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50 TBps in 2015, Facebook live, Large scale media events: WC 2014: 40% of all traffic.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27336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Practical, Real-time Centralized Control for CDN-based Live Video Delivery (Mukerjee et al)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41607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Presented by Devdeep Ray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goals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Allow quality/cost tradeoff. Quality == Bitrate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Scalable to millions of users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Fine grained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Fast join and recovery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Centralized or distributed control?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Centralized: Easy optimization, fine grained cost/quality control, but slow and does not scale easily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Distributed: High scalability, fast, not optimal and not easy to do cost/quality tradeoff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Solution? Hybrid.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VDN components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Centralized controller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Distributed controllers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3-30 at 3.40.52 PM.pn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362" y="2643175"/>
            <a:ext cx="7267172" cy="250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Centralized controller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Performs global optimization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Pushes optimal routing information to local controllers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Pushes optimal edge information to DNS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Granularity of few minutes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Local controller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Quickly picks parent for sourcing data (potentially sub-optimal)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Tracks viewership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Sends info to global controller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Receives optimized routes from central controller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Central optimization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Input: Wc, Ws, Costs, bitrates, topology, Capacity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Output: Routing tree/ table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Solved using MIP with early termination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Few minutes for 25K users to reach 1% within optimal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Central optimization</a:t>
            </a:r>
          </a:p>
        </p:txBody>
      </p:sp>
      <p:pic>
        <p:nvPicPr>
          <p:cNvPr descr="Screen Shot 2017-03-30 at 3.54.14 PM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475" y="1811225"/>
            <a:ext cx="5173531" cy="33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Trace driven evaluation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E2E evaluation on EC2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VDN achieves 1.7X improvement in average bitrate, 2X reduction in delivery cost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Responsive at a granularity of 200ms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226077" y="209505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Thanks!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</a:p>
        </p:txBody>
      </p:sp>
      <p:pic>
        <p:nvPicPr>
          <p:cNvPr descr="Screen Shot 2017-03-30 at 3.58.50 PM.png" id="170" name="Shape 170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3267450" y="0"/>
            <a:ext cx="60670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Challenges with (live) video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Live video traffic growing 4-5x every year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Providers and consumers have different needs: low deliver cost vs high quality, low joining latency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Fast failover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Fine-grained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Low join times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Past solutions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traffic engineering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Done at coarse time scales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Usually distributed control for fast recovery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Main approach: Map users to POPs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VDN overview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CDN optimization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Hybrid approach: Centralized and distributed control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Fast join time, long-term global optimality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be tuned to optimize for delivery cost or video quality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CDN background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71900" y="1919075"/>
            <a:ext cx="45537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Consists of sources, reflectors and edges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Links between sources and reflectors are costly (long haul)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Links between reflectors and edges are cheaper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DNS to send clients to the ‘best’ edge</a:t>
            </a:r>
          </a:p>
        </p:txBody>
      </p:sp>
      <p:pic>
        <p:nvPicPr>
          <p:cNvPr descr="Screen Shot 2017-03-30 at 3.38.51 PM.pn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400" y="2090825"/>
            <a:ext cx="4090801" cy="23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DNS mapping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 way to push updates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DNS TTL may or may not be respected at local DNS servers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Mapping done using heuristics: Not optimal, difficult to tune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VDN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