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Loss-based require fault-loss &lt; BDP^-2   inverse square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Raising the peak ProbeBW pacing_gain to create bigger queues resulted in fewer stuck connections, indicating that it's possible to be too nice to some networks. With the current </a:t>
            </a:r>
            <a:r>
              <a:rPr i="1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1.25 × BtlBw </a:t>
            </a: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peak gain, no degradation is apparent compared with CUBIC on any network.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Cellular, Wi-Fi, and cable broadband networks often delay and aggregate ACKs.</a:t>
            </a:r>
            <a:r>
              <a:rPr baseline="300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When inflight is limited to one BDP, this results in throughput-reducing stalls. Raising ProbeBW's cwnd_gain to two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Bucket give high initial throughput leading to bad estimates.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Unmanaged router buffers exceeding several BDPs, however, cause long-lived loss-based competitors to bloat the queue and grab more than their fair share.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 Bottlenecks for duplex TCP (1 in each direction)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Leonard Kleinrock</a:t>
            </a:r>
            <a:r>
              <a:rPr baseline="300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showed this operating point was optimal, maximizing delivered bandwidth while minimizing delay and loss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Jeffrey M. Jaffe</a:t>
            </a:r>
            <a:r>
              <a:rPr baseline="30000"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proved it was impossible to create a distributed algorithm that converged to this operating point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His result rests on fundamental measurement ambiguities (e.g., whether a measured RTT increase is caused by a path-length change, bottleneck bandwidth decrease, or queuing delay increase from another connection's traffic)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BtlBw and RTprop vary over the life of a connection, so they must be continuously estimated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Independent calculation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Exponential growth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Startup,Drain,</a:t>
            </a: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ProbeBW,ProbeRTT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BBR Congestion-Based Congestion Control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</a:t>
            </a:r>
            <a:r>
              <a:rPr lang="en"/>
              <a:t>Neal Cardwell, Yuchung Cheng, C. Stephen Gunn, Soheil Hassas Yeganeh, and Van Jacobson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Presented by: Eric 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ProbeRTT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900" y="1489825"/>
            <a:ext cx="50343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Entered when current max RTT expires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Drop to 4 packets inflight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060" y="0"/>
            <a:ext cx="37219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Fair-share during ProbeRRT of large flows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52550"/>
            <a:ext cx="68580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Startup/Drain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 is Cubic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Green is BBR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Blue is receiver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658" y="0"/>
            <a:ext cx="59443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Lifetime of BBR vs Cubic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62062"/>
            <a:ext cx="68580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Handle lossy networks BBR vs Cubic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37425"/>
            <a:ext cx="68580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RTT Improvement BBR vs Cubic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85862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of Buffer Size BBR vs Cubic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14450"/>
            <a:ext cx="68580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 with Current Networks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Mobile Cellular Adaptive Bandwidth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Delayed and Stretched ACKs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Token-Bucket Policers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Competition with Loss-Based Congestion Control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Loss is weakly correlated with congestion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BtlBw and RTprop can be estimated sequential (but not at the same time)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Maintain a small queue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Deployed by Google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Background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Implementation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Comparison with Cubic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Issues / Active Research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Loss-Based Congestion Control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Currently in wide deployment: CUBIC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Problems to address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Full buffers for large bottleneck buffers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Low throughput for small bottleneck buffers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Congestion and Bottlenecks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Bottlenecks in TCP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Determines data-delivery rate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Where persistent queues 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End-host perspective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RTprop (round-trip propagation time)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BtlBw (bottleneck bandwidth)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Observations on Routers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BDP (bandwidth-delay product)=BtlBw × RTprop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Excess = inflight - BDP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Uncertainty Principle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060" y="0"/>
            <a:ext cx="37219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Estimating RTprop and BtlBw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00" y="1489825"/>
            <a:ext cx="7909000" cy="3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00" y="2216375"/>
            <a:ext cx="6093751" cy="3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7" y="1489825"/>
            <a:ext cx="60483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Send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250" y="271450"/>
            <a:ext cx="5276850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ProbeBW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87900" y="1489825"/>
            <a:ext cx="31365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Steady-State, majority of time is in this state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 through rates: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5/4,</a:t>
            </a:r>
            <a:r>
              <a:rPr lang="en"/>
              <a:t>3/4</a:t>
            </a:r>
            <a:r>
              <a:rPr lang="en"/>
              <a:t>,1,1,1,1,1,1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Shows an example of bandwidth increase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397" y="0"/>
            <a:ext cx="56196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