
<file path=[Content_Types].xml><?xml version="1.0" encoding="utf-8"?>
<Types xmlns="http://schemas.openxmlformats.org/package/2006/content-types">
  <Default Extension="xml" ContentType="application/xml"/>
  <Default Extension="bin" ContentType="application/vnd.openxmlformats-officedocument.oleObject"/>
  <Default Extension="png" ContentType="image/png"/>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2" r:id="rId1"/>
  </p:sldMasterIdLst>
  <p:notesMasterIdLst>
    <p:notesMasterId r:id="rId33"/>
  </p:notesMasterIdLst>
  <p:handoutMasterIdLst>
    <p:handoutMasterId r:id="rId34"/>
  </p:handoutMasterIdLst>
  <p:sldIdLst>
    <p:sldId id="256" r:id="rId2"/>
    <p:sldId id="552" r:id="rId3"/>
    <p:sldId id="548" r:id="rId4"/>
    <p:sldId id="554" r:id="rId5"/>
    <p:sldId id="567" r:id="rId6"/>
    <p:sldId id="524" r:id="rId7"/>
    <p:sldId id="525" r:id="rId8"/>
    <p:sldId id="527" r:id="rId9"/>
    <p:sldId id="528" r:id="rId10"/>
    <p:sldId id="529" r:id="rId11"/>
    <p:sldId id="530" r:id="rId12"/>
    <p:sldId id="558" r:id="rId13"/>
    <p:sldId id="559" r:id="rId14"/>
    <p:sldId id="531" r:id="rId15"/>
    <p:sldId id="532" r:id="rId16"/>
    <p:sldId id="533" r:id="rId17"/>
    <p:sldId id="534" r:id="rId18"/>
    <p:sldId id="535" r:id="rId19"/>
    <p:sldId id="536" r:id="rId20"/>
    <p:sldId id="537" r:id="rId21"/>
    <p:sldId id="538" r:id="rId22"/>
    <p:sldId id="539" r:id="rId23"/>
    <p:sldId id="540" r:id="rId24"/>
    <p:sldId id="605" r:id="rId25"/>
    <p:sldId id="592" r:id="rId26"/>
    <p:sldId id="595" r:id="rId27"/>
    <p:sldId id="596" r:id="rId28"/>
    <p:sldId id="597" r:id="rId29"/>
    <p:sldId id="598" r:id="rId30"/>
    <p:sldId id="599" r:id="rId31"/>
    <p:sldId id="600" r:id="rId32"/>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128"/>
        <a:cs typeface="+mn-cs"/>
      </a:defRPr>
    </a:lvl5pPr>
    <a:lvl6pPr marL="2286000" algn="l" defTabSz="914400" rtl="0" eaLnBrk="1" latinLnBrk="0" hangingPunct="1">
      <a:defRPr sz="2400" kern="1200">
        <a:solidFill>
          <a:schemeClr val="tx1"/>
        </a:solidFill>
        <a:latin typeface="Times New Roman" charset="0"/>
        <a:ea typeface="ＭＳ Ｐゴシック" charset="-128"/>
        <a:cs typeface="+mn-cs"/>
      </a:defRPr>
    </a:lvl6pPr>
    <a:lvl7pPr marL="2743200" algn="l" defTabSz="914400" rtl="0" eaLnBrk="1" latinLnBrk="0" hangingPunct="1">
      <a:defRPr sz="2400" kern="1200">
        <a:solidFill>
          <a:schemeClr val="tx1"/>
        </a:solidFill>
        <a:latin typeface="Times New Roman" charset="0"/>
        <a:ea typeface="ＭＳ Ｐゴシック" charset="-128"/>
        <a:cs typeface="+mn-cs"/>
      </a:defRPr>
    </a:lvl7pPr>
    <a:lvl8pPr marL="3200400" algn="l" defTabSz="914400" rtl="0" eaLnBrk="1" latinLnBrk="0" hangingPunct="1">
      <a:defRPr sz="2400" kern="1200">
        <a:solidFill>
          <a:schemeClr val="tx1"/>
        </a:solidFill>
        <a:latin typeface="Times New Roman" charset="0"/>
        <a:ea typeface="ＭＳ Ｐゴシック" charset="-128"/>
        <a:cs typeface="+mn-cs"/>
      </a:defRPr>
    </a:lvl8pPr>
    <a:lvl9pPr marL="3657600" algn="l" defTabSz="914400" rtl="0" eaLnBrk="1" latinLnBrk="0" hangingPunct="1">
      <a:defRPr sz="2400" kern="1200">
        <a:solidFill>
          <a:schemeClr val="tx1"/>
        </a:solidFill>
        <a:latin typeface="Times New Roman"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schemeClr val="tx1"/>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000000"/>
    <a:srgbClr val="FF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9"/>
    <p:restoredTop sz="76100"/>
  </p:normalViewPr>
  <p:slideViewPr>
    <p:cSldViewPr>
      <p:cViewPr>
        <p:scale>
          <a:sx n="80" d="100"/>
          <a:sy n="80" d="100"/>
        </p:scale>
        <p:origin x="2352" y="360"/>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8.xml"/><Relationship Id="rId2" Type="http://schemas.openxmlformats.org/officeDocument/2006/relationships/slide" Target="slides/slide21.xml"/><Relationship Id="rId3" Type="http://schemas.openxmlformats.org/officeDocument/2006/relationships/slide" Target="slides/slide2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6610"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1" hangingPunct="1">
              <a:defRPr sz="1300">
                <a:latin typeface="Arial" charset="0"/>
                <a:ea typeface="ＭＳ Ｐゴシック" charset="0"/>
                <a:cs typeface="ＭＳ Ｐゴシック" charset="0"/>
              </a:defRPr>
            </a:lvl1pPr>
          </a:lstStyle>
          <a:p>
            <a:pPr>
              <a:defRPr/>
            </a:pPr>
            <a:endParaRPr lang="en-US"/>
          </a:p>
        </p:txBody>
      </p:sp>
      <p:sp>
        <p:nvSpPr>
          <p:cNvPr id="196611"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1" hangingPunct="1">
              <a:defRPr sz="1300">
                <a:latin typeface="Arial" charset="0"/>
                <a:ea typeface="ＭＳ Ｐゴシック" charset="0"/>
                <a:cs typeface="ＭＳ Ｐゴシック" charset="0"/>
              </a:defRPr>
            </a:lvl1pPr>
          </a:lstStyle>
          <a:p>
            <a:pPr>
              <a:defRPr/>
            </a:pPr>
            <a:endParaRPr lang="en-US"/>
          </a:p>
        </p:txBody>
      </p:sp>
      <p:sp>
        <p:nvSpPr>
          <p:cNvPr id="196612" name="Rectangle 4"/>
          <p:cNvSpPr>
            <a:spLocks noGrp="1" noChangeArrowheads="1"/>
          </p:cNvSpPr>
          <p:nvPr>
            <p:ph type="ftr" sz="quarter" idx="2"/>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1" hangingPunct="1">
              <a:defRPr sz="1300">
                <a:latin typeface="Arial" charset="0"/>
                <a:ea typeface="ＭＳ Ｐゴシック" charset="0"/>
                <a:cs typeface="ＭＳ Ｐゴシック" charset="0"/>
              </a:defRPr>
            </a:lvl1pPr>
          </a:lstStyle>
          <a:p>
            <a:pPr>
              <a:defRPr/>
            </a:pPr>
            <a:endParaRPr lang="en-US"/>
          </a:p>
        </p:txBody>
      </p:sp>
      <p:sp>
        <p:nvSpPr>
          <p:cNvPr id="196613"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1" hangingPunct="1">
              <a:defRPr sz="1300">
                <a:latin typeface="Arial" charset="0"/>
              </a:defRPr>
            </a:lvl1pPr>
          </a:lstStyle>
          <a:p>
            <a:fld id="{FB3FD292-32D1-6C4D-85A1-30A8ACCEEF09}" type="slidenum">
              <a:rPr lang="en-US" altLang="en-US"/>
              <a:pPr/>
              <a:t>‹#›</a:t>
            </a:fld>
            <a:endParaRPr lang="en-US" altLang="en-US"/>
          </a:p>
        </p:txBody>
      </p:sp>
    </p:spTree>
    <p:extLst>
      <p:ext uri="{BB962C8B-B14F-4D97-AF65-F5344CB8AC3E}">
        <p14:creationId xmlns:p14="http://schemas.microsoft.com/office/powerpoint/2010/main" val="17648262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1" hangingPunct="1">
              <a:defRPr sz="1300">
                <a:ea typeface="ＭＳ Ｐゴシック" charset="0"/>
                <a:cs typeface="ＭＳ Ｐゴシック" charset="0"/>
              </a:defRPr>
            </a:lvl1pPr>
          </a:lstStyle>
          <a:p>
            <a:pPr>
              <a:defRPr/>
            </a:pPr>
            <a:endParaRPr lang="en-US"/>
          </a:p>
        </p:txBody>
      </p:sp>
      <p:sp>
        <p:nvSpPr>
          <p:cNvPr id="37891" name="Rectangle 3"/>
          <p:cNvSpPr>
            <a:spLocks noGrp="1" noChangeArrowheads="1"/>
          </p:cNvSpPr>
          <p:nvPr>
            <p:ph type="dt" idx="1"/>
          </p:nvPr>
        </p:nvSpPr>
        <p:spPr bwMode="auto">
          <a:xfrm>
            <a:off x="5440363" y="0"/>
            <a:ext cx="4160837"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1" hangingPunct="1">
              <a:defRPr sz="1300">
                <a:ea typeface="ＭＳ Ｐゴシック" charset="0"/>
                <a:cs typeface="ＭＳ Ｐゴシック"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7893" name="Rectangle 5"/>
          <p:cNvSpPr>
            <a:spLocks noGrp="1" noChangeArrowheads="1"/>
          </p:cNvSpPr>
          <p:nvPr>
            <p:ph type="body" sz="quarter" idx="3"/>
          </p:nvPr>
        </p:nvSpPr>
        <p:spPr bwMode="auto">
          <a:xfrm>
            <a:off x="1279525" y="3475038"/>
            <a:ext cx="7042150"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7894" name="Rectangle 6"/>
          <p:cNvSpPr>
            <a:spLocks noGrp="1" noChangeArrowheads="1"/>
          </p:cNvSpPr>
          <p:nvPr>
            <p:ph type="ftr" sz="quarter" idx="4"/>
          </p:nvPr>
        </p:nvSpPr>
        <p:spPr bwMode="auto">
          <a:xfrm>
            <a:off x="0" y="6950075"/>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1" hangingPunct="1">
              <a:defRPr sz="1300">
                <a:ea typeface="ＭＳ Ｐゴシック" charset="0"/>
                <a:cs typeface="ＭＳ Ｐゴシック" charset="0"/>
              </a:defRPr>
            </a:lvl1pPr>
          </a:lstStyle>
          <a:p>
            <a:pPr>
              <a:defRPr/>
            </a:pPr>
            <a:endParaRPr lang="en-US"/>
          </a:p>
        </p:txBody>
      </p:sp>
      <p:sp>
        <p:nvSpPr>
          <p:cNvPr id="37895" name="Rectangle 7"/>
          <p:cNvSpPr>
            <a:spLocks noGrp="1" noChangeArrowheads="1"/>
          </p:cNvSpPr>
          <p:nvPr>
            <p:ph type="sldNum" sz="quarter" idx="5"/>
          </p:nvPr>
        </p:nvSpPr>
        <p:spPr bwMode="auto">
          <a:xfrm>
            <a:off x="5440363" y="6950075"/>
            <a:ext cx="4160837"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1" hangingPunct="1">
              <a:defRPr sz="1300"/>
            </a:lvl1pPr>
          </a:lstStyle>
          <a:p>
            <a:fld id="{FDF172CA-8731-3644-BC80-3D4F20EB6B1E}" type="slidenum">
              <a:rPr lang="en-US" altLang="en-US"/>
              <a:pPr/>
              <a:t>‹#›</a:t>
            </a:fld>
            <a:endParaRPr lang="en-US" altLang="en-US"/>
          </a:p>
        </p:txBody>
      </p:sp>
    </p:spTree>
    <p:extLst>
      <p:ext uri="{BB962C8B-B14F-4D97-AF65-F5344CB8AC3E}">
        <p14:creationId xmlns:p14="http://schemas.microsoft.com/office/powerpoint/2010/main" val="131961851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dirty="0">
              <a:ea typeface="ＭＳ Ｐゴシック" charset="-128"/>
            </a:endParaRPr>
          </a:p>
        </p:txBody>
      </p:sp>
      <p:sp>
        <p:nvSpPr>
          <p:cNvPr id="1945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128"/>
              </a:defRPr>
            </a:lvl1pPr>
            <a:lvl2pPr marL="742950" indent="-285750" defTabSz="966788">
              <a:defRPr sz="2400">
                <a:solidFill>
                  <a:schemeClr val="tx1"/>
                </a:solidFill>
                <a:latin typeface="Times New Roman" charset="0"/>
                <a:ea typeface="ＭＳ Ｐゴシック" charset="-128"/>
              </a:defRPr>
            </a:lvl2pPr>
            <a:lvl3pPr marL="1143000" indent="-228600" defTabSz="966788">
              <a:defRPr sz="2400">
                <a:solidFill>
                  <a:schemeClr val="tx1"/>
                </a:solidFill>
                <a:latin typeface="Times New Roman" charset="0"/>
                <a:ea typeface="ＭＳ Ｐゴシック" charset="-128"/>
              </a:defRPr>
            </a:lvl3pPr>
            <a:lvl4pPr marL="1600200" indent="-228600" defTabSz="966788">
              <a:defRPr sz="2400">
                <a:solidFill>
                  <a:schemeClr val="tx1"/>
                </a:solidFill>
                <a:latin typeface="Times New Roman" charset="0"/>
                <a:ea typeface="ＭＳ Ｐゴシック" charset="-128"/>
              </a:defRPr>
            </a:lvl4pPr>
            <a:lvl5pPr marL="2057400" indent="-228600" defTabSz="966788">
              <a:defRPr sz="2400">
                <a:solidFill>
                  <a:schemeClr val="tx1"/>
                </a:solidFill>
                <a:latin typeface="Times New Roman" charset="0"/>
                <a:ea typeface="ＭＳ Ｐゴシック" charset="-128"/>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128"/>
              </a:defRPr>
            </a:lvl9pPr>
          </a:lstStyle>
          <a:p>
            <a:fld id="{F548D278-8B55-B84B-B9B1-18121125F2AD}" type="slidenum">
              <a:rPr lang="en-US" altLang="en-US" sz="1300"/>
              <a:pPr/>
              <a:t>1</a:t>
            </a:fld>
            <a:endParaRPr lang="en-US" altLang="en-US" sz="1300"/>
          </a:p>
        </p:txBody>
      </p:sp>
    </p:spTree>
    <p:extLst>
      <p:ext uri="{BB962C8B-B14F-4D97-AF65-F5344CB8AC3E}">
        <p14:creationId xmlns:p14="http://schemas.microsoft.com/office/powerpoint/2010/main" val="390886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11</a:t>
            </a:fld>
            <a:endParaRPr lang="en-US" altLang="en-US"/>
          </a:p>
        </p:txBody>
      </p:sp>
    </p:spTree>
    <p:extLst>
      <p:ext uri="{BB962C8B-B14F-4D97-AF65-F5344CB8AC3E}">
        <p14:creationId xmlns:p14="http://schemas.microsoft.com/office/powerpoint/2010/main" val="1827527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12</a:t>
            </a:fld>
            <a:endParaRPr lang="en-US" altLang="en-US"/>
          </a:p>
        </p:txBody>
      </p:sp>
    </p:spTree>
    <p:extLst>
      <p:ext uri="{BB962C8B-B14F-4D97-AF65-F5344CB8AC3E}">
        <p14:creationId xmlns:p14="http://schemas.microsoft.com/office/powerpoint/2010/main" val="1045905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13</a:t>
            </a:fld>
            <a:endParaRPr lang="en-US" altLang="en-US"/>
          </a:p>
        </p:txBody>
      </p:sp>
    </p:spTree>
    <p:extLst>
      <p:ext uri="{BB962C8B-B14F-4D97-AF65-F5344CB8AC3E}">
        <p14:creationId xmlns:p14="http://schemas.microsoft.com/office/powerpoint/2010/main" val="633235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14</a:t>
            </a:fld>
            <a:endParaRPr lang="en-US" altLang="en-US"/>
          </a:p>
        </p:txBody>
      </p:sp>
    </p:spTree>
    <p:extLst>
      <p:ext uri="{BB962C8B-B14F-4D97-AF65-F5344CB8AC3E}">
        <p14:creationId xmlns:p14="http://schemas.microsoft.com/office/powerpoint/2010/main" val="1729743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15</a:t>
            </a:fld>
            <a:endParaRPr lang="en-US" altLang="en-US"/>
          </a:p>
        </p:txBody>
      </p:sp>
    </p:spTree>
    <p:extLst>
      <p:ext uri="{BB962C8B-B14F-4D97-AF65-F5344CB8AC3E}">
        <p14:creationId xmlns:p14="http://schemas.microsoft.com/office/powerpoint/2010/main" val="1718153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16</a:t>
            </a:fld>
            <a:endParaRPr lang="en-US" altLang="en-US"/>
          </a:p>
        </p:txBody>
      </p:sp>
    </p:spTree>
    <p:extLst>
      <p:ext uri="{BB962C8B-B14F-4D97-AF65-F5344CB8AC3E}">
        <p14:creationId xmlns:p14="http://schemas.microsoft.com/office/powerpoint/2010/main" val="15444965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baseline="0" dirty="0" smtClean="0">
              <a:latin typeface="Century Gothic" charset="0"/>
            </a:endParaRPr>
          </a:p>
        </p:txBody>
      </p:sp>
    </p:spTree>
    <p:extLst>
      <p:ext uri="{BB962C8B-B14F-4D97-AF65-F5344CB8AC3E}">
        <p14:creationId xmlns:p14="http://schemas.microsoft.com/office/powerpoint/2010/main" val="4808226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18</a:t>
            </a:fld>
            <a:endParaRPr lang="en-US" altLang="en-US"/>
          </a:p>
        </p:txBody>
      </p:sp>
    </p:spTree>
    <p:extLst>
      <p:ext uri="{BB962C8B-B14F-4D97-AF65-F5344CB8AC3E}">
        <p14:creationId xmlns:p14="http://schemas.microsoft.com/office/powerpoint/2010/main" val="1492735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19</a:t>
            </a:fld>
            <a:endParaRPr lang="en-US" altLang="en-US"/>
          </a:p>
        </p:txBody>
      </p:sp>
    </p:spTree>
    <p:extLst>
      <p:ext uri="{BB962C8B-B14F-4D97-AF65-F5344CB8AC3E}">
        <p14:creationId xmlns:p14="http://schemas.microsoft.com/office/powerpoint/2010/main" val="1707652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20</a:t>
            </a:fld>
            <a:endParaRPr lang="en-US" altLang="en-US"/>
          </a:p>
        </p:txBody>
      </p:sp>
    </p:spTree>
    <p:extLst>
      <p:ext uri="{BB962C8B-B14F-4D97-AF65-F5344CB8AC3E}">
        <p14:creationId xmlns:p14="http://schemas.microsoft.com/office/powerpoint/2010/main" val="1423343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2</a:t>
            </a:fld>
            <a:endParaRPr lang="en-US" altLang="en-US"/>
          </a:p>
        </p:txBody>
      </p:sp>
    </p:spTree>
    <p:extLst>
      <p:ext uri="{BB962C8B-B14F-4D97-AF65-F5344CB8AC3E}">
        <p14:creationId xmlns:p14="http://schemas.microsoft.com/office/powerpoint/2010/main" val="7659878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21</a:t>
            </a:fld>
            <a:endParaRPr lang="en-US" altLang="en-US"/>
          </a:p>
        </p:txBody>
      </p:sp>
    </p:spTree>
    <p:extLst>
      <p:ext uri="{BB962C8B-B14F-4D97-AF65-F5344CB8AC3E}">
        <p14:creationId xmlns:p14="http://schemas.microsoft.com/office/powerpoint/2010/main" val="20327073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23</a:t>
            </a:fld>
            <a:endParaRPr lang="en-US" altLang="en-US"/>
          </a:p>
        </p:txBody>
      </p:sp>
    </p:spTree>
    <p:extLst>
      <p:ext uri="{BB962C8B-B14F-4D97-AF65-F5344CB8AC3E}">
        <p14:creationId xmlns:p14="http://schemas.microsoft.com/office/powerpoint/2010/main" val="2026724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24</a:t>
            </a:fld>
            <a:endParaRPr lang="en-US" altLang="en-US"/>
          </a:p>
        </p:txBody>
      </p:sp>
    </p:spTree>
    <p:extLst>
      <p:ext uri="{BB962C8B-B14F-4D97-AF65-F5344CB8AC3E}">
        <p14:creationId xmlns:p14="http://schemas.microsoft.com/office/powerpoint/2010/main" val="1867341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Arial" charset="0"/>
                <a:ea typeface="ＭＳ Ｐゴシック" charset="-128"/>
              </a:defRPr>
            </a:lvl1pPr>
            <a:lvl2pPr marL="37931725" indent="-37474525" defTabSz="966788">
              <a:spcBef>
                <a:spcPct val="30000"/>
              </a:spcBef>
              <a:defRPr kumimoji="1" sz="1200">
                <a:solidFill>
                  <a:schemeClr val="tx1"/>
                </a:solidFill>
                <a:latin typeface="Arial" charset="0"/>
                <a:ea typeface="ＭＳ Ｐゴシック" charset="-128"/>
              </a:defRPr>
            </a:lvl2pPr>
            <a:lvl3pPr marL="1143000" indent="-228600" defTabSz="966788">
              <a:spcBef>
                <a:spcPct val="30000"/>
              </a:spcBef>
              <a:defRPr kumimoji="1" sz="1200">
                <a:solidFill>
                  <a:schemeClr val="tx1"/>
                </a:solidFill>
                <a:latin typeface="Arial" charset="0"/>
                <a:ea typeface="ＭＳ Ｐゴシック" charset="-128"/>
              </a:defRPr>
            </a:lvl3pPr>
            <a:lvl4pPr marL="1600200" indent="-228600" defTabSz="966788">
              <a:spcBef>
                <a:spcPct val="30000"/>
              </a:spcBef>
              <a:defRPr kumimoji="1" sz="1200">
                <a:solidFill>
                  <a:schemeClr val="tx1"/>
                </a:solidFill>
                <a:latin typeface="Arial" charset="0"/>
                <a:ea typeface="ＭＳ Ｐゴシック" charset="-128"/>
              </a:defRPr>
            </a:lvl4pPr>
            <a:lvl5pPr marL="2057400" indent="-228600" defTabSz="966788">
              <a:spcBef>
                <a:spcPct val="30000"/>
              </a:spcBef>
              <a:defRPr kumimoji="1" sz="1200">
                <a:solidFill>
                  <a:schemeClr val="tx1"/>
                </a:solidFill>
                <a:latin typeface="Arial" charset="0"/>
                <a:ea typeface="ＭＳ Ｐゴシック" charset="-128"/>
              </a:defRPr>
            </a:lvl5pPr>
            <a:lvl6pPr marL="2514600" indent="-228600" defTabSz="966788" eaLnBrk="0" fontAlgn="base" hangingPunct="0">
              <a:spcBef>
                <a:spcPct val="30000"/>
              </a:spcBef>
              <a:spcAft>
                <a:spcPct val="0"/>
              </a:spcAft>
              <a:defRPr kumimoji="1" sz="1200">
                <a:solidFill>
                  <a:schemeClr val="tx1"/>
                </a:solidFill>
                <a:latin typeface="Arial" charset="0"/>
                <a:ea typeface="ＭＳ Ｐゴシック" charset="-128"/>
              </a:defRPr>
            </a:lvl6pPr>
            <a:lvl7pPr marL="2971800" indent="-228600" defTabSz="966788" eaLnBrk="0" fontAlgn="base" hangingPunct="0">
              <a:spcBef>
                <a:spcPct val="30000"/>
              </a:spcBef>
              <a:spcAft>
                <a:spcPct val="0"/>
              </a:spcAft>
              <a:defRPr kumimoji="1" sz="1200">
                <a:solidFill>
                  <a:schemeClr val="tx1"/>
                </a:solidFill>
                <a:latin typeface="Arial" charset="0"/>
                <a:ea typeface="ＭＳ Ｐゴシック" charset="-128"/>
              </a:defRPr>
            </a:lvl7pPr>
            <a:lvl8pPr marL="3429000" indent="-228600" defTabSz="966788" eaLnBrk="0" fontAlgn="base" hangingPunct="0">
              <a:spcBef>
                <a:spcPct val="30000"/>
              </a:spcBef>
              <a:spcAft>
                <a:spcPct val="0"/>
              </a:spcAft>
              <a:defRPr kumimoji="1" sz="1200">
                <a:solidFill>
                  <a:schemeClr val="tx1"/>
                </a:solidFill>
                <a:latin typeface="Arial" charset="0"/>
                <a:ea typeface="ＭＳ Ｐゴシック" charset="-128"/>
              </a:defRPr>
            </a:lvl8pPr>
            <a:lvl9pPr marL="3886200" indent="-228600" defTabSz="966788" eaLnBrk="0" fontAlgn="base" hangingPunct="0">
              <a:spcBef>
                <a:spcPct val="30000"/>
              </a:spcBef>
              <a:spcAft>
                <a:spcPct val="0"/>
              </a:spcAft>
              <a:defRPr kumimoji="1" sz="1200">
                <a:solidFill>
                  <a:schemeClr val="tx1"/>
                </a:solidFill>
                <a:latin typeface="Arial" charset="0"/>
                <a:ea typeface="ＭＳ Ｐゴシック" charset="-128"/>
              </a:defRPr>
            </a:lvl9pPr>
          </a:lstStyle>
          <a:p>
            <a:pPr>
              <a:spcBef>
                <a:spcPct val="0"/>
              </a:spcBef>
            </a:pPr>
            <a:fld id="{97B5B90D-8FEA-F64E-B013-7DCE6051D28E}" type="slidenum">
              <a:rPr kumimoji="0" lang="en-US" altLang="en-US" sz="1300">
                <a:latin typeface="Times New Roman" charset="0"/>
              </a:rPr>
              <a:pPr>
                <a:spcBef>
                  <a:spcPct val="0"/>
                </a:spcBef>
              </a:pPr>
              <a:t>30</a:t>
            </a:fld>
            <a:endParaRPr kumimoji="0" lang="en-US" altLang="en-US" sz="1300">
              <a:latin typeface="Times New Roman" charset="0"/>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p>
        </p:txBody>
      </p:sp>
    </p:spTree>
    <p:extLst>
      <p:ext uri="{BB962C8B-B14F-4D97-AF65-F5344CB8AC3E}">
        <p14:creationId xmlns:p14="http://schemas.microsoft.com/office/powerpoint/2010/main" val="14689633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kumimoji="1" sz="1200">
                <a:solidFill>
                  <a:schemeClr val="tx1"/>
                </a:solidFill>
                <a:latin typeface="Arial" charset="0"/>
                <a:ea typeface="ＭＳ Ｐゴシック" charset="-128"/>
              </a:defRPr>
            </a:lvl1pPr>
            <a:lvl2pPr marL="37931725" indent="-37474525" defTabSz="966788">
              <a:spcBef>
                <a:spcPct val="30000"/>
              </a:spcBef>
              <a:defRPr kumimoji="1" sz="1200">
                <a:solidFill>
                  <a:schemeClr val="tx1"/>
                </a:solidFill>
                <a:latin typeface="Arial" charset="0"/>
                <a:ea typeface="ＭＳ Ｐゴシック" charset="-128"/>
              </a:defRPr>
            </a:lvl2pPr>
            <a:lvl3pPr marL="1143000" indent="-228600" defTabSz="966788">
              <a:spcBef>
                <a:spcPct val="30000"/>
              </a:spcBef>
              <a:defRPr kumimoji="1" sz="1200">
                <a:solidFill>
                  <a:schemeClr val="tx1"/>
                </a:solidFill>
                <a:latin typeface="Arial" charset="0"/>
                <a:ea typeface="ＭＳ Ｐゴシック" charset="-128"/>
              </a:defRPr>
            </a:lvl3pPr>
            <a:lvl4pPr marL="1600200" indent="-228600" defTabSz="966788">
              <a:spcBef>
                <a:spcPct val="30000"/>
              </a:spcBef>
              <a:defRPr kumimoji="1" sz="1200">
                <a:solidFill>
                  <a:schemeClr val="tx1"/>
                </a:solidFill>
                <a:latin typeface="Arial" charset="0"/>
                <a:ea typeface="ＭＳ Ｐゴシック" charset="-128"/>
              </a:defRPr>
            </a:lvl4pPr>
            <a:lvl5pPr marL="2057400" indent="-228600" defTabSz="966788">
              <a:spcBef>
                <a:spcPct val="30000"/>
              </a:spcBef>
              <a:defRPr kumimoji="1" sz="1200">
                <a:solidFill>
                  <a:schemeClr val="tx1"/>
                </a:solidFill>
                <a:latin typeface="Arial" charset="0"/>
                <a:ea typeface="ＭＳ Ｐゴシック" charset="-128"/>
              </a:defRPr>
            </a:lvl5pPr>
            <a:lvl6pPr marL="2514600" indent="-228600" defTabSz="966788" eaLnBrk="0" fontAlgn="base" hangingPunct="0">
              <a:spcBef>
                <a:spcPct val="30000"/>
              </a:spcBef>
              <a:spcAft>
                <a:spcPct val="0"/>
              </a:spcAft>
              <a:defRPr kumimoji="1" sz="1200">
                <a:solidFill>
                  <a:schemeClr val="tx1"/>
                </a:solidFill>
                <a:latin typeface="Arial" charset="0"/>
                <a:ea typeface="ＭＳ Ｐゴシック" charset="-128"/>
              </a:defRPr>
            </a:lvl6pPr>
            <a:lvl7pPr marL="2971800" indent="-228600" defTabSz="966788" eaLnBrk="0" fontAlgn="base" hangingPunct="0">
              <a:spcBef>
                <a:spcPct val="30000"/>
              </a:spcBef>
              <a:spcAft>
                <a:spcPct val="0"/>
              </a:spcAft>
              <a:defRPr kumimoji="1" sz="1200">
                <a:solidFill>
                  <a:schemeClr val="tx1"/>
                </a:solidFill>
                <a:latin typeface="Arial" charset="0"/>
                <a:ea typeface="ＭＳ Ｐゴシック" charset="-128"/>
              </a:defRPr>
            </a:lvl7pPr>
            <a:lvl8pPr marL="3429000" indent="-228600" defTabSz="966788" eaLnBrk="0" fontAlgn="base" hangingPunct="0">
              <a:spcBef>
                <a:spcPct val="30000"/>
              </a:spcBef>
              <a:spcAft>
                <a:spcPct val="0"/>
              </a:spcAft>
              <a:defRPr kumimoji="1" sz="1200">
                <a:solidFill>
                  <a:schemeClr val="tx1"/>
                </a:solidFill>
                <a:latin typeface="Arial" charset="0"/>
                <a:ea typeface="ＭＳ Ｐゴシック" charset="-128"/>
              </a:defRPr>
            </a:lvl8pPr>
            <a:lvl9pPr marL="3886200" indent="-228600" defTabSz="966788" eaLnBrk="0" fontAlgn="base" hangingPunct="0">
              <a:spcBef>
                <a:spcPct val="30000"/>
              </a:spcBef>
              <a:spcAft>
                <a:spcPct val="0"/>
              </a:spcAft>
              <a:defRPr kumimoji="1" sz="1200">
                <a:solidFill>
                  <a:schemeClr val="tx1"/>
                </a:solidFill>
                <a:latin typeface="Arial" charset="0"/>
                <a:ea typeface="ＭＳ Ｐゴシック" charset="-128"/>
              </a:defRPr>
            </a:lvl9pPr>
          </a:lstStyle>
          <a:p>
            <a:pPr>
              <a:spcBef>
                <a:spcPct val="0"/>
              </a:spcBef>
            </a:pPr>
            <a:fld id="{F3552892-7F39-B442-B783-533BA396595C}" type="slidenum">
              <a:rPr kumimoji="0" lang="en-US" altLang="en-US" sz="1300">
                <a:latin typeface="Times New Roman" charset="0"/>
              </a:rPr>
              <a:pPr>
                <a:spcBef>
                  <a:spcPct val="0"/>
                </a:spcBef>
              </a:pPr>
              <a:t>31</a:t>
            </a:fld>
            <a:endParaRPr kumimoji="0" lang="en-US" altLang="en-US" sz="1300">
              <a:latin typeface="Times New Roman" charset="0"/>
            </a:endParaRPr>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p>
        </p:txBody>
      </p:sp>
    </p:spTree>
    <p:extLst>
      <p:ext uri="{BB962C8B-B14F-4D97-AF65-F5344CB8AC3E}">
        <p14:creationId xmlns:p14="http://schemas.microsoft.com/office/powerpoint/2010/main" val="1130002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3</a:t>
            </a:fld>
            <a:endParaRPr lang="en-US" altLang="en-US"/>
          </a:p>
        </p:txBody>
      </p:sp>
    </p:spTree>
    <p:extLst>
      <p:ext uri="{BB962C8B-B14F-4D97-AF65-F5344CB8AC3E}">
        <p14:creationId xmlns:p14="http://schemas.microsoft.com/office/powerpoint/2010/main" val="1369433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5</a:t>
            </a:fld>
            <a:endParaRPr lang="en-US" altLang="en-US"/>
          </a:p>
        </p:txBody>
      </p:sp>
    </p:spTree>
    <p:extLst>
      <p:ext uri="{BB962C8B-B14F-4D97-AF65-F5344CB8AC3E}">
        <p14:creationId xmlns:p14="http://schemas.microsoft.com/office/powerpoint/2010/main" val="1746490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6</a:t>
            </a:fld>
            <a:endParaRPr lang="en-US" altLang="en-US"/>
          </a:p>
        </p:txBody>
      </p:sp>
    </p:spTree>
    <p:extLst>
      <p:ext uri="{BB962C8B-B14F-4D97-AF65-F5344CB8AC3E}">
        <p14:creationId xmlns:p14="http://schemas.microsoft.com/office/powerpoint/2010/main" val="1520252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7</a:t>
            </a:fld>
            <a:endParaRPr lang="en-US" altLang="en-US"/>
          </a:p>
        </p:txBody>
      </p:sp>
    </p:spTree>
    <p:extLst>
      <p:ext uri="{BB962C8B-B14F-4D97-AF65-F5344CB8AC3E}">
        <p14:creationId xmlns:p14="http://schemas.microsoft.com/office/powerpoint/2010/main" val="618212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p:cNvSpPr>
            <a:spLocks noGrp="1" noRot="1" noChangeAspect="1" noTextEdit="1"/>
          </p:cNvSpPr>
          <p:nvPr>
            <p:ph type="sldImg"/>
          </p:nvPr>
        </p:nvSpPr>
        <p:spPr>
          <a:ln/>
        </p:spPr>
      </p:sp>
      <p:sp>
        <p:nvSpPr>
          <p:cNvPr id="1269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dirty="0"/>
          </a:p>
        </p:txBody>
      </p:sp>
      <p:sp>
        <p:nvSpPr>
          <p:cNvPr id="1269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128"/>
              </a:defRPr>
            </a:lvl1pPr>
            <a:lvl2pPr marL="742950" indent="-285750" defTabSz="966788">
              <a:defRPr sz="2400">
                <a:solidFill>
                  <a:schemeClr val="tx1"/>
                </a:solidFill>
                <a:latin typeface="Times New Roman" charset="0"/>
                <a:ea typeface="ＭＳ Ｐゴシック" charset="-128"/>
              </a:defRPr>
            </a:lvl2pPr>
            <a:lvl3pPr marL="1143000" indent="-228600" defTabSz="966788">
              <a:defRPr sz="2400">
                <a:solidFill>
                  <a:schemeClr val="tx1"/>
                </a:solidFill>
                <a:latin typeface="Times New Roman" charset="0"/>
                <a:ea typeface="ＭＳ Ｐゴシック" charset="-128"/>
              </a:defRPr>
            </a:lvl3pPr>
            <a:lvl4pPr marL="1600200" indent="-228600" defTabSz="966788">
              <a:defRPr sz="2400">
                <a:solidFill>
                  <a:schemeClr val="tx1"/>
                </a:solidFill>
                <a:latin typeface="Times New Roman" charset="0"/>
                <a:ea typeface="ＭＳ Ｐゴシック" charset="-128"/>
              </a:defRPr>
            </a:lvl4pPr>
            <a:lvl5pPr marL="2057400" indent="-228600" defTabSz="966788">
              <a:defRPr sz="2400">
                <a:solidFill>
                  <a:schemeClr val="tx1"/>
                </a:solidFill>
                <a:latin typeface="Times New Roman" charset="0"/>
                <a:ea typeface="ＭＳ Ｐゴシック" charset="-128"/>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128"/>
              </a:defRPr>
            </a:lvl9pPr>
          </a:lstStyle>
          <a:p>
            <a:fld id="{D84EB06F-BF6F-A948-B492-DE8F6AE61C7F}" type="slidenum">
              <a:rPr lang="en-US" altLang="en-US" sz="1300"/>
              <a:pPr/>
              <a:t>8</a:t>
            </a:fld>
            <a:endParaRPr lang="en-US" altLang="en-US" sz="1300"/>
          </a:p>
        </p:txBody>
      </p:sp>
    </p:spTree>
    <p:extLst>
      <p:ext uri="{BB962C8B-B14F-4D97-AF65-F5344CB8AC3E}">
        <p14:creationId xmlns:p14="http://schemas.microsoft.com/office/powerpoint/2010/main" val="1285295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9</a:t>
            </a:fld>
            <a:endParaRPr lang="en-US" altLang="en-US"/>
          </a:p>
        </p:txBody>
      </p:sp>
    </p:spTree>
    <p:extLst>
      <p:ext uri="{BB962C8B-B14F-4D97-AF65-F5344CB8AC3E}">
        <p14:creationId xmlns:p14="http://schemas.microsoft.com/office/powerpoint/2010/main" val="298016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F172CA-8731-3644-BC80-3D4F20EB6B1E}" type="slidenum">
              <a:rPr lang="en-US" altLang="en-US" smtClean="0"/>
              <a:pPr/>
              <a:t>10</a:t>
            </a:fld>
            <a:endParaRPr lang="en-US" altLang="en-US"/>
          </a:p>
        </p:txBody>
      </p:sp>
    </p:spTree>
    <p:extLst>
      <p:ext uri="{BB962C8B-B14F-4D97-AF65-F5344CB8AC3E}">
        <p14:creationId xmlns:p14="http://schemas.microsoft.com/office/powerpoint/2010/main" val="398041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533400" y="1905000"/>
            <a:ext cx="8077200" cy="1676400"/>
            <a:chOff x="336" y="1200"/>
            <a:chExt cx="5088" cy="1056"/>
          </a:xfrm>
        </p:grpSpPr>
        <p:sp>
          <p:nvSpPr>
            <p:cNvPr id="5" name="Rectangle 3"/>
            <p:cNvSpPr>
              <a:spLocks noChangeArrowheads="1"/>
            </p:cNvSpPr>
            <p:nvPr userDrawn="1"/>
          </p:nvSpPr>
          <p:spPr bwMode="auto">
            <a:xfrm>
              <a:off x="2880" y="1200"/>
              <a:ext cx="2544" cy="52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6" name="Rectangle 4"/>
            <p:cNvSpPr>
              <a:spLocks noChangeArrowheads="1"/>
            </p:cNvSpPr>
            <p:nvPr userDrawn="1"/>
          </p:nvSpPr>
          <p:spPr bwMode="auto">
            <a:xfrm>
              <a:off x="2880" y="1728"/>
              <a:ext cx="2544" cy="52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7" name="Rectangle 5"/>
            <p:cNvSpPr>
              <a:spLocks noChangeArrowheads="1"/>
            </p:cNvSpPr>
            <p:nvPr userDrawn="1"/>
          </p:nvSpPr>
          <p:spPr bwMode="auto">
            <a:xfrm>
              <a:off x="336" y="1728"/>
              <a:ext cx="2544" cy="52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8" name="Rectangle 6"/>
            <p:cNvSpPr>
              <a:spLocks noChangeArrowheads="1"/>
            </p:cNvSpPr>
            <p:nvPr userDrawn="1"/>
          </p:nvSpPr>
          <p:spPr bwMode="auto">
            <a:xfrm>
              <a:off x="336" y="1200"/>
              <a:ext cx="2544" cy="52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9" name="Rectangle 7"/>
            <p:cNvSpPr>
              <a:spLocks noChangeArrowheads="1"/>
            </p:cNvSpPr>
            <p:nvPr userDrawn="1"/>
          </p:nvSpPr>
          <p:spPr bwMode="white">
            <a:xfrm>
              <a:off x="432" y="1296"/>
              <a:ext cx="4896" cy="8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0" name="Group 8"/>
          <p:cNvGrpSpPr>
            <a:grpSpLocks/>
          </p:cNvGrpSpPr>
          <p:nvPr/>
        </p:nvGrpSpPr>
        <p:grpSpPr bwMode="auto">
          <a:xfrm>
            <a:off x="304800" y="6783388"/>
            <a:ext cx="8458200" cy="74612"/>
            <a:chOff x="192" y="3840"/>
            <a:chExt cx="5328" cy="47"/>
          </a:xfrm>
        </p:grpSpPr>
        <p:grpSp>
          <p:nvGrpSpPr>
            <p:cNvPr id="11" name="Group 9"/>
            <p:cNvGrpSpPr>
              <a:grpSpLocks/>
            </p:cNvGrpSpPr>
            <p:nvPr userDrawn="1"/>
          </p:nvGrpSpPr>
          <p:grpSpPr bwMode="auto">
            <a:xfrm>
              <a:off x="192" y="3840"/>
              <a:ext cx="624" cy="47"/>
              <a:chOff x="624" y="3706"/>
              <a:chExt cx="1056" cy="106"/>
            </a:xfrm>
          </p:grpSpPr>
          <p:sp>
            <p:nvSpPr>
              <p:cNvPr id="33" name="Rectangle 10"/>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34" name="Rectangle 11"/>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2" name="Group 12"/>
            <p:cNvGrpSpPr>
              <a:grpSpLocks/>
            </p:cNvGrpSpPr>
            <p:nvPr userDrawn="1"/>
          </p:nvGrpSpPr>
          <p:grpSpPr bwMode="auto">
            <a:xfrm>
              <a:off x="864" y="3840"/>
              <a:ext cx="624" cy="47"/>
              <a:chOff x="624" y="3600"/>
              <a:chExt cx="1056" cy="106"/>
            </a:xfrm>
          </p:grpSpPr>
          <p:sp>
            <p:nvSpPr>
              <p:cNvPr id="31" name="Rectangle 13"/>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32" name="Rectangle 14"/>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3" name="Group 15"/>
            <p:cNvGrpSpPr>
              <a:grpSpLocks/>
            </p:cNvGrpSpPr>
            <p:nvPr userDrawn="1"/>
          </p:nvGrpSpPr>
          <p:grpSpPr bwMode="auto">
            <a:xfrm>
              <a:off x="1536" y="3840"/>
              <a:ext cx="624" cy="47"/>
              <a:chOff x="624" y="3706"/>
              <a:chExt cx="1056" cy="106"/>
            </a:xfrm>
          </p:grpSpPr>
          <p:sp>
            <p:nvSpPr>
              <p:cNvPr id="29" name="Rectangle 16"/>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30" name="Rectangle 17"/>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4" name="Group 18"/>
            <p:cNvGrpSpPr>
              <a:grpSpLocks/>
            </p:cNvGrpSpPr>
            <p:nvPr userDrawn="1"/>
          </p:nvGrpSpPr>
          <p:grpSpPr bwMode="auto">
            <a:xfrm>
              <a:off x="2208" y="3840"/>
              <a:ext cx="624" cy="47"/>
              <a:chOff x="624" y="3600"/>
              <a:chExt cx="1056" cy="106"/>
            </a:xfrm>
          </p:grpSpPr>
          <p:sp>
            <p:nvSpPr>
              <p:cNvPr id="27" name="Rectangle 19"/>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8" name="Rectangle 20"/>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5" name="Group 21"/>
            <p:cNvGrpSpPr>
              <a:grpSpLocks/>
            </p:cNvGrpSpPr>
            <p:nvPr userDrawn="1"/>
          </p:nvGrpSpPr>
          <p:grpSpPr bwMode="auto">
            <a:xfrm>
              <a:off x="2880" y="3840"/>
              <a:ext cx="624" cy="47"/>
              <a:chOff x="624" y="3706"/>
              <a:chExt cx="1056" cy="106"/>
            </a:xfrm>
          </p:grpSpPr>
          <p:sp>
            <p:nvSpPr>
              <p:cNvPr id="25" name="Rectangle 22"/>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6" name="Rectangle 23"/>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6" name="Group 24"/>
            <p:cNvGrpSpPr>
              <a:grpSpLocks/>
            </p:cNvGrpSpPr>
            <p:nvPr userDrawn="1"/>
          </p:nvGrpSpPr>
          <p:grpSpPr bwMode="auto">
            <a:xfrm>
              <a:off x="3552" y="3840"/>
              <a:ext cx="624" cy="47"/>
              <a:chOff x="624" y="3600"/>
              <a:chExt cx="1056" cy="106"/>
            </a:xfrm>
          </p:grpSpPr>
          <p:sp>
            <p:nvSpPr>
              <p:cNvPr id="23" name="Rectangle 25"/>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4" name="Rectangle 26"/>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7" name="Group 27"/>
            <p:cNvGrpSpPr>
              <a:grpSpLocks/>
            </p:cNvGrpSpPr>
            <p:nvPr userDrawn="1"/>
          </p:nvGrpSpPr>
          <p:grpSpPr bwMode="auto">
            <a:xfrm>
              <a:off x="4224" y="3840"/>
              <a:ext cx="624" cy="47"/>
              <a:chOff x="624" y="3706"/>
              <a:chExt cx="1056" cy="106"/>
            </a:xfrm>
          </p:grpSpPr>
          <p:sp>
            <p:nvSpPr>
              <p:cNvPr id="21" name="Rectangle 28"/>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2" name="Rectangle 29"/>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8" name="Group 30"/>
            <p:cNvGrpSpPr>
              <a:grpSpLocks/>
            </p:cNvGrpSpPr>
            <p:nvPr userDrawn="1"/>
          </p:nvGrpSpPr>
          <p:grpSpPr bwMode="auto">
            <a:xfrm>
              <a:off x="4896" y="3840"/>
              <a:ext cx="624" cy="47"/>
              <a:chOff x="624" y="3600"/>
              <a:chExt cx="1056" cy="106"/>
            </a:xfrm>
          </p:grpSpPr>
          <p:sp>
            <p:nvSpPr>
              <p:cNvPr id="19" name="Rectangle 31"/>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0" name="Rectangle 32"/>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grpSp>
        <p:nvGrpSpPr>
          <p:cNvPr id="35" name="Group 38"/>
          <p:cNvGrpSpPr>
            <a:grpSpLocks/>
          </p:cNvGrpSpPr>
          <p:nvPr/>
        </p:nvGrpSpPr>
        <p:grpSpPr bwMode="auto">
          <a:xfrm>
            <a:off x="304800" y="77788"/>
            <a:ext cx="8458200" cy="74612"/>
            <a:chOff x="192" y="3840"/>
            <a:chExt cx="5328" cy="47"/>
          </a:xfrm>
        </p:grpSpPr>
        <p:grpSp>
          <p:nvGrpSpPr>
            <p:cNvPr id="36" name="Group 39"/>
            <p:cNvGrpSpPr>
              <a:grpSpLocks/>
            </p:cNvGrpSpPr>
            <p:nvPr userDrawn="1"/>
          </p:nvGrpSpPr>
          <p:grpSpPr bwMode="auto">
            <a:xfrm>
              <a:off x="192" y="3840"/>
              <a:ext cx="624" cy="47"/>
              <a:chOff x="624" y="3706"/>
              <a:chExt cx="1056" cy="106"/>
            </a:xfrm>
          </p:grpSpPr>
          <p:sp>
            <p:nvSpPr>
              <p:cNvPr id="58" name="Rectangle 40"/>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59" name="Rectangle 41"/>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37" name="Group 42"/>
            <p:cNvGrpSpPr>
              <a:grpSpLocks/>
            </p:cNvGrpSpPr>
            <p:nvPr userDrawn="1"/>
          </p:nvGrpSpPr>
          <p:grpSpPr bwMode="auto">
            <a:xfrm>
              <a:off x="864" y="3840"/>
              <a:ext cx="624" cy="47"/>
              <a:chOff x="624" y="3600"/>
              <a:chExt cx="1056" cy="106"/>
            </a:xfrm>
          </p:grpSpPr>
          <p:sp>
            <p:nvSpPr>
              <p:cNvPr id="56" name="Rectangle 43"/>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57" name="Rectangle 44"/>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38" name="Group 45"/>
            <p:cNvGrpSpPr>
              <a:grpSpLocks/>
            </p:cNvGrpSpPr>
            <p:nvPr userDrawn="1"/>
          </p:nvGrpSpPr>
          <p:grpSpPr bwMode="auto">
            <a:xfrm>
              <a:off x="1536" y="3840"/>
              <a:ext cx="624" cy="47"/>
              <a:chOff x="624" y="3706"/>
              <a:chExt cx="1056" cy="106"/>
            </a:xfrm>
          </p:grpSpPr>
          <p:sp>
            <p:nvSpPr>
              <p:cNvPr id="54" name="Rectangle 46"/>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55" name="Rectangle 47"/>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39" name="Group 48"/>
            <p:cNvGrpSpPr>
              <a:grpSpLocks/>
            </p:cNvGrpSpPr>
            <p:nvPr userDrawn="1"/>
          </p:nvGrpSpPr>
          <p:grpSpPr bwMode="auto">
            <a:xfrm>
              <a:off x="2208" y="3840"/>
              <a:ext cx="624" cy="47"/>
              <a:chOff x="624" y="3600"/>
              <a:chExt cx="1056" cy="106"/>
            </a:xfrm>
          </p:grpSpPr>
          <p:sp>
            <p:nvSpPr>
              <p:cNvPr id="52" name="Rectangle 49"/>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53" name="Rectangle 50"/>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40" name="Group 51"/>
            <p:cNvGrpSpPr>
              <a:grpSpLocks/>
            </p:cNvGrpSpPr>
            <p:nvPr userDrawn="1"/>
          </p:nvGrpSpPr>
          <p:grpSpPr bwMode="auto">
            <a:xfrm>
              <a:off x="2880" y="3840"/>
              <a:ext cx="624" cy="47"/>
              <a:chOff x="624" y="3706"/>
              <a:chExt cx="1056" cy="106"/>
            </a:xfrm>
          </p:grpSpPr>
          <p:sp>
            <p:nvSpPr>
              <p:cNvPr id="50" name="Rectangle 52"/>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51" name="Rectangle 53"/>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41" name="Group 54"/>
            <p:cNvGrpSpPr>
              <a:grpSpLocks/>
            </p:cNvGrpSpPr>
            <p:nvPr userDrawn="1"/>
          </p:nvGrpSpPr>
          <p:grpSpPr bwMode="auto">
            <a:xfrm>
              <a:off x="3552" y="3840"/>
              <a:ext cx="624" cy="47"/>
              <a:chOff x="624" y="3600"/>
              <a:chExt cx="1056" cy="106"/>
            </a:xfrm>
          </p:grpSpPr>
          <p:sp>
            <p:nvSpPr>
              <p:cNvPr id="48" name="Rectangle 55"/>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49" name="Rectangle 56"/>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42" name="Group 57"/>
            <p:cNvGrpSpPr>
              <a:grpSpLocks/>
            </p:cNvGrpSpPr>
            <p:nvPr userDrawn="1"/>
          </p:nvGrpSpPr>
          <p:grpSpPr bwMode="auto">
            <a:xfrm>
              <a:off x="4224" y="3840"/>
              <a:ext cx="624" cy="47"/>
              <a:chOff x="624" y="3706"/>
              <a:chExt cx="1056" cy="106"/>
            </a:xfrm>
          </p:grpSpPr>
          <p:sp>
            <p:nvSpPr>
              <p:cNvPr id="46" name="Rectangle 58"/>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47" name="Rectangle 59"/>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43" name="Group 60"/>
            <p:cNvGrpSpPr>
              <a:grpSpLocks/>
            </p:cNvGrpSpPr>
            <p:nvPr userDrawn="1"/>
          </p:nvGrpSpPr>
          <p:grpSpPr bwMode="auto">
            <a:xfrm>
              <a:off x="4896" y="3840"/>
              <a:ext cx="624" cy="47"/>
              <a:chOff x="624" y="3600"/>
              <a:chExt cx="1056" cy="106"/>
            </a:xfrm>
          </p:grpSpPr>
          <p:sp>
            <p:nvSpPr>
              <p:cNvPr id="44" name="Rectangle 61"/>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45" name="Rectangle 62"/>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grpSp>
        <p:nvGrpSpPr>
          <p:cNvPr id="60" name="Group 63"/>
          <p:cNvGrpSpPr>
            <a:grpSpLocks/>
          </p:cNvGrpSpPr>
          <p:nvPr/>
        </p:nvGrpSpPr>
        <p:grpSpPr bwMode="auto">
          <a:xfrm>
            <a:off x="304800" y="152400"/>
            <a:ext cx="8458200" cy="74613"/>
            <a:chOff x="192" y="3840"/>
            <a:chExt cx="5328" cy="47"/>
          </a:xfrm>
        </p:grpSpPr>
        <p:grpSp>
          <p:nvGrpSpPr>
            <p:cNvPr id="61" name="Group 64"/>
            <p:cNvGrpSpPr>
              <a:grpSpLocks/>
            </p:cNvGrpSpPr>
            <p:nvPr userDrawn="1"/>
          </p:nvGrpSpPr>
          <p:grpSpPr bwMode="auto">
            <a:xfrm>
              <a:off x="192" y="3840"/>
              <a:ext cx="624" cy="47"/>
              <a:chOff x="624" y="3706"/>
              <a:chExt cx="1056" cy="106"/>
            </a:xfrm>
          </p:grpSpPr>
          <p:sp>
            <p:nvSpPr>
              <p:cNvPr id="83" name="Rectangle 65"/>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84" name="Rectangle 66"/>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62" name="Group 67"/>
            <p:cNvGrpSpPr>
              <a:grpSpLocks/>
            </p:cNvGrpSpPr>
            <p:nvPr userDrawn="1"/>
          </p:nvGrpSpPr>
          <p:grpSpPr bwMode="auto">
            <a:xfrm>
              <a:off x="864" y="3840"/>
              <a:ext cx="624" cy="47"/>
              <a:chOff x="624" y="3600"/>
              <a:chExt cx="1056" cy="106"/>
            </a:xfrm>
          </p:grpSpPr>
          <p:sp>
            <p:nvSpPr>
              <p:cNvPr id="81" name="Rectangle 68"/>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82" name="Rectangle 69"/>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63" name="Group 70"/>
            <p:cNvGrpSpPr>
              <a:grpSpLocks/>
            </p:cNvGrpSpPr>
            <p:nvPr userDrawn="1"/>
          </p:nvGrpSpPr>
          <p:grpSpPr bwMode="auto">
            <a:xfrm>
              <a:off x="1536" y="3840"/>
              <a:ext cx="624" cy="47"/>
              <a:chOff x="624" y="3706"/>
              <a:chExt cx="1056" cy="106"/>
            </a:xfrm>
          </p:grpSpPr>
          <p:sp>
            <p:nvSpPr>
              <p:cNvPr id="79" name="Rectangle 71"/>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80" name="Rectangle 72"/>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64" name="Group 73"/>
            <p:cNvGrpSpPr>
              <a:grpSpLocks/>
            </p:cNvGrpSpPr>
            <p:nvPr userDrawn="1"/>
          </p:nvGrpSpPr>
          <p:grpSpPr bwMode="auto">
            <a:xfrm>
              <a:off x="2208" y="3840"/>
              <a:ext cx="624" cy="47"/>
              <a:chOff x="624" y="3600"/>
              <a:chExt cx="1056" cy="106"/>
            </a:xfrm>
          </p:grpSpPr>
          <p:sp>
            <p:nvSpPr>
              <p:cNvPr id="77" name="Rectangle 74"/>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78" name="Rectangle 75"/>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65" name="Group 76"/>
            <p:cNvGrpSpPr>
              <a:grpSpLocks/>
            </p:cNvGrpSpPr>
            <p:nvPr userDrawn="1"/>
          </p:nvGrpSpPr>
          <p:grpSpPr bwMode="auto">
            <a:xfrm>
              <a:off x="2880" y="3840"/>
              <a:ext cx="624" cy="47"/>
              <a:chOff x="624" y="3706"/>
              <a:chExt cx="1056" cy="106"/>
            </a:xfrm>
          </p:grpSpPr>
          <p:sp>
            <p:nvSpPr>
              <p:cNvPr id="75" name="Rectangle 77"/>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76" name="Rectangle 78"/>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66" name="Group 79"/>
            <p:cNvGrpSpPr>
              <a:grpSpLocks/>
            </p:cNvGrpSpPr>
            <p:nvPr userDrawn="1"/>
          </p:nvGrpSpPr>
          <p:grpSpPr bwMode="auto">
            <a:xfrm>
              <a:off x="3552" y="3840"/>
              <a:ext cx="624" cy="47"/>
              <a:chOff x="624" y="3600"/>
              <a:chExt cx="1056" cy="106"/>
            </a:xfrm>
          </p:grpSpPr>
          <p:sp>
            <p:nvSpPr>
              <p:cNvPr id="73" name="Rectangle 80"/>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74" name="Rectangle 81"/>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67" name="Group 82"/>
            <p:cNvGrpSpPr>
              <a:grpSpLocks/>
            </p:cNvGrpSpPr>
            <p:nvPr userDrawn="1"/>
          </p:nvGrpSpPr>
          <p:grpSpPr bwMode="auto">
            <a:xfrm>
              <a:off x="4224" y="3840"/>
              <a:ext cx="624" cy="47"/>
              <a:chOff x="624" y="3706"/>
              <a:chExt cx="1056" cy="106"/>
            </a:xfrm>
          </p:grpSpPr>
          <p:sp>
            <p:nvSpPr>
              <p:cNvPr id="71" name="Rectangle 83"/>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72" name="Rectangle 84"/>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68" name="Group 85"/>
            <p:cNvGrpSpPr>
              <a:grpSpLocks/>
            </p:cNvGrpSpPr>
            <p:nvPr userDrawn="1"/>
          </p:nvGrpSpPr>
          <p:grpSpPr bwMode="auto">
            <a:xfrm>
              <a:off x="4896" y="3840"/>
              <a:ext cx="624" cy="47"/>
              <a:chOff x="624" y="3600"/>
              <a:chExt cx="1056" cy="106"/>
            </a:xfrm>
          </p:grpSpPr>
          <p:sp>
            <p:nvSpPr>
              <p:cNvPr id="69" name="Rectangle 86"/>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70" name="Rectangle 87"/>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grpSp>
        <p:nvGrpSpPr>
          <p:cNvPr id="85" name="Group 88"/>
          <p:cNvGrpSpPr>
            <a:grpSpLocks/>
          </p:cNvGrpSpPr>
          <p:nvPr/>
        </p:nvGrpSpPr>
        <p:grpSpPr bwMode="auto">
          <a:xfrm>
            <a:off x="4267200" y="5334000"/>
            <a:ext cx="855663" cy="831850"/>
            <a:chOff x="3216" y="2448"/>
            <a:chExt cx="1979" cy="1729"/>
          </a:xfrm>
        </p:grpSpPr>
        <p:sp>
          <p:nvSpPr>
            <p:cNvPr id="86" name="Line 89"/>
            <p:cNvSpPr>
              <a:spLocks noChangeShapeType="1"/>
            </p:cNvSpPr>
            <p:nvPr/>
          </p:nvSpPr>
          <p:spPr bwMode="auto">
            <a:xfrm flipV="1">
              <a:off x="3888" y="3359"/>
              <a:ext cx="143" cy="1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7" name="Freeform 90"/>
            <p:cNvSpPr>
              <a:spLocks/>
            </p:cNvSpPr>
            <p:nvPr/>
          </p:nvSpPr>
          <p:spPr bwMode="auto">
            <a:xfrm>
              <a:off x="3289" y="4065"/>
              <a:ext cx="114"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rgbClr val="FF0066">
                <a:alpha val="50000"/>
              </a:srgbClr>
            </a:solidFill>
            <a:ln w="7938">
              <a:solidFill>
                <a:schemeClr val="tx1"/>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88" name="Freeform 91"/>
            <p:cNvSpPr>
              <a:spLocks/>
            </p:cNvSpPr>
            <p:nvPr/>
          </p:nvSpPr>
          <p:spPr bwMode="auto">
            <a:xfrm>
              <a:off x="3947" y="4065"/>
              <a:ext cx="117"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chemeClr val="accent1">
                <a:alpha val="50000"/>
              </a:schemeClr>
            </a:solidFill>
            <a:ln w="7938">
              <a:solidFill>
                <a:schemeClr val="tx1"/>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89" name="Freeform 92"/>
            <p:cNvSpPr>
              <a:spLocks/>
            </p:cNvSpPr>
            <p:nvPr/>
          </p:nvSpPr>
          <p:spPr bwMode="auto">
            <a:xfrm>
              <a:off x="4152" y="2448"/>
              <a:ext cx="110"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90" name="Freeform 93"/>
            <p:cNvSpPr>
              <a:spLocks/>
            </p:cNvSpPr>
            <p:nvPr/>
          </p:nvSpPr>
          <p:spPr bwMode="auto">
            <a:xfrm>
              <a:off x="3605" y="2755"/>
              <a:ext cx="114" cy="112"/>
            </a:xfrm>
            <a:custGeom>
              <a:avLst/>
              <a:gdLst/>
              <a:ahLst/>
              <a:cxnLst>
                <a:cxn ang="0">
                  <a:pos x="112" y="112"/>
                </a:cxn>
                <a:cxn ang="0">
                  <a:pos x="114" y="0"/>
                </a:cxn>
                <a:cxn ang="0">
                  <a:pos x="0" y="0"/>
                </a:cxn>
                <a:cxn ang="0">
                  <a:pos x="0" y="112"/>
                </a:cxn>
                <a:cxn ang="0">
                  <a:pos x="114" y="112"/>
                </a:cxn>
                <a:cxn ang="0">
                  <a:pos x="114" y="112"/>
                </a:cxn>
              </a:cxnLst>
              <a:rect l="0" t="0" r="r" b="b"/>
              <a:pathLst>
                <a:path w="114" h="112">
                  <a:moveTo>
                    <a:pt x="112" y="112"/>
                  </a:moveTo>
                  <a:lnTo>
                    <a:pt x="114" y="0"/>
                  </a:lnTo>
                  <a:lnTo>
                    <a:pt x="0" y="0"/>
                  </a:lnTo>
                  <a:lnTo>
                    <a:pt x="0" y="112"/>
                  </a:lnTo>
                  <a:lnTo>
                    <a:pt x="114" y="112"/>
                  </a:lnTo>
                  <a:lnTo>
                    <a:pt x="114" y="112"/>
                  </a:lnTo>
                </a:path>
              </a:pathLst>
            </a:custGeom>
            <a:solidFill>
              <a:schemeClr val="accent2">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91" name="Freeform 94"/>
            <p:cNvSpPr>
              <a:spLocks/>
            </p:cNvSpPr>
            <p:nvPr/>
          </p:nvSpPr>
          <p:spPr bwMode="auto">
            <a:xfrm>
              <a:off x="4703" y="2752"/>
              <a:ext cx="114" cy="115"/>
            </a:xfrm>
            <a:custGeom>
              <a:avLst/>
              <a:gdLst/>
              <a:ahLst/>
              <a:cxnLst>
                <a:cxn ang="0">
                  <a:pos x="0" y="112"/>
                </a:cxn>
                <a:cxn ang="0">
                  <a:pos x="114" y="115"/>
                </a:cxn>
                <a:cxn ang="0">
                  <a:pos x="114" y="0"/>
                </a:cxn>
                <a:cxn ang="0">
                  <a:pos x="2" y="0"/>
                </a:cxn>
                <a:cxn ang="0">
                  <a:pos x="2" y="115"/>
                </a:cxn>
                <a:cxn ang="0">
                  <a:pos x="2" y="115"/>
                </a:cxn>
              </a:cxnLst>
              <a:rect l="0" t="0" r="r" b="b"/>
              <a:pathLst>
                <a:path w="114" h="115">
                  <a:moveTo>
                    <a:pt x="0" y="112"/>
                  </a:moveTo>
                  <a:lnTo>
                    <a:pt x="114" y="115"/>
                  </a:lnTo>
                  <a:lnTo>
                    <a:pt x="114" y="0"/>
                  </a:lnTo>
                  <a:lnTo>
                    <a:pt x="2" y="0"/>
                  </a:lnTo>
                  <a:lnTo>
                    <a:pt x="2" y="115"/>
                  </a:lnTo>
                  <a:lnTo>
                    <a:pt x="2" y="115"/>
                  </a:lnTo>
                </a:path>
              </a:pathLst>
            </a:custGeom>
            <a:solidFill>
              <a:srgbClr val="996633">
                <a:alpha val="50000"/>
              </a:srgb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92" name="Freeform 95"/>
            <p:cNvSpPr>
              <a:spLocks/>
            </p:cNvSpPr>
            <p:nvPr/>
          </p:nvSpPr>
          <p:spPr bwMode="auto">
            <a:xfrm>
              <a:off x="5081" y="3332"/>
              <a:ext cx="114" cy="115"/>
            </a:xfrm>
            <a:custGeom>
              <a:avLst/>
              <a:gdLst/>
              <a:ahLst/>
              <a:cxnLst>
                <a:cxn ang="0">
                  <a:pos x="0" y="112"/>
                </a:cxn>
                <a:cxn ang="0">
                  <a:pos x="112" y="114"/>
                </a:cxn>
                <a:cxn ang="0">
                  <a:pos x="112" y="0"/>
                </a:cxn>
                <a:cxn ang="0">
                  <a:pos x="0" y="0"/>
                </a:cxn>
                <a:cxn ang="0">
                  <a:pos x="0" y="114"/>
                </a:cxn>
                <a:cxn ang="0">
                  <a:pos x="0" y="114"/>
                </a:cxn>
              </a:cxnLst>
              <a:rect l="0" t="0" r="r" b="b"/>
              <a:pathLst>
                <a:path w="112" h="114">
                  <a:moveTo>
                    <a:pt x="0" y="112"/>
                  </a:moveTo>
                  <a:lnTo>
                    <a:pt x="112" y="114"/>
                  </a:lnTo>
                  <a:lnTo>
                    <a:pt x="112" y="0"/>
                  </a:lnTo>
                  <a:lnTo>
                    <a:pt x="0" y="0"/>
                  </a:lnTo>
                  <a:lnTo>
                    <a:pt x="0" y="114"/>
                  </a:lnTo>
                  <a:lnTo>
                    <a:pt x="0" y="114"/>
                  </a:lnTo>
                </a:path>
              </a:pathLst>
            </a:custGeom>
            <a:solidFill>
              <a:srgbClr val="FF0066">
                <a:alpha val="50000"/>
              </a:srgb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93" name="Freeform 96"/>
            <p:cNvSpPr>
              <a:spLocks/>
            </p:cNvSpPr>
            <p:nvPr/>
          </p:nvSpPr>
          <p:spPr bwMode="auto">
            <a:xfrm>
              <a:off x="3216" y="3336"/>
              <a:ext cx="114" cy="112"/>
            </a:xfrm>
            <a:custGeom>
              <a:avLst/>
              <a:gdLst/>
              <a:ahLst/>
              <a:cxnLst>
                <a:cxn ang="0">
                  <a:pos x="115" y="112"/>
                </a:cxn>
                <a:cxn ang="0">
                  <a:pos x="115" y="0"/>
                </a:cxn>
                <a:cxn ang="0">
                  <a:pos x="0" y="0"/>
                </a:cxn>
                <a:cxn ang="0">
                  <a:pos x="0" y="112"/>
                </a:cxn>
                <a:cxn ang="0">
                  <a:pos x="115" y="112"/>
                </a:cxn>
                <a:cxn ang="0">
                  <a:pos x="115" y="112"/>
                </a:cxn>
              </a:cxnLst>
              <a:rect l="0" t="0" r="r" b="b"/>
              <a:pathLst>
                <a:path w="115" h="112">
                  <a:moveTo>
                    <a:pt x="115" y="112"/>
                  </a:moveTo>
                  <a:lnTo>
                    <a:pt x="115" y="0"/>
                  </a:lnTo>
                  <a:lnTo>
                    <a:pt x="0" y="0"/>
                  </a:lnTo>
                  <a:lnTo>
                    <a:pt x="0" y="112"/>
                  </a:lnTo>
                  <a:lnTo>
                    <a:pt x="115" y="112"/>
                  </a:lnTo>
                  <a:lnTo>
                    <a:pt x="115" y="112"/>
                  </a:lnTo>
                </a:path>
              </a:pathLst>
            </a:custGeom>
            <a:solidFill>
              <a:srgbClr val="996633">
                <a:alpha val="50000"/>
              </a:srgb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grpSp>
          <p:nvGrpSpPr>
            <p:cNvPr id="94" name="Group 97"/>
            <p:cNvGrpSpPr>
              <a:grpSpLocks/>
            </p:cNvGrpSpPr>
            <p:nvPr/>
          </p:nvGrpSpPr>
          <p:grpSpPr bwMode="auto">
            <a:xfrm>
              <a:off x="3892" y="2676"/>
              <a:ext cx="631" cy="472"/>
              <a:chOff x="3892" y="2676"/>
              <a:chExt cx="631" cy="472"/>
            </a:xfrm>
          </p:grpSpPr>
          <p:sp>
            <p:nvSpPr>
              <p:cNvPr id="126" name="Freeform 98"/>
              <p:cNvSpPr>
                <a:spLocks/>
              </p:cNvSpPr>
              <p:nvPr/>
            </p:nvSpPr>
            <p:spPr bwMode="auto">
              <a:xfrm>
                <a:off x="4248" y="2686"/>
                <a:ext cx="275" cy="228"/>
              </a:xfrm>
              <a:custGeom>
                <a:avLst/>
                <a:gdLst/>
                <a:ahLst/>
                <a:cxnLst>
                  <a:cxn ang="0">
                    <a:pos x="0" y="23"/>
                  </a:cxn>
                  <a:cxn ang="0">
                    <a:pos x="5" y="23"/>
                  </a:cxn>
                  <a:cxn ang="0">
                    <a:pos x="10" y="19"/>
                  </a:cxn>
                  <a:cxn ang="0">
                    <a:pos x="17" y="14"/>
                  </a:cxn>
                  <a:cxn ang="0">
                    <a:pos x="26" y="9"/>
                  </a:cxn>
                  <a:cxn ang="0">
                    <a:pos x="36" y="4"/>
                  </a:cxn>
                  <a:cxn ang="0">
                    <a:pos x="50" y="2"/>
                  </a:cxn>
                  <a:cxn ang="0">
                    <a:pos x="65" y="0"/>
                  </a:cxn>
                  <a:cxn ang="0">
                    <a:pos x="79" y="0"/>
                  </a:cxn>
                  <a:cxn ang="0">
                    <a:pos x="96" y="4"/>
                  </a:cxn>
                  <a:cxn ang="0">
                    <a:pos x="110" y="11"/>
                  </a:cxn>
                  <a:cxn ang="0">
                    <a:pos x="124" y="23"/>
                  </a:cxn>
                  <a:cxn ang="0">
                    <a:pos x="134" y="33"/>
                  </a:cxn>
                  <a:cxn ang="0">
                    <a:pos x="143" y="42"/>
                  </a:cxn>
                  <a:cxn ang="0">
                    <a:pos x="148" y="52"/>
                  </a:cxn>
                  <a:cxn ang="0">
                    <a:pos x="150" y="59"/>
                  </a:cxn>
                  <a:cxn ang="0">
                    <a:pos x="153" y="66"/>
                  </a:cxn>
                  <a:cxn ang="0">
                    <a:pos x="153" y="73"/>
                  </a:cxn>
                  <a:cxn ang="0">
                    <a:pos x="153" y="78"/>
                  </a:cxn>
                  <a:cxn ang="0">
                    <a:pos x="153" y="81"/>
                  </a:cxn>
                  <a:cxn ang="0">
                    <a:pos x="153" y="81"/>
                  </a:cxn>
                  <a:cxn ang="0">
                    <a:pos x="153" y="81"/>
                  </a:cxn>
                  <a:cxn ang="0">
                    <a:pos x="155" y="78"/>
                  </a:cxn>
                  <a:cxn ang="0">
                    <a:pos x="160" y="76"/>
                  </a:cxn>
                  <a:cxn ang="0">
                    <a:pos x="167" y="73"/>
                  </a:cxn>
                  <a:cxn ang="0">
                    <a:pos x="174" y="71"/>
                  </a:cxn>
                  <a:cxn ang="0">
                    <a:pos x="181" y="69"/>
                  </a:cxn>
                  <a:cxn ang="0">
                    <a:pos x="191" y="69"/>
                  </a:cxn>
                  <a:cxn ang="0">
                    <a:pos x="200" y="71"/>
                  </a:cxn>
                  <a:cxn ang="0">
                    <a:pos x="210" y="73"/>
                  </a:cxn>
                  <a:cxn ang="0">
                    <a:pos x="219" y="81"/>
                  </a:cxn>
                  <a:cxn ang="0">
                    <a:pos x="229" y="90"/>
                  </a:cxn>
                  <a:cxn ang="0">
                    <a:pos x="234" y="97"/>
                  </a:cxn>
                  <a:cxn ang="0">
                    <a:pos x="236" y="107"/>
                  </a:cxn>
                  <a:cxn ang="0">
                    <a:pos x="239" y="116"/>
                  </a:cxn>
                  <a:cxn ang="0">
                    <a:pos x="239" y="124"/>
                  </a:cxn>
                  <a:cxn ang="0">
                    <a:pos x="236" y="131"/>
                  </a:cxn>
                  <a:cxn ang="0">
                    <a:pos x="236" y="138"/>
                  </a:cxn>
                  <a:cxn ang="0">
                    <a:pos x="234" y="143"/>
                  </a:cxn>
                  <a:cxn ang="0">
                    <a:pos x="234" y="145"/>
                  </a:cxn>
                  <a:cxn ang="0">
                    <a:pos x="231" y="145"/>
                  </a:cxn>
                  <a:cxn ang="0">
                    <a:pos x="234" y="147"/>
                  </a:cxn>
                  <a:cxn ang="0">
                    <a:pos x="236" y="147"/>
                  </a:cxn>
                  <a:cxn ang="0">
                    <a:pos x="241" y="152"/>
                  </a:cxn>
                  <a:cxn ang="0">
                    <a:pos x="248" y="157"/>
                  </a:cxn>
                  <a:cxn ang="0">
                    <a:pos x="253" y="164"/>
                  </a:cxn>
                  <a:cxn ang="0">
                    <a:pos x="260" y="174"/>
                  </a:cxn>
                  <a:cxn ang="0">
                    <a:pos x="267" y="183"/>
                  </a:cxn>
                  <a:cxn ang="0">
                    <a:pos x="272" y="195"/>
                  </a:cxn>
                  <a:cxn ang="0">
                    <a:pos x="274" y="212"/>
                  </a:cxn>
                  <a:cxn ang="0">
                    <a:pos x="277" y="228"/>
                  </a:cxn>
                </a:cxnLst>
                <a:rect l="0" t="0" r="r" b="b"/>
                <a:pathLst>
                  <a:path w="277" h="228">
                    <a:moveTo>
                      <a:pt x="0" y="23"/>
                    </a:moveTo>
                    <a:lnTo>
                      <a:pt x="5" y="23"/>
                    </a:lnTo>
                    <a:lnTo>
                      <a:pt x="10" y="19"/>
                    </a:lnTo>
                    <a:lnTo>
                      <a:pt x="17" y="14"/>
                    </a:lnTo>
                    <a:lnTo>
                      <a:pt x="26" y="9"/>
                    </a:lnTo>
                    <a:lnTo>
                      <a:pt x="36" y="4"/>
                    </a:lnTo>
                    <a:lnTo>
                      <a:pt x="50" y="2"/>
                    </a:lnTo>
                    <a:lnTo>
                      <a:pt x="65" y="0"/>
                    </a:lnTo>
                    <a:lnTo>
                      <a:pt x="79" y="0"/>
                    </a:lnTo>
                    <a:lnTo>
                      <a:pt x="96" y="4"/>
                    </a:lnTo>
                    <a:lnTo>
                      <a:pt x="110" y="11"/>
                    </a:lnTo>
                    <a:lnTo>
                      <a:pt x="124" y="23"/>
                    </a:lnTo>
                    <a:lnTo>
                      <a:pt x="134" y="33"/>
                    </a:lnTo>
                    <a:lnTo>
                      <a:pt x="143" y="42"/>
                    </a:lnTo>
                    <a:lnTo>
                      <a:pt x="148" y="52"/>
                    </a:lnTo>
                    <a:lnTo>
                      <a:pt x="150" y="59"/>
                    </a:lnTo>
                    <a:lnTo>
                      <a:pt x="153" y="66"/>
                    </a:lnTo>
                    <a:lnTo>
                      <a:pt x="153" y="73"/>
                    </a:lnTo>
                    <a:lnTo>
                      <a:pt x="153" y="78"/>
                    </a:lnTo>
                    <a:lnTo>
                      <a:pt x="153" y="81"/>
                    </a:lnTo>
                    <a:lnTo>
                      <a:pt x="153" y="81"/>
                    </a:lnTo>
                    <a:lnTo>
                      <a:pt x="153" y="81"/>
                    </a:lnTo>
                    <a:lnTo>
                      <a:pt x="155" y="78"/>
                    </a:lnTo>
                    <a:lnTo>
                      <a:pt x="160" y="76"/>
                    </a:lnTo>
                    <a:lnTo>
                      <a:pt x="167" y="73"/>
                    </a:lnTo>
                    <a:lnTo>
                      <a:pt x="174" y="71"/>
                    </a:lnTo>
                    <a:lnTo>
                      <a:pt x="181" y="69"/>
                    </a:lnTo>
                    <a:lnTo>
                      <a:pt x="191" y="69"/>
                    </a:lnTo>
                    <a:lnTo>
                      <a:pt x="200" y="71"/>
                    </a:lnTo>
                    <a:lnTo>
                      <a:pt x="210" y="73"/>
                    </a:lnTo>
                    <a:lnTo>
                      <a:pt x="219" y="81"/>
                    </a:lnTo>
                    <a:lnTo>
                      <a:pt x="229" y="90"/>
                    </a:lnTo>
                    <a:lnTo>
                      <a:pt x="234" y="97"/>
                    </a:lnTo>
                    <a:lnTo>
                      <a:pt x="236" y="107"/>
                    </a:lnTo>
                    <a:lnTo>
                      <a:pt x="239" y="116"/>
                    </a:lnTo>
                    <a:lnTo>
                      <a:pt x="239" y="124"/>
                    </a:lnTo>
                    <a:lnTo>
                      <a:pt x="236" y="131"/>
                    </a:lnTo>
                    <a:lnTo>
                      <a:pt x="236" y="138"/>
                    </a:lnTo>
                    <a:lnTo>
                      <a:pt x="234" y="143"/>
                    </a:lnTo>
                    <a:lnTo>
                      <a:pt x="234" y="145"/>
                    </a:lnTo>
                    <a:lnTo>
                      <a:pt x="231" y="145"/>
                    </a:lnTo>
                    <a:lnTo>
                      <a:pt x="234" y="147"/>
                    </a:lnTo>
                    <a:lnTo>
                      <a:pt x="236" y="147"/>
                    </a:lnTo>
                    <a:lnTo>
                      <a:pt x="241" y="152"/>
                    </a:lnTo>
                    <a:lnTo>
                      <a:pt x="248" y="157"/>
                    </a:lnTo>
                    <a:lnTo>
                      <a:pt x="253" y="164"/>
                    </a:lnTo>
                    <a:lnTo>
                      <a:pt x="260" y="174"/>
                    </a:lnTo>
                    <a:lnTo>
                      <a:pt x="267" y="183"/>
                    </a:lnTo>
                    <a:lnTo>
                      <a:pt x="272" y="195"/>
                    </a:lnTo>
                    <a:lnTo>
                      <a:pt x="274" y="212"/>
                    </a:lnTo>
                    <a:lnTo>
                      <a:pt x="277" y="228"/>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27" name="Freeform 99"/>
              <p:cNvSpPr>
                <a:spLocks/>
              </p:cNvSpPr>
              <p:nvPr/>
            </p:nvSpPr>
            <p:spPr bwMode="auto">
              <a:xfrm>
                <a:off x="3892" y="2676"/>
                <a:ext cx="356" cy="238"/>
              </a:xfrm>
              <a:custGeom>
                <a:avLst/>
                <a:gdLst/>
                <a:ahLst/>
                <a:cxnLst>
                  <a:cxn ang="0">
                    <a:pos x="2" y="219"/>
                  </a:cxn>
                  <a:cxn ang="0">
                    <a:pos x="9" y="193"/>
                  </a:cxn>
                  <a:cxn ang="0">
                    <a:pos x="21" y="174"/>
                  </a:cxn>
                  <a:cxn ang="0">
                    <a:pos x="33" y="162"/>
                  </a:cxn>
                  <a:cxn ang="0">
                    <a:pos x="43" y="155"/>
                  </a:cxn>
                  <a:cxn ang="0">
                    <a:pos x="43" y="155"/>
                  </a:cxn>
                  <a:cxn ang="0">
                    <a:pos x="40" y="145"/>
                  </a:cxn>
                  <a:cxn ang="0">
                    <a:pos x="38" y="134"/>
                  </a:cxn>
                  <a:cxn ang="0">
                    <a:pos x="38" y="117"/>
                  </a:cxn>
                  <a:cxn ang="0">
                    <a:pos x="48" y="98"/>
                  </a:cxn>
                  <a:cxn ang="0">
                    <a:pos x="67" y="83"/>
                  </a:cxn>
                  <a:cxn ang="0">
                    <a:pos x="83" y="79"/>
                  </a:cxn>
                  <a:cxn ang="0">
                    <a:pos x="102" y="81"/>
                  </a:cxn>
                  <a:cxn ang="0">
                    <a:pos x="114" y="86"/>
                  </a:cxn>
                  <a:cxn ang="0">
                    <a:pos x="121" y="91"/>
                  </a:cxn>
                  <a:cxn ang="0">
                    <a:pos x="124" y="88"/>
                  </a:cxn>
                  <a:cxn ang="0">
                    <a:pos x="121" y="81"/>
                  </a:cxn>
                  <a:cxn ang="0">
                    <a:pos x="124" y="69"/>
                  </a:cxn>
                  <a:cxn ang="0">
                    <a:pos x="133" y="52"/>
                  </a:cxn>
                  <a:cxn ang="0">
                    <a:pos x="152" y="31"/>
                  </a:cxn>
                  <a:cxn ang="0">
                    <a:pos x="181" y="14"/>
                  </a:cxn>
                  <a:cxn ang="0">
                    <a:pos x="212" y="10"/>
                  </a:cxn>
                  <a:cxn ang="0">
                    <a:pos x="238" y="14"/>
                  </a:cxn>
                  <a:cxn ang="0">
                    <a:pos x="260" y="24"/>
                  </a:cxn>
                  <a:cxn ang="0">
                    <a:pos x="272" y="31"/>
                  </a:cxn>
                  <a:cxn ang="0">
                    <a:pos x="274" y="31"/>
                  </a:cxn>
                  <a:cxn ang="0">
                    <a:pos x="274" y="26"/>
                  </a:cxn>
                  <a:cxn ang="0">
                    <a:pos x="279" y="17"/>
                  </a:cxn>
                  <a:cxn ang="0">
                    <a:pos x="288" y="7"/>
                  </a:cxn>
                  <a:cxn ang="0">
                    <a:pos x="305" y="2"/>
                  </a:cxn>
                  <a:cxn ang="0">
                    <a:pos x="327" y="2"/>
                  </a:cxn>
                  <a:cxn ang="0">
                    <a:pos x="343" y="7"/>
                  </a:cxn>
                  <a:cxn ang="0">
                    <a:pos x="350" y="17"/>
                  </a:cxn>
                  <a:cxn ang="0">
                    <a:pos x="355" y="26"/>
                  </a:cxn>
                  <a:cxn ang="0">
                    <a:pos x="358" y="31"/>
                  </a:cxn>
                </a:cxnLst>
                <a:rect l="0" t="0" r="r" b="b"/>
                <a:pathLst>
                  <a:path w="358" h="236">
                    <a:moveTo>
                      <a:pt x="0" y="236"/>
                    </a:moveTo>
                    <a:lnTo>
                      <a:pt x="2" y="219"/>
                    </a:lnTo>
                    <a:lnTo>
                      <a:pt x="5" y="205"/>
                    </a:lnTo>
                    <a:lnTo>
                      <a:pt x="9" y="193"/>
                    </a:lnTo>
                    <a:lnTo>
                      <a:pt x="14" y="181"/>
                    </a:lnTo>
                    <a:lnTo>
                      <a:pt x="21" y="174"/>
                    </a:lnTo>
                    <a:lnTo>
                      <a:pt x="29" y="167"/>
                    </a:lnTo>
                    <a:lnTo>
                      <a:pt x="33" y="162"/>
                    </a:lnTo>
                    <a:lnTo>
                      <a:pt x="38" y="157"/>
                    </a:lnTo>
                    <a:lnTo>
                      <a:pt x="43" y="155"/>
                    </a:lnTo>
                    <a:lnTo>
                      <a:pt x="43" y="155"/>
                    </a:lnTo>
                    <a:lnTo>
                      <a:pt x="43" y="155"/>
                    </a:lnTo>
                    <a:lnTo>
                      <a:pt x="40" y="150"/>
                    </a:lnTo>
                    <a:lnTo>
                      <a:pt x="40" y="145"/>
                    </a:lnTo>
                    <a:lnTo>
                      <a:pt x="38" y="141"/>
                    </a:lnTo>
                    <a:lnTo>
                      <a:pt x="38" y="134"/>
                    </a:lnTo>
                    <a:lnTo>
                      <a:pt x="38" y="124"/>
                    </a:lnTo>
                    <a:lnTo>
                      <a:pt x="38" y="117"/>
                    </a:lnTo>
                    <a:lnTo>
                      <a:pt x="43" y="107"/>
                    </a:lnTo>
                    <a:lnTo>
                      <a:pt x="48" y="98"/>
                    </a:lnTo>
                    <a:lnTo>
                      <a:pt x="55" y="91"/>
                    </a:lnTo>
                    <a:lnTo>
                      <a:pt x="67" y="83"/>
                    </a:lnTo>
                    <a:lnTo>
                      <a:pt x="76" y="81"/>
                    </a:lnTo>
                    <a:lnTo>
                      <a:pt x="83" y="79"/>
                    </a:lnTo>
                    <a:lnTo>
                      <a:pt x="93" y="79"/>
                    </a:lnTo>
                    <a:lnTo>
                      <a:pt x="102" y="81"/>
                    </a:lnTo>
                    <a:lnTo>
                      <a:pt x="110" y="83"/>
                    </a:lnTo>
                    <a:lnTo>
                      <a:pt x="114" y="86"/>
                    </a:lnTo>
                    <a:lnTo>
                      <a:pt x="119" y="88"/>
                    </a:lnTo>
                    <a:lnTo>
                      <a:pt x="121" y="91"/>
                    </a:lnTo>
                    <a:lnTo>
                      <a:pt x="124" y="91"/>
                    </a:lnTo>
                    <a:lnTo>
                      <a:pt x="124" y="88"/>
                    </a:lnTo>
                    <a:lnTo>
                      <a:pt x="121" y="86"/>
                    </a:lnTo>
                    <a:lnTo>
                      <a:pt x="121" y="81"/>
                    </a:lnTo>
                    <a:lnTo>
                      <a:pt x="124" y="76"/>
                    </a:lnTo>
                    <a:lnTo>
                      <a:pt x="124" y="69"/>
                    </a:lnTo>
                    <a:lnTo>
                      <a:pt x="129" y="60"/>
                    </a:lnTo>
                    <a:lnTo>
                      <a:pt x="133" y="52"/>
                    </a:lnTo>
                    <a:lnTo>
                      <a:pt x="141" y="43"/>
                    </a:lnTo>
                    <a:lnTo>
                      <a:pt x="152" y="31"/>
                    </a:lnTo>
                    <a:lnTo>
                      <a:pt x="164" y="21"/>
                    </a:lnTo>
                    <a:lnTo>
                      <a:pt x="181" y="14"/>
                    </a:lnTo>
                    <a:lnTo>
                      <a:pt x="195" y="10"/>
                    </a:lnTo>
                    <a:lnTo>
                      <a:pt x="212" y="10"/>
                    </a:lnTo>
                    <a:lnTo>
                      <a:pt x="226" y="10"/>
                    </a:lnTo>
                    <a:lnTo>
                      <a:pt x="238" y="14"/>
                    </a:lnTo>
                    <a:lnTo>
                      <a:pt x="250" y="19"/>
                    </a:lnTo>
                    <a:lnTo>
                      <a:pt x="260" y="24"/>
                    </a:lnTo>
                    <a:lnTo>
                      <a:pt x="267" y="29"/>
                    </a:lnTo>
                    <a:lnTo>
                      <a:pt x="272" y="31"/>
                    </a:lnTo>
                    <a:lnTo>
                      <a:pt x="274" y="33"/>
                    </a:lnTo>
                    <a:lnTo>
                      <a:pt x="274" y="31"/>
                    </a:lnTo>
                    <a:lnTo>
                      <a:pt x="274" y="29"/>
                    </a:lnTo>
                    <a:lnTo>
                      <a:pt x="274" y="26"/>
                    </a:lnTo>
                    <a:lnTo>
                      <a:pt x="276" y="21"/>
                    </a:lnTo>
                    <a:lnTo>
                      <a:pt x="279" y="17"/>
                    </a:lnTo>
                    <a:lnTo>
                      <a:pt x="284" y="12"/>
                    </a:lnTo>
                    <a:lnTo>
                      <a:pt x="288" y="7"/>
                    </a:lnTo>
                    <a:lnTo>
                      <a:pt x="296" y="5"/>
                    </a:lnTo>
                    <a:lnTo>
                      <a:pt x="305" y="2"/>
                    </a:lnTo>
                    <a:lnTo>
                      <a:pt x="315" y="0"/>
                    </a:lnTo>
                    <a:lnTo>
                      <a:pt x="327" y="2"/>
                    </a:lnTo>
                    <a:lnTo>
                      <a:pt x="336" y="5"/>
                    </a:lnTo>
                    <a:lnTo>
                      <a:pt x="343" y="7"/>
                    </a:lnTo>
                    <a:lnTo>
                      <a:pt x="348" y="12"/>
                    </a:lnTo>
                    <a:lnTo>
                      <a:pt x="350" y="17"/>
                    </a:lnTo>
                    <a:lnTo>
                      <a:pt x="355" y="21"/>
                    </a:lnTo>
                    <a:lnTo>
                      <a:pt x="355" y="26"/>
                    </a:lnTo>
                    <a:lnTo>
                      <a:pt x="358" y="29"/>
                    </a:lnTo>
                    <a:lnTo>
                      <a:pt x="358" y="31"/>
                    </a:lnTo>
                    <a:lnTo>
                      <a:pt x="358" y="33"/>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28" name="Freeform 100"/>
              <p:cNvSpPr>
                <a:spLocks/>
              </p:cNvSpPr>
              <p:nvPr/>
            </p:nvSpPr>
            <p:spPr bwMode="auto">
              <a:xfrm>
                <a:off x="3892" y="2910"/>
                <a:ext cx="272" cy="231"/>
              </a:xfrm>
              <a:custGeom>
                <a:avLst/>
                <a:gdLst/>
                <a:ahLst/>
                <a:cxnLst>
                  <a:cxn ang="0">
                    <a:pos x="272" y="202"/>
                  </a:cxn>
                  <a:cxn ang="0">
                    <a:pos x="272" y="205"/>
                  </a:cxn>
                  <a:cxn ang="0">
                    <a:pos x="267" y="207"/>
                  </a:cxn>
                  <a:cxn ang="0">
                    <a:pos x="260" y="212"/>
                  </a:cxn>
                  <a:cxn ang="0">
                    <a:pos x="250" y="217"/>
                  </a:cxn>
                  <a:cxn ang="0">
                    <a:pos x="238" y="221"/>
                  </a:cxn>
                  <a:cxn ang="0">
                    <a:pos x="226" y="226"/>
                  </a:cxn>
                  <a:cxn ang="0">
                    <a:pos x="212" y="229"/>
                  </a:cxn>
                  <a:cxn ang="0">
                    <a:pos x="195" y="226"/>
                  </a:cxn>
                  <a:cxn ang="0">
                    <a:pos x="181" y="224"/>
                  </a:cxn>
                  <a:cxn ang="0">
                    <a:pos x="164" y="214"/>
                  </a:cxn>
                  <a:cxn ang="0">
                    <a:pos x="152" y="205"/>
                  </a:cxn>
                  <a:cxn ang="0">
                    <a:pos x="141" y="195"/>
                  </a:cxn>
                  <a:cxn ang="0">
                    <a:pos x="133" y="186"/>
                  </a:cxn>
                  <a:cxn ang="0">
                    <a:pos x="129" y="176"/>
                  </a:cxn>
                  <a:cxn ang="0">
                    <a:pos x="124" y="167"/>
                  </a:cxn>
                  <a:cxn ang="0">
                    <a:pos x="124" y="159"/>
                  </a:cxn>
                  <a:cxn ang="0">
                    <a:pos x="121" y="155"/>
                  </a:cxn>
                  <a:cxn ang="0">
                    <a:pos x="121" y="150"/>
                  </a:cxn>
                  <a:cxn ang="0">
                    <a:pos x="124" y="148"/>
                  </a:cxn>
                  <a:cxn ang="0">
                    <a:pos x="124" y="145"/>
                  </a:cxn>
                  <a:cxn ang="0">
                    <a:pos x="121" y="148"/>
                  </a:cxn>
                  <a:cxn ang="0">
                    <a:pos x="119" y="150"/>
                  </a:cxn>
                  <a:cxn ang="0">
                    <a:pos x="114" y="152"/>
                  </a:cxn>
                  <a:cxn ang="0">
                    <a:pos x="110" y="155"/>
                  </a:cxn>
                  <a:cxn ang="0">
                    <a:pos x="102" y="157"/>
                  </a:cxn>
                  <a:cxn ang="0">
                    <a:pos x="93" y="157"/>
                  </a:cxn>
                  <a:cxn ang="0">
                    <a:pos x="83" y="157"/>
                  </a:cxn>
                  <a:cxn ang="0">
                    <a:pos x="76" y="157"/>
                  </a:cxn>
                  <a:cxn ang="0">
                    <a:pos x="67" y="152"/>
                  </a:cxn>
                  <a:cxn ang="0">
                    <a:pos x="55" y="145"/>
                  </a:cxn>
                  <a:cxn ang="0">
                    <a:pos x="48" y="138"/>
                  </a:cxn>
                  <a:cxn ang="0">
                    <a:pos x="43" y="128"/>
                  </a:cxn>
                  <a:cxn ang="0">
                    <a:pos x="38" y="121"/>
                  </a:cxn>
                  <a:cxn ang="0">
                    <a:pos x="38" y="112"/>
                  </a:cxn>
                  <a:cxn ang="0">
                    <a:pos x="38" y="105"/>
                  </a:cxn>
                  <a:cxn ang="0">
                    <a:pos x="38" y="97"/>
                  </a:cxn>
                  <a:cxn ang="0">
                    <a:pos x="40" y="90"/>
                  </a:cxn>
                  <a:cxn ang="0">
                    <a:pos x="40" y="86"/>
                  </a:cxn>
                  <a:cxn ang="0">
                    <a:pos x="43" y="83"/>
                  </a:cxn>
                  <a:cxn ang="0">
                    <a:pos x="43" y="81"/>
                  </a:cxn>
                  <a:cxn ang="0">
                    <a:pos x="43" y="81"/>
                  </a:cxn>
                  <a:cxn ang="0">
                    <a:pos x="38" y="78"/>
                  </a:cxn>
                  <a:cxn ang="0">
                    <a:pos x="33" y="76"/>
                  </a:cxn>
                  <a:cxn ang="0">
                    <a:pos x="29" y="71"/>
                  </a:cxn>
                  <a:cxn ang="0">
                    <a:pos x="21" y="64"/>
                  </a:cxn>
                  <a:cxn ang="0">
                    <a:pos x="14" y="55"/>
                  </a:cxn>
                  <a:cxn ang="0">
                    <a:pos x="9" y="45"/>
                  </a:cxn>
                  <a:cxn ang="0">
                    <a:pos x="5" y="31"/>
                  </a:cxn>
                  <a:cxn ang="0">
                    <a:pos x="2" y="16"/>
                  </a:cxn>
                  <a:cxn ang="0">
                    <a:pos x="0" y="0"/>
                  </a:cxn>
                </a:cxnLst>
                <a:rect l="0" t="0" r="r" b="b"/>
                <a:pathLst>
                  <a:path w="272" h="229">
                    <a:moveTo>
                      <a:pt x="272" y="202"/>
                    </a:moveTo>
                    <a:lnTo>
                      <a:pt x="272" y="205"/>
                    </a:lnTo>
                    <a:lnTo>
                      <a:pt x="267" y="207"/>
                    </a:lnTo>
                    <a:lnTo>
                      <a:pt x="260" y="212"/>
                    </a:lnTo>
                    <a:lnTo>
                      <a:pt x="250" y="217"/>
                    </a:lnTo>
                    <a:lnTo>
                      <a:pt x="238" y="221"/>
                    </a:lnTo>
                    <a:lnTo>
                      <a:pt x="226" y="226"/>
                    </a:lnTo>
                    <a:lnTo>
                      <a:pt x="212" y="229"/>
                    </a:lnTo>
                    <a:lnTo>
                      <a:pt x="195" y="226"/>
                    </a:lnTo>
                    <a:lnTo>
                      <a:pt x="181" y="224"/>
                    </a:lnTo>
                    <a:lnTo>
                      <a:pt x="164" y="214"/>
                    </a:lnTo>
                    <a:lnTo>
                      <a:pt x="152" y="205"/>
                    </a:lnTo>
                    <a:lnTo>
                      <a:pt x="141" y="195"/>
                    </a:lnTo>
                    <a:lnTo>
                      <a:pt x="133" y="186"/>
                    </a:lnTo>
                    <a:lnTo>
                      <a:pt x="129" y="176"/>
                    </a:lnTo>
                    <a:lnTo>
                      <a:pt x="124" y="167"/>
                    </a:lnTo>
                    <a:lnTo>
                      <a:pt x="124" y="159"/>
                    </a:lnTo>
                    <a:lnTo>
                      <a:pt x="121" y="155"/>
                    </a:lnTo>
                    <a:lnTo>
                      <a:pt x="121" y="150"/>
                    </a:lnTo>
                    <a:lnTo>
                      <a:pt x="124" y="148"/>
                    </a:lnTo>
                    <a:lnTo>
                      <a:pt x="124" y="145"/>
                    </a:lnTo>
                    <a:lnTo>
                      <a:pt x="121" y="148"/>
                    </a:lnTo>
                    <a:lnTo>
                      <a:pt x="119" y="150"/>
                    </a:lnTo>
                    <a:lnTo>
                      <a:pt x="114" y="152"/>
                    </a:lnTo>
                    <a:lnTo>
                      <a:pt x="110" y="155"/>
                    </a:lnTo>
                    <a:lnTo>
                      <a:pt x="102" y="157"/>
                    </a:lnTo>
                    <a:lnTo>
                      <a:pt x="93" y="157"/>
                    </a:lnTo>
                    <a:lnTo>
                      <a:pt x="83" y="157"/>
                    </a:lnTo>
                    <a:lnTo>
                      <a:pt x="76" y="157"/>
                    </a:lnTo>
                    <a:lnTo>
                      <a:pt x="67" y="152"/>
                    </a:lnTo>
                    <a:lnTo>
                      <a:pt x="55" y="145"/>
                    </a:lnTo>
                    <a:lnTo>
                      <a:pt x="48" y="138"/>
                    </a:lnTo>
                    <a:lnTo>
                      <a:pt x="43" y="128"/>
                    </a:lnTo>
                    <a:lnTo>
                      <a:pt x="38" y="121"/>
                    </a:lnTo>
                    <a:lnTo>
                      <a:pt x="38" y="112"/>
                    </a:lnTo>
                    <a:lnTo>
                      <a:pt x="38" y="105"/>
                    </a:lnTo>
                    <a:lnTo>
                      <a:pt x="38" y="97"/>
                    </a:lnTo>
                    <a:lnTo>
                      <a:pt x="40" y="90"/>
                    </a:lnTo>
                    <a:lnTo>
                      <a:pt x="40" y="86"/>
                    </a:lnTo>
                    <a:lnTo>
                      <a:pt x="43" y="83"/>
                    </a:lnTo>
                    <a:lnTo>
                      <a:pt x="43" y="81"/>
                    </a:lnTo>
                    <a:lnTo>
                      <a:pt x="43" y="81"/>
                    </a:lnTo>
                    <a:lnTo>
                      <a:pt x="38" y="78"/>
                    </a:lnTo>
                    <a:lnTo>
                      <a:pt x="33" y="76"/>
                    </a:lnTo>
                    <a:lnTo>
                      <a:pt x="29" y="71"/>
                    </a:lnTo>
                    <a:lnTo>
                      <a:pt x="21" y="64"/>
                    </a:lnTo>
                    <a:lnTo>
                      <a:pt x="14" y="55"/>
                    </a:lnTo>
                    <a:lnTo>
                      <a:pt x="9" y="45"/>
                    </a:lnTo>
                    <a:lnTo>
                      <a:pt x="5" y="31"/>
                    </a:lnTo>
                    <a:lnTo>
                      <a:pt x="2" y="16"/>
                    </a:lnTo>
                    <a:lnTo>
                      <a:pt x="0" y="0"/>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29" name="Freeform 101"/>
              <p:cNvSpPr>
                <a:spLocks/>
              </p:cNvSpPr>
              <p:nvPr/>
            </p:nvSpPr>
            <p:spPr bwMode="auto">
              <a:xfrm>
                <a:off x="4167" y="2910"/>
                <a:ext cx="352" cy="238"/>
              </a:xfrm>
              <a:custGeom>
                <a:avLst/>
                <a:gdLst/>
                <a:ahLst/>
                <a:cxnLst>
                  <a:cxn ang="0">
                    <a:pos x="355" y="16"/>
                  </a:cxn>
                  <a:cxn ang="0">
                    <a:pos x="348" y="45"/>
                  </a:cxn>
                  <a:cxn ang="0">
                    <a:pos x="334" y="64"/>
                  </a:cxn>
                  <a:cxn ang="0">
                    <a:pos x="322" y="76"/>
                  </a:cxn>
                  <a:cxn ang="0">
                    <a:pos x="315" y="81"/>
                  </a:cxn>
                  <a:cxn ang="0">
                    <a:pos x="315" y="83"/>
                  </a:cxn>
                  <a:cxn ang="0">
                    <a:pos x="317" y="90"/>
                  </a:cxn>
                  <a:cxn ang="0">
                    <a:pos x="320" y="105"/>
                  </a:cxn>
                  <a:cxn ang="0">
                    <a:pos x="317" y="121"/>
                  </a:cxn>
                  <a:cxn ang="0">
                    <a:pos x="310" y="138"/>
                  </a:cxn>
                  <a:cxn ang="0">
                    <a:pos x="291" y="152"/>
                  </a:cxn>
                  <a:cxn ang="0">
                    <a:pos x="272" y="159"/>
                  </a:cxn>
                  <a:cxn ang="0">
                    <a:pos x="255" y="157"/>
                  </a:cxn>
                  <a:cxn ang="0">
                    <a:pos x="241" y="152"/>
                  </a:cxn>
                  <a:cxn ang="0">
                    <a:pos x="234" y="148"/>
                  </a:cxn>
                  <a:cxn ang="0">
                    <a:pos x="234" y="148"/>
                  </a:cxn>
                  <a:cxn ang="0">
                    <a:pos x="234" y="155"/>
                  </a:cxn>
                  <a:cxn ang="0">
                    <a:pos x="231" y="169"/>
                  </a:cxn>
                  <a:cxn ang="0">
                    <a:pos x="224" y="186"/>
                  </a:cxn>
                  <a:cxn ang="0">
                    <a:pos x="205" y="205"/>
                  </a:cxn>
                  <a:cxn ang="0">
                    <a:pos x="177" y="224"/>
                  </a:cxn>
                  <a:cxn ang="0">
                    <a:pos x="146" y="229"/>
                  </a:cxn>
                  <a:cxn ang="0">
                    <a:pos x="117" y="224"/>
                  </a:cxn>
                  <a:cxn ang="0">
                    <a:pos x="98" y="214"/>
                  </a:cxn>
                  <a:cxn ang="0">
                    <a:pos x="86" y="205"/>
                  </a:cxn>
                  <a:cxn ang="0">
                    <a:pos x="84" y="205"/>
                  </a:cxn>
                  <a:cxn ang="0">
                    <a:pos x="81" y="212"/>
                  </a:cxn>
                  <a:cxn ang="0">
                    <a:pos x="76" y="219"/>
                  </a:cxn>
                  <a:cxn ang="0">
                    <a:pos x="69" y="229"/>
                  </a:cxn>
                  <a:cxn ang="0">
                    <a:pos x="53" y="236"/>
                  </a:cxn>
                  <a:cxn ang="0">
                    <a:pos x="31" y="236"/>
                  </a:cxn>
                  <a:cxn ang="0">
                    <a:pos x="14" y="229"/>
                  </a:cxn>
                  <a:cxn ang="0">
                    <a:pos x="5" y="219"/>
                  </a:cxn>
                  <a:cxn ang="0">
                    <a:pos x="0" y="212"/>
                  </a:cxn>
                  <a:cxn ang="0">
                    <a:pos x="0" y="205"/>
                  </a:cxn>
                </a:cxnLst>
                <a:rect l="0" t="0" r="r" b="b"/>
                <a:pathLst>
                  <a:path w="355" h="236">
                    <a:moveTo>
                      <a:pt x="355" y="0"/>
                    </a:moveTo>
                    <a:lnTo>
                      <a:pt x="355" y="16"/>
                    </a:lnTo>
                    <a:lnTo>
                      <a:pt x="353" y="33"/>
                    </a:lnTo>
                    <a:lnTo>
                      <a:pt x="348" y="45"/>
                    </a:lnTo>
                    <a:lnTo>
                      <a:pt x="341" y="55"/>
                    </a:lnTo>
                    <a:lnTo>
                      <a:pt x="334" y="64"/>
                    </a:lnTo>
                    <a:lnTo>
                      <a:pt x="329" y="71"/>
                    </a:lnTo>
                    <a:lnTo>
                      <a:pt x="322" y="76"/>
                    </a:lnTo>
                    <a:lnTo>
                      <a:pt x="317" y="78"/>
                    </a:lnTo>
                    <a:lnTo>
                      <a:pt x="315" y="81"/>
                    </a:lnTo>
                    <a:lnTo>
                      <a:pt x="312" y="83"/>
                    </a:lnTo>
                    <a:lnTo>
                      <a:pt x="315" y="83"/>
                    </a:lnTo>
                    <a:lnTo>
                      <a:pt x="315" y="86"/>
                    </a:lnTo>
                    <a:lnTo>
                      <a:pt x="317" y="90"/>
                    </a:lnTo>
                    <a:lnTo>
                      <a:pt x="317" y="97"/>
                    </a:lnTo>
                    <a:lnTo>
                      <a:pt x="320" y="105"/>
                    </a:lnTo>
                    <a:lnTo>
                      <a:pt x="320" y="112"/>
                    </a:lnTo>
                    <a:lnTo>
                      <a:pt x="317" y="121"/>
                    </a:lnTo>
                    <a:lnTo>
                      <a:pt x="315" y="131"/>
                    </a:lnTo>
                    <a:lnTo>
                      <a:pt x="310" y="138"/>
                    </a:lnTo>
                    <a:lnTo>
                      <a:pt x="300" y="148"/>
                    </a:lnTo>
                    <a:lnTo>
                      <a:pt x="291" y="152"/>
                    </a:lnTo>
                    <a:lnTo>
                      <a:pt x="281" y="157"/>
                    </a:lnTo>
                    <a:lnTo>
                      <a:pt x="272" y="159"/>
                    </a:lnTo>
                    <a:lnTo>
                      <a:pt x="262" y="159"/>
                    </a:lnTo>
                    <a:lnTo>
                      <a:pt x="255" y="157"/>
                    </a:lnTo>
                    <a:lnTo>
                      <a:pt x="248" y="155"/>
                    </a:lnTo>
                    <a:lnTo>
                      <a:pt x="241" y="152"/>
                    </a:lnTo>
                    <a:lnTo>
                      <a:pt x="236" y="150"/>
                    </a:lnTo>
                    <a:lnTo>
                      <a:pt x="234" y="148"/>
                    </a:lnTo>
                    <a:lnTo>
                      <a:pt x="234" y="148"/>
                    </a:lnTo>
                    <a:lnTo>
                      <a:pt x="234" y="148"/>
                    </a:lnTo>
                    <a:lnTo>
                      <a:pt x="234" y="150"/>
                    </a:lnTo>
                    <a:lnTo>
                      <a:pt x="234" y="155"/>
                    </a:lnTo>
                    <a:lnTo>
                      <a:pt x="234" y="162"/>
                    </a:lnTo>
                    <a:lnTo>
                      <a:pt x="231" y="169"/>
                    </a:lnTo>
                    <a:lnTo>
                      <a:pt x="229" y="176"/>
                    </a:lnTo>
                    <a:lnTo>
                      <a:pt x="224" y="186"/>
                    </a:lnTo>
                    <a:lnTo>
                      <a:pt x="215" y="195"/>
                    </a:lnTo>
                    <a:lnTo>
                      <a:pt x="205" y="205"/>
                    </a:lnTo>
                    <a:lnTo>
                      <a:pt x="191" y="217"/>
                    </a:lnTo>
                    <a:lnTo>
                      <a:pt x="177" y="224"/>
                    </a:lnTo>
                    <a:lnTo>
                      <a:pt x="160" y="229"/>
                    </a:lnTo>
                    <a:lnTo>
                      <a:pt x="146" y="229"/>
                    </a:lnTo>
                    <a:lnTo>
                      <a:pt x="131" y="226"/>
                    </a:lnTo>
                    <a:lnTo>
                      <a:pt x="117" y="224"/>
                    </a:lnTo>
                    <a:lnTo>
                      <a:pt x="107" y="219"/>
                    </a:lnTo>
                    <a:lnTo>
                      <a:pt x="98" y="214"/>
                    </a:lnTo>
                    <a:lnTo>
                      <a:pt x="91" y="209"/>
                    </a:lnTo>
                    <a:lnTo>
                      <a:pt x="86" y="205"/>
                    </a:lnTo>
                    <a:lnTo>
                      <a:pt x="84" y="205"/>
                    </a:lnTo>
                    <a:lnTo>
                      <a:pt x="84" y="205"/>
                    </a:lnTo>
                    <a:lnTo>
                      <a:pt x="84" y="207"/>
                    </a:lnTo>
                    <a:lnTo>
                      <a:pt x="81" y="212"/>
                    </a:lnTo>
                    <a:lnTo>
                      <a:pt x="81" y="214"/>
                    </a:lnTo>
                    <a:lnTo>
                      <a:pt x="76" y="219"/>
                    </a:lnTo>
                    <a:lnTo>
                      <a:pt x="74" y="224"/>
                    </a:lnTo>
                    <a:lnTo>
                      <a:pt x="69" y="229"/>
                    </a:lnTo>
                    <a:lnTo>
                      <a:pt x="62" y="233"/>
                    </a:lnTo>
                    <a:lnTo>
                      <a:pt x="53" y="236"/>
                    </a:lnTo>
                    <a:lnTo>
                      <a:pt x="41" y="236"/>
                    </a:lnTo>
                    <a:lnTo>
                      <a:pt x="31" y="236"/>
                    </a:lnTo>
                    <a:lnTo>
                      <a:pt x="22" y="233"/>
                    </a:lnTo>
                    <a:lnTo>
                      <a:pt x="14" y="229"/>
                    </a:lnTo>
                    <a:lnTo>
                      <a:pt x="10" y="224"/>
                    </a:lnTo>
                    <a:lnTo>
                      <a:pt x="5" y="219"/>
                    </a:lnTo>
                    <a:lnTo>
                      <a:pt x="2" y="214"/>
                    </a:lnTo>
                    <a:lnTo>
                      <a:pt x="0" y="212"/>
                    </a:lnTo>
                    <a:lnTo>
                      <a:pt x="0" y="207"/>
                    </a:lnTo>
                    <a:lnTo>
                      <a:pt x="0" y="205"/>
                    </a:lnTo>
                    <a:lnTo>
                      <a:pt x="0" y="205"/>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grpSp>
        <p:grpSp>
          <p:nvGrpSpPr>
            <p:cNvPr id="95" name="Group 102"/>
            <p:cNvGrpSpPr>
              <a:grpSpLocks/>
            </p:cNvGrpSpPr>
            <p:nvPr/>
          </p:nvGrpSpPr>
          <p:grpSpPr bwMode="auto">
            <a:xfrm>
              <a:off x="4409" y="3428"/>
              <a:ext cx="631" cy="469"/>
              <a:chOff x="4409" y="3428"/>
              <a:chExt cx="631" cy="469"/>
            </a:xfrm>
          </p:grpSpPr>
          <p:sp>
            <p:nvSpPr>
              <p:cNvPr id="122" name="Freeform 103"/>
              <p:cNvSpPr>
                <a:spLocks/>
              </p:cNvSpPr>
              <p:nvPr/>
            </p:nvSpPr>
            <p:spPr bwMode="auto">
              <a:xfrm>
                <a:off x="4765" y="3438"/>
                <a:ext cx="275" cy="228"/>
              </a:xfrm>
              <a:custGeom>
                <a:avLst/>
                <a:gdLst/>
                <a:ahLst/>
                <a:cxnLst>
                  <a:cxn ang="0">
                    <a:pos x="0" y="23"/>
                  </a:cxn>
                  <a:cxn ang="0">
                    <a:pos x="3" y="21"/>
                  </a:cxn>
                  <a:cxn ang="0">
                    <a:pos x="7" y="19"/>
                  </a:cxn>
                  <a:cxn ang="0">
                    <a:pos x="15" y="14"/>
                  </a:cxn>
                  <a:cxn ang="0">
                    <a:pos x="24" y="9"/>
                  </a:cxn>
                  <a:cxn ang="0">
                    <a:pos x="36" y="4"/>
                  </a:cxn>
                  <a:cxn ang="0">
                    <a:pos x="48" y="0"/>
                  </a:cxn>
                  <a:cxn ang="0">
                    <a:pos x="62" y="0"/>
                  </a:cxn>
                  <a:cxn ang="0">
                    <a:pos x="77" y="0"/>
                  </a:cxn>
                  <a:cxn ang="0">
                    <a:pos x="93" y="4"/>
                  </a:cxn>
                  <a:cxn ang="0">
                    <a:pos x="108" y="12"/>
                  </a:cxn>
                  <a:cxn ang="0">
                    <a:pos x="122" y="21"/>
                  </a:cxn>
                  <a:cxn ang="0">
                    <a:pos x="134" y="33"/>
                  </a:cxn>
                  <a:cxn ang="0">
                    <a:pos x="141" y="43"/>
                  </a:cxn>
                  <a:cxn ang="0">
                    <a:pos x="146" y="52"/>
                  </a:cxn>
                  <a:cxn ang="0">
                    <a:pos x="148" y="59"/>
                  </a:cxn>
                  <a:cxn ang="0">
                    <a:pos x="151" y="66"/>
                  </a:cxn>
                  <a:cxn ang="0">
                    <a:pos x="151" y="71"/>
                  </a:cxn>
                  <a:cxn ang="0">
                    <a:pos x="151" y="76"/>
                  </a:cxn>
                  <a:cxn ang="0">
                    <a:pos x="151" y="78"/>
                  </a:cxn>
                  <a:cxn ang="0">
                    <a:pos x="151" y="81"/>
                  </a:cxn>
                  <a:cxn ang="0">
                    <a:pos x="151" y="81"/>
                  </a:cxn>
                  <a:cxn ang="0">
                    <a:pos x="155" y="78"/>
                  </a:cxn>
                  <a:cxn ang="0">
                    <a:pos x="160" y="76"/>
                  </a:cxn>
                  <a:cxn ang="0">
                    <a:pos x="165" y="74"/>
                  </a:cxn>
                  <a:cxn ang="0">
                    <a:pos x="172" y="71"/>
                  </a:cxn>
                  <a:cxn ang="0">
                    <a:pos x="182" y="69"/>
                  </a:cxn>
                  <a:cxn ang="0">
                    <a:pos x="189" y="69"/>
                  </a:cxn>
                  <a:cxn ang="0">
                    <a:pos x="198" y="71"/>
                  </a:cxn>
                  <a:cxn ang="0">
                    <a:pos x="208" y="74"/>
                  </a:cxn>
                  <a:cxn ang="0">
                    <a:pos x="217" y="81"/>
                  </a:cxn>
                  <a:cxn ang="0">
                    <a:pos x="227" y="88"/>
                  </a:cxn>
                  <a:cxn ang="0">
                    <a:pos x="232" y="97"/>
                  </a:cxn>
                  <a:cxn ang="0">
                    <a:pos x="234" y="107"/>
                  </a:cxn>
                  <a:cxn ang="0">
                    <a:pos x="236" y="114"/>
                  </a:cxn>
                  <a:cxn ang="0">
                    <a:pos x="236" y="124"/>
                  </a:cxn>
                  <a:cxn ang="0">
                    <a:pos x="236" y="131"/>
                  </a:cxn>
                  <a:cxn ang="0">
                    <a:pos x="234" y="135"/>
                  </a:cxn>
                  <a:cxn ang="0">
                    <a:pos x="232" y="140"/>
                  </a:cxn>
                  <a:cxn ang="0">
                    <a:pos x="232" y="145"/>
                  </a:cxn>
                  <a:cxn ang="0">
                    <a:pos x="232" y="145"/>
                  </a:cxn>
                  <a:cxn ang="0">
                    <a:pos x="232" y="145"/>
                  </a:cxn>
                  <a:cxn ang="0">
                    <a:pos x="236" y="147"/>
                  </a:cxn>
                  <a:cxn ang="0">
                    <a:pos x="241" y="152"/>
                  </a:cxn>
                  <a:cxn ang="0">
                    <a:pos x="246" y="157"/>
                  </a:cxn>
                  <a:cxn ang="0">
                    <a:pos x="253" y="164"/>
                  </a:cxn>
                  <a:cxn ang="0">
                    <a:pos x="258" y="171"/>
                  </a:cxn>
                  <a:cxn ang="0">
                    <a:pos x="265" y="183"/>
                  </a:cxn>
                  <a:cxn ang="0">
                    <a:pos x="270" y="195"/>
                  </a:cxn>
                  <a:cxn ang="0">
                    <a:pos x="272" y="209"/>
                  </a:cxn>
                  <a:cxn ang="0">
                    <a:pos x="274" y="228"/>
                  </a:cxn>
                </a:cxnLst>
                <a:rect l="0" t="0" r="r" b="b"/>
                <a:pathLst>
                  <a:path w="274" h="228">
                    <a:moveTo>
                      <a:pt x="0" y="23"/>
                    </a:moveTo>
                    <a:lnTo>
                      <a:pt x="3" y="21"/>
                    </a:lnTo>
                    <a:lnTo>
                      <a:pt x="7" y="19"/>
                    </a:lnTo>
                    <a:lnTo>
                      <a:pt x="15" y="14"/>
                    </a:lnTo>
                    <a:lnTo>
                      <a:pt x="24" y="9"/>
                    </a:lnTo>
                    <a:lnTo>
                      <a:pt x="36" y="4"/>
                    </a:lnTo>
                    <a:lnTo>
                      <a:pt x="48" y="0"/>
                    </a:lnTo>
                    <a:lnTo>
                      <a:pt x="62" y="0"/>
                    </a:lnTo>
                    <a:lnTo>
                      <a:pt x="77" y="0"/>
                    </a:lnTo>
                    <a:lnTo>
                      <a:pt x="93" y="4"/>
                    </a:lnTo>
                    <a:lnTo>
                      <a:pt x="108" y="12"/>
                    </a:lnTo>
                    <a:lnTo>
                      <a:pt x="122" y="21"/>
                    </a:lnTo>
                    <a:lnTo>
                      <a:pt x="134" y="33"/>
                    </a:lnTo>
                    <a:lnTo>
                      <a:pt x="141" y="43"/>
                    </a:lnTo>
                    <a:lnTo>
                      <a:pt x="146" y="52"/>
                    </a:lnTo>
                    <a:lnTo>
                      <a:pt x="148" y="59"/>
                    </a:lnTo>
                    <a:lnTo>
                      <a:pt x="151" y="66"/>
                    </a:lnTo>
                    <a:lnTo>
                      <a:pt x="151" y="71"/>
                    </a:lnTo>
                    <a:lnTo>
                      <a:pt x="151" y="76"/>
                    </a:lnTo>
                    <a:lnTo>
                      <a:pt x="151" y="78"/>
                    </a:lnTo>
                    <a:lnTo>
                      <a:pt x="151" y="81"/>
                    </a:lnTo>
                    <a:lnTo>
                      <a:pt x="151" y="81"/>
                    </a:lnTo>
                    <a:lnTo>
                      <a:pt x="155" y="78"/>
                    </a:lnTo>
                    <a:lnTo>
                      <a:pt x="160" y="76"/>
                    </a:lnTo>
                    <a:lnTo>
                      <a:pt x="165" y="74"/>
                    </a:lnTo>
                    <a:lnTo>
                      <a:pt x="172" y="71"/>
                    </a:lnTo>
                    <a:lnTo>
                      <a:pt x="182" y="69"/>
                    </a:lnTo>
                    <a:lnTo>
                      <a:pt x="189" y="69"/>
                    </a:lnTo>
                    <a:lnTo>
                      <a:pt x="198" y="71"/>
                    </a:lnTo>
                    <a:lnTo>
                      <a:pt x="208" y="74"/>
                    </a:lnTo>
                    <a:lnTo>
                      <a:pt x="217" y="81"/>
                    </a:lnTo>
                    <a:lnTo>
                      <a:pt x="227" y="88"/>
                    </a:lnTo>
                    <a:lnTo>
                      <a:pt x="232" y="97"/>
                    </a:lnTo>
                    <a:lnTo>
                      <a:pt x="234" y="107"/>
                    </a:lnTo>
                    <a:lnTo>
                      <a:pt x="236" y="114"/>
                    </a:lnTo>
                    <a:lnTo>
                      <a:pt x="236" y="124"/>
                    </a:lnTo>
                    <a:lnTo>
                      <a:pt x="236" y="131"/>
                    </a:lnTo>
                    <a:lnTo>
                      <a:pt x="234" y="135"/>
                    </a:lnTo>
                    <a:lnTo>
                      <a:pt x="232" y="140"/>
                    </a:lnTo>
                    <a:lnTo>
                      <a:pt x="232" y="145"/>
                    </a:lnTo>
                    <a:lnTo>
                      <a:pt x="232" y="145"/>
                    </a:lnTo>
                    <a:lnTo>
                      <a:pt x="232" y="145"/>
                    </a:lnTo>
                    <a:lnTo>
                      <a:pt x="236" y="147"/>
                    </a:lnTo>
                    <a:lnTo>
                      <a:pt x="241" y="152"/>
                    </a:lnTo>
                    <a:lnTo>
                      <a:pt x="246" y="157"/>
                    </a:lnTo>
                    <a:lnTo>
                      <a:pt x="253" y="164"/>
                    </a:lnTo>
                    <a:lnTo>
                      <a:pt x="258" y="171"/>
                    </a:lnTo>
                    <a:lnTo>
                      <a:pt x="265" y="183"/>
                    </a:lnTo>
                    <a:lnTo>
                      <a:pt x="270" y="195"/>
                    </a:lnTo>
                    <a:lnTo>
                      <a:pt x="272" y="209"/>
                    </a:lnTo>
                    <a:lnTo>
                      <a:pt x="274" y="228"/>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23" name="Freeform 104"/>
              <p:cNvSpPr>
                <a:spLocks/>
              </p:cNvSpPr>
              <p:nvPr/>
            </p:nvSpPr>
            <p:spPr bwMode="auto">
              <a:xfrm>
                <a:off x="4409" y="3428"/>
                <a:ext cx="356" cy="234"/>
              </a:xfrm>
              <a:custGeom>
                <a:avLst/>
                <a:gdLst/>
                <a:ahLst/>
                <a:cxnLst>
                  <a:cxn ang="0">
                    <a:pos x="2" y="219"/>
                  </a:cxn>
                  <a:cxn ang="0">
                    <a:pos x="9" y="191"/>
                  </a:cxn>
                  <a:cxn ang="0">
                    <a:pos x="21" y="172"/>
                  </a:cxn>
                  <a:cxn ang="0">
                    <a:pos x="33" y="160"/>
                  </a:cxn>
                  <a:cxn ang="0">
                    <a:pos x="43" y="155"/>
                  </a:cxn>
                  <a:cxn ang="0">
                    <a:pos x="43" y="153"/>
                  </a:cxn>
                  <a:cxn ang="0">
                    <a:pos x="40" y="145"/>
                  </a:cxn>
                  <a:cxn ang="0">
                    <a:pos x="38" y="131"/>
                  </a:cxn>
                  <a:cxn ang="0">
                    <a:pos x="40" y="114"/>
                  </a:cxn>
                  <a:cxn ang="0">
                    <a:pos x="47" y="98"/>
                  </a:cxn>
                  <a:cxn ang="0">
                    <a:pos x="66" y="84"/>
                  </a:cxn>
                  <a:cxn ang="0">
                    <a:pos x="85" y="79"/>
                  </a:cxn>
                  <a:cxn ang="0">
                    <a:pos x="102" y="79"/>
                  </a:cxn>
                  <a:cxn ang="0">
                    <a:pos x="114" y="84"/>
                  </a:cxn>
                  <a:cxn ang="0">
                    <a:pos x="124" y="88"/>
                  </a:cxn>
                  <a:cxn ang="0">
                    <a:pos x="124" y="88"/>
                  </a:cxn>
                  <a:cxn ang="0">
                    <a:pos x="124" y="81"/>
                  </a:cxn>
                  <a:cxn ang="0">
                    <a:pos x="126" y="69"/>
                  </a:cxn>
                  <a:cxn ang="0">
                    <a:pos x="133" y="50"/>
                  </a:cxn>
                  <a:cxn ang="0">
                    <a:pos x="152" y="31"/>
                  </a:cxn>
                  <a:cxn ang="0">
                    <a:pos x="181" y="12"/>
                  </a:cxn>
                  <a:cxn ang="0">
                    <a:pos x="212" y="7"/>
                  </a:cxn>
                  <a:cxn ang="0">
                    <a:pos x="238" y="14"/>
                  </a:cxn>
                  <a:cxn ang="0">
                    <a:pos x="260" y="24"/>
                  </a:cxn>
                  <a:cxn ang="0">
                    <a:pos x="271" y="31"/>
                  </a:cxn>
                  <a:cxn ang="0">
                    <a:pos x="274" y="31"/>
                  </a:cxn>
                  <a:cxn ang="0">
                    <a:pos x="274" y="26"/>
                  </a:cxn>
                  <a:cxn ang="0">
                    <a:pos x="279" y="17"/>
                  </a:cxn>
                  <a:cxn ang="0">
                    <a:pos x="288" y="7"/>
                  </a:cxn>
                  <a:cxn ang="0">
                    <a:pos x="305" y="2"/>
                  </a:cxn>
                  <a:cxn ang="0">
                    <a:pos x="326" y="2"/>
                  </a:cxn>
                  <a:cxn ang="0">
                    <a:pos x="343" y="7"/>
                  </a:cxn>
                  <a:cxn ang="0">
                    <a:pos x="353" y="17"/>
                  </a:cxn>
                  <a:cxn ang="0">
                    <a:pos x="357" y="26"/>
                  </a:cxn>
                  <a:cxn ang="0">
                    <a:pos x="357" y="31"/>
                  </a:cxn>
                </a:cxnLst>
                <a:rect l="0" t="0" r="r" b="b"/>
                <a:pathLst>
                  <a:path w="357" h="236">
                    <a:moveTo>
                      <a:pt x="0" y="236"/>
                    </a:moveTo>
                    <a:lnTo>
                      <a:pt x="2" y="219"/>
                    </a:lnTo>
                    <a:lnTo>
                      <a:pt x="4" y="205"/>
                    </a:lnTo>
                    <a:lnTo>
                      <a:pt x="9" y="191"/>
                    </a:lnTo>
                    <a:lnTo>
                      <a:pt x="16" y="181"/>
                    </a:lnTo>
                    <a:lnTo>
                      <a:pt x="21" y="172"/>
                    </a:lnTo>
                    <a:lnTo>
                      <a:pt x="28" y="165"/>
                    </a:lnTo>
                    <a:lnTo>
                      <a:pt x="33" y="160"/>
                    </a:lnTo>
                    <a:lnTo>
                      <a:pt x="38" y="157"/>
                    </a:lnTo>
                    <a:lnTo>
                      <a:pt x="43" y="155"/>
                    </a:lnTo>
                    <a:lnTo>
                      <a:pt x="43" y="155"/>
                    </a:lnTo>
                    <a:lnTo>
                      <a:pt x="43" y="153"/>
                    </a:lnTo>
                    <a:lnTo>
                      <a:pt x="43" y="150"/>
                    </a:lnTo>
                    <a:lnTo>
                      <a:pt x="40" y="145"/>
                    </a:lnTo>
                    <a:lnTo>
                      <a:pt x="38" y="138"/>
                    </a:lnTo>
                    <a:lnTo>
                      <a:pt x="38" y="131"/>
                    </a:lnTo>
                    <a:lnTo>
                      <a:pt x="38" y="124"/>
                    </a:lnTo>
                    <a:lnTo>
                      <a:pt x="40" y="114"/>
                    </a:lnTo>
                    <a:lnTo>
                      <a:pt x="43" y="107"/>
                    </a:lnTo>
                    <a:lnTo>
                      <a:pt x="47" y="98"/>
                    </a:lnTo>
                    <a:lnTo>
                      <a:pt x="57" y="91"/>
                    </a:lnTo>
                    <a:lnTo>
                      <a:pt x="66" y="84"/>
                    </a:lnTo>
                    <a:lnTo>
                      <a:pt x="76" y="79"/>
                    </a:lnTo>
                    <a:lnTo>
                      <a:pt x="85" y="79"/>
                    </a:lnTo>
                    <a:lnTo>
                      <a:pt x="93" y="79"/>
                    </a:lnTo>
                    <a:lnTo>
                      <a:pt x="102" y="79"/>
                    </a:lnTo>
                    <a:lnTo>
                      <a:pt x="109" y="81"/>
                    </a:lnTo>
                    <a:lnTo>
                      <a:pt x="114" y="84"/>
                    </a:lnTo>
                    <a:lnTo>
                      <a:pt x="119" y="86"/>
                    </a:lnTo>
                    <a:lnTo>
                      <a:pt x="124" y="88"/>
                    </a:lnTo>
                    <a:lnTo>
                      <a:pt x="124" y="91"/>
                    </a:lnTo>
                    <a:lnTo>
                      <a:pt x="124" y="88"/>
                    </a:lnTo>
                    <a:lnTo>
                      <a:pt x="124" y="86"/>
                    </a:lnTo>
                    <a:lnTo>
                      <a:pt x="124" y="81"/>
                    </a:lnTo>
                    <a:lnTo>
                      <a:pt x="124" y="76"/>
                    </a:lnTo>
                    <a:lnTo>
                      <a:pt x="126" y="69"/>
                    </a:lnTo>
                    <a:lnTo>
                      <a:pt x="128" y="60"/>
                    </a:lnTo>
                    <a:lnTo>
                      <a:pt x="133" y="50"/>
                    </a:lnTo>
                    <a:lnTo>
                      <a:pt x="140" y="41"/>
                    </a:lnTo>
                    <a:lnTo>
                      <a:pt x="152" y="31"/>
                    </a:lnTo>
                    <a:lnTo>
                      <a:pt x="167" y="22"/>
                    </a:lnTo>
                    <a:lnTo>
                      <a:pt x="181" y="12"/>
                    </a:lnTo>
                    <a:lnTo>
                      <a:pt x="198" y="10"/>
                    </a:lnTo>
                    <a:lnTo>
                      <a:pt x="212" y="7"/>
                    </a:lnTo>
                    <a:lnTo>
                      <a:pt x="226" y="10"/>
                    </a:lnTo>
                    <a:lnTo>
                      <a:pt x="238" y="14"/>
                    </a:lnTo>
                    <a:lnTo>
                      <a:pt x="250" y="19"/>
                    </a:lnTo>
                    <a:lnTo>
                      <a:pt x="260" y="24"/>
                    </a:lnTo>
                    <a:lnTo>
                      <a:pt x="267" y="29"/>
                    </a:lnTo>
                    <a:lnTo>
                      <a:pt x="271" y="31"/>
                    </a:lnTo>
                    <a:lnTo>
                      <a:pt x="274" y="33"/>
                    </a:lnTo>
                    <a:lnTo>
                      <a:pt x="274" y="31"/>
                    </a:lnTo>
                    <a:lnTo>
                      <a:pt x="274" y="29"/>
                    </a:lnTo>
                    <a:lnTo>
                      <a:pt x="274" y="26"/>
                    </a:lnTo>
                    <a:lnTo>
                      <a:pt x="276" y="22"/>
                    </a:lnTo>
                    <a:lnTo>
                      <a:pt x="279" y="17"/>
                    </a:lnTo>
                    <a:lnTo>
                      <a:pt x="283" y="12"/>
                    </a:lnTo>
                    <a:lnTo>
                      <a:pt x="288" y="7"/>
                    </a:lnTo>
                    <a:lnTo>
                      <a:pt x="295" y="5"/>
                    </a:lnTo>
                    <a:lnTo>
                      <a:pt x="305" y="2"/>
                    </a:lnTo>
                    <a:lnTo>
                      <a:pt x="317" y="0"/>
                    </a:lnTo>
                    <a:lnTo>
                      <a:pt x="326" y="2"/>
                    </a:lnTo>
                    <a:lnTo>
                      <a:pt x="336" y="5"/>
                    </a:lnTo>
                    <a:lnTo>
                      <a:pt x="343" y="7"/>
                    </a:lnTo>
                    <a:lnTo>
                      <a:pt x="348" y="12"/>
                    </a:lnTo>
                    <a:lnTo>
                      <a:pt x="353" y="17"/>
                    </a:lnTo>
                    <a:lnTo>
                      <a:pt x="355" y="22"/>
                    </a:lnTo>
                    <a:lnTo>
                      <a:pt x="357" y="26"/>
                    </a:lnTo>
                    <a:lnTo>
                      <a:pt x="357" y="29"/>
                    </a:lnTo>
                    <a:lnTo>
                      <a:pt x="357" y="31"/>
                    </a:lnTo>
                    <a:lnTo>
                      <a:pt x="357" y="33"/>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24" name="Freeform 105"/>
              <p:cNvSpPr>
                <a:spLocks/>
              </p:cNvSpPr>
              <p:nvPr/>
            </p:nvSpPr>
            <p:spPr bwMode="auto">
              <a:xfrm>
                <a:off x="4409" y="3659"/>
                <a:ext cx="275" cy="228"/>
              </a:xfrm>
              <a:custGeom>
                <a:avLst/>
                <a:gdLst/>
                <a:ahLst/>
                <a:cxnLst>
                  <a:cxn ang="0">
                    <a:pos x="274" y="205"/>
                  </a:cxn>
                  <a:cxn ang="0">
                    <a:pos x="271" y="208"/>
                  </a:cxn>
                  <a:cxn ang="0">
                    <a:pos x="267" y="210"/>
                  </a:cxn>
                  <a:cxn ang="0">
                    <a:pos x="260" y="215"/>
                  </a:cxn>
                  <a:cxn ang="0">
                    <a:pos x="250" y="220"/>
                  </a:cxn>
                  <a:cxn ang="0">
                    <a:pos x="238" y="224"/>
                  </a:cxn>
                  <a:cxn ang="0">
                    <a:pos x="226" y="229"/>
                  </a:cxn>
                  <a:cxn ang="0">
                    <a:pos x="212" y="229"/>
                  </a:cxn>
                  <a:cxn ang="0">
                    <a:pos x="198" y="229"/>
                  </a:cxn>
                  <a:cxn ang="0">
                    <a:pos x="181" y="224"/>
                  </a:cxn>
                  <a:cxn ang="0">
                    <a:pos x="167" y="217"/>
                  </a:cxn>
                  <a:cxn ang="0">
                    <a:pos x="152" y="208"/>
                  </a:cxn>
                  <a:cxn ang="0">
                    <a:pos x="140" y="196"/>
                  </a:cxn>
                  <a:cxn ang="0">
                    <a:pos x="133" y="186"/>
                  </a:cxn>
                  <a:cxn ang="0">
                    <a:pos x="128" y="179"/>
                  </a:cxn>
                  <a:cxn ang="0">
                    <a:pos x="126" y="170"/>
                  </a:cxn>
                  <a:cxn ang="0">
                    <a:pos x="124" y="162"/>
                  </a:cxn>
                  <a:cxn ang="0">
                    <a:pos x="124" y="158"/>
                  </a:cxn>
                  <a:cxn ang="0">
                    <a:pos x="124" y="153"/>
                  </a:cxn>
                  <a:cxn ang="0">
                    <a:pos x="124" y="151"/>
                  </a:cxn>
                  <a:cxn ang="0">
                    <a:pos x="124" y="148"/>
                  </a:cxn>
                  <a:cxn ang="0">
                    <a:pos x="124" y="148"/>
                  </a:cxn>
                  <a:cxn ang="0">
                    <a:pos x="119" y="151"/>
                  </a:cxn>
                  <a:cxn ang="0">
                    <a:pos x="114" y="153"/>
                  </a:cxn>
                  <a:cxn ang="0">
                    <a:pos x="109" y="155"/>
                  </a:cxn>
                  <a:cxn ang="0">
                    <a:pos x="102" y="158"/>
                  </a:cxn>
                  <a:cxn ang="0">
                    <a:pos x="93" y="160"/>
                  </a:cxn>
                  <a:cxn ang="0">
                    <a:pos x="85" y="160"/>
                  </a:cxn>
                  <a:cxn ang="0">
                    <a:pos x="76" y="158"/>
                  </a:cxn>
                  <a:cxn ang="0">
                    <a:pos x="66" y="155"/>
                  </a:cxn>
                  <a:cxn ang="0">
                    <a:pos x="57" y="148"/>
                  </a:cxn>
                  <a:cxn ang="0">
                    <a:pos x="47" y="141"/>
                  </a:cxn>
                  <a:cxn ang="0">
                    <a:pos x="43" y="131"/>
                  </a:cxn>
                  <a:cxn ang="0">
                    <a:pos x="40" y="122"/>
                  </a:cxn>
                  <a:cxn ang="0">
                    <a:pos x="38" y="115"/>
                  </a:cxn>
                  <a:cxn ang="0">
                    <a:pos x="38" y="105"/>
                  </a:cxn>
                  <a:cxn ang="0">
                    <a:pos x="38" y="98"/>
                  </a:cxn>
                  <a:cxn ang="0">
                    <a:pos x="40" y="93"/>
                  </a:cxn>
                  <a:cxn ang="0">
                    <a:pos x="43" y="89"/>
                  </a:cxn>
                  <a:cxn ang="0">
                    <a:pos x="43" y="84"/>
                  </a:cxn>
                  <a:cxn ang="0">
                    <a:pos x="43" y="84"/>
                  </a:cxn>
                  <a:cxn ang="0">
                    <a:pos x="43" y="84"/>
                  </a:cxn>
                  <a:cxn ang="0">
                    <a:pos x="38" y="81"/>
                  </a:cxn>
                  <a:cxn ang="0">
                    <a:pos x="33" y="77"/>
                  </a:cxn>
                  <a:cxn ang="0">
                    <a:pos x="28" y="72"/>
                  </a:cxn>
                  <a:cxn ang="0">
                    <a:pos x="21" y="65"/>
                  </a:cxn>
                  <a:cxn ang="0">
                    <a:pos x="16" y="58"/>
                  </a:cxn>
                  <a:cxn ang="0">
                    <a:pos x="9" y="46"/>
                  </a:cxn>
                  <a:cxn ang="0">
                    <a:pos x="4" y="34"/>
                  </a:cxn>
                  <a:cxn ang="0">
                    <a:pos x="2" y="19"/>
                  </a:cxn>
                  <a:cxn ang="0">
                    <a:pos x="0" y="0"/>
                  </a:cxn>
                </a:cxnLst>
                <a:rect l="0" t="0" r="r" b="b"/>
                <a:pathLst>
                  <a:path w="274" h="229">
                    <a:moveTo>
                      <a:pt x="274" y="205"/>
                    </a:moveTo>
                    <a:lnTo>
                      <a:pt x="271" y="208"/>
                    </a:lnTo>
                    <a:lnTo>
                      <a:pt x="267" y="210"/>
                    </a:lnTo>
                    <a:lnTo>
                      <a:pt x="260" y="215"/>
                    </a:lnTo>
                    <a:lnTo>
                      <a:pt x="250" y="220"/>
                    </a:lnTo>
                    <a:lnTo>
                      <a:pt x="238" y="224"/>
                    </a:lnTo>
                    <a:lnTo>
                      <a:pt x="226" y="229"/>
                    </a:lnTo>
                    <a:lnTo>
                      <a:pt x="212" y="229"/>
                    </a:lnTo>
                    <a:lnTo>
                      <a:pt x="198" y="229"/>
                    </a:lnTo>
                    <a:lnTo>
                      <a:pt x="181" y="224"/>
                    </a:lnTo>
                    <a:lnTo>
                      <a:pt x="167" y="217"/>
                    </a:lnTo>
                    <a:lnTo>
                      <a:pt x="152" y="208"/>
                    </a:lnTo>
                    <a:lnTo>
                      <a:pt x="140" y="196"/>
                    </a:lnTo>
                    <a:lnTo>
                      <a:pt x="133" y="186"/>
                    </a:lnTo>
                    <a:lnTo>
                      <a:pt x="128" y="179"/>
                    </a:lnTo>
                    <a:lnTo>
                      <a:pt x="126" y="170"/>
                    </a:lnTo>
                    <a:lnTo>
                      <a:pt x="124" y="162"/>
                    </a:lnTo>
                    <a:lnTo>
                      <a:pt x="124" y="158"/>
                    </a:lnTo>
                    <a:lnTo>
                      <a:pt x="124" y="153"/>
                    </a:lnTo>
                    <a:lnTo>
                      <a:pt x="124" y="151"/>
                    </a:lnTo>
                    <a:lnTo>
                      <a:pt x="124" y="148"/>
                    </a:lnTo>
                    <a:lnTo>
                      <a:pt x="124" y="148"/>
                    </a:lnTo>
                    <a:lnTo>
                      <a:pt x="119" y="151"/>
                    </a:lnTo>
                    <a:lnTo>
                      <a:pt x="114" y="153"/>
                    </a:lnTo>
                    <a:lnTo>
                      <a:pt x="109" y="155"/>
                    </a:lnTo>
                    <a:lnTo>
                      <a:pt x="102" y="158"/>
                    </a:lnTo>
                    <a:lnTo>
                      <a:pt x="93" y="160"/>
                    </a:lnTo>
                    <a:lnTo>
                      <a:pt x="85" y="160"/>
                    </a:lnTo>
                    <a:lnTo>
                      <a:pt x="76" y="158"/>
                    </a:lnTo>
                    <a:lnTo>
                      <a:pt x="66" y="155"/>
                    </a:lnTo>
                    <a:lnTo>
                      <a:pt x="57" y="148"/>
                    </a:lnTo>
                    <a:lnTo>
                      <a:pt x="47" y="141"/>
                    </a:lnTo>
                    <a:lnTo>
                      <a:pt x="43" y="131"/>
                    </a:lnTo>
                    <a:lnTo>
                      <a:pt x="40" y="122"/>
                    </a:lnTo>
                    <a:lnTo>
                      <a:pt x="38" y="115"/>
                    </a:lnTo>
                    <a:lnTo>
                      <a:pt x="38" y="105"/>
                    </a:lnTo>
                    <a:lnTo>
                      <a:pt x="38" y="98"/>
                    </a:lnTo>
                    <a:lnTo>
                      <a:pt x="40" y="93"/>
                    </a:lnTo>
                    <a:lnTo>
                      <a:pt x="43" y="89"/>
                    </a:lnTo>
                    <a:lnTo>
                      <a:pt x="43" y="84"/>
                    </a:lnTo>
                    <a:lnTo>
                      <a:pt x="43" y="84"/>
                    </a:lnTo>
                    <a:lnTo>
                      <a:pt x="43" y="84"/>
                    </a:lnTo>
                    <a:lnTo>
                      <a:pt x="38" y="81"/>
                    </a:lnTo>
                    <a:lnTo>
                      <a:pt x="33" y="77"/>
                    </a:lnTo>
                    <a:lnTo>
                      <a:pt x="28" y="72"/>
                    </a:lnTo>
                    <a:lnTo>
                      <a:pt x="21" y="65"/>
                    </a:lnTo>
                    <a:lnTo>
                      <a:pt x="16" y="58"/>
                    </a:lnTo>
                    <a:lnTo>
                      <a:pt x="9" y="46"/>
                    </a:lnTo>
                    <a:lnTo>
                      <a:pt x="4" y="34"/>
                    </a:lnTo>
                    <a:lnTo>
                      <a:pt x="2" y="19"/>
                    </a:lnTo>
                    <a:lnTo>
                      <a:pt x="0" y="0"/>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25" name="Freeform 106"/>
              <p:cNvSpPr>
                <a:spLocks/>
              </p:cNvSpPr>
              <p:nvPr/>
            </p:nvSpPr>
            <p:spPr bwMode="auto">
              <a:xfrm>
                <a:off x="4685" y="3659"/>
                <a:ext cx="352" cy="238"/>
              </a:xfrm>
              <a:custGeom>
                <a:avLst/>
                <a:gdLst/>
                <a:ahLst/>
                <a:cxnLst>
                  <a:cxn ang="0">
                    <a:pos x="355" y="19"/>
                  </a:cxn>
                  <a:cxn ang="0">
                    <a:pos x="348" y="48"/>
                  </a:cxn>
                  <a:cxn ang="0">
                    <a:pos x="336" y="67"/>
                  </a:cxn>
                  <a:cxn ang="0">
                    <a:pos x="324" y="79"/>
                  </a:cxn>
                  <a:cxn ang="0">
                    <a:pos x="315" y="84"/>
                  </a:cxn>
                  <a:cxn ang="0">
                    <a:pos x="315" y="86"/>
                  </a:cxn>
                  <a:cxn ang="0">
                    <a:pos x="317" y="93"/>
                  </a:cxn>
                  <a:cxn ang="0">
                    <a:pos x="319" y="108"/>
                  </a:cxn>
                  <a:cxn ang="0">
                    <a:pos x="317" y="124"/>
                  </a:cxn>
                  <a:cxn ang="0">
                    <a:pos x="310" y="141"/>
                  </a:cxn>
                  <a:cxn ang="0">
                    <a:pos x="291" y="155"/>
                  </a:cxn>
                  <a:cxn ang="0">
                    <a:pos x="272" y="160"/>
                  </a:cxn>
                  <a:cxn ang="0">
                    <a:pos x="255" y="160"/>
                  </a:cxn>
                  <a:cxn ang="0">
                    <a:pos x="243" y="155"/>
                  </a:cxn>
                  <a:cxn ang="0">
                    <a:pos x="234" y="151"/>
                  </a:cxn>
                  <a:cxn ang="0">
                    <a:pos x="234" y="151"/>
                  </a:cxn>
                  <a:cxn ang="0">
                    <a:pos x="234" y="158"/>
                  </a:cxn>
                  <a:cxn ang="0">
                    <a:pos x="231" y="170"/>
                  </a:cxn>
                  <a:cxn ang="0">
                    <a:pos x="224" y="189"/>
                  </a:cxn>
                  <a:cxn ang="0">
                    <a:pos x="205" y="208"/>
                  </a:cxn>
                  <a:cxn ang="0">
                    <a:pos x="176" y="227"/>
                  </a:cxn>
                  <a:cxn ang="0">
                    <a:pos x="145" y="232"/>
                  </a:cxn>
                  <a:cxn ang="0">
                    <a:pos x="119" y="224"/>
                  </a:cxn>
                  <a:cxn ang="0">
                    <a:pos x="98" y="215"/>
                  </a:cxn>
                  <a:cxn ang="0">
                    <a:pos x="86" y="208"/>
                  </a:cxn>
                  <a:cxn ang="0">
                    <a:pos x="83" y="208"/>
                  </a:cxn>
                  <a:cxn ang="0">
                    <a:pos x="83" y="213"/>
                  </a:cxn>
                  <a:cxn ang="0">
                    <a:pos x="79" y="222"/>
                  </a:cxn>
                  <a:cxn ang="0">
                    <a:pos x="69" y="232"/>
                  </a:cxn>
                  <a:cxn ang="0">
                    <a:pos x="52" y="236"/>
                  </a:cxn>
                  <a:cxn ang="0">
                    <a:pos x="31" y="236"/>
                  </a:cxn>
                  <a:cxn ang="0">
                    <a:pos x="14" y="232"/>
                  </a:cxn>
                  <a:cxn ang="0">
                    <a:pos x="5" y="222"/>
                  </a:cxn>
                  <a:cxn ang="0">
                    <a:pos x="0" y="213"/>
                  </a:cxn>
                  <a:cxn ang="0">
                    <a:pos x="0" y="208"/>
                  </a:cxn>
                </a:cxnLst>
                <a:rect l="0" t="0" r="r" b="b"/>
                <a:pathLst>
                  <a:path w="355" h="239">
                    <a:moveTo>
                      <a:pt x="355" y="0"/>
                    </a:moveTo>
                    <a:lnTo>
                      <a:pt x="355" y="19"/>
                    </a:lnTo>
                    <a:lnTo>
                      <a:pt x="353" y="34"/>
                    </a:lnTo>
                    <a:lnTo>
                      <a:pt x="348" y="48"/>
                    </a:lnTo>
                    <a:lnTo>
                      <a:pt x="341" y="58"/>
                    </a:lnTo>
                    <a:lnTo>
                      <a:pt x="336" y="67"/>
                    </a:lnTo>
                    <a:lnTo>
                      <a:pt x="329" y="74"/>
                    </a:lnTo>
                    <a:lnTo>
                      <a:pt x="324" y="79"/>
                    </a:lnTo>
                    <a:lnTo>
                      <a:pt x="319" y="81"/>
                    </a:lnTo>
                    <a:lnTo>
                      <a:pt x="315" y="84"/>
                    </a:lnTo>
                    <a:lnTo>
                      <a:pt x="315" y="84"/>
                    </a:lnTo>
                    <a:lnTo>
                      <a:pt x="315" y="86"/>
                    </a:lnTo>
                    <a:lnTo>
                      <a:pt x="315" y="89"/>
                    </a:lnTo>
                    <a:lnTo>
                      <a:pt x="317" y="93"/>
                    </a:lnTo>
                    <a:lnTo>
                      <a:pt x="319" y="100"/>
                    </a:lnTo>
                    <a:lnTo>
                      <a:pt x="319" y="108"/>
                    </a:lnTo>
                    <a:lnTo>
                      <a:pt x="319" y="115"/>
                    </a:lnTo>
                    <a:lnTo>
                      <a:pt x="317" y="124"/>
                    </a:lnTo>
                    <a:lnTo>
                      <a:pt x="315" y="131"/>
                    </a:lnTo>
                    <a:lnTo>
                      <a:pt x="310" y="141"/>
                    </a:lnTo>
                    <a:lnTo>
                      <a:pt x="300" y="151"/>
                    </a:lnTo>
                    <a:lnTo>
                      <a:pt x="291" y="155"/>
                    </a:lnTo>
                    <a:lnTo>
                      <a:pt x="281" y="160"/>
                    </a:lnTo>
                    <a:lnTo>
                      <a:pt x="272" y="160"/>
                    </a:lnTo>
                    <a:lnTo>
                      <a:pt x="265" y="160"/>
                    </a:lnTo>
                    <a:lnTo>
                      <a:pt x="255" y="160"/>
                    </a:lnTo>
                    <a:lnTo>
                      <a:pt x="248" y="158"/>
                    </a:lnTo>
                    <a:lnTo>
                      <a:pt x="243" y="155"/>
                    </a:lnTo>
                    <a:lnTo>
                      <a:pt x="238" y="153"/>
                    </a:lnTo>
                    <a:lnTo>
                      <a:pt x="234" y="151"/>
                    </a:lnTo>
                    <a:lnTo>
                      <a:pt x="234" y="151"/>
                    </a:lnTo>
                    <a:lnTo>
                      <a:pt x="234" y="151"/>
                    </a:lnTo>
                    <a:lnTo>
                      <a:pt x="234" y="153"/>
                    </a:lnTo>
                    <a:lnTo>
                      <a:pt x="234" y="158"/>
                    </a:lnTo>
                    <a:lnTo>
                      <a:pt x="234" y="162"/>
                    </a:lnTo>
                    <a:lnTo>
                      <a:pt x="231" y="170"/>
                    </a:lnTo>
                    <a:lnTo>
                      <a:pt x="229" y="179"/>
                    </a:lnTo>
                    <a:lnTo>
                      <a:pt x="224" y="189"/>
                    </a:lnTo>
                    <a:lnTo>
                      <a:pt x="217" y="198"/>
                    </a:lnTo>
                    <a:lnTo>
                      <a:pt x="205" y="208"/>
                    </a:lnTo>
                    <a:lnTo>
                      <a:pt x="191" y="217"/>
                    </a:lnTo>
                    <a:lnTo>
                      <a:pt x="176" y="227"/>
                    </a:lnTo>
                    <a:lnTo>
                      <a:pt x="160" y="229"/>
                    </a:lnTo>
                    <a:lnTo>
                      <a:pt x="145" y="232"/>
                    </a:lnTo>
                    <a:lnTo>
                      <a:pt x="131" y="229"/>
                    </a:lnTo>
                    <a:lnTo>
                      <a:pt x="119" y="224"/>
                    </a:lnTo>
                    <a:lnTo>
                      <a:pt x="107" y="220"/>
                    </a:lnTo>
                    <a:lnTo>
                      <a:pt x="98" y="215"/>
                    </a:lnTo>
                    <a:lnTo>
                      <a:pt x="90" y="210"/>
                    </a:lnTo>
                    <a:lnTo>
                      <a:pt x="86" y="208"/>
                    </a:lnTo>
                    <a:lnTo>
                      <a:pt x="83" y="208"/>
                    </a:lnTo>
                    <a:lnTo>
                      <a:pt x="83" y="208"/>
                    </a:lnTo>
                    <a:lnTo>
                      <a:pt x="83" y="210"/>
                    </a:lnTo>
                    <a:lnTo>
                      <a:pt x="83" y="213"/>
                    </a:lnTo>
                    <a:lnTo>
                      <a:pt x="81" y="217"/>
                    </a:lnTo>
                    <a:lnTo>
                      <a:pt x="79" y="222"/>
                    </a:lnTo>
                    <a:lnTo>
                      <a:pt x="74" y="227"/>
                    </a:lnTo>
                    <a:lnTo>
                      <a:pt x="69" y="232"/>
                    </a:lnTo>
                    <a:lnTo>
                      <a:pt x="62" y="234"/>
                    </a:lnTo>
                    <a:lnTo>
                      <a:pt x="52" y="236"/>
                    </a:lnTo>
                    <a:lnTo>
                      <a:pt x="43" y="239"/>
                    </a:lnTo>
                    <a:lnTo>
                      <a:pt x="31" y="236"/>
                    </a:lnTo>
                    <a:lnTo>
                      <a:pt x="21" y="234"/>
                    </a:lnTo>
                    <a:lnTo>
                      <a:pt x="14" y="232"/>
                    </a:lnTo>
                    <a:lnTo>
                      <a:pt x="9" y="227"/>
                    </a:lnTo>
                    <a:lnTo>
                      <a:pt x="5" y="222"/>
                    </a:lnTo>
                    <a:lnTo>
                      <a:pt x="2" y="217"/>
                    </a:lnTo>
                    <a:lnTo>
                      <a:pt x="0" y="213"/>
                    </a:lnTo>
                    <a:lnTo>
                      <a:pt x="0" y="210"/>
                    </a:lnTo>
                    <a:lnTo>
                      <a:pt x="0" y="208"/>
                    </a:lnTo>
                    <a:lnTo>
                      <a:pt x="0" y="208"/>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grpSp>
        <p:grpSp>
          <p:nvGrpSpPr>
            <p:cNvPr id="96" name="Group 107"/>
            <p:cNvGrpSpPr>
              <a:grpSpLocks/>
            </p:cNvGrpSpPr>
            <p:nvPr/>
          </p:nvGrpSpPr>
          <p:grpSpPr bwMode="auto">
            <a:xfrm>
              <a:off x="3367" y="3431"/>
              <a:ext cx="631" cy="469"/>
              <a:chOff x="3367" y="3431"/>
              <a:chExt cx="631" cy="469"/>
            </a:xfrm>
          </p:grpSpPr>
          <p:sp>
            <p:nvSpPr>
              <p:cNvPr id="118" name="Freeform 108"/>
              <p:cNvSpPr>
                <a:spLocks/>
              </p:cNvSpPr>
              <p:nvPr/>
            </p:nvSpPr>
            <p:spPr bwMode="auto">
              <a:xfrm>
                <a:off x="3723" y="3441"/>
                <a:ext cx="275" cy="228"/>
              </a:xfrm>
              <a:custGeom>
                <a:avLst/>
                <a:gdLst/>
                <a:ahLst/>
                <a:cxnLst>
                  <a:cxn ang="0">
                    <a:pos x="0" y="24"/>
                  </a:cxn>
                  <a:cxn ang="0">
                    <a:pos x="4" y="24"/>
                  </a:cxn>
                  <a:cxn ang="0">
                    <a:pos x="7" y="19"/>
                  </a:cxn>
                  <a:cxn ang="0">
                    <a:pos x="16" y="14"/>
                  </a:cxn>
                  <a:cxn ang="0">
                    <a:pos x="26" y="10"/>
                  </a:cxn>
                  <a:cxn ang="0">
                    <a:pos x="35" y="5"/>
                  </a:cxn>
                  <a:cxn ang="0">
                    <a:pos x="50" y="2"/>
                  </a:cxn>
                  <a:cxn ang="0">
                    <a:pos x="64" y="0"/>
                  </a:cxn>
                  <a:cxn ang="0">
                    <a:pos x="78" y="0"/>
                  </a:cxn>
                  <a:cxn ang="0">
                    <a:pos x="95" y="5"/>
                  </a:cxn>
                  <a:cxn ang="0">
                    <a:pos x="109" y="12"/>
                  </a:cxn>
                  <a:cxn ang="0">
                    <a:pos x="124" y="24"/>
                  </a:cxn>
                  <a:cxn ang="0">
                    <a:pos x="133" y="33"/>
                  </a:cxn>
                  <a:cxn ang="0">
                    <a:pos x="143" y="43"/>
                  </a:cxn>
                  <a:cxn ang="0">
                    <a:pos x="147" y="52"/>
                  </a:cxn>
                  <a:cxn ang="0">
                    <a:pos x="150" y="60"/>
                  </a:cxn>
                  <a:cxn ang="0">
                    <a:pos x="152" y="67"/>
                  </a:cxn>
                  <a:cxn ang="0">
                    <a:pos x="152" y="74"/>
                  </a:cxn>
                  <a:cxn ang="0">
                    <a:pos x="152" y="79"/>
                  </a:cxn>
                  <a:cxn ang="0">
                    <a:pos x="152" y="81"/>
                  </a:cxn>
                  <a:cxn ang="0">
                    <a:pos x="152" y="81"/>
                  </a:cxn>
                  <a:cxn ang="0">
                    <a:pos x="152" y="81"/>
                  </a:cxn>
                  <a:cxn ang="0">
                    <a:pos x="155" y="79"/>
                  </a:cxn>
                  <a:cxn ang="0">
                    <a:pos x="159" y="76"/>
                  </a:cxn>
                  <a:cxn ang="0">
                    <a:pos x="167" y="74"/>
                  </a:cxn>
                  <a:cxn ang="0">
                    <a:pos x="174" y="72"/>
                  </a:cxn>
                  <a:cxn ang="0">
                    <a:pos x="181" y="69"/>
                  </a:cxn>
                  <a:cxn ang="0">
                    <a:pos x="190" y="69"/>
                  </a:cxn>
                  <a:cxn ang="0">
                    <a:pos x="200" y="72"/>
                  </a:cxn>
                  <a:cxn ang="0">
                    <a:pos x="209" y="74"/>
                  </a:cxn>
                  <a:cxn ang="0">
                    <a:pos x="219" y="81"/>
                  </a:cxn>
                  <a:cxn ang="0">
                    <a:pos x="229" y="91"/>
                  </a:cxn>
                  <a:cxn ang="0">
                    <a:pos x="233" y="98"/>
                  </a:cxn>
                  <a:cxn ang="0">
                    <a:pos x="236" y="107"/>
                  </a:cxn>
                  <a:cxn ang="0">
                    <a:pos x="238" y="117"/>
                  </a:cxn>
                  <a:cxn ang="0">
                    <a:pos x="238" y="124"/>
                  </a:cxn>
                  <a:cxn ang="0">
                    <a:pos x="236" y="131"/>
                  </a:cxn>
                  <a:cxn ang="0">
                    <a:pos x="236" y="138"/>
                  </a:cxn>
                  <a:cxn ang="0">
                    <a:pos x="233" y="143"/>
                  </a:cxn>
                  <a:cxn ang="0">
                    <a:pos x="233" y="145"/>
                  </a:cxn>
                  <a:cxn ang="0">
                    <a:pos x="231" y="145"/>
                  </a:cxn>
                  <a:cxn ang="0">
                    <a:pos x="233" y="148"/>
                  </a:cxn>
                  <a:cxn ang="0">
                    <a:pos x="236" y="148"/>
                  </a:cxn>
                  <a:cxn ang="0">
                    <a:pos x="240" y="153"/>
                  </a:cxn>
                  <a:cxn ang="0">
                    <a:pos x="248" y="157"/>
                  </a:cxn>
                  <a:cxn ang="0">
                    <a:pos x="252" y="164"/>
                  </a:cxn>
                  <a:cxn ang="0">
                    <a:pos x="259" y="174"/>
                  </a:cxn>
                  <a:cxn ang="0">
                    <a:pos x="267" y="184"/>
                  </a:cxn>
                  <a:cxn ang="0">
                    <a:pos x="271" y="195"/>
                  </a:cxn>
                  <a:cxn ang="0">
                    <a:pos x="274" y="212"/>
                  </a:cxn>
                  <a:cxn ang="0">
                    <a:pos x="276" y="229"/>
                  </a:cxn>
                </a:cxnLst>
                <a:rect l="0" t="0" r="r" b="b"/>
                <a:pathLst>
                  <a:path w="276" h="229">
                    <a:moveTo>
                      <a:pt x="0" y="24"/>
                    </a:moveTo>
                    <a:lnTo>
                      <a:pt x="4" y="24"/>
                    </a:lnTo>
                    <a:lnTo>
                      <a:pt x="7" y="19"/>
                    </a:lnTo>
                    <a:lnTo>
                      <a:pt x="16" y="14"/>
                    </a:lnTo>
                    <a:lnTo>
                      <a:pt x="26" y="10"/>
                    </a:lnTo>
                    <a:lnTo>
                      <a:pt x="35" y="5"/>
                    </a:lnTo>
                    <a:lnTo>
                      <a:pt x="50" y="2"/>
                    </a:lnTo>
                    <a:lnTo>
                      <a:pt x="64" y="0"/>
                    </a:lnTo>
                    <a:lnTo>
                      <a:pt x="78" y="0"/>
                    </a:lnTo>
                    <a:lnTo>
                      <a:pt x="95" y="5"/>
                    </a:lnTo>
                    <a:lnTo>
                      <a:pt x="109" y="12"/>
                    </a:lnTo>
                    <a:lnTo>
                      <a:pt x="124" y="24"/>
                    </a:lnTo>
                    <a:lnTo>
                      <a:pt x="133" y="33"/>
                    </a:lnTo>
                    <a:lnTo>
                      <a:pt x="143" y="43"/>
                    </a:lnTo>
                    <a:lnTo>
                      <a:pt x="147" y="52"/>
                    </a:lnTo>
                    <a:lnTo>
                      <a:pt x="150" y="60"/>
                    </a:lnTo>
                    <a:lnTo>
                      <a:pt x="152" y="67"/>
                    </a:lnTo>
                    <a:lnTo>
                      <a:pt x="152" y="74"/>
                    </a:lnTo>
                    <a:lnTo>
                      <a:pt x="152" y="79"/>
                    </a:lnTo>
                    <a:lnTo>
                      <a:pt x="152" y="81"/>
                    </a:lnTo>
                    <a:lnTo>
                      <a:pt x="152" y="81"/>
                    </a:lnTo>
                    <a:lnTo>
                      <a:pt x="152" y="81"/>
                    </a:lnTo>
                    <a:lnTo>
                      <a:pt x="155" y="79"/>
                    </a:lnTo>
                    <a:lnTo>
                      <a:pt x="159" y="76"/>
                    </a:lnTo>
                    <a:lnTo>
                      <a:pt x="167" y="74"/>
                    </a:lnTo>
                    <a:lnTo>
                      <a:pt x="174" y="72"/>
                    </a:lnTo>
                    <a:lnTo>
                      <a:pt x="181" y="69"/>
                    </a:lnTo>
                    <a:lnTo>
                      <a:pt x="190" y="69"/>
                    </a:lnTo>
                    <a:lnTo>
                      <a:pt x="200" y="72"/>
                    </a:lnTo>
                    <a:lnTo>
                      <a:pt x="209" y="74"/>
                    </a:lnTo>
                    <a:lnTo>
                      <a:pt x="219" y="81"/>
                    </a:lnTo>
                    <a:lnTo>
                      <a:pt x="229" y="91"/>
                    </a:lnTo>
                    <a:lnTo>
                      <a:pt x="233" y="98"/>
                    </a:lnTo>
                    <a:lnTo>
                      <a:pt x="236" y="107"/>
                    </a:lnTo>
                    <a:lnTo>
                      <a:pt x="238" y="117"/>
                    </a:lnTo>
                    <a:lnTo>
                      <a:pt x="238" y="124"/>
                    </a:lnTo>
                    <a:lnTo>
                      <a:pt x="236" y="131"/>
                    </a:lnTo>
                    <a:lnTo>
                      <a:pt x="236" y="138"/>
                    </a:lnTo>
                    <a:lnTo>
                      <a:pt x="233" y="143"/>
                    </a:lnTo>
                    <a:lnTo>
                      <a:pt x="233" y="145"/>
                    </a:lnTo>
                    <a:lnTo>
                      <a:pt x="231" y="145"/>
                    </a:lnTo>
                    <a:lnTo>
                      <a:pt x="233" y="148"/>
                    </a:lnTo>
                    <a:lnTo>
                      <a:pt x="236" y="148"/>
                    </a:lnTo>
                    <a:lnTo>
                      <a:pt x="240" y="153"/>
                    </a:lnTo>
                    <a:lnTo>
                      <a:pt x="248" y="157"/>
                    </a:lnTo>
                    <a:lnTo>
                      <a:pt x="252" y="164"/>
                    </a:lnTo>
                    <a:lnTo>
                      <a:pt x="259" y="174"/>
                    </a:lnTo>
                    <a:lnTo>
                      <a:pt x="267" y="184"/>
                    </a:lnTo>
                    <a:lnTo>
                      <a:pt x="271" y="195"/>
                    </a:lnTo>
                    <a:lnTo>
                      <a:pt x="274" y="212"/>
                    </a:lnTo>
                    <a:lnTo>
                      <a:pt x="276" y="229"/>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19" name="Freeform 109"/>
              <p:cNvSpPr>
                <a:spLocks/>
              </p:cNvSpPr>
              <p:nvPr/>
            </p:nvSpPr>
            <p:spPr bwMode="auto">
              <a:xfrm>
                <a:off x="3367" y="3431"/>
                <a:ext cx="356" cy="234"/>
              </a:xfrm>
              <a:custGeom>
                <a:avLst/>
                <a:gdLst/>
                <a:ahLst/>
                <a:cxnLst>
                  <a:cxn ang="0">
                    <a:pos x="3" y="220"/>
                  </a:cxn>
                  <a:cxn ang="0">
                    <a:pos x="10" y="194"/>
                  </a:cxn>
                  <a:cxn ang="0">
                    <a:pos x="22" y="174"/>
                  </a:cxn>
                  <a:cxn ang="0">
                    <a:pos x="34" y="163"/>
                  </a:cxn>
                  <a:cxn ang="0">
                    <a:pos x="43" y="155"/>
                  </a:cxn>
                  <a:cxn ang="0">
                    <a:pos x="43" y="155"/>
                  </a:cxn>
                  <a:cxn ang="0">
                    <a:pos x="41" y="146"/>
                  </a:cxn>
                  <a:cxn ang="0">
                    <a:pos x="39" y="134"/>
                  </a:cxn>
                  <a:cxn ang="0">
                    <a:pos x="39" y="117"/>
                  </a:cxn>
                  <a:cxn ang="0">
                    <a:pos x="48" y="98"/>
                  </a:cxn>
                  <a:cxn ang="0">
                    <a:pos x="65" y="84"/>
                  </a:cxn>
                  <a:cxn ang="0">
                    <a:pos x="84" y="79"/>
                  </a:cxn>
                  <a:cxn ang="0">
                    <a:pos x="103" y="82"/>
                  </a:cxn>
                  <a:cxn ang="0">
                    <a:pos x="115" y="86"/>
                  </a:cxn>
                  <a:cxn ang="0">
                    <a:pos x="122" y="91"/>
                  </a:cxn>
                  <a:cxn ang="0">
                    <a:pos x="124" y="89"/>
                  </a:cxn>
                  <a:cxn ang="0">
                    <a:pos x="122" y="82"/>
                  </a:cxn>
                  <a:cxn ang="0">
                    <a:pos x="124" y="70"/>
                  </a:cxn>
                  <a:cxn ang="0">
                    <a:pos x="134" y="53"/>
                  </a:cxn>
                  <a:cxn ang="0">
                    <a:pos x="153" y="31"/>
                  </a:cxn>
                  <a:cxn ang="0">
                    <a:pos x="182" y="15"/>
                  </a:cxn>
                  <a:cxn ang="0">
                    <a:pos x="213" y="10"/>
                  </a:cxn>
                  <a:cxn ang="0">
                    <a:pos x="239" y="15"/>
                  </a:cxn>
                  <a:cxn ang="0">
                    <a:pos x="260" y="24"/>
                  </a:cxn>
                  <a:cxn ang="0">
                    <a:pos x="272" y="31"/>
                  </a:cxn>
                  <a:cxn ang="0">
                    <a:pos x="275" y="31"/>
                  </a:cxn>
                  <a:cxn ang="0">
                    <a:pos x="275" y="27"/>
                  </a:cxn>
                  <a:cxn ang="0">
                    <a:pos x="279" y="17"/>
                  </a:cxn>
                  <a:cxn ang="0">
                    <a:pos x="289" y="8"/>
                  </a:cxn>
                  <a:cxn ang="0">
                    <a:pos x="306" y="3"/>
                  </a:cxn>
                  <a:cxn ang="0">
                    <a:pos x="327" y="3"/>
                  </a:cxn>
                  <a:cxn ang="0">
                    <a:pos x="344" y="8"/>
                  </a:cxn>
                  <a:cxn ang="0">
                    <a:pos x="351" y="17"/>
                  </a:cxn>
                  <a:cxn ang="0">
                    <a:pos x="356" y="27"/>
                  </a:cxn>
                  <a:cxn ang="0">
                    <a:pos x="358" y="31"/>
                  </a:cxn>
                </a:cxnLst>
                <a:rect l="0" t="0" r="r" b="b"/>
                <a:pathLst>
                  <a:path w="358" h="236">
                    <a:moveTo>
                      <a:pt x="0" y="236"/>
                    </a:moveTo>
                    <a:lnTo>
                      <a:pt x="3" y="220"/>
                    </a:lnTo>
                    <a:lnTo>
                      <a:pt x="5" y="205"/>
                    </a:lnTo>
                    <a:lnTo>
                      <a:pt x="10" y="194"/>
                    </a:lnTo>
                    <a:lnTo>
                      <a:pt x="15" y="182"/>
                    </a:lnTo>
                    <a:lnTo>
                      <a:pt x="22" y="174"/>
                    </a:lnTo>
                    <a:lnTo>
                      <a:pt x="29" y="167"/>
                    </a:lnTo>
                    <a:lnTo>
                      <a:pt x="34" y="163"/>
                    </a:lnTo>
                    <a:lnTo>
                      <a:pt x="39" y="158"/>
                    </a:lnTo>
                    <a:lnTo>
                      <a:pt x="43" y="155"/>
                    </a:lnTo>
                    <a:lnTo>
                      <a:pt x="43" y="155"/>
                    </a:lnTo>
                    <a:lnTo>
                      <a:pt x="43" y="155"/>
                    </a:lnTo>
                    <a:lnTo>
                      <a:pt x="41" y="151"/>
                    </a:lnTo>
                    <a:lnTo>
                      <a:pt x="41" y="146"/>
                    </a:lnTo>
                    <a:lnTo>
                      <a:pt x="39" y="141"/>
                    </a:lnTo>
                    <a:lnTo>
                      <a:pt x="39" y="134"/>
                    </a:lnTo>
                    <a:lnTo>
                      <a:pt x="39" y="124"/>
                    </a:lnTo>
                    <a:lnTo>
                      <a:pt x="39" y="117"/>
                    </a:lnTo>
                    <a:lnTo>
                      <a:pt x="43" y="108"/>
                    </a:lnTo>
                    <a:lnTo>
                      <a:pt x="48" y="98"/>
                    </a:lnTo>
                    <a:lnTo>
                      <a:pt x="55" y="91"/>
                    </a:lnTo>
                    <a:lnTo>
                      <a:pt x="65" y="84"/>
                    </a:lnTo>
                    <a:lnTo>
                      <a:pt x="77" y="82"/>
                    </a:lnTo>
                    <a:lnTo>
                      <a:pt x="84" y="79"/>
                    </a:lnTo>
                    <a:lnTo>
                      <a:pt x="93" y="79"/>
                    </a:lnTo>
                    <a:lnTo>
                      <a:pt x="103" y="82"/>
                    </a:lnTo>
                    <a:lnTo>
                      <a:pt x="110" y="84"/>
                    </a:lnTo>
                    <a:lnTo>
                      <a:pt x="115" y="86"/>
                    </a:lnTo>
                    <a:lnTo>
                      <a:pt x="120" y="89"/>
                    </a:lnTo>
                    <a:lnTo>
                      <a:pt x="122" y="91"/>
                    </a:lnTo>
                    <a:lnTo>
                      <a:pt x="124" y="91"/>
                    </a:lnTo>
                    <a:lnTo>
                      <a:pt x="124" y="89"/>
                    </a:lnTo>
                    <a:lnTo>
                      <a:pt x="122" y="86"/>
                    </a:lnTo>
                    <a:lnTo>
                      <a:pt x="122" y="82"/>
                    </a:lnTo>
                    <a:lnTo>
                      <a:pt x="124" y="77"/>
                    </a:lnTo>
                    <a:lnTo>
                      <a:pt x="124" y="70"/>
                    </a:lnTo>
                    <a:lnTo>
                      <a:pt x="129" y="60"/>
                    </a:lnTo>
                    <a:lnTo>
                      <a:pt x="134" y="53"/>
                    </a:lnTo>
                    <a:lnTo>
                      <a:pt x="141" y="43"/>
                    </a:lnTo>
                    <a:lnTo>
                      <a:pt x="153" y="31"/>
                    </a:lnTo>
                    <a:lnTo>
                      <a:pt x="165" y="22"/>
                    </a:lnTo>
                    <a:lnTo>
                      <a:pt x="182" y="15"/>
                    </a:lnTo>
                    <a:lnTo>
                      <a:pt x="196" y="10"/>
                    </a:lnTo>
                    <a:lnTo>
                      <a:pt x="213" y="10"/>
                    </a:lnTo>
                    <a:lnTo>
                      <a:pt x="227" y="10"/>
                    </a:lnTo>
                    <a:lnTo>
                      <a:pt x="239" y="15"/>
                    </a:lnTo>
                    <a:lnTo>
                      <a:pt x="251" y="20"/>
                    </a:lnTo>
                    <a:lnTo>
                      <a:pt x="260" y="24"/>
                    </a:lnTo>
                    <a:lnTo>
                      <a:pt x="267" y="29"/>
                    </a:lnTo>
                    <a:lnTo>
                      <a:pt x="272" y="31"/>
                    </a:lnTo>
                    <a:lnTo>
                      <a:pt x="275" y="34"/>
                    </a:lnTo>
                    <a:lnTo>
                      <a:pt x="275" y="31"/>
                    </a:lnTo>
                    <a:lnTo>
                      <a:pt x="275" y="29"/>
                    </a:lnTo>
                    <a:lnTo>
                      <a:pt x="275" y="27"/>
                    </a:lnTo>
                    <a:lnTo>
                      <a:pt x="277" y="22"/>
                    </a:lnTo>
                    <a:lnTo>
                      <a:pt x="279" y="17"/>
                    </a:lnTo>
                    <a:lnTo>
                      <a:pt x="284" y="12"/>
                    </a:lnTo>
                    <a:lnTo>
                      <a:pt x="289" y="8"/>
                    </a:lnTo>
                    <a:lnTo>
                      <a:pt x="296" y="5"/>
                    </a:lnTo>
                    <a:lnTo>
                      <a:pt x="306" y="3"/>
                    </a:lnTo>
                    <a:lnTo>
                      <a:pt x="315" y="0"/>
                    </a:lnTo>
                    <a:lnTo>
                      <a:pt x="327" y="3"/>
                    </a:lnTo>
                    <a:lnTo>
                      <a:pt x="337" y="5"/>
                    </a:lnTo>
                    <a:lnTo>
                      <a:pt x="344" y="8"/>
                    </a:lnTo>
                    <a:lnTo>
                      <a:pt x="348" y="12"/>
                    </a:lnTo>
                    <a:lnTo>
                      <a:pt x="351" y="17"/>
                    </a:lnTo>
                    <a:lnTo>
                      <a:pt x="356" y="22"/>
                    </a:lnTo>
                    <a:lnTo>
                      <a:pt x="356" y="27"/>
                    </a:lnTo>
                    <a:lnTo>
                      <a:pt x="358" y="29"/>
                    </a:lnTo>
                    <a:lnTo>
                      <a:pt x="358" y="31"/>
                    </a:lnTo>
                    <a:lnTo>
                      <a:pt x="358" y="34"/>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20" name="Freeform 110"/>
              <p:cNvSpPr>
                <a:spLocks/>
              </p:cNvSpPr>
              <p:nvPr/>
            </p:nvSpPr>
            <p:spPr bwMode="auto">
              <a:xfrm>
                <a:off x="3367" y="3666"/>
                <a:ext cx="272" cy="228"/>
              </a:xfrm>
              <a:custGeom>
                <a:avLst/>
                <a:gdLst/>
                <a:ahLst/>
                <a:cxnLst>
                  <a:cxn ang="0">
                    <a:pos x="272" y="203"/>
                  </a:cxn>
                  <a:cxn ang="0">
                    <a:pos x="272" y="205"/>
                  </a:cxn>
                  <a:cxn ang="0">
                    <a:pos x="267" y="208"/>
                  </a:cxn>
                  <a:cxn ang="0">
                    <a:pos x="260" y="212"/>
                  </a:cxn>
                  <a:cxn ang="0">
                    <a:pos x="251" y="217"/>
                  </a:cxn>
                  <a:cxn ang="0">
                    <a:pos x="239" y="222"/>
                  </a:cxn>
                  <a:cxn ang="0">
                    <a:pos x="227" y="227"/>
                  </a:cxn>
                  <a:cxn ang="0">
                    <a:pos x="213" y="229"/>
                  </a:cxn>
                  <a:cxn ang="0">
                    <a:pos x="196" y="227"/>
                  </a:cxn>
                  <a:cxn ang="0">
                    <a:pos x="182" y="224"/>
                  </a:cxn>
                  <a:cxn ang="0">
                    <a:pos x="165" y="215"/>
                  </a:cxn>
                  <a:cxn ang="0">
                    <a:pos x="153" y="205"/>
                  </a:cxn>
                  <a:cxn ang="0">
                    <a:pos x="141" y="196"/>
                  </a:cxn>
                  <a:cxn ang="0">
                    <a:pos x="134" y="186"/>
                  </a:cxn>
                  <a:cxn ang="0">
                    <a:pos x="129" y="177"/>
                  </a:cxn>
                  <a:cxn ang="0">
                    <a:pos x="124" y="167"/>
                  </a:cxn>
                  <a:cxn ang="0">
                    <a:pos x="124" y="160"/>
                  </a:cxn>
                  <a:cxn ang="0">
                    <a:pos x="122" y="155"/>
                  </a:cxn>
                  <a:cxn ang="0">
                    <a:pos x="122" y="150"/>
                  </a:cxn>
                  <a:cxn ang="0">
                    <a:pos x="124" y="148"/>
                  </a:cxn>
                  <a:cxn ang="0">
                    <a:pos x="124" y="146"/>
                  </a:cxn>
                  <a:cxn ang="0">
                    <a:pos x="122" y="148"/>
                  </a:cxn>
                  <a:cxn ang="0">
                    <a:pos x="120" y="150"/>
                  </a:cxn>
                  <a:cxn ang="0">
                    <a:pos x="115" y="153"/>
                  </a:cxn>
                  <a:cxn ang="0">
                    <a:pos x="110" y="155"/>
                  </a:cxn>
                  <a:cxn ang="0">
                    <a:pos x="103" y="157"/>
                  </a:cxn>
                  <a:cxn ang="0">
                    <a:pos x="93" y="157"/>
                  </a:cxn>
                  <a:cxn ang="0">
                    <a:pos x="84" y="157"/>
                  </a:cxn>
                  <a:cxn ang="0">
                    <a:pos x="77" y="157"/>
                  </a:cxn>
                  <a:cxn ang="0">
                    <a:pos x="65" y="153"/>
                  </a:cxn>
                  <a:cxn ang="0">
                    <a:pos x="55" y="146"/>
                  </a:cxn>
                  <a:cxn ang="0">
                    <a:pos x="48" y="138"/>
                  </a:cxn>
                  <a:cxn ang="0">
                    <a:pos x="43" y="129"/>
                  </a:cxn>
                  <a:cxn ang="0">
                    <a:pos x="39" y="122"/>
                  </a:cxn>
                  <a:cxn ang="0">
                    <a:pos x="39" y="112"/>
                  </a:cxn>
                  <a:cxn ang="0">
                    <a:pos x="39" y="105"/>
                  </a:cxn>
                  <a:cxn ang="0">
                    <a:pos x="39" y="98"/>
                  </a:cxn>
                  <a:cxn ang="0">
                    <a:pos x="41" y="91"/>
                  </a:cxn>
                  <a:cxn ang="0">
                    <a:pos x="41" y="86"/>
                  </a:cxn>
                  <a:cxn ang="0">
                    <a:pos x="43" y="84"/>
                  </a:cxn>
                  <a:cxn ang="0">
                    <a:pos x="43" y="81"/>
                  </a:cxn>
                  <a:cxn ang="0">
                    <a:pos x="43" y="81"/>
                  </a:cxn>
                  <a:cxn ang="0">
                    <a:pos x="39" y="79"/>
                  </a:cxn>
                  <a:cxn ang="0">
                    <a:pos x="34" y="76"/>
                  </a:cxn>
                  <a:cxn ang="0">
                    <a:pos x="29" y="72"/>
                  </a:cxn>
                  <a:cxn ang="0">
                    <a:pos x="22" y="64"/>
                  </a:cxn>
                  <a:cxn ang="0">
                    <a:pos x="15" y="55"/>
                  </a:cxn>
                  <a:cxn ang="0">
                    <a:pos x="10" y="45"/>
                  </a:cxn>
                  <a:cxn ang="0">
                    <a:pos x="5" y="31"/>
                  </a:cxn>
                  <a:cxn ang="0">
                    <a:pos x="3" y="17"/>
                  </a:cxn>
                  <a:cxn ang="0">
                    <a:pos x="0" y="0"/>
                  </a:cxn>
                </a:cxnLst>
                <a:rect l="0" t="0" r="r" b="b"/>
                <a:pathLst>
                  <a:path w="272" h="229">
                    <a:moveTo>
                      <a:pt x="272" y="203"/>
                    </a:moveTo>
                    <a:lnTo>
                      <a:pt x="272" y="205"/>
                    </a:lnTo>
                    <a:lnTo>
                      <a:pt x="267" y="208"/>
                    </a:lnTo>
                    <a:lnTo>
                      <a:pt x="260" y="212"/>
                    </a:lnTo>
                    <a:lnTo>
                      <a:pt x="251" y="217"/>
                    </a:lnTo>
                    <a:lnTo>
                      <a:pt x="239" y="222"/>
                    </a:lnTo>
                    <a:lnTo>
                      <a:pt x="227" y="227"/>
                    </a:lnTo>
                    <a:lnTo>
                      <a:pt x="213" y="229"/>
                    </a:lnTo>
                    <a:lnTo>
                      <a:pt x="196" y="227"/>
                    </a:lnTo>
                    <a:lnTo>
                      <a:pt x="182" y="224"/>
                    </a:lnTo>
                    <a:lnTo>
                      <a:pt x="165" y="215"/>
                    </a:lnTo>
                    <a:lnTo>
                      <a:pt x="153" y="205"/>
                    </a:lnTo>
                    <a:lnTo>
                      <a:pt x="141" y="196"/>
                    </a:lnTo>
                    <a:lnTo>
                      <a:pt x="134" y="186"/>
                    </a:lnTo>
                    <a:lnTo>
                      <a:pt x="129" y="177"/>
                    </a:lnTo>
                    <a:lnTo>
                      <a:pt x="124" y="167"/>
                    </a:lnTo>
                    <a:lnTo>
                      <a:pt x="124" y="160"/>
                    </a:lnTo>
                    <a:lnTo>
                      <a:pt x="122" y="155"/>
                    </a:lnTo>
                    <a:lnTo>
                      <a:pt x="122" y="150"/>
                    </a:lnTo>
                    <a:lnTo>
                      <a:pt x="124" y="148"/>
                    </a:lnTo>
                    <a:lnTo>
                      <a:pt x="124" y="146"/>
                    </a:lnTo>
                    <a:lnTo>
                      <a:pt x="122" y="148"/>
                    </a:lnTo>
                    <a:lnTo>
                      <a:pt x="120" y="150"/>
                    </a:lnTo>
                    <a:lnTo>
                      <a:pt x="115" y="153"/>
                    </a:lnTo>
                    <a:lnTo>
                      <a:pt x="110" y="155"/>
                    </a:lnTo>
                    <a:lnTo>
                      <a:pt x="103" y="157"/>
                    </a:lnTo>
                    <a:lnTo>
                      <a:pt x="93" y="157"/>
                    </a:lnTo>
                    <a:lnTo>
                      <a:pt x="84" y="157"/>
                    </a:lnTo>
                    <a:lnTo>
                      <a:pt x="77" y="157"/>
                    </a:lnTo>
                    <a:lnTo>
                      <a:pt x="65" y="153"/>
                    </a:lnTo>
                    <a:lnTo>
                      <a:pt x="55" y="146"/>
                    </a:lnTo>
                    <a:lnTo>
                      <a:pt x="48" y="138"/>
                    </a:lnTo>
                    <a:lnTo>
                      <a:pt x="43" y="129"/>
                    </a:lnTo>
                    <a:lnTo>
                      <a:pt x="39" y="122"/>
                    </a:lnTo>
                    <a:lnTo>
                      <a:pt x="39" y="112"/>
                    </a:lnTo>
                    <a:lnTo>
                      <a:pt x="39" y="105"/>
                    </a:lnTo>
                    <a:lnTo>
                      <a:pt x="39" y="98"/>
                    </a:lnTo>
                    <a:lnTo>
                      <a:pt x="41" y="91"/>
                    </a:lnTo>
                    <a:lnTo>
                      <a:pt x="41" y="86"/>
                    </a:lnTo>
                    <a:lnTo>
                      <a:pt x="43" y="84"/>
                    </a:lnTo>
                    <a:lnTo>
                      <a:pt x="43" y="81"/>
                    </a:lnTo>
                    <a:lnTo>
                      <a:pt x="43" y="81"/>
                    </a:lnTo>
                    <a:lnTo>
                      <a:pt x="39" y="79"/>
                    </a:lnTo>
                    <a:lnTo>
                      <a:pt x="34" y="76"/>
                    </a:lnTo>
                    <a:lnTo>
                      <a:pt x="29" y="72"/>
                    </a:lnTo>
                    <a:lnTo>
                      <a:pt x="22" y="64"/>
                    </a:lnTo>
                    <a:lnTo>
                      <a:pt x="15" y="55"/>
                    </a:lnTo>
                    <a:lnTo>
                      <a:pt x="10" y="45"/>
                    </a:lnTo>
                    <a:lnTo>
                      <a:pt x="5" y="31"/>
                    </a:lnTo>
                    <a:lnTo>
                      <a:pt x="3" y="17"/>
                    </a:lnTo>
                    <a:lnTo>
                      <a:pt x="0" y="0"/>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21" name="Freeform 111"/>
              <p:cNvSpPr>
                <a:spLocks/>
              </p:cNvSpPr>
              <p:nvPr/>
            </p:nvSpPr>
            <p:spPr bwMode="auto">
              <a:xfrm>
                <a:off x="3638" y="3666"/>
                <a:ext cx="360" cy="234"/>
              </a:xfrm>
              <a:custGeom>
                <a:avLst/>
                <a:gdLst/>
                <a:ahLst/>
                <a:cxnLst>
                  <a:cxn ang="0">
                    <a:pos x="3" y="205"/>
                  </a:cxn>
                  <a:cxn ang="0">
                    <a:pos x="3" y="212"/>
                  </a:cxn>
                  <a:cxn ang="0">
                    <a:pos x="7" y="219"/>
                  </a:cxn>
                  <a:cxn ang="0">
                    <a:pos x="17" y="229"/>
                  </a:cxn>
                  <a:cxn ang="0">
                    <a:pos x="34" y="236"/>
                  </a:cxn>
                  <a:cxn ang="0">
                    <a:pos x="55" y="236"/>
                  </a:cxn>
                  <a:cxn ang="0">
                    <a:pos x="72" y="229"/>
                  </a:cxn>
                  <a:cxn ang="0">
                    <a:pos x="79" y="219"/>
                  </a:cxn>
                  <a:cxn ang="0">
                    <a:pos x="84" y="212"/>
                  </a:cxn>
                  <a:cxn ang="0">
                    <a:pos x="86" y="205"/>
                  </a:cxn>
                  <a:cxn ang="0">
                    <a:pos x="88" y="205"/>
                  </a:cxn>
                  <a:cxn ang="0">
                    <a:pos x="100" y="215"/>
                  </a:cxn>
                  <a:cxn ang="0">
                    <a:pos x="119" y="224"/>
                  </a:cxn>
                  <a:cxn ang="0">
                    <a:pos x="148" y="229"/>
                  </a:cxn>
                  <a:cxn ang="0">
                    <a:pos x="179" y="224"/>
                  </a:cxn>
                  <a:cxn ang="0">
                    <a:pos x="208" y="205"/>
                  </a:cxn>
                  <a:cxn ang="0">
                    <a:pos x="227" y="186"/>
                  </a:cxn>
                  <a:cxn ang="0">
                    <a:pos x="234" y="169"/>
                  </a:cxn>
                  <a:cxn ang="0">
                    <a:pos x="236" y="155"/>
                  </a:cxn>
                  <a:cxn ang="0">
                    <a:pos x="236" y="148"/>
                  </a:cxn>
                  <a:cxn ang="0">
                    <a:pos x="236" y="148"/>
                  </a:cxn>
                  <a:cxn ang="0">
                    <a:pos x="243" y="153"/>
                  </a:cxn>
                  <a:cxn ang="0">
                    <a:pos x="258" y="157"/>
                  </a:cxn>
                  <a:cxn ang="0">
                    <a:pos x="274" y="160"/>
                  </a:cxn>
                  <a:cxn ang="0">
                    <a:pos x="293" y="153"/>
                  </a:cxn>
                  <a:cxn ang="0">
                    <a:pos x="313" y="138"/>
                  </a:cxn>
                  <a:cxn ang="0">
                    <a:pos x="320" y="122"/>
                  </a:cxn>
                  <a:cxn ang="0">
                    <a:pos x="322" y="105"/>
                  </a:cxn>
                  <a:cxn ang="0">
                    <a:pos x="320" y="91"/>
                  </a:cxn>
                  <a:cxn ang="0">
                    <a:pos x="317" y="84"/>
                  </a:cxn>
                  <a:cxn ang="0">
                    <a:pos x="317" y="81"/>
                  </a:cxn>
                  <a:cxn ang="0">
                    <a:pos x="324" y="76"/>
                  </a:cxn>
                  <a:cxn ang="0">
                    <a:pos x="336" y="64"/>
                  </a:cxn>
                  <a:cxn ang="0">
                    <a:pos x="351" y="45"/>
                  </a:cxn>
                  <a:cxn ang="0">
                    <a:pos x="358" y="17"/>
                  </a:cxn>
                </a:cxnLst>
                <a:rect l="0" t="0" r="r" b="b"/>
                <a:pathLst>
                  <a:path w="360" h="236">
                    <a:moveTo>
                      <a:pt x="0" y="203"/>
                    </a:moveTo>
                    <a:lnTo>
                      <a:pt x="3" y="205"/>
                    </a:lnTo>
                    <a:lnTo>
                      <a:pt x="3" y="208"/>
                    </a:lnTo>
                    <a:lnTo>
                      <a:pt x="3" y="212"/>
                    </a:lnTo>
                    <a:lnTo>
                      <a:pt x="5" y="215"/>
                    </a:lnTo>
                    <a:lnTo>
                      <a:pt x="7" y="219"/>
                    </a:lnTo>
                    <a:lnTo>
                      <a:pt x="12" y="224"/>
                    </a:lnTo>
                    <a:lnTo>
                      <a:pt x="17" y="229"/>
                    </a:lnTo>
                    <a:lnTo>
                      <a:pt x="24" y="234"/>
                    </a:lnTo>
                    <a:lnTo>
                      <a:pt x="34" y="236"/>
                    </a:lnTo>
                    <a:lnTo>
                      <a:pt x="43" y="236"/>
                    </a:lnTo>
                    <a:lnTo>
                      <a:pt x="55" y="236"/>
                    </a:lnTo>
                    <a:lnTo>
                      <a:pt x="65" y="234"/>
                    </a:lnTo>
                    <a:lnTo>
                      <a:pt x="72" y="229"/>
                    </a:lnTo>
                    <a:lnTo>
                      <a:pt x="76" y="224"/>
                    </a:lnTo>
                    <a:lnTo>
                      <a:pt x="79" y="219"/>
                    </a:lnTo>
                    <a:lnTo>
                      <a:pt x="84" y="215"/>
                    </a:lnTo>
                    <a:lnTo>
                      <a:pt x="84" y="212"/>
                    </a:lnTo>
                    <a:lnTo>
                      <a:pt x="86" y="208"/>
                    </a:lnTo>
                    <a:lnTo>
                      <a:pt x="86" y="205"/>
                    </a:lnTo>
                    <a:lnTo>
                      <a:pt x="86" y="205"/>
                    </a:lnTo>
                    <a:lnTo>
                      <a:pt x="88" y="205"/>
                    </a:lnTo>
                    <a:lnTo>
                      <a:pt x="91" y="210"/>
                    </a:lnTo>
                    <a:lnTo>
                      <a:pt x="100" y="215"/>
                    </a:lnTo>
                    <a:lnTo>
                      <a:pt x="110" y="219"/>
                    </a:lnTo>
                    <a:lnTo>
                      <a:pt x="119" y="224"/>
                    </a:lnTo>
                    <a:lnTo>
                      <a:pt x="134" y="227"/>
                    </a:lnTo>
                    <a:lnTo>
                      <a:pt x="148" y="229"/>
                    </a:lnTo>
                    <a:lnTo>
                      <a:pt x="162" y="229"/>
                    </a:lnTo>
                    <a:lnTo>
                      <a:pt x="179" y="224"/>
                    </a:lnTo>
                    <a:lnTo>
                      <a:pt x="193" y="217"/>
                    </a:lnTo>
                    <a:lnTo>
                      <a:pt x="208" y="205"/>
                    </a:lnTo>
                    <a:lnTo>
                      <a:pt x="217" y="196"/>
                    </a:lnTo>
                    <a:lnTo>
                      <a:pt x="227" y="186"/>
                    </a:lnTo>
                    <a:lnTo>
                      <a:pt x="231" y="177"/>
                    </a:lnTo>
                    <a:lnTo>
                      <a:pt x="234" y="169"/>
                    </a:lnTo>
                    <a:lnTo>
                      <a:pt x="236" y="162"/>
                    </a:lnTo>
                    <a:lnTo>
                      <a:pt x="236" y="155"/>
                    </a:lnTo>
                    <a:lnTo>
                      <a:pt x="236" y="150"/>
                    </a:lnTo>
                    <a:lnTo>
                      <a:pt x="236" y="148"/>
                    </a:lnTo>
                    <a:lnTo>
                      <a:pt x="236" y="148"/>
                    </a:lnTo>
                    <a:lnTo>
                      <a:pt x="236" y="148"/>
                    </a:lnTo>
                    <a:lnTo>
                      <a:pt x="239" y="150"/>
                    </a:lnTo>
                    <a:lnTo>
                      <a:pt x="243" y="153"/>
                    </a:lnTo>
                    <a:lnTo>
                      <a:pt x="251" y="155"/>
                    </a:lnTo>
                    <a:lnTo>
                      <a:pt x="258" y="157"/>
                    </a:lnTo>
                    <a:lnTo>
                      <a:pt x="265" y="160"/>
                    </a:lnTo>
                    <a:lnTo>
                      <a:pt x="274" y="160"/>
                    </a:lnTo>
                    <a:lnTo>
                      <a:pt x="284" y="157"/>
                    </a:lnTo>
                    <a:lnTo>
                      <a:pt x="293" y="153"/>
                    </a:lnTo>
                    <a:lnTo>
                      <a:pt x="303" y="148"/>
                    </a:lnTo>
                    <a:lnTo>
                      <a:pt x="313" y="138"/>
                    </a:lnTo>
                    <a:lnTo>
                      <a:pt x="317" y="131"/>
                    </a:lnTo>
                    <a:lnTo>
                      <a:pt x="320" y="122"/>
                    </a:lnTo>
                    <a:lnTo>
                      <a:pt x="322" y="112"/>
                    </a:lnTo>
                    <a:lnTo>
                      <a:pt x="322" y="105"/>
                    </a:lnTo>
                    <a:lnTo>
                      <a:pt x="320" y="98"/>
                    </a:lnTo>
                    <a:lnTo>
                      <a:pt x="320" y="91"/>
                    </a:lnTo>
                    <a:lnTo>
                      <a:pt x="317" y="86"/>
                    </a:lnTo>
                    <a:lnTo>
                      <a:pt x="317" y="84"/>
                    </a:lnTo>
                    <a:lnTo>
                      <a:pt x="315" y="84"/>
                    </a:lnTo>
                    <a:lnTo>
                      <a:pt x="317" y="81"/>
                    </a:lnTo>
                    <a:lnTo>
                      <a:pt x="320" y="79"/>
                    </a:lnTo>
                    <a:lnTo>
                      <a:pt x="324" y="76"/>
                    </a:lnTo>
                    <a:lnTo>
                      <a:pt x="332" y="72"/>
                    </a:lnTo>
                    <a:lnTo>
                      <a:pt x="336" y="64"/>
                    </a:lnTo>
                    <a:lnTo>
                      <a:pt x="343" y="55"/>
                    </a:lnTo>
                    <a:lnTo>
                      <a:pt x="351" y="45"/>
                    </a:lnTo>
                    <a:lnTo>
                      <a:pt x="355" y="33"/>
                    </a:lnTo>
                    <a:lnTo>
                      <a:pt x="358" y="17"/>
                    </a:lnTo>
                    <a:lnTo>
                      <a:pt x="360" y="0"/>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grpSp>
        <p:sp>
          <p:nvSpPr>
            <p:cNvPr id="97" name="Freeform 112"/>
            <p:cNvSpPr>
              <a:spLocks/>
            </p:cNvSpPr>
            <p:nvPr/>
          </p:nvSpPr>
          <p:spPr bwMode="auto">
            <a:xfrm>
              <a:off x="4347" y="4062"/>
              <a:ext cx="114" cy="115"/>
            </a:xfrm>
            <a:custGeom>
              <a:avLst/>
              <a:gdLst/>
              <a:ahLst/>
              <a:cxnLst>
                <a:cxn ang="0">
                  <a:pos x="112" y="112"/>
                </a:cxn>
                <a:cxn ang="0">
                  <a:pos x="115" y="0"/>
                </a:cxn>
                <a:cxn ang="0">
                  <a:pos x="0" y="0"/>
                </a:cxn>
                <a:cxn ang="0">
                  <a:pos x="0" y="115"/>
                </a:cxn>
                <a:cxn ang="0">
                  <a:pos x="115" y="115"/>
                </a:cxn>
                <a:cxn ang="0">
                  <a:pos x="115" y="115"/>
                </a:cxn>
              </a:cxnLst>
              <a:rect l="0" t="0" r="r" b="b"/>
              <a:pathLst>
                <a:path w="115" h="115">
                  <a:moveTo>
                    <a:pt x="112" y="112"/>
                  </a:moveTo>
                  <a:lnTo>
                    <a:pt x="115" y="0"/>
                  </a:lnTo>
                  <a:lnTo>
                    <a:pt x="0" y="0"/>
                  </a:lnTo>
                  <a:lnTo>
                    <a:pt x="0" y="115"/>
                  </a:lnTo>
                  <a:lnTo>
                    <a:pt x="115" y="115"/>
                  </a:lnTo>
                  <a:lnTo>
                    <a:pt x="115" y="115"/>
                  </a:lnTo>
                </a:path>
              </a:pathLst>
            </a:custGeom>
            <a:solidFill>
              <a:schemeClr val="accent2">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98" name="Freeform 113"/>
            <p:cNvSpPr>
              <a:spLocks/>
            </p:cNvSpPr>
            <p:nvPr/>
          </p:nvSpPr>
          <p:spPr bwMode="auto">
            <a:xfrm>
              <a:off x="4986" y="4062"/>
              <a:ext cx="110" cy="115"/>
            </a:xfrm>
            <a:custGeom>
              <a:avLst/>
              <a:gdLst/>
              <a:ahLst/>
              <a:cxnLst>
                <a:cxn ang="0">
                  <a:pos x="112" y="112"/>
                </a:cxn>
                <a:cxn ang="0">
                  <a:pos x="112" y="0"/>
                </a:cxn>
                <a:cxn ang="0">
                  <a:pos x="0" y="0"/>
                </a:cxn>
                <a:cxn ang="0">
                  <a:pos x="0" y="115"/>
                </a:cxn>
                <a:cxn ang="0">
                  <a:pos x="112" y="115"/>
                </a:cxn>
                <a:cxn ang="0">
                  <a:pos x="112" y="115"/>
                </a:cxn>
              </a:cxnLst>
              <a:rect l="0" t="0" r="r" b="b"/>
              <a:pathLst>
                <a:path w="112" h="115">
                  <a:moveTo>
                    <a:pt x="112" y="112"/>
                  </a:moveTo>
                  <a:lnTo>
                    <a:pt x="112" y="0"/>
                  </a:lnTo>
                  <a:lnTo>
                    <a:pt x="0" y="0"/>
                  </a:lnTo>
                  <a:lnTo>
                    <a:pt x="0" y="115"/>
                  </a:lnTo>
                  <a:lnTo>
                    <a:pt x="112" y="115"/>
                  </a:lnTo>
                  <a:lnTo>
                    <a:pt x="112" y="115"/>
                  </a:lnTo>
                </a:path>
              </a:pathLst>
            </a:custGeom>
            <a:solidFill>
              <a:schemeClr val="accent1">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99" name="Line 114"/>
            <p:cNvSpPr>
              <a:spLocks noChangeShapeType="1"/>
            </p:cNvSpPr>
            <p:nvPr/>
          </p:nvSpPr>
          <p:spPr bwMode="auto">
            <a:xfrm>
              <a:off x="4207" y="2557"/>
              <a:ext cx="0" cy="11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0" name="Line 115"/>
            <p:cNvSpPr>
              <a:spLocks noChangeShapeType="1"/>
            </p:cNvSpPr>
            <p:nvPr/>
          </p:nvSpPr>
          <p:spPr bwMode="auto">
            <a:xfrm flipH="1" flipV="1">
              <a:off x="3719" y="2814"/>
              <a:ext cx="173" cy="9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1" name="Line 116"/>
            <p:cNvSpPr>
              <a:spLocks noChangeShapeType="1"/>
            </p:cNvSpPr>
            <p:nvPr/>
          </p:nvSpPr>
          <p:spPr bwMode="auto">
            <a:xfrm flipV="1">
              <a:off x="4519" y="2811"/>
              <a:ext cx="184" cy="10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 name="Line 117"/>
            <p:cNvSpPr>
              <a:spLocks noChangeShapeType="1"/>
            </p:cNvSpPr>
            <p:nvPr/>
          </p:nvSpPr>
          <p:spPr bwMode="auto">
            <a:xfrm flipH="1">
              <a:off x="3682" y="3049"/>
              <a:ext cx="253" cy="37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 name="Freeform 118"/>
            <p:cNvSpPr>
              <a:spLocks/>
            </p:cNvSpPr>
            <p:nvPr/>
          </p:nvSpPr>
          <p:spPr bwMode="auto">
            <a:xfrm>
              <a:off x="3745" y="3200"/>
              <a:ext cx="114" cy="112"/>
            </a:xfrm>
            <a:custGeom>
              <a:avLst/>
              <a:gdLst/>
              <a:ahLst/>
              <a:cxnLst>
                <a:cxn ang="0">
                  <a:pos x="113" y="112"/>
                </a:cxn>
                <a:cxn ang="0">
                  <a:pos x="113" y="0"/>
                </a:cxn>
                <a:cxn ang="0">
                  <a:pos x="0" y="0"/>
                </a:cxn>
                <a:cxn ang="0">
                  <a:pos x="0" y="115"/>
                </a:cxn>
                <a:cxn ang="0">
                  <a:pos x="113" y="115"/>
                </a:cxn>
                <a:cxn ang="0">
                  <a:pos x="113" y="115"/>
                </a:cxn>
                <a:cxn ang="0">
                  <a:pos x="113" y="112"/>
                </a:cxn>
              </a:cxnLst>
              <a:rect l="0" t="0" r="r" b="b"/>
              <a:pathLst>
                <a:path w="113" h="115">
                  <a:moveTo>
                    <a:pt x="113" y="112"/>
                  </a:moveTo>
                  <a:lnTo>
                    <a:pt x="113" y="0"/>
                  </a:lnTo>
                  <a:lnTo>
                    <a:pt x="0" y="0"/>
                  </a:lnTo>
                  <a:lnTo>
                    <a:pt x="0" y="115"/>
                  </a:lnTo>
                  <a:lnTo>
                    <a:pt x="113" y="115"/>
                  </a:lnTo>
                  <a:lnTo>
                    <a:pt x="113" y="115"/>
                  </a:lnTo>
                  <a:lnTo>
                    <a:pt x="113" y="112"/>
                  </a:lnTo>
                  <a:close/>
                </a:path>
              </a:pathLst>
            </a:custGeom>
            <a:solidFill>
              <a:srgbClr val="FFFF66">
                <a:alpha val="50000"/>
              </a:srgbClr>
            </a:solidFill>
            <a:ln w="9525">
              <a:solidFill>
                <a:schemeClr val="tx1"/>
              </a:solidFill>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 name="Freeform 119"/>
            <p:cNvSpPr>
              <a:spLocks/>
            </p:cNvSpPr>
            <p:nvPr/>
          </p:nvSpPr>
          <p:spPr bwMode="auto">
            <a:xfrm>
              <a:off x="3983" y="3263"/>
              <a:ext cx="114" cy="115"/>
            </a:xfrm>
            <a:custGeom>
              <a:avLst/>
              <a:gdLst/>
              <a:ahLst/>
              <a:cxnLst>
                <a:cxn ang="0">
                  <a:pos x="113" y="112"/>
                </a:cxn>
                <a:cxn ang="0">
                  <a:pos x="113" y="0"/>
                </a:cxn>
                <a:cxn ang="0">
                  <a:pos x="0" y="0"/>
                </a:cxn>
                <a:cxn ang="0">
                  <a:pos x="0" y="115"/>
                </a:cxn>
                <a:cxn ang="0">
                  <a:pos x="113" y="115"/>
                </a:cxn>
                <a:cxn ang="0">
                  <a:pos x="113" y="115"/>
                </a:cxn>
              </a:cxnLst>
              <a:rect l="0" t="0" r="r" b="b"/>
              <a:pathLst>
                <a:path w="113" h="115">
                  <a:moveTo>
                    <a:pt x="113" y="112"/>
                  </a:moveTo>
                  <a:lnTo>
                    <a:pt x="113" y="0"/>
                  </a:lnTo>
                  <a:lnTo>
                    <a:pt x="0" y="0"/>
                  </a:lnTo>
                  <a:lnTo>
                    <a:pt x="0" y="115"/>
                  </a:lnTo>
                  <a:lnTo>
                    <a:pt x="113" y="115"/>
                  </a:lnTo>
                  <a:lnTo>
                    <a:pt x="113" y="115"/>
                  </a:lnTo>
                </a:path>
              </a:pathLst>
            </a:custGeom>
            <a:solidFill>
              <a:srgbClr val="FF0066">
                <a:alpha val="50000"/>
              </a:srgb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5" name="Line 120"/>
            <p:cNvSpPr>
              <a:spLocks noChangeShapeType="1"/>
            </p:cNvSpPr>
            <p:nvPr/>
          </p:nvSpPr>
          <p:spPr bwMode="auto">
            <a:xfrm>
              <a:off x="4468" y="3055"/>
              <a:ext cx="261" cy="37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6" name="Freeform 121"/>
            <p:cNvSpPr>
              <a:spLocks/>
            </p:cNvSpPr>
            <p:nvPr/>
          </p:nvSpPr>
          <p:spPr bwMode="auto">
            <a:xfrm>
              <a:off x="4552" y="3204"/>
              <a:ext cx="114" cy="109"/>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7" name="Freeform 122"/>
            <p:cNvSpPr>
              <a:spLocks/>
            </p:cNvSpPr>
            <p:nvPr/>
          </p:nvSpPr>
          <p:spPr bwMode="auto">
            <a:xfrm>
              <a:off x="4552" y="3204"/>
              <a:ext cx="114" cy="109"/>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8" name="Line 123"/>
            <p:cNvSpPr>
              <a:spLocks noChangeShapeType="1"/>
            </p:cNvSpPr>
            <p:nvPr/>
          </p:nvSpPr>
          <p:spPr bwMode="auto">
            <a:xfrm flipH="1" flipV="1">
              <a:off x="3275" y="3448"/>
              <a:ext cx="140" cy="7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9" name="Line 124"/>
            <p:cNvSpPr>
              <a:spLocks noChangeShapeType="1"/>
            </p:cNvSpPr>
            <p:nvPr/>
          </p:nvSpPr>
          <p:spPr bwMode="auto">
            <a:xfrm flipV="1">
              <a:off x="4989" y="3448"/>
              <a:ext cx="147" cy="7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0" name="Line 125"/>
            <p:cNvSpPr>
              <a:spLocks noChangeShapeType="1"/>
            </p:cNvSpPr>
            <p:nvPr/>
          </p:nvSpPr>
          <p:spPr bwMode="auto">
            <a:xfrm flipH="1">
              <a:off x="3348" y="3877"/>
              <a:ext cx="180" cy="18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 name="Line 126"/>
            <p:cNvSpPr>
              <a:spLocks noChangeShapeType="1"/>
            </p:cNvSpPr>
            <p:nvPr/>
          </p:nvSpPr>
          <p:spPr bwMode="auto">
            <a:xfrm>
              <a:off x="3822" y="3883"/>
              <a:ext cx="184" cy="1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 name="Line 127"/>
            <p:cNvSpPr>
              <a:spLocks noChangeShapeType="1"/>
            </p:cNvSpPr>
            <p:nvPr/>
          </p:nvSpPr>
          <p:spPr bwMode="auto">
            <a:xfrm flipH="1">
              <a:off x="4406" y="3880"/>
              <a:ext cx="176" cy="1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3" name="Line 128"/>
            <p:cNvSpPr>
              <a:spLocks noChangeShapeType="1"/>
            </p:cNvSpPr>
            <p:nvPr/>
          </p:nvSpPr>
          <p:spPr bwMode="auto">
            <a:xfrm>
              <a:off x="4883" y="3873"/>
              <a:ext cx="158" cy="1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4" name="Line 129"/>
            <p:cNvSpPr>
              <a:spLocks noChangeShapeType="1"/>
            </p:cNvSpPr>
            <p:nvPr/>
          </p:nvSpPr>
          <p:spPr bwMode="auto">
            <a:xfrm>
              <a:off x="3994" y="3666"/>
              <a:ext cx="4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5" name="Freeform 130"/>
            <p:cNvSpPr>
              <a:spLocks/>
            </p:cNvSpPr>
            <p:nvPr/>
          </p:nvSpPr>
          <p:spPr bwMode="auto">
            <a:xfrm>
              <a:off x="4160" y="3613"/>
              <a:ext cx="114"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16" name="Freeform 131"/>
            <p:cNvSpPr>
              <a:spLocks/>
            </p:cNvSpPr>
            <p:nvPr/>
          </p:nvSpPr>
          <p:spPr bwMode="auto">
            <a:xfrm>
              <a:off x="4160" y="3613"/>
              <a:ext cx="114"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2">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17" name="Line 132"/>
            <p:cNvSpPr>
              <a:spLocks noChangeShapeType="1"/>
            </p:cNvSpPr>
            <p:nvPr/>
          </p:nvSpPr>
          <p:spPr bwMode="auto">
            <a:xfrm flipH="1" flipV="1">
              <a:off x="3983" y="3072"/>
              <a:ext cx="48" cy="1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30" name="Group 133"/>
          <p:cNvGrpSpPr>
            <a:grpSpLocks/>
          </p:cNvGrpSpPr>
          <p:nvPr/>
        </p:nvGrpSpPr>
        <p:grpSpPr bwMode="auto">
          <a:xfrm>
            <a:off x="533400" y="1905000"/>
            <a:ext cx="8077200" cy="1676400"/>
            <a:chOff x="336" y="1200"/>
            <a:chExt cx="5088" cy="1056"/>
          </a:xfrm>
        </p:grpSpPr>
        <p:sp>
          <p:nvSpPr>
            <p:cNvPr id="131" name="Rectangle 134"/>
            <p:cNvSpPr>
              <a:spLocks noChangeArrowheads="1"/>
            </p:cNvSpPr>
            <p:nvPr userDrawn="1"/>
          </p:nvSpPr>
          <p:spPr bwMode="auto">
            <a:xfrm>
              <a:off x="2880" y="1200"/>
              <a:ext cx="2544" cy="52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32" name="Rectangle 135"/>
            <p:cNvSpPr>
              <a:spLocks noChangeArrowheads="1"/>
            </p:cNvSpPr>
            <p:nvPr userDrawn="1"/>
          </p:nvSpPr>
          <p:spPr bwMode="auto">
            <a:xfrm>
              <a:off x="2880" y="1728"/>
              <a:ext cx="2544" cy="52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33" name="Rectangle 136"/>
            <p:cNvSpPr>
              <a:spLocks noChangeArrowheads="1"/>
            </p:cNvSpPr>
            <p:nvPr userDrawn="1"/>
          </p:nvSpPr>
          <p:spPr bwMode="auto">
            <a:xfrm>
              <a:off x="336" y="1728"/>
              <a:ext cx="2544" cy="52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34" name="Rectangle 137"/>
            <p:cNvSpPr>
              <a:spLocks noChangeArrowheads="1"/>
            </p:cNvSpPr>
            <p:nvPr userDrawn="1"/>
          </p:nvSpPr>
          <p:spPr bwMode="auto">
            <a:xfrm>
              <a:off x="336" y="1200"/>
              <a:ext cx="2544" cy="52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35" name="Rectangle 138"/>
            <p:cNvSpPr>
              <a:spLocks noChangeArrowheads="1"/>
            </p:cNvSpPr>
            <p:nvPr userDrawn="1"/>
          </p:nvSpPr>
          <p:spPr bwMode="white">
            <a:xfrm>
              <a:off x="432" y="1296"/>
              <a:ext cx="4896" cy="8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36" name="Group 139"/>
          <p:cNvGrpSpPr>
            <a:grpSpLocks/>
          </p:cNvGrpSpPr>
          <p:nvPr/>
        </p:nvGrpSpPr>
        <p:grpSpPr bwMode="auto">
          <a:xfrm>
            <a:off x="304800" y="6783388"/>
            <a:ext cx="8458200" cy="74612"/>
            <a:chOff x="192" y="3840"/>
            <a:chExt cx="5328" cy="47"/>
          </a:xfrm>
        </p:grpSpPr>
        <p:grpSp>
          <p:nvGrpSpPr>
            <p:cNvPr id="137" name="Group 140"/>
            <p:cNvGrpSpPr>
              <a:grpSpLocks/>
            </p:cNvGrpSpPr>
            <p:nvPr userDrawn="1"/>
          </p:nvGrpSpPr>
          <p:grpSpPr bwMode="auto">
            <a:xfrm>
              <a:off x="192" y="3840"/>
              <a:ext cx="624" cy="47"/>
              <a:chOff x="624" y="3706"/>
              <a:chExt cx="1056" cy="106"/>
            </a:xfrm>
          </p:grpSpPr>
          <p:sp>
            <p:nvSpPr>
              <p:cNvPr id="159" name="Rectangle 141"/>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60" name="Rectangle 142"/>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38" name="Group 143"/>
            <p:cNvGrpSpPr>
              <a:grpSpLocks/>
            </p:cNvGrpSpPr>
            <p:nvPr userDrawn="1"/>
          </p:nvGrpSpPr>
          <p:grpSpPr bwMode="auto">
            <a:xfrm>
              <a:off x="864" y="3840"/>
              <a:ext cx="624" cy="47"/>
              <a:chOff x="624" y="3600"/>
              <a:chExt cx="1056" cy="106"/>
            </a:xfrm>
          </p:grpSpPr>
          <p:sp>
            <p:nvSpPr>
              <p:cNvPr id="157" name="Rectangle 144"/>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58" name="Rectangle 145"/>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39" name="Group 146"/>
            <p:cNvGrpSpPr>
              <a:grpSpLocks/>
            </p:cNvGrpSpPr>
            <p:nvPr userDrawn="1"/>
          </p:nvGrpSpPr>
          <p:grpSpPr bwMode="auto">
            <a:xfrm>
              <a:off x="1536" y="3840"/>
              <a:ext cx="624" cy="47"/>
              <a:chOff x="624" y="3706"/>
              <a:chExt cx="1056" cy="106"/>
            </a:xfrm>
          </p:grpSpPr>
          <p:sp>
            <p:nvSpPr>
              <p:cNvPr id="155" name="Rectangle 147"/>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56" name="Rectangle 148"/>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40" name="Group 149"/>
            <p:cNvGrpSpPr>
              <a:grpSpLocks/>
            </p:cNvGrpSpPr>
            <p:nvPr userDrawn="1"/>
          </p:nvGrpSpPr>
          <p:grpSpPr bwMode="auto">
            <a:xfrm>
              <a:off x="2208" y="3840"/>
              <a:ext cx="624" cy="47"/>
              <a:chOff x="624" y="3600"/>
              <a:chExt cx="1056" cy="106"/>
            </a:xfrm>
          </p:grpSpPr>
          <p:sp>
            <p:nvSpPr>
              <p:cNvPr id="153" name="Rectangle 150"/>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54" name="Rectangle 151"/>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41" name="Group 152"/>
            <p:cNvGrpSpPr>
              <a:grpSpLocks/>
            </p:cNvGrpSpPr>
            <p:nvPr userDrawn="1"/>
          </p:nvGrpSpPr>
          <p:grpSpPr bwMode="auto">
            <a:xfrm>
              <a:off x="2880" y="3840"/>
              <a:ext cx="624" cy="47"/>
              <a:chOff x="624" y="3706"/>
              <a:chExt cx="1056" cy="106"/>
            </a:xfrm>
          </p:grpSpPr>
          <p:sp>
            <p:nvSpPr>
              <p:cNvPr id="151" name="Rectangle 153"/>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52" name="Rectangle 154"/>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42" name="Group 155"/>
            <p:cNvGrpSpPr>
              <a:grpSpLocks/>
            </p:cNvGrpSpPr>
            <p:nvPr userDrawn="1"/>
          </p:nvGrpSpPr>
          <p:grpSpPr bwMode="auto">
            <a:xfrm>
              <a:off x="3552" y="3840"/>
              <a:ext cx="624" cy="47"/>
              <a:chOff x="624" y="3600"/>
              <a:chExt cx="1056" cy="106"/>
            </a:xfrm>
          </p:grpSpPr>
          <p:sp>
            <p:nvSpPr>
              <p:cNvPr id="149" name="Rectangle 156"/>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50" name="Rectangle 157"/>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43" name="Group 158"/>
            <p:cNvGrpSpPr>
              <a:grpSpLocks/>
            </p:cNvGrpSpPr>
            <p:nvPr userDrawn="1"/>
          </p:nvGrpSpPr>
          <p:grpSpPr bwMode="auto">
            <a:xfrm>
              <a:off x="4224" y="3840"/>
              <a:ext cx="624" cy="47"/>
              <a:chOff x="624" y="3706"/>
              <a:chExt cx="1056" cy="106"/>
            </a:xfrm>
          </p:grpSpPr>
          <p:sp>
            <p:nvSpPr>
              <p:cNvPr id="147" name="Rectangle 159"/>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48" name="Rectangle 160"/>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44" name="Group 161"/>
            <p:cNvGrpSpPr>
              <a:grpSpLocks/>
            </p:cNvGrpSpPr>
            <p:nvPr userDrawn="1"/>
          </p:nvGrpSpPr>
          <p:grpSpPr bwMode="auto">
            <a:xfrm>
              <a:off x="4896" y="3840"/>
              <a:ext cx="624" cy="47"/>
              <a:chOff x="624" y="3600"/>
              <a:chExt cx="1056" cy="106"/>
            </a:xfrm>
          </p:grpSpPr>
          <p:sp>
            <p:nvSpPr>
              <p:cNvPr id="145" name="Rectangle 162"/>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46" name="Rectangle 163"/>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grpSp>
        <p:nvGrpSpPr>
          <p:cNvPr id="161" name="Group 164"/>
          <p:cNvGrpSpPr>
            <a:grpSpLocks/>
          </p:cNvGrpSpPr>
          <p:nvPr/>
        </p:nvGrpSpPr>
        <p:grpSpPr bwMode="auto">
          <a:xfrm>
            <a:off x="304800" y="77788"/>
            <a:ext cx="8458200" cy="74612"/>
            <a:chOff x="192" y="3840"/>
            <a:chExt cx="5328" cy="47"/>
          </a:xfrm>
        </p:grpSpPr>
        <p:grpSp>
          <p:nvGrpSpPr>
            <p:cNvPr id="162" name="Group 165"/>
            <p:cNvGrpSpPr>
              <a:grpSpLocks/>
            </p:cNvGrpSpPr>
            <p:nvPr userDrawn="1"/>
          </p:nvGrpSpPr>
          <p:grpSpPr bwMode="auto">
            <a:xfrm>
              <a:off x="192" y="3840"/>
              <a:ext cx="624" cy="47"/>
              <a:chOff x="624" y="3706"/>
              <a:chExt cx="1056" cy="106"/>
            </a:xfrm>
          </p:grpSpPr>
          <p:sp>
            <p:nvSpPr>
              <p:cNvPr id="184" name="Rectangle 166"/>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85" name="Rectangle 167"/>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63" name="Group 168"/>
            <p:cNvGrpSpPr>
              <a:grpSpLocks/>
            </p:cNvGrpSpPr>
            <p:nvPr userDrawn="1"/>
          </p:nvGrpSpPr>
          <p:grpSpPr bwMode="auto">
            <a:xfrm>
              <a:off x="864" y="3840"/>
              <a:ext cx="624" cy="47"/>
              <a:chOff x="624" y="3600"/>
              <a:chExt cx="1056" cy="106"/>
            </a:xfrm>
          </p:grpSpPr>
          <p:sp>
            <p:nvSpPr>
              <p:cNvPr id="182" name="Rectangle 169"/>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83" name="Rectangle 170"/>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64" name="Group 171"/>
            <p:cNvGrpSpPr>
              <a:grpSpLocks/>
            </p:cNvGrpSpPr>
            <p:nvPr userDrawn="1"/>
          </p:nvGrpSpPr>
          <p:grpSpPr bwMode="auto">
            <a:xfrm>
              <a:off x="1536" y="3840"/>
              <a:ext cx="624" cy="47"/>
              <a:chOff x="624" y="3706"/>
              <a:chExt cx="1056" cy="106"/>
            </a:xfrm>
          </p:grpSpPr>
          <p:sp>
            <p:nvSpPr>
              <p:cNvPr id="180" name="Rectangle 172"/>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81" name="Rectangle 173"/>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65" name="Group 174"/>
            <p:cNvGrpSpPr>
              <a:grpSpLocks/>
            </p:cNvGrpSpPr>
            <p:nvPr userDrawn="1"/>
          </p:nvGrpSpPr>
          <p:grpSpPr bwMode="auto">
            <a:xfrm>
              <a:off x="2208" y="3840"/>
              <a:ext cx="624" cy="47"/>
              <a:chOff x="624" y="3600"/>
              <a:chExt cx="1056" cy="106"/>
            </a:xfrm>
          </p:grpSpPr>
          <p:sp>
            <p:nvSpPr>
              <p:cNvPr id="178" name="Rectangle 175"/>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79" name="Rectangle 176"/>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66" name="Group 177"/>
            <p:cNvGrpSpPr>
              <a:grpSpLocks/>
            </p:cNvGrpSpPr>
            <p:nvPr userDrawn="1"/>
          </p:nvGrpSpPr>
          <p:grpSpPr bwMode="auto">
            <a:xfrm>
              <a:off x="2880" y="3840"/>
              <a:ext cx="624" cy="47"/>
              <a:chOff x="624" y="3706"/>
              <a:chExt cx="1056" cy="106"/>
            </a:xfrm>
          </p:grpSpPr>
          <p:sp>
            <p:nvSpPr>
              <p:cNvPr id="176" name="Rectangle 178"/>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77" name="Rectangle 179"/>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67" name="Group 180"/>
            <p:cNvGrpSpPr>
              <a:grpSpLocks/>
            </p:cNvGrpSpPr>
            <p:nvPr userDrawn="1"/>
          </p:nvGrpSpPr>
          <p:grpSpPr bwMode="auto">
            <a:xfrm>
              <a:off x="3552" y="3840"/>
              <a:ext cx="624" cy="47"/>
              <a:chOff x="624" y="3600"/>
              <a:chExt cx="1056" cy="106"/>
            </a:xfrm>
          </p:grpSpPr>
          <p:sp>
            <p:nvSpPr>
              <p:cNvPr id="174" name="Rectangle 181"/>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75" name="Rectangle 182"/>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68" name="Group 183"/>
            <p:cNvGrpSpPr>
              <a:grpSpLocks/>
            </p:cNvGrpSpPr>
            <p:nvPr userDrawn="1"/>
          </p:nvGrpSpPr>
          <p:grpSpPr bwMode="auto">
            <a:xfrm>
              <a:off x="4224" y="3840"/>
              <a:ext cx="624" cy="47"/>
              <a:chOff x="624" y="3706"/>
              <a:chExt cx="1056" cy="106"/>
            </a:xfrm>
          </p:grpSpPr>
          <p:sp>
            <p:nvSpPr>
              <p:cNvPr id="172" name="Rectangle 184"/>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73" name="Rectangle 185"/>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69" name="Group 186"/>
            <p:cNvGrpSpPr>
              <a:grpSpLocks/>
            </p:cNvGrpSpPr>
            <p:nvPr userDrawn="1"/>
          </p:nvGrpSpPr>
          <p:grpSpPr bwMode="auto">
            <a:xfrm>
              <a:off x="4896" y="3840"/>
              <a:ext cx="624" cy="47"/>
              <a:chOff x="624" y="3600"/>
              <a:chExt cx="1056" cy="106"/>
            </a:xfrm>
          </p:grpSpPr>
          <p:sp>
            <p:nvSpPr>
              <p:cNvPr id="170" name="Rectangle 187"/>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71" name="Rectangle 188"/>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grpSp>
        <p:nvGrpSpPr>
          <p:cNvPr id="186" name="Group 189"/>
          <p:cNvGrpSpPr>
            <a:grpSpLocks/>
          </p:cNvGrpSpPr>
          <p:nvPr/>
        </p:nvGrpSpPr>
        <p:grpSpPr bwMode="auto">
          <a:xfrm>
            <a:off x="304800" y="152400"/>
            <a:ext cx="8458200" cy="74613"/>
            <a:chOff x="192" y="3840"/>
            <a:chExt cx="5328" cy="47"/>
          </a:xfrm>
        </p:grpSpPr>
        <p:grpSp>
          <p:nvGrpSpPr>
            <p:cNvPr id="187" name="Group 190"/>
            <p:cNvGrpSpPr>
              <a:grpSpLocks/>
            </p:cNvGrpSpPr>
            <p:nvPr userDrawn="1"/>
          </p:nvGrpSpPr>
          <p:grpSpPr bwMode="auto">
            <a:xfrm>
              <a:off x="192" y="3840"/>
              <a:ext cx="624" cy="47"/>
              <a:chOff x="624" y="3706"/>
              <a:chExt cx="1056" cy="106"/>
            </a:xfrm>
          </p:grpSpPr>
          <p:sp>
            <p:nvSpPr>
              <p:cNvPr id="209" name="Rectangle 191"/>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10" name="Rectangle 192"/>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88" name="Group 193"/>
            <p:cNvGrpSpPr>
              <a:grpSpLocks/>
            </p:cNvGrpSpPr>
            <p:nvPr userDrawn="1"/>
          </p:nvGrpSpPr>
          <p:grpSpPr bwMode="auto">
            <a:xfrm>
              <a:off x="864" y="3840"/>
              <a:ext cx="624" cy="47"/>
              <a:chOff x="624" y="3600"/>
              <a:chExt cx="1056" cy="106"/>
            </a:xfrm>
          </p:grpSpPr>
          <p:sp>
            <p:nvSpPr>
              <p:cNvPr id="207" name="Rectangle 194"/>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08" name="Rectangle 195"/>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89" name="Group 196"/>
            <p:cNvGrpSpPr>
              <a:grpSpLocks/>
            </p:cNvGrpSpPr>
            <p:nvPr userDrawn="1"/>
          </p:nvGrpSpPr>
          <p:grpSpPr bwMode="auto">
            <a:xfrm>
              <a:off x="1536" y="3840"/>
              <a:ext cx="624" cy="47"/>
              <a:chOff x="624" y="3706"/>
              <a:chExt cx="1056" cy="106"/>
            </a:xfrm>
          </p:grpSpPr>
          <p:sp>
            <p:nvSpPr>
              <p:cNvPr id="205" name="Rectangle 197"/>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06" name="Rectangle 198"/>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90" name="Group 199"/>
            <p:cNvGrpSpPr>
              <a:grpSpLocks/>
            </p:cNvGrpSpPr>
            <p:nvPr userDrawn="1"/>
          </p:nvGrpSpPr>
          <p:grpSpPr bwMode="auto">
            <a:xfrm>
              <a:off x="2208" y="3840"/>
              <a:ext cx="624" cy="47"/>
              <a:chOff x="624" y="3600"/>
              <a:chExt cx="1056" cy="106"/>
            </a:xfrm>
          </p:grpSpPr>
          <p:sp>
            <p:nvSpPr>
              <p:cNvPr id="203" name="Rectangle 200"/>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04" name="Rectangle 201"/>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91" name="Group 202"/>
            <p:cNvGrpSpPr>
              <a:grpSpLocks/>
            </p:cNvGrpSpPr>
            <p:nvPr userDrawn="1"/>
          </p:nvGrpSpPr>
          <p:grpSpPr bwMode="auto">
            <a:xfrm>
              <a:off x="2880" y="3840"/>
              <a:ext cx="624" cy="47"/>
              <a:chOff x="624" y="3706"/>
              <a:chExt cx="1056" cy="106"/>
            </a:xfrm>
          </p:grpSpPr>
          <p:sp>
            <p:nvSpPr>
              <p:cNvPr id="201" name="Rectangle 203"/>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02" name="Rectangle 204"/>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92" name="Group 205"/>
            <p:cNvGrpSpPr>
              <a:grpSpLocks/>
            </p:cNvGrpSpPr>
            <p:nvPr userDrawn="1"/>
          </p:nvGrpSpPr>
          <p:grpSpPr bwMode="auto">
            <a:xfrm>
              <a:off x="3552" y="3840"/>
              <a:ext cx="624" cy="47"/>
              <a:chOff x="624" y="3600"/>
              <a:chExt cx="1056" cy="106"/>
            </a:xfrm>
          </p:grpSpPr>
          <p:sp>
            <p:nvSpPr>
              <p:cNvPr id="199" name="Rectangle 206"/>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00" name="Rectangle 207"/>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93" name="Group 208"/>
            <p:cNvGrpSpPr>
              <a:grpSpLocks/>
            </p:cNvGrpSpPr>
            <p:nvPr userDrawn="1"/>
          </p:nvGrpSpPr>
          <p:grpSpPr bwMode="auto">
            <a:xfrm>
              <a:off x="4224" y="3840"/>
              <a:ext cx="624" cy="47"/>
              <a:chOff x="624" y="3706"/>
              <a:chExt cx="1056" cy="106"/>
            </a:xfrm>
          </p:grpSpPr>
          <p:sp>
            <p:nvSpPr>
              <p:cNvPr id="197" name="Rectangle 209"/>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98" name="Rectangle 210"/>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94" name="Group 211"/>
            <p:cNvGrpSpPr>
              <a:grpSpLocks/>
            </p:cNvGrpSpPr>
            <p:nvPr userDrawn="1"/>
          </p:nvGrpSpPr>
          <p:grpSpPr bwMode="auto">
            <a:xfrm>
              <a:off x="4896" y="3840"/>
              <a:ext cx="624" cy="47"/>
              <a:chOff x="624" y="3600"/>
              <a:chExt cx="1056" cy="106"/>
            </a:xfrm>
          </p:grpSpPr>
          <p:sp>
            <p:nvSpPr>
              <p:cNvPr id="195" name="Rectangle 212"/>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96" name="Rectangle 213"/>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grpSp>
        <p:nvGrpSpPr>
          <p:cNvPr id="211" name="Group 214"/>
          <p:cNvGrpSpPr>
            <a:grpSpLocks/>
          </p:cNvGrpSpPr>
          <p:nvPr userDrawn="1"/>
        </p:nvGrpSpPr>
        <p:grpSpPr bwMode="auto">
          <a:xfrm>
            <a:off x="533400" y="1905000"/>
            <a:ext cx="8077200" cy="1676400"/>
            <a:chOff x="336" y="1200"/>
            <a:chExt cx="5088" cy="1056"/>
          </a:xfrm>
        </p:grpSpPr>
        <p:sp>
          <p:nvSpPr>
            <p:cNvPr id="212" name="Rectangle 215"/>
            <p:cNvSpPr>
              <a:spLocks noChangeArrowheads="1"/>
            </p:cNvSpPr>
            <p:nvPr userDrawn="1"/>
          </p:nvSpPr>
          <p:spPr bwMode="auto">
            <a:xfrm>
              <a:off x="2880" y="1200"/>
              <a:ext cx="2544" cy="52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13" name="Rectangle 216"/>
            <p:cNvSpPr>
              <a:spLocks noChangeArrowheads="1"/>
            </p:cNvSpPr>
            <p:nvPr userDrawn="1"/>
          </p:nvSpPr>
          <p:spPr bwMode="auto">
            <a:xfrm>
              <a:off x="2880" y="1728"/>
              <a:ext cx="2544" cy="52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14" name="Rectangle 217"/>
            <p:cNvSpPr>
              <a:spLocks noChangeArrowheads="1"/>
            </p:cNvSpPr>
            <p:nvPr userDrawn="1"/>
          </p:nvSpPr>
          <p:spPr bwMode="auto">
            <a:xfrm>
              <a:off x="336" y="1728"/>
              <a:ext cx="2544" cy="52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15" name="Rectangle 218"/>
            <p:cNvSpPr>
              <a:spLocks noChangeArrowheads="1"/>
            </p:cNvSpPr>
            <p:nvPr userDrawn="1"/>
          </p:nvSpPr>
          <p:spPr bwMode="auto">
            <a:xfrm>
              <a:off x="336" y="1200"/>
              <a:ext cx="2544" cy="52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16" name="Rectangle 219"/>
            <p:cNvSpPr>
              <a:spLocks noChangeArrowheads="1"/>
            </p:cNvSpPr>
            <p:nvPr userDrawn="1"/>
          </p:nvSpPr>
          <p:spPr bwMode="white">
            <a:xfrm>
              <a:off x="432" y="1296"/>
              <a:ext cx="4896" cy="8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17" name="Group 220"/>
          <p:cNvGrpSpPr>
            <a:grpSpLocks/>
          </p:cNvGrpSpPr>
          <p:nvPr userDrawn="1"/>
        </p:nvGrpSpPr>
        <p:grpSpPr bwMode="auto">
          <a:xfrm>
            <a:off x="304800" y="6783388"/>
            <a:ext cx="8458200" cy="74612"/>
            <a:chOff x="192" y="3840"/>
            <a:chExt cx="5328" cy="47"/>
          </a:xfrm>
        </p:grpSpPr>
        <p:grpSp>
          <p:nvGrpSpPr>
            <p:cNvPr id="218" name="Group 221"/>
            <p:cNvGrpSpPr>
              <a:grpSpLocks/>
            </p:cNvGrpSpPr>
            <p:nvPr userDrawn="1"/>
          </p:nvGrpSpPr>
          <p:grpSpPr bwMode="auto">
            <a:xfrm>
              <a:off x="192" y="3840"/>
              <a:ext cx="624" cy="47"/>
              <a:chOff x="624" y="3706"/>
              <a:chExt cx="1056" cy="106"/>
            </a:xfrm>
          </p:grpSpPr>
          <p:sp>
            <p:nvSpPr>
              <p:cNvPr id="240" name="Rectangle 222"/>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41" name="Rectangle 223"/>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19" name="Group 224"/>
            <p:cNvGrpSpPr>
              <a:grpSpLocks/>
            </p:cNvGrpSpPr>
            <p:nvPr userDrawn="1"/>
          </p:nvGrpSpPr>
          <p:grpSpPr bwMode="auto">
            <a:xfrm>
              <a:off x="864" y="3840"/>
              <a:ext cx="624" cy="47"/>
              <a:chOff x="624" y="3600"/>
              <a:chExt cx="1056" cy="106"/>
            </a:xfrm>
          </p:grpSpPr>
          <p:sp>
            <p:nvSpPr>
              <p:cNvPr id="238" name="Rectangle 225"/>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39" name="Rectangle 226"/>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20" name="Group 227"/>
            <p:cNvGrpSpPr>
              <a:grpSpLocks/>
            </p:cNvGrpSpPr>
            <p:nvPr userDrawn="1"/>
          </p:nvGrpSpPr>
          <p:grpSpPr bwMode="auto">
            <a:xfrm>
              <a:off x="1536" y="3840"/>
              <a:ext cx="624" cy="47"/>
              <a:chOff x="624" y="3706"/>
              <a:chExt cx="1056" cy="106"/>
            </a:xfrm>
          </p:grpSpPr>
          <p:sp>
            <p:nvSpPr>
              <p:cNvPr id="236" name="Rectangle 228"/>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37" name="Rectangle 229"/>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21" name="Group 230"/>
            <p:cNvGrpSpPr>
              <a:grpSpLocks/>
            </p:cNvGrpSpPr>
            <p:nvPr userDrawn="1"/>
          </p:nvGrpSpPr>
          <p:grpSpPr bwMode="auto">
            <a:xfrm>
              <a:off x="2208" y="3840"/>
              <a:ext cx="624" cy="47"/>
              <a:chOff x="624" y="3600"/>
              <a:chExt cx="1056" cy="106"/>
            </a:xfrm>
          </p:grpSpPr>
          <p:sp>
            <p:nvSpPr>
              <p:cNvPr id="234" name="Rectangle 231"/>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35" name="Rectangle 232"/>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22" name="Group 233"/>
            <p:cNvGrpSpPr>
              <a:grpSpLocks/>
            </p:cNvGrpSpPr>
            <p:nvPr userDrawn="1"/>
          </p:nvGrpSpPr>
          <p:grpSpPr bwMode="auto">
            <a:xfrm>
              <a:off x="2880" y="3840"/>
              <a:ext cx="624" cy="47"/>
              <a:chOff x="624" y="3706"/>
              <a:chExt cx="1056" cy="106"/>
            </a:xfrm>
          </p:grpSpPr>
          <p:sp>
            <p:nvSpPr>
              <p:cNvPr id="232" name="Rectangle 234"/>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33" name="Rectangle 235"/>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23" name="Group 236"/>
            <p:cNvGrpSpPr>
              <a:grpSpLocks/>
            </p:cNvGrpSpPr>
            <p:nvPr userDrawn="1"/>
          </p:nvGrpSpPr>
          <p:grpSpPr bwMode="auto">
            <a:xfrm>
              <a:off x="3552" y="3840"/>
              <a:ext cx="624" cy="47"/>
              <a:chOff x="624" y="3600"/>
              <a:chExt cx="1056" cy="106"/>
            </a:xfrm>
          </p:grpSpPr>
          <p:sp>
            <p:nvSpPr>
              <p:cNvPr id="230" name="Rectangle 237"/>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31" name="Rectangle 238"/>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24" name="Group 239"/>
            <p:cNvGrpSpPr>
              <a:grpSpLocks/>
            </p:cNvGrpSpPr>
            <p:nvPr userDrawn="1"/>
          </p:nvGrpSpPr>
          <p:grpSpPr bwMode="auto">
            <a:xfrm>
              <a:off x="4224" y="3840"/>
              <a:ext cx="624" cy="47"/>
              <a:chOff x="624" y="3706"/>
              <a:chExt cx="1056" cy="106"/>
            </a:xfrm>
          </p:grpSpPr>
          <p:sp>
            <p:nvSpPr>
              <p:cNvPr id="228" name="Rectangle 240"/>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29" name="Rectangle 241"/>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25" name="Group 242"/>
            <p:cNvGrpSpPr>
              <a:grpSpLocks/>
            </p:cNvGrpSpPr>
            <p:nvPr userDrawn="1"/>
          </p:nvGrpSpPr>
          <p:grpSpPr bwMode="auto">
            <a:xfrm>
              <a:off x="4896" y="3840"/>
              <a:ext cx="624" cy="47"/>
              <a:chOff x="624" y="3600"/>
              <a:chExt cx="1056" cy="106"/>
            </a:xfrm>
          </p:grpSpPr>
          <p:sp>
            <p:nvSpPr>
              <p:cNvPr id="226" name="Rectangle 243"/>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27" name="Rectangle 244"/>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grpSp>
        <p:nvGrpSpPr>
          <p:cNvPr id="242" name="Group 245"/>
          <p:cNvGrpSpPr>
            <a:grpSpLocks/>
          </p:cNvGrpSpPr>
          <p:nvPr userDrawn="1"/>
        </p:nvGrpSpPr>
        <p:grpSpPr bwMode="auto">
          <a:xfrm>
            <a:off x="304800" y="77788"/>
            <a:ext cx="8458200" cy="74612"/>
            <a:chOff x="192" y="3840"/>
            <a:chExt cx="5328" cy="47"/>
          </a:xfrm>
        </p:grpSpPr>
        <p:grpSp>
          <p:nvGrpSpPr>
            <p:cNvPr id="243" name="Group 246"/>
            <p:cNvGrpSpPr>
              <a:grpSpLocks/>
            </p:cNvGrpSpPr>
            <p:nvPr userDrawn="1"/>
          </p:nvGrpSpPr>
          <p:grpSpPr bwMode="auto">
            <a:xfrm>
              <a:off x="192" y="3840"/>
              <a:ext cx="624" cy="47"/>
              <a:chOff x="624" y="3706"/>
              <a:chExt cx="1056" cy="106"/>
            </a:xfrm>
          </p:grpSpPr>
          <p:sp>
            <p:nvSpPr>
              <p:cNvPr id="265" name="Rectangle 247"/>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66" name="Rectangle 248"/>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44" name="Group 249"/>
            <p:cNvGrpSpPr>
              <a:grpSpLocks/>
            </p:cNvGrpSpPr>
            <p:nvPr userDrawn="1"/>
          </p:nvGrpSpPr>
          <p:grpSpPr bwMode="auto">
            <a:xfrm>
              <a:off x="864" y="3840"/>
              <a:ext cx="624" cy="47"/>
              <a:chOff x="624" y="3600"/>
              <a:chExt cx="1056" cy="106"/>
            </a:xfrm>
          </p:grpSpPr>
          <p:sp>
            <p:nvSpPr>
              <p:cNvPr id="263" name="Rectangle 250"/>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64" name="Rectangle 251"/>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45" name="Group 252"/>
            <p:cNvGrpSpPr>
              <a:grpSpLocks/>
            </p:cNvGrpSpPr>
            <p:nvPr userDrawn="1"/>
          </p:nvGrpSpPr>
          <p:grpSpPr bwMode="auto">
            <a:xfrm>
              <a:off x="1536" y="3840"/>
              <a:ext cx="624" cy="47"/>
              <a:chOff x="624" y="3706"/>
              <a:chExt cx="1056" cy="106"/>
            </a:xfrm>
          </p:grpSpPr>
          <p:sp>
            <p:nvSpPr>
              <p:cNvPr id="261" name="Rectangle 253"/>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62" name="Rectangle 254"/>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46" name="Group 255"/>
            <p:cNvGrpSpPr>
              <a:grpSpLocks/>
            </p:cNvGrpSpPr>
            <p:nvPr userDrawn="1"/>
          </p:nvGrpSpPr>
          <p:grpSpPr bwMode="auto">
            <a:xfrm>
              <a:off x="2208" y="3840"/>
              <a:ext cx="624" cy="47"/>
              <a:chOff x="624" y="3600"/>
              <a:chExt cx="1056" cy="106"/>
            </a:xfrm>
          </p:grpSpPr>
          <p:sp>
            <p:nvSpPr>
              <p:cNvPr id="259" name="Rectangle 256"/>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60" name="Rectangle 257"/>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47" name="Group 258"/>
            <p:cNvGrpSpPr>
              <a:grpSpLocks/>
            </p:cNvGrpSpPr>
            <p:nvPr userDrawn="1"/>
          </p:nvGrpSpPr>
          <p:grpSpPr bwMode="auto">
            <a:xfrm>
              <a:off x="2880" y="3840"/>
              <a:ext cx="624" cy="47"/>
              <a:chOff x="624" y="3706"/>
              <a:chExt cx="1056" cy="106"/>
            </a:xfrm>
          </p:grpSpPr>
          <p:sp>
            <p:nvSpPr>
              <p:cNvPr id="257" name="Rectangle 259"/>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58" name="Rectangle 260"/>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48" name="Group 261"/>
            <p:cNvGrpSpPr>
              <a:grpSpLocks/>
            </p:cNvGrpSpPr>
            <p:nvPr userDrawn="1"/>
          </p:nvGrpSpPr>
          <p:grpSpPr bwMode="auto">
            <a:xfrm>
              <a:off x="3552" y="3840"/>
              <a:ext cx="624" cy="47"/>
              <a:chOff x="624" y="3600"/>
              <a:chExt cx="1056" cy="106"/>
            </a:xfrm>
          </p:grpSpPr>
          <p:sp>
            <p:nvSpPr>
              <p:cNvPr id="255" name="Rectangle 262"/>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56" name="Rectangle 263"/>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49" name="Group 264"/>
            <p:cNvGrpSpPr>
              <a:grpSpLocks/>
            </p:cNvGrpSpPr>
            <p:nvPr userDrawn="1"/>
          </p:nvGrpSpPr>
          <p:grpSpPr bwMode="auto">
            <a:xfrm>
              <a:off x="4224" y="3840"/>
              <a:ext cx="624" cy="47"/>
              <a:chOff x="624" y="3706"/>
              <a:chExt cx="1056" cy="106"/>
            </a:xfrm>
          </p:grpSpPr>
          <p:sp>
            <p:nvSpPr>
              <p:cNvPr id="253" name="Rectangle 265"/>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54" name="Rectangle 266"/>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50" name="Group 267"/>
            <p:cNvGrpSpPr>
              <a:grpSpLocks/>
            </p:cNvGrpSpPr>
            <p:nvPr userDrawn="1"/>
          </p:nvGrpSpPr>
          <p:grpSpPr bwMode="auto">
            <a:xfrm>
              <a:off x="4896" y="3840"/>
              <a:ext cx="624" cy="47"/>
              <a:chOff x="624" y="3600"/>
              <a:chExt cx="1056" cy="106"/>
            </a:xfrm>
          </p:grpSpPr>
          <p:sp>
            <p:nvSpPr>
              <p:cNvPr id="251" name="Rectangle 268"/>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52" name="Rectangle 269"/>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grpSp>
        <p:nvGrpSpPr>
          <p:cNvPr id="267" name="Group 270"/>
          <p:cNvGrpSpPr>
            <a:grpSpLocks/>
          </p:cNvGrpSpPr>
          <p:nvPr userDrawn="1"/>
        </p:nvGrpSpPr>
        <p:grpSpPr bwMode="auto">
          <a:xfrm>
            <a:off x="304800" y="152400"/>
            <a:ext cx="8458200" cy="74613"/>
            <a:chOff x="192" y="3840"/>
            <a:chExt cx="5328" cy="47"/>
          </a:xfrm>
        </p:grpSpPr>
        <p:grpSp>
          <p:nvGrpSpPr>
            <p:cNvPr id="268" name="Group 271"/>
            <p:cNvGrpSpPr>
              <a:grpSpLocks/>
            </p:cNvGrpSpPr>
            <p:nvPr userDrawn="1"/>
          </p:nvGrpSpPr>
          <p:grpSpPr bwMode="auto">
            <a:xfrm>
              <a:off x="192" y="3840"/>
              <a:ext cx="624" cy="47"/>
              <a:chOff x="624" y="3706"/>
              <a:chExt cx="1056" cy="106"/>
            </a:xfrm>
          </p:grpSpPr>
          <p:sp>
            <p:nvSpPr>
              <p:cNvPr id="290" name="Rectangle 272"/>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91" name="Rectangle 273"/>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69" name="Group 274"/>
            <p:cNvGrpSpPr>
              <a:grpSpLocks/>
            </p:cNvGrpSpPr>
            <p:nvPr userDrawn="1"/>
          </p:nvGrpSpPr>
          <p:grpSpPr bwMode="auto">
            <a:xfrm>
              <a:off x="864" y="3840"/>
              <a:ext cx="624" cy="47"/>
              <a:chOff x="624" y="3600"/>
              <a:chExt cx="1056" cy="106"/>
            </a:xfrm>
          </p:grpSpPr>
          <p:sp>
            <p:nvSpPr>
              <p:cNvPr id="288" name="Rectangle 275"/>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89" name="Rectangle 276"/>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70" name="Group 277"/>
            <p:cNvGrpSpPr>
              <a:grpSpLocks/>
            </p:cNvGrpSpPr>
            <p:nvPr userDrawn="1"/>
          </p:nvGrpSpPr>
          <p:grpSpPr bwMode="auto">
            <a:xfrm>
              <a:off x="1536" y="3840"/>
              <a:ext cx="624" cy="47"/>
              <a:chOff x="624" y="3706"/>
              <a:chExt cx="1056" cy="106"/>
            </a:xfrm>
          </p:grpSpPr>
          <p:sp>
            <p:nvSpPr>
              <p:cNvPr id="286" name="Rectangle 278"/>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87" name="Rectangle 279"/>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71" name="Group 280"/>
            <p:cNvGrpSpPr>
              <a:grpSpLocks/>
            </p:cNvGrpSpPr>
            <p:nvPr userDrawn="1"/>
          </p:nvGrpSpPr>
          <p:grpSpPr bwMode="auto">
            <a:xfrm>
              <a:off x="2208" y="3840"/>
              <a:ext cx="624" cy="47"/>
              <a:chOff x="624" y="3600"/>
              <a:chExt cx="1056" cy="106"/>
            </a:xfrm>
          </p:grpSpPr>
          <p:sp>
            <p:nvSpPr>
              <p:cNvPr id="284" name="Rectangle 281"/>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85" name="Rectangle 282"/>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72" name="Group 283"/>
            <p:cNvGrpSpPr>
              <a:grpSpLocks/>
            </p:cNvGrpSpPr>
            <p:nvPr userDrawn="1"/>
          </p:nvGrpSpPr>
          <p:grpSpPr bwMode="auto">
            <a:xfrm>
              <a:off x="2880" y="3840"/>
              <a:ext cx="624" cy="47"/>
              <a:chOff x="624" y="3706"/>
              <a:chExt cx="1056" cy="106"/>
            </a:xfrm>
          </p:grpSpPr>
          <p:sp>
            <p:nvSpPr>
              <p:cNvPr id="282" name="Rectangle 284"/>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83" name="Rectangle 285"/>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73" name="Group 286"/>
            <p:cNvGrpSpPr>
              <a:grpSpLocks/>
            </p:cNvGrpSpPr>
            <p:nvPr userDrawn="1"/>
          </p:nvGrpSpPr>
          <p:grpSpPr bwMode="auto">
            <a:xfrm>
              <a:off x="3552" y="3840"/>
              <a:ext cx="624" cy="47"/>
              <a:chOff x="624" y="3600"/>
              <a:chExt cx="1056" cy="106"/>
            </a:xfrm>
          </p:grpSpPr>
          <p:sp>
            <p:nvSpPr>
              <p:cNvPr id="280" name="Rectangle 287"/>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81" name="Rectangle 288"/>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74" name="Group 289"/>
            <p:cNvGrpSpPr>
              <a:grpSpLocks/>
            </p:cNvGrpSpPr>
            <p:nvPr userDrawn="1"/>
          </p:nvGrpSpPr>
          <p:grpSpPr bwMode="auto">
            <a:xfrm>
              <a:off x="4224" y="3840"/>
              <a:ext cx="624" cy="47"/>
              <a:chOff x="624" y="3706"/>
              <a:chExt cx="1056" cy="106"/>
            </a:xfrm>
          </p:grpSpPr>
          <p:sp>
            <p:nvSpPr>
              <p:cNvPr id="278" name="Rectangle 290"/>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79" name="Rectangle 291"/>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275" name="Group 292"/>
            <p:cNvGrpSpPr>
              <a:grpSpLocks/>
            </p:cNvGrpSpPr>
            <p:nvPr userDrawn="1"/>
          </p:nvGrpSpPr>
          <p:grpSpPr bwMode="auto">
            <a:xfrm>
              <a:off x="4896" y="3840"/>
              <a:ext cx="624" cy="47"/>
              <a:chOff x="624" y="3600"/>
              <a:chExt cx="1056" cy="106"/>
            </a:xfrm>
          </p:grpSpPr>
          <p:sp>
            <p:nvSpPr>
              <p:cNvPr id="276" name="Rectangle 293"/>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277" name="Rectangle 294"/>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sp>
        <p:nvSpPr>
          <p:cNvPr id="105505" name="Rectangle 33"/>
          <p:cNvSpPr>
            <a:spLocks noGrp="1" noChangeArrowheads="1"/>
          </p:cNvSpPr>
          <p:nvPr>
            <p:ph type="ctrTitle"/>
          </p:nvPr>
        </p:nvSpPr>
        <p:spPr>
          <a:xfrm>
            <a:off x="685800" y="2133600"/>
            <a:ext cx="7772400" cy="1143000"/>
          </a:xfrm>
        </p:spPr>
        <p:txBody>
          <a:bodyPr/>
          <a:lstStyle>
            <a:lvl1pPr>
              <a:defRPr/>
            </a:lvl1pPr>
          </a:lstStyle>
          <a:p>
            <a:r>
              <a:rPr lang="en-US"/>
              <a:t>Click to edit Master title style</a:t>
            </a:r>
          </a:p>
        </p:txBody>
      </p:sp>
      <p:sp>
        <p:nvSpPr>
          <p:cNvPr id="105506" name="Rectangle 34"/>
          <p:cNvSpPr>
            <a:spLocks noGrp="1" noChangeArrowheads="1"/>
          </p:cNvSpPr>
          <p:nvPr>
            <p:ph type="subTitle" idx="1"/>
          </p:nvPr>
        </p:nvSpPr>
        <p:spPr>
          <a:xfrm>
            <a:off x="1371600" y="3886200"/>
            <a:ext cx="6400800" cy="1752600"/>
          </a:xfrm>
        </p:spPr>
        <p:txBody>
          <a:bodyPr anchor="ctr"/>
          <a:lstStyle>
            <a:lvl1pPr marL="0" indent="0" algn="ctr">
              <a:buFontTx/>
              <a:buNone/>
              <a:defRPr/>
            </a:lvl1pPr>
          </a:lstStyle>
          <a:p>
            <a:r>
              <a:rPr lang="en-US"/>
              <a:t>Click to edit Master subtitle style</a:t>
            </a:r>
          </a:p>
        </p:txBody>
      </p:sp>
      <p:sp>
        <p:nvSpPr>
          <p:cNvPr id="292" name="Rectangle 35"/>
          <p:cNvSpPr>
            <a:spLocks noGrp="1" noChangeArrowheads="1"/>
          </p:cNvSpPr>
          <p:nvPr>
            <p:ph type="dt" sz="half" idx="10"/>
          </p:nvPr>
        </p:nvSpPr>
        <p:spPr/>
        <p:txBody>
          <a:bodyPr/>
          <a:lstStyle>
            <a:lvl1pPr>
              <a:defRPr/>
            </a:lvl1pPr>
          </a:lstStyle>
          <a:p>
            <a:pPr>
              <a:defRPr/>
            </a:pPr>
            <a:r>
              <a:rPr lang="en-US"/>
              <a:t>May 22, 2006</a:t>
            </a:r>
          </a:p>
        </p:txBody>
      </p:sp>
      <p:sp>
        <p:nvSpPr>
          <p:cNvPr id="293" name="Rectangle 36"/>
          <p:cNvSpPr>
            <a:spLocks noGrp="1" noChangeArrowheads="1"/>
          </p:cNvSpPr>
          <p:nvPr>
            <p:ph type="ftr" sz="quarter" idx="11"/>
          </p:nvPr>
        </p:nvSpPr>
        <p:spPr/>
        <p:txBody>
          <a:bodyPr/>
          <a:lstStyle>
            <a:lvl1pPr>
              <a:defRPr/>
            </a:lvl1pPr>
          </a:lstStyle>
          <a:p>
            <a:pPr>
              <a:defRPr/>
            </a:pPr>
            <a:r>
              <a:rPr lang="en-US"/>
              <a:t>Mobihoc 2006</a:t>
            </a:r>
          </a:p>
        </p:txBody>
      </p:sp>
      <p:sp>
        <p:nvSpPr>
          <p:cNvPr id="294" name="Rectangle 37"/>
          <p:cNvSpPr>
            <a:spLocks noGrp="1" noChangeArrowheads="1"/>
          </p:cNvSpPr>
          <p:nvPr>
            <p:ph type="sldNum" sz="quarter" idx="12"/>
          </p:nvPr>
        </p:nvSpPr>
        <p:spPr/>
        <p:txBody>
          <a:bodyPr/>
          <a:lstStyle>
            <a:lvl1pPr>
              <a:defRPr/>
            </a:lvl1pPr>
          </a:lstStyle>
          <a:p>
            <a:fld id="{ABB0391B-7E78-A94D-9EA5-A92AAF00438E}" type="slidenum">
              <a:rPr lang="en-US" altLang="en-US"/>
              <a:pPr/>
              <a:t>‹#›</a:t>
            </a:fld>
            <a:endParaRPr lang="en-US" altLang="en-US"/>
          </a:p>
        </p:txBody>
      </p:sp>
    </p:spTree>
    <p:extLst>
      <p:ext uri="{BB962C8B-B14F-4D97-AF65-F5344CB8AC3E}">
        <p14:creationId xmlns:p14="http://schemas.microsoft.com/office/powerpoint/2010/main" val="154033224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22, 2006</a:t>
            </a:r>
          </a:p>
        </p:txBody>
      </p:sp>
      <p:sp>
        <p:nvSpPr>
          <p:cNvPr id="5" name="Footer Placeholder 4"/>
          <p:cNvSpPr>
            <a:spLocks noGrp="1"/>
          </p:cNvSpPr>
          <p:nvPr>
            <p:ph type="ftr" sz="quarter" idx="11"/>
          </p:nvPr>
        </p:nvSpPr>
        <p:spPr/>
        <p:txBody>
          <a:bodyPr/>
          <a:lstStyle>
            <a:lvl1pPr>
              <a:defRPr/>
            </a:lvl1pPr>
          </a:lstStyle>
          <a:p>
            <a:pPr>
              <a:defRPr/>
            </a:pPr>
            <a:r>
              <a:rPr lang="en-US"/>
              <a:t>Mobihoc 2006</a:t>
            </a:r>
          </a:p>
        </p:txBody>
      </p:sp>
      <p:sp>
        <p:nvSpPr>
          <p:cNvPr id="6" name="Slide Number Placeholder 5"/>
          <p:cNvSpPr>
            <a:spLocks noGrp="1"/>
          </p:cNvSpPr>
          <p:nvPr>
            <p:ph type="sldNum" sz="quarter" idx="12"/>
          </p:nvPr>
        </p:nvSpPr>
        <p:spPr/>
        <p:txBody>
          <a:bodyPr/>
          <a:lstStyle>
            <a:lvl1pPr>
              <a:defRPr/>
            </a:lvl1pPr>
          </a:lstStyle>
          <a:p>
            <a:fld id="{775C8F0B-1FEC-2249-8266-6FD46B2776C2}" type="slidenum">
              <a:rPr lang="en-US" altLang="en-US"/>
              <a:pPr/>
              <a:t>‹#›</a:t>
            </a:fld>
            <a:endParaRPr lang="en-US" altLang="en-US"/>
          </a:p>
        </p:txBody>
      </p:sp>
    </p:spTree>
    <p:extLst>
      <p:ext uri="{BB962C8B-B14F-4D97-AF65-F5344CB8AC3E}">
        <p14:creationId xmlns:p14="http://schemas.microsoft.com/office/powerpoint/2010/main" val="99674835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381000"/>
            <a:ext cx="21145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81000"/>
            <a:ext cx="61912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22, 2006</a:t>
            </a:r>
          </a:p>
        </p:txBody>
      </p:sp>
      <p:sp>
        <p:nvSpPr>
          <p:cNvPr id="5" name="Footer Placeholder 4"/>
          <p:cNvSpPr>
            <a:spLocks noGrp="1"/>
          </p:cNvSpPr>
          <p:nvPr>
            <p:ph type="ftr" sz="quarter" idx="11"/>
          </p:nvPr>
        </p:nvSpPr>
        <p:spPr/>
        <p:txBody>
          <a:bodyPr/>
          <a:lstStyle>
            <a:lvl1pPr>
              <a:defRPr/>
            </a:lvl1pPr>
          </a:lstStyle>
          <a:p>
            <a:pPr>
              <a:defRPr/>
            </a:pPr>
            <a:r>
              <a:rPr lang="en-US"/>
              <a:t>Mobihoc 2006</a:t>
            </a:r>
          </a:p>
        </p:txBody>
      </p:sp>
      <p:sp>
        <p:nvSpPr>
          <p:cNvPr id="6" name="Slide Number Placeholder 5"/>
          <p:cNvSpPr>
            <a:spLocks noGrp="1"/>
          </p:cNvSpPr>
          <p:nvPr>
            <p:ph type="sldNum" sz="quarter" idx="12"/>
          </p:nvPr>
        </p:nvSpPr>
        <p:spPr/>
        <p:txBody>
          <a:bodyPr/>
          <a:lstStyle>
            <a:lvl1pPr>
              <a:defRPr/>
            </a:lvl1pPr>
          </a:lstStyle>
          <a:p>
            <a:fld id="{01C84480-C7B5-E844-8239-21CE680993BB}" type="slidenum">
              <a:rPr lang="en-US" altLang="en-US"/>
              <a:pPr/>
              <a:t>‹#›</a:t>
            </a:fld>
            <a:endParaRPr lang="en-US" altLang="en-US"/>
          </a:p>
        </p:txBody>
      </p:sp>
    </p:spTree>
    <p:extLst>
      <p:ext uri="{BB962C8B-B14F-4D97-AF65-F5344CB8AC3E}">
        <p14:creationId xmlns:p14="http://schemas.microsoft.com/office/powerpoint/2010/main" val="197718949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458200"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04800" y="1219200"/>
            <a:ext cx="8458200" cy="4876800"/>
          </a:xfrm>
        </p:spPr>
        <p:txBody>
          <a:bodyPr/>
          <a:lstStyle/>
          <a:p>
            <a:pPr lvl="0"/>
            <a:endParaRPr lang="en-US" noProof="0" smtClean="0"/>
          </a:p>
        </p:txBody>
      </p:sp>
      <p:sp>
        <p:nvSpPr>
          <p:cNvPr id="4" name="Date Placeholder 3"/>
          <p:cNvSpPr>
            <a:spLocks noGrp="1"/>
          </p:cNvSpPr>
          <p:nvPr>
            <p:ph type="dt" sz="half" idx="10"/>
          </p:nvPr>
        </p:nvSpPr>
        <p:spPr/>
        <p:txBody>
          <a:bodyPr/>
          <a:lstStyle>
            <a:lvl1pPr>
              <a:defRPr/>
            </a:lvl1pPr>
          </a:lstStyle>
          <a:p>
            <a:pPr>
              <a:defRPr/>
            </a:pPr>
            <a:r>
              <a:rPr lang="en-US"/>
              <a:t>May 22, 2006</a:t>
            </a:r>
          </a:p>
        </p:txBody>
      </p:sp>
      <p:sp>
        <p:nvSpPr>
          <p:cNvPr id="5" name="Footer Placeholder 4"/>
          <p:cNvSpPr>
            <a:spLocks noGrp="1"/>
          </p:cNvSpPr>
          <p:nvPr>
            <p:ph type="ftr" sz="quarter" idx="11"/>
          </p:nvPr>
        </p:nvSpPr>
        <p:spPr/>
        <p:txBody>
          <a:bodyPr/>
          <a:lstStyle>
            <a:lvl1pPr>
              <a:defRPr/>
            </a:lvl1pPr>
          </a:lstStyle>
          <a:p>
            <a:pPr>
              <a:defRPr/>
            </a:pPr>
            <a:r>
              <a:rPr lang="en-US"/>
              <a:t>Mobihoc 2006</a:t>
            </a:r>
          </a:p>
        </p:txBody>
      </p:sp>
      <p:sp>
        <p:nvSpPr>
          <p:cNvPr id="6" name="Slide Number Placeholder 5"/>
          <p:cNvSpPr>
            <a:spLocks noGrp="1"/>
          </p:cNvSpPr>
          <p:nvPr>
            <p:ph type="sldNum" sz="quarter" idx="12"/>
          </p:nvPr>
        </p:nvSpPr>
        <p:spPr/>
        <p:txBody>
          <a:bodyPr/>
          <a:lstStyle>
            <a:lvl1pPr>
              <a:defRPr/>
            </a:lvl1pPr>
          </a:lstStyle>
          <a:p>
            <a:fld id="{2CCC54AA-6931-8146-8E70-DCE7EA75C6F7}" type="slidenum">
              <a:rPr lang="en-US" altLang="en-US"/>
              <a:pPr/>
              <a:t>‹#›</a:t>
            </a:fld>
            <a:endParaRPr lang="en-US" altLang="en-US"/>
          </a:p>
        </p:txBody>
      </p:sp>
    </p:spTree>
    <p:extLst>
      <p:ext uri="{BB962C8B-B14F-4D97-AF65-F5344CB8AC3E}">
        <p14:creationId xmlns:p14="http://schemas.microsoft.com/office/powerpoint/2010/main" val="46195601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4582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a:t>May 22, 2006</a:t>
            </a:r>
          </a:p>
        </p:txBody>
      </p:sp>
      <p:sp>
        <p:nvSpPr>
          <p:cNvPr id="6" name="Footer Placeholder 5"/>
          <p:cNvSpPr>
            <a:spLocks noGrp="1"/>
          </p:cNvSpPr>
          <p:nvPr>
            <p:ph type="ftr" sz="quarter" idx="11"/>
          </p:nvPr>
        </p:nvSpPr>
        <p:spPr/>
        <p:txBody>
          <a:bodyPr/>
          <a:lstStyle>
            <a:lvl1pPr>
              <a:defRPr/>
            </a:lvl1pPr>
          </a:lstStyle>
          <a:p>
            <a:pPr>
              <a:defRPr/>
            </a:pPr>
            <a:r>
              <a:rPr lang="en-US"/>
              <a:t>Mobihoc 2006</a:t>
            </a:r>
          </a:p>
        </p:txBody>
      </p:sp>
      <p:sp>
        <p:nvSpPr>
          <p:cNvPr id="7" name="Slide Number Placeholder 6"/>
          <p:cNvSpPr>
            <a:spLocks noGrp="1"/>
          </p:cNvSpPr>
          <p:nvPr>
            <p:ph type="sldNum" sz="quarter" idx="12"/>
          </p:nvPr>
        </p:nvSpPr>
        <p:spPr/>
        <p:txBody>
          <a:bodyPr/>
          <a:lstStyle>
            <a:lvl1pPr>
              <a:defRPr/>
            </a:lvl1pPr>
          </a:lstStyle>
          <a:p>
            <a:fld id="{95EA6DE4-8F28-E640-80F8-9CBE599FAC76}" type="slidenum">
              <a:rPr lang="en-US" altLang="en-US"/>
              <a:pPr/>
              <a:t>‹#›</a:t>
            </a:fld>
            <a:endParaRPr lang="en-US" altLang="en-US"/>
          </a:p>
        </p:txBody>
      </p:sp>
    </p:spTree>
    <p:extLst>
      <p:ext uri="{BB962C8B-B14F-4D97-AF65-F5344CB8AC3E}">
        <p14:creationId xmlns:p14="http://schemas.microsoft.com/office/powerpoint/2010/main" val="94136020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pPr>
              <a:defRPr/>
            </a:pPr>
            <a:r>
              <a:rPr lang="en-US"/>
              <a:t>May 22, 2006</a:t>
            </a: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r>
              <a:rPr lang="en-US"/>
              <a:t>Mobihoc 2006</a:t>
            </a: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81D81BA1-6F8D-7347-97E5-7806BD5DEC81}" type="slidenum">
              <a:rPr lang="en-US" altLang="en-US"/>
              <a:pPr/>
              <a:t>‹#›</a:t>
            </a:fld>
            <a:endParaRPr lang="en-US" altLang="en-US"/>
          </a:p>
        </p:txBody>
      </p:sp>
    </p:spTree>
    <p:extLst>
      <p:ext uri="{BB962C8B-B14F-4D97-AF65-F5344CB8AC3E}">
        <p14:creationId xmlns:p14="http://schemas.microsoft.com/office/powerpoint/2010/main" val="92885395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22, 2006</a:t>
            </a:r>
          </a:p>
        </p:txBody>
      </p:sp>
      <p:sp>
        <p:nvSpPr>
          <p:cNvPr id="5" name="Footer Placeholder 4"/>
          <p:cNvSpPr>
            <a:spLocks noGrp="1"/>
          </p:cNvSpPr>
          <p:nvPr>
            <p:ph type="ftr" sz="quarter" idx="11"/>
          </p:nvPr>
        </p:nvSpPr>
        <p:spPr/>
        <p:txBody>
          <a:bodyPr/>
          <a:lstStyle>
            <a:lvl1pPr>
              <a:defRPr/>
            </a:lvl1pPr>
          </a:lstStyle>
          <a:p>
            <a:pPr>
              <a:defRPr/>
            </a:pPr>
            <a:r>
              <a:rPr lang="en-US"/>
              <a:t>Mobihoc 2006</a:t>
            </a:r>
          </a:p>
        </p:txBody>
      </p:sp>
      <p:sp>
        <p:nvSpPr>
          <p:cNvPr id="6" name="Slide Number Placeholder 5"/>
          <p:cNvSpPr>
            <a:spLocks noGrp="1"/>
          </p:cNvSpPr>
          <p:nvPr>
            <p:ph type="sldNum" sz="quarter" idx="12"/>
          </p:nvPr>
        </p:nvSpPr>
        <p:spPr/>
        <p:txBody>
          <a:bodyPr/>
          <a:lstStyle>
            <a:lvl1pPr>
              <a:defRPr/>
            </a:lvl1pPr>
          </a:lstStyle>
          <a:p>
            <a:fld id="{B97CF8EF-13D2-2A41-B543-BE2952236DB9}" type="slidenum">
              <a:rPr lang="en-US" altLang="en-US"/>
              <a:pPr/>
              <a:t>‹#›</a:t>
            </a:fld>
            <a:endParaRPr lang="en-US" altLang="en-US"/>
          </a:p>
        </p:txBody>
      </p:sp>
    </p:spTree>
    <p:extLst>
      <p:ext uri="{BB962C8B-B14F-4D97-AF65-F5344CB8AC3E}">
        <p14:creationId xmlns:p14="http://schemas.microsoft.com/office/powerpoint/2010/main" val="44864351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22, 2006</a:t>
            </a:r>
          </a:p>
        </p:txBody>
      </p:sp>
      <p:sp>
        <p:nvSpPr>
          <p:cNvPr id="5" name="Footer Placeholder 4"/>
          <p:cNvSpPr>
            <a:spLocks noGrp="1"/>
          </p:cNvSpPr>
          <p:nvPr>
            <p:ph type="ftr" sz="quarter" idx="11"/>
          </p:nvPr>
        </p:nvSpPr>
        <p:spPr/>
        <p:txBody>
          <a:bodyPr/>
          <a:lstStyle>
            <a:lvl1pPr>
              <a:defRPr/>
            </a:lvl1pPr>
          </a:lstStyle>
          <a:p>
            <a:pPr>
              <a:defRPr/>
            </a:pPr>
            <a:r>
              <a:rPr lang="en-US"/>
              <a:t>Mobihoc 2006</a:t>
            </a:r>
          </a:p>
        </p:txBody>
      </p:sp>
      <p:sp>
        <p:nvSpPr>
          <p:cNvPr id="6" name="Slide Number Placeholder 5"/>
          <p:cNvSpPr>
            <a:spLocks noGrp="1"/>
          </p:cNvSpPr>
          <p:nvPr>
            <p:ph type="sldNum" sz="quarter" idx="12"/>
          </p:nvPr>
        </p:nvSpPr>
        <p:spPr/>
        <p:txBody>
          <a:bodyPr/>
          <a:lstStyle>
            <a:lvl1pPr>
              <a:defRPr/>
            </a:lvl1pPr>
          </a:lstStyle>
          <a:p>
            <a:fld id="{CC530B7D-3150-D14F-8CDE-691F0B41DD87}" type="slidenum">
              <a:rPr lang="en-US" altLang="en-US"/>
              <a:pPr/>
              <a:t>‹#›</a:t>
            </a:fld>
            <a:endParaRPr lang="en-US" altLang="en-US"/>
          </a:p>
        </p:txBody>
      </p:sp>
    </p:spTree>
    <p:extLst>
      <p:ext uri="{BB962C8B-B14F-4D97-AF65-F5344CB8AC3E}">
        <p14:creationId xmlns:p14="http://schemas.microsoft.com/office/powerpoint/2010/main" val="53648879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a:t>May 22, 2006</a:t>
            </a:r>
          </a:p>
        </p:txBody>
      </p:sp>
      <p:sp>
        <p:nvSpPr>
          <p:cNvPr id="6" name="Footer Placeholder 5"/>
          <p:cNvSpPr>
            <a:spLocks noGrp="1"/>
          </p:cNvSpPr>
          <p:nvPr>
            <p:ph type="ftr" sz="quarter" idx="11"/>
          </p:nvPr>
        </p:nvSpPr>
        <p:spPr/>
        <p:txBody>
          <a:bodyPr/>
          <a:lstStyle>
            <a:lvl1pPr>
              <a:defRPr/>
            </a:lvl1pPr>
          </a:lstStyle>
          <a:p>
            <a:pPr>
              <a:defRPr/>
            </a:pPr>
            <a:r>
              <a:rPr lang="en-US"/>
              <a:t>Mobihoc 2006</a:t>
            </a:r>
          </a:p>
        </p:txBody>
      </p:sp>
      <p:sp>
        <p:nvSpPr>
          <p:cNvPr id="7" name="Slide Number Placeholder 6"/>
          <p:cNvSpPr>
            <a:spLocks noGrp="1"/>
          </p:cNvSpPr>
          <p:nvPr>
            <p:ph type="sldNum" sz="quarter" idx="12"/>
          </p:nvPr>
        </p:nvSpPr>
        <p:spPr/>
        <p:txBody>
          <a:bodyPr/>
          <a:lstStyle>
            <a:lvl1pPr>
              <a:defRPr/>
            </a:lvl1pPr>
          </a:lstStyle>
          <a:p>
            <a:fld id="{697836A9-ED7C-7143-8137-CC8F16A85DEA}" type="slidenum">
              <a:rPr lang="en-US" altLang="en-US"/>
              <a:pPr/>
              <a:t>‹#›</a:t>
            </a:fld>
            <a:endParaRPr lang="en-US" altLang="en-US"/>
          </a:p>
        </p:txBody>
      </p:sp>
    </p:spTree>
    <p:extLst>
      <p:ext uri="{BB962C8B-B14F-4D97-AF65-F5344CB8AC3E}">
        <p14:creationId xmlns:p14="http://schemas.microsoft.com/office/powerpoint/2010/main" val="163082745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a:t>May 22, 2006</a:t>
            </a:r>
          </a:p>
        </p:txBody>
      </p:sp>
      <p:sp>
        <p:nvSpPr>
          <p:cNvPr id="8" name="Footer Placeholder 7"/>
          <p:cNvSpPr>
            <a:spLocks noGrp="1"/>
          </p:cNvSpPr>
          <p:nvPr>
            <p:ph type="ftr" sz="quarter" idx="11"/>
          </p:nvPr>
        </p:nvSpPr>
        <p:spPr/>
        <p:txBody>
          <a:bodyPr/>
          <a:lstStyle>
            <a:lvl1pPr>
              <a:defRPr/>
            </a:lvl1pPr>
          </a:lstStyle>
          <a:p>
            <a:pPr>
              <a:defRPr/>
            </a:pPr>
            <a:r>
              <a:rPr lang="en-US"/>
              <a:t>Mobihoc 2006</a:t>
            </a:r>
          </a:p>
        </p:txBody>
      </p:sp>
      <p:sp>
        <p:nvSpPr>
          <p:cNvPr id="9" name="Slide Number Placeholder 8"/>
          <p:cNvSpPr>
            <a:spLocks noGrp="1"/>
          </p:cNvSpPr>
          <p:nvPr>
            <p:ph type="sldNum" sz="quarter" idx="12"/>
          </p:nvPr>
        </p:nvSpPr>
        <p:spPr/>
        <p:txBody>
          <a:bodyPr/>
          <a:lstStyle>
            <a:lvl1pPr>
              <a:defRPr/>
            </a:lvl1pPr>
          </a:lstStyle>
          <a:p>
            <a:fld id="{BB6A9120-2F2B-6843-AA08-EA2EC03568E8}" type="slidenum">
              <a:rPr lang="en-US" altLang="en-US"/>
              <a:pPr/>
              <a:t>‹#›</a:t>
            </a:fld>
            <a:endParaRPr lang="en-US" altLang="en-US"/>
          </a:p>
        </p:txBody>
      </p:sp>
    </p:spTree>
    <p:extLst>
      <p:ext uri="{BB962C8B-B14F-4D97-AF65-F5344CB8AC3E}">
        <p14:creationId xmlns:p14="http://schemas.microsoft.com/office/powerpoint/2010/main" val="98331675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a:t>May 22, 2006</a:t>
            </a:r>
          </a:p>
        </p:txBody>
      </p:sp>
      <p:sp>
        <p:nvSpPr>
          <p:cNvPr id="4" name="Footer Placeholder 3"/>
          <p:cNvSpPr>
            <a:spLocks noGrp="1"/>
          </p:cNvSpPr>
          <p:nvPr>
            <p:ph type="ftr" sz="quarter" idx="11"/>
          </p:nvPr>
        </p:nvSpPr>
        <p:spPr/>
        <p:txBody>
          <a:bodyPr/>
          <a:lstStyle>
            <a:lvl1pPr>
              <a:defRPr/>
            </a:lvl1pPr>
          </a:lstStyle>
          <a:p>
            <a:pPr>
              <a:defRPr/>
            </a:pPr>
            <a:r>
              <a:rPr lang="en-US"/>
              <a:t>Mobihoc 2006</a:t>
            </a:r>
          </a:p>
        </p:txBody>
      </p:sp>
      <p:sp>
        <p:nvSpPr>
          <p:cNvPr id="5" name="Slide Number Placeholder 4"/>
          <p:cNvSpPr>
            <a:spLocks noGrp="1"/>
          </p:cNvSpPr>
          <p:nvPr>
            <p:ph type="sldNum" sz="quarter" idx="12"/>
          </p:nvPr>
        </p:nvSpPr>
        <p:spPr/>
        <p:txBody>
          <a:bodyPr/>
          <a:lstStyle>
            <a:lvl1pPr>
              <a:defRPr/>
            </a:lvl1pPr>
          </a:lstStyle>
          <a:p>
            <a:fld id="{7366AB80-4331-2C4E-8790-556B8EEF59A8}" type="slidenum">
              <a:rPr lang="en-US" altLang="en-US"/>
              <a:pPr/>
              <a:t>‹#›</a:t>
            </a:fld>
            <a:endParaRPr lang="en-US" altLang="en-US"/>
          </a:p>
        </p:txBody>
      </p:sp>
    </p:spTree>
    <p:extLst>
      <p:ext uri="{BB962C8B-B14F-4D97-AF65-F5344CB8AC3E}">
        <p14:creationId xmlns:p14="http://schemas.microsoft.com/office/powerpoint/2010/main" val="171798719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May 22, 2006</a:t>
            </a:r>
          </a:p>
        </p:txBody>
      </p:sp>
      <p:sp>
        <p:nvSpPr>
          <p:cNvPr id="3" name="Footer Placeholder 2"/>
          <p:cNvSpPr>
            <a:spLocks noGrp="1"/>
          </p:cNvSpPr>
          <p:nvPr>
            <p:ph type="ftr" sz="quarter" idx="11"/>
          </p:nvPr>
        </p:nvSpPr>
        <p:spPr/>
        <p:txBody>
          <a:bodyPr/>
          <a:lstStyle>
            <a:lvl1pPr>
              <a:defRPr/>
            </a:lvl1pPr>
          </a:lstStyle>
          <a:p>
            <a:pPr>
              <a:defRPr/>
            </a:pPr>
            <a:r>
              <a:rPr lang="en-US"/>
              <a:t>Mobihoc 2006</a:t>
            </a:r>
          </a:p>
        </p:txBody>
      </p:sp>
      <p:sp>
        <p:nvSpPr>
          <p:cNvPr id="4" name="Slide Number Placeholder 3"/>
          <p:cNvSpPr>
            <a:spLocks noGrp="1"/>
          </p:cNvSpPr>
          <p:nvPr>
            <p:ph type="sldNum" sz="quarter" idx="12"/>
          </p:nvPr>
        </p:nvSpPr>
        <p:spPr/>
        <p:txBody>
          <a:bodyPr/>
          <a:lstStyle>
            <a:lvl1pPr>
              <a:defRPr/>
            </a:lvl1pPr>
          </a:lstStyle>
          <a:p>
            <a:fld id="{233ED501-81DA-E644-9BA3-C8357E754775}" type="slidenum">
              <a:rPr lang="en-US" altLang="en-US"/>
              <a:pPr/>
              <a:t>‹#›</a:t>
            </a:fld>
            <a:endParaRPr lang="en-US" altLang="en-US"/>
          </a:p>
        </p:txBody>
      </p:sp>
    </p:spTree>
    <p:extLst>
      <p:ext uri="{BB962C8B-B14F-4D97-AF65-F5344CB8AC3E}">
        <p14:creationId xmlns:p14="http://schemas.microsoft.com/office/powerpoint/2010/main" val="129321967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May 22, 2006</a:t>
            </a:r>
          </a:p>
        </p:txBody>
      </p:sp>
      <p:sp>
        <p:nvSpPr>
          <p:cNvPr id="6" name="Footer Placeholder 5"/>
          <p:cNvSpPr>
            <a:spLocks noGrp="1"/>
          </p:cNvSpPr>
          <p:nvPr>
            <p:ph type="ftr" sz="quarter" idx="11"/>
          </p:nvPr>
        </p:nvSpPr>
        <p:spPr/>
        <p:txBody>
          <a:bodyPr/>
          <a:lstStyle>
            <a:lvl1pPr>
              <a:defRPr/>
            </a:lvl1pPr>
          </a:lstStyle>
          <a:p>
            <a:pPr>
              <a:defRPr/>
            </a:pPr>
            <a:r>
              <a:rPr lang="en-US"/>
              <a:t>Mobihoc 2006</a:t>
            </a:r>
          </a:p>
        </p:txBody>
      </p:sp>
      <p:sp>
        <p:nvSpPr>
          <p:cNvPr id="7" name="Slide Number Placeholder 6"/>
          <p:cNvSpPr>
            <a:spLocks noGrp="1"/>
          </p:cNvSpPr>
          <p:nvPr>
            <p:ph type="sldNum" sz="quarter" idx="12"/>
          </p:nvPr>
        </p:nvSpPr>
        <p:spPr/>
        <p:txBody>
          <a:bodyPr/>
          <a:lstStyle>
            <a:lvl1pPr>
              <a:defRPr/>
            </a:lvl1pPr>
          </a:lstStyle>
          <a:p>
            <a:fld id="{390DDED9-4C68-9548-A5E7-D8FD72658427}" type="slidenum">
              <a:rPr lang="en-US" altLang="en-US"/>
              <a:pPr/>
              <a:t>‹#›</a:t>
            </a:fld>
            <a:endParaRPr lang="en-US" altLang="en-US"/>
          </a:p>
        </p:txBody>
      </p:sp>
    </p:spTree>
    <p:extLst>
      <p:ext uri="{BB962C8B-B14F-4D97-AF65-F5344CB8AC3E}">
        <p14:creationId xmlns:p14="http://schemas.microsoft.com/office/powerpoint/2010/main" val="46113685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May 22, 2006</a:t>
            </a:r>
          </a:p>
        </p:txBody>
      </p:sp>
      <p:sp>
        <p:nvSpPr>
          <p:cNvPr id="6" name="Footer Placeholder 5"/>
          <p:cNvSpPr>
            <a:spLocks noGrp="1"/>
          </p:cNvSpPr>
          <p:nvPr>
            <p:ph type="ftr" sz="quarter" idx="11"/>
          </p:nvPr>
        </p:nvSpPr>
        <p:spPr/>
        <p:txBody>
          <a:bodyPr/>
          <a:lstStyle>
            <a:lvl1pPr>
              <a:defRPr/>
            </a:lvl1pPr>
          </a:lstStyle>
          <a:p>
            <a:pPr>
              <a:defRPr/>
            </a:pPr>
            <a:r>
              <a:rPr lang="en-US"/>
              <a:t>Mobihoc 2006</a:t>
            </a:r>
          </a:p>
        </p:txBody>
      </p:sp>
      <p:sp>
        <p:nvSpPr>
          <p:cNvPr id="7" name="Slide Number Placeholder 6"/>
          <p:cNvSpPr>
            <a:spLocks noGrp="1"/>
          </p:cNvSpPr>
          <p:nvPr>
            <p:ph type="sldNum" sz="quarter" idx="12"/>
          </p:nvPr>
        </p:nvSpPr>
        <p:spPr/>
        <p:txBody>
          <a:bodyPr/>
          <a:lstStyle>
            <a:lvl1pPr>
              <a:defRPr/>
            </a:lvl1pPr>
          </a:lstStyle>
          <a:p>
            <a:fld id="{EF5CEE60-A82F-FC4A-8305-868954B6FA89}" type="slidenum">
              <a:rPr lang="en-US" altLang="en-US"/>
              <a:pPr/>
              <a:t>‹#›</a:t>
            </a:fld>
            <a:endParaRPr lang="en-US" altLang="en-US"/>
          </a:p>
        </p:txBody>
      </p:sp>
    </p:spTree>
    <p:extLst>
      <p:ext uri="{BB962C8B-B14F-4D97-AF65-F5344CB8AC3E}">
        <p14:creationId xmlns:p14="http://schemas.microsoft.com/office/powerpoint/2010/main" val="58707190"/>
      </p:ext>
    </p:extLst>
  </p:cSld>
  <p:clrMapOvr>
    <a:masterClrMapping/>
  </p:clrMapOv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04800" y="6783388"/>
            <a:ext cx="8458200" cy="74612"/>
            <a:chOff x="192" y="3840"/>
            <a:chExt cx="5328" cy="47"/>
          </a:xfrm>
        </p:grpSpPr>
        <p:grpSp>
          <p:nvGrpSpPr>
            <p:cNvPr id="1249" name="Group 3"/>
            <p:cNvGrpSpPr>
              <a:grpSpLocks/>
            </p:cNvGrpSpPr>
            <p:nvPr userDrawn="1"/>
          </p:nvGrpSpPr>
          <p:grpSpPr bwMode="auto">
            <a:xfrm>
              <a:off x="192" y="3840"/>
              <a:ext cx="624" cy="47"/>
              <a:chOff x="624" y="3706"/>
              <a:chExt cx="1056" cy="106"/>
            </a:xfrm>
          </p:grpSpPr>
          <p:sp>
            <p:nvSpPr>
              <p:cNvPr id="1271" name="Rectangle 4"/>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72" name="Rectangle 5"/>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250" name="Group 6"/>
            <p:cNvGrpSpPr>
              <a:grpSpLocks/>
            </p:cNvGrpSpPr>
            <p:nvPr userDrawn="1"/>
          </p:nvGrpSpPr>
          <p:grpSpPr bwMode="auto">
            <a:xfrm>
              <a:off x="864" y="3840"/>
              <a:ext cx="624" cy="47"/>
              <a:chOff x="624" y="3600"/>
              <a:chExt cx="1056" cy="106"/>
            </a:xfrm>
          </p:grpSpPr>
          <p:sp>
            <p:nvSpPr>
              <p:cNvPr id="1269" name="Rectangle 7"/>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70" name="Rectangle 8"/>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251" name="Group 9"/>
            <p:cNvGrpSpPr>
              <a:grpSpLocks/>
            </p:cNvGrpSpPr>
            <p:nvPr userDrawn="1"/>
          </p:nvGrpSpPr>
          <p:grpSpPr bwMode="auto">
            <a:xfrm>
              <a:off x="1536" y="3840"/>
              <a:ext cx="624" cy="47"/>
              <a:chOff x="624" y="3706"/>
              <a:chExt cx="1056" cy="106"/>
            </a:xfrm>
          </p:grpSpPr>
          <p:sp>
            <p:nvSpPr>
              <p:cNvPr id="1267" name="Rectangle 10"/>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68" name="Rectangle 11"/>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252" name="Group 12"/>
            <p:cNvGrpSpPr>
              <a:grpSpLocks/>
            </p:cNvGrpSpPr>
            <p:nvPr userDrawn="1"/>
          </p:nvGrpSpPr>
          <p:grpSpPr bwMode="auto">
            <a:xfrm>
              <a:off x="2208" y="3840"/>
              <a:ext cx="624" cy="47"/>
              <a:chOff x="624" y="3600"/>
              <a:chExt cx="1056" cy="106"/>
            </a:xfrm>
          </p:grpSpPr>
          <p:sp>
            <p:nvSpPr>
              <p:cNvPr id="1265" name="Rectangle 13"/>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66" name="Rectangle 14"/>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253" name="Group 15"/>
            <p:cNvGrpSpPr>
              <a:grpSpLocks/>
            </p:cNvGrpSpPr>
            <p:nvPr userDrawn="1"/>
          </p:nvGrpSpPr>
          <p:grpSpPr bwMode="auto">
            <a:xfrm>
              <a:off x="2880" y="3840"/>
              <a:ext cx="624" cy="47"/>
              <a:chOff x="624" y="3706"/>
              <a:chExt cx="1056" cy="106"/>
            </a:xfrm>
          </p:grpSpPr>
          <p:sp>
            <p:nvSpPr>
              <p:cNvPr id="1263" name="Rectangle 16"/>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64" name="Rectangle 17"/>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254" name="Group 18"/>
            <p:cNvGrpSpPr>
              <a:grpSpLocks/>
            </p:cNvGrpSpPr>
            <p:nvPr userDrawn="1"/>
          </p:nvGrpSpPr>
          <p:grpSpPr bwMode="auto">
            <a:xfrm>
              <a:off x="3552" y="3840"/>
              <a:ext cx="624" cy="47"/>
              <a:chOff x="624" y="3600"/>
              <a:chExt cx="1056" cy="106"/>
            </a:xfrm>
          </p:grpSpPr>
          <p:sp>
            <p:nvSpPr>
              <p:cNvPr id="1261" name="Rectangle 19"/>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62" name="Rectangle 20"/>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255" name="Group 21"/>
            <p:cNvGrpSpPr>
              <a:grpSpLocks/>
            </p:cNvGrpSpPr>
            <p:nvPr userDrawn="1"/>
          </p:nvGrpSpPr>
          <p:grpSpPr bwMode="auto">
            <a:xfrm>
              <a:off x="4224" y="3840"/>
              <a:ext cx="624" cy="47"/>
              <a:chOff x="624" y="3706"/>
              <a:chExt cx="1056" cy="106"/>
            </a:xfrm>
          </p:grpSpPr>
          <p:sp>
            <p:nvSpPr>
              <p:cNvPr id="1259" name="Rectangle 22"/>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60" name="Rectangle 23"/>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256" name="Group 24"/>
            <p:cNvGrpSpPr>
              <a:grpSpLocks/>
            </p:cNvGrpSpPr>
            <p:nvPr userDrawn="1"/>
          </p:nvGrpSpPr>
          <p:grpSpPr bwMode="auto">
            <a:xfrm>
              <a:off x="4896" y="3840"/>
              <a:ext cx="624" cy="47"/>
              <a:chOff x="624" y="3600"/>
              <a:chExt cx="1056" cy="106"/>
            </a:xfrm>
          </p:grpSpPr>
          <p:sp>
            <p:nvSpPr>
              <p:cNvPr id="1257" name="Rectangle 25"/>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58" name="Rectangle 26"/>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sp>
        <p:nvSpPr>
          <p:cNvPr id="1027" name="Rectangle 27"/>
          <p:cNvSpPr>
            <a:spLocks noGrp="1" noChangeArrowheads="1"/>
          </p:cNvSpPr>
          <p:nvPr>
            <p:ph type="title"/>
          </p:nvPr>
        </p:nvSpPr>
        <p:spPr bwMode="auto">
          <a:xfrm>
            <a:off x="304800" y="381000"/>
            <a:ext cx="8458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28"/>
          <p:cNvSpPr>
            <a:spLocks noGrp="1" noChangeArrowheads="1"/>
          </p:cNvSpPr>
          <p:nvPr>
            <p:ph type="body" idx="1"/>
          </p:nvPr>
        </p:nvSpPr>
        <p:spPr bwMode="auto">
          <a:xfrm>
            <a:off x="304800" y="1295400"/>
            <a:ext cx="8458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grpSp>
        <p:nvGrpSpPr>
          <p:cNvPr id="1029" name="Group 29"/>
          <p:cNvGrpSpPr>
            <a:grpSpLocks/>
          </p:cNvGrpSpPr>
          <p:nvPr/>
        </p:nvGrpSpPr>
        <p:grpSpPr bwMode="auto">
          <a:xfrm>
            <a:off x="304800" y="1066800"/>
            <a:ext cx="8458200" cy="150813"/>
            <a:chOff x="192" y="672"/>
            <a:chExt cx="5328" cy="95"/>
          </a:xfrm>
        </p:grpSpPr>
        <p:sp>
          <p:nvSpPr>
            <p:cNvPr id="1217" name="Rectangle 30"/>
            <p:cNvSpPr>
              <a:spLocks noChangeArrowheads="1"/>
            </p:cNvSpPr>
            <p:nvPr userDrawn="1"/>
          </p:nvSpPr>
          <p:spPr bwMode="ltGray">
            <a:xfrm>
              <a:off x="504" y="672"/>
              <a:ext cx="312" cy="4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18" name="Rectangle 31"/>
            <p:cNvSpPr>
              <a:spLocks noChangeArrowheads="1"/>
            </p:cNvSpPr>
            <p:nvPr userDrawn="1"/>
          </p:nvSpPr>
          <p:spPr bwMode="ltGray">
            <a:xfrm>
              <a:off x="192" y="672"/>
              <a:ext cx="312" cy="4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19" name="Rectangle 32"/>
            <p:cNvSpPr>
              <a:spLocks noChangeArrowheads="1"/>
            </p:cNvSpPr>
            <p:nvPr userDrawn="1"/>
          </p:nvSpPr>
          <p:spPr bwMode="ltGray">
            <a:xfrm>
              <a:off x="1176" y="672"/>
              <a:ext cx="312" cy="4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20" name="Rectangle 33"/>
            <p:cNvSpPr>
              <a:spLocks noChangeArrowheads="1"/>
            </p:cNvSpPr>
            <p:nvPr userDrawn="1"/>
          </p:nvSpPr>
          <p:spPr bwMode="ltGray">
            <a:xfrm>
              <a:off x="864" y="672"/>
              <a:ext cx="312" cy="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21" name="Rectangle 34"/>
            <p:cNvSpPr>
              <a:spLocks noChangeArrowheads="1"/>
            </p:cNvSpPr>
            <p:nvPr userDrawn="1"/>
          </p:nvSpPr>
          <p:spPr bwMode="ltGray">
            <a:xfrm>
              <a:off x="1848" y="672"/>
              <a:ext cx="312" cy="4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22" name="Rectangle 35"/>
            <p:cNvSpPr>
              <a:spLocks noChangeArrowheads="1"/>
            </p:cNvSpPr>
            <p:nvPr userDrawn="1"/>
          </p:nvSpPr>
          <p:spPr bwMode="ltGray">
            <a:xfrm>
              <a:off x="1536" y="672"/>
              <a:ext cx="312" cy="4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23" name="Rectangle 36"/>
            <p:cNvSpPr>
              <a:spLocks noChangeArrowheads="1"/>
            </p:cNvSpPr>
            <p:nvPr userDrawn="1"/>
          </p:nvSpPr>
          <p:spPr bwMode="ltGray">
            <a:xfrm>
              <a:off x="2520" y="672"/>
              <a:ext cx="312" cy="4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24" name="Rectangle 37"/>
            <p:cNvSpPr>
              <a:spLocks noChangeArrowheads="1"/>
            </p:cNvSpPr>
            <p:nvPr userDrawn="1"/>
          </p:nvSpPr>
          <p:spPr bwMode="ltGray">
            <a:xfrm>
              <a:off x="2208" y="672"/>
              <a:ext cx="312" cy="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25" name="Rectangle 38"/>
            <p:cNvSpPr>
              <a:spLocks noChangeArrowheads="1"/>
            </p:cNvSpPr>
            <p:nvPr userDrawn="1"/>
          </p:nvSpPr>
          <p:spPr bwMode="ltGray">
            <a:xfrm>
              <a:off x="3192" y="672"/>
              <a:ext cx="312" cy="4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26" name="Rectangle 39"/>
            <p:cNvSpPr>
              <a:spLocks noChangeArrowheads="1"/>
            </p:cNvSpPr>
            <p:nvPr userDrawn="1"/>
          </p:nvSpPr>
          <p:spPr bwMode="ltGray">
            <a:xfrm>
              <a:off x="2880" y="672"/>
              <a:ext cx="312" cy="4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27" name="Rectangle 40"/>
            <p:cNvSpPr>
              <a:spLocks noChangeArrowheads="1"/>
            </p:cNvSpPr>
            <p:nvPr userDrawn="1"/>
          </p:nvSpPr>
          <p:spPr bwMode="ltGray">
            <a:xfrm>
              <a:off x="3864" y="672"/>
              <a:ext cx="312" cy="4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28" name="Rectangle 41"/>
            <p:cNvSpPr>
              <a:spLocks noChangeArrowheads="1"/>
            </p:cNvSpPr>
            <p:nvPr userDrawn="1"/>
          </p:nvSpPr>
          <p:spPr bwMode="ltGray">
            <a:xfrm>
              <a:off x="3552" y="672"/>
              <a:ext cx="312" cy="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29" name="Rectangle 42"/>
            <p:cNvSpPr>
              <a:spLocks noChangeArrowheads="1"/>
            </p:cNvSpPr>
            <p:nvPr userDrawn="1"/>
          </p:nvSpPr>
          <p:spPr bwMode="ltGray">
            <a:xfrm>
              <a:off x="4536" y="672"/>
              <a:ext cx="312" cy="4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30" name="Rectangle 43"/>
            <p:cNvSpPr>
              <a:spLocks noChangeArrowheads="1"/>
            </p:cNvSpPr>
            <p:nvPr userDrawn="1"/>
          </p:nvSpPr>
          <p:spPr bwMode="ltGray">
            <a:xfrm>
              <a:off x="4224" y="672"/>
              <a:ext cx="312" cy="4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31" name="Rectangle 44"/>
            <p:cNvSpPr>
              <a:spLocks noChangeArrowheads="1"/>
            </p:cNvSpPr>
            <p:nvPr userDrawn="1"/>
          </p:nvSpPr>
          <p:spPr bwMode="ltGray">
            <a:xfrm>
              <a:off x="5208" y="672"/>
              <a:ext cx="312" cy="4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32" name="Rectangle 45"/>
            <p:cNvSpPr>
              <a:spLocks noChangeArrowheads="1"/>
            </p:cNvSpPr>
            <p:nvPr userDrawn="1"/>
          </p:nvSpPr>
          <p:spPr bwMode="ltGray">
            <a:xfrm>
              <a:off x="4896" y="672"/>
              <a:ext cx="312" cy="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33" name="Rectangle 46"/>
            <p:cNvSpPr>
              <a:spLocks noChangeArrowheads="1"/>
            </p:cNvSpPr>
            <p:nvPr userDrawn="1"/>
          </p:nvSpPr>
          <p:spPr bwMode="ltGray">
            <a:xfrm>
              <a:off x="504" y="720"/>
              <a:ext cx="312" cy="4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34" name="Rectangle 47"/>
            <p:cNvSpPr>
              <a:spLocks noChangeArrowheads="1"/>
            </p:cNvSpPr>
            <p:nvPr userDrawn="1"/>
          </p:nvSpPr>
          <p:spPr bwMode="ltGray">
            <a:xfrm>
              <a:off x="192" y="720"/>
              <a:ext cx="312" cy="4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35" name="Rectangle 48"/>
            <p:cNvSpPr>
              <a:spLocks noChangeArrowheads="1"/>
            </p:cNvSpPr>
            <p:nvPr userDrawn="1"/>
          </p:nvSpPr>
          <p:spPr bwMode="ltGray">
            <a:xfrm>
              <a:off x="1176" y="720"/>
              <a:ext cx="312" cy="4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36" name="Rectangle 49"/>
            <p:cNvSpPr>
              <a:spLocks noChangeArrowheads="1"/>
            </p:cNvSpPr>
            <p:nvPr userDrawn="1"/>
          </p:nvSpPr>
          <p:spPr bwMode="ltGray">
            <a:xfrm>
              <a:off x="864" y="720"/>
              <a:ext cx="312" cy="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37" name="Rectangle 50"/>
            <p:cNvSpPr>
              <a:spLocks noChangeArrowheads="1"/>
            </p:cNvSpPr>
            <p:nvPr userDrawn="1"/>
          </p:nvSpPr>
          <p:spPr bwMode="ltGray">
            <a:xfrm>
              <a:off x="1848" y="720"/>
              <a:ext cx="312" cy="4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38" name="Rectangle 51"/>
            <p:cNvSpPr>
              <a:spLocks noChangeArrowheads="1"/>
            </p:cNvSpPr>
            <p:nvPr userDrawn="1"/>
          </p:nvSpPr>
          <p:spPr bwMode="ltGray">
            <a:xfrm>
              <a:off x="1536" y="720"/>
              <a:ext cx="312" cy="4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39" name="Rectangle 52"/>
            <p:cNvSpPr>
              <a:spLocks noChangeArrowheads="1"/>
            </p:cNvSpPr>
            <p:nvPr userDrawn="1"/>
          </p:nvSpPr>
          <p:spPr bwMode="ltGray">
            <a:xfrm>
              <a:off x="2520" y="720"/>
              <a:ext cx="312" cy="4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40" name="Rectangle 53"/>
            <p:cNvSpPr>
              <a:spLocks noChangeArrowheads="1"/>
            </p:cNvSpPr>
            <p:nvPr userDrawn="1"/>
          </p:nvSpPr>
          <p:spPr bwMode="ltGray">
            <a:xfrm>
              <a:off x="2208" y="720"/>
              <a:ext cx="312" cy="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41" name="Rectangle 54"/>
            <p:cNvSpPr>
              <a:spLocks noChangeArrowheads="1"/>
            </p:cNvSpPr>
            <p:nvPr userDrawn="1"/>
          </p:nvSpPr>
          <p:spPr bwMode="ltGray">
            <a:xfrm>
              <a:off x="3192" y="720"/>
              <a:ext cx="312" cy="4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42" name="Rectangle 55"/>
            <p:cNvSpPr>
              <a:spLocks noChangeArrowheads="1"/>
            </p:cNvSpPr>
            <p:nvPr userDrawn="1"/>
          </p:nvSpPr>
          <p:spPr bwMode="ltGray">
            <a:xfrm>
              <a:off x="2880" y="720"/>
              <a:ext cx="312" cy="4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43" name="Rectangle 56"/>
            <p:cNvSpPr>
              <a:spLocks noChangeArrowheads="1"/>
            </p:cNvSpPr>
            <p:nvPr userDrawn="1"/>
          </p:nvSpPr>
          <p:spPr bwMode="ltGray">
            <a:xfrm>
              <a:off x="3864" y="720"/>
              <a:ext cx="312" cy="4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44" name="Rectangle 57"/>
            <p:cNvSpPr>
              <a:spLocks noChangeArrowheads="1"/>
            </p:cNvSpPr>
            <p:nvPr userDrawn="1"/>
          </p:nvSpPr>
          <p:spPr bwMode="ltGray">
            <a:xfrm>
              <a:off x="3552" y="720"/>
              <a:ext cx="312" cy="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45" name="Rectangle 58"/>
            <p:cNvSpPr>
              <a:spLocks noChangeArrowheads="1"/>
            </p:cNvSpPr>
            <p:nvPr userDrawn="1"/>
          </p:nvSpPr>
          <p:spPr bwMode="ltGray">
            <a:xfrm>
              <a:off x="4536" y="720"/>
              <a:ext cx="312" cy="4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46" name="Rectangle 59"/>
            <p:cNvSpPr>
              <a:spLocks noChangeArrowheads="1"/>
            </p:cNvSpPr>
            <p:nvPr userDrawn="1"/>
          </p:nvSpPr>
          <p:spPr bwMode="ltGray">
            <a:xfrm>
              <a:off x="4224" y="720"/>
              <a:ext cx="312" cy="4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47" name="Rectangle 60"/>
            <p:cNvSpPr>
              <a:spLocks noChangeArrowheads="1"/>
            </p:cNvSpPr>
            <p:nvPr userDrawn="1"/>
          </p:nvSpPr>
          <p:spPr bwMode="ltGray">
            <a:xfrm>
              <a:off x="5208" y="720"/>
              <a:ext cx="312" cy="4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48" name="Rectangle 61"/>
            <p:cNvSpPr>
              <a:spLocks noChangeArrowheads="1"/>
            </p:cNvSpPr>
            <p:nvPr userDrawn="1"/>
          </p:nvSpPr>
          <p:spPr bwMode="ltGray">
            <a:xfrm>
              <a:off x="4896" y="720"/>
              <a:ext cx="312" cy="4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030" name="Group 62"/>
          <p:cNvGrpSpPr>
            <a:grpSpLocks/>
          </p:cNvGrpSpPr>
          <p:nvPr/>
        </p:nvGrpSpPr>
        <p:grpSpPr bwMode="auto">
          <a:xfrm>
            <a:off x="304800" y="6783388"/>
            <a:ext cx="8458200" cy="74612"/>
            <a:chOff x="192" y="3840"/>
            <a:chExt cx="5328" cy="47"/>
          </a:xfrm>
        </p:grpSpPr>
        <p:grpSp>
          <p:nvGrpSpPr>
            <p:cNvPr id="1193" name="Group 63"/>
            <p:cNvGrpSpPr>
              <a:grpSpLocks/>
            </p:cNvGrpSpPr>
            <p:nvPr userDrawn="1"/>
          </p:nvGrpSpPr>
          <p:grpSpPr bwMode="auto">
            <a:xfrm>
              <a:off x="192" y="3840"/>
              <a:ext cx="624" cy="47"/>
              <a:chOff x="624" y="3706"/>
              <a:chExt cx="1056" cy="106"/>
            </a:xfrm>
          </p:grpSpPr>
          <p:sp>
            <p:nvSpPr>
              <p:cNvPr id="1215" name="Rectangle 64"/>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16" name="Rectangle 65"/>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94" name="Group 66"/>
            <p:cNvGrpSpPr>
              <a:grpSpLocks/>
            </p:cNvGrpSpPr>
            <p:nvPr userDrawn="1"/>
          </p:nvGrpSpPr>
          <p:grpSpPr bwMode="auto">
            <a:xfrm>
              <a:off x="864" y="3840"/>
              <a:ext cx="624" cy="47"/>
              <a:chOff x="624" y="3600"/>
              <a:chExt cx="1056" cy="106"/>
            </a:xfrm>
          </p:grpSpPr>
          <p:sp>
            <p:nvSpPr>
              <p:cNvPr id="1213" name="Rectangle 67"/>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14" name="Rectangle 68"/>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95" name="Group 69"/>
            <p:cNvGrpSpPr>
              <a:grpSpLocks/>
            </p:cNvGrpSpPr>
            <p:nvPr userDrawn="1"/>
          </p:nvGrpSpPr>
          <p:grpSpPr bwMode="auto">
            <a:xfrm>
              <a:off x="1536" y="3840"/>
              <a:ext cx="624" cy="47"/>
              <a:chOff x="624" y="3706"/>
              <a:chExt cx="1056" cy="106"/>
            </a:xfrm>
          </p:grpSpPr>
          <p:sp>
            <p:nvSpPr>
              <p:cNvPr id="1211" name="Rectangle 70"/>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12" name="Rectangle 71"/>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96" name="Group 72"/>
            <p:cNvGrpSpPr>
              <a:grpSpLocks/>
            </p:cNvGrpSpPr>
            <p:nvPr userDrawn="1"/>
          </p:nvGrpSpPr>
          <p:grpSpPr bwMode="auto">
            <a:xfrm>
              <a:off x="2208" y="3840"/>
              <a:ext cx="624" cy="47"/>
              <a:chOff x="624" y="3600"/>
              <a:chExt cx="1056" cy="106"/>
            </a:xfrm>
          </p:grpSpPr>
          <p:sp>
            <p:nvSpPr>
              <p:cNvPr id="1209" name="Rectangle 73"/>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10" name="Rectangle 74"/>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97" name="Group 75"/>
            <p:cNvGrpSpPr>
              <a:grpSpLocks/>
            </p:cNvGrpSpPr>
            <p:nvPr userDrawn="1"/>
          </p:nvGrpSpPr>
          <p:grpSpPr bwMode="auto">
            <a:xfrm>
              <a:off x="2880" y="3840"/>
              <a:ext cx="624" cy="47"/>
              <a:chOff x="624" y="3706"/>
              <a:chExt cx="1056" cy="106"/>
            </a:xfrm>
          </p:grpSpPr>
          <p:sp>
            <p:nvSpPr>
              <p:cNvPr id="1207" name="Rectangle 76"/>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08" name="Rectangle 77"/>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98" name="Group 78"/>
            <p:cNvGrpSpPr>
              <a:grpSpLocks/>
            </p:cNvGrpSpPr>
            <p:nvPr userDrawn="1"/>
          </p:nvGrpSpPr>
          <p:grpSpPr bwMode="auto">
            <a:xfrm>
              <a:off x="3552" y="3840"/>
              <a:ext cx="624" cy="47"/>
              <a:chOff x="624" y="3600"/>
              <a:chExt cx="1056" cy="106"/>
            </a:xfrm>
          </p:grpSpPr>
          <p:sp>
            <p:nvSpPr>
              <p:cNvPr id="1205" name="Rectangle 79"/>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06" name="Rectangle 80"/>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99" name="Group 81"/>
            <p:cNvGrpSpPr>
              <a:grpSpLocks/>
            </p:cNvGrpSpPr>
            <p:nvPr userDrawn="1"/>
          </p:nvGrpSpPr>
          <p:grpSpPr bwMode="auto">
            <a:xfrm>
              <a:off x="4224" y="3840"/>
              <a:ext cx="624" cy="47"/>
              <a:chOff x="624" y="3706"/>
              <a:chExt cx="1056" cy="106"/>
            </a:xfrm>
          </p:grpSpPr>
          <p:sp>
            <p:nvSpPr>
              <p:cNvPr id="1203" name="Rectangle 82"/>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04" name="Rectangle 83"/>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200" name="Group 84"/>
            <p:cNvGrpSpPr>
              <a:grpSpLocks/>
            </p:cNvGrpSpPr>
            <p:nvPr userDrawn="1"/>
          </p:nvGrpSpPr>
          <p:grpSpPr bwMode="auto">
            <a:xfrm>
              <a:off x="4896" y="3840"/>
              <a:ext cx="624" cy="47"/>
              <a:chOff x="624" y="3600"/>
              <a:chExt cx="1056" cy="106"/>
            </a:xfrm>
          </p:grpSpPr>
          <p:sp>
            <p:nvSpPr>
              <p:cNvPr id="1201" name="Rectangle 85"/>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202" name="Rectangle 86"/>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sp>
        <p:nvSpPr>
          <p:cNvPr id="104535" name="Rectangle 87"/>
          <p:cNvSpPr>
            <a:spLocks noGrp="1" noChangeArrowheads="1"/>
          </p:cNvSpPr>
          <p:nvPr>
            <p:ph type="dt" sz="half" idx="2"/>
          </p:nvPr>
        </p:nvSpPr>
        <p:spPr bwMode="auto">
          <a:xfrm>
            <a:off x="38100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chemeClr val="tx2"/>
                </a:solidFill>
                <a:latin typeface="Arial Narrow" charset="0"/>
                <a:ea typeface="+mn-ea"/>
                <a:cs typeface="+mn-cs"/>
              </a:defRPr>
            </a:lvl1pPr>
          </a:lstStyle>
          <a:p>
            <a:pPr>
              <a:defRPr/>
            </a:pPr>
            <a:r>
              <a:rPr lang="en-US"/>
              <a:t>May 22, 2006</a:t>
            </a:r>
          </a:p>
        </p:txBody>
      </p:sp>
      <p:sp>
        <p:nvSpPr>
          <p:cNvPr id="104536" name="Rectangle 88"/>
          <p:cNvSpPr>
            <a:spLocks noGrp="1" noChangeArrowheads="1"/>
          </p:cNvSpPr>
          <p:nvPr>
            <p:ph type="ftr" sz="quarter" idx="3"/>
          </p:nvPr>
        </p:nvSpPr>
        <p:spPr bwMode="auto">
          <a:xfrm>
            <a:off x="228600" y="63246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2"/>
                </a:solidFill>
                <a:latin typeface="Arial Narrow" charset="0"/>
                <a:ea typeface="+mn-ea"/>
                <a:cs typeface="+mn-cs"/>
              </a:defRPr>
            </a:lvl1pPr>
          </a:lstStyle>
          <a:p>
            <a:pPr>
              <a:defRPr/>
            </a:pPr>
            <a:r>
              <a:rPr lang="en-US"/>
              <a:t>Mobihoc 2006</a:t>
            </a:r>
          </a:p>
        </p:txBody>
      </p:sp>
      <p:sp>
        <p:nvSpPr>
          <p:cNvPr id="104537" name="Rectangle 89"/>
          <p:cNvSpPr>
            <a:spLocks noGrp="1" noChangeArrowheads="1"/>
          </p:cNvSpPr>
          <p:nvPr>
            <p:ph type="sldNum" sz="quarter" idx="4"/>
          </p:nvPr>
        </p:nvSpPr>
        <p:spPr bwMode="auto">
          <a:xfrm>
            <a:off x="7162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2"/>
                </a:solidFill>
                <a:latin typeface="Arial Narrow" charset="0"/>
              </a:defRPr>
            </a:lvl1pPr>
          </a:lstStyle>
          <a:p>
            <a:fld id="{13D44400-BBEE-674E-9B93-DBA0444DECB9}" type="slidenum">
              <a:rPr lang="en-US" altLang="en-US"/>
              <a:pPr/>
              <a:t>‹#›</a:t>
            </a:fld>
            <a:endParaRPr lang="en-US" altLang="en-US"/>
          </a:p>
        </p:txBody>
      </p:sp>
      <p:grpSp>
        <p:nvGrpSpPr>
          <p:cNvPr id="1034" name="Group 90"/>
          <p:cNvGrpSpPr>
            <a:grpSpLocks/>
          </p:cNvGrpSpPr>
          <p:nvPr/>
        </p:nvGrpSpPr>
        <p:grpSpPr bwMode="auto">
          <a:xfrm>
            <a:off x="8135938" y="152400"/>
            <a:ext cx="855662" cy="831850"/>
            <a:chOff x="3216" y="2448"/>
            <a:chExt cx="1979" cy="1729"/>
          </a:xfrm>
        </p:grpSpPr>
        <p:sp>
          <p:nvSpPr>
            <p:cNvPr id="1149" name="Line 91"/>
            <p:cNvSpPr>
              <a:spLocks noChangeShapeType="1"/>
            </p:cNvSpPr>
            <p:nvPr/>
          </p:nvSpPr>
          <p:spPr bwMode="auto">
            <a:xfrm flipV="1">
              <a:off x="3888" y="3359"/>
              <a:ext cx="143" cy="14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40" name="Freeform 92"/>
            <p:cNvSpPr>
              <a:spLocks/>
            </p:cNvSpPr>
            <p:nvPr/>
          </p:nvSpPr>
          <p:spPr bwMode="auto">
            <a:xfrm>
              <a:off x="3289" y="4065"/>
              <a:ext cx="114"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rgbClr val="FF0066">
                <a:alpha val="50000"/>
              </a:srgbClr>
            </a:solidFill>
            <a:ln w="7938">
              <a:solidFill>
                <a:schemeClr val="tx1"/>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41" name="Freeform 93"/>
            <p:cNvSpPr>
              <a:spLocks/>
            </p:cNvSpPr>
            <p:nvPr/>
          </p:nvSpPr>
          <p:spPr bwMode="auto">
            <a:xfrm>
              <a:off x="3947" y="4065"/>
              <a:ext cx="117"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chemeClr val="accent1">
                <a:alpha val="50000"/>
              </a:schemeClr>
            </a:solidFill>
            <a:ln w="7938">
              <a:solidFill>
                <a:schemeClr val="tx1"/>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42" name="Freeform 94"/>
            <p:cNvSpPr>
              <a:spLocks/>
            </p:cNvSpPr>
            <p:nvPr/>
          </p:nvSpPr>
          <p:spPr bwMode="auto">
            <a:xfrm>
              <a:off x="4152" y="2448"/>
              <a:ext cx="110"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43" name="Freeform 95"/>
            <p:cNvSpPr>
              <a:spLocks/>
            </p:cNvSpPr>
            <p:nvPr/>
          </p:nvSpPr>
          <p:spPr bwMode="auto">
            <a:xfrm>
              <a:off x="3605" y="2755"/>
              <a:ext cx="114" cy="112"/>
            </a:xfrm>
            <a:custGeom>
              <a:avLst/>
              <a:gdLst/>
              <a:ahLst/>
              <a:cxnLst>
                <a:cxn ang="0">
                  <a:pos x="112" y="112"/>
                </a:cxn>
                <a:cxn ang="0">
                  <a:pos x="114" y="0"/>
                </a:cxn>
                <a:cxn ang="0">
                  <a:pos x="0" y="0"/>
                </a:cxn>
                <a:cxn ang="0">
                  <a:pos x="0" y="112"/>
                </a:cxn>
                <a:cxn ang="0">
                  <a:pos x="114" y="112"/>
                </a:cxn>
                <a:cxn ang="0">
                  <a:pos x="114" y="112"/>
                </a:cxn>
              </a:cxnLst>
              <a:rect l="0" t="0" r="r" b="b"/>
              <a:pathLst>
                <a:path w="114" h="112">
                  <a:moveTo>
                    <a:pt x="112" y="112"/>
                  </a:moveTo>
                  <a:lnTo>
                    <a:pt x="114" y="0"/>
                  </a:lnTo>
                  <a:lnTo>
                    <a:pt x="0" y="0"/>
                  </a:lnTo>
                  <a:lnTo>
                    <a:pt x="0" y="112"/>
                  </a:lnTo>
                  <a:lnTo>
                    <a:pt x="114" y="112"/>
                  </a:lnTo>
                  <a:lnTo>
                    <a:pt x="114" y="112"/>
                  </a:lnTo>
                </a:path>
              </a:pathLst>
            </a:custGeom>
            <a:solidFill>
              <a:schemeClr val="accent2">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44" name="Freeform 96"/>
            <p:cNvSpPr>
              <a:spLocks/>
            </p:cNvSpPr>
            <p:nvPr/>
          </p:nvSpPr>
          <p:spPr bwMode="auto">
            <a:xfrm>
              <a:off x="4703" y="2752"/>
              <a:ext cx="114" cy="115"/>
            </a:xfrm>
            <a:custGeom>
              <a:avLst/>
              <a:gdLst/>
              <a:ahLst/>
              <a:cxnLst>
                <a:cxn ang="0">
                  <a:pos x="0" y="112"/>
                </a:cxn>
                <a:cxn ang="0">
                  <a:pos x="114" y="115"/>
                </a:cxn>
                <a:cxn ang="0">
                  <a:pos x="114" y="0"/>
                </a:cxn>
                <a:cxn ang="0">
                  <a:pos x="2" y="0"/>
                </a:cxn>
                <a:cxn ang="0">
                  <a:pos x="2" y="115"/>
                </a:cxn>
                <a:cxn ang="0">
                  <a:pos x="2" y="115"/>
                </a:cxn>
              </a:cxnLst>
              <a:rect l="0" t="0" r="r" b="b"/>
              <a:pathLst>
                <a:path w="114" h="115">
                  <a:moveTo>
                    <a:pt x="0" y="112"/>
                  </a:moveTo>
                  <a:lnTo>
                    <a:pt x="114" y="115"/>
                  </a:lnTo>
                  <a:lnTo>
                    <a:pt x="114" y="0"/>
                  </a:lnTo>
                  <a:lnTo>
                    <a:pt x="2" y="0"/>
                  </a:lnTo>
                  <a:lnTo>
                    <a:pt x="2" y="115"/>
                  </a:lnTo>
                  <a:lnTo>
                    <a:pt x="2" y="115"/>
                  </a:lnTo>
                </a:path>
              </a:pathLst>
            </a:custGeom>
            <a:solidFill>
              <a:srgbClr val="996633">
                <a:alpha val="50000"/>
              </a:srgb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45" name="Freeform 97"/>
            <p:cNvSpPr>
              <a:spLocks/>
            </p:cNvSpPr>
            <p:nvPr/>
          </p:nvSpPr>
          <p:spPr bwMode="auto">
            <a:xfrm>
              <a:off x="5081" y="3332"/>
              <a:ext cx="114" cy="115"/>
            </a:xfrm>
            <a:custGeom>
              <a:avLst/>
              <a:gdLst/>
              <a:ahLst/>
              <a:cxnLst>
                <a:cxn ang="0">
                  <a:pos x="0" y="112"/>
                </a:cxn>
                <a:cxn ang="0">
                  <a:pos x="112" y="114"/>
                </a:cxn>
                <a:cxn ang="0">
                  <a:pos x="112" y="0"/>
                </a:cxn>
                <a:cxn ang="0">
                  <a:pos x="0" y="0"/>
                </a:cxn>
                <a:cxn ang="0">
                  <a:pos x="0" y="114"/>
                </a:cxn>
                <a:cxn ang="0">
                  <a:pos x="0" y="114"/>
                </a:cxn>
              </a:cxnLst>
              <a:rect l="0" t="0" r="r" b="b"/>
              <a:pathLst>
                <a:path w="112" h="114">
                  <a:moveTo>
                    <a:pt x="0" y="112"/>
                  </a:moveTo>
                  <a:lnTo>
                    <a:pt x="112" y="114"/>
                  </a:lnTo>
                  <a:lnTo>
                    <a:pt x="112" y="0"/>
                  </a:lnTo>
                  <a:lnTo>
                    <a:pt x="0" y="0"/>
                  </a:lnTo>
                  <a:lnTo>
                    <a:pt x="0" y="114"/>
                  </a:lnTo>
                  <a:lnTo>
                    <a:pt x="0" y="114"/>
                  </a:lnTo>
                </a:path>
              </a:pathLst>
            </a:custGeom>
            <a:solidFill>
              <a:srgbClr val="FF0066">
                <a:alpha val="50000"/>
              </a:srgb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46" name="Freeform 98"/>
            <p:cNvSpPr>
              <a:spLocks/>
            </p:cNvSpPr>
            <p:nvPr/>
          </p:nvSpPr>
          <p:spPr bwMode="auto">
            <a:xfrm>
              <a:off x="3216" y="3336"/>
              <a:ext cx="114" cy="112"/>
            </a:xfrm>
            <a:custGeom>
              <a:avLst/>
              <a:gdLst/>
              <a:ahLst/>
              <a:cxnLst>
                <a:cxn ang="0">
                  <a:pos x="115" y="112"/>
                </a:cxn>
                <a:cxn ang="0">
                  <a:pos x="115" y="0"/>
                </a:cxn>
                <a:cxn ang="0">
                  <a:pos x="0" y="0"/>
                </a:cxn>
                <a:cxn ang="0">
                  <a:pos x="0" y="112"/>
                </a:cxn>
                <a:cxn ang="0">
                  <a:pos x="115" y="112"/>
                </a:cxn>
                <a:cxn ang="0">
                  <a:pos x="115" y="112"/>
                </a:cxn>
              </a:cxnLst>
              <a:rect l="0" t="0" r="r" b="b"/>
              <a:pathLst>
                <a:path w="115" h="112">
                  <a:moveTo>
                    <a:pt x="115" y="112"/>
                  </a:moveTo>
                  <a:lnTo>
                    <a:pt x="115" y="0"/>
                  </a:lnTo>
                  <a:lnTo>
                    <a:pt x="0" y="0"/>
                  </a:lnTo>
                  <a:lnTo>
                    <a:pt x="0" y="112"/>
                  </a:lnTo>
                  <a:lnTo>
                    <a:pt x="115" y="112"/>
                  </a:lnTo>
                  <a:lnTo>
                    <a:pt x="115" y="112"/>
                  </a:lnTo>
                </a:path>
              </a:pathLst>
            </a:custGeom>
            <a:solidFill>
              <a:srgbClr val="996633">
                <a:alpha val="50000"/>
              </a:srgb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grpSp>
          <p:nvGrpSpPr>
            <p:cNvPr id="1157" name="Group 99"/>
            <p:cNvGrpSpPr>
              <a:grpSpLocks/>
            </p:cNvGrpSpPr>
            <p:nvPr/>
          </p:nvGrpSpPr>
          <p:grpSpPr bwMode="auto">
            <a:xfrm>
              <a:off x="3891" y="2677"/>
              <a:ext cx="632" cy="470"/>
              <a:chOff x="3891" y="2677"/>
              <a:chExt cx="632" cy="470"/>
            </a:xfrm>
          </p:grpSpPr>
          <p:sp>
            <p:nvSpPr>
              <p:cNvPr id="104548" name="Freeform 100"/>
              <p:cNvSpPr>
                <a:spLocks/>
              </p:cNvSpPr>
              <p:nvPr/>
            </p:nvSpPr>
            <p:spPr bwMode="auto">
              <a:xfrm>
                <a:off x="4248" y="2686"/>
                <a:ext cx="275" cy="228"/>
              </a:xfrm>
              <a:custGeom>
                <a:avLst/>
                <a:gdLst/>
                <a:ahLst/>
                <a:cxnLst>
                  <a:cxn ang="0">
                    <a:pos x="0" y="23"/>
                  </a:cxn>
                  <a:cxn ang="0">
                    <a:pos x="5" y="23"/>
                  </a:cxn>
                  <a:cxn ang="0">
                    <a:pos x="10" y="19"/>
                  </a:cxn>
                  <a:cxn ang="0">
                    <a:pos x="17" y="14"/>
                  </a:cxn>
                  <a:cxn ang="0">
                    <a:pos x="26" y="9"/>
                  </a:cxn>
                  <a:cxn ang="0">
                    <a:pos x="36" y="4"/>
                  </a:cxn>
                  <a:cxn ang="0">
                    <a:pos x="50" y="2"/>
                  </a:cxn>
                  <a:cxn ang="0">
                    <a:pos x="65" y="0"/>
                  </a:cxn>
                  <a:cxn ang="0">
                    <a:pos x="79" y="0"/>
                  </a:cxn>
                  <a:cxn ang="0">
                    <a:pos x="96" y="4"/>
                  </a:cxn>
                  <a:cxn ang="0">
                    <a:pos x="110" y="11"/>
                  </a:cxn>
                  <a:cxn ang="0">
                    <a:pos x="124" y="23"/>
                  </a:cxn>
                  <a:cxn ang="0">
                    <a:pos x="134" y="33"/>
                  </a:cxn>
                  <a:cxn ang="0">
                    <a:pos x="143" y="42"/>
                  </a:cxn>
                  <a:cxn ang="0">
                    <a:pos x="148" y="52"/>
                  </a:cxn>
                  <a:cxn ang="0">
                    <a:pos x="150" y="59"/>
                  </a:cxn>
                  <a:cxn ang="0">
                    <a:pos x="153" y="66"/>
                  </a:cxn>
                  <a:cxn ang="0">
                    <a:pos x="153" y="73"/>
                  </a:cxn>
                  <a:cxn ang="0">
                    <a:pos x="153" y="78"/>
                  </a:cxn>
                  <a:cxn ang="0">
                    <a:pos x="153" y="81"/>
                  </a:cxn>
                  <a:cxn ang="0">
                    <a:pos x="153" y="81"/>
                  </a:cxn>
                  <a:cxn ang="0">
                    <a:pos x="153" y="81"/>
                  </a:cxn>
                  <a:cxn ang="0">
                    <a:pos x="155" y="78"/>
                  </a:cxn>
                  <a:cxn ang="0">
                    <a:pos x="160" y="76"/>
                  </a:cxn>
                  <a:cxn ang="0">
                    <a:pos x="167" y="73"/>
                  </a:cxn>
                  <a:cxn ang="0">
                    <a:pos x="174" y="71"/>
                  </a:cxn>
                  <a:cxn ang="0">
                    <a:pos x="181" y="69"/>
                  </a:cxn>
                  <a:cxn ang="0">
                    <a:pos x="191" y="69"/>
                  </a:cxn>
                  <a:cxn ang="0">
                    <a:pos x="200" y="71"/>
                  </a:cxn>
                  <a:cxn ang="0">
                    <a:pos x="210" y="73"/>
                  </a:cxn>
                  <a:cxn ang="0">
                    <a:pos x="219" y="81"/>
                  </a:cxn>
                  <a:cxn ang="0">
                    <a:pos x="229" y="90"/>
                  </a:cxn>
                  <a:cxn ang="0">
                    <a:pos x="234" y="97"/>
                  </a:cxn>
                  <a:cxn ang="0">
                    <a:pos x="236" y="107"/>
                  </a:cxn>
                  <a:cxn ang="0">
                    <a:pos x="239" y="116"/>
                  </a:cxn>
                  <a:cxn ang="0">
                    <a:pos x="239" y="124"/>
                  </a:cxn>
                  <a:cxn ang="0">
                    <a:pos x="236" y="131"/>
                  </a:cxn>
                  <a:cxn ang="0">
                    <a:pos x="236" y="138"/>
                  </a:cxn>
                  <a:cxn ang="0">
                    <a:pos x="234" y="143"/>
                  </a:cxn>
                  <a:cxn ang="0">
                    <a:pos x="234" y="145"/>
                  </a:cxn>
                  <a:cxn ang="0">
                    <a:pos x="231" y="145"/>
                  </a:cxn>
                  <a:cxn ang="0">
                    <a:pos x="234" y="147"/>
                  </a:cxn>
                  <a:cxn ang="0">
                    <a:pos x="236" y="147"/>
                  </a:cxn>
                  <a:cxn ang="0">
                    <a:pos x="241" y="152"/>
                  </a:cxn>
                  <a:cxn ang="0">
                    <a:pos x="248" y="157"/>
                  </a:cxn>
                  <a:cxn ang="0">
                    <a:pos x="253" y="164"/>
                  </a:cxn>
                  <a:cxn ang="0">
                    <a:pos x="260" y="174"/>
                  </a:cxn>
                  <a:cxn ang="0">
                    <a:pos x="267" y="183"/>
                  </a:cxn>
                  <a:cxn ang="0">
                    <a:pos x="272" y="195"/>
                  </a:cxn>
                  <a:cxn ang="0">
                    <a:pos x="274" y="212"/>
                  </a:cxn>
                  <a:cxn ang="0">
                    <a:pos x="277" y="228"/>
                  </a:cxn>
                </a:cxnLst>
                <a:rect l="0" t="0" r="r" b="b"/>
                <a:pathLst>
                  <a:path w="277" h="228">
                    <a:moveTo>
                      <a:pt x="0" y="23"/>
                    </a:moveTo>
                    <a:lnTo>
                      <a:pt x="5" y="23"/>
                    </a:lnTo>
                    <a:lnTo>
                      <a:pt x="10" y="19"/>
                    </a:lnTo>
                    <a:lnTo>
                      <a:pt x="17" y="14"/>
                    </a:lnTo>
                    <a:lnTo>
                      <a:pt x="26" y="9"/>
                    </a:lnTo>
                    <a:lnTo>
                      <a:pt x="36" y="4"/>
                    </a:lnTo>
                    <a:lnTo>
                      <a:pt x="50" y="2"/>
                    </a:lnTo>
                    <a:lnTo>
                      <a:pt x="65" y="0"/>
                    </a:lnTo>
                    <a:lnTo>
                      <a:pt x="79" y="0"/>
                    </a:lnTo>
                    <a:lnTo>
                      <a:pt x="96" y="4"/>
                    </a:lnTo>
                    <a:lnTo>
                      <a:pt x="110" y="11"/>
                    </a:lnTo>
                    <a:lnTo>
                      <a:pt x="124" y="23"/>
                    </a:lnTo>
                    <a:lnTo>
                      <a:pt x="134" y="33"/>
                    </a:lnTo>
                    <a:lnTo>
                      <a:pt x="143" y="42"/>
                    </a:lnTo>
                    <a:lnTo>
                      <a:pt x="148" y="52"/>
                    </a:lnTo>
                    <a:lnTo>
                      <a:pt x="150" y="59"/>
                    </a:lnTo>
                    <a:lnTo>
                      <a:pt x="153" y="66"/>
                    </a:lnTo>
                    <a:lnTo>
                      <a:pt x="153" y="73"/>
                    </a:lnTo>
                    <a:lnTo>
                      <a:pt x="153" y="78"/>
                    </a:lnTo>
                    <a:lnTo>
                      <a:pt x="153" y="81"/>
                    </a:lnTo>
                    <a:lnTo>
                      <a:pt x="153" y="81"/>
                    </a:lnTo>
                    <a:lnTo>
                      <a:pt x="153" y="81"/>
                    </a:lnTo>
                    <a:lnTo>
                      <a:pt x="155" y="78"/>
                    </a:lnTo>
                    <a:lnTo>
                      <a:pt x="160" y="76"/>
                    </a:lnTo>
                    <a:lnTo>
                      <a:pt x="167" y="73"/>
                    </a:lnTo>
                    <a:lnTo>
                      <a:pt x="174" y="71"/>
                    </a:lnTo>
                    <a:lnTo>
                      <a:pt x="181" y="69"/>
                    </a:lnTo>
                    <a:lnTo>
                      <a:pt x="191" y="69"/>
                    </a:lnTo>
                    <a:lnTo>
                      <a:pt x="200" y="71"/>
                    </a:lnTo>
                    <a:lnTo>
                      <a:pt x="210" y="73"/>
                    </a:lnTo>
                    <a:lnTo>
                      <a:pt x="219" y="81"/>
                    </a:lnTo>
                    <a:lnTo>
                      <a:pt x="229" y="90"/>
                    </a:lnTo>
                    <a:lnTo>
                      <a:pt x="234" y="97"/>
                    </a:lnTo>
                    <a:lnTo>
                      <a:pt x="236" y="107"/>
                    </a:lnTo>
                    <a:lnTo>
                      <a:pt x="239" y="116"/>
                    </a:lnTo>
                    <a:lnTo>
                      <a:pt x="239" y="124"/>
                    </a:lnTo>
                    <a:lnTo>
                      <a:pt x="236" y="131"/>
                    </a:lnTo>
                    <a:lnTo>
                      <a:pt x="236" y="138"/>
                    </a:lnTo>
                    <a:lnTo>
                      <a:pt x="234" y="143"/>
                    </a:lnTo>
                    <a:lnTo>
                      <a:pt x="234" y="145"/>
                    </a:lnTo>
                    <a:lnTo>
                      <a:pt x="231" y="145"/>
                    </a:lnTo>
                    <a:lnTo>
                      <a:pt x="234" y="147"/>
                    </a:lnTo>
                    <a:lnTo>
                      <a:pt x="236" y="147"/>
                    </a:lnTo>
                    <a:lnTo>
                      <a:pt x="241" y="152"/>
                    </a:lnTo>
                    <a:lnTo>
                      <a:pt x="248" y="157"/>
                    </a:lnTo>
                    <a:lnTo>
                      <a:pt x="253" y="164"/>
                    </a:lnTo>
                    <a:lnTo>
                      <a:pt x="260" y="174"/>
                    </a:lnTo>
                    <a:lnTo>
                      <a:pt x="267" y="183"/>
                    </a:lnTo>
                    <a:lnTo>
                      <a:pt x="272" y="195"/>
                    </a:lnTo>
                    <a:lnTo>
                      <a:pt x="274" y="212"/>
                    </a:lnTo>
                    <a:lnTo>
                      <a:pt x="277" y="228"/>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49" name="Freeform 101"/>
              <p:cNvSpPr>
                <a:spLocks/>
              </p:cNvSpPr>
              <p:nvPr/>
            </p:nvSpPr>
            <p:spPr bwMode="auto">
              <a:xfrm>
                <a:off x="3892" y="2676"/>
                <a:ext cx="356" cy="238"/>
              </a:xfrm>
              <a:custGeom>
                <a:avLst/>
                <a:gdLst/>
                <a:ahLst/>
                <a:cxnLst>
                  <a:cxn ang="0">
                    <a:pos x="2" y="219"/>
                  </a:cxn>
                  <a:cxn ang="0">
                    <a:pos x="9" y="193"/>
                  </a:cxn>
                  <a:cxn ang="0">
                    <a:pos x="21" y="174"/>
                  </a:cxn>
                  <a:cxn ang="0">
                    <a:pos x="33" y="162"/>
                  </a:cxn>
                  <a:cxn ang="0">
                    <a:pos x="43" y="155"/>
                  </a:cxn>
                  <a:cxn ang="0">
                    <a:pos x="43" y="155"/>
                  </a:cxn>
                  <a:cxn ang="0">
                    <a:pos x="40" y="145"/>
                  </a:cxn>
                  <a:cxn ang="0">
                    <a:pos x="38" y="134"/>
                  </a:cxn>
                  <a:cxn ang="0">
                    <a:pos x="38" y="117"/>
                  </a:cxn>
                  <a:cxn ang="0">
                    <a:pos x="48" y="98"/>
                  </a:cxn>
                  <a:cxn ang="0">
                    <a:pos x="67" y="83"/>
                  </a:cxn>
                  <a:cxn ang="0">
                    <a:pos x="83" y="79"/>
                  </a:cxn>
                  <a:cxn ang="0">
                    <a:pos x="102" y="81"/>
                  </a:cxn>
                  <a:cxn ang="0">
                    <a:pos x="114" y="86"/>
                  </a:cxn>
                  <a:cxn ang="0">
                    <a:pos x="121" y="91"/>
                  </a:cxn>
                  <a:cxn ang="0">
                    <a:pos x="124" y="88"/>
                  </a:cxn>
                  <a:cxn ang="0">
                    <a:pos x="121" y="81"/>
                  </a:cxn>
                  <a:cxn ang="0">
                    <a:pos x="124" y="69"/>
                  </a:cxn>
                  <a:cxn ang="0">
                    <a:pos x="133" y="52"/>
                  </a:cxn>
                  <a:cxn ang="0">
                    <a:pos x="152" y="31"/>
                  </a:cxn>
                  <a:cxn ang="0">
                    <a:pos x="181" y="14"/>
                  </a:cxn>
                  <a:cxn ang="0">
                    <a:pos x="212" y="10"/>
                  </a:cxn>
                  <a:cxn ang="0">
                    <a:pos x="238" y="14"/>
                  </a:cxn>
                  <a:cxn ang="0">
                    <a:pos x="260" y="24"/>
                  </a:cxn>
                  <a:cxn ang="0">
                    <a:pos x="272" y="31"/>
                  </a:cxn>
                  <a:cxn ang="0">
                    <a:pos x="274" y="31"/>
                  </a:cxn>
                  <a:cxn ang="0">
                    <a:pos x="274" y="26"/>
                  </a:cxn>
                  <a:cxn ang="0">
                    <a:pos x="279" y="17"/>
                  </a:cxn>
                  <a:cxn ang="0">
                    <a:pos x="288" y="7"/>
                  </a:cxn>
                  <a:cxn ang="0">
                    <a:pos x="305" y="2"/>
                  </a:cxn>
                  <a:cxn ang="0">
                    <a:pos x="327" y="2"/>
                  </a:cxn>
                  <a:cxn ang="0">
                    <a:pos x="343" y="7"/>
                  </a:cxn>
                  <a:cxn ang="0">
                    <a:pos x="350" y="17"/>
                  </a:cxn>
                  <a:cxn ang="0">
                    <a:pos x="355" y="26"/>
                  </a:cxn>
                  <a:cxn ang="0">
                    <a:pos x="358" y="31"/>
                  </a:cxn>
                </a:cxnLst>
                <a:rect l="0" t="0" r="r" b="b"/>
                <a:pathLst>
                  <a:path w="358" h="236">
                    <a:moveTo>
                      <a:pt x="0" y="236"/>
                    </a:moveTo>
                    <a:lnTo>
                      <a:pt x="2" y="219"/>
                    </a:lnTo>
                    <a:lnTo>
                      <a:pt x="5" y="205"/>
                    </a:lnTo>
                    <a:lnTo>
                      <a:pt x="9" y="193"/>
                    </a:lnTo>
                    <a:lnTo>
                      <a:pt x="14" y="181"/>
                    </a:lnTo>
                    <a:lnTo>
                      <a:pt x="21" y="174"/>
                    </a:lnTo>
                    <a:lnTo>
                      <a:pt x="29" y="167"/>
                    </a:lnTo>
                    <a:lnTo>
                      <a:pt x="33" y="162"/>
                    </a:lnTo>
                    <a:lnTo>
                      <a:pt x="38" y="157"/>
                    </a:lnTo>
                    <a:lnTo>
                      <a:pt x="43" y="155"/>
                    </a:lnTo>
                    <a:lnTo>
                      <a:pt x="43" y="155"/>
                    </a:lnTo>
                    <a:lnTo>
                      <a:pt x="43" y="155"/>
                    </a:lnTo>
                    <a:lnTo>
                      <a:pt x="40" y="150"/>
                    </a:lnTo>
                    <a:lnTo>
                      <a:pt x="40" y="145"/>
                    </a:lnTo>
                    <a:lnTo>
                      <a:pt x="38" y="141"/>
                    </a:lnTo>
                    <a:lnTo>
                      <a:pt x="38" y="134"/>
                    </a:lnTo>
                    <a:lnTo>
                      <a:pt x="38" y="124"/>
                    </a:lnTo>
                    <a:lnTo>
                      <a:pt x="38" y="117"/>
                    </a:lnTo>
                    <a:lnTo>
                      <a:pt x="43" y="107"/>
                    </a:lnTo>
                    <a:lnTo>
                      <a:pt x="48" y="98"/>
                    </a:lnTo>
                    <a:lnTo>
                      <a:pt x="55" y="91"/>
                    </a:lnTo>
                    <a:lnTo>
                      <a:pt x="67" y="83"/>
                    </a:lnTo>
                    <a:lnTo>
                      <a:pt x="76" y="81"/>
                    </a:lnTo>
                    <a:lnTo>
                      <a:pt x="83" y="79"/>
                    </a:lnTo>
                    <a:lnTo>
                      <a:pt x="93" y="79"/>
                    </a:lnTo>
                    <a:lnTo>
                      <a:pt x="102" y="81"/>
                    </a:lnTo>
                    <a:lnTo>
                      <a:pt x="110" y="83"/>
                    </a:lnTo>
                    <a:lnTo>
                      <a:pt x="114" y="86"/>
                    </a:lnTo>
                    <a:lnTo>
                      <a:pt x="119" y="88"/>
                    </a:lnTo>
                    <a:lnTo>
                      <a:pt x="121" y="91"/>
                    </a:lnTo>
                    <a:lnTo>
                      <a:pt x="124" y="91"/>
                    </a:lnTo>
                    <a:lnTo>
                      <a:pt x="124" y="88"/>
                    </a:lnTo>
                    <a:lnTo>
                      <a:pt x="121" y="86"/>
                    </a:lnTo>
                    <a:lnTo>
                      <a:pt x="121" y="81"/>
                    </a:lnTo>
                    <a:lnTo>
                      <a:pt x="124" y="76"/>
                    </a:lnTo>
                    <a:lnTo>
                      <a:pt x="124" y="69"/>
                    </a:lnTo>
                    <a:lnTo>
                      <a:pt x="129" y="60"/>
                    </a:lnTo>
                    <a:lnTo>
                      <a:pt x="133" y="52"/>
                    </a:lnTo>
                    <a:lnTo>
                      <a:pt x="141" y="43"/>
                    </a:lnTo>
                    <a:lnTo>
                      <a:pt x="152" y="31"/>
                    </a:lnTo>
                    <a:lnTo>
                      <a:pt x="164" y="21"/>
                    </a:lnTo>
                    <a:lnTo>
                      <a:pt x="181" y="14"/>
                    </a:lnTo>
                    <a:lnTo>
                      <a:pt x="195" y="10"/>
                    </a:lnTo>
                    <a:lnTo>
                      <a:pt x="212" y="10"/>
                    </a:lnTo>
                    <a:lnTo>
                      <a:pt x="226" y="10"/>
                    </a:lnTo>
                    <a:lnTo>
                      <a:pt x="238" y="14"/>
                    </a:lnTo>
                    <a:lnTo>
                      <a:pt x="250" y="19"/>
                    </a:lnTo>
                    <a:lnTo>
                      <a:pt x="260" y="24"/>
                    </a:lnTo>
                    <a:lnTo>
                      <a:pt x="267" y="29"/>
                    </a:lnTo>
                    <a:lnTo>
                      <a:pt x="272" y="31"/>
                    </a:lnTo>
                    <a:lnTo>
                      <a:pt x="274" y="33"/>
                    </a:lnTo>
                    <a:lnTo>
                      <a:pt x="274" y="31"/>
                    </a:lnTo>
                    <a:lnTo>
                      <a:pt x="274" y="29"/>
                    </a:lnTo>
                    <a:lnTo>
                      <a:pt x="274" y="26"/>
                    </a:lnTo>
                    <a:lnTo>
                      <a:pt x="276" y="21"/>
                    </a:lnTo>
                    <a:lnTo>
                      <a:pt x="279" y="17"/>
                    </a:lnTo>
                    <a:lnTo>
                      <a:pt x="284" y="12"/>
                    </a:lnTo>
                    <a:lnTo>
                      <a:pt x="288" y="7"/>
                    </a:lnTo>
                    <a:lnTo>
                      <a:pt x="296" y="5"/>
                    </a:lnTo>
                    <a:lnTo>
                      <a:pt x="305" y="2"/>
                    </a:lnTo>
                    <a:lnTo>
                      <a:pt x="315" y="0"/>
                    </a:lnTo>
                    <a:lnTo>
                      <a:pt x="327" y="2"/>
                    </a:lnTo>
                    <a:lnTo>
                      <a:pt x="336" y="5"/>
                    </a:lnTo>
                    <a:lnTo>
                      <a:pt x="343" y="7"/>
                    </a:lnTo>
                    <a:lnTo>
                      <a:pt x="348" y="12"/>
                    </a:lnTo>
                    <a:lnTo>
                      <a:pt x="350" y="17"/>
                    </a:lnTo>
                    <a:lnTo>
                      <a:pt x="355" y="21"/>
                    </a:lnTo>
                    <a:lnTo>
                      <a:pt x="355" y="26"/>
                    </a:lnTo>
                    <a:lnTo>
                      <a:pt x="358" y="29"/>
                    </a:lnTo>
                    <a:lnTo>
                      <a:pt x="358" y="31"/>
                    </a:lnTo>
                    <a:lnTo>
                      <a:pt x="358" y="33"/>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50" name="Freeform 102"/>
              <p:cNvSpPr>
                <a:spLocks/>
              </p:cNvSpPr>
              <p:nvPr/>
            </p:nvSpPr>
            <p:spPr bwMode="auto">
              <a:xfrm>
                <a:off x="3892" y="2910"/>
                <a:ext cx="272" cy="231"/>
              </a:xfrm>
              <a:custGeom>
                <a:avLst/>
                <a:gdLst/>
                <a:ahLst/>
                <a:cxnLst>
                  <a:cxn ang="0">
                    <a:pos x="272" y="202"/>
                  </a:cxn>
                  <a:cxn ang="0">
                    <a:pos x="272" y="205"/>
                  </a:cxn>
                  <a:cxn ang="0">
                    <a:pos x="267" y="207"/>
                  </a:cxn>
                  <a:cxn ang="0">
                    <a:pos x="260" y="212"/>
                  </a:cxn>
                  <a:cxn ang="0">
                    <a:pos x="250" y="217"/>
                  </a:cxn>
                  <a:cxn ang="0">
                    <a:pos x="238" y="221"/>
                  </a:cxn>
                  <a:cxn ang="0">
                    <a:pos x="226" y="226"/>
                  </a:cxn>
                  <a:cxn ang="0">
                    <a:pos x="212" y="229"/>
                  </a:cxn>
                  <a:cxn ang="0">
                    <a:pos x="195" y="226"/>
                  </a:cxn>
                  <a:cxn ang="0">
                    <a:pos x="181" y="224"/>
                  </a:cxn>
                  <a:cxn ang="0">
                    <a:pos x="164" y="214"/>
                  </a:cxn>
                  <a:cxn ang="0">
                    <a:pos x="152" y="205"/>
                  </a:cxn>
                  <a:cxn ang="0">
                    <a:pos x="141" y="195"/>
                  </a:cxn>
                  <a:cxn ang="0">
                    <a:pos x="133" y="186"/>
                  </a:cxn>
                  <a:cxn ang="0">
                    <a:pos x="129" y="176"/>
                  </a:cxn>
                  <a:cxn ang="0">
                    <a:pos x="124" y="167"/>
                  </a:cxn>
                  <a:cxn ang="0">
                    <a:pos x="124" y="159"/>
                  </a:cxn>
                  <a:cxn ang="0">
                    <a:pos x="121" y="155"/>
                  </a:cxn>
                  <a:cxn ang="0">
                    <a:pos x="121" y="150"/>
                  </a:cxn>
                  <a:cxn ang="0">
                    <a:pos x="124" y="148"/>
                  </a:cxn>
                  <a:cxn ang="0">
                    <a:pos x="124" y="145"/>
                  </a:cxn>
                  <a:cxn ang="0">
                    <a:pos x="121" y="148"/>
                  </a:cxn>
                  <a:cxn ang="0">
                    <a:pos x="119" y="150"/>
                  </a:cxn>
                  <a:cxn ang="0">
                    <a:pos x="114" y="152"/>
                  </a:cxn>
                  <a:cxn ang="0">
                    <a:pos x="110" y="155"/>
                  </a:cxn>
                  <a:cxn ang="0">
                    <a:pos x="102" y="157"/>
                  </a:cxn>
                  <a:cxn ang="0">
                    <a:pos x="93" y="157"/>
                  </a:cxn>
                  <a:cxn ang="0">
                    <a:pos x="83" y="157"/>
                  </a:cxn>
                  <a:cxn ang="0">
                    <a:pos x="76" y="157"/>
                  </a:cxn>
                  <a:cxn ang="0">
                    <a:pos x="67" y="152"/>
                  </a:cxn>
                  <a:cxn ang="0">
                    <a:pos x="55" y="145"/>
                  </a:cxn>
                  <a:cxn ang="0">
                    <a:pos x="48" y="138"/>
                  </a:cxn>
                  <a:cxn ang="0">
                    <a:pos x="43" y="128"/>
                  </a:cxn>
                  <a:cxn ang="0">
                    <a:pos x="38" y="121"/>
                  </a:cxn>
                  <a:cxn ang="0">
                    <a:pos x="38" y="112"/>
                  </a:cxn>
                  <a:cxn ang="0">
                    <a:pos x="38" y="105"/>
                  </a:cxn>
                  <a:cxn ang="0">
                    <a:pos x="38" y="97"/>
                  </a:cxn>
                  <a:cxn ang="0">
                    <a:pos x="40" y="90"/>
                  </a:cxn>
                  <a:cxn ang="0">
                    <a:pos x="40" y="86"/>
                  </a:cxn>
                  <a:cxn ang="0">
                    <a:pos x="43" y="83"/>
                  </a:cxn>
                  <a:cxn ang="0">
                    <a:pos x="43" y="81"/>
                  </a:cxn>
                  <a:cxn ang="0">
                    <a:pos x="43" y="81"/>
                  </a:cxn>
                  <a:cxn ang="0">
                    <a:pos x="38" y="78"/>
                  </a:cxn>
                  <a:cxn ang="0">
                    <a:pos x="33" y="76"/>
                  </a:cxn>
                  <a:cxn ang="0">
                    <a:pos x="29" y="71"/>
                  </a:cxn>
                  <a:cxn ang="0">
                    <a:pos x="21" y="64"/>
                  </a:cxn>
                  <a:cxn ang="0">
                    <a:pos x="14" y="55"/>
                  </a:cxn>
                  <a:cxn ang="0">
                    <a:pos x="9" y="45"/>
                  </a:cxn>
                  <a:cxn ang="0">
                    <a:pos x="5" y="31"/>
                  </a:cxn>
                  <a:cxn ang="0">
                    <a:pos x="2" y="16"/>
                  </a:cxn>
                  <a:cxn ang="0">
                    <a:pos x="0" y="0"/>
                  </a:cxn>
                </a:cxnLst>
                <a:rect l="0" t="0" r="r" b="b"/>
                <a:pathLst>
                  <a:path w="272" h="229">
                    <a:moveTo>
                      <a:pt x="272" y="202"/>
                    </a:moveTo>
                    <a:lnTo>
                      <a:pt x="272" y="205"/>
                    </a:lnTo>
                    <a:lnTo>
                      <a:pt x="267" y="207"/>
                    </a:lnTo>
                    <a:lnTo>
                      <a:pt x="260" y="212"/>
                    </a:lnTo>
                    <a:lnTo>
                      <a:pt x="250" y="217"/>
                    </a:lnTo>
                    <a:lnTo>
                      <a:pt x="238" y="221"/>
                    </a:lnTo>
                    <a:lnTo>
                      <a:pt x="226" y="226"/>
                    </a:lnTo>
                    <a:lnTo>
                      <a:pt x="212" y="229"/>
                    </a:lnTo>
                    <a:lnTo>
                      <a:pt x="195" y="226"/>
                    </a:lnTo>
                    <a:lnTo>
                      <a:pt x="181" y="224"/>
                    </a:lnTo>
                    <a:lnTo>
                      <a:pt x="164" y="214"/>
                    </a:lnTo>
                    <a:lnTo>
                      <a:pt x="152" y="205"/>
                    </a:lnTo>
                    <a:lnTo>
                      <a:pt x="141" y="195"/>
                    </a:lnTo>
                    <a:lnTo>
                      <a:pt x="133" y="186"/>
                    </a:lnTo>
                    <a:lnTo>
                      <a:pt x="129" y="176"/>
                    </a:lnTo>
                    <a:lnTo>
                      <a:pt x="124" y="167"/>
                    </a:lnTo>
                    <a:lnTo>
                      <a:pt x="124" y="159"/>
                    </a:lnTo>
                    <a:lnTo>
                      <a:pt x="121" y="155"/>
                    </a:lnTo>
                    <a:lnTo>
                      <a:pt x="121" y="150"/>
                    </a:lnTo>
                    <a:lnTo>
                      <a:pt x="124" y="148"/>
                    </a:lnTo>
                    <a:lnTo>
                      <a:pt x="124" y="145"/>
                    </a:lnTo>
                    <a:lnTo>
                      <a:pt x="121" y="148"/>
                    </a:lnTo>
                    <a:lnTo>
                      <a:pt x="119" y="150"/>
                    </a:lnTo>
                    <a:lnTo>
                      <a:pt x="114" y="152"/>
                    </a:lnTo>
                    <a:lnTo>
                      <a:pt x="110" y="155"/>
                    </a:lnTo>
                    <a:lnTo>
                      <a:pt x="102" y="157"/>
                    </a:lnTo>
                    <a:lnTo>
                      <a:pt x="93" y="157"/>
                    </a:lnTo>
                    <a:lnTo>
                      <a:pt x="83" y="157"/>
                    </a:lnTo>
                    <a:lnTo>
                      <a:pt x="76" y="157"/>
                    </a:lnTo>
                    <a:lnTo>
                      <a:pt x="67" y="152"/>
                    </a:lnTo>
                    <a:lnTo>
                      <a:pt x="55" y="145"/>
                    </a:lnTo>
                    <a:lnTo>
                      <a:pt x="48" y="138"/>
                    </a:lnTo>
                    <a:lnTo>
                      <a:pt x="43" y="128"/>
                    </a:lnTo>
                    <a:lnTo>
                      <a:pt x="38" y="121"/>
                    </a:lnTo>
                    <a:lnTo>
                      <a:pt x="38" y="112"/>
                    </a:lnTo>
                    <a:lnTo>
                      <a:pt x="38" y="105"/>
                    </a:lnTo>
                    <a:lnTo>
                      <a:pt x="38" y="97"/>
                    </a:lnTo>
                    <a:lnTo>
                      <a:pt x="40" y="90"/>
                    </a:lnTo>
                    <a:lnTo>
                      <a:pt x="40" y="86"/>
                    </a:lnTo>
                    <a:lnTo>
                      <a:pt x="43" y="83"/>
                    </a:lnTo>
                    <a:lnTo>
                      <a:pt x="43" y="81"/>
                    </a:lnTo>
                    <a:lnTo>
                      <a:pt x="43" y="81"/>
                    </a:lnTo>
                    <a:lnTo>
                      <a:pt x="38" y="78"/>
                    </a:lnTo>
                    <a:lnTo>
                      <a:pt x="33" y="76"/>
                    </a:lnTo>
                    <a:lnTo>
                      <a:pt x="29" y="71"/>
                    </a:lnTo>
                    <a:lnTo>
                      <a:pt x="21" y="64"/>
                    </a:lnTo>
                    <a:lnTo>
                      <a:pt x="14" y="55"/>
                    </a:lnTo>
                    <a:lnTo>
                      <a:pt x="9" y="45"/>
                    </a:lnTo>
                    <a:lnTo>
                      <a:pt x="5" y="31"/>
                    </a:lnTo>
                    <a:lnTo>
                      <a:pt x="2" y="16"/>
                    </a:lnTo>
                    <a:lnTo>
                      <a:pt x="0" y="0"/>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51" name="Freeform 103"/>
              <p:cNvSpPr>
                <a:spLocks/>
              </p:cNvSpPr>
              <p:nvPr/>
            </p:nvSpPr>
            <p:spPr bwMode="auto">
              <a:xfrm>
                <a:off x="4167" y="2910"/>
                <a:ext cx="352" cy="238"/>
              </a:xfrm>
              <a:custGeom>
                <a:avLst/>
                <a:gdLst/>
                <a:ahLst/>
                <a:cxnLst>
                  <a:cxn ang="0">
                    <a:pos x="355" y="16"/>
                  </a:cxn>
                  <a:cxn ang="0">
                    <a:pos x="348" y="45"/>
                  </a:cxn>
                  <a:cxn ang="0">
                    <a:pos x="334" y="64"/>
                  </a:cxn>
                  <a:cxn ang="0">
                    <a:pos x="322" y="76"/>
                  </a:cxn>
                  <a:cxn ang="0">
                    <a:pos x="315" y="81"/>
                  </a:cxn>
                  <a:cxn ang="0">
                    <a:pos x="315" y="83"/>
                  </a:cxn>
                  <a:cxn ang="0">
                    <a:pos x="317" y="90"/>
                  </a:cxn>
                  <a:cxn ang="0">
                    <a:pos x="320" y="105"/>
                  </a:cxn>
                  <a:cxn ang="0">
                    <a:pos x="317" y="121"/>
                  </a:cxn>
                  <a:cxn ang="0">
                    <a:pos x="310" y="138"/>
                  </a:cxn>
                  <a:cxn ang="0">
                    <a:pos x="291" y="152"/>
                  </a:cxn>
                  <a:cxn ang="0">
                    <a:pos x="272" y="159"/>
                  </a:cxn>
                  <a:cxn ang="0">
                    <a:pos x="255" y="157"/>
                  </a:cxn>
                  <a:cxn ang="0">
                    <a:pos x="241" y="152"/>
                  </a:cxn>
                  <a:cxn ang="0">
                    <a:pos x="234" y="148"/>
                  </a:cxn>
                  <a:cxn ang="0">
                    <a:pos x="234" y="148"/>
                  </a:cxn>
                  <a:cxn ang="0">
                    <a:pos x="234" y="155"/>
                  </a:cxn>
                  <a:cxn ang="0">
                    <a:pos x="231" y="169"/>
                  </a:cxn>
                  <a:cxn ang="0">
                    <a:pos x="224" y="186"/>
                  </a:cxn>
                  <a:cxn ang="0">
                    <a:pos x="205" y="205"/>
                  </a:cxn>
                  <a:cxn ang="0">
                    <a:pos x="177" y="224"/>
                  </a:cxn>
                  <a:cxn ang="0">
                    <a:pos x="146" y="229"/>
                  </a:cxn>
                  <a:cxn ang="0">
                    <a:pos x="117" y="224"/>
                  </a:cxn>
                  <a:cxn ang="0">
                    <a:pos x="98" y="214"/>
                  </a:cxn>
                  <a:cxn ang="0">
                    <a:pos x="86" y="205"/>
                  </a:cxn>
                  <a:cxn ang="0">
                    <a:pos x="84" y="205"/>
                  </a:cxn>
                  <a:cxn ang="0">
                    <a:pos x="81" y="212"/>
                  </a:cxn>
                  <a:cxn ang="0">
                    <a:pos x="76" y="219"/>
                  </a:cxn>
                  <a:cxn ang="0">
                    <a:pos x="69" y="229"/>
                  </a:cxn>
                  <a:cxn ang="0">
                    <a:pos x="53" y="236"/>
                  </a:cxn>
                  <a:cxn ang="0">
                    <a:pos x="31" y="236"/>
                  </a:cxn>
                  <a:cxn ang="0">
                    <a:pos x="14" y="229"/>
                  </a:cxn>
                  <a:cxn ang="0">
                    <a:pos x="5" y="219"/>
                  </a:cxn>
                  <a:cxn ang="0">
                    <a:pos x="0" y="212"/>
                  </a:cxn>
                  <a:cxn ang="0">
                    <a:pos x="0" y="205"/>
                  </a:cxn>
                </a:cxnLst>
                <a:rect l="0" t="0" r="r" b="b"/>
                <a:pathLst>
                  <a:path w="355" h="236">
                    <a:moveTo>
                      <a:pt x="355" y="0"/>
                    </a:moveTo>
                    <a:lnTo>
                      <a:pt x="355" y="16"/>
                    </a:lnTo>
                    <a:lnTo>
                      <a:pt x="353" y="33"/>
                    </a:lnTo>
                    <a:lnTo>
                      <a:pt x="348" y="45"/>
                    </a:lnTo>
                    <a:lnTo>
                      <a:pt x="341" y="55"/>
                    </a:lnTo>
                    <a:lnTo>
                      <a:pt x="334" y="64"/>
                    </a:lnTo>
                    <a:lnTo>
                      <a:pt x="329" y="71"/>
                    </a:lnTo>
                    <a:lnTo>
                      <a:pt x="322" y="76"/>
                    </a:lnTo>
                    <a:lnTo>
                      <a:pt x="317" y="78"/>
                    </a:lnTo>
                    <a:lnTo>
                      <a:pt x="315" y="81"/>
                    </a:lnTo>
                    <a:lnTo>
                      <a:pt x="312" y="83"/>
                    </a:lnTo>
                    <a:lnTo>
                      <a:pt x="315" y="83"/>
                    </a:lnTo>
                    <a:lnTo>
                      <a:pt x="315" y="86"/>
                    </a:lnTo>
                    <a:lnTo>
                      <a:pt x="317" y="90"/>
                    </a:lnTo>
                    <a:lnTo>
                      <a:pt x="317" y="97"/>
                    </a:lnTo>
                    <a:lnTo>
                      <a:pt x="320" y="105"/>
                    </a:lnTo>
                    <a:lnTo>
                      <a:pt x="320" y="112"/>
                    </a:lnTo>
                    <a:lnTo>
                      <a:pt x="317" y="121"/>
                    </a:lnTo>
                    <a:lnTo>
                      <a:pt x="315" y="131"/>
                    </a:lnTo>
                    <a:lnTo>
                      <a:pt x="310" y="138"/>
                    </a:lnTo>
                    <a:lnTo>
                      <a:pt x="300" y="148"/>
                    </a:lnTo>
                    <a:lnTo>
                      <a:pt x="291" y="152"/>
                    </a:lnTo>
                    <a:lnTo>
                      <a:pt x="281" y="157"/>
                    </a:lnTo>
                    <a:lnTo>
                      <a:pt x="272" y="159"/>
                    </a:lnTo>
                    <a:lnTo>
                      <a:pt x="262" y="159"/>
                    </a:lnTo>
                    <a:lnTo>
                      <a:pt x="255" y="157"/>
                    </a:lnTo>
                    <a:lnTo>
                      <a:pt x="248" y="155"/>
                    </a:lnTo>
                    <a:lnTo>
                      <a:pt x="241" y="152"/>
                    </a:lnTo>
                    <a:lnTo>
                      <a:pt x="236" y="150"/>
                    </a:lnTo>
                    <a:lnTo>
                      <a:pt x="234" y="148"/>
                    </a:lnTo>
                    <a:lnTo>
                      <a:pt x="234" y="148"/>
                    </a:lnTo>
                    <a:lnTo>
                      <a:pt x="234" y="148"/>
                    </a:lnTo>
                    <a:lnTo>
                      <a:pt x="234" y="150"/>
                    </a:lnTo>
                    <a:lnTo>
                      <a:pt x="234" y="155"/>
                    </a:lnTo>
                    <a:lnTo>
                      <a:pt x="234" y="162"/>
                    </a:lnTo>
                    <a:lnTo>
                      <a:pt x="231" y="169"/>
                    </a:lnTo>
                    <a:lnTo>
                      <a:pt x="229" y="176"/>
                    </a:lnTo>
                    <a:lnTo>
                      <a:pt x="224" y="186"/>
                    </a:lnTo>
                    <a:lnTo>
                      <a:pt x="215" y="195"/>
                    </a:lnTo>
                    <a:lnTo>
                      <a:pt x="205" y="205"/>
                    </a:lnTo>
                    <a:lnTo>
                      <a:pt x="191" y="217"/>
                    </a:lnTo>
                    <a:lnTo>
                      <a:pt x="177" y="224"/>
                    </a:lnTo>
                    <a:lnTo>
                      <a:pt x="160" y="229"/>
                    </a:lnTo>
                    <a:lnTo>
                      <a:pt x="146" y="229"/>
                    </a:lnTo>
                    <a:lnTo>
                      <a:pt x="131" y="226"/>
                    </a:lnTo>
                    <a:lnTo>
                      <a:pt x="117" y="224"/>
                    </a:lnTo>
                    <a:lnTo>
                      <a:pt x="107" y="219"/>
                    </a:lnTo>
                    <a:lnTo>
                      <a:pt x="98" y="214"/>
                    </a:lnTo>
                    <a:lnTo>
                      <a:pt x="91" y="209"/>
                    </a:lnTo>
                    <a:lnTo>
                      <a:pt x="86" y="205"/>
                    </a:lnTo>
                    <a:lnTo>
                      <a:pt x="84" y="205"/>
                    </a:lnTo>
                    <a:lnTo>
                      <a:pt x="84" y="205"/>
                    </a:lnTo>
                    <a:lnTo>
                      <a:pt x="84" y="207"/>
                    </a:lnTo>
                    <a:lnTo>
                      <a:pt x="81" y="212"/>
                    </a:lnTo>
                    <a:lnTo>
                      <a:pt x="81" y="214"/>
                    </a:lnTo>
                    <a:lnTo>
                      <a:pt x="76" y="219"/>
                    </a:lnTo>
                    <a:lnTo>
                      <a:pt x="74" y="224"/>
                    </a:lnTo>
                    <a:lnTo>
                      <a:pt x="69" y="229"/>
                    </a:lnTo>
                    <a:lnTo>
                      <a:pt x="62" y="233"/>
                    </a:lnTo>
                    <a:lnTo>
                      <a:pt x="53" y="236"/>
                    </a:lnTo>
                    <a:lnTo>
                      <a:pt x="41" y="236"/>
                    </a:lnTo>
                    <a:lnTo>
                      <a:pt x="31" y="236"/>
                    </a:lnTo>
                    <a:lnTo>
                      <a:pt x="22" y="233"/>
                    </a:lnTo>
                    <a:lnTo>
                      <a:pt x="14" y="229"/>
                    </a:lnTo>
                    <a:lnTo>
                      <a:pt x="10" y="224"/>
                    </a:lnTo>
                    <a:lnTo>
                      <a:pt x="5" y="219"/>
                    </a:lnTo>
                    <a:lnTo>
                      <a:pt x="2" y="214"/>
                    </a:lnTo>
                    <a:lnTo>
                      <a:pt x="0" y="212"/>
                    </a:lnTo>
                    <a:lnTo>
                      <a:pt x="0" y="207"/>
                    </a:lnTo>
                    <a:lnTo>
                      <a:pt x="0" y="205"/>
                    </a:lnTo>
                    <a:lnTo>
                      <a:pt x="0" y="205"/>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grpSp>
        <p:grpSp>
          <p:nvGrpSpPr>
            <p:cNvPr id="1158" name="Group 104"/>
            <p:cNvGrpSpPr>
              <a:grpSpLocks/>
            </p:cNvGrpSpPr>
            <p:nvPr/>
          </p:nvGrpSpPr>
          <p:grpSpPr bwMode="auto">
            <a:xfrm>
              <a:off x="4411" y="3428"/>
              <a:ext cx="631" cy="470"/>
              <a:chOff x="4411" y="3428"/>
              <a:chExt cx="631" cy="470"/>
            </a:xfrm>
          </p:grpSpPr>
          <p:sp>
            <p:nvSpPr>
              <p:cNvPr id="104553" name="Freeform 105"/>
              <p:cNvSpPr>
                <a:spLocks/>
              </p:cNvSpPr>
              <p:nvPr/>
            </p:nvSpPr>
            <p:spPr bwMode="auto">
              <a:xfrm>
                <a:off x="4762" y="3438"/>
                <a:ext cx="275" cy="228"/>
              </a:xfrm>
              <a:custGeom>
                <a:avLst/>
                <a:gdLst/>
                <a:ahLst/>
                <a:cxnLst>
                  <a:cxn ang="0">
                    <a:pos x="0" y="23"/>
                  </a:cxn>
                  <a:cxn ang="0">
                    <a:pos x="3" y="21"/>
                  </a:cxn>
                  <a:cxn ang="0">
                    <a:pos x="7" y="19"/>
                  </a:cxn>
                  <a:cxn ang="0">
                    <a:pos x="15" y="14"/>
                  </a:cxn>
                  <a:cxn ang="0">
                    <a:pos x="24" y="9"/>
                  </a:cxn>
                  <a:cxn ang="0">
                    <a:pos x="36" y="4"/>
                  </a:cxn>
                  <a:cxn ang="0">
                    <a:pos x="48" y="0"/>
                  </a:cxn>
                  <a:cxn ang="0">
                    <a:pos x="62" y="0"/>
                  </a:cxn>
                  <a:cxn ang="0">
                    <a:pos x="77" y="0"/>
                  </a:cxn>
                  <a:cxn ang="0">
                    <a:pos x="93" y="4"/>
                  </a:cxn>
                  <a:cxn ang="0">
                    <a:pos x="108" y="12"/>
                  </a:cxn>
                  <a:cxn ang="0">
                    <a:pos x="122" y="21"/>
                  </a:cxn>
                  <a:cxn ang="0">
                    <a:pos x="134" y="33"/>
                  </a:cxn>
                  <a:cxn ang="0">
                    <a:pos x="141" y="43"/>
                  </a:cxn>
                  <a:cxn ang="0">
                    <a:pos x="146" y="52"/>
                  </a:cxn>
                  <a:cxn ang="0">
                    <a:pos x="148" y="59"/>
                  </a:cxn>
                  <a:cxn ang="0">
                    <a:pos x="151" y="66"/>
                  </a:cxn>
                  <a:cxn ang="0">
                    <a:pos x="151" y="71"/>
                  </a:cxn>
                  <a:cxn ang="0">
                    <a:pos x="151" y="76"/>
                  </a:cxn>
                  <a:cxn ang="0">
                    <a:pos x="151" y="78"/>
                  </a:cxn>
                  <a:cxn ang="0">
                    <a:pos x="151" y="81"/>
                  </a:cxn>
                  <a:cxn ang="0">
                    <a:pos x="151" y="81"/>
                  </a:cxn>
                  <a:cxn ang="0">
                    <a:pos x="155" y="78"/>
                  </a:cxn>
                  <a:cxn ang="0">
                    <a:pos x="160" y="76"/>
                  </a:cxn>
                  <a:cxn ang="0">
                    <a:pos x="165" y="74"/>
                  </a:cxn>
                  <a:cxn ang="0">
                    <a:pos x="172" y="71"/>
                  </a:cxn>
                  <a:cxn ang="0">
                    <a:pos x="182" y="69"/>
                  </a:cxn>
                  <a:cxn ang="0">
                    <a:pos x="189" y="69"/>
                  </a:cxn>
                  <a:cxn ang="0">
                    <a:pos x="198" y="71"/>
                  </a:cxn>
                  <a:cxn ang="0">
                    <a:pos x="208" y="74"/>
                  </a:cxn>
                  <a:cxn ang="0">
                    <a:pos x="217" y="81"/>
                  </a:cxn>
                  <a:cxn ang="0">
                    <a:pos x="227" y="88"/>
                  </a:cxn>
                  <a:cxn ang="0">
                    <a:pos x="232" y="97"/>
                  </a:cxn>
                  <a:cxn ang="0">
                    <a:pos x="234" y="107"/>
                  </a:cxn>
                  <a:cxn ang="0">
                    <a:pos x="236" y="114"/>
                  </a:cxn>
                  <a:cxn ang="0">
                    <a:pos x="236" y="124"/>
                  </a:cxn>
                  <a:cxn ang="0">
                    <a:pos x="236" y="131"/>
                  </a:cxn>
                  <a:cxn ang="0">
                    <a:pos x="234" y="135"/>
                  </a:cxn>
                  <a:cxn ang="0">
                    <a:pos x="232" y="140"/>
                  </a:cxn>
                  <a:cxn ang="0">
                    <a:pos x="232" y="145"/>
                  </a:cxn>
                  <a:cxn ang="0">
                    <a:pos x="232" y="145"/>
                  </a:cxn>
                  <a:cxn ang="0">
                    <a:pos x="232" y="145"/>
                  </a:cxn>
                  <a:cxn ang="0">
                    <a:pos x="236" y="147"/>
                  </a:cxn>
                  <a:cxn ang="0">
                    <a:pos x="241" y="152"/>
                  </a:cxn>
                  <a:cxn ang="0">
                    <a:pos x="246" y="157"/>
                  </a:cxn>
                  <a:cxn ang="0">
                    <a:pos x="253" y="164"/>
                  </a:cxn>
                  <a:cxn ang="0">
                    <a:pos x="258" y="171"/>
                  </a:cxn>
                  <a:cxn ang="0">
                    <a:pos x="265" y="183"/>
                  </a:cxn>
                  <a:cxn ang="0">
                    <a:pos x="270" y="195"/>
                  </a:cxn>
                  <a:cxn ang="0">
                    <a:pos x="272" y="209"/>
                  </a:cxn>
                  <a:cxn ang="0">
                    <a:pos x="274" y="228"/>
                  </a:cxn>
                </a:cxnLst>
                <a:rect l="0" t="0" r="r" b="b"/>
                <a:pathLst>
                  <a:path w="274" h="228">
                    <a:moveTo>
                      <a:pt x="0" y="23"/>
                    </a:moveTo>
                    <a:lnTo>
                      <a:pt x="3" y="21"/>
                    </a:lnTo>
                    <a:lnTo>
                      <a:pt x="7" y="19"/>
                    </a:lnTo>
                    <a:lnTo>
                      <a:pt x="15" y="14"/>
                    </a:lnTo>
                    <a:lnTo>
                      <a:pt x="24" y="9"/>
                    </a:lnTo>
                    <a:lnTo>
                      <a:pt x="36" y="4"/>
                    </a:lnTo>
                    <a:lnTo>
                      <a:pt x="48" y="0"/>
                    </a:lnTo>
                    <a:lnTo>
                      <a:pt x="62" y="0"/>
                    </a:lnTo>
                    <a:lnTo>
                      <a:pt x="77" y="0"/>
                    </a:lnTo>
                    <a:lnTo>
                      <a:pt x="93" y="4"/>
                    </a:lnTo>
                    <a:lnTo>
                      <a:pt x="108" y="12"/>
                    </a:lnTo>
                    <a:lnTo>
                      <a:pt x="122" y="21"/>
                    </a:lnTo>
                    <a:lnTo>
                      <a:pt x="134" y="33"/>
                    </a:lnTo>
                    <a:lnTo>
                      <a:pt x="141" y="43"/>
                    </a:lnTo>
                    <a:lnTo>
                      <a:pt x="146" y="52"/>
                    </a:lnTo>
                    <a:lnTo>
                      <a:pt x="148" y="59"/>
                    </a:lnTo>
                    <a:lnTo>
                      <a:pt x="151" y="66"/>
                    </a:lnTo>
                    <a:lnTo>
                      <a:pt x="151" y="71"/>
                    </a:lnTo>
                    <a:lnTo>
                      <a:pt x="151" y="76"/>
                    </a:lnTo>
                    <a:lnTo>
                      <a:pt x="151" y="78"/>
                    </a:lnTo>
                    <a:lnTo>
                      <a:pt x="151" y="81"/>
                    </a:lnTo>
                    <a:lnTo>
                      <a:pt x="151" y="81"/>
                    </a:lnTo>
                    <a:lnTo>
                      <a:pt x="155" y="78"/>
                    </a:lnTo>
                    <a:lnTo>
                      <a:pt x="160" y="76"/>
                    </a:lnTo>
                    <a:lnTo>
                      <a:pt x="165" y="74"/>
                    </a:lnTo>
                    <a:lnTo>
                      <a:pt x="172" y="71"/>
                    </a:lnTo>
                    <a:lnTo>
                      <a:pt x="182" y="69"/>
                    </a:lnTo>
                    <a:lnTo>
                      <a:pt x="189" y="69"/>
                    </a:lnTo>
                    <a:lnTo>
                      <a:pt x="198" y="71"/>
                    </a:lnTo>
                    <a:lnTo>
                      <a:pt x="208" y="74"/>
                    </a:lnTo>
                    <a:lnTo>
                      <a:pt x="217" y="81"/>
                    </a:lnTo>
                    <a:lnTo>
                      <a:pt x="227" y="88"/>
                    </a:lnTo>
                    <a:lnTo>
                      <a:pt x="232" y="97"/>
                    </a:lnTo>
                    <a:lnTo>
                      <a:pt x="234" y="107"/>
                    </a:lnTo>
                    <a:lnTo>
                      <a:pt x="236" y="114"/>
                    </a:lnTo>
                    <a:lnTo>
                      <a:pt x="236" y="124"/>
                    </a:lnTo>
                    <a:lnTo>
                      <a:pt x="236" y="131"/>
                    </a:lnTo>
                    <a:lnTo>
                      <a:pt x="234" y="135"/>
                    </a:lnTo>
                    <a:lnTo>
                      <a:pt x="232" y="140"/>
                    </a:lnTo>
                    <a:lnTo>
                      <a:pt x="232" y="145"/>
                    </a:lnTo>
                    <a:lnTo>
                      <a:pt x="232" y="145"/>
                    </a:lnTo>
                    <a:lnTo>
                      <a:pt x="232" y="145"/>
                    </a:lnTo>
                    <a:lnTo>
                      <a:pt x="236" y="147"/>
                    </a:lnTo>
                    <a:lnTo>
                      <a:pt x="241" y="152"/>
                    </a:lnTo>
                    <a:lnTo>
                      <a:pt x="246" y="157"/>
                    </a:lnTo>
                    <a:lnTo>
                      <a:pt x="253" y="164"/>
                    </a:lnTo>
                    <a:lnTo>
                      <a:pt x="258" y="171"/>
                    </a:lnTo>
                    <a:lnTo>
                      <a:pt x="265" y="183"/>
                    </a:lnTo>
                    <a:lnTo>
                      <a:pt x="270" y="195"/>
                    </a:lnTo>
                    <a:lnTo>
                      <a:pt x="272" y="209"/>
                    </a:lnTo>
                    <a:lnTo>
                      <a:pt x="274" y="228"/>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54" name="Freeform 106"/>
              <p:cNvSpPr>
                <a:spLocks/>
              </p:cNvSpPr>
              <p:nvPr/>
            </p:nvSpPr>
            <p:spPr bwMode="auto">
              <a:xfrm>
                <a:off x="4406" y="3428"/>
                <a:ext cx="356" cy="234"/>
              </a:xfrm>
              <a:custGeom>
                <a:avLst/>
                <a:gdLst/>
                <a:ahLst/>
                <a:cxnLst>
                  <a:cxn ang="0">
                    <a:pos x="2" y="219"/>
                  </a:cxn>
                  <a:cxn ang="0">
                    <a:pos x="9" y="191"/>
                  </a:cxn>
                  <a:cxn ang="0">
                    <a:pos x="21" y="172"/>
                  </a:cxn>
                  <a:cxn ang="0">
                    <a:pos x="33" y="160"/>
                  </a:cxn>
                  <a:cxn ang="0">
                    <a:pos x="43" y="155"/>
                  </a:cxn>
                  <a:cxn ang="0">
                    <a:pos x="43" y="153"/>
                  </a:cxn>
                  <a:cxn ang="0">
                    <a:pos x="40" y="145"/>
                  </a:cxn>
                  <a:cxn ang="0">
                    <a:pos x="38" y="131"/>
                  </a:cxn>
                  <a:cxn ang="0">
                    <a:pos x="40" y="114"/>
                  </a:cxn>
                  <a:cxn ang="0">
                    <a:pos x="47" y="98"/>
                  </a:cxn>
                  <a:cxn ang="0">
                    <a:pos x="66" y="84"/>
                  </a:cxn>
                  <a:cxn ang="0">
                    <a:pos x="85" y="79"/>
                  </a:cxn>
                  <a:cxn ang="0">
                    <a:pos x="102" y="79"/>
                  </a:cxn>
                  <a:cxn ang="0">
                    <a:pos x="114" y="84"/>
                  </a:cxn>
                  <a:cxn ang="0">
                    <a:pos x="124" y="88"/>
                  </a:cxn>
                  <a:cxn ang="0">
                    <a:pos x="124" y="88"/>
                  </a:cxn>
                  <a:cxn ang="0">
                    <a:pos x="124" y="81"/>
                  </a:cxn>
                  <a:cxn ang="0">
                    <a:pos x="126" y="69"/>
                  </a:cxn>
                  <a:cxn ang="0">
                    <a:pos x="133" y="50"/>
                  </a:cxn>
                  <a:cxn ang="0">
                    <a:pos x="152" y="31"/>
                  </a:cxn>
                  <a:cxn ang="0">
                    <a:pos x="181" y="12"/>
                  </a:cxn>
                  <a:cxn ang="0">
                    <a:pos x="212" y="7"/>
                  </a:cxn>
                  <a:cxn ang="0">
                    <a:pos x="238" y="14"/>
                  </a:cxn>
                  <a:cxn ang="0">
                    <a:pos x="260" y="24"/>
                  </a:cxn>
                  <a:cxn ang="0">
                    <a:pos x="271" y="31"/>
                  </a:cxn>
                  <a:cxn ang="0">
                    <a:pos x="274" y="31"/>
                  </a:cxn>
                  <a:cxn ang="0">
                    <a:pos x="274" y="26"/>
                  </a:cxn>
                  <a:cxn ang="0">
                    <a:pos x="279" y="17"/>
                  </a:cxn>
                  <a:cxn ang="0">
                    <a:pos x="288" y="7"/>
                  </a:cxn>
                  <a:cxn ang="0">
                    <a:pos x="305" y="2"/>
                  </a:cxn>
                  <a:cxn ang="0">
                    <a:pos x="326" y="2"/>
                  </a:cxn>
                  <a:cxn ang="0">
                    <a:pos x="343" y="7"/>
                  </a:cxn>
                  <a:cxn ang="0">
                    <a:pos x="353" y="17"/>
                  </a:cxn>
                  <a:cxn ang="0">
                    <a:pos x="357" y="26"/>
                  </a:cxn>
                  <a:cxn ang="0">
                    <a:pos x="357" y="31"/>
                  </a:cxn>
                </a:cxnLst>
                <a:rect l="0" t="0" r="r" b="b"/>
                <a:pathLst>
                  <a:path w="357" h="236">
                    <a:moveTo>
                      <a:pt x="0" y="236"/>
                    </a:moveTo>
                    <a:lnTo>
                      <a:pt x="2" y="219"/>
                    </a:lnTo>
                    <a:lnTo>
                      <a:pt x="4" y="205"/>
                    </a:lnTo>
                    <a:lnTo>
                      <a:pt x="9" y="191"/>
                    </a:lnTo>
                    <a:lnTo>
                      <a:pt x="16" y="181"/>
                    </a:lnTo>
                    <a:lnTo>
                      <a:pt x="21" y="172"/>
                    </a:lnTo>
                    <a:lnTo>
                      <a:pt x="28" y="165"/>
                    </a:lnTo>
                    <a:lnTo>
                      <a:pt x="33" y="160"/>
                    </a:lnTo>
                    <a:lnTo>
                      <a:pt x="38" y="157"/>
                    </a:lnTo>
                    <a:lnTo>
                      <a:pt x="43" y="155"/>
                    </a:lnTo>
                    <a:lnTo>
                      <a:pt x="43" y="155"/>
                    </a:lnTo>
                    <a:lnTo>
                      <a:pt x="43" y="153"/>
                    </a:lnTo>
                    <a:lnTo>
                      <a:pt x="43" y="150"/>
                    </a:lnTo>
                    <a:lnTo>
                      <a:pt x="40" y="145"/>
                    </a:lnTo>
                    <a:lnTo>
                      <a:pt x="38" y="138"/>
                    </a:lnTo>
                    <a:lnTo>
                      <a:pt x="38" y="131"/>
                    </a:lnTo>
                    <a:lnTo>
                      <a:pt x="38" y="124"/>
                    </a:lnTo>
                    <a:lnTo>
                      <a:pt x="40" y="114"/>
                    </a:lnTo>
                    <a:lnTo>
                      <a:pt x="43" y="107"/>
                    </a:lnTo>
                    <a:lnTo>
                      <a:pt x="47" y="98"/>
                    </a:lnTo>
                    <a:lnTo>
                      <a:pt x="57" y="91"/>
                    </a:lnTo>
                    <a:lnTo>
                      <a:pt x="66" y="84"/>
                    </a:lnTo>
                    <a:lnTo>
                      <a:pt x="76" y="79"/>
                    </a:lnTo>
                    <a:lnTo>
                      <a:pt x="85" y="79"/>
                    </a:lnTo>
                    <a:lnTo>
                      <a:pt x="93" y="79"/>
                    </a:lnTo>
                    <a:lnTo>
                      <a:pt x="102" y="79"/>
                    </a:lnTo>
                    <a:lnTo>
                      <a:pt x="109" y="81"/>
                    </a:lnTo>
                    <a:lnTo>
                      <a:pt x="114" y="84"/>
                    </a:lnTo>
                    <a:lnTo>
                      <a:pt x="119" y="86"/>
                    </a:lnTo>
                    <a:lnTo>
                      <a:pt x="124" y="88"/>
                    </a:lnTo>
                    <a:lnTo>
                      <a:pt x="124" y="91"/>
                    </a:lnTo>
                    <a:lnTo>
                      <a:pt x="124" y="88"/>
                    </a:lnTo>
                    <a:lnTo>
                      <a:pt x="124" y="86"/>
                    </a:lnTo>
                    <a:lnTo>
                      <a:pt x="124" y="81"/>
                    </a:lnTo>
                    <a:lnTo>
                      <a:pt x="124" y="76"/>
                    </a:lnTo>
                    <a:lnTo>
                      <a:pt x="126" y="69"/>
                    </a:lnTo>
                    <a:lnTo>
                      <a:pt x="128" y="60"/>
                    </a:lnTo>
                    <a:lnTo>
                      <a:pt x="133" y="50"/>
                    </a:lnTo>
                    <a:lnTo>
                      <a:pt x="140" y="41"/>
                    </a:lnTo>
                    <a:lnTo>
                      <a:pt x="152" y="31"/>
                    </a:lnTo>
                    <a:lnTo>
                      <a:pt x="167" y="22"/>
                    </a:lnTo>
                    <a:lnTo>
                      <a:pt x="181" y="12"/>
                    </a:lnTo>
                    <a:lnTo>
                      <a:pt x="198" y="10"/>
                    </a:lnTo>
                    <a:lnTo>
                      <a:pt x="212" y="7"/>
                    </a:lnTo>
                    <a:lnTo>
                      <a:pt x="226" y="10"/>
                    </a:lnTo>
                    <a:lnTo>
                      <a:pt x="238" y="14"/>
                    </a:lnTo>
                    <a:lnTo>
                      <a:pt x="250" y="19"/>
                    </a:lnTo>
                    <a:lnTo>
                      <a:pt x="260" y="24"/>
                    </a:lnTo>
                    <a:lnTo>
                      <a:pt x="267" y="29"/>
                    </a:lnTo>
                    <a:lnTo>
                      <a:pt x="271" y="31"/>
                    </a:lnTo>
                    <a:lnTo>
                      <a:pt x="274" y="33"/>
                    </a:lnTo>
                    <a:lnTo>
                      <a:pt x="274" y="31"/>
                    </a:lnTo>
                    <a:lnTo>
                      <a:pt x="274" y="29"/>
                    </a:lnTo>
                    <a:lnTo>
                      <a:pt x="274" y="26"/>
                    </a:lnTo>
                    <a:lnTo>
                      <a:pt x="276" y="22"/>
                    </a:lnTo>
                    <a:lnTo>
                      <a:pt x="279" y="17"/>
                    </a:lnTo>
                    <a:lnTo>
                      <a:pt x="283" y="12"/>
                    </a:lnTo>
                    <a:lnTo>
                      <a:pt x="288" y="7"/>
                    </a:lnTo>
                    <a:lnTo>
                      <a:pt x="295" y="5"/>
                    </a:lnTo>
                    <a:lnTo>
                      <a:pt x="305" y="2"/>
                    </a:lnTo>
                    <a:lnTo>
                      <a:pt x="317" y="0"/>
                    </a:lnTo>
                    <a:lnTo>
                      <a:pt x="326" y="2"/>
                    </a:lnTo>
                    <a:lnTo>
                      <a:pt x="336" y="5"/>
                    </a:lnTo>
                    <a:lnTo>
                      <a:pt x="343" y="7"/>
                    </a:lnTo>
                    <a:lnTo>
                      <a:pt x="348" y="12"/>
                    </a:lnTo>
                    <a:lnTo>
                      <a:pt x="353" y="17"/>
                    </a:lnTo>
                    <a:lnTo>
                      <a:pt x="355" y="22"/>
                    </a:lnTo>
                    <a:lnTo>
                      <a:pt x="357" y="26"/>
                    </a:lnTo>
                    <a:lnTo>
                      <a:pt x="357" y="29"/>
                    </a:lnTo>
                    <a:lnTo>
                      <a:pt x="357" y="31"/>
                    </a:lnTo>
                    <a:lnTo>
                      <a:pt x="357" y="33"/>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55" name="Freeform 107"/>
              <p:cNvSpPr>
                <a:spLocks/>
              </p:cNvSpPr>
              <p:nvPr/>
            </p:nvSpPr>
            <p:spPr bwMode="auto">
              <a:xfrm>
                <a:off x="4406" y="3659"/>
                <a:ext cx="275" cy="228"/>
              </a:xfrm>
              <a:custGeom>
                <a:avLst/>
                <a:gdLst/>
                <a:ahLst/>
                <a:cxnLst>
                  <a:cxn ang="0">
                    <a:pos x="274" y="205"/>
                  </a:cxn>
                  <a:cxn ang="0">
                    <a:pos x="271" y="208"/>
                  </a:cxn>
                  <a:cxn ang="0">
                    <a:pos x="267" y="210"/>
                  </a:cxn>
                  <a:cxn ang="0">
                    <a:pos x="260" y="215"/>
                  </a:cxn>
                  <a:cxn ang="0">
                    <a:pos x="250" y="220"/>
                  </a:cxn>
                  <a:cxn ang="0">
                    <a:pos x="238" y="224"/>
                  </a:cxn>
                  <a:cxn ang="0">
                    <a:pos x="226" y="229"/>
                  </a:cxn>
                  <a:cxn ang="0">
                    <a:pos x="212" y="229"/>
                  </a:cxn>
                  <a:cxn ang="0">
                    <a:pos x="198" y="229"/>
                  </a:cxn>
                  <a:cxn ang="0">
                    <a:pos x="181" y="224"/>
                  </a:cxn>
                  <a:cxn ang="0">
                    <a:pos x="167" y="217"/>
                  </a:cxn>
                  <a:cxn ang="0">
                    <a:pos x="152" y="208"/>
                  </a:cxn>
                  <a:cxn ang="0">
                    <a:pos x="140" y="196"/>
                  </a:cxn>
                  <a:cxn ang="0">
                    <a:pos x="133" y="186"/>
                  </a:cxn>
                  <a:cxn ang="0">
                    <a:pos x="128" y="179"/>
                  </a:cxn>
                  <a:cxn ang="0">
                    <a:pos x="126" y="170"/>
                  </a:cxn>
                  <a:cxn ang="0">
                    <a:pos x="124" y="162"/>
                  </a:cxn>
                  <a:cxn ang="0">
                    <a:pos x="124" y="158"/>
                  </a:cxn>
                  <a:cxn ang="0">
                    <a:pos x="124" y="153"/>
                  </a:cxn>
                  <a:cxn ang="0">
                    <a:pos x="124" y="151"/>
                  </a:cxn>
                  <a:cxn ang="0">
                    <a:pos x="124" y="148"/>
                  </a:cxn>
                  <a:cxn ang="0">
                    <a:pos x="124" y="148"/>
                  </a:cxn>
                  <a:cxn ang="0">
                    <a:pos x="119" y="151"/>
                  </a:cxn>
                  <a:cxn ang="0">
                    <a:pos x="114" y="153"/>
                  </a:cxn>
                  <a:cxn ang="0">
                    <a:pos x="109" y="155"/>
                  </a:cxn>
                  <a:cxn ang="0">
                    <a:pos x="102" y="158"/>
                  </a:cxn>
                  <a:cxn ang="0">
                    <a:pos x="93" y="160"/>
                  </a:cxn>
                  <a:cxn ang="0">
                    <a:pos x="85" y="160"/>
                  </a:cxn>
                  <a:cxn ang="0">
                    <a:pos x="76" y="158"/>
                  </a:cxn>
                  <a:cxn ang="0">
                    <a:pos x="66" y="155"/>
                  </a:cxn>
                  <a:cxn ang="0">
                    <a:pos x="57" y="148"/>
                  </a:cxn>
                  <a:cxn ang="0">
                    <a:pos x="47" y="141"/>
                  </a:cxn>
                  <a:cxn ang="0">
                    <a:pos x="43" y="131"/>
                  </a:cxn>
                  <a:cxn ang="0">
                    <a:pos x="40" y="122"/>
                  </a:cxn>
                  <a:cxn ang="0">
                    <a:pos x="38" y="115"/>
                  </a:cxn>
                  <a:cxn ang="0">
                    <a:pos x="38" y="105"/>
                  </a:cxn>
                  <a:cxn ang="0">
                    <a:pos x="38" y="98"/>
                  </a:cxn>
                  <a:cxn ang="0">
                    <a:pos x="40" y="93"/>
                  </a:cxn>
                  <a:cxn ang="0">
                    <a:pos x="43" y="89"/>
                  </a:cxn>
                  <a:cxn ang="0">
                    <a:pos x="43" y="84"/>
                  </a:cxn>
                  <a:cxn ang="0">
                    <a:pos x="43" y="84"/>
                  </a:cxn>
                  <a:cxn ang="0">
                    <a:pos x="43" y="84"/>
                  </a:cxn>
                  <a:cxn ang="0">
                    <a:pos x="38" y="81"/>
                  </a:cxn>
                  <a:cxn ang="0">
                    <a:pos x="33" y="77"/>
                  </a:cxn>
                  <a:cxn ang="0">
                    <a:pos x="28" y="72"/>
                  </a:cxn>
                  <a:cxn ang="0">
                    <a:pos x="21" y="65"/>
                  </a:cxn>
                  <a:cxn ang="0">
                    <a:pos x="16" y="58"/>
                  </a:cxn>
                  <a:cxn ang="0">
                    <a:pos x="9" y="46"/>
                  </a:cxn>
                  <a:cxn ang="0">
                    <a:pos x="4" y="34"/>
                  </a:cxn>
                  <a:cxn ang="0">
                    <a:pos x="2" y="19"/>
                  </a:cxn>
                  <a:cxn ang="0">
                    <a:pos x="0" y="0"/>
                  </a:cxn>
                </a:cxnLst>
                <a:rect l="0" t="0" r="r" b="b"/>
                <a:pathLst>
                  <a:path w="274" h="229">
                    <a:moveTo>
                      <a:pt x="274" y="205"/>
                    </a:moveTo>
                    <a:lnTo>
                      <a:pt x="271" y="208"/>
                    </a:lnTo>
                    <a:lnTo>
                      <a:pt x="267" y="210"/>
                    </a:lnTo>
                    <a:lnTo>
                      <a:pt x="260" y="215"/>
                    </a:lnTo>
                    <a:lnTo>
                      <a:pt x="250" y="220"/>
                    </a:lnTo>
                    <a:lnTo>
                      <a:pt x="238" y="224"/>
                    </a:lnTo>
                    <a:lnTo>
                      <a:pt x="226" y="229"/>
                    </a:lnTo>
                    <a:lnTo>
                      <a:pt x="212" y="229"/>
                    </a:lnTo>
                    <a:lnTo>
                      <a:pt x="198" y="229"/>
                    </a:lnTo>
                    <a:lnTo>
                      <a:pt x="181" y="224"/>
                    </a:lnTo>
                    <a:lnTo>
                      <a:pt x="167" y="217"/>
                    </a:lnTo>
                    <a:lnTo>
                      <a:pt x="152" y="208"/>
                    </a:lnTo>
                    <a:lnTo>
                      <a:pt x="140" y="196"/>
                    </a:lnTo>
                    <a:lnTo>
                      <a:pt x="133" y="186"/>
                    </a:lnTo>
                    <a:lnTo>
                      <a:pt x="128" y="179"/>
                    </a:lnTo>
                    <a:lnTo>
                      <a:pt x="126" y="170"/>
                    </a:lnTo>
                    <a:lnTo>
                      <a:pt x="124" y="162"/>
                    </a:lnTo>
                    <a:lnTo>
                      <a:pt x="124" y="158"/>
                    </a:lnTo>
                    <a:lnTo>
                      <a:pt x="124" y="153"/>
                    </a:lnTo>
                    <a:lnTo>
                      <a:pt x="124" y="151"/>
                    </a:lnTo>
                    <a:lnTo>
                      <a:pt x="124" y="148"/>
                    </a:lnTo>
                    <a:lnTo>
                      <a:pt x="124" y="148"/>
                    </a:lnTo>
                    <a:lnTo>
                      <a:pt x="119" y="151"/>
                    </a:lnTo>
                    <a:lnTo>
                      <a:pt x="114" y="153"/>
                    </a:lnTo>
                    <a:lnTo>
                      <a:pt x="109" y="155"/>
                    </a:lnTo>
                    <a:lnTo>
                      <a:pt x="102" y="158"/>
                    </a:lnTo>
                    <a:lnTo>
                      <a:pt x="93" y="160"/>
                    </a:lnTo>
                    <a:lnTo>
                      <a:pt x="85" y="160"/>
                    </a:lnTo>
                    <a:lnTo>
                      <a:pt x="76" y="158"/>
                    </a:lnTo>
                    <a:lnTo>
                      <a:pt x="66" y="155"/>
                    </a:lnTo>
                    <a:lnTo>
                      <a:pt x="57" y="148"/>
                    </a:lnTo>
                    <a:lnTo>
                      <a:pt x="47" y="141"/>
                    </a:lnTo>
                    <a:lnTo>
                      <a:pt x="43" y="131"/>
                    </a:lnTo>
                    <a:lnTo>
                      <a:pt x="40" y="122"/>
                    </a:lnTo>
                    <a:lnTo>
                      <a:pt x="38" y="115"/>
                    </a:lnTo>
                    <a:lnTo>
                      <a:pt x="38" y="105"/>
                    </a:lnTo>
                    <a:lnTo>
                      <a:pt x="38" y="98"/>
                    </a:lnTo>
                    <a:lnTo>
                      <a:pt x="40" y="93"/>
                    </a:lnTo>
                    <a:lnTo>
                      <a:pt x="43" y="89"/>
                    </a:lnTo>
                    <a:lnTo>
                      <a:pt x="43" y="84"/>
                    </a:lnTo>
                    <a:lnTo>
                      <a:pt x="43" y="84"/>
                    </a:lnTo>
                    <a:lnTo>
                      <a:pt x="43" y="84"/>
                    </a:lnTo>
                    <a:lnTo>
                      <a:pt x="38" y="81"/>
                    </a:lnTo>
                    <a:lnTo>
                      <a:pt x="33" y="77"/>
                    </a:lnTo>
                    <a:lnTo>
                      <a:pt x="28" y="72"/>
                    </a:lnTo>
                    <a:lnTo>
                      <a:pt x="21" y="65"/>
                    </a:lnTo>
                    <a:lnTo>
                      <a:pt x="16" y="58"/>
                    </a:lnTo>
                    <a:lnTo>
                      <a:pt x="9" y="46"/>
                    </a:lnTo>
                    <a:lnTo>
                      <a:pt x="4" y="34"/>
                    </a:lnTo>
                    <a:lnTo>
                      <a:pt x="2" y="19"/>
                    </a:lnTo>
                    <a:lnTo>
                      <a:pt x="0" y="0"/>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56" name="Freeform 108"/>
              <p:cNvSpPr>
                <a:spLocks/>
              </p:cNvSpPr>
              <p:nvPr/>
            </p:nvSpPr>
            <p:spPr bwMode="auto">
              <a:xfrm>
                <a:off x="4685" y="3659"/>
                <a:ext cx="352" cy="238"/>
              </a:xfrm>
              <a:custGeom>
                <a:avLst/>
                <a:gdLst/>
                <a:ahLst/>
                <a:cxnLst>
                  <a:cxn ang="0">
                    <a:pos x="355" y="19"/>
                  </a:cxn>
                  <a:cxn ang="0">
                    <a:pos x="348" y="48"/>
                  </a:cxn>
                  <a:cxn ang="0">
                    <a:pos x="336" y="67"/>
                  </a:cxn>
                  <a:cxn ang="0">
                    <a:pos x="324" y="79"/>
                  </a:cxn>
                  <a:cxn ang="0">
                    <a:pos x="315" y="84"/>
                  </a:cxn>
                  <a:cxn ang="0">
                    <a:pos x="315" y="86"/>
                  </a:cxn>
                  <a:cxn ang="0">
                    <a:pos x="317" y="93"/>
                  </a:cxn>
                  <a:cxn ang="0">
                    <a:pos x="319" y="108"/>
                  </a:cxn>
                  <a:cxn ang="0">
                    <a:pos x="317" y="124"/>
                  </a:cxn>
                  <a:cxn ang="0">
                    <a:pos x="310" y="141"/>
                  </a:cxn>
                  <a:cxn ang="0">
                    <a:pos x="291" y="155"/>
                  </a:cxn>
                  <a:cxn ang="0">
                    <a:pos x="272" y="160"/>
                  </a:cxn>
                  <a:cxn ang="0">
                    <a:pos x="255" y="160"/>
                  </a:cxn>
                  <a:cxn ang="0">
                    <a:pos x="243" y="155"/>
                  </a:cxn>
                  <a:cxn ang="0">
                    <a:pos x="234" y="151"/>
                  </a:cxn>
                  <a:cxn ang="0">
                    <a:pos x="234" y="151"/>
                  </a:cxn>
                  <a:cxn ang="0">
                    <a:pos x="234" y="158"/>
                  </a:cxn>
                  <a:cxn ang="0">
                    <a:pos x="231" y="170"/>
                  </a:cxn>
                  <a:cxn ang="0">
                    <a:pos x="224" y="189"/>
                  </a:cxn>
                  <a:cxn ang="0">
                    <a:pos x="205" y="208"/>
                  </a:cxn>
                  <a:cxn ang="0">
                    <a:pos x="176" y="227"/>
                  </a:cxn>
                  <a:cxn ang="0">
                    <a:pos x="145" y="232"/>
                  </a:cxn>
                  <a:cxn ang="0">
                    <a:pos x="119" y="224"/>
                  </a:cxn>
                  <a:cxn ang="0">
                    <a:pos x="98" y="215"/>
                  </a:cxn>
                  <a:cxn ang="0">
                    <a:pos x="86" y="208"/>
                  </a:cxn>
                  <a:cxn ang="0">
                    <a:pos x="83" y="208"/>
                  </a:cxn>
                  <a:cxn ang="0">
                    <a:pos x="83" y="213"/>
                  </a:cxn>
                  <a:cxn ang="0">
                    <a:pos x="79" y="222"/>
                  </a:cxn>
                  <a:cxn ang="0">
                    <a:pos x="69" y="232"/>
                  </a:cxn>
                  <a:cxn ang="0">
                    <a:pos x="52" y="236"/>
                  </a:cxn>
                  <a:cxn ang="0">
                    <a:pos x="31" y="236"/>
                  </a:cxn>
                  <a:cxn ang="0">
                    <a:pos x="14" y="232"/>
                  </a:cxn>
                  <a:cxn ang="0">
                    <a:pos x="5" y="222"/>
                  </a:cxn>
                  <a:cxn ang="0">
                    <a:pos x="0" y="213"/>
                  </a:cxn>
                  <a:cxn ang="0">
                    <a:pos x="0" y="208"/>
                  </a:cxn>
                </a:cxnLst>
                <a:rect l="0" t="0" r="r" b="b"/>
                <a:pathLst>
                  <a:path w="355" h="239">
                    <a:moveTo>
                      <a:pt x="355" y="0"/>
                    </a:moveTo>
                    <a:lnTo>
                      <a:pt x="355" y="19"/>
                    </a:lnTo>
                    <a:lnTo>
                      <a:pt x="353" y="34"/>
                    </a:lnTo>
                    <a:lnTo>
                      <a:pt x="348" y="48"/>
                    </a:lnTo>
                    <a:lnTo>
                      <a:pt x="341" y="58"/>
                    </a:lnTo>
                    <a:lnTo>
                      <a:pt x="336" y="67"/>
                    </a:lnTo>
                    <a:lnTo>
                      <a:pt x="329" y="74"/>
                    </a:lnTo>
                    <a:lnTo>
                      <a:pt x="324" y="79"/>
                    </a:lnTo>
                    <a:lnTo>
                      <a:pt x="319" y="81"/>
                    </a:lnTo>
                    <a:lnTo>
                      <a:pt x="315" y="84"/>
                    </a:lnTo>
                    <a:lnTo>
                      <a:pt x="315" y="84"/>
                    </a:lnTo>
                    <a:lnTo>
                      <a:pt x="315" y="86"/>
                    </a:lnTo>
                    <a:lnTo>
                      <a:pt x="315" y="89"/>
                    </a:lnTo>
                    <a:lnTo>
                      <a:pt x="317" y="93"/>
                    </a:lnTo>
                    <a:lnTo>
                      <a:pt x="319" y="100"/>
                    </a:lnTo>
                    <a:lnTo>
                      <a:pt x="319" y="108"/>
                    </a:lnTo>
                    <a:lnTo>
                      <a:pt x="319" y="115"/>
                    </a:lnTo>
                    <a:lnTo>
                      <a:pt x="317" y="124"/>
                    </a:lnTo>
                    <a:lnTo>
                      <a:pt x="315" y="131"/>
                    </a:lnTo>
                    <a:lnTo>
                      <a:pt x="310" y="141"/>
                    </a:lnTo>
                    <a:lnTo>
                      <a:pt x="300" y="151"/>
                    </a:lnTo>
                    <a:lnTo>
                      <a:pt x="291" y="155"/>
                    </a:lnTo>
                    <a:lnTo>
                      <a:pt x="281" y="160"/>
                    </a:lnTo>
                    <a:lnTo>
                      <a:pt x="272" y="160"/>
                    </a:lnTo>
                    <a:lnTo>
                      <a:pt x="265" y="160"/>
                    </a:lnTo>
                    <a:lnTo>
                      <a:pt x="255" y="160"/>
                    </a:lnTo>
                    <a:lnTo>
                      <a:pt x="248" y="158"/>
                    </a:lnTo>
                    <a:lnTo>
                      <a:pt x="243" y="155"/>
                    </a:lnTo>
                    <a:lnTo>
                      <a:pt x="238" y="153"/>
                    </a:lnTo>
                    <a:lnTo>
                      <a:pt x="234" y="151"/>
                    </a:lnTo>
                    <a:lnTo>
                      <a:pt x="234" y="151"/>
                    </a:lnTo>
                    <a:lnTo>
                      <a:pt x="234" y="151"/>
                    </a:lnTo>
                    <a:lnTo>
                      <a:pt x="234" y="153"/>
                    </a:lnTo>
                    <a:lnTo>
                      <a:pt x="234" y="158"/>
                    </a:lnTo>
                    <a:lnTo>
                      <a:pt x="234" y="162"/>
                    </a:lnTo>
                    <a:lnTo>
                      <a:pt x="231" y="170"/>
                    </a:lnTo>
                    <a:lnTo>
                      <a:pt x="229" y="179"/>
                    </a:lnTo>
                    <a:lnTo>
                      <a:pt x="224" y="189"/>
                    </a:lnTo>
                    <a:lnTo>
                      <a:pt x="217" y="198"/>
                    </a:lnTo>
                    <a:lnTo>
                      <a:pt x="205" y="208"/>
                    </a:lnTo>
                    <a:lnTo>
                      <a:pt x="191" y="217"/>
                    </a:lnTo>
                    <a:lnTo>
                      <a:pt x="176" y="227"/>
                    </a:lnTo>
                    <a:lnTo>
                      <a:pt x="160" y="229"/>
                    </a:lnTo>
                    <a:lnTo>
                      <a:pt x="145" y="232"/>
                    </a:lnTo>
                    <a:lnTo>
                      <a:pt x="131" y="229"/>
                    </a:lnTo>
                    <a:lnTo>
                      <a:pt x="119" y="224"/>
                    </a:lnTo>
                    <a:lnTo>
                      <a:pt x="107" y="220"/>
                    </a:lnTo>
                    <a:lnTo>
                      <a:pt x="98" y="215"/>
                    </a:lnTo>
                    <a:lnTo>
                      <a:pt x="90" y="210"/>
                    </a:lnTo>
                    <a:lnTo>
                      <a:pt x="86" y="208"/>
                    </a:lnTo>
                    <a:lnTo>
                      <a:pt x="83" y="208"/>
                    </a:lnTo>
                    <a:lnTo>
                      <a:pt x="83" y="208"/>
                    </a:lnTo>
                    <a:lnTo>
                      <a:pt x="83" y="210"/>
                    </a:lnTo>
                    <a:lnTo>
                      <a:pt x="83" y="213"/>
                    </a:lnTo>
                    <a:lnTo>
                      <a:pt x="81" y="217"/>
                    </a:lnTo>
                    <a:lnTo>
                      <a:pt x="79" y="222"/>
                    </a:lnTo>
                    <a:lnTo>
                      <a:pt x="74" y="227"/>
                    </a:lnTo>
                    <a:lnTo>
                      <a:pt x="69" y="232"/>
                    </a:lnTo>
                    <a:lnTo>
                      <a:pt x="62" y="234"/>
                    </a:lnTo>
                    <a:lnTo>
                      <a:pt x="52" y="236"/>
                    </a:lnTo>
                    <a:lnTo>
                      <a:pt x="43" y="239"/>
                    </a:lnTo>
                    <a:lnTo>
                      <a:pt x="31" y="236"/>
                    </a:lnTo>
                    <a:lnTo>
                      <a:pt x="21" y="234"/>
                    </a:lnTo>
                    <a:lnTo>
                      <a:pt x="14" y="232"/>
                    </a:lnTo>
                    <a:lnTo>
                      <a:pt x="9" y="227"/>
                    </a:lnTo>
                    <a:lnTo>
                      <a:pt x="5" y="222"/>
                    </a:lnTo>
                    <a:lnTo>
                      <a:pt x="2" y="217"/>
                    </a:lnTo>
                    <a:lnTo>
                      <a:pt x="0" y="213"/>
                    </a:lnTo>
                    <a:lnTo>
                      <a:pt x="0" y="210"/>
                    </a:lnTo>
                    <a:lnTo>
                      <a:pt x="0" y="208"/>
                    </a:lnTo>
                    <a:lnTo>
                      <a:pt x="0" y="208"/>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grpSp>
        <p:grpSp>
          <p:nvGrpSpPr>
            <p:cNvPr id="1159" name="Group 109"/>
            <p:cNvGrpSpPr>
              <a:grpSpLocks/>
            </p:cNvGrpSpPr>
            <p:nvPr/>
          </p:nvGrpSpPr>
          <p:grpSpPr bwMode="auto">
            <a:xfrm>
              <a:off x="3366" y="3430"/>
              <a:ext cx="632" cy="470"/>
              <a:chOff x="3366" y="3430"/>
              <a:chExt cx="632" cy="470"/>
            </a:xfrm>
          </p:grpSpPr>
          <p:sp>
            <p:nvSpPr>
              <p:cNvPr id="104558" name="Freeform 110"/>
              <p:cNvSpPr>
                <a:spLocks/>
              </p:cNvSpPr>
              <p:nvPr/>
            </p:nvSpPr>
            <p:spPr bwMode="auto">
              <a:xfrm>
                <a:off x="3723" y="3441"/>
                <a:ext cx="275" cy="228"/>
              </a:xfrm>
              <a:custGeom>
                <a:avLst/>
                <a:gdLst/>
                <a:ahLst/>
                <a:cxnLst>
                  <a:cxn ang="0">
                    <a:pos x="0" y="24"/>
                  </a:cxn>
                  <a:cxn ang="0">
                    <a:pos x="4" y="24"/>
                  </a:cxn>
                  <a:cxn ang="0">
                    <a:pos x="7" y="19"/>
                  </a:cxn>
                  <a:cxn ang="0">
                    <a:pos x="16" y="14"/>
                  </a:cxn>
                  <a:cxn ang="0">
                    <a:pos x="26" y="10"/>
                  </a:cxn>
                  <a:cxn ang="0">
                    <a:pos x="35" y="5"/>
                  </a:cxn>
                  <a:cxn ang="0">
                    <a:pos x="50" y="2"/>
                  </a:cxn>
                  <a:cxn ang="0">
                    <a:pos x="64" y="0"/>
                  </a:cxn>
                  <a:cxn ang="0">
                    <a:pos x="78" y="0"/>
                  </a:cxn>
                  <a:cxn ang="0">
                    <a:pos x="95" y="5"/>
                  </a:cxn>
                  <a:cxn ang="0">
                    <a:pos x="109" y="12"/>
                  </a:cxn>
                  <a:cxn ang="0">
                    <a:pos x="124" y="24"/>
                  </a:cxn>
                  <a:cxn ang="0">
                    <a:pos x="133" y="33"/>
                  </a:cxn>
                  <a:cxn ang="0">
                    <a:pos x="143" y="43"/>
                  </a:cxn>
                  <a:cxn ang="0">
                    <a:pos x="147" y="52"/>
                  </a:cxn>
                  <a:cxn ang="0">
                    <a:pos x="150" y="60"/>
                  </a:cxn>
                  <a:cxn ang="0">
                    <a:pos x="152" y="67"/>
                  </a:cxn>
                  <a:cxn ang="0">
                    <a:pos x="152" y="74"/>
                  </a:cxn>
                  <a:cxn ang="0">
                    <a:pos x="152" y="79"/>
                  </a:cxn>
                  <a:cxn ang="0">
                    <a:pos x="152" y="81"/>
                  </a:cxn>
                  <a:cxn ang="0">
                    <a:pos x="152" y="81"/>
                  </a:cxn>
                  <a:cxn ang="0">
                    <a:pos x="152" y="81"/>
                  </a:cxn>
                  <a:cxn ang="0">
                    <a:pos x="155" y="79"/>
                  </a:cxn>
                  <a:cxn ang="0">
                    <a:pos x="159" y="76"/>
                  </a:cxn>
                  <a:cxn ang="0">
                    <a:pos x="167" y="74"/>
                  </a:cxn>
                  <a:cxn ang="0">
                    <a:pos x="174" y="72"/>
                  </a:cxn>
                  <a:cxn ang="0">
                    <a:pos x="181" y="69"/>
                  </a:cxn>
                  <a:cxn ang="0">
                    <a:pos x="190" y="69"/>
                  </a:cxn>
                  <a:cxn ang="0">
                    <a:pos x="200" y="72"/>
                  </a:cxn>
                  <a:cxn ang="0">
                    <a:pos x="209" y="74"/>
                  </a:cxn>
                  <a:cxn ang="0">
                    <a:pos x="219" y="81"/>
                  </a:cxn>
                  <a:cxn ang="0">
                    <a:pos x="229" y="91"/>
                  </a:cxn>
                  <a:cxn ang="0">
                    <a:pos x="233" y="98"/>
                  </a:cxn>
                  <a:cxn ang="0">
                    <a:pos x="236" y="107"/>
                  </a:cxn>
                  <a:cxn ang="0">
                    <a:pos x="238" y="117"/>
                  </a:cxn>
                  <a:cxn ang="0">
                    <a:pos x="238" y="124"/>
                  </a:cxn>
                  <a:cxn ang="0">
                    <a:pos x="236" y="131"/>
                  </a:cxn>
                  <a:cxn ang="0">
                    <a:pos x="236" y="138"/>
                  </a:cxn>
                  <a:cxn ang="0">
                    <a:pos x="233" y="143"/>
                  </a:cxn>
                  <a:cxn ang="0">
                    <a:pos x="233" y="145"/>
                  </a:cxn>
                  <a:cxn ang="0">
                    <a:pos x="231" y="145"/>
                  </a:cxn>
                  <a:cxn ang="0">
                    <a:pos x="233" y="148"/>
                  </a:cxn>
                  <a:cxn ang="0">
                    <a:pos x="236" y="148"/>
                  </a:cxn>
                  <a:cxn ang="0">
                    <a:pos x="240" y="153"/>
                  </a:cxn>
                  <a:cxn ang="0">
                    <a:pos x="248" y="157"/>
                  </a:cxn>
                  <a:cxn ang="0">
                    <a:pos x="252" y="164"/>
                  </a:cxn>
                  <a:cxn ang="0">
                    <a:pos x="259" y="174"/>
                  </a:cxn>
                  <a:cxn ang="0">
                    <a:pos x="267" y="184"/>
                  </a:cxn>
                  <a:cxn ang="0">
                    <a:pos x="271" y="195"/>
                  </a:cxn>
                  <a:cxn ang="0">
                    <a:pos x="274" y="212"/>
                  </a:cxn>
                  <a:cxn ang="0">
                    <a:pos x="276" y="229"/>
                  </a:cxn>
                </a:cxnLst>
                <a:rect l="0" t="0" r="r" b="b"/>
                <a:pathLst>
                  <a:path w="276" h="229">
                    <a:moveTo>
                      <a:pt x="0" y="24"/>
                    </a:moveTo>
                    <a:lnTo>
                      <a:pt x="4" y="24"/>
                    </a:lnTo>
                    <a:lnTo>
                      <a:pt x="7" y="19"/>
                    </a:lnTo>
                    <a:lnTo>
                      <a:pt x="16" y="14"/>
                    </a:lnTo>
                    <a:lnTo>
                      <a:pt x="26" y="10"/>
                    </a:lnTo>
                    <a:lnTo>
                      <a:pt x="35" y="5"/>
                    </a:lnTo>
                    <a:lnTo>
                      <a:pt x="50" y="2"/>
                    </a:lnTo>
                    <a:lnTo>
                      <a:pt x="64" y="0"/>
                    </a:lnTo>
                    <a:lnTo>
                      <a:pt x="78" y="0"/>
                    </a:lnTo>
                    <a:lnTo>
                      <a:pt x="95" y="5"/>
                    </a:lnTo>
                    <a:lnTo>
                      <a:pt x="109" y="12"/>
                    </a:lnTo>
                    <a:lnTo>
                      <a:pt x="124" y="24"/>
                    </a:lnTo>
                    <a:lnTo>
                      <a:pt x="133" y="33"/>
                    </a:lnTo>
                    <a:lnTo>
                      <a:pt x="143" y="43"/>
                    </a:lnTo>
                    <a:lnTo>
                      <a:pt x="147" y="52"/>
                    </a:lnTo>
                    <a:lnTo>
                      <a:pt x="150" y="60"/>
                    </a:lnTo>
                    <a:lnTo>
                      <a:pt x="152" y="67"/>
                    </a:lnTo>
                    <a:lnTo>
                      <a:pt x="152" y="74"/>
                    </a:lnTo>
                    <a:lnTo>
                      <a:pt x="152" y="79"/>
                    </a:lnTo>
                    <a:lnTo>
                      <a:pt x="152" y="81"/>
                    </a:lnTo>
                    <a:lnTo>
                      <a:pt x="152" y="81"/>
                    </a:lnTo>
                    <a:lnTo>
                      <a:pt x="152" y="81"/>
                    </a:lnTo>
                    <a:lnTo>
                      <a:pt x="155" y="79"/>
                    </a:lnTo>
                    <a:lnTo>
                      <a:pt x="159" y="76"/>
                    </a:lnTo>
                    <a:lnTo>
                      <a:pt x="167" y="74"/>
                    </a:lnTo>
                    <a:lnTo>
                      <a:pt x="174" y="72"/>
                    </a:lnTo>
                    <a:lnTo>
                      <a:pt x="181" y="69"/>
                    </a:lnTo>
                    <a:lnTo>
                      <a:pt x="190" y="69"/>
                    </a:lnTo>
                    <a:lnTo>
                      <a:pt x="200" y="72"/>
                    </a:lnTo>
                    <a:lnTo>
                      <a:pt x="209" y="74"/>
                    </a:lnTo>
                    <a:lnTo>
                      <a:pt x="219" y="81"/>
                    </a:lnTo>
                    <a:lnTo>
                      <a:pt x="229" y="91"/>
                    </a:lnTo>
                    <a:lnTo>
                      <a:pt x="233" y="98"/>
                    </a:lnTo>
                    <a:lnTo>
                      <a:pt x="236" y="107"/>
                    </a:lnTo>
                    <a:lnTo>
                      <a:pt x="238" y="117"/>
                    </a:lnTo>
                    <a:lnTo>
                      <a:pt x="238" y="124"/>
                    </a:lnTo>
                    <a:lnTo>
                      <a:pt x="236" y="131"/>
                    </a:lnTo>
                    <a:lnTo>
                      <a:pt x="236" y="138"/>
                    </a:lnTo>
                    <a:lnTo>
                      <a:pt x="233" y="143"/>
                    </a:lnTo>
                    <a:lnTo>
                      <a:pt x="233" y="145"/>
                    </a:lnTo>
                    <a:lnTo>
                      <a:pt x="231" y="145"/>
                    </a:lnTo>
                    <a:lnTo>
                      <a:pt x="233" y="148"/>
                    </a:lnTo>
                    <a:lnTo>
                      <a:pt x="236" y="148"/>
                    </a:lnTo>
                    <a:lnTo>
                      <a:pt x="240" y="153"/>
                    </a:lnTo>
                    <a:lnTo>
                      <a:pt x="248" y="157"/>
                    </a:lnTo>
                    <a:lnTo>
                      <a:pt x="252" y="164"/>
                    </a:lnTo>
                    <a:lnTo>
                      <a:pt x="259" y="174"/>
                    </a:lnTo>
                    <a:lnTo>
                      <a:pt x="267" y="184"/>
                    </a:lnTo>
                    <a:lnTo>
                      <a:pt x="271" y="195"/>
                    </a:lnTo>
                    <a:lnTo>
                      <a:pt x="274" y="212"/>
                    </a:lnTo>
                    <a:lnTo>
                      <a:pt x="276" y="229"/>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59" name="Freeform 111"/>
              <p:cNvSpPr>
                <a:spLocks/>
              </p:cNvSpPr>
              <p:nvPr/>
            </p:nvSpPr>
            <p:spPr bwMode="auto">
              <a:xfrm>
                <a:off x="3367" y="3431"/>
                <a:ext cx="356" cy="234"/>
              </a:xfrm>
              <a:custGeom>
                <a:avLst/>
                <a:gdLst/>
                <a:ahLst/>
                <a:cxnLst>
                  <a:cxn ang="0">
                    <a:pos x="3" y="220"/>
                  </a:cxn>
                  <a:cxn ang="0">
                    <a:pos x="10" y="194"/>
                  </a:cxn>
                  <a:cxn ang="0">
                    <a:pos x="22" y="174"/>
                  </a:cxn>
                  <a:cxn ang="0">
                    <a:pos x="34" y="163"/>
                  </a:cxn>
                  <a:cxn ang="0">
                    <a:pos x="43" y="155"/>
                  </a:cxn>
                  <a:cxn ang="0">
                    <a:pos x="43" y="155"/>
                  </a:cxn>
                  <a:cxn ang="0">
                    <a:pos x="41" y="146"/>
                  </a:cxn>
                  <a:cxn ang="0">
                    <a:pos x="39" y="134"/>
                  </a:cxn>
                  <a:cxn ang="0">
                    <a:pos x="39" y="117"/>
                  </a:cxn>
                  <a:cxn ang="0">
                    <a:pos x="48" y="98"/>
                  </a:cxn>
                  <a:cxn ang="0">
                    <a:pos x="65" y="84"/>
                  </a:cxn>
                  <a:cxn ang="0">
                    <a:pos x="84" y="79"/>
                  </a:cxn>
                  <a:cxn ang="0">
                    <a:pos x="103" y="82"/>
                  </a:cxn>
                  <a:cxn ang="0">
                    <a:pos x="115" y="86"/>
                  </a:cxn>
                  <a:cxn ang="0">
                    <a:pos x="122" y="91"/>
                  </a:cxn>
                  <a:cxn ang="0">
                    <a:pos x="124" y="89"/>
                  </a:cxn>
                  <a:cxn ang="0">
                    <a:pos x="122" y="82"/>
                  </a:cxn>
                  <a:cxn ang="0">
                    <a:pos x="124" y="70"/>
                  </a:cxn>
                  <a:cxn ang="0">
                    <a:pos x="134" y="53"/>
                  </a:cxn>
                  <a:cxn ang="0">
                    <a:pos x="153" y="31"/>
                  </a:cxn>
                  <a:cxn ang="0">
                    <a:pos x="182" y="15"/>
                  </a:cxn>
                  <a:cxn ang="0">
                    <a:pos x="213" y="10"/>
                  </a:cxn>
                  <a:cxn ang="0">
                    <a:pos x="239" y="15"/>
                  </a:cxn>
                  <a:cxn ang="0">
                    <a:pos x="260" y="24"/>
                  </a:cxn>
                  <a:cxn ang="0">
                    <a:pos x="272" y="31"/>
                  </a:cxn>
                  <a:cxn ang="0">
                    <a:pos x="275" y="31"/>
                  </a:cxn>
                  <a:cxn ang="0">
                    <a:pos x="275" y="27"/>
                  </a:cxn>
                  <a:cxn ang="0">
                    <a:pos x="279" y="17"/>
                  </a:cxn>
                  <a:cxn ang="0">
                    <a:pos x="289" y="8"/>
                  </a:cxn>
                  <a:cxn ang="0">
                    <a:pos x="306" y="3"/>
                  </a:cxn>
                  <a:cxn ang="0">
                    <a:pos x="327" y="3"/>
                  </a:cxn>
                  <a:cxn ang="0">
                    <a:pos x="344" y="8"/>
                  </a:cxn>
                  <a:cxn ang="0">
                    <a:pos x="351" y="17"/>
                  </a:cxn>
                  <a:cxn ang="0">
                    <a:pos x="356" y="27"/>
                  </a:cxn>
                  <a:cxn ang="0">
                    <a:pos x="358" y="31"/>
                  </a:cxn>
                </a:cxnLst>
                <a:rect l="0" t="0" r="r" b="b"/>
                <a:pathLst>
                  <a:path w="358" h="236">
                    <a:moveTo>
                      <a:pt x="0" y="236"/>
                    </a:moveTo>
                    <a:lnTo>
                      <a:pt x="3" y="220"/>
                    </a:lnTo>
                    <a:lnTo>
                      <a:pt x="5" y="205"/>
                    </a:lnTo>
                    <a:lnTo>
                      <a:pt x="10" y="194"/>
                    </a:lnTo>
                    <a:lnTo>
                      <a:pt x="15" y="182"/>
                    </a:lnTo>
                    <a:lnTo>
                      <a:pt x="22" y="174"/>
                    </a:lnTo>
                    <a:lnTo>
                      <a:pt x="29" y="167"/>
                    </a:lnTo>
                    <a:lnTo>
                      <a:pt x="34" y="163"/>
                    </a:lnTo>
                    <a:lnTo>
                      <a:pt x="39" y="158"/>
                    </a:lnTo>
                    <a:lnTo>
                      <a:pt x="43" y="155"/>
                    </a:lnTo>
                    <a:lnTo>
                      <a:pt x="43" y="155"/>
                    </a:lnTo>
                    <a:lnTo>
                      <a:pt x="43" y="155"/>
                    </a:lnTo>
                    <a:lnTo>
                      <a:pt x="41" y="151"/>
                    </a:lnTo>
                    <a:lnTo>
                      <a:pt x="41" y="146"/>
                    </a:lnTo>
                    <a:lnTo>
                      <a:pt x="39" y="141"/>
                    </a:lnTo>
                    <a:lnTo>
                      <a:pt x="39" y="134"/>
                    </a:lnTo>
                    <a:lnTo>
                      <a:pt x="39" y="124"/>
                    </a:lnTo>
                    <a:lnTo>
                      <a:pt x="39" y="117"/>
                    </a:lnTo>
                    <a:lnTo>
                      <a:pt x="43" y="108"/>
                    </a:lnTo>
                    <a:lnTo>
                      <a:pt x="48" y="98"/>
                    </a:lnTo>
                    <a:lnTo>
                      <a:pt x="55" y="91"/>
                    </a:lnTo>
                    <a:lnTo>
                      <a:pt x="65" y="84"/>
                    </a:lnTo>
                    <a:lnTo>
                      <a:pt x="77" y="82"/>
                    </a:lnTo>
                    <a:lnTo>
                      <a:pt x="84" y="79"/>
                    </a:lnTo>
                    <a:lnTo>
                      <a:pt x="93" y="79"/>
                    </a:lnTo>
                    <a:lnTo>
                      <a:pt x="103" y="82"/>
                    </a:lnTo>
                    <a:lnTo>
                      <a:pt x="110" y="84"/>
                    </a:lnTo>
                    <a:lnTo>
                      <a:pt x="115" y="86"/>
                    </a:lnTo>
                    <a:lnTo>
                      <a:pt x="120" y="89"/>
                    </a:lnTo>
                    <a:lnTo>
                      <a:pt x="122" y="91"/>
                    </a:lnTo>
                    <a:lnTo>
                      <a:pt x="124" y="91"/>
                    </a:lnTo>
                    <a:lnTo>
                      <a:pt x="124" y="89"/>
                    </a:lnTo>
                    <a:lnTo>
                      <a:pt x="122" y="86"/>
                    </a:lnTo>
                    <a:lnTo>
                      <a:pt x="122" y="82"/>
                    </a:lnTo>
                    <a:lnTo>
                      <a:pt x="124" y="77"/>
                    </a:lnTo>
                    <a:lnTo>
                      <a:pt x="124" y="70"/>
                    </a:lnTo>
                    <a:lnTo>
                      <a:pt x="129" y="60"/>
                    </a:lnTo>
                    <a:lnTo>
                      <a:pt x="134" y="53"/>
                    </a:lnTo>
                    <a:lnTo>
                      <a:pt x="141" y="43"/>
                    </a:lnTo>
                    <a:lnTo>
                      <a:pt x="153" y="31"/>
                    </a:lnTo>
                    <a:lnTo>
                      <a:pt x="165" y="22"/>
                    </a:lnTo>
                    <a:lnTo>
                      <a:pt x="182" y="15"/>
                    </a:lnTo>
                    <a:lnTo>
                      <a:pt x="196" y="10"/>
                    </a:lnTo>
                    <a:lnTo>
                      <a:pt x="213" y="10"/>
                    </a:lnTo>
                    <a:lnTo>
                      <a:pt x="227" y="10"/>
                    </a:lnTo>
                    <a:lnTo>
                      <a:pt x="239" y="15"/>
                    </a:lnTo>
                    <a:lnTo>
                      <a:pt x="251" y="20"/>
                    </a:lnTo>
                    <a:lnTo>
                      <a:pt x="260" y="24"/>
                    </a:lnTo>
                    <a:lnTo>
                      <a:pt x="267" y="29"/>
                    </a:lnTo>
                    <a:lnTo>
                      <a:pt x="272" y="31"/>
                    </a:lnTo>
                    <a:lnTo>
                      <a:pt x="275" y="34"/>
                    </a:lnTo>
                    <a:lnTo>
                      <a:pt x="275" y="31"/>
                    </a:lnTo>
                    <a:lnTo>
                      <a:pt x="275" y="29"/>
                    </a:lnTo>
                    <a:lnTo>
                      <a:pt x="275" y="27"/>
                    </a:lnTo>
                    <a:lnTo>
                      <a:pt x="277" y="22"/>
                    </a:lnTo>
                    <a:lnTo>
                      <a:pt x="279" y="17"/>
                    </a:lnTo>
                    <a:lnTo>
                      <a:pt x="284" y="12"/>
                    </a:lnTo>
                    <a:lnTo>
                      <a:pt x="289" y="8"/>
                    </a:lnTo>
                    <a:lnTo>
                      <a:pt x="296" y="5"/>
                    </a:lnTo>
                    <a:lnTo>
                      <a:pt x="306" y="3"/>
                    </a:lnTo>
                    <a:lnTo>
                      <a:pt x="315" y="0"/>
                    </a:lnTo>
                    <a:lnTo>
                      <a:pt x="327" y="3"/>
                    </a:lnTo>
                    <a:lnTo>
                      <a:pt x="337" y="5"/>
                    </a:lnTo>
                    <a:lnTo>
                      <a:pt x="344" y="8"/>
                    </a:lnTo>
                    <a:lnTo>
                      <a:pt x="348" y="12"/>
                    </a:lnTo>
                    <a:lnTo>
                      <a:pt x="351" y="17"/>
                    </a:lnTo>
                    <a:lnTo>
                      <a:pt x="356" y="22"/>
                    </a:lnTo>
                    <a:lnTo>
                      <a:pt x="356" y="27"/>
                    </a:lnTo>
                    <a:lnTo>
                      <a:pt x="358" y="29"/>
                    </a:lnTo>
                    <a:lnTo>
                      <a:pt x="358" y="31"/>
                    </a:lnTo>
                    <a:lnTo>
                      <a:pt x="358" y="34"/>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60" name="Freeform 112"/>
              <p:cNvSpPr>
                <a:spLocks/>
              </p:cNvSpPr>
              <p:nvPr/>
            </p:nvSpPr>
            <p:spPr bwMode="auto">
              <a:xfrm>
                <a:off x="3367" y="3666"/>
                <a:ext cx="272" cy="228"/>
              </a:xfrm>
              <a:custGeom>
                <a:avLst/>
                <a:gdLst/>
                <a:ahLst/>
                <a:cxnLst>
                  <a:cxn ang="0">
                    <a:pos x="272" y="203"/>
                  </a:cxn>
                  <a:cxn ang="0">
                    <a:pos x="272" y="205"/>
                  </a:cxn>
                  <a:cxn ang="0">
                    <a:pos x="267" y="208"/>
                  </a:cxn>
                  <a:cxn ang="0">
                    <a:pos x="260" y="212"/>
                  </a:cxn>
                  <a:cxn ang="0">
                    <a:pos x="251" y="217"/>
                  </a:cxn>
                  <a:cxn ang="0">
                    <a:pos x="239" y="222"/>
                  </a:cxn>
                  <a:cxn ang="0">
                    <a:pos x="227" y="227"/>
                  </a:cxn>
                  <a:cxn ang="0">
                    <a:pos x="213" y="229"/>
                  </a:cxn>
                  <a:cxn ang="0">
                    <a:pos x="196" y="227"/>
                  </a:cxn>
                  <a:cxn ang="0">
                    <a:pos x="182" y="224"/>
                  </a:cxn>
                  <a:cxn ang="0">
                    <a:pos x="165" y="215"/>
                  </a:cxn>
                  <a:cxn ang="0">
                    <a:pos x="153" y="205"/>
                  </a:cxn>
                  <a:cxn ang="0">
                    <a:pos x="141" y="196"/>
                  </a:cxn>
                  <a:cxn ang="0">
                    <a:pos x="134" y="186"/>
                  </a:cxn>
                  <a:cxn ang="0">
                    <a:pos x="129" y="177"/>
                  </a:cxn>
                  <a:cxn ang="0">
                    <a:pos x="124" y="167"/>
                  </a:cxn>
                  <a:cxn ang="0">
                    <a:pos x="124" y="160"/>
                  </a:cxn>
                  <a:cxn ang="0">
                    <a:pos x="122" y="155"/>
                  </a:cxn>
                  <a:cxn ang="0">
                    <a:pos x="122" y="150"/>
                  </a:cxn>
                  <a:cxn ang="0">
                    <a:pos x="124" y="148"/>
                  </a:cxn>
                  <a:cxn ang="0">
                    <a:pos x="124" y="146"/>
                  </a:cxn>
                  <a:cxn ang="0">
                    <a:pos x="122" y="148"/>
                  </a:cxn>
                  <a:cxn ang="0">
                    <a:pos x="120" y="150"/>
                  </a:cxn>
                  <a:cxn ang="0">
                    <a:pos x="115" y="153"/>
                  </a:cxn>
                  <a:cxn ang="0">
                    <a:pos x="110" y="155"/>
                  </a:cxn>
                  <a:cxn ang="0">
                    <a:pos x="103" y="157"/>
                  </a:cxn>
                  <a:cxn ang="0">
                    <a:pos x="93" y="157"/>
                  </a:cxn>
                  <a:cxn ang="0">
                    <a:pos x="84" y="157"/>
                  </a:cxn>
                  <a:cxn ang="0">
                    <a:pos x="77" y="157"/>
                  </a:cxn>
                  <a:cxn ang="0">
                    <a:pos x="65" y="153"/>
                  </a:cxn>
                  <a:cxn ang="0">
                    <a:pos x="55" y="146"/>
                  </a:cxn>
                  <a:cxn ang="0">
                    <a:pos x="48" y="138"/>
                  </a:cxn>
                  <a:cxn ang="0">
                    <a:pos x="43" y="129"/>
                  </a:cxn>
                  <a:cxn ang="0">
                    <a:pos x="39" y="122"/>
                  </a:cxn>
                  <a:cxn ang="0">
                    <a:pos x="39" y="112"/>
                  </a:cxn>
                  <a:cxn ang="0">
                    <a:pos x="39" y="105"/>
                  </a:cxn>
                  <a:cxn ang="0">
                    <a:pos x="39" y="98"/>
                  </a:cxn>
                  <a:cxn ang="0">
                    <a:pos x="41" y="91"/>
                  </a:cxn>
                  <a:cxn ang="0">
                    <a:pos x="41" y="86"/>
                  </a:cxn>
                  <a:cxn ang="0">
                    <a:pos x="43" y="84"/>
                  </a:cxn>
                  <a:cxn ang="0">
                    <a:pos x="43" y="81"/>
                  </a:cxn>
                  <a:cxn ang="0">
                    <a:pos x="43" y="81"/>
                  </a:cxn>
                  <a:cxn ang="0">
                    <a:pos x="39" y="79"/>
                  </a:cxn>
                  <a:cxn ang="0">
                    <a:pos x="34" y="76"/>
                  </a:cxn>
                  <a:cxn ang="0">
                    <a:pos x="29" y="72"/>
                  </a:cxn>
                  <a:cxn ang="0">
                    <a:pos x="22" y="64"/>
                  </a:cxn>
                  <a:cxn ang="0">
                    <a:pos x="15" y="55"/>
                  </a:cxn>
                  <a:cxn ang="0">
                    <a:pos x="10" y="45"/>
                  </a:cxn>
                  <a:cxn ang="0">
                    <a:pos x="5" y="31"/>
                  </a:cxn>
                  <a:cxn ang="0">
                    <a:pos x="3" y="17"/>
                  </a:cxn>
                  <a:cxn ang="0">
                    <a:pos x="0" y="0"/>
                  </a:cxn>
                </a:cxnLst>
                <a:rect l="0" t="0" r="r" b="b"/>
                <a:pathLst>
                  <a:path w="272" h="229">
                    <a:moveTo>
                      <a:pt x="272" y="203"/>
                    </a:moveTo>
                    <a:lnTo>
                      <a:pt x="272" y="205"/>
                    </a:lnTo>
                    <a:lnTo>
                      <a:pt x="267" y="208"/>
                    </a:lnTo>
                    <a:lnTo>
                      <a:pt x="260" y="212"/>
                    </a:lnTo>
                    <a:lnTo>
                      <a:pt x="251" y="217"/>
                    </a:lnTo>
                    <a:lnTo>
                      <a:pt x="239" y="222"/>
                    </a:lnTo>
                    <a:lnTo>
                      <a:pt x="227" y="227"/>
                    </a:lnTo>
                    <a:lnTo>
                      <a:pt x="213" y="229"/>
                    </a:lnTo>
                    <a:lnTo>
                      <a:pt x="196" y="227"/>
                    </a:lnTo>
                    <a:lnTo>
                      <a:pt x="182" y="224"/>
                    </a:lnTo>
                    <a:lnTo>
                      <a:pt x="165" y="215"/>
                    </a:lnTo>
                    <a:lnTo>
                      <a:pt x="153" y="205"/>
                    </a:lnTo>
                    <a:lnTo>
                      <a:pt x="141" y="196"/>
                    </a:lnTo>
                    <a:lnTo>
                      <a:pt x="134" y="186"/>
                    </a:lnTo>
                    <a:lnTo>
                      <a:pt x="129" y="177"/>
                    </a:lnTo>
                    <a:lnTo>
                      <a:pt x="124" y="167"/>
                    </a:lnTo>
                    <a:lnTo>
                      <a:pt x="124" y="160"/>
                    </a:lnTo>
                    <a:lnTo>
                      <a:pt x="122" y="155"/>
                    </a:lnTo>
                    <a:lnTo>
                      <a:pt x="122" y="150"/>
                    </a:lnTo>
                    <a:lnTo>
                      <a:pt x="124" y="148"/>
                    </a:lnTo>
                    <a:lnTo>
                      <a:pt x="124" y="146"/>
                    </a:lnTo>
                    <a:lnTo>
                      <a:pt x="122" y="148"/>
                    </a:lnTo>
                    <a:lnTo>
                      <a:pt x="120" y="150"/>
                    </a:lnTo>
                    <a:lnTo>
                      <a:pt x="115" y="153"/>
                    </a:lnTo>
                    <a:lnTo>
                      <a:pt x="110" y="155"/>
                    </a:lnTo>
                    <a:lnTo>
                      <a:pt x="103" y="157"/>
                    </a:lnTo>
                    <a:lnTo>
                      <a:pt x="93" y="157"/>
                    </a:lnTo>
                    <a:lnTo>
                      <a:pt x="84" y="157"/>
                    </a:lnTo>
                    <a:lnTo>
                      <a:pt x="77" y="157"/>
                    </a:lnTo>
                    <a:lnTo>
                      <a:pt x="65" y="153"/>
                    </a:lnTo>
                    <a:lnTo>
                      <a:pt x="55" y="146"/>
                    </a:lnTo>
                    <a:lnTo>
                      <a:pt x="48" y="138"/>
                    </a:lnTo>
                    <a:lnTo>
                      <a:pt x="43" y="129"/>
                    </a:lnTo>
                    <a:lnTo>
                      <a:pt x="39" y="122"/>
                    </a:lnTo>
                    <a:lnTo>
                      <a:pt x="39" y="112"/>
                    </a:lnTo>
                    <a:lnTo>
                      <a:pt x="39" y="105"/>
                    </a:lnTo>
                    <a:lnTo>
                      <a:pt x="39" y="98"/>
                    </a:lnTo>
                    <a:lnTo>
                      <a:pt x="41" y="91"/>
                    </a:lnTo>
                    <a:lnTo>
                      <a:pt x="41" y="86"/>
                    </a:lnTo>
                    <a:lnTo>
                      <a:pt x="43" y="84"/>
                    </a:lnTo>
                    <a:lnTo>
                      <a:pt x="43" y="81"/>
                    </a:lnTo>
                    <a:lnTo>
                      <a:pt x="43" y="81"/>
                    </a:lnTo>
                    <a:lnTo>
                      <a:pt x="39" y="79"/>
                    </a:lnTo>
                    <a:lnTo>
                      <a:pt x="34" y="76"/>
                    </a:lnTo>
                    <a:lnTo>
                      <a:pt x="29" y="72"/>
                    </a:lnTo>
                    <a:lnTo>
                      <a:pt x="22" y="64"/>
                    </a:lnTo>
                    <a:lnTo>
                      <a:pt x="15" y="55"/>
                    </a:lnTo>
                    <a:lnTo>
                      <a:pt x="10" y="45"/>
                    </a:lnTo>
                    <a:lnTo>
                      <a:pt x="5" y="31"/>
                    </a:lnTo>
                    <a:lnTo>
                      <a:pt x="3" y="17"/>
                    </a:lnTo>
                    <a:lnTo>
                      <a:pt x="0" y="0"/>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61" name="Freeform 113"/>
              <p:cNvSpPr>
                <a:spLocks/>
              </p:cNvSpPr>
              <p:nvPr/>
            </p:nvSpPr>
            <p:spPr bwMode="auto">
              <a:xfrm>
                <a:off x="3638" y="3666"/>
                <a:ext cx="360" cy="234"/>
              </a:xfrm>
              <a:custGeom>
                <a:avLst/>
                <a:gdLst/>
                <a:ahLst/>
                <a:cxnLst>
                  <a:cxn ang="0">
                    <a:pos x="3" y="205"/>
                  </a:cxn>
                  <a:cxn ang="0">
                    <a:pos x="3" y="212"/>
                  </a:cxn>
                  <a:cxn ang="0">
                    <a:pos x="7" y="219"/>
                  </a:cxn>
                  <a:cxn ang="0">
                    <a:pos x="17" y="229"/>
                  </a:cxn>
                  <a:cxn ang="0">
                    <a:pos x="34" y="236"/>
                  </a:cxn>
                  <a:cxn ang="0">
                    <a:pos x="55" y="236"/>
                  </a:cxn>
                  <a:cxn ang="0">
                    <a:pos x="72" y="229"/>
                  </a:cxn>
                  <a:cxn ang="0">
                    <a:pos x="79" y="219"/>
                  </a:cxn>
                  <a:cxn ang="0">
                    <a:pos x="84" y="212"/>
                  </a:cxn>
                  <a:cxn ang="0">
                    <a:pos x="86" y="205"/>
                  </a:cxn>
                  <a:cxn ang="0">
                    <a:pos x="88" y="205"/>
                  </a:cxn>
                  <a:cxn ang="0">
                    <a:pos x="100" y="215"/>
                  </a:cxn>
                  <a:cxn ang="0">
                    <a:pos x="119" y="224"/>
                  </a:cxn>
                  <a:cxn ang="0">
                    <a:pos x="148" y="229"/>
                  </a:cxn>
                  <a:cxn ang="0">
                    <a:pos x="179" y="224"/>
                  </a:cxn>
                  <a:cxn ang="0">
                    <a:pos x="208" y="205"/>
                  </a:cxn>
                  <a:cxn ang="0">
                    <a:pos x="227" y="186"/>
                  </a:cxn>
                  <a:cxn ang="0">
                    <a:pos x="234" y="169"/>
                  </a:cxn>
                  <a:cxn ang="0">
                    <a:pos x="236" y="155"/>
                  </a:cxn>
                  <a:cxn ang="0">
                    <a:pos x="236" y="148"/>
                  </a:cxn>
                  <a:cxn ang="0">
                    <a:pos x="236" y="148"/>
                  </a:cxn>
                  <a:cxn ang="0">
                    <a:pos x="243" y="153"/>
                  </a:cxn>
                  <a:cxn ang="0">
                    <a:pos x="258" y="157"/>
                  </a:cxn>
                  <a:cxn ang="0">
                    <a:pos x="274" y="160"/>
                  </a:cxn>
                  <a:cxn ang="0">
                    <a:pos x="293" y="153"/>
                  </a:cxn>
                  <a:cxn ang="0">
                    <a:pos x="313" y="138"/>
                  </a:cxn>
                  <a:cxn ang="0">
                    <a:pos x="320" y="122"/>
                  </a:cxn>
                  <a:cxn ang="0">
                    <a:pos x="322" y="105"/>
                  </a:cxn>
                  <a:cxn ang="0">
                    <a:pos x="320" y="91"/>
                  </a:cxn>
                  <a:cxn ang="0">
                    <a:pos x="317" y="84"/>
                  </a:cxn>
                  <a:cxn ang="0">
                    <a:pos x="317" y="81"/>
                  </a:cxn>
                  <a:cxn ang="0">
                    <a:pos x="324" y="76"/>
                  </a:cxn>
                  <a:cxn ang="0">
                    <a:pos x="336" y="64"/>
                  </a:cxn>
                  <a:cxn ang="0">
                    <a:pos x="351" y="45"/>
                  </a:cxn>
                  <a:cxn ang="0">
                    <a:pos x="358" y="17"/>
                  </a:cxn>
                </a:cxnLst>
                <a:rect l="0" t="0" r="r" b="b"/>
                <a:pathLst>
                  <a:path w="360" h="236">
                    <a:moveTo>
                      <a:pt x="0" y="203"/>
                    </a:moveTo>
                    <a:lnTo>
                      <a:pt x="3" y="205"/>
                    </a:lnTo>
                    <a:lnTo>
                      <a:pt x="3" y="208"/>
                    </a:lnTo>
                    <a:lnTo>
                      <a:pt x="3" y="212"/>
                    </a:lnTo>
                    <a:lnTo>
                      <a:pt x="5" y="215"/>
                    </a:lnTo>
                    <a:lnTo>
                      <a:pt x="7" y="219"/>
                    </a:lnTo>
                    <a:lnTo>
                      <a:pt x="12" y="224"/>
                    </a:lnTo>
                    <a:lnTo>
                      <a:pt x="17" y="229"/>
                    </a:lnTo>
                    <a:lnTo>
                      <a:pt x="24" y="234"/>
                    </a:lnTo>
                    <a:lnTo>
                      <a:pt x="34" y="236"/>
                    </a:lnTo>
                    <a:lnTo>
                      <a:pt x="43" y="236"/>
                    </a:lnTo>
                    <a:lnTo>
                      <a:pt x="55" y="236"/>
                    </a:lnTo>
                    <a:lnTo>
                      <a:pt x="65" y="234"/>
                    </a:lnTo>
                    <a:lnTo>
                      <a:pt x="72" y="229"/>
                    </a:lnTo>
                    <a:lnTo>
                      <a:pt x="76" y="224"/>
                    </a:lnTo>
                    <a:lnTo>
                      <a:pt x="79" y="219"/>
                    </a:lnTo>
                    <a:lnTo>
                      <a:pt x="84" y="215"/>
                    </a:lnTo>
                    <a:lnTo>
                      <a:pt x="84" y="212"/>
                    </a:lnTo>
                    <a:lnTo>
                      <a:pt x="86" y="208"/>
                    </a:lnTo>
                    <a:lnTo>
                      <a:pt x="86" y="205"/>
                    </a:lnTo>
                    <a:lnTo>
                      <a:pt x="86" y="205"/>
                    </a:lnTo>
                    <a:lnTo>
                      <a:pt x="88" y="205"/>
                    </a:lnTo>
                    <a:lnTo>
                      <a:pt x="91" y="210"/>
                    </a:lnTo>
                    <a:lnTo>
                      <a:pt x="100" y="215"/>
                    </a:lnTo>
                    <a:lnTo>
                      <a:pt x="110" y="219"/>
                    </a:lnTo>
                    <a:lnTo>
                      <a:pt x="119" y="224"/>
                    </a:lnTo>
                    <a:lnTo>
                      <a:pt x="134" y="227"/>
                    </a:lnTo>
                    <a:lnTo>
                      <a:pt x="148" y="229"/>
                    </a:lnTo>
                    <a:lnTo>
                      <a:pt x="162" y="229"/>
                    </a:lnTo>
                    <a:lnTo>
                      <a:pt x="179" y="224"/>
                    </a:lnTo>
                    <a:lnTo>
                      <a:pt x="193" y="217"/>
                    </a:lnTo>
                    <a:lnTo>
                      <a:pt x="208" y="205"/>
                    </a:lnTo>
                    <a:lnTo>
                      <a:pt x="217" y="196"/>
                    </a:lnTo>
                    <a:lnTo>
                      <a:pt x="227" y="186"/>
                    </a:lnTo>
                    <a:lnTo>
                      <a:pt x="231" y="177"/>
                    </a:lnTo>
                    <a:lnTo>
                      <a:pt x="234" y="169"/>
                    </a:lnTo>
                    <a:lnTo>
                      <a:pt x="236" y="162"/>
                    </a:lnTo>
                    <a:lnTo>
                      <a:pt x="236" y="155"/>
                    </a:lnTo>
                    <a:lnTo>
                      <a:pt x="236" y="150"/>
                    </a:lnTo>
                    <a:lnTo>
                      <a:pt x="236" y="148"/>
                    </a:lnTo>
                    <a:lnTo>
                      <a:pt x="236" y="148"/>
                    </a:lnTo>
                    <a:lnTo>
                      <a:pt x="236" y="148"/>
                    </a:lnTo>
                    <a:lnTo>
                      <a:pt x="239" y="150"/>
                    </a:lnTo>
                    <a:lnTo>
                      <a:pt x="243" y="153"/>
                    </a:lnTo>
                    <a:lnTo>
                      <a:pt x="251" y="155"/>
                    </a:lnTo>
                    <a:lnTo>
                      <a:pt x="258" y="157"/>
                    </a:lnTo>
                    <a:lnTo>
                      <a:pt x="265" y="160"/>
                    </a:lnTo>
                    <a:lnTo>
                      <a:pt x="274" y="160"/>
                    </a:lnTo>
                    <a:lnTo>
                      <a:pt x="284" y="157"/>
                    </a:lnTo>
                    <a:lnTo>
                      <a:pt x="293" y="153"/>
                    </a:lnTo>
                    <a:lnTo>
                      <a:pt x="303" y="148"/>
                    </a:lnTo>
                    <a:lnTo>
                      <a:pt x="313" y="138"/>
                    </a:lnTo>
                    <a:lnTo>
                      <a:pt x="317" y="131"/>
                    </a:lnTo>
                    <a:lnTo>
                      <a:pt x="320" y="122"/>
                    </a:lnTo>
                    <a:lnTo>
                      <a:pt x="322" y="112"/>
                    </a:lnTo>
                    <a:lnTo>
                      <a:pt x="322" y="105"/>
                    </a:lnTo>
                    <a:lnTo>
                      <a:pt x="320" y="98"/>
                    </a:lnTo>
                    <a:lnTo>
                      <a:pt x="320" y="91"/>
                    </a:lnTo>
                    <a:lnTo>
                      <a:pt x="317" y="86"/>
                    </a:lnTo>
                    <a:lnTo>
                      <a:pt x="317" y="84"/>
                    </a:lnTo>
                    <a:lnTo>
                      <a:pt x="315" y="84"/>
                    </a:lnTo>
                    <a:lnTo>
                      <a:pt x="317" y="81"/>
                    </a:lnTo>
                    <a:lnTo>
                      <a:pt x="320" y="79"/>
                    </a:lnTo>
                    <a:lnTo>
                      <a:pt x="324" y="76"/>
                    </a:lnTo>
                    <a:lnTo>
                      <a:pt x="332" y="72"/>
                    </a:lnTo>
                    <a:lnTo>
                      <a:pt x="336" y="64"/>
                    </a:lnTo>
                    <a:lnTo>
                      <a:pt x="343" y="55"/>
                    </a:lnTo>
                    <a:lnTo>
                      <a:pt x="351" y="45"/>
                    </a:lnTo>
                    <a:lnTo>
                      <a:pt x="355" y="33"/>
                    </a:lnTo>
                    <a:lnTo>
                      <a:pt x="358" y="17"/>
                    </a:lnTo>
                    <a:lnTo>
                      <a:pt x="360" y="0"/>
                    </a:lnTo>
                  </a:path>
                </a:pathLst>
              </a:custGeom>
              <a:noFill/>
              <a:ln w="12700" cmpd="sng">
                <a:solidFill>
                  <a:srgbClr val="FF99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grpSp>
        <p:sp>
          <p:nvSpPr>
            <p:cNvPr id="104562" name="Freeform 114"/>
            <p:cNvSpPr>
              <a:spLocks/>
            </p:cNvSpPr>
            <p:nvPr/>
          </p:nvSpPr>
          <p:spPr bwMode="auto">
            <a:xfrm>
              <a:off x="4347" y="4062"/>
              <a:ext cx="114" cy="115"/>
            </a:xfrm>
            <a:custGeom>
              <a:avLst/>
              <a:gdLst/>
              <a:ahLst/>
              <a:cxnLst>
                <a:cxn ang="0">
                  <a:pos x="112" y="112"/>
                </a:cxn>
                <a:cxn ang="0">
                  <a:pos x="115" y="0"/>
                </a:cxn>
                <a:cxn ang="0">
                  <a:pos x="0" y="0"/>
                </a:cxn>
                <a:cxn ang="0">
                  <a:pos x="0" y="115"/>
                </a:cxn>
                <a:cxn ang="0">
                  <a:pos x="115" y="115"/>
                </a:cxn>
                <a:cxn ang="0">
                  <a:pos x="115" y="115"/>
                </a:cxn>
              </a:cxnLst>
              <a:rect l="0" t="0" r="r" b="b"/>
              <a:pathLst>
                <a:path w="115" h="115">
                  <a:moveTo>
                    <a:pt x="112" y="112"/>
                  </a:moveTo>
                  <a:lnTo>
                    <a:pt x="115" y="0"/>
                  </a:lnTo>
                  <a:lnTo>
                    <a:pt x="0" y="0"/>
                  </a:lnTo>
                  <a:lnTo>
                    <a:pt x="0" y="115"/>
                  </a:lnTo>
                  <a:lnTo>
                    <a:pt x="115" y="115"/>
                  </a:lnTo>
                  <a:lnTo>
                    <a:pt x="115" y="115"/>
                  </a:lnTo>
                </a:path>
              </a:pathLst>
            </a:custGeom>
            <a:solidFill>
              <a:schemeClr val="accent2">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63" name="Freeform 115"/>
            <p:cNvSpPr>
              <a:spLocks/>
            </p:cNvSpPr>
            <p:nvPr/>
          </p:nvSpPr>
          <p:spPr bwMode="auto">
            <a:xfrm>
              <a:off x="4986" y="4062"/>
              <a:ext cx="110" cy="115"/>
            </a:xfrm>
            <a:custGeom>
              <a:avLst/>
              <a:gdLst/>
              <a:ahLst/>
              <a:cxnLst>
                <a:cxn ang="0">
                  <a:pos x="112" y="112"/>
                </a:cxn>
                <a:cxn ang="0">
                  <a:pos x="112" y="0"/>
                </a:cxn>
                <a:cxn ang="0">
                  <a:pos x="0" y="0"/>
                </a:cxn>
                <a:cxn ang="0">
                  <a:pos x="0" y="115"/>
                </a:cxn>
                <a:cxn ang="0">
                  <a:pos x="112" y="115"/>
                </a:cxn>
                <a:cxn ang="0">
                  <a:pos x="112" y="115"/>
                </a:cxn>
              </a:cxnLst>
              <a:rect l="0" t="0" r="r" b="b"/>
              <a:pathLst>
                <a:path w="112" h="115">
                  <a:moveTo>
                    <a:pt x="112" y="112"/>
                  </a:moveTo>
                  <a:lnTo>
                    <a:pt x="112" y="0"/>
                  </a:lnTo>
                  <a:lnTo>
                    <a:pt x="0" y="0"/>
                  </a:lnTo>
                  <a:lnTo>
                    <a:pt x="0" y="115"/>
                  </a:lnTo>
                  <a:lnTo>
                    <a:pt x="112" y="115"/>
                  </a:lnTo>
                  <a:lnTo>
                    <a:pt x="112" y="115"/>
                  </a:lnTo>
                </a:path>
              </a:pathLst>
            </a:custGeom>
            <a:solidFill>
              <a:schemeClr val="accent1">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162" name="Line 116"/>
            <p:cNvSpPr>
              <a:spLocks noChangeShapeType="1"/>
            </p:cNvSpPr>
            <p:nvPr/>
          </p:nvSpPr>
          <p:spPr bwMode="auto">
            <a:xfrm>
              <a:off x="4207" y="2557"/>
              <a:ext cx="0" cy="11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63" name="Line 117"/>
            <p:cNvSpPr>
              <a:spLocks noChangeShapeType="1"/>
            </p:cNvSpPr>
            <p:nvPr/>
          </p:nvSpPr>
          <p:spPr bwMode="auto">
            <a:xfrm flipH="1" flipV="1">
              <a:off x="3719" y="2814"/>
              <a:ext cx="173" cy="9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64" name="Line 118"/>
            <p:cNvSpPr>
              <a:spLocks noChangeShapeType="1"/>
            </p:cNvSpPr>
            <p:nvPr/>
          </p:nvSpPr>
          <p:spPr bwMode="auto">
            <a:xfrm flipV="1">
              <a:off x="4519" y="2811"/>
              <a:ext cx="184" cy="10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65" name="Line 119"/>
            <p:cNvSpPr>
              <a:spLocks noChangeShapeType="1"/>
            </p:cNvSpPr>
            <p:nvPr/>
          </p:nvSpPr>
          <p:spPr bwMode="auto">
            <a:xfrm flipH="1">
              <a:off x="3682" y="3049"/>
              <a:ext cx="253" cy="37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68" name="Freeform 120"/>
            <p:cNvSpPr>
              <a:spLocks/>
            </p:cNvSpPr>
            <p:nvPr/>
          </p:nvSpPr>
          <p:spPr bwMode="auto">
            <a:xfrm>
              <a:off x="3745" y="3200"/>
              <a:ext cx="114" cy="112"/>
            </a:xfrm>
            <a:custGeom>
              <a:avLst/>
              <a:gdLst/>
              <a:ahLst/>
              <a:cxnLst>
                <a:cxn ang="0">
                  <a:pos x="113" y="112"/>
                </a:cxn>
                <a:cxn ang="0">
                  <a:pos x="113" y="0"/>
                </a:cxn>
                <a:cxn ang="0">
                  <a:pos x="0" y="0"/>
                </a:cxn>
                <a:cxn ang="0">
                  <a:pos x="0" y="115"/>
                </a:cxn>
                <a:cxn ang="0">
                  <a:pos x="113" y="115"/>
                </a:cxn>
                <a:cxn ang="0">
                  <a:pos x="113" y="115"/>
                </a:cxn>
                <a:cxn ang="0">
                  <a:pos x="113" y="112"/>
                </a:cxn>
              </a:cxnLst>
              <a:rect l="0" t="0" r="r" b="b"/>
              <a:pathLst>
                <a:path w="113" h="115">
                  <a:moveTo>
                    <a:pt x="113" y="112"/>
                  </a:moveTo>
                  <a:lnTo>
                    <a:pt x="113" y="0"/>
                  </a:lnTo>
                  <a:lnTo>
                    <a:pt x="0" y="0"/>
                  </a:lnTo>
                  <a:lnTo>
                    <a:pt x="0" y="115"/>
                  </a:lnTo>
                  <a:lnTo>
                    <a:pt x="113" y="115"/>
                  </a:lnTo>
                  <a:lnTo>
                    <a:pt x="113" y="115"/>
                  </a:lnTo>
                  <a:lnTo>
                    <a:pt x="113" y="112"/>
                  </a:lnTo>
                  <a:close/>
                </a:path>
              </a:pathLst>
            </a:custGeom>
            <a:solidFill>
              <a:srgbClr val="FFFF66">
                <a:alpha val="50000"/>
              </a:srgbClr>
            </a:solidFill>
            <a:ln w="9525">
              <a:solidFill>
                <a:schemeClr val="tx1"/>
              </a:solidFill>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69" name="Freeform 121"/>
            <p:cNvSpPr>
              <a:spLocks/>
            </p:cNvSpPr>
            <p:nvPr/>
          </p:nvSpPr>
          <p:spPr bwMode="auto">
            <a:xfrm>
              <a:off x="3983" y="3263"/>
              <a:ext cx="114" cy="115"/>
            </a:xfrm>
            <a:custGeom>
              <a:avLst/>
              <a:gdLst/>
              <a:ahLst/>
              <a:cxnLst>
                <a:cxn ang="0">
                  <a:pos x="113" y="112"/>
                </a:cxn>
                <a:cxn ang="0">
                  <a:pos x="113" y="0"/>
                </a:cxn>
                <a:cxn ang="0">
                  <a:pos x="0" y="0"/>
                </a:cxn>
                <a:cxn ang="0">
                  <a:pos x="0" y="115"/>
                </a:cxn>
                <a:cxn ang="0">
                  <a:pos x="113" y="115"/>
                </a:cxn>
                <a:cxn ang="0">
                  <a:pos x="113" y="115"/>
                </a:cxn>
              </a:cxnLst>
              <a:rect l="0" t="0" r="r" b="b"/>
              <a:pathLst>
                <a:path w="113" h="115">
                  <a:moveTo>
                    <a:pt x="113" y="112"/>
                  </a:moveTo>
                  <a:lnTo>
                    <a:pt x="113" y="0"/>
                  </a:lnTo>
                  <a:lnTo>
                    <a:pt x="0" y="0"/>
                  </a:lnTo>
                  <a:lnTo>
                    <a:pt x="0" y="115"/>
                  </a:lnTo>
                  <a:lnTo>
                    <a:pt x="113" y="115"/>
                  </a:lnTo>
                  <a:lnTo>
                    <a:pt x="113" y="115"/>
                  </a:lnTo>
                </a:path>
              </a:pathLst>
            </a:custGeom>
            <a:solidFill>
              <a:srgbClr val="FF0066">
                <a:alpha val="50000"/>
              </a:srgb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168" name="Line 122"/>
            <p:cNvSpPr>
              <a:spLocks noChangeShapeType="1"/>
            </p:cNvSpPr>
            <p:nvPr/>
          </p:nvSpPr>
          <p:spPr bwMode="auto">
            <a:xfrm>
              <a:off x="4468" y="3055"/>
              <a:ext cx="261" cy="37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71" name="Freeform 123"/>
            <p:cNvSpPr>
              <a:spLocks/>
            </p:cNvSpPr>
            <p:nvPr/>
          </p:nvSpPr>
          <p:spPr bwMode="auto">
            <a:xfrm>
              <a:off x="4552" y="3204"/>
              <a:ext cx="114" cy="109"/>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72" name="Freeform 124"/>
            <p:cNvSpPr>
              <a:spLocks/>
            </p:cNvSpPr>
            <p:nvPr/>
          </p:nvSpPr>
          <p:spPr bwMode="auto">
            <a:xfrm>
              <a:off x="4552" y="3204"/>
              <a:ext cx="114" cy="109"/>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171" name="Line 125"/>
            <p:cNvSpPr>
              <a:spLocks noChangeShapeType="1"/>
            </p:cNvSpPr>
            <p:nvPr/>
          </p:nvSpPr>
          <p:spPr bwMode="auto">
            <a:xfrm flipH="1" flipV="1">
              <a:off x="3275" y="3448"/>
              <a:ext cx="140" cy="79"/>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72" name="Line 126"/>
            <p:cNvSpPr>
              <a:spLocks noChangeShapeType="1"/>
            </p:cNvSpPr>
            <p:nvPr/>
          </p:nvSpPr>
          <p:spPr bwMode="auto">
            <a:xfrm flipV="1">
              <a:off x="4989" y="3448"/>
              <a:ext cx="147" cy="7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73" name="Line 127"/>
            <p:cNvSpPr>
              <a:spLocks noChangeShapeType="1"/>
            </p:cNvSpPr>
            <p:nvPr/>
          </p:nvSpPr>
          <p:spPr bwMode="auto">
            <a:xfrm flipH="1">
              <a:off x="3348" y="3877"/>
              <a:ext cx="180" cy="18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74" name="Line 128"/>
            <p:cNvSpPr>
              <a:spLocks noChangeShapeType="1"/>
            </p:cNvSpPr>
            <p:nvPr/>
          </p:nvSpPr>
          <p:spPr bwMode="auto">
            <a:xfrm>
              <a:off x="3822" y="3883"/>
              <a:ext cx="184" cy="1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75" name="Line 129"/>
            <p:cNvSpPr>
              <a:spLocks noChangeShapeType="1"/>
            </p:cNvSpPr>
            <p:nvPr/>
          </p:nvSpPr>
          <p:spPr bwMode="auto">
            <a:xfrm flipH="1">
              <a:off x="4406" y="3880"/>
              <a:ext cx="176" cy="18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76" name="Line 130"/>
            <p:cNvSpPr>
              <a:spLocks noChangeShapeType="1"/>
            </p:cNvSpPr>
            <p:nvPr/>
          </p:nvSpPr>
          <p:spPr bwMode="auto">
            <a:xfrm>
              <a:off x="4883" y="3873"/>
              <a:ext cx="158" cy="1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77" name="Line 131"/>
            <p:cNvSpPr>
              <a:spLocks noChangeShapeType="1"/>
            </p:cNvSpPr>
            <p:nvPr/>
          </p:nvSpPr>
          <p:spPr bwMode="auto">
            <a:xfrm>
              <a:off x="3994" y="3666"/>
              <a:ext cx="41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80" name="Freeform 132"/>
            <p:cNvSpPr>
              <a:spLocks/>
            </p:cNvSpPr>
            <p:nvPr/>
          </p:nvSpPr>
          <p:spPr bwMode="auto">
            <a:xfrm>
              <a:off x="4160" y="3613"/>
              <a:ext cx="114"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04581" name="Freeform 133"/>
            <p:cNvSpPr>
              <a:spLocks/>
            </p:cNvSpPr>
            <p:nvPr/>
          </p:nvSpPr>
          <p:spPr bwMode="auto">
            <a:xfrm>
              <a:off x="4160" y="3613"/>
              <a:ext cx="114"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2">
                <a:alpha val="50000"/>
              </a:schemeClr>
            </a:solidFill>
            <a:ln w="7938">
              <a:solidFill>
                <a:srgbClr val="000000"/>
              </a:solidFill>
              <a:prstDash val="solid"/>
              <a:round/>
              <a:headEnd/>
              <a:tailEnd/>
            </a:ln>
          </p:spPr>
          <p:txBody>
            <a:bodyP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1180" name="Line 134"/>
            <p:cNvSpPr>
              <a:spLocks noChangeShapeType="1"/>
            </p:cNvSpPr>
            <p:nvPr/>
          </p:nvSpPr>
          <p:spPr bwMode="auto">
            <a:xfrm flipH="1" flipV="1">
              <a:off x="3983" y="3072"/>
              <a:ext cx="48" cy="19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35" name="Rectangle 135"/>
          <p:cNvSpPr>
            <a:spLocks noChangeArrowheads="1"/>
          </p:cNvSpPr>
          <p:nvPr/>
        </p:nvSpPr>
        <p:spPr bwMode="ltGray">
          <a:xfrm>
            <a:off x="800100" y="10668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36" name="Rectangle 136"/>
          <p:cNvSpPr>
            <a:spLocks noChangeArrowheads="1"/>
          </p:cNvSpPr>
          <p:nvPr/>
        </p:nvSpPr>
        <p:spPr bwMode="ltGray">
          <a:xfrm>
            <a:off x="304800" y="10668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37" name="Rectangle 137"/>
          <p:cNvSpPr>
            <a:spLocks noChangeArrowheads="1"/>
          </p:cNvSpPr>
          <p:nvPr/>
        </p:nvSpPr>
        <p:spPr bwMode="ltGray">
          <a:xfrm>
            <a:off x="1866900" y="10668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38" name="Rectangle 138"/>
          <p:cNvSpPr>
            <a:spLocks noChangeArrowheads="1"/>
          </p:cNvSpPr>
          <p:nvPr/>
        </p:nvSpPr>
        <p:spPr bwMode="ltGray">
          <a:xfrm>
            <a:off x="1371600" y="10668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39" name="Rectangle 139"/>
          <p:cNvSpPr>
            <a:spLocks noChangeArrowheads="1"/>
          </p:cNvSpPr>
          <p:nvPr/>
        </p:nvSpPr>
        <p:spPr bwMode="ltGray">
          <a:xfrm>
            <a:off x="2933700" y="10668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40" name="Rectangle 140"/>
          <p:cNvSpPr>
            <a:spLocks noChangeArrowheads="1"/>
          </p:cNvSpPr>
          <p:nvPr/>
        </p:nvSpPr>
        <p:spPr bwMode="ltGray">
          <a:xfrm>
            <a:off x="2438400" y="10668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41" name="Rectangle 141"/>
          <p:cNvSpPr>
            <a:spLocks noChangeArrowheads="1"/>
          </p:cNvSpPr>
          <p:nvPr/>
        </p:nvSpPr>
        <p:spPr bwMode="ltGray">
          <a:xfrm>
            <a:off x="4000500" y="10668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42" name="Rectangle 142"/>
          <p:cNvSpPr>
            <a:spLocks noChangeArrowheads="1"/>
          </p:cNvSpPr>
          <p:nvPr/>
        </p:nvSpPr>
        <p:spPr bwMode="ltGray">
          <a:xfrm>
            <a:off x="3505200" y="10668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43" name="Rectangle 143"/>
          <p:cNvSpPr>
            <a:spLocks noChangeArrowheads="1"/>
          </p:cNvSpPr>
          <p:nvPr/>
        </p:nvSpPr>
        <p:spPr bwMode="ltGray">
          <a:xfrm>
            <a:off x="5067300" y="10668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44" name="Rectangle 144"/>
          <p:cNvSpPr>
            <a:spLocks noChangeArrowheads="1"/>
          </p:cNvSpPr>
          <p:nvPr/>
        </p:nvSpPr>
        <p:spPr bwMode="ltGray">
          <a:xfrm>
            <a:off x="4572000" y="10668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45" name="Rectangle 145"/>
          <p:cNvSpPr>
            <a:spLocks noChangeArrowheads="1"/>
          </p:cNvSpPr>
          <p:nvPr/>
        </p:nvSpPr>
        <p:spPr bwMode="ltGray">
          <a:xfrm>
            <a:off x="6134100" y="10668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46" name="Rectangle 146"/>
          <p:cNvSpPr>
            <a:spLocks noChangeArrowheads="1"/>
          </p:cNvSpPr>
          <p:nvPr/>
        </p:nvSpPr>
        <p:spPr bwMode="ltGray">
          <a:xfrm>
            <a:off x="5638800" y="10668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47" name="Rectangle 147"/>
          <p:cNvSpPr>
            <a:spLocks noChangeArrowheads="1"/>
          </p:cNvSpPr>
          <p:nvPr/>
        </p:nvSpPr>
        <p:spPr bwMode="ltGray">
          <a:xfrm>
            <a:off x="7200900" y="10668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48" name="Rectangle 148"/>
          <p:cNvSpPr>
            <a:spLocks noChangeArrowheads="1"/>
          </p:cNvSpPr>
          <p:nvPr/>
        </p:nvSpPr>
        <p:spPr bwMode="ltGray">
          <a:xfrm>
            <a:off x="6705600" y="10668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49" name="Rectangle 149"/>
          <p:cNvSpPr>
            <a:spLocks noChangeArrowheads="1"/>
          </p:cNvSpPr>
          <p:nvPr/>
        </p:nvSpPr>
        <p:spPr bwMode="ltGray">
          <a:xfrm>
            <a:off x="8267700" y="10668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50" name="Rectangle 150"/>
          <p:cNvSpPr>
            <a:spLocks noChangeArrowheads="1"/>
          </p:cNvSpPr>
          <p:nvPr/>
        </p:nvSpPr>
        <p:spPr bwMode="ltGray">
          <a:xfrm>
            <a:off x="7772400" y="10668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51" name="Rectangle 151"/>
          <p:cNvSpPr>
            <a:spLocks noChangeArrowheads="1"/>
          </p:cNvSpPr>
          <p:nvPr/>
        </p:nvSpPr>
        <p:spPr bwMode="ltGray">
          <a:xfrm>
            <a:off x="800100" y="11430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52" name="Rectangle 152"/>
          <p:cNvSpPr>
            <a:spLocks noChangeArrowheads="1"/>
          </p:cNvSpPr>
          <p:nvPr/>
        </p:nvSpPr>
        <p:spPr bwMode="ltGray">
          <a:xfrm>
            <a:off x="304800" y="11430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53" name="Rectangle 153"/>
          <p:cNvSpPr>
            <a:spLocks noChangeArrowheads="1"/>
          </p:cNvSpPr>
          <p:nvPr/>
        </p:nvSpPr>
        <p:spPr bwMode="ltGray">
          <a:xfrm>
            <a:off x="1866900" y="11430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54" name="Rectangle 154"/>
          <p:cNvSpPr>
            <a:spLocks noChangeArrowheads="1"/>
          </p:cNvSpPr>
          <p:nvPr/>
        </p:nvSpPr>
        <p:spPr bwMode="ltGray">
          <a:xfrm>
            <a:off x="1371600" y="11430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55" name="Rectangle 155"/>
          <p:cNvSpPr>
            <a:spLocks noChangeArrowheads="1"/>
          </p:cNvSpPr>
          <p:nvPr/>
        </p:nvSpPr>
        <p:spPr bwMode="ltGray">
          <a:xfrm>
            <a:off x="2933700" y="11430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56" name="Rectangle 156"/>
          <p:cNvSpPr>
            <a:spLocks noChangeArrowheads="1"/>
          </p:cNvSpPr>
          <p:nvPr/>
        </p:nvSpPr>
        <p:spPr bwMode="ltGray">
          <a:xfrm>
            <a:off x="2438400" y="11430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57" name="Rectangle 157"/>
          <p:cNvSpPr>
            <a:spLocks noChangeArrowheads="1"/>
          </p:cNvSpPr>
          <p:nvPr/>
        </p:nvSpPr>
        <p:spPr bwMode="ltGray">
          <a:xfrm>
            <a:off x="4000500" y="11430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58" name="Rectangle 158"/>
          <p:cNvSpPr>
            <a:spLocks noChangeArrowheads="1"/>
          </p:cNvSpPr>
          <p:nvPr/>
        </p:nvSpPr>
        <p:spPr bwMode="ltGray">
          <a:xfrm>
            <a:off x="3505200" y="11430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59" name="Rectangle 159"/>
          <p:cNvSpPr>
            <a:spLocks noChangeArrowheads="1"/>
          </p:cNvSpPr>
          <p:nvPr/>
        </p:nvSpPr>
        <p:spPr bwMode="ltGray">
          <a:xfrm>
            <a:off x="5067300" y="11430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60" name="Rectangle 160"/>
          <p:cNvSpPr>
            <a:spLocks noChangeArrowheads="1"/>
          </p:cNvSpPr>
          <p:nvPr/>
        </p:nvSpPr>
        <p:spPr bwMode="ltGray">
          <a:xfrm>
            <a:off x="4572000" y="11430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61" name="Rectangle 161"/>
          <p:cNvSpPr>
            <a:spLocks noChangeArrowheads="1"/>
          </p:cNvSpPr>
          <p:nvPr/>
        </p:nvSpPr>
        <p:spPr bwMode="ltGray">
          <a:xfrm>
            <a:off x="6134100" y="11430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62" name="Rectangle 162"/>
          <p:cNvSpPr>
            <a:spLocks noChangeArrowheads="1"/>
          </p:cNvSpPr>
          <p:nvPr/>
        </p:nvSpPr>
        <p:spPr bwMode="ltGray">
          <a:xfrm>
            <a:off x="5638800" y="11430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63" name="Rectangle 163"/>
          <p:cNvSpPr>
            <a:spLocks noChangeArrowheads="1"/>
          </p:cNvSpPr>
          <p:nvPr/>
        </p:nvSpPr>
        <p:spPr bwMode="ltGray">
          <a:xfrm>
            <a:off x="7200900" y="11430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64" name="Rectangle 164"/>
          <p:cNvSpPr>
            <a:spLocks noChangeArrowheads="1"/>
          </p:cNvSpPr>
          <p:nvPr/>
        </p:nvSpPr>
        <p:spPr bwMode="ltGray">
          <a:xfrm>
            <a:off x="6705600" y="11430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65" name="Rectangle 165"/>
          <p:cNvSpPr>
            <a:spLocks noChangeArrowheads="1"/>
          </p:cNvSpPr>
          <p:nvPr/>
        </p:nvSpPr>
        <p:spPr bwMode="ltGray">
          <a:xfrm>
            <a:off x="8267700" y="11430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66" name="Rectangle 166"/>
          <p:cNvSpPr>
            <a:spLocks noChangeArrowheads="1"/>
          </p:cNvSpPr>
          <p:nvPr/>
        </p:nvSpPr>
        <p:spPr bwMode="ltGray">
          <a:xfrm>
            <a:off x="7772400" y="11430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nvGrpSpPr>
          <p:cNvPr id="1067" name="Group 167"/>
          <p:cNvGrpSpPr>
            <a:grpSpLocks/>
          </p:cNvGrpSpPr>
          <p:nvPr/>
        </p:nvGrpSpPr>
        <p:grpSpPr bwMode="auto">
          <a:xfrm>
            <a:off x="304800" y="6783388"/>
            <a:ext cx="8458200" cy="74612"/>
            <a:chOff x="192" y="3840"/>
            <a:chExt cx="5328" cy="47"/>
          </a:xfrm>
        </p:grpSpPr>
        <p:grpSp>
          <p:nvGrpSpPr>
            <p:cNvPr id="1125" name="Group 168"/>
            <p:cNvGrpSpPr>
              <a:grpSpLocks/>
            </p:cNvGrpSpPr>
            <p:nvPr userDrawn="1"/>
          </p:nvGrpSpPr>
          <p:grpSpPr bwMode="auto">
            <a:xfrm>
              <a:off x="192" y="3840"/>
              <a:ext cx="624" cy="47"/>
              <a:chOff x="624" y="3706"/>
              <a:chExt cx="1056" cy="106"/>
            </a:xfrm>
          </p:grpSpPr>
          <p:sp>
            <p:nvSpPr>
              <p:cNvPr id="1147" name="Rectangle 169"/>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48" name="Rectangle 170"/>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26" name="Group 171"/>
            <p:cNvGrpSpPr>
              <a:grpSpLocks/>
            </p:cNvGrpSpPr>
            <p:nvPr userDrawn="1"/>
          </p:nvGrpSpPr>
          <p:grpSpPr bwMode="auto">
            <a:xfrm>
              <a:off x="864" y="3840"/>
              <a:ext cx="624" cy="47"/>
              <a:chOff x="624" y="3600"/>
              <a:chExt cx="1056" cy="106"/>
            </a:xfrm>
          </p:grpSpPr>
          <p:sp>
            <p:nvSpPr>
              <p:cNvPr id="1145" name="Rectangle 172"/>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46" name="Rectangle 173"/>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27" name="Group 174"/>
            <p:cNvGrpSpPr>
              <a:grpSpLocks/>
            </p:cNvGrpSpPr>
            <p:nvPr userDrawn="1"/>
          </p:nvGrpSpPr>
          <p:grpSpPr bwMode="auto">
            <a:xfrm>
              <a:off x="1536" y="3840"/>
              <a:ext cx="624" cy="47"/>
              <a:chOff x="624" y="3706"/>
              <a:chExt cx="1056" cy="106"/>
            </a:xfrm>
          </p:grpSpPr>
          <p:sp>
            <p:nvSpPr>
              <p:cNvPr id="1143" name="Rectangle 175"/>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44" name="Rectangle 176"/>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28" name="Group 177"/>
            <p:cNvGrpSpPr>
              <a:grpSpLocks/>
            </p:cNvGrpSpPr>
            <p:nvPr userDrawn="1"/>
          </p:nvGrpSpPr>
          <p:grpSpPr bwMode="auto">
            <a:xfrm>
              <a:off x="2208" y="3840"/>
              <a:ext cx="624" cy="47"/>
              <a:chOff x="624" y="3600"/>
              <a:chExt cx="1056" cy="106"/>
            </a:xfrm>
          </p:grpSpPr>
          <p:sp>
            <p:nvSpPr>
              <p:cNvPr id="1141" name="Rectangle 178"/>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42" name="Rectangle 179"/>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29" name="Group 180"/>
            <p:cNvGrpSpPr>
              <a:grpSpLocks/>
            </p:cNvGrpSpPr>
            <p:nvPr userDrawn="1"/>
          </p:nvGrpSpPr>
          <p:grpSpPr bwMode="auto">
            <a:xfrm>
              <a:off x="2880" y="3840"/>
              <a:ext cx="624" cy="47"/>
              <a:chOff x="624" y="3706"/>
              <a:chExt cx="1056" cy="106"/>
            </a:xfrm>
          </p:grpSpPr>
          <p:sp>
            <p:nvSpPr>
              <p:cNvPr id="1139" name="Rectangle 181"/>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40" name="Rectangle 182"/>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30" name="Group 183"/>
            <p:cNvGrpSpPr>
              <a:grpSpLocks/>
            </p:cNvGrpSpPr>
            <p:nvPr userDrawn="1"/>
          </p:nvGrpSpPr>
          <p:grpSpPr bwMode="auto">
            <a:xfrm>
              <a:off x="3552" y="3840"/>
              <a:ext cx="624" cy="47"/>
              <a:chOff x="624" y="3600"/>
              <a:chExt cx="1056" cy="106"/>
            </a:xfrm>
          </p:grpSpPr>
          <p:sp>
            <p:nvSpPr>
              <p:cNvPr id="1137" name="Rectangle 184"/>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38" name="Rectangle 185"/>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31" name="Group 186"/>
            <p:cNvGrpSpPr>
              <a:grpSpLocks/>
            </p:cNvGrpSpPr>
            <p:nvPr userDrawn="1"/>
          </p:nvGrpSpPr>
          <p:grpSpPr bwMode="auto">
            <a:xfrm>
              <a:off x="4224" y="3840"/>
              <a:ext cx="624" cy="47"/>
              <a:chOff x="624" y="3706"/>
              <a:chExt cx="1056" cy="106"/>
            </a:xfrm>
          </p:grpSpPr>
          <p:sp>
            <p:nvSpPr>
              <p:cNvPr id="1135" name="Rectangle 187"/>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36" name="Rectangle 188"/>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32" name="Group 189"/>
            <p:cNvGrpSpPr>
              <a:grpSpLocks/>
            </p:cNvGrpSpPr>
            <p:nvPr userDrawn="1"/>
          </p:nvGrpSpPr>
          <p:grpSpPr bwMode="auto">
            <a:xfrm>
              <a:off x="4896" y="3840"/>
              <a:ext cx="624" cy="47"/>
              <a:chOff x="624" y="3600"/>
              <a:chExt cx="1056" cy="106"/>
            </a:xfrm>
          </p:grpSpPr>
          <p:sp>
            <p:nvSpPr>
              <p:cNvPr id="1133" name="Rectangle 190"/>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34" name="Rectangle 191"/>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sp>
        <p:nvSpPr>
          <p:cNvPr id="1068" name="Rectangle 192"/>
          <p:cNvSpPr>
            <a:spLocks noChangeArrowheads="1"/>
          </p:cNvSpPr>
          <p:nvPr userDrawn="1"/>
        </p:nvSpPr>
        <p:spPr bwMode="ltGray">
          <a:xfrm>
            <a:off x="800100" y="10668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69" name="Rectangle 193"/>
          <p:cNvSpPr>
            <a:spLocks noChangeArrowheads="1"/>
          </p:cNvSpPr>
          <p:nvPr userDrawn="1"/>
        </p:nvSpPr>
        <p:spPr bwMode="ltGray">
          <a:xfrm>
            <a:off x="304800" y="10668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70" name="Rectangle 194"/>
          <p:cNvSpPr>
            <a:spLocks noChangeArrowheads="1"/>
          </p:cNvSpPr>
          <p:nvPr userDrawn="1"/>
        </p:nvSpPr>
        <p:spPr bwMode="ltGray">
          <a:xfrm>
            <a:off x="1866900" y="10668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71" name="Rectangle 195"/>
          <p:cNvSpPr>
            <a:spLocks noChangeArrowheads="1"/>
          </p:cNvSpPr>
          <p:nvPr userDrawn="1"/>
        </p:nvSpPr>
        <p:spPr bwMode="ltGray">
          <a:xfrm>
            <a:off x="1371600" y="10668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72" name="Rectangle 196"/>
          <p:cNvSpPr>
            <a:spLocks noChangeArrowheads="1"/>
          </p:cNvSpPr>
          <p:nvPr userDrawn="1"/>
        </p:nvSpPr>
        <p:spPr bwMode="ltGray">
          <a:xfrm>
            <a:off x="2933700" y="10668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73" name="Rectangle 197"/>
          <p:cNvSpPr>
            <a:spLocks noChangeArrowheads="1"/>
          </p:cNvSpPr>
          <p:nvPr userDrawn="1"/>
        </p:nvSpPr>
        <p:spPr bwMode="ltGray">
          <a:xfrm>
            <a:off x="2438400" y="10668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74" name="Rectangle 198"/>
          <p:cNvSpPr>
            <a:spLocks noChangeArrowheads="1"/>
          </p:cNvSpPr>
          <p:nvPr userDrawn="1"/>
        </p:nvSpPr>
        <p:spPr bwMode="ltGray">
          <a:xfrm>
            <a:off x="4000500" y="10668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75" name="Rectangle 199"/>
          <p:cNvSpPr>
            <a:spLocks noChangeArrowheads="1"/>
          </p:cNvSpPr>
          <p:nvPr userDrawn="1"/>
        </p:nvSpPr>
        <p:spPr bwMode="ltGray">
          <a:xfrm>
            <a:off x="3505200" y="10668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76" name="Rectangle 200"/>
          <p:cNvSpPr>
            <a:spLocks noChangeArrowheads="1"/>
          </p:cNvSpPr>
          <p:nvPr userDrawn="1"/>
        </p:nvSpPr>
        <p:spPr bwMode="ltGray">
          <a:xfrm>
            <a:off x="5067300" y="10668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77" name="Rectangle 201"/>
          <p:cNvSpPr>
            <a:spLocks noChangeArrowheads="1"/>
          </p:cNvSpPr>
          <p:nvPr userDrawn="1"/>
        </p:nvSpPr>
        <p:spPr bwMode="ltGray">
          <a:xfrm>
            <a:off x="4572000" y="10668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78" name="Rectangle 202"/>
          <p:cNvSpPr>
            <a:spLocks noChangeArrowheads="1"/>
          </p:cNvSpPr>
          <p:nvPr userDrawn="1"/>
        </p:nvSpPr>
        <p:spPr bwMode="ltGray">
          <a:xfrm>
            <a:off x="6134100" y="10668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79" name="Rectangle 203"/>
          <p:cNvSpPr>
            <a:spLocks noChangeArrowheads="1"/>
          </p:cNvSpPr>
          <p:nvPr userDrawn="1"/>
        </p:nvSpPr>
        <p:spPr bwMode="ltGray">
          <a:xfrm>
            <a:off x="5638800" y="10668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80" name="Rectangle 204"/>
          <p:cNvSpPr>
            <a:spLocks noChangeArrowheads="1"/>
          </p:cNvSpPr>
          <p:nvPr userDrawn="1"/>
        </p:nvSpPr>
        <p:spPr bwMode="ltGray">
          <a:xfrm>
            <a:off x="7200900" y="10668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81" name="Rectangle 205"/>
          <p:cNvSpPr>
            <a:spLocks noChangeArrowheads="1"/>
          </p:cNvSpPr>
          <p:nvPr userDrawn="1"/>
        </p:nvSpPr>
        <p:spPr bwMode="ltGray">
          <a:xfrm>
            <a:off x="6705600" y="10668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82" name="Rectangle 206"/>
          <p:cNvSpPr>
            <a:spLocks noChangeArrowheads="1"/>
          </p:cNvSpPr>
          <p:nvPr userDrawn="1"/>
        </p:nvSpPr>
        <p:spPr bwMode="ltGray">
          <a:xfrm>
            <a:off x="8267700" y="10668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83" name="Rectangle 207"/>
          <p:cNvSpPr>
            <a:spLocks noChangeArrowheads="1"/>
          </p:cNvSpPr>
          <p:nvPr userDrawn="1"/>
        </p:nvSpPr>
        <p:spPr bwMode="ltGray">
          <a:xfrm>
            <a:off x="7772400" y="10668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84" name="Rectangle 208"/>
          <p:cNvSpPr>
            <a:spLocks noChangeArrowheads="1"/>
          </p:cNvSpPr>
          <p:nvPr userDrawn="1"/>
        </p:nvSpPr>
        <p:spPr bwMode="ltGray">
          <a:xfrm>
            <a:off x="800100" y="11430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85" name="Rectangle 209"/>
          <p:cNvSpPr>
            <a:spLocks noChangeArrowheads="1"/>
          </p:cNvSpPr>
          <p:nvPr userDrawn="1"/>
        </p:nvSpPr>
        <p:spPr bwMode="ltGray">
          <a:xfrm>
            <a:off x="304800" y="11430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86" name="Rectangle 210"/>
          <p:cNvSpPr>
            <a:spLocks noChangeArrowheads="1"/>
          </p:cNvSpPr>
          <p:nvPr userDrawn="1"/>
        </p:nvSpPr>
        <p:spPr bwMode="ltGray">
          <a:xfrm>
            <a:off x="1866900" y="11430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87" name="Rectangle 211"/>
          <p:cNvSpPr>
            <a:spLocks noChangeArrowheads="1"/>
          </p:cNvSpPr>
          <p:nvPr userDrawn="1"/>
        </p:nvSpPr>
        <p:spPr bwMode="ltGray">
          <a:xfrm>
            <a:off x="1371600" y="11430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88" name="Rectangle 212"/>
          <p:cNvSpPr>
            <a:spLocks noChangeArrowheads="1"/>
          </p:cNvSpPr>
          <p:nvPr userDrawn="1"/>
        </p:nvSpPr>
        <p:spPr bwMode="ltGray">
          <a:xfrm>
            <a:off x="2933700" y="11430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89" name="Rectangle 213"/>
          <p:cNvSpPr>
            <a:spLocks noChangeArrowheads="1"/>
          </p:cNvSpPr>
          <p:nvPr userDrawn="1"/>
        </p:nvSpPr>
        <p:spPr bwMode="ltGray">
          <a:xfrm>
            <a:off x="2438400" y="11430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90" name="Rectangle 214"/>
          <p:cNvSpPr>
            <a:spLocks noChangeArrowheads="1"/>
          </p:cNvSpPr>
          <p:nvPr userDrawn="1"/>
        </p:nvSpPr>
        <p:spPr bwMode="ltGray">
          <a:xfrm>
            <a:off x="4000500" y="11430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91" name="Rectangle 215"/>
          <p:cNvSpPr>
            <a:spLocks noChangeArrowheads="1"/>
          </p:cNvSpPr>
          <p:nvPr userDrawn="1"/>
        </p:nvSpPr>
        <p:spPr bwMode="ltGray">
          <a:xfrm>
            <a:off x="3505200" y="11430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92" name="Rectangle 216"/>
          <p:cNvSpPr>
            <a:spLocks noChangeArrowheads="1"/>
          </p:cNvSpPr>
          <p:nvPr userDrawn="1"/>
        </p:nvSpPr>
        <p:spPr bwMode="ltGray">
          <a:xfrm>
            <a:off x="5067300" y="11430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93" name="Rectangle 217"/>
          <p:cNvSpPr>
            <a:spLocks noChangeArrowheads="1"/>
          </p:cNvSpPr>
          <p:nvPr userDrawn="1"/>
        </p:nvSpPr>
        <p:spPr bwMode="ltGray">
          <a:xfrm>
            <a:off x="4572000" y="11430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94" name="Rectangle 218"/>
          <p:cNvSpPr>
            <a:spLocks noChangeArrowheads="1"/>
          </p:cNvSpPr>
          <p:nvPr userDrawn="1"/>
        </p:nvSpPr>
        <p:spPr bwMode="ltGray">
          <a:xfrm>
            <a:off x="6134100" y="11430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95" name="Rectangle 219"/>
          <p:cNvSpPr>
            <a:spLocks noChangeArrowheads="1"/>
          </p:cNvSpPr>
          <p:nvPr userDrawn="1"/>
        </p:nvSpPr>
        <p:spPr bwMode="ltGray">
          <a:xfrm>
            <a:off x="5638800" y="11430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96" name="Rectangle 220"/>
          <p:cNvSpPr>
            <a:spLocks noChangeArrowheads="1"/>
          </p:cNvSpPr>
          <p:nvPr userDrawn="1"/>
        </p:nvSpPr>
        <p:spPr bwMode="ltGray">
          <a:xfrm>
            <a:off x="7200900" y="1143000"/>
            <a:ext cx="495300" cy="74613"/>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97" name="Rectangle 221"/>
          <p:cNvSpPr>
            <a:spLocks noChangeArrowheads="1"/>
          </p:cNvSpPr>
          <p:nvPr userDrawn="1"/>
        </p:nvSpPr>
        <p:spPr bwMode="ltGray">
          <a:xfrm>
            <a:off x="6705600" y="1143000"/>
            <a:ext cx="495300" cy="7461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98" name="Rectangle 222"/>
          <p:cNvSpPr>
            <a:spLocks noChangeArrowheads="1"/>
          </p:cNvSpPr>
          <p:nvPr userDrawn="1"/>
        </p:nvSpPr>
        <p:spPr bwMode="ltGray">
          <a:xfrm>
            <a:off x="8267700" y="1143000"/>
            <a:ext cx="495300" cy="746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099" name="Rectangle 223"/>
          <p:cNvSpPr>
            <a:spLocks noChangeArrowheads="1"/>
          </p:cNvSpPr>
          <p:nvPr userDrawn="1"/>
        </p:nvSpPr>
        <p:spPr bwMode="ltGray">
          <a:xfrm>
            <a:off x="7772400" y="1143000"/>
            <a:ext cx="495300" cy="746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nvGrpSpPr>
          <p:cNvPr id="1100" name="Group 224"/>
          <p:cNvGrpSpPr>
            <a:grpSpLocks/>
          </p:cNvGrpSpPr>
          <p:nvPr userDrawn="1"/>
        </p:nvGrpSpPr>
        <p:grpSpPr bwMode="auto">
          <a:xfrm>
            <a:off x="304800" y="6783388"/>
            <a:ext cx="8458200" cy="74612"/>
            <a:chOff x="192" y="3840"/>
            <a:chExt cx="5328" cy="47"/>
          </a:xfrm>
        </p:grpSpPr>
        <p:grpSp>
          <p:nvGrpSpPr>
            <p:cNvPr id="1101" name="Group 225"/>
            <p:cNvGrpSpPr>
              <a:grpSpLocks/>
            </p:cNvGrpSpPr>
            <p:nvPr userDrawn="1"/>
          </p:nvGrpSpPr>
          <p:grpSpPr bwMode="auto">
            <a:xfrm>
              <a:off x="192" y="3840"/>
              <a:ext cx="624" cy="47"/>
              <a:chOff x="624" y="3706"/>
              <a:chExt cx="1056" cy="106"/>
            </a:xfrm>
          </p:grpSpPr>
          <p:sp>
            <p:nvSpPr>
              <p:cNvPr id="1123" name="Rectangle 226"/>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24" name="Rectangle 227"/>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02" name="Group 228"/>
            <p:cNvGrpSpPr>
              <a:grpSpLocks/>
            </p:cNvGrpSpPr>
            <p:nvPr userDrawn="1"/>
          </p:nvGrpSpPr>
          <p:grpSpPr bwMode="auto">
            <a:xfrm>
              <a:off x="864" y="3840"/>
              <a:ext cx="624" cy="47"/>
              <a:chOff x="624" y="3600"/>
              <a:chExt cx="1056" cy="106"/>
            </a:xfrm>
          </p:grpSpPr>
          <p:sp>
            <p:nvSpPr>
              <p:cNvPr id="1121" name="Rectangle 229"/>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22" name="Rectangle 230"/>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03" name="Group 231"/>
            <p:cNvGrpSpPr>
              <a:grpSpLocks/>
            </p:cNvGrpSpPr>
            <p:nvPr userDrawn="1"/>
          </p:nvGrpSpPr>
          <p:grpSpPr bwMode="auto">
            <a:xfrm>
              <a:off x="1536" y="3840"/>
              <a:ext cx="624" cy="47"/>
              <a:chOff x="624" y="3706"/>
              <a:chExt cx="1056" cy="106"/>
            </a:xfrm>
          </p:grpSpPr>
          <p:sp>
            <p:nvSpPr>
              <p:cNvPr id="1119" name="Rectangle 232"/>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20" name="Rectangle 233"/>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04" name="Group 234"/>
            <p:cNvGrpSpPr>
              <a:grpSpLocks/>
            </p:cNvGrpSpPr>
            <p:nvPr userDrawn="1"/>
          </p:nvGrpSpPr>
          <p:grpSpPr bwMode="auto">
            <a:xfrm>
              <a:off x="2208" y="3840"/>
              <a:ext cx="624" cy="47"/>
              <a:chOff x="624" y="3600"/>
              <a:chExt cx="1056" cy="106"/>
            </a:xfrm>
          </p:grpSpPr>
          <p:sp>
            <p:nvSpPr>
              <p:cNvPr id="1117" name="Rectangle 235"/>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18" name="Rectangle 236"/>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05" name="Group 237"/>
            <p:cNvGrpSpPr>
              <a:grpSpLocks/>
            </p:cNvGrpSpPr>
            <p:nvPr userDrawn="1"/>
          </p:nvGrpSpPr>
          <p:grpSpPr bwMode="auto">
            <a:xfrm>
              <a:off x="2880" y="3840"/>
              <a:ext cx="624" cy="47"/>
              <a:chOff x="624" y="3706"/>
              <a:chExt cx="1056" cy="106"/>
            </a:xfrm>
          </p:grpSpPr>
          <p:sp>
            <p:nvSpPr>
              <p:cNvPr id="1115" name="Rectangle 238"/>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16" name="Rectangle 239"/>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06" name="Group 240"/>
            <p:cNvGrpSpPr>
              <a:grpSpLocks/>
            </p:cNvGrpSpPr>
            <p:nvPr userDrawn="1"/>
          </p:nvGrpSpPr>
          <p:grpSpPr bwMode="auto">
            <a:xfrm>
              <a:off x="3552" y="3840"/>
              <a:ext cx="624" cy="47"/>
              <a:chOff x="624" y="3600"/>
              <a:chExt cx="1056" cy="106"/>
            </a:xfrm>
          </p:grpSpPr>
          <p:sp>
            <p:nvSpPr>
              <p:cNvPr id="1113" name="Rectangle 241"/>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14" name="Rectangle 242"/>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07" name="Group 243"/>
            <p:cNvGrpSpPr>
              <a:grpSpLocks/>
            </p:cNvGrpSpPr>
            <p:nvPr userDrawn="1"/>
          </p:nvGrpSpPr>
          <p:grpSpPr bwMode="auto">
            <a:xfrm>
              <a:off x="4224" y="3840"/>
              <a:ext cx="624" cy="47"/>
              <a:chOff x="624" y="3706"/>
              <a:chExt cx="1056" cy="106"/>
            </a:xfrm>
          </p:grpSpPr>
          <p:sp>
            <p:nvSpPr>
              <p:cNvPr id="1111" name="Rectangle 244"/>
              <p:cNvSpPr>
                <a:spLocks noChangeArrowheads="1"/>
              </p:cNvSpPr>
              <p:nvPr userDrawn="1"/>
            </p:nvSpPr>
            <p:spPr bwMode="ltGray">
              <a:xfrm>
                <a:off x="1152" y="3706"/>
                <a:ext cx="528" cy="1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12" name="Rectangle 245"/>
              <p:cNvSpPr>
                <a:spLocks noChangeArrowheads="1"/>
              </p:cNvSpPr>
              <p:nvPr userDrawn="1"/>
            </p:nvSpPr>
            <p:spPr bwMode="ltGray">
              <a:xfrm>
                <a:off x="624" y="3706"/>
                <a:ext cx="528" cy="1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nvGrpSpPr>
            <p:cNvPr id="1108" name="Group 246"/>
            <p:cNvGrpSpPr>
              <a:grpSpLocks/>
            </p:cNvGrpSpPr>
            <p:nvPr userDrawn="1"/>
          </p:nvGrpSpPr>
          <p:grpSpPr bwMode="auto">
            <a:xfrm>
              <a:off x="4896" y="3840"/>
              <a:ext cx="624" cy="47"/>
              <a:chOff x="624" y="3600"/>
              <a:chExt cx="1056" cy="106"/>
            </a:xfrm>
          </p:grpSpPr>
          <p:sp>
            <p:nvSpPr>
              <p:cNvPr id="1109" name="Rectangle 247"/>
              <p:cNvSpPr>
                <a:spLocks noChangeArrowheads="1"/>
              </p:cNvSpPr>
              <p:nvPr userDrawn="1"/>
            </p:nvSpPr>
            <p:spPr bwMode="ltGray">
              <a:xfrm>
                <a:off x="1152" y="3600"/>
                <a:ext cx="528" cy="1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sp>
            <p:nvSpPr>
              <p:cNvPr id="1110" name="Rectangle 248"/>
              <p:cNvSpPr>
                <a:spLocks noChangeArrowheads="1"/>
              </p:cNvSpPr>
              <p:nvPr userDrawn="1"/>
            </p:nvSpPr>
            <p:spPr bwMode="ltGray">
              <a:xfrm>
                <a:off x="624" y="3600"/>
                <a:ext cx="528" cy="1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charset="0"/>
                    <a:ea typeface="ＭＳ Ｐゴシック" charset="-128"/>
                  </a:defRPr>
                </a:lvl1pPr>
                <a:lvl2pPr marL="742950" indent="-285750">
                  <a:defRPr sz="2400">
                    <a:solidFill>
                      <a:schemeClr val="tx1"/>
                    </a:solidFill>
                    <a:latin typeface="Times New Roman" charset="0"/>
                    <a:ea typeface="ＭＳ Ｐゴシック" charset="-128"/>
                  </a:defRPr>
                </a:lvl2pPr>
                <a:lvl3pPr marL="1143000" indent="-228600">
                  <a:defRPr sz="2400">
                    <a:solidFill>
                      <a:schemeClr val="tx1"/>
                    </a:solidFill>
                    <a:latin typeface="Times New Roman" charset="0"/>
                    <a:ea typeface="ＭＳ Ｐゴシック" charset="-128"/>
                  </a:defRPr>
                </a:lvl3pPr>
                <a:lvl4pPr marL="1600200" indent="-228600">
                  <a:defRPr sz="2400">
                    <a:solidFill>
                      <a:schemeClr val="tx1"/>
                    </a:solidFill>
                    <a:latin typeface="Times New Roman" charset="0"/>
                    <a:ea typeface="ＭＳ Ｐゴシック" charset="-128"/>
                  </a:defRPr>
                </a:lvl4pPr>
                <a:lvl5pPr marL="2057400" indent="-228600">
                  <a:defRPr sz="2400">
                    <a:solidFill>
                      <a:schemeClr val="tx1"/>
                    </a:solidFill>
                    <a:latin typeface="Times New Roman"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endParaRPr lang="en-US" altLang="en-US"/>
              </a:p>
            </p:txBody>
          </p:sp>
        </p:grpSp>
      </p:gr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Lst>
  <p:transition/>
  <p:hf sldNum="0" hdr="0" ftr="0" dt="0"/>
  <p:txStyles>
    <p:titleStyle>
      <a:lvl1pPr algn="l"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600">
          <a:solidFill>
            <a:schemeClr val="tx2"/>
          </a:solidFill>
          <a:latin typeface="Arial" charset="0"/>
          <a:ea typeface="ＭＳ Ｐゴシック" pitchFamily="-65" charset="-128"/>
          <a:cs typeface="ＭＳ Ｐゴシック" pitchFamily="-65" charset="-128"/>
        </a:defRPr>
      </a:lvl2pPr>
      <a:lvl3pPr algn="l" rtl="0" eaLnBrk="0" fontAlgn="base" hangingPunct="0">
        <a:spcBef>
          <a:spcPct val="0"/>
        </a:spcBef>
        <a:spcAft>
          <a:spcPct val="0"/>
        </a:spcAft>
        <a:defRPr sz="3600">
          <a:solidFill>
            <a:schemeClr val="tx2"/>
          </a:solidFill>
          <a:latin typeface="Arial" charset="0"/>
          <a:ea typeface="ＭＳ Ｐゴシック" pitchFamily="-65" charset="-128"/>
          <a:cs typeface="ＭＳ Ｐゴシック" pitchFamily="-65" charset="-128"/>
        </a:defRPr>
      </a:lvl3pPr>
      <a:lvl4pPr algn="l" rtl="0" eaLnBrk="0" fontAlgn="base" hangingPunct="0">
        <a:spcBef>
          <a:spcPct val="0"/>
        </a:spcBef>
        <a:spcAft>
          <a:spcPct val="0"/>
        </a:spcAft>
        <a:defRPr sz="3600">
          <a:solidFill>
            <a:schemeClr val="tx2"/>
          </a:solidFill>
          <a:latin typeface="Arial" charset="0"/>
          <a:ea typeface="ＭＳ Ｐゴシック" pitchFamily="-65" charset="-128"/>
          <a:cs typeface="ＭＳ Ｐゴシック" pitchFamily="-65" charset="-128"/>
        </a:defRPr>
      </a:lvl4pPr>
      <a:lvl5pPr algn="l" rtl="0" eaLnBrk="0" fontAlgn="base" hangingPunct="0">
        <a:spcBef>
          <a:spcPct val="0"/>
        </a:spcBef>
        <a:spcAft>
          <a:spcPct val="0"/>
        </a:spcAft>
        <a:defRPr sz="3600">
          <a:solidFill>
            <a:schemeClr val="tx2"/>
          </a:solidFill>
          <a:latin typeface="Arial" charset="0"/>
          <a:ea typeface="ＭＳ Ｐゴシック" pitchFamily="-65" charset="-128"/>
          <a:cs typeface="ＭＳ Ｐゴシック" pitchFamily="-65" charset="-128"/>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rgbClr val="000000"/>
        </a:buClr>
        <a:buChar char="•"/>
        <a:defRPr sz="3200">
          <a:solidFill>
            <a:srgbClr val="000000"/>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000000"/>
        </a:buClr>
        <a:buChar char="•"/>
        <a:defRPr sz="2800">
          <a:solidFill>
            <a:srgbClr val="000000"/>
          </a:solidFill>
          <a:latin typeface="+mn-lt"/>
          <a:ea typeface="ＭＳ Ｐゴシック" charset="-128"/>
        </a:defRPr>
      </a:lvl2pPr>
      <a:lvl3pPr marL="1143000" indent="-228600" algn="l" rtl="0" eaLnBrk="0" fontAlgn="base" hangingPunct="0">
        <a:spcBef>
          <a:spcPct val="20000"/>
        </a:spcBef>
        <a:spcAft>
          <a:spcPct val="0"/>
        </a:spcAft>
        <a:buClr>
          <a:srgbClr val="000000"/>
        </a:buClr>
        <a:buChar char="•"/>
        <a:defRPr sz="2400">
          <a:solidFill>
            <a:srgbClr val="000000"/>
          </a:solidFill>
          <a:latin typeface="+mn-lt"/>
          <a:ea typeface="ＭＳ Ｐゴシック" charset="-128"/>
        </a:defRPr>
      </a:lvl3pPr>
      <a:lvl4pPr marL="1600200" indent="-228600" algn="l" rtl="0" eaLnBrk="0" fontAlgn="base" hangingPunct="0">
        <a:spcBef>
          <a:spcPct val="20000"/>
        </a:spcBef>
        <a:spcAft>
          <a:spcPct val="0"/>
        </a:spcAft>
        <a:buClr>
          <a:srgbClr val="000000"/>
        </a:buClr>
        <a:buChar char="•"/>
        <a:defRPr sz="2000">
          <a:solidFill>
            <a:srgbClr val="000000"/>
          </a:solidFill>
          <a:latin typeface="+mn-lt"/>
          <a:ea typeface="ＭＳ Ｐゴシック" charset="-128"/>
        </a:defRPr>
      </a:lvl4pPr>
      <a:lvl5pPr marL="2057400" indent="-228600" algn="l" rtl="0" eaLnBrk="0" fontAlgn="base" hangingPunct="0">
        <a:spcBef>
          <a:spcPct val="20000"/>
        </a:spcBef>
        <a:spcAft>
          <a:spcPct val="0"/>
        </a:spcAft>
        <a:buClr>
          <a:srgbClr val="000000"/>
        </a:buClr>
        <a:buChar char="•"/>
        <a:defRPr sz="2000">
          <a:solidFill>
            <a:srgbClr val="000000"/>
          </a:solidFill>
          <a:latin typeface="+mn-lt"/>
          <a:ea typeface="ＭＳ Ｐゴシック" charset="-128"/>
        </a:defRPr>
      </a:lvl5pPr>
      <a:lvl6pPr marL="2514600" indent="-228600" algn="l" rtl="0" fontAlgn="base">
        <a:spcBef>
          <a:spcPct val="20000"/>
        </a:spcBef>
        <a:spcAft>
          <a:spcPct val="0"/>
        </a:spcAft>
        <a:buClr>
          <a:srgbClr val="000000"/>
        </a:buClr>
        <a:buChar char="•"/>
        <a:defRPr sz="2000">
          <a:solidFill>
            <a:srgbClr val="000000"/>
          </a:solidFill>
          <a:latin typeface="+mn-lt"/>
          <a:ea typeface="ＭＳ Ｐゴシック" charset="-128"/>
        </a:defRPr>
      </a:lvl6pPr>
      <a:lvl7pPr marL="2971800" indent="-228600" algn="l" rtl="0" fontAlgn="base">
        <a:spcBef>
          <a:spcPct val="20000"/>
        </a:spcBef>
        <a:spcAft>
          <a:spcPct val="0"/>
        </a:spcAft>
        <a:buClr>
          <a:srgbClr val="000000"/>
        </a:buClr>
        <a:buChar char="•"/>
        <a:defRPr sz="2000">
          <a:solidFill>
            <a:srgbClr val="000000"/>
          </a:solidFill>
          <a:latin typeface="+mn-lt"/>
          <a:ea typeface="ＭＳ Ｐゴシック" charset="-128"/>
        </a:defRPr>
      </a:lvl7pPr>
      <a:lvl8pPr marL="3429000" indent="-228600" algn="l" rtl="0" fontAlgn="base">
        <a:spcBef>
          <a:spcPct val="20000"/>
        </a:spcBef>
        <a:spcAft>
          <a:spcPct val="0"/>
        </a:spcAft>
        <a:buClr>
          <a:srgbClr val="000000"/>
        </a:buClr>
        <a:buChar char="•"/>
        <a:defRPr sz="2000">
          <a:solidFill>
            <a:srgbClr val="000000"/>
          </a:solidFill>
          <a:latin typeface="+mn-lt"/>
          <a:ea typeface="ＭＳ Ｐゴシック" charset="-128"/>
        </a:defRPr>
      </a:lvl8pPr>
      <a:lvl9pPr marL="3886200" indent="-228600" algn="l" rtl="0" fontAlgn="base">
        <a:spcBef>
          <a:spcPct val="20000"/>
        </a:spcBef>
        <a:spcAft>
          <a:spcPct val="0"/>
        </a:spcAft>
        <a:buClr>
          <a:srgbClr val="000000"/>
        </a:buClr>
        <a:buChar char="•"/>
        <a:defRPr sz="20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4" Type="http://schemas.openxmlformats.org/officeDocument/2006/relationships/oleObject" Target="../embeddings/oleObject1.bin"/><Relationship Id="rId5" Type="http://schemas.openxmlformats.org/officeDocument/2006/relationships/image" Target="../media/image3.wmf"/><Relationship Id="rId6"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www.cs.cmu.edu/index.htma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hyperlink" Target="http://en.wikipedia.org/wiki/.com" TargetMode="External"/><Relationship Id="rId4" Type="http://schemas.openxmlformats.org/officeDocument/2006/relationships/hyperlink" Target="http://en.wikipedia.org/wiki/.net"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www.cs.cmu.ed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p:txBody>
          <a:bodyPr/>
          <a:lstStyle/>
          <a:p>
            <a:pPr algn="ctr" eaLnBrk="1" hangingPunct="1"/>
            <a:r>
              <a:rPr lang="en-US" altLang="en-US">
                <a:ea typeface="ＭＳ Ｐゴシック" charset="-128"/>
              </a:rPr>
              <a:t>15-744: Computer Networking</a:t>
            </a:r>
          </a:p>
        </p:txBody>
      </p:sp>
      <p:sp>
        <p:nvSpPr>
          <p:cNvPr id="18434" name="Rectangle 3"/>
          <p:cNvSpPr>
            <a:spLocks noGrp="1" noChangeArrowheads="1"/>
          </p:cNvSpPr>
          <p:nvPr>
            <p:ph type="subTitle" idx="1"/>
          </p:nvPr>
        </p:nvSpPr>
        <p:spPr/>
        <p:txBody>
          <a:bodyPr/>
          <a:lstStyle/>
          <a:p>
            <a:pPr eaLnBrk="1" hangingPunct="1"/>
            <a:r>
              <a:rPr lang="en-US" altLang="en-US" dirty="0" smtClean="0">
                <a:ea typeface="ＭＳ Ｐゴシック" charset="-128"/>
              </a:rPr>
              <a:t>L-17 </a:t>
            </a:r>
            <a:r>
              <a:rPr lang="en-US" altLang="en-US" dirty="0" smtClean="0">
                <a:ea typeface="ＭＳ Ｐゴシック" charset="-128"/>
              </a:rPr>
              <a:t>DNS</a:t>
            </a:r>
            <a:endParaRPr lang="en-US" altLang="en-US" dirty="0" smtClean="0">
              <a:ea typeface="ＭＳ Ｐゴシック"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7A350EB2-523E-7B4B-BC95-1E0C641B0A30}" type="slidenum">
              <a:rPr lang="en-US" altLang="en-US" sz="1200">
                <a:solidFill>
                  <a:schemeClr val="tx2"/>
                </a:solidFill>
                <a:latin typeface="Arial Narrow" charset="0"/>
              </a:rPr>
              <a:pPr>
                <a:spcBef>
                  <a:spcPct val="0"/>
                </a:spcBef>
                <a:buClrTx/>
                <a:buFontTx/>
                <a:buNone/>
              </a:pPr>
              <a:t>10</a:t>
            </a:fld>
            <a:endParaRPr lang="en-US" altLang="en-US" sz="1200">
              <a:solidFill>
                <a:schemeClr val="tx2"/>
              </a:solidFill>
              <a:latin typeface="Arial Narrow" charset="0"/>
            </a:endParaRPr>
          </a:p>
        </p:txBody>
      </p:sp>
      <p:sp>
        <p:nvSpPr>
          <p:cNvPr id="23554" name="Rectangle 2"/>
          <p:cNvSpPr>
            <a:spLocks noGrp="1" noChangeArrowheads="1"/>
          </p:cNvSpPr>
          <p:nvPr>
            <p:ph type="title"/>
          </p:nvPr>
        </p:nvSpPr>
        <p:spPr/>
        <p:txBody>
          <a:bodyPr/>
          <a:lstStyle/>
          <a:p>
            <a:pPr eaLnBrk="1" hangingPunct="1"/>
            <a:r>
              <a:rPr lang="en-US" altLang="en-US"/>
              <a:t>DNS Design: Hierarchy Definitions</a:t>
            </a:r>
          </a:p>
        </p:txBody>
      </p:sp>
      <p:sp>
        <p:nvSpPr>
          <p:cNvPr id="23555" name="Text Box 3"/>
          <p:cNvSpPr txBox="1">
            <a:spLocks noChangeArrowheads="1"/>
          </p:cNvSpPr>
          <p:nvPr/>
        </p:nvSpPr>
        <p:spPr bwMode="auto">
          <a:xfrm>
            <a:off x="2638425" y="2438400"/>
            <a:ext cx="677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root</a:t>
            </a:r>
          </a:p>
        </p:txBody>
      </p:sp>
      <p:sp>
        <p:nvSpPr>
          <p:cNvPr id="23556" name="Text Box 4"/>
          <p:cNvSpPr txBox="1">
            <a:spLocks noChangeArrowheads="1"/>
          </p:cNvSpPr>
          <p:nvPr/>
        </p:nvSpPr>
        <p:spPr bwMode="auto">
          <a:xfrm>
            <a:off x="2349500" y="3048000"/>
            <a:ext cx="636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edu</a:t>
            </a:r>
          </a:p>
        </p:txBody>
      </p:sp>
      <p:sp>
        <p:nvSpPr>
          <p:cNvPr id="23557" name="Text Box 5"/>
          <p:cNvSpPr txBox="1">
            <a:spLocks noChangeArrowheads="1"/>
          </p:cNvSpPr>
          <p:nvPr/>
        </p:nvSpPr>
        <p:spPr bwMode="auto">
          <a:xfrm>
            <a:off x="1277938" y="3048000"/>
            <a:ext cx="565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net</a:t>
            </a:r>
          </a:p>
        </p:txBody>
      </p:sp>
      <p:sp>
        <p:nvSpPr>
          <p:cNvPr id="23558" name="Text Box 6"/>
          <p:cNvSpPr txBox="1">
            <a:spLocks noChangeArrowheads="1"/>
          </p:cNvSpPr>
          <p:nvPr/>
        </p:nvSpPr>
        <p:spPr bwMode="auto">
          <a:xfrm>
            <a:off x="800100" y="2743200"/>
            <a:ext cx="593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org</a:t>
            </a:r>
          </a:p>
        </p:txBody>
      </p:sp>
      <p:sp>
        <p:nvSpPr>
          <p:cNvPr id="23559" name="Text Box 7"/>
          <p:cNvSpPr txBox="1">
            <a:spLocks noChangeArrowheads="1"/>
          </p:cNvSpPr>
          <p:nvPr/>
        </p:nvSpPr>
        <p:spPr bwMode="auto">
          <a:xfrm>
            <a:off x="3800475" y="3032125"/>
            <a:ext cx="48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uk</a:t>
            </a:r>
          </a:p>
        </p:txBody>
      </p:sp>
      <p:sp>
        <p:nvSpPr>
          <p:cNvPr id="23560" name="Text Box 8"/>
          <p:cNvSpPr txBox="1">
            <a:spLocks noChangeArrowheads="1"/>
          </p:cNvSpPr>
          <p:nvPr/>
        </p:nvSpPr>
        <p:spPr bwMode="auto">
          <a:xfrm>
            <a:off x="3049588" y="3032125"/>
            <a:ext cx="706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com</a:t>
            </a:r>
          </a:p>
        </p:txBody>
      </p:sp>
      <p:sp>
        <p:nvSpPr>
          <p:cNvPr id="23561" name="Text Box 9"/>
          <p:cNvSpPr txBox="1">
            <a:spLocks noChangeArrowheads="1"/>
          </p:cNvSpPr>
          <p:nvPr/>
        </p:nvSpPr>
        <p:spPr bwMode="auto">
          <a:xfrm>
            <a:off x="623888" y="3810000"/>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gwu</a:t>
            </a:r>
          </a:p>
        </p:txBody>
      </p:sp>
      <p:sp>
        <p:nvSpPr>
          <p:cNvPr id="23562" name="Text Box 10"/>
          <p:cNvSpPr txBox="1">
            <a:spLocks noChangeArrowheads="1"/>
          </p:cNvSpPr>
          <p:nvPr/>
        </p:nvSpPr>
        <p:spPr bwMode="auto">
          <a:xfrm>
            <a:off x="1290638" y="3810000"/>
            <a:ext cx="6365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ucb</a:t>
            </a:r>
          </a:p>
        </p:txBody>
      </p:sp>
      <p:sp>
        <p:nvSpPr>
          <p:cNvPr id="23563" name="Text Box 11"/>
          <p:cNvSpPr txBox="1">
            <a:spLocks noChangeArrowheads="1"/>
          </p:cNvSpPr>
          <p:nvPr/>
        </p:nvSpPr>
        <p:spPr bwMode="auto">
          <a:xfrm>
            <a:off x="2287588" y="3810000"/>
            <a:ext cx="706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cmu</a:t>
            </a:r>
          </a:p>
        </p:txBody>
      </p:sp>
      <p:sp>
        <p:nvSpPr>
          <p:cNvPr id="23564" name="Text Box 12"/>
          <p:cNvSpPr txBox="1">
            <a:spLocks noChangeArrowheads="1"/>
          </p:cNvSpPr>
          <p:nvPr/>
        </p:nvSpPr>
        <p:spPr bwMode="auto">
          <a:xfrm>
            <a:off x="3109913" y="3810000"/>
            <a:ext cx="495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bu</a:t>
            </a:r>
          </a:p>
        </p:txBody>
      </p:sp>
      <p:sp>
        <p:nvSpPr>
          <p:cNvPr id="23565" name="Line 13"/>
          <p:cNvSpPr>
            <a:spLocks noChangeShapeType="1"/>
          </p:cNvSpPr>
          <p:nvPr/>
        </p:nvSpPr>
        <p:spPr bwMode="auto">
          <a:xfrm flipH="1">
            <a:off x="1447800" y="2778125"/>
            <a:ext cx="1268413" cy="1936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6" name="Line 14"/>
          <p:cNvSpPr>
            <a:spLocks noChangeShapeType="1"/>
          </p:cNvSpPr>
          <p:nvPr/>
        </p:nvSpPr>
        <p:spPr bwMode="auto">
          <a:xfrm flipH="1">
            <a:off x="1752600" y="2778125"/>
            <a:ext cx="1022350" cy="4222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7" name="Line 15"/>
          <p:cNvSpPr>
            <a:spLocks noChangeShapeType="1"/>
          </p:cNvSpPr>
          <p:nvPr/>
        </p:nvSpPr>
        <p:spPr bwMode="auto">
          <a:xfrm>
            <a:off x="3140075" y="2754313"/>
            <a:ext cx="288925" cy="36988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8" name="Line 16"/>
          <p:cNvSpPr>
            <a:spLocks noChangeShapeType="1"/>
          </p:cNvSpPr>
          <p:nvPr/>
        </p:nvSpPr>
        <p:spPr bwMode="auto">
          <a:xfrm>
            <a:off x="3257550" y="2765425"/>
            <a:ext cx="704850" cy="3587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9" name="Line 17"/>
          <p:cNvSpPr>
            <a:spLocks noChangeShapeType="1"/>
          </p:cNvSpPr>
          <p:nvPr/>
        </p:nvSpPr>
        <p:spPr bwMode="auto">
          <a:xfrm flipH="1">
            <a:off x="990600" y="3429000"/>
            <a:ext cx="1676400" cy="457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0" name="Line 18"/>
          <p:cNvSpPr>
            <a:spLocks noChangeShapeType="1"/>
          </p:cNvSpPr>
          <p:nvPr/>
        </p:nvSpPr>
        <p:spPr bwMode="auto">
          <a:xfrm flipH="1">
            <a:off x="1828800" y="3429000"/>
            <a:ext cx="838200" cy="5334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1" name="Line 19"/>
          <p:cNvSpPr>
            <a:spLocks noChangeShapeType="1"/>
          </p:cNvSpPr>
          <p:nvPr/>
        </p:nvSpPr>
        <p:spPr bwMode="auto">
          <a:xfrm>
            <a:off x="2657475" y="3429000"/>
            <a:ext cx="9525" cy="457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2" name="Line 20"/>
          <p:cNvSpPr>
            <a:spLocks noChangeShapeType="1"/>
          </p:cNvSpPr>
          <p:nvPr/>
        </p:nvSpPr>
        <p:spPr bwMode="auto">
          <a:xfrm>
            <a:off x="2668588" y="3429000"/>
            <a:ext cx="608012" cy="457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3" name="Text Box 21"/>
          <p:cNvSpPr txBox="1">
            <a:spLocks noChangeArrowheads="1"/>
          </p:cNvSpPr>
          <p:nvPr/>
        </p:nvSpPr>
        <p:spPr bwMode="auto">
          <a:xfrm>
            <a:off x="3636963" y="3794125"/>
            <a:ext cx="5635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mit</a:t>
            </a:r>
          </a:p>
        </p:txBody>
      </p:sp>
      <p:sp>
        <p:nvSpPr>
          <p:cNvPr id="23574" name="Line 22"/>
          <p:cNvSpPr>
            <a:spLocks noChangeShapeType="1"/>
          </p:cNvSpPr>
          <p:nvPr/>
        </p:nvSpPr>
        <p:spPr bwMode="auto">
          <a:xfrm>
            <a:off x="2667000" y="3429000"/>
            <a:ext cx="1219200" cy="381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5" name="Text Box 23"/>
          <p:cNvSpPr txBox="1">
            <a:spLocks noChangeArrowheads="1"/>
          </p:cNvSpPr>
          <p:nvPr/>
        </p:nvSpPr>
        <p:spPr bwMode="auto">
          <a:xfrm>
            <a:off x="2058988" y="432276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cs</a:t>
            </a:r>
          </a:p>
        </p:txBody>
      </p:sp>
      <p:sp>
        <p:nvSpPr>
          <p:cNvPr id="23576" name="Text Box 24"/>
          <p:cNvSpPr txBox="1">
            <a:spLocks noChangeArrowheads="1"/>
          </p:cNvSpPr>
          <p:nvPr/>
        </p:nvSpPr>
        <p:spPr bwMode="auto">
          <a:xfrm>
            <a:off x="2676525" y="4343400"/>
            <a:ext cx="60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ece</a:t>
            </a:r>
          </a:p>
        </p:txBody>
      </p:sp>
      <p:sp>
        <p:nvSpPr>
          <p:cNvPr id="23577" name="Line 25"/>
          <p:cNvSpPr>
            <a:spLocks noChangeShapeType="1"/>
          </p:cNvSpPr>
          <p:nvPr/>
        </p:nvSpPr>
        <p:spPr bwMode="auto">
          <a:xfrm flipH="1">
            <a:off x="2286000" y="4191000"/>
            <a:ext cx="3048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8" name="Line 26"/>
          <p:cNvSpPr>
            <a:spLocks noChangeShapeType="1"/>
          </p:cNvSpPr>
          <p:nvPr/>
        </p:nvSpPr>
        <p:spPr bwMode="auto">
          <a:xfrm>
            <a:off x="2590800" y="4191000"/>
            <a:ext cx="3048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79" name="Line 27"/>
          <p:cNvSpPr>
            <a:spLocks noChangeShapeType="1"/>
          </p:cNvSpPr>
          <p:nvPr/>
        </p:nvSpPr>
        <p:spPr bwMode="auto">
          <a:xfrm>
            <a:off x="2273300" y="4678363"/>
            <a:ext cx="12700" cy="198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3580" name="Text Box 28"/>
          <p:cNvSpPr txBox="1">
            <a:spLocks noChangeArrowheads="1"/>
          </p:cNvSpPr>
          <p:nvPr/>
        </p:nvSpPr>
        <p:spPr bwMode="auto">
          <a:xfrm>
            <a:off x="1924050" y="4784725"/>
            <a:ext cx="762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cmcl</a:t>
            </a:r>
          </a:p>
        </p:txBody>
      </p:sp>
      <p:sp>
        <p:nvSpPr>
          <p:cNvPr id="23581" name="Line 29"/>
          <p:cNvSpPr>
            <a:spLocks noChangeShapeType="1"/>
          </p:cNvSpPr>
          <p:nvPr/>
        </p:nvSpPr>
        <p:spPr bwMode="auto">
          <a:xfrm flipH="1">
            <a:off x="2743200" y="2819400"/>
            <a:ext cx="2286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3582" name="Text Box 30"/>
          <p:cNvSpPr txBox="1">
            <a:spLocks noChangeArrowheads="1"/>
          </p:cNvSpPr>
          <p:nvPr/>
        </p:nvSpPr>
        <p:spPr bwMode="auto">
          <a:xfrm>
            <a:off x="4648200" y="1524000"/>
            <a:ext cx="426720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a:spcBef>
                <a:spcPct val="20000"/>
              </a:spcBef>
              <a:buClr>
                <a:srgbClr val="000000"/>
              </a:buClr>
              <a:buChar char="•"/>
              <a:defRPr sz="3200">
                <a:solidFill>
                  <a:srgbClr val="000000"/>
                </a:solidFill>
                <a:latin typeface="Arial" charset="0"/>
                <a:ea typeface="ＭＳ Ｐゴシック" charset="-128"/>
              </a:defRPr>
            </a:lvl1pPr>
            <a:lvl2pPr marL="682625" indent="-2254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pPr>
            <a:r>
              <a:rPr lang="en-US" altLang="en-US" sz="2400" dirty="0"/>
              <a:t>Each node in hierarchy stores a list of names that end with same suffix</a:t>
            </a:r>
          </a:p>
          <a:p>
            <a:pPr lvl="1" eaLnBrk="1" hangingPunct="1">
              <a:spcBef>
                <a:spcPct val="0"/>
              </a:spcBef>
              <a:buClrTx/>
            </a:pPr>
            <a:r>
              <a:rPr lang="en-US" altLang="en-US" sz="2400" dirty="0"/>
              <a:t>Suffix = path up tree</a:t>
            </a:r>
          </a:p>
          <a:p>
            <a:pPr eaLnBrk="1" hangingPunct="1">
              <a:spcBef>
                <a:spcPct val="0"/>
              </a:spcBef>
              <a:buClrTx/>
            </a:pPr>
            <a:r>
              <a:rPr lang="en-US" altLang="en-US" sz="2400" dirty="0"/>
              <a:t>E.g., given this tree, where would following be stored:</a:t>
            </a:r>
          </a:p>
          <a:p>
            <a:pPr lvl="1" eaLnBrk="1" hangingPunct="1">
              <a:spcBef>
                <a:spcPct val="0"/>
              </a:spcBef>
              <a:buClrTx/>
            </a:pPr>
            <a:r>
              <a:rPr lang="en-US" altLang="en-US" sz="2400" dirty="0" err="1"/>
              <a:t>Fred.com</a:t>
            </a:r>
            <a:endParaRPr lang="en-US" altLang="en-US" sz="2400" dirty="0"/>
          </a:p>
          <a:p>
            <a:pPr lvl="1" eaLnBrk="1" hangingPunct="1">
              <a:spcBef>
                <a:spcPct val="0"/>
              </a:spcBef>
              <a:buClrTx/>
            </a:pPr>
            <a:r>
              <a:rPr lang="en-US" altLang="en-US" sz="2400" dirty="0" err="1"/>
              <a:t>Fred.edu</a:t>
            </a:r>
            <a:endParaRPr lang="en-US" altLang="en-US" sz="2400" dirty="0"/>
          </a:p>
          <a:p>
            <a:pPr lvl="1" eaLnBrk="1" hangingPunct="1">
              <a:spcBef>
                <a:spcPct val="0"/>
              </a:spcBef>
              <a:buClrTx/>
            </a:pPr>
            <a:r>
              <a:rPr lang="en-US" altLang="en-US" sz="2400" dirty="0" err="1"/>
              <a:t>Fred.cmu.edu</a:t>
            </a:r>
            <a:endParaRPr lang="en-US" altLang="en-US" sz="2400" dirty="0"/>
          </a:p>
          <a:p>
            <a:pPr lvl="1" eaLnBrk="1" hangingPunct="1">
              <a:spcBef>
                <a:spcPct val="0"/>
              </a:spcBef>
              <a:buClrTx/>
            </a:pPr>
            <a:r>
              <a:rPr lang="en-US" altLang="en-US" sz="2400" dirty="0" err="1"/>
              <a:t>Fred.cmcl.cs.cmu.edu</a:t>
            </a:r>
            <a:endParaRPr lang="en-US" altLang="en-US" sz="2400" dirty="0"/>
          </a:p>
          <a:p>
            <a:pPr lvl="1" eaLnBrk="1" hangingPunct="1">
              <a:spcBef>
                <a:spcPct val="0"/>
              </a:spcBef>
              <a:buClrTx/>
            </a:pPr>
            <a:r>
              <a:rPr lang="en-US" altLang="en-US" sz="2400" dirty="0" err="1"/>
              <a:t>Fred.cs.mit.edu</a:t>
            </a:r>
            <a:endParaRPr lang="en-US" altLang="en-US" sz="2400" dirty="0"/>
          </a:p>
        </p:txBody>
      </p:sp>
    </p:spTree>
    <p:extLst>
      <p:ext uri="{BB962C8B-B14F-4D97-AF65-F5344CB8AC3E}">
        <p14:creationId xmlns:p14="http://schemas.microsoft.com/office/powerpoint/2010/main" val="10821425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BFB5FC8A-DE73-0640-8368-2C36F189A69D}" type="slidenum">
              <a:rPr lang="en-US" altLang="en-US" sz="1200">
                <a:solidFill>
                  <a:schemeClr val="tx2"/>
                </a:solidFill>
                <a:latin typeface="Arial Narrow" charset="0"/>
              </a:rPr>
              <a:pPr>
                <a:spcBef>
                  <a:spcPct val="0"/>
                </a:spcBef>
                <a:buClrTx/>
                <a:buFontTx/>
                <a:buNone/>
              </a:pPr>
              <a:t>11</a:t>
            </a:fld>
            <a:endParaRPr lang="en-US" altLang="en-US" sz="1200">
              <a:solidFill>
                <a:schemeClr val="tx2"/>
              </a:solidFill>
              <a:latin typeface="Arial Narrow" charset="0"/>
            </a:endParaRPr>
          </a:p>
        </p:txBody>
      </p:sp>
      <p:sp>
        <p:nvSpPr>
          <p:cNvPr id="24578" name="Rectangle 2"/>
          <p:cNvSpPr>
            <a:spLocks noGrp="1" noChangeArrowheads="1"/>
          </p:cNvSpPr>
          <p:nvPr>
            <p:ph type="title"/>
          </p:nvPr>
        </p:nvSpPr>
        <p:spPr/>
        <p:txBody>
          <a:bodyPr/>
          <a:lstStyle/>
          <a:p>
            <a:pPr eaLnBrk="1" hangingPunct="1"/>
            <a:r>
              <a:rPr lang="en-US" altLang="en-US"/>
              <a:t>DNS Design: Zone Definitions</a:t>
            </a:r>
          </a:p>
        </p:txBody>
      </p:sp>
      <p:sp>
        <p:nvSpPr>
          <p:cNvPr id="24579" name="Text Box 3"/>
          <p:cNvSpPr txBox="1">
            <a:spLocks noChangeArrowheads="1"/>
          </p:cNvSpPr>
          <p:nvPr/>
        </p:nvSpPr>
        <p:spPr bwMode="auto">
          <a:xfrm>
            <a:off x="2638425" y="2438400"/>
            <a:ext cx="677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root</a:t>
            </a:r>
          </a:p>
        </p:txBody>
      </p:sp>
      <p:sp>
        <p:nvSpPr>
          <p:cNvPr id="24580" name="Text Box 4"/>
          <p:cNvSpPr txBox="1">
            <a:spLocks noChangeArrowheads="1"/>
          </p:cNvSpPr>
          <p:nvPr/>
        </p:nvSpPr>
        <p:spPr bwMode="auto">
          <a:xfrm>
            <a:off x="2349500" y="3048000"/>
            <a:ext cx="636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edu</a:t>
            </a:r>
          </a:p>
        </p:txBody>
      </p:sp>
      <p:sp>
        <p:nvSpPr>
          <p:cNvPr id="24581" name="Text Box 5"/>
          <p:cNvSpPr txBox="1">
            <a:spLocks noChangeArrowheads="1"/>
          </p:cNvSpPr>
          <p:nvPr/>
        </p:nvSpPr>
        <p:spPr bwMode="auto">
          <a:xfrm>
            <a:off x="1277938" y="3048000"/>
            <a:ext cx="565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net</a:t>
            </a:r>
          </a:p>
        </p:txBody>
      </p:sp>
      <p:sp>
        <p:nvSpPr>
          <p:cNvPr id="24582" name="Text Box 6"/>
          <p:cNvSpPr txBox="1">
            <a:spLocks noChangeArrowheads="1"/>
          </p:cNvSpPr>
          <p:nvPr/>
        </p:nvSpPr>
        <p:spPr bwMode="auto">
          <a:xfrm>
            <a:off x="800100" y="2743200"/>
            <a:ext cx="593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org</a:t>
            </a:r>
          </a:p>
        </p:txBody>
      </p:sp>
      <p:sp>
        <p:nvSpPr>
          <p:cNvPr id="24583" name="Text Box 7"/>
          <p:cNvSpPr txBox="1">
            <a:spLocks noChangeArrowheads="1"/>
          </p:cNvSpPr>
          <p:nvPr/>
        </p:nvSpPr>
        <p:spPr bwMode="auto">
          <a:xfrm>
            <a:off x="3800475" y="3032125"/>
            <a:ext cx="48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uk</a:t>
            </a:r>
          </a:p>
        </p:txBody>
      </p:sp>
      <p:sp>
        <p:nvSpPr>
          <p:cNvPr id="24584" name="Text Box 8"/>
          <p:cNvSpPr txBox="1">
            <a:spLocks noChangeArrowheads="1"/>
          </p:cNvSpPr>
          <p:nvPr/>
        </p:nvSpPr>
        <p:spPr bwMode="auto">
          <a:xfrm>
            <a:off x="3049588" y="3032125"/>
            <a:ext cx="706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com</a:t>
            </a:r>
          </a:p>
        </p:txBody>
      </p:sp>
      <p:sp>
        <p:nvSpPr>
          <p:cNvPr id="24585" name="Text Box 9"/>
          <p:cNvSpPr txBox="1">
            <a:spLocks noChangeArrowheads="1"/>
          </p:cNvSpPr>
          <p:nvPr/>
        </p:nvSpPr>
        <p:spPr bwMode="auto">
          <a:xfrm>
            <a:off x="4341813" y="2803525"/>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ca</a:t>
            </a:r>
          </a:p>
        </p:txBody>
      </p:sp>
      <p:sp>
        <p:nvSpPr>
          <p:cNvPr id="24586" name="Text Box 10"/>
          <p:cNvSpPr txBox="1">
            <a:spLocks noChangeArrowheads="1"/>
          </p:cNvSpPr>
          <p:nvPr/>
        </p:nvSpPr>
        <p:spPr bwMode="auto">
          <a:xfrm>
            <a:off x="623888" y="3810000"/>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gwu</a:t>
            </a:r>
          </a:p>
        </p:txBody>
      </p:sp>
      <p:sp>
        <p:nvSpPr>
          <p:cNvPr id="24587" name="Text Box 11"/>
          <p:cNvSpPr txBox="1">
            <a:spLocks noChangeArrowheads="1"/>
          </p:cNvSpPr>
          <p:nvPr/>
        </p:nvSpPr>
        <p:spPr bwMode="auto">
          <a:xfrm>
            <a:off x="1290638" y="3810000"/>
            <a:ext cx="6365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ucb</a:t>
            </a:r>
          </a:p>
        </p:txBody>
      </p:sp>
      <p:sp>
        <p:nvSpPr>
          <p:cNvPr id="24588" name="Text Box 12"/>
          <p:cNvSpPr txBox="1">
            <a:spLocks noChangeArrowheads="1"/>
          </p:cNvSpPr>
          <p:nvPr/>
        </p:nvSpPr>
        <p:spPr bwMode="auto">
          <a:xfrm>
            <a:off x="2287588" y="3810000"/>
            <a:ext cx="706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cmu</a:t>
            </a:r>
          </a:p>
        </p:txBody>
      </p:sp>
      <p:sp>
        <p:nvSpPr>
          <p:cNvPr id="24589" name="Text Box 13"/>
          <p:cNvSpPr txBox="1">
            <a:spLocks noChangeArrowheads="1"/>
          </p:cNvSpPr>
          <p:nvPr/>
        </p:nvSpPr>
        <p:spPr bwMode="auto">
          <a:xfrm>
            <a:off x="3109913" y="3810000"/>
            <a:ext cx="495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bu</a:t>
            </a:r>
          </a:p>
        </p:txBody>
      </p:sp>
      <p:sp>
        <p:nvSpPr>
          <p:cNvPr id="24590" name="Line 14"/>
          <p:cNvSpPr>
            <a:spLocks noChangeShapeType="1"/>
          </p:cNvSpPr>
          <p:nvPr/>
        </p:nvSpPr>
        <p:spPr bwMode="auto">
          <a:xfrm flipH="1">
            <a:off x="1447800" y="2778125"/>
            <a:ext cx="1268413" cy="1936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1" name="Line 15"/>
          <p:cNvSpPr>
            <a:spLocks noChangeShapeType="1"/>
          </p:cNvSpPr>
          <p:nvPr/>
        </p:nvSpPr>
        <p:spPr bwMode="auto">
          <a:xfrm flipH="1">
            <a:off x="1752600" y="2778125"/>
            <a:ext cx="1022350" cy="4222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2" name="Line 16"/>
          <p:cNvSpPr>
            <a:spLocks noChangeShapeType="1"/>
          </p:cNvSpPr>
          <p:nvPr/>
        </p:nvSpPr>
        <p:spPr bwMode="auto">
          <a:xfrm>
            <a:off x="3140075" y="2754313"/>
            <a:ext cx="288925" cy="36988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3" name="Line 17"/>
          <p:cNvSpPr>
            <a:spLocks noChangeShapeType="1"/>
          </p:cNvSpPr>
          <p:nvPr/>
        </p:nvSpPr>
        <p:spPr bwMode="auto">
          <a:xfrm>
            <a:off x="3257550" y="2765425"/>
            <a:ext cx="704850" cy="3587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4" name="Line 18"/>
          <p:cNvSpPr>
            <a:spLocks noChangeShapeType="1"/>
          </p:cNvSpPr>
          <p:nvPr/>
        </p:nvSpPr>
        <p:spPr bwMode="auto">
          <a:xfrm>
            <a:off x="3257550" y="2730500"/>
            <a:ext cx="1162050" cy="2413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5" name="Line 19"/>
          <p:cNvSpPr>
            <a:spLocks noChangeShapeType="1"/>
          </p:cNvSpPr>
          <p:nvPr/>
        </p:nvSpPr>
        <p:spPr bwMode="auto">
          <a:xfrm flipH="1">
            <a:off x="990600" y="3429000"/>
            <a:ext cx="1676400" cy="457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6" name="Line 20"/>
          <p:cNvSpPr>
            <a:spLocks noChangeShapeType="1"/>
          </p:cNvSpPr>
          <p:nvPr/>
        </p:nvSpPr>
        <p:spPr bwMode="auto">
          <a:xfrm flipH="1">
            <a:off x="1828800" y="3429000"/>
            <a:ext cx="838200" cy="5334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7" name="Line 21"/>
          <p:cNvSpPr>
            <a:spLocks noChangeShapeType="1"/>
          </p:cNvSpPr>
          <p:nvPr/>
        </p:nvSpPr>
        <p:spPr bwMode="auto">
          <a:xfrm>
            <a:off x="2657475" y="3429000"/>
            <a:ext cx="9525" cy="457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8" name="Line 22"/>
          <p:cNvSpPr>
            <a:spLocks noChangeShapeType="1"/>
          </p:cNvSpPr>
          <p:nvPr/>
        </p:nvSpPr>
        <p:spPr bwMode="auto">
          <a:xfrm>
            <a:off x="2668588" y="3429000"/>
            <a:ext cx="608012" cy="457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99" name="Text Box 23"/>
          <p:cNvSpPr txBox="1">
            <a:spLocks noChangeArrowheads="1"/>
          </p:cNvSpPr>
          <p:nvPr/>
        </p:nvSpPr>
        <p:spPr bwMode="auto">
          <a:xfrm>
            <a:off x="3636963" y="3794125"/>
            <a:ext cx="5635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mit</a:t>
            </a:r>
          </a:p>
        </p:txBody>
      </p:sp>
      <p:sp>
        <p:nvSpPr>
          <p:cNvPr id="24600" name="Line 24"/>
          <p:cNvSpPr>
            <a:spLocks noChangeShapeType="1"/>
          </p:cNvSpPr>
          <p:nvPr/>
        </p:nvSpPr>
        <p:spPr bwMode="auto">
          <a:xfrm>
            <a:off x="2667000" y="3429000"/>
            <a:ext cx="1219200" cy="381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01" name="Text Box 25"/>
          <p:cNvSpPr txBox="1">
            <a:spLocks noChangeArrowheads="1"/>
          </p:cNvSpPr>
          <p:nvPr/>
        </p:nvSpPr>
        <p:spPr bwMode="auto">
          <a:xfrm>
            <a:off x="2058988" y="4322763"/>
            <a:ext cx="46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cs</a:t>
            </a:r>
          </a:p>
        </p:txBody>
      </p:sp>
      <p:sp>
        <p:nvSpPr>
          <p:cNvPr id="24602" name="Text Box 26"/>
          <p:cNvSpPr txBox="1">
            <a:spLocks noChangeArrowheads="1"/>
          </p:cNvSpPr>
          <p:nvPr/>
        </p:nvSpPr>
        <p:spPr bwMode="auto">
          <a:xfrm>
            <a:off x="2676525" y="4343400"/>
            <a:ext cx="60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ece</a:t>
            </a:r>
          </a:p>
        </p:txBody>
      </p:sp>
      <p:sp>
        <p:nvSpPr>
          <p:cNvPr id="24603" name="Line 27"/>
          <p:cNvSpPr>
            <a:spLocks noChangeShapeType="1"/>
          </p:cNvSpPr>
          <p:nvPr/>
        </p:nvSpPr>
        <p:spPr bwMode="auto">
          <a:xfrm flipH="1">
            <a:off x="2286000" y="4191000"/>
            <a:ext cx="3048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04" name="Line 28"/>
          <p:cNvSpPr>
            <a:spLocks noChangeShapeType="1"/>
          </p:cNvSpPr>
          <p:nvPr/>
        </p:nvSpPr>
        <p:spPr bwMode="auto">
          <a:xfrm>
            <a:off x="2590800" y="4191000"/>
            <a:ext cx="3048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05" name="Line 29"/>
          <p:cNvSpPr>
            <a:spLocks noChangeShapeType="1"/>
          </p:cNvSpPr>
          <p:nvPr/>
        </p:nvSpPr>
        <p:spPr bwMode="auto">
          <a:xfrm>
            <a:off x="2273300" y="4678363"/>
            <a:ext cx="12700" cy="198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4606" name="Text Box 30"/>
          <p:cNvSpPr txBox="1">
            <a:spLocks noChangeArrowheads="1"/>
          </p:cNvSpPr>
          <p:nvPr/>
        </p:nvSpPr>
        <p:spPr bwMode="auto">
          <a:xfrm>
            <a:off x="1924050" y="4784725"/>
            <a:ext cx="762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b="1"/>
              <a:t>cmcl</a:t>
            </a:r>
          </a:p>
        </p:txBody>
      </p:sp>
      <p:sp>
        <p:nvSpPr>
          <p:cNvPr id="24607" name="Line 31"/>
          <p:cNvSpPr>
            <a:spLocks noChangeShapeType="1"/>
          </p:cNvSpPr>
          <p:nvPr/>
        </p:nvSpPr>
        <p:spPr bwMode="auto">
          <a:xfrm flipH="1">
            <a:off x="2743200" y="2819400"/>
            <a:ext cx="2286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4608" name="Rectangle 32"/>
          <p:cNvSpPr>
            <a:spLocks noChangeArrowheads="1"/>
          </p:cNvSpPr>
          <p:nvPr/>
        </p:nvSpPr>
        <p:spPr bwMode="auto">
          <a:xfrm>
            <a:off x="533400" y="5486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endParaRPr lang="en-US" altLang="en-US"/>
          </a:p>
        </p:txBody>
      </p:sp>
      <p:sp>
        <p:nvSpPr>
          <p:cNvPr id="24609" name="Oval 33"/>
          <p:cNvSpPr>
            <a:spLocks noChangeArrowheads="1"/>
          </p:cNvSpPr>
          <p:nvPr/>
        </p:nvSpPr>
        <p:spPr bwMode="auto">
          <a:xfrm>
            <a:off x="1371600" y="4800600"/>
            <a:ext cx="1752600" cy="38100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24610" name="Line 34"/>
          <p:cNvSpPr>
            <a:spLocks noChangeShapeType="1"/>
          </p:cNvSpPr>
          <p:nvPr/>
        </p:nvSpPr>
        <p:spPr bwMode="auto">
          <a:xfrm>
            <a:off x="3124200" y="5029200"/>
            <a:ext cx="2362200" cy="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611" name="Text Box 35"/>
          <p:cNvSpPr txBox="1">
            <a:spLocks noChangeArrowheads="1"/>
          </p:cNvSpPr>
          <p:nvPr/>
        </p:nvSpPr>
        <p:spPr bwMode="auto">
          <a:xfrm>
            <a:off x="5486400" y="48006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50000"/>
              </a:spcBef>
              <a:buClrTx/>
              <a:buFontTx/>
              <a:buNone/>
            </a:pPr>
            <a:r>
              <a:rPr lang="en-US" altLang="en-US" sz="2400">
                <a:solidFill>
                  <a:srgbClr val="FF0000"/>
                </a:solidFill>
              </a:rPr>
              <a:t>Single node</a:t>
            </a:r>
          </a:p>
        </p:txBody>
      </p:sp>
      <p:sp>
        <p:nvSpPr>
          <p:cNvPr id="24612" name="Oval 36"/>
          <p:cNvSpPr>
            <a:spLocks noChangeArrowheads="1"/>
          </p:cNvSpPr>
          <p:nvPr/>
        </p:nvSpPr>
        <p:spPr bwMode="auto">
          <a:xfrm>
            <a:off x="1981200" y="3810000"/>
            <a:ext cx="1295400" cy="990600"/>
          </a:xfrm>
          <a:prstGeom prst="ellipse">
            <a:avLst/>
          </a:prstGeom>
          <a:noFill/>
          <a:ln w="28575">
            <a:solidFill>
              <a:srgbClr val="3333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eaLnBrk="1" hangingPunct="1">
              <a:spcBef>
                <a:spcPct val="0"/>
              </a:spcBef>
              <a:buClrTx/>
              <a:buFontTx/>
              <a:buNone/>
            </a:pPr>
            <a:endParaRPr lang="en-US" altLang="en-US" sz="2400">
              <a:latin typeface="Times New Roman" charset="0"/>
            </a:endParaRPr>
          </a:p>
        </p:txBody>
      </p:sp>
      <p:sp>
        <p:nvSpPr>
          <p:cNvPr id="24613" name="Line 37"/>
          <p:cNvSpPr>
            <a:spLocks noChangeShapeType="1"/>
          </p:cNvSpPr>
          <p:nvPr/>
        </p:nvSpPr>
        <p:spPr bwMode="auto">
          <a:xfrm>
            <a:off x="3276600" y="4343400"/>
            <a:ext cx="3048000" cy="0"/>
          </a:xfrm>
          <a:prstGeom prst="line">
            <a:avLst/>
          </a:prstGeom>
          <a:noFill/>
          <a:ln w="9525">
            <a:solidFill>
              <a:srgbClr val="3333FF"/>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614" name="Text Box 38"/>
          <p:cNvSpPr txBox="1">
            <a:spLocks noChangeArrowheads="1"/>
          </p:cNvSpPr>
          <p:nvPr/>
        </p:nvSpPr>
        <p:spPr bwMode="auto">
          <a:xfrm>
            <a:off x="6248400" y="41148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50000"/>
              </a:spcBef>
              <a:buClrTx/>
              <a:buFontTx/>
              <a:buNone/>
            </a:pPr>
            <a:r>
              <a:rPr lang="en-US" altLang="en-US" sz="2400">
                <a:solidFill>
                  <a:srgbClr val="3333FF"/>
                </a:solidFill>
              </a:rPr>
              <a:t>Subtree</a:t>
            </a:r>
          </a:p>
        </p:txBody>
      </p:sp>
      <p:sp>
        <p:nvSpPr>
          <p:cNvPr id="24615" name="Oval 39"/>
          <p:cNvSpPr>
            <a:spLocks noChangeArrowheads="1"/>
          </p:cNvSpPr>
          <p:nvPr/>
        </p:nvSpPr>
        <p:spPr bwMode="auto">
          <a:xfrm>
            <a:off x="457200" y="1524000"/>
            <a:ext cx="4419600" cy="4572000"/>
          </a:xfrm>
          <a:prstGeom prst="ellipse">
            <a:avLst/>
          </a:prstGeom>
          <a:noFill/>
          <a:ln w="28575">
            <a:solidFill>
              <a:srgbClr val="99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24616" name="Line 40"/>
          <p:cNvSpPr>
            <a:spLocks noChangeShapeType="1"/>
          </p:cNvSpPr>
          <p:nvPr/>
        </p:nvSpPr>
        <p:spPr bwMode="auto">
          <a:xfrm>
            <a:off x="3962400" y="5638800"/>
            <a:ext cx="1828800" cy="0"/>
          </a:xfrm>
          <a:prstGeom prst="line">
            <a:avLst/>
          </a:prstGeom>
          <a:noFill/>
          <a:ln w="9525">
            <a:solidFill>
              <a:srgbClr val="9933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24617" name="Text Box 41"/>
          <p:cNvSpPr txBox="1">
            <a:spLocks noChangeArrowheads="1"/>
          </p:cNvSpPr>
          <p:nvPr/>
        </p:nvSpPr>
        <p:spPr bwMode="auto">
          <a:xfrm>
            <a:off x="5867400" y="5410200"/>
            <a:ext cx="1828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50000"/>
              </a:spcBef>
              <a:buClrTx/>
              <a:buFontTx/>
              <a:buNone/>
            </a:pPr>
            <a:r>
              <a:rPr lang="en-US" altLang="en-US" sz="2400">
                <a:solidFill>
                  <a:schemeClr val="folHlink"/>
                </a:solidFill>
              </a:rPr>
              <a:t>Complete Tree</a:t>
            </a:r>
          </a:p>
        </p:txBody>
      </p:sp>
      <p:sp>
        <p:nvSpPr>
          <p:cNvPr id="24618" name="Text Box 42"/>
          <p:cNvSpPr txBox="1">
            <a:spLocks noChangeArrowheads="1"/>
          </p:cNvSpPr>
          <p:nvPr/>
        </p:nvSpPr>
        <p:spPr bwMode="auto">
          <a:xfrm>
            <a:off x="4953000" y="1524000"/>
            <a:ext cx="39624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pPr>
            <a:r>
              <a:rPr lang="en-US" altLang="en-US" sz="2400" dirty="0"/>
              <a:t>Zone = contiguous section of name space</a:t>
            </a:r>
          </a:p>
          <a:p>
            <a:pPr eaLnBrk="1" hangingPunct="1">
              <a:spcBef>
                <a:spcPct val="0"/>
              </a:spcBef>
              <a:buClrTx/>
            </a:pPr>
            <a:r>
              <a:rPr lang="en-US" altLang="en-US" sz="2400" dirty="0"/>
              <a:t>E.g., Complete tree, single node or </a:t>
            </a:r>
            <a:r>
              <a:rPr lang="en-US" altLang="en-US" sz="2400" dirty="0" err="1"/>
              <a:t>subtree</a:t>
            </a:r>
            <a:endParaRPr lang="en-US" altLang="en-US" sz="2400" dirty="0"/>
          </a:p>
          <a:p>
            <a:pPr eaLnBrk="1" hangingPunct="1">
              <a:spcBef>
                <a:spcPct val="0"/>
              </a:spcBef>
              <a:buClrTx/>
            </a:pPr>
            <a:r>
              <a:rPr lang="en-US" altLang="en-US" sz="2400" dirty="0"/>
              <a:t>A zone has an associated set of </a:t>
            </a:r>
            <a:r>
              <a:rPr lang="en-US" altLang="en-US" sz="2400" b="1" dirty="0"/>
              <a:t>name servers</a:t>
            </a:r>
          </a:p>
        </p:txBody>
      </p:sp>
    </p:spTree>
    <p:extLst>
      <p:ext uri="{BB962C8B-B14F-4D97-AF65-F5344CB8AC3E}">
        <p14:creationId xmlns:p14="http://schemas.microsoft.com/office/powerpoint/2010/main" val="198581842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759E5A3C-2C05-EE48-923B-885907B7DAB2}" type="slidenum">
              <a:rPr lang="en-US" altLang="en-US" sz="1200">
                <a:solidFill>
                  <a:schemeClr val="tx2"/>
                </a:solidFill>
                <a:latin typeface="Arial Narrow" charset="0"/>
              </a:rPr>
              <a:pPr>
                <a:spcBef>
                  <a:spcPct val="0"/>
                </a:spcBef>
                <a:buClrTx/>
                <a:buFontTx/>
                <a:buNone/>
              </a:pPr>
              <a:t>12</a:t>
            </a:fld>
            <a:endParaRPr lang="en-US" altLang="en-US" sz="1200">
              <a:solidFill>
                <a:schemeClr val="tx2"/>
              </a:solidFill>
              <a:latin typeface="Arial Narrow" charset="0"/>
            </a:endParaRPr>
          </a:p>
        </p:txBody>
      </p:sp>
      <p:sp>
        <p:nvSpPr>
          <p:cNvPr id="41986" name="Rectangle 2"/>
          <p:cNvSpPr>
            <a:spLocks noGrp="1" noChangeArrowheads="1"/>
          </p:cNvSpPr>
          <p:nvPr>
            <p:ph type="title"/>
          </p:nvPr>
        </p:nvSpPr>
        <p:spPr/>
        <p:txBody>
          <a:bodyPr/>
          <a:lstStyle/>
          <a:p>
            <a:pPr eaLnBrk="1" hangingPunct="1"/>
            <a:r>
              <a:rPr lang="en-US" altLang="en-US"/>
              <a:t>Root Zone</a:t>
            </a:r>
          </a:p>
        </p:txBody>
      </p:sp>
      <p:sp>
        <p:nvSpPr>
          <p:cNvPr id="41987" name="Rectangle 3"/>
          <p:cNvSpPr>
            <a:spLocks noGrp="1" noChangeArrowheads="1"/>
          </p:cNvSpPr>
          <p:nvPr>
            <p:ph type="body" idx="1"/>
          </p:nvPr>
        </p:nvSpPr>
        <p:spPr/>
        <p:txBody>
          <a:bodyPr/>
          <a:lstStyle/>
          <a:p>
            <a:pPr eaLnBrk="1" hangingPunct="1">
              <a:lnSpc>
                <a:spcPct val="90000"/>
              </a:lnSpc>
            </a:pPr>
            <a:r>
              <a:rPr lang="en-US" altLang="en-US"/>
              <a:t>Generic Top Level Domains (gTLD) = .com, .net, .org, etc…</a:t>
            </a:r>
          </a:p>
          <a:p>
            <a:pPr eaLnBrk="1" hangingPunct="1">
              <a:lnSpc>
                <a:spcPct val="90000"/>
              </a:lnSpc>
            </a:pPr>
            <a:r>
              <a:rPr lang="en-US" altLang="en-US"/>
              <a:t>Country Code Top Level Domain (ccTLD) = .us, .ca, .fi, .uk, etc…</a:t>
            </a:r>
          </a:p>
          <a:p>
            <a:pPr eaLnBrk="1" hangingPunct="1">
              <a:lnSpc>
                <a:spcPct val="90000"/>
              </a:lnSpc>
            </a:pPr>
            <a:r>
              <a:rPr lang="en-US" altLang="en-US"/>
              <a:t>Root server ({a-m}.root-servers.net) also used to cover gTLD domains</a:t>
            </a:r>
          </a:p>
          <a:p>
            <a:pPr lvl="1" eaLnBrk="1" hangingPunct="1">
              <a:lnSpc>
                <a:spcPct val="90000"/>
              </a:lnSpc>
            </a:pPr>
            <a:r>
              <a:rPr lang="en-US" altLang="en-US"/>
              <a:t>Load on root servers was growing quickly!</a:t>
            </a:r>
          </a:p>
          <a:p>
            <a:pPr lvl="1" eaLnBrk="1" hangingPunct="1">
              <a:lnSpc>
                <a:spcPct val="90000"/>
              </a:lnSpc>
            </a:pPr>
            <a:r>
              <a:rPr lang="en-US" altLang="en-US"/>
              <a:t>Moving .com, .net,  .org off root servers was clearly necessary to reduce load </a:t>
            </a:r>
            <a:r>
              <a:rPr lang="en-US" altLang="en-US">
                <a:sym typeface="Wingdings" charset="2"/>
              </a:rPr>
              <a:t> done Aug 2000</a:t>
            </a:r>
            <a:endParaRPr lang="en-US" altLang="en-US"/>
          </a:p>
        </p:txBody>
      </p:sp>
    </p:spTree>
    <p:extLst>
      <p:ext uri="{BB962C8B-B14F-4D97-AF65-F5344CB8AC3E}">
        <p14:creationId xmlns:p14="http://schemas.microsoft.com/office/powerpoint/2010/main" val="12919395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766E5B88-B3A2-5B42-B23A-C00AEE57E912}" type="slidenum">
              <a:rPr lang="en-US" altLang="en-US" sz="1200">
                <a:solidFill>
                  <a:schemeClr val="tx2"/>
                </a:solidFill>
                <a:latin typeface="Arial Narrow" charset="0"/>
              </a:rPr>
              <a:pPr>
                <a:spcBef>
                  <a:spcPct val="0"/>
                </a:spcBef>
                <a:buClrTx/>
                <a:buFontTx/>
                <a:buNone/>
              </a:pPr>
              <a:t>13</a:t>
            </a:fld>
            <a:endParaRPr lang="en-US" altLang="en-US" sz="1200">
              <a:solidFill>
                <a:schemeClr val="tx2"/>
              </a:solidFill>
              <a:latin typeface="Arial Narrow" charset="0"/>
            </a:endParaRPr>
          </a:p>
        </p:txBody>
      </p:sp>
      <p:sp>
        <p:nvSpPr>
          <p:cNvPr id="43010" name="Rectangle 2"/>
          <p:cNvSpPr>
            <a:spLocks noGrp="1" noChangeArrowheads="1"/>
          </p:cNvSpPr>
          <p:nvPr>
            <p:ph type="title"/>
          </p:nvPr>
        </p:nvSpPr>
        <p:spPr/>
        <p:txBody>
          <a:bodyPr/>
          <a:lstStyle/>
          <a:p>
            <a:pPr eaLnBrk="1" hangingPunct="1"/>
            <a:r>
              <a:rPr lang="en-US" altLang="en-US"/>
              <a:t>New gTLDs</a:t>
            </a:r>
          </a:p>
        </p:txBody>
      </p:sp>
      <p:sp>
        <p:nvSpPr>
          <p:cNvPr id="43011" name="Rectangle 3"/>
          <p:cNvSpPr>
            <a:spLocks noGrp="1" noChangeArrowheads="1"/>
          </p:cNvSpPr>
          <p:nvPr>
            <p:ph type="body" idx="1"/>
          </p:nvPr>
        </p:nvSpPr>
        <p:spPr/>
        <p:txBody>
          <a:bodyPr/>
          <a:lstStyle/>
          <a:p>
            <a:pPr eaLnBrk="1" hangingPunct="1"/>
            <a:r>
              <a:rPr lang="en-US" altLang="en-US" sz="2800"/>
              <a:t>.info </a:t>
            </a:r>
            <a:r>
              <a:rPr lang="en-US" altLang="en-US" sz="2800">
                <a:sym typeface="Wingdings" charset="2"/>
              </a:rPr>
              <a:t> general info</a:t>
            </a:r>
          </a:p>
          <a:p>
            <a:pPr eaLnBrk="1" hangingPunct="1"/>
            <a:r>
              <a:rPr lang="en-US" altLang="en-US" sz="2800"/>
              <a:t>.biz </a:t>
            </a:r>
            <a:r>
              <a:rPr lang="en-US" altLang="en-US" sz="2800">
                <a:sym typeface="Wingdings" charset="2"/>
              </a:rPr>
              <a:t> businesses</a:t>
            </a:r>
          </a:p>
          <a:p>
            <a:pPr eaLnBrk="1" hangingPunct="1"/>
            <a:r>
              <a:rPr lang="en-US" altLang="en-US" sz="2800"/>
              <a:t>.aero </a:t>
            </a:r>
            <a:r>
              <a:rPr lang="en-US" altLang="en-US" sz="2800">
                <a:sym typeface="Wingdings" charset="2"/>
              </a:rPr>
              <a:t> a</a:t>
            </a:r>
            <a:r>
              <a:rPr lang="en-US" altLang="en-US" sz="2800"/>
              <a:t>ir-transport industry </a:t>
            </a:r>
          </a:p>
          <a:p>
            <a:pPr eaLnBrk="1" hangingPunct="1"/>
            <a:r>
              <a:rPr lang="en-US" altLang="en-US" sz="2800"/>
              <a:t>.coop </a:t>
            </a:r>
            <a:r>
              <a:rPr lang="en-US" altLang="en-US" sz="2800">
                <a:sym typeface="Wingdings" charset="2"/>
              </a:rPr>
              <a:t> business cooperatives</a:t>
            </a:r>
            <a:endParaRPr lang="en-US" altLang="en-US" sz="2800"/>
          </a:p>
          <a:p>
            <a:pPr eaLnBrk="1" hangingPunct="1"/>
            <a:r>
              <a:rPr lang="en-US" altLang="en-US" sz="2800"/>
              <a:t>.name </a:t>
            </a:r>
            <a:r>
              <a:rPr lang="en-US" altLang="en-US" sz="2800">
                <a:sym typeface="Wingdings" charset="2"/>
              </a:rPr>
              <a:t> individuals</a:t>
            </a:r>
            <a:endParaRPr lang="en-US" altLang="en-US" sz="2800"/>
          </a:p>
          <a:p>
            <a:pPr eaLnBrk="1" hangingPunct="1"/>
            <a:r>
              <a:rPr lang="en-US" altLang="en-US" sz="2800"/>
              <a:t>.pro </a:t>
            </a:r>
            <a:r>
              <a:rPr lang="en-US" altLang="en-US" sz="2800">
                <a:sym typeface="Wingdings" charset="2"/>
              </a:rPr>
              <a:t> accountants, lawyers, and physicians</a:t>
            </a:r>
            <a:endParaRPr lang="en-US" altLang="en-US" sz="2800"/>
          </a:p>
          <a:p>
            <a:pPr eaLnBrk="1" hangingPunct="1"/>
            <a:r>
              <a:rPr lang="en-US" altLang="en-US" sz="2800">
                <a:sym typeface="Wingdings" charset="2"/>
              </a:rPr>
              <a:t>.museum  museums</a:t>
            </a:r>
          </a:p>
          <a:p>
            <a:pPr eaLnBrk="1" hangingPunct="1"/>
            <a:r>
              <a:rPr lang="en-US" altLang="en-US" sz="2800"/>
              <a:t>Only new one actives so far = .info, .biz, .name</a:t>
            </a:r>
            <a:endParaRPr lang="en-US" altLang="en-US" sz="2800">
              <a:sym typeface="Wingdings" charset="2"/>
            </a:endParaRPr>
          </a:p>
        </p:txBody>
      </p:sp>
    </p:spTree>
    <p:extLst>
      <p:ext uri="{BB962C8B-B14F-4D97-AF65-F5344CB8AC3E}">
        <p14:creationId xmlns:p14="http://schemas.microsoft.com/office/powerpoint/2010/main" val="25680095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7A8C122B-18C9-1444-8FB0-9EA9DE1D7DBB}" type="slidenum">
              <a:rPr lang="en-US" altLang="en-US" sz="1200">
                <a:solidFill>
                  <a:schemeClr val="tx2"/>
                </a:solidFill>
                <a:latin typeface="Arial Narrow" charset="0"/>
              </a:rPr>
              <a:pPr>
                <a:spcBef>
                  <a:spcPct val="0"/>
                </a:spcBef>
                <a:buClrTx/>
                <a:buFontTx/>
                <a:buNone/>
              </a:pPr>
              <a:t>14</a:t>
            </a:fld>
            <a:endParaRPr lang="en-US" altLang="en-US" sz="1200">
              <a:solidFill>
                <a:schemeClr val="tx2"/>
              </a:solidFill>
              <a:latin typeface="Arial Narrow" charset="0"/>
            </a:endParaRPr>
          </a:p>
        </p:txBody>
      </p:sp>
      <p:sp>
        <p:nvSpPr>
          <p:cNvPr id="25602" name="Rectangle 2"/>
          <p:cNvSpPr>
            <a:spLocks noGrp="1" noChangeArrowheads="1"/>
          </p:cNvSpPr>
          <p:nvPr>
            <p:ph type="title"/>
          </p:nvPr>
        </p:nvSpPr>
        <p:spPr/>
        <p:txBody>
          <a:bodyPr/>
          <a:lstStyle/>
          <a:p>
            <a:pPr eaLnBrk="1" hangingPunct="1"/>
            <a:r>
              <a:rPr lang="en-US" altLang="en-US"/>
              <a:t>DNS Design: Cont.</a:t>
            </a:r>
          </a:p>
        </p:txBody>
      </p:sp>
      <p:sp>
        <p:nvSpPr>
          <p:cNvPr id="25603" name="Rectangle 3"/>
          <p:cNvSpPr>
            <a:spLocks noGrp="1" noChangeArrowheads="1"/>
          </p:cNvSpPr>
          <p:nvPr>
            <p:ph type="body" idx="1"/>
          </p:nvPr>
        </p:nvSpPr>
        <p:spPr/>
        <p:txBody>
          <a:bodyPr/>
          <a:lstStyle/>
          <a:p>
            <a:pPr eaLnBrk="1" hangingPunct="1"/>
            <a:r>
              <a:rPr lang="en-US" altLang="en-US" sz="2800"/>
              <a:t>Zones are created by convincing owner node to create/delegate a subzone</a:t>
            </a:r>
          </a:p>
          <a:p>
            <a:pPr lvl="1" eaLnBrk="1" hangingPunct="1"/>
            <a:r>
              <a:rPr lang="en-US" altLang="en-US" sz="2400"/>
              <a:t>Records within zone stored multiple redundant name servers</a:t>
            </a:r>
          </a:p>
          <a:p>
            <a:pPr lvl="1" eaLnBrk="1" hangingPunct="1"/>
            <a:r>
              <a:rPr lang="en-US" altLang="en-US" sz="2400"/>
              <a:t>Primary/master name server updated manually</a:t>
            </a:r>
          </a:p>
          <a:p>
            <a:pPr lvl="1" eaLnBrk="1" hangingPunct="1"/>
            <a:r>
              <a:rPr lang="en-US" altLang="en-US" sz="2400"/>
              <a:t>Secondary/redundant servers updated by zone transfer of name space</a:t>
            </a:r>
          </a:p>
          <a:p>
            <a:pPr lvl="2" eaLnBrk="1" hangingPunct="1"/>
            <a:r>
              <a:rPr lang="en-US" altLang="en-US" sz="2000"/>
              <a:t>Zone transfer is a bulk transfer of the “configuration” of a DNS server – uses TCP to ensure reliability</a:t>
            </a:r>
          </a:p>
          <a:p>
            <a:pPr eaLnBrk="1" hangingPunct="1"/>
            <a:r>
              <a:rPr lang="en-US" altLang="en-US" sz="2800"/>
              <a:t>Example:</a:t>
            </a:r>
          </a:p>
          <a:p>
            <a:pPr lvl="1" eaLnBrk="1" hangingPunct="1"/>
            <a:r>
              <a:rPr lang="en-US" altLang="en-US" sz="2400"/>
              <a:t>CS.CMU.EDU created by CMU.EDU administrators</a:t>
            </a:r>
          </a:p>
        </p:txBody>
      </p:sp>
    </p:spTree>
    <p:extLst>
      <p:ext uri="{BB962C8B-B14F-4D97-AF65-F5344CB8AC3E}">
        <p14:creationId xmlns:p14="http://schemas.microsoft.com/office/powerpoint/2010/main" val="160687733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9FC2FF74-2619-4949-8183-91BE88800023}" type="slidenum">
              <a:rPr lang="en-US" altLang="en-US" sz="1200">
                <a:solidFill>
                  <a:schemeClr val="tx2"/>
                </a:solidFill>
                <a:latin typeface="Arial Narrow" charset="0"/>
              </a:rPr>
              <a:pPr>
                <a:spcBef>
                  <a:spcPct val="0"/>
                </a:spcBef>
                <a:buClrTx/>
                <a:buFontTx/>
                <a:buNone/>
              </a:pPr>
              <a:t>15</a:t>
            </a:fld>
            <a:endParaRPr lang="en-US" altLang="en-US" sz="1200">
              <a:solidFill>
                <a:schemeClr val="tx2"/>
              </a:solidFill>
              <a:latin typeface="Arial Narrow" charset="0"/>
            </a:endParaRPr>
          </a:p>
        </p:txBody>
      </p:sp>
      <p:sp>
        <p:nvSpPr>
          <p:cNvPr id="26626" name="Rectangle 2"/>
          <p:cNvSpPr>
            <a:spLocks noGrp="1" noChangeArrowheads="1"/>
          </p:cNvSpPr>
          <p:nvPr>
            <p:ph type="title"/>
          </p:nvPr>
        </p:nvSpPr>
        <p:spPr/>
        <p:txBody>
          <a:bodyPr/>
          <a:lstStyle/>
          <a:p>
            <a:pPr eaLnBrk="1" hangingPunct="1"/>
            <a:r>
              <a:rPr lang="en-US" altLang="en-US"/>
              <a:t>Servers/Resolvers </a:t>
            </a:r>
          </a:p>
        </p:txBody>
      </p:sp>
      <p:sp>
        <p:nvSpPr>
          <p:cNvPr id="26627" name="Rectangle 3"/>
          <p:cNvSpPr>
            <a:spLocks noGrp="1" noChangeArrowheads="1"/>
          </p:cNvSpPr>
          <p:nvPr>
            <p:ph type="body" idx="1"/>
          </p:nvPr>
        </p:nvSpPr>
        <p:spPr/>
        <p:txBody>
          <a:bodyPr/>
          <a:lstStyle/>
          <a:p>
            <a:pPr eaLnBrk="1" hangingPunct="1"/>
            <a:r>
              <a:rPr lang="en-US" altLang="en-US"/>
              <a:t>Each host has a resolver</a:t>
            </a:r>
          </a:p>
          <a:p>
            <a:pPr lvl="1" eaLnBrk="1" hangingPunct="1"/>
            <a:r>
              <a:rPr lang="en-US" altLang="en-US"/>
              <a:t>Typically a library that applications can link to</a:t>
            </a:r>
          </a:p>
          <a:p>
            <a:pPr lvl="1" eaLnBrk="1" hangingPunct="1"/>
            <a:r>
              <a:rPr lang="en-US" altLang="en-US"/>
              <a:t>Local name servers hand-configured (e.g. /etc/resolv.conf)</a:t>
            </a:r>
          </a:p>
          <a:p>
            <a:pPr eaLnBrk="1" hangingPunct="1"/>
            <a:r>
              <a:rPr lang="en-US" altLang="en-US"/>
              <a:t>Name servers</a:t>
            </a:r>
          </a:p>
          <a:p>
            <a:pPr lvl="1" eaLnBrk="1" hangingPunct="1"/>
            <a:r>
              <a:rPr lang="en-US" altLang="en-US"/>
              <a:t>Either responsible for some zone or…</a:t>
            </a:r>
          </a:p>
          <a:p>
            <a:pPr lvl="1" eaLnBrk="1" hangingPunct="1"/>
            <a:r>
              <a:rPr lang="en-US" altLang="en-US"/>
              <a:t>Local servers</a:t>
            </a:r>
          </a:p>
          <a:p>
            <a:pPr lvl="2" eaLnBrk="1" hangingPunct="1"/>
            <a:r>
              <a:rPr lang="en-US" altLang="en-US"/>
              <a:t>Do lookup of distant host names for local hosts</a:t>
            </a:r>
          </a:p>
          <a:p>
            <a:pPr lvl="2" eaLnBrk="1" hangingPunct="1"/>
            <a:r>
              <a:rPr lang="en-US" altLang="en-US"/>
              <a:t>Typically answer queries about local zone</a:t>
            </a:r>
          </a:p>
        </p:txBody>
      </p:sp>
    </p:spTree>
    <p:extLst>
      <p:ext uri="{BB962C8B-B14F-4D97-AF65-F5344CB8AC3E}">
        <p14:creationId xmlns:p14="http://schemas.microsoft.com/office/powerpoint/2010/main" val="3300786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08BD1B28-372D-6E46-8615-7975A68C74C9}" type="slidenum">
              <a:rPr lang="en-US" altLang="en-US" sz="1200">
                <a:solidFill>
                  <a:schemeClr val="tx2"/>
                </a:solidFill>
                <a:latin typeface="Arial Narrow" charset="0"/>
              </a:rPr>
              <a:pPr>
                <a:spcBef>
                  <a:spcPct val="0"/>
                </a:spcBef>
                <a:buClrTx/>
                <a:buFontTx/>
                <a:buNone/>
              </a:pPr>
              <a:t>16</a:t>
            </a:fld>
            <a:endParaRPr lang="en-US" altLang="en-US" sz="1200">
              <a:solidFill>
                <a:schemeClr val="tx2"/>
              </a:solidFill>
              <a:latin typeface="Arial Narrow" charset="0"/>
            </a:endParaRPr>
          </a:p>
        </p:txBody>
      </p:sp>
      <p:sp>
        <p:nvSpPr>
          <p:cNvPr id="27650" name="Rectangle 2"/>
          <p:cNvSpPr>
            <a:spLocks noGrp="1" noChangeArrowheads="1"/>
          </p:cNvSpPr>
          <p:nvPr>
            <p:ph type="title"/>
          </p:nvPr>
        </p:nvSpPr>
        <p:spPr/>
        <p:txBody>
          <a:bodyPr/>
          <a:lstStyle/>
          <a:p>
            <a:pPr eaLnBrk="1" hangingPunct="1"/>
            <a:r>
              <a:rPr lang="en-US" altLang="en-US"/>
              <a:t>DNS: Root Name Servers</a:t>
            </a:r>
            <a:endParaRPr lang="en-US" altLang="en-US" sz="4000"/>
          </a:p>
        </p:txBody>
      </p:sp>
      <p:sp>
        <p:nvSpPr>
          <p:cNvPr id="27651" name="Rectangle 3"/>
          <p:cNvSpPr>
            <a:spLocks noGrp="1" noChangeArrowheads="1"/>
          </p:cNvSpPr>
          <p:nvPr>
            <p:ph type="body" sz="half" idx="1"/>
          </p:nvPr>
        </p:nvSpPr>
        <p:spPr>
          <a:xfrm>
            <a:off x="304800" y="1219200"/>
            <a:ext cx="3429000" cy="5105400"/>
          </a:xfrm>
        </p:spPr>
        <p:txBody>
          <a:bodyPr/>
          <a:lstStyle/>
          <a:p>
            <a:pPr eaLnBrk="1" hangingPunct="1"/>
            <a:r>
              <a:rPr lang="en-US" altLang="en-US" sz="2400"/>
              <a:t>Responsible for “root” zone</a:t>
            </a:r>
          </a:p>
          <a:p>
            <a:pPr eaLnBrk="1" hangingPunct="1"/>
            <a:r>
              <a:rPr lang="en-US" altLang="en-US" sz="2400"/>
              <a:t>Approx. dozen root name servers worldwide</a:t>
            </a:r>
          </a:p>
          <a:p>
            <a:pPr lvl="1" eaLnBrk="1" hangingPunct="1"/>
            <a:r>
              <a:rPr lang="en-US" altLang="en-US" sz="2000"/>
              <a:t>Currently {a-m}.root-servers.net</a:t>
            </a:r>
          </a:p>
          <a:p>
            <a:pPr eaLnBrk="1" hangingPunct="1"/>
            <a:r>
              <a:rPr lang="en-US" altLang="en-US" sz="2400"/>
              <a:t>Local name servers contact root servers when they cannot resolve a name</a:t>
            </a:r>
          </a:p>
          <a:p>
            <a:pPr lvl="1" eaLnBrk="1" hangingPunct="1"/>
            <a:r>
              <a:rPr lang="en-US" altLang="en-US" sz="2000"/>
              <a:t>Configured with well-known root servers</a:t>
            </a:r>
          </a:p>
        </p:txBody>
      </p:sp>
      <p:pic>
        <p:nvPicPr>
          <p:cNvPr id="27652" name="Picture 4" descr="root-servers"/>
          <p:cNvPicPr>
            <a:picLocks noChangeAspect="1" noChangeArrowheads="1"/>
          </p:cNvPicPr>
          <p:nvPr/>
        </p:nvPicPr>
        <p:blipFill>
          <a:blip r:embed="rId3">
            <a:extLst>
              <a:ext uri="{28A0092B-C50C-407E-A947-70E740481C1C}">
                <a14:useLocalDpi xmlns:a14="http://schemas.microsoft.com/office/drawing/2010/main" val="0"/>
              </a:ext>
            </a:extLst>
          </a:blip>
          <a:srcRect r="1865"/>
          <a:stretch>
            <a:fillRect/>
          </a:stretch>
        </p:blipFill>
        <p:spPr bwMode="auto">
          <a:xfrm>
            <a:off x="3838575" y="1743075"/>
            <a:ext cx="5000625" cy="3816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242293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altLang="en-US"/>
              <a:t>Physical Root Name Servers</a:t>
            </a:r>
          </a:p>
        </p:txBody>
      </p:sp>
      <p:sp>
        <p:nvSpPr>
          <p:cNvPr id="28674" name="Content Placeholder 2"/>
          <p:cNvSpPr>
            <a:spLocks noGrp="1"/>
          </p:cNvSpPr>
          <p:nvPr>
            <p:ph idx="1"/>
          </p:nvPr>
        </p:nvSpPr>
        <p:spPr>
          <a:xfrm>
            <a:off x="290513" y="5903913"/>
            <a:ext cx="8307387" cy="747712"/>
          </a:xfrm>
        </p:spPr>
        <p:txBody>
          <a:bodyPr/>
          <a:lstStyle/>
          <a:p>
            <a:pPr lvl="1" eaLnBrk="1" hangingPunct="1">
              <a:lnSpc>
                <a:spcPct val="80000"/>
              </a:lnSpc>
            </a:pPr>
            <a:r>
              <a:rPr lang="en-US" altLang="en-US" sz="1500">
                <a:latin typeface="Helvetica" charset="0"/>
              </a:rPr>
              <a:t>Several root servers have multiple physical servers</a:t>
            </a:r>
          </a:p>
          <a:p>
            <a:pPr lvl="1" eaLnBrk="1" hangingPunct="1">
              <a:lnSpc>
                <a:spcPct val="80000"/>
              </a:lnSpc>
            </a:pPr>
            <a:r>
              <a:rPr lang="en-US" altLang="en-US" sz="1500">
                <a:latin typeface="Helvetica" charset="0"/>
              </a:rPr>
              <a:t>Packets routed to </a:t>
            </a:r>
            <a:r>
              <a:rPr lang="ja-JP" altLang="en-US" sz="1500">
                <a:latin typeface="Helvetica" charset="0"/>
              </a:rPr>
              <a:t>“</a:t>
            </a:r>
            <a:r>
              <a:rPr lang="en-US" altLang="ja-JP" sz="1500">
                <a:latin typeface="Helvetica" charset="0"/>
              </a:rPr>
              <a:t>nearest</a:t>
            </a:r>
            <a:r>
              <a:rPr lang="ja-JP" altLang="en-US" sz="1500">
                <a:latin typeface="Helvetica" charset="0"/>
              </a:rPr>
              <a:t>”</a:t>
            </a:r>
            <a:r>
              <a:rPr lang="en-US" altLang="ja-JP" sz="1500">
                <a:latin typeface="Helvetica" charset="0"/>
              </a:rPr>
              <a:t> server by </a:t>
            </a:r>
            <a:r>
              <a:rPr lang="ja-JP" altLang="en-US" sz="1500">
                <a:latin typeface="Helvetica" charset="0"/>
              </a:rPr>
              <a:t>“</a:t>
            </a:r>
            <a:r>
              <a:rPr lang="en-US" altLang="ja-JP" sz="1500">
                <a:latin typeface="Helvetica" charset="0"/>
              </a:rPr>
              <a:t>Anycast</a:t>
            </a:r>
            <a:r>
              <a:rPr lang="ja-JP" altLang="en-US" sz="1500">
                <a:latin typeface="Helvetica" charset="0"/>
              </a:rPr>
              <a:t>”</a:t>
            </a:r>
            <a:r>
              <a:rPr lang="en-US" altLang="ja-JP" sz="1500">
                <a:latin typeface="Helvetica" charset="0"/>
              </a:rPr>
              <a:t> protocol</a:t>
            </a:r>
          </a:p>
          <a:p>
            <a:pPr lvl="1" eaLnBrk="1" hangingPunct="1">
              <a:lnSpc>
                <a:spcPct val="80000"/>
              </a:lnSpc>
            </a:pPr>
            <a:r>
              <a:rPr lang="en-US" altLang="en-US" sz="1500">
                <a:latin typeface="Helvetica" charset="0"/>
              </a:rPr>
              <a:t>346 servers total</a:t>
            </a:r>
          </a:p>
        </p:txBody>
      </p:sp>
      <p:pic>
        <p:nvPicPr>
          <p:cNvPr id="2867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1295400"/>
            <a:ext cx="7429500" cy="446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86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742950" indent="-285750">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8BE057AB-C3A4-B84F-AF20-6E8FC27DF776}" type="slidenum">
              <a:rPr lang="en-US" altLang="en-US" sz="1200">
                <a:solidFill>
                  <a:schemeClr val="folHlink"/>
                </a:solidFill>
              </a:rPr>
              <a:pPr>
                <a:spcBef>
                  <a:spcPct val="0"/>
                </a:spcBef>
                <a:buClrTx/>
                <a:buFontTx/>
                <a:buNone/>
              </a:pPr>
              <a:t>17</a:t>
            </a:fld>
            <a:endParaRPr lang="en-US" altLang="en-US" sz="1200">
              <a:solidFill>
                <a:schemeClr val="folHlink"/>
              </a:solidFill>
            </a:endParaRPr>
          </a:p>
        </p:txBody>
      </p:sp>
    </p:spTree>
    <p:extLst>
      <p:ext uri="{BB962C8B-B14F-4D97-AF65-F5344CB8AC3E}">
        <p14:creationId xmlns:p14="http://schemas.microsoft.com/office/powerpoint/2010/main" val="147095332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DD2DCB8D-CF97-0C46-B9CB-B3C41BB45C5D}" type="slidenum">
              <a:rPr lang="en-US" altLang="en-US" sz="1200">
                <a:solidFill>
                  <a:schemeClr val="tx2"/>
                </a:solidFill>
                <a:latin typeface="Arial Narrow" charset="0"/>
              </a:rPr>
              <a:pPr>
                <a:spcBef>
                  <a:spcPct val="0"/>
                </a:spcBef>
                <a:buClrTx/>
                <a:buFontTx/>
                <a:buNone/>
              </a:pPr>
              <a:t>18</a:t>
            </a:fld>
            <a:endParaRPr lang="en-US" altLang="en-US" sz="1200">
              <a:solidFill>
                <a:schemeClr val="tx2"/>
              </a:solidFill>
              <a:latin typeface="Arial Narrow" charset="0"/>
            </a:endParaRPr>
          </a:p>
        </p:txBody>
      </p:sp>
      <p:sp>
        <p:nvSpPr>
          <p:cNvPr id="260098" name="Rectangle 2"/>
          <p:cNvSpPr>
            <a:spLocks noChangeArrowheads="1"/>
          </p:cNvSpPr>
          <p:nvPr/>
        </p:nvSpPr>
        <p:spPr bwMode="auto">
          <a:xfrm>
            <a:off x="609600" y="1676400"/>
            <a:ext cx="8153400" cy="44196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32771" name="Rectangle 3"/>
          <p:cNvSpPr>
            <a:spLocks noGrp="1" noChangeArrowheads="1"/>
          </p:cNvSpPr>
          <p:nvPr>
            <p:ph type="title"/>
          </p:nvPr>
        </p:nvSpPr>
        <p:spPr/>
        <p:txBody>
          <a:bodyPr/>
          <a:lstStyle/>
          <a:p>
            <a:pPr eaLnBrk="1" hangingPunct="1"/>
            <a:r>
              <a:rPr lang="en-US" altLang="en-US"/>
              <a:t>Typical Resolution</a:t>
            </a:r>
          </a:p>
        </p:txBody>
      </p:sp>
      <p:sp>
        <p:nvSpPr>
          <p:cNvPr id="32772" name="Oval 4"/>
          <p:cNvSpPr>
            <a:spLocks noChangeArrowheads="1"/>
          </p:cNvSpPr>
          <p:nvPr/>
        </p:nvSpPr>
        <p:spPr bwMode="auto">
          <a:xfrm>
            <a:off x="817563" y="3257550"/>
            <a:ext cx="835025" cy="681038"/>
          </a:xfrm>
          <a:prstGeom prst="ellipse">
            <a:avLst/>
          </a:prstGeom>
          <a:noFill/>
          <a:ln w="127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2773" name="Text Box 5"/>
          <p:cNvSpPr txBox="1">
            <a:spLocks noChangeArrowheads="1"/>
          </p:cNvSpPr>
          <p:nvPr/>
        </p:nvSpPr>
        <p:spPr bwMode="auto">
          <a:xfrm>
            <a:off x="828675" y="4187825"/>
            <a:ext cx="835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Client</a:t>
            </a:r>
          </a:p>
        </p:txBody>
      </p:sp>
      <p:sp>
        <p:nvSpPr>
          <p:cNvPr id="32774" name="Rectangle 6"/>
          <p:cNvSpPr>
            <a:spLocks noChangeArrowheads="1"/>
          </p:cNvSpPr>
          <p:nvPr/>
        </p:nvSpPr>
        <p:spPr bwMode="auto">
          <a:xfrm>
            <a:off x="2687638" y="3316288"/>
            <a:ext cx="798512" cy="693737"/>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2775" name="Text Box 7"/>
          <p:cNvSpPr txBox="1">
            <a:spLocks noChangeArrowheads="1"/>
          </p:cNvSpPr>
          <p:nvPr/>
        </p:nvSpPr>
        <p:spPr bwMode="auto">
          <a:xfrm>
            <a:off x="2352675" y="4038600"/>
            <a:ext cx="14970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Local </a:t>
            </a:r>
          </a:p>
          <a:p>
            <a:pPr algn="ctr">
              <a:spcBef>
                <a:spcPct val="0"/>
              </a:spcBef>
              <a:buClrTx/>
              <a:buFontTx/>
              <a:buNone/>
            </a:pPr>
            <a:r>
              <a:rPr lang="en-US" altLang="en-US" sz="2000"/>
              <a:t>DNS server</a:t>
            </a:r>
          </a:p>
        </p:txBody>
      </p:sp>
      <p:sp>
        <p:nvSpPr>
          <p:cNvPr id="260104" name="Rectangle 8"/>
          <p:cNvSpPr>
            <a:spLocks noChangeArrowheads="1"/>
          </p:cNvSpPr>
          <p:nvPr/>
        </p:nvSpPr>
        <p:spPr bwMode="auto">
          <a:xfrm>
            <a:off x="5989638" y="2457450"/>
            <a:ext cx="798512" cy="693738"/>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260105" name="Text Box 9"/>
          <p:cNvSpPr txBox="1">
            <a:spLocks noChangeArrowheads="1"/>
          </p:cNvSpPr>
          <p:nvPr/>
        </p:nvSpPr>
        <p:spPr bwMode="auto">
          <a:xfrm>
            <a:off x="6880225" y="2422525"/>
            <a:ext cx="14970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root &amp; edu </a:t>
            </a:r>
          </a:p>
          <a:p>
            <a:pPr algn="ctr">
              <a:spcBef>
                <a:spcPct val="0"/>
              </a:spcBef>
              <a:buClrTx/>
              <a:buFontTx/>
              <a:buNone/>
            </a:pPr>
            <a:r>
              <a:rPr lang="en-US" altLang="en-US" sz="2000"/>
              <a:t>DNS server</a:t>
            </a:r>
          </a:p>
        </p:txBody>
      </p:sp>
      <p:sp>
        <p:nvSpPr>
          <p:cNvPr id="260106" name="Rectangle 10"/>
          <p:cNvSpPr>
            <a:spLocks noChangeArrowheads="1"/>
          </p:cNvSpPr>
          <p:nvPr/>
        </p:nvSpPr>
        <p:spPr bwMode="auto">
          <a:xfrm>
            <a:off x="6024563" y="3679825"/>
            <a:ext cx="798512" cy="693738"/>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260107" name="Text Box 11"/>
          <p:cNvSpPr txBox="1">
            <a:spLocks noChangeArrowheads="1"/>
          </p:cNvSpPr>
          <p:nvPr/>
        </p:nvSpPr>
        <p:spPr bwMode="auto">
          <a:xfrm>
            <a:off x="6835775" y="3740150"/>
            <a:ext cx="1706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ns1.cmu.edu </a:t>
            </a:r>
          </a:p>
          <a:p>
            <a:pPr algn="ctr">
              <a:spcBef>
                <a:spcPct val="0"/>
              </a:spcBef>
              <a:buClrTx/>
              <a:buFontTx/>
              <a:buNone/>
            </a:pPr>
            <a:r>
              <a:rPr lang="en-US" altLang="en-US" sz="2000"/>
              <a:t>DNS server</a:t>
            </a:r>
          </a:p>
        </p:txBody>
      </p:sp>
      <p:sp>
        <p:nvSpPr>
          <p:cNvPr id="260108" name="Rectangle 12"/>
          <p:cNvSpPr>
            <a:spLocks noChangeArrowheads="1"/>
          </p:cNvSpPr>
          <p:nvPr/>
        </p:nvSpPr>
        <p:spPr bwMode="auto">
          <a:xfrm>
            <a:off x="6059488" y="4854575"/>
            <a:ext cx="798512" cy="693738"/>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2781" name="Line 13"/>
          <p:cNvSpPr>
            <a:spLocks noChangeShapeType="1"/>
          </p:cNvSpPr>
          <p:nvPr/>
        </p:nvSpPr>
        <p:spPr bwMode="auto">
          <a:xfrm>
            <a:off x="1628775" y="3598863"/>
            <a:ext cx="1058863" cy="0"/>
          </a:xfrm>
          <a:prstGeom prst="line">
            <a:avLst/>
          </a:prstGeom>
          <a:noFill/>
          <a:ln w="1270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82" name="Text Box 14"/>
          <p:cNvSpPr txBox="1">
            <a:spLocks noChangeArrowheads="1"/>
          </p:cNvSpPr>
          <p:nvPr/>
        </p:nvSpPr>
        <p:spPr bwMode="auto">
          <a:xfrm>
            <a:off x="1285875" y="2900363"/>
            <a:ext cx="17192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www.cs.cmu.edu</a:t>
            </a:r>
          </a:p>
        </p:txBody>
      </p:sp>
      <p:grpSp>
        <p:nvGrpSpPr>
          <p:cNvPr id="2" name="Group 15"/>
          <p:cNvGrpSpPr>
            <a:grpSpLocks/>
          </p:cNvGrpSpPr>
          <p:nvPr/>
        </p:nvGrpSpPr>
        <p:grpSpPr bwMode="auto">
          <a:xfrm>
            <a:off x="3475038" y="2716213"/>
            <a:ext cx="2528887" cy="1000125"/>
            <a:chOff x="2189" y="1711"/>
            <a:chExt cx="1593" cy="630"/>
          </a:xfrm>
        </p:grpSpPr>
        <p:sp>
          <p:nvSpPr>
            <p:cNvPr id="32793" name="Line 16"/>
            <p:cNvSpPr>
              <a:spLocks noChangeShapeType="1"/>
            </p:cNvSpPr>
            <p:nvPr/>
          </p:nvSpPr>
          <p:spPr bwMode="auto">
            <a:xfrm flipV="1">
              <a:off x="2204" y="1711"/>
              <a:ext cx="1578" cy="56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94" name="Line 17"/>
            <p:cNvSpPr>
              <a:spLocks noChangeShapeType="1"/>
            </p:cNvSpPr>
            <p:nvPr/>
          </p:nvSpPr>
          <p:spPr bwMode="auto">
            <a:xfrm flipH="1">
              <a:off x="2189" y="1785"/>
              <a:ext cx="1578" cy="55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95" name="Text Box 18"/>
            <p:cNvSpPr txBox="1">
              <a:spLocks noChangeArrowheads="1"/>
            </p:cNvSpPr>
            <p:nvPr/>
          </p:nvSpPr>
          <p:spPr bwMode="auto">
            <a:xfrm rot="-1103643">
              <a:off x="2545" y="2055"/>
              <a:ext cx="106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NS ns1.cmu.edu</a:t>
              </a:r>
            </a:p>
          </p:txBody>
        </p:sp>
        <p:sp>
          <p:nvSpPr>
            <p:cNvPr id="32796" name="Text Box 19"/>
            <p:cNvSpPr txBox="1">
              <a:spLocks noChangeArrowheads="1"/>
            </p:cNvSpPr>
            <p:nvPr/>
          </p:nvSpPr>
          <p:spPr bwMode="auto">
            <a:xfrm rot="-1103643">
              <a:off x="2404" y="1789"/>
              <a:ext cx="108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www.cs.cmu.edu</a:t>
              </a:r>
            </a:p>
          </p:txBody>
        </p:sp>
      </p:grpSp>
      <p:grpSp>
        <p:nvGrpSpPr>
          <p:cNvPr id="3" name="Group 20"/>
          <p:cNvGrpSpPr>
            <a:grpSpLocks/>
          </p:cNvGrpSpPr>
          <p:nvPr/>
        </p:nvGrpSpPr>
        <p:grpSpPr bwMode="auto">
          <a:xfrm>
            <a:off x="3505200" y="3810000"/>
            <a:ext cx="2555875" cy="488950"/>
            <a:chOff x="2208" y="2400"/>
            <a:chExt cx="1610" cy="308"/>
          </a:xfrm>
        </p:grpSpPr>
        <p:sp>
          <p:nvSpPr>
            <p:cNvPr id="32790" name="Line 21"/>
            <p:cNvSpPr>
              <a:spLocks noChangeShapeType="1"/>
            </p:cNvSpPr>
            <p:nvPr/>
          </p:nvSpPr>
          <p:spPr bwMode="auto">
            <a:xfrm>
              <a:off x="2230" y="2400"/>
              <a:ext cx="1578" cy="104"/>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91" name="Line 22"/>
            <p:cNvSpPr>
              <a:spLocks noChangeShapeType="1"/>
            </p:cNvSpPr>
            <p:nvPr/>
          </p:nvSpPr>
          <p:spPr bwMode="auto">
            <a:xfrm flipH="1" flipV="1">
              <a:off x="2208" y="2474"/>
              <a:ext cx="1600" cy="9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92" name="Text Box 23"/>
            <p:cNvSpPr txBox="1">
              <a:spLocks noChangeArrowheads="1"/>
            </p:cNvSpPr>
            <p:nvPr/>
          </p:nvSpPr>
          <p:spPr bwMode="auto">
            <a:xfrm rot="297327">
              <a:off x="2592" y="2496"/>
              <a:ext cx="122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NS ns1.cs.cmu.edu</a:t>
              </a:r>
            </a:p>
          </p:txBody>
        </p:sp>
      </p:grpSp>
      <p:grpSp>
        <p:nvGrpSpPr>
          <p:cNvPr id="4" name="Group 24"/>
          <p:cNvGrpSpPr>
            <a:grpSpLocks/>
          </p:cNvGrpSpPr>
          <p:nvPr/>
        </p:nvGrpSpPr>
        <p:grpSpPr bwMode="auto">
          <a:xfrm>
            <a:off x="3487738" y="3927475"/>
            <a:ext cx="2609850" cy="1376363"/>
            <a:chOff x="2197" y="2474"/>
            <a:chExt cx="1644" cy="867"/>
          </a:xfrm>
        </p:grpSpPr>
        <p:sp>
          <p:nvSpPr>
            <p:cNvPr id="32787" name="Line 25"/>
            <p:cNvSpPr>
              <a:spLocks noChangeShapeType="1"/>
            </p:cNvSpPr>
            <p:nvPr/>
          </p:nvSpPr>
          <p:spPr bwMode="auto">
            <a:xfrm>
              <a:off x="2241" y="2474"/>
              <a:ext cx="1600" cy="80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88" name="Line 26"/>
            <p:cNvSpPr>
              <a:spLocks noChangeShapeType="1"/>
            </p:cNvSpPr>
            <p:nvPr/>
          </p:nvSpPr>
          <p:spPr bwMode="auto">
            <a:xfrm flipH="1" flipV="1">
              <a:off x="2197" y="2526"/>
              <a:ext cx="1607" cy="81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2789" name="Text Box 27"/>
            <p:cNvSpPr txBox="1">
              <a:spLocks noChangeArrowheads="1"/>
            </p:cNvSpPr>
            <p:nvPr/>
          </p:nvSpPr>
          <p:spPr bwMode="auto">
            <a:xfrm rot="1670163">
              <a:off x="2640" y="3042"/>
              <a:ext cx="96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A www=IPaddr</a:t>
              </a:r>
            </a:p>
          </p:txBody>
        </p:sp>
      </p:grpSp>
      <p:sp>
        <p:nvSpPr>
          <p:cNvPr id="260124" name="Text Box 28"/>
          <p:cNvSpPr txBox="1">
            <a:spLocks noChangeArrowheads="1"/>
          </p:cNvSpPr>
          <p:nvPr/>
        </p:nvSpPr>
        <p:spPr bwMode="auto">
          <a:xfrm>
            <a:off x="6802438" y="4648200"/>
            <a:ext cx="196056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ns1.cs.cmu.edu</a:t>
            </a:r>
          </a:p>
          <a:p>
            <a:pPr algn="ctr">
              <a:spcBef>
                <a:spcPct val="0"/>
              </a:spcBef>
              <a:buClrTx/>
              <a:buFontTx/>
              <a:buNone/>
            </a:pPr>
            <a:r>
              <a:rPr lang="en-US" altLang="en-US" sz="2000"/>
              <a:t>DNS</a:t>
            </a:r>
          </a:p>
          <a:p>
            <a:pPr algn="ctr">
              <a:spcBef>
                <a:spcPct val="0"/>
              </a:spcBef>
              <a:buClrTx/>
              <a:buFontTx/>
              <a:buNone/>
            </a:pPr>
            <a:r>
              <a:rPr lang="en-US" altLang="en-US" sz="2000"/>
              <a:t>server</a:t>
            </a:r>
          </a:p>
        </p:txBody>
      </p:sp>
    </p:spTree>
    <p:extLst>
      <p:ext uri="{BB962C8B-B14F-4D97-AF65-F5344CB8AC3E}">
        <p14:creationId xmlns:p14="http://schemas.microsoft.com/office/powerpoint/2010/main" val="127051067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010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010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010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010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010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012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04" grpId="0" animBg="1"/>
      <p:bldP spid="260105" grpId="0"/>
      <p:bldP spid="260106" grpId="0" animBg="1"/>
      <p:bldP spid="260107" grpId="0"/>
      <p:bldP spid="260108" grpId="0" animBg="1"/>
      <p:bldP spid="2601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B22E63B1-309A-2048-AB8D-1F3D2310E45B}" type="slidenum">
              <a:rPr lang="en-US" altLang="en-US" sz="1200">
                <a:solidFill>
                  <a:schemeClr val="tx2"/>
                </a:solidFill>
                <a:latin typeface="Arial Narrow" charset="0"/>
              </a:rPr>
              <a:pPr>
                <a:spcBef>
                  <a:spcPct val="0"/>
                </a:spcBef>
                <a:buClrTx/>
                <a:buFontTx/>
                <a:buNone/>
              </a:pPr>
              <a:t>19</a:t>
            </a:fld>
            <a:endParaRPr lang="en-US" altLang="en-US" sz="1200">
              <a:solidFill>
                <a:schemeClr val="tx2"/>
              </a:solidFill>
              <a:latin typeface="Arial Narrow" charset="0"/>
            </a:endParaRPr>
          </a:p>
        </p:txBody>
      </p:sp>
      <p:sp>
        <p:nvSpPr>
          <p:cNvPr id="34818" name="Rectangle 2"/>
          <p:cNvSpPr>
            <a:spLocks noGrp="1" noChangeArrowheads="1"/>
          </p:cNvSpPr>
          <p:nvPr>
            <p:ph type="title"/>
          </p:nvPr>
        </p:nvSpPr>
        <p:spPr/>
        <p:txBody>
          <a:bodyPr/>
          <a:lstStyle/>
          <a:p>
            <a:pPr eaLnBrk="1" hangingPunct="1"/>
            <a:r>
              <a:rPr lang="en-US" altLang="en-US"/>
              <a:t>Lookup Methods</a:t>
            </a:r>
          </a:p>
        </p:txBody>
      </p:sp>
      <p:sp>
        <p:nvSpPr>
          <p:cNvPr id="262147" name="Rectangle 3"/>
          <p:cNvSpPr>
            <a:spLocks noGrp="1" noChangeArrowheads="1"/>
          </p:cNvSpPr>
          <p:nvPr>
            <p:ph type="body" sz="half" idx="1"/>
          </p:nvPr>
        </p:nvSpPr>
        <p:spPr>
          <a:xfrm>
            <a:off x="619125" y="1438275"/>
            <a:ext cx="3267075" cy="5038725"/>
          </a:xfrm>
        </p:spPr>
        <p:txBody>
          <a:bodyPr/>
          <a:lstStyle/>
          <a:p>
            <a:pPr eaLnBrk="1" hangingPunct="1">
              <a:lnSpc>
                <a:spcPct val="80000"/>
              </a:lnSpc>
              <a:buFontTx/>
              <a:buNone/>
            </a:pPr>
            <a:r>
              <a:rPr lang="en-US" altLang="en-US" sz="2000" u="sng" dirty="0">
                <a:solidFill>
                  <a:srgbClr val="FF0000"/>
                </a:solidFill>
              </a:rPr>
              <a:t>Recursive query:</a:t>
            </a:r>
            <a:endParaRPr lang="en-US" altLang="en-US" sz="1800" dirty="0"/>
          </a:p>
          <a:p>
            <a:pPr eaLnBrk="1" hangingPunct="1">
              <a:lnSpc>
                <a:spcPct val="80000"/>
              </a:lnSpc>
            </a:pPr>
            <a:r>
              <a:rPr lang="en-US" altLang="en-US" sz="1800" dirty="0"/>
              <a:t>Server goes out and searches for more info (recursive)</a:t>
            </a:r>
          </a:p>
          <a:p>
            <a:pPr eaLnBrk="1" hangingPunct="1">
              <a:lnSpc>
                <a:spcPct val="80000"/>
              </a:lnSpc>
            </a:pPr>
            <a:r>
              <a:rPr lang="en-US" altLang="en-US" sz="1800" dirty="0"/>
              <a:t>Only returns final answer or “not found”</a:t>
            </a:r>
          </a:p>
          <a:p>
            <a:pPr eaLnBrk="1" hangingPunct="1">
              <a:lnSpc>
                <a:spcPct val="80000"/>
              </a:lnSpc>
              <a:spcBef>
                <a:spcPct val="50000"/>
              </a:spcBef>
              <a:buFontTx/>
              <a:buNone/>
            </a:pPr>
            <a:r>
              <a:rPr lang="en-US" altLang="en-US" sz="2000" u="sng" dirty="0">
                <a:solidFill>
                  <a:srgbClr val="FF0000"/>
                </a:solidFill>
              </a:rPr>
              <a:t>Iterative query:</a:t>
            </a:r>
            <a:endParaRPr lang="en-US" altLang="en-US" sz="1800" dirty="0">
              <a:solidFill>
                <a:srgbClr val="FF0000"/>
              </a:solidFill>
            </a:endParaRPr>
          </a:p>
          <a:p>
            <a:pPr eaLnBrk="1" hangingPunct="1">
              <a:lnSpc>
                <a:spcPct val="80000"/>
              </a:lnSpc>
            </a:pPr>
            <a:r>
              <a:rPr lang="en-US" altLang="en-US" sz="1800" dirty="0"/>
              <a:t>Server responds with as much as it knows (iterative)</a:t>
            </a:r>
          </a:p>
          <a:p>
            <a:pPr eaLnBrk="1" hangingPunct="1">
              <a:lnSpc>
                <a:spcPct val="80000"/>
              </a:lnSpc>
            </a:pPr>
            <a:r>
              <a:rPr lang="en-US" altLang="en-US" sz="1800" dirty="0"/>
              <a:t>“I don’t know this name, but ask this server”</a:t>
            </a:r>
          </a:p>
          <a:p>
            <a:pPr eaLnBrk="1" hangingPunct="1">
              <a:lnSpc>
                <a:spcPct val="80000"/>
              </a:lnSpc>
            </a:pPr>
            <a:endParaRPr lang="en-US" altLang="en-US" sz="1800" dirty="0"/>
          </a:p>
          <a:p>
            <a:pPr eaLnBrk="1" hangingPunct="1">
              <a:lnSpc>
                <a:spcPct val="80000"/>
              </a:lnSpc>
              <a:buFontTx/>
              <a:buNone/>
            </a:pPr>
            <a:r>
              <a:rPr lang="en-US" altLang="en-US" sz="1800" dirty="0"/>
              <a:t>Workload impact on choice?</a:t>
            </a:r>
          </a:p>
          <a:p>
            <a:pPr eaLnBrk="1" hangingPunct="1">
              <a:lnSpc>
                <a:spcPct val="80000"/>
              </a:lnSpc>
            </a:pPr>
            <a:r>
              <a:rPr lang="en-US" altLang="en-US" sz="1800" dirty="0"/>
              <a:t>Local server typically does recursive</a:t>
            </a:r>
          </a:p>
          <a:p>
            <a:pPr eaLnBrk="1" hangingPunct="1">
              <a:lnSpc>
                <a:spcPct val="80000"/>
              </a:lnSpc>
            </a:pPr>
            <a:r>
              <a:rPr lang="en-US" altLang="en-US" sz="1800" dirty="0"/>
              <a:t>Root/distant server does iterative</a:t>
            </a:r>
          </a:p>
        </p:txBody>
      </p:sp>
      <p:graphicFrame>
        <p:nvGraphicFramePr>
          <p:cNvPr id="34820" name="Object 2"/>
          <p:cNvGraphicFramePr>
            <a:graphicFrameLocks noChangeAspect="1"/>
          </p:cNvGraphicFramePr>
          <p:nvPr/>
        </p:nvGraphicFramePr>
        <p:xfrm>
          <a:off x="4587875" y="5118100"/>
          <a:ext cx="833438" cy="638175"/>
        </p:xfrm>
        <a:graphic>
          <a:graphicData uri="http://schemas.openxmlformats.org/presentationml/2006/ole">
            <mc:AlternateContent xmlns:mc="http://schemas.openxmlformats.org/markup-compatibility/2006">
              <mc:Choice xmlns:v="urn:schemas-microsoft-com:vml" Requires="v">
                <p:oleObj spid="_x0000_s347438" name="Clip" r:id="rId4" imgW="1307079" imgH="1083682" progId="MS_ClipArt_Gallery.2">
                  <p:embed/>
                </p:oleObj>
              </mc:Choice>
              <mc:Fallback>
                <p:oleObj name="Clip" r:id="rId4" imgW="1307079" imgH="1083682"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7875" y="5118100"/>
                        <a:ext cx="833438"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34821" name="Text Box 5"/>
          <p:cNvSpPr txBox="1">
            <a:spLocks noChangeArrowheads="1"/>
          </p:cNvSpPr>
          <p:nvPr/>
        </p:nvSpPr>
        <p:spPr bwMode="auto">
          <a:xfrm>
            <a:off x="3805238" y="5691188"/>
            <a:ext cx="17462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chemeClr val="tx1"/>
                </a:solidFill>
              </a:rPr>
              <a:t>requesting host</a:t>
            </a:r>
            <a:endParaRPr lang="en-US" altLang="en-US" sz="2400">
              <a:solidFill>
                <a:schemeClr val="tx1"/>
              </a:solidFill>
            </a:endParaRPr>
          </a:p>
          <a:p>
            <a:pPr algn="ctr">
              <a:spcBef>
                <a:spcPct val="0"/>
              </a:spcBef>
              <a:buClrTx/>
              <a:buFontTx/>
              <a:buNone/>
            </a:pPr>
            <a:r>
              <a:rPr lang="en-US" altLang="en-US" sz="1600" b="1">
                <a:solidFill>
                  <a:schemeClr val="tx1"/>
                </a:solidFill>
              </a:rPr>
              <a:t>surf.eurecom.fr</a:t>
            </a:r>
            <a:endParaRPr lang="en-US" altLang="en-US" sz="1600">
              <a:solidFill>
                <a:schemeClr val="tx1"/>
              </a:solidFill>
            </a:endParaRPr>
          </a:p>
        </p:txBody>
      </p:sp>
      <p:sp>
        <p:nvSpPr>
          <p:cNvPr id="34822" name="Text Box 6"/>
          <p:cNvSpPr txBox="1">
            <a:spLocks noChangeArrowheads="1"/>
          </p:cNvSpPr>
          <p:nvPr/>
        </p:nvSpPr>
        <p:spPr bwMode="auto">
          <a:xfrm>
            <a:off x="7305675" y="5791200"/>
            <a:ext cx="17621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400" b="1">
                <a:solidFill>
                  <a:schemeClr val="tx1"/>
                </a:solidFill>
              </a:rPr>
              <a:t>gaia.cs.umass.edu</a:t>
            </a:r>
            <a:endParaRPr lang="en-US" altLang="en-US" sz="1400">
              <a:solidFill>
                <a:schemeClr val="tx1"/>
              </a:solidFill>
            </a:endParaRPr>
          </a:p>
        </p:txBody>
      </p:sp>
      <p:graphicFrame>
        <p:nvGraphicFramePr>
          <p:cNvPr id="34823" name="Object 3"/>
          <p:cNvGraphicFramePr>
            <a:graphicFrameLocks noChangeAspect="1"/>
          </p:cNvGraphicFramePr>
          <p:nvPr/>
        </p:nvGraphicFramePr>
        <p:xfrm>
          <a:off x="6550025" y="5562600"/>
          <a:ext cx="833438" cy="638175"/>
        </p:xfrm>
        <a:graphic>
          <a:graphicData uri="http://schemas.openxmlformats.org/presentationml/2006/ole">
            <mc:AlternateContent xmlns:mc="http://schemas.openxmlformats.org/markup-compatibility/2006">
              <mc:Choice xmlns:v="urn:schemas-microsoft-com:vml" Requires="v">
                <p:oleObj spid="_x0000_s347439" name="Clip" r:id="rId6" imgW="1307079" imgH="1083682" progId="MS_ClipArt_Gallery.2">
                  <p:embed/>
                </p:oleObj>
              </mc:Choice>
              <mc:Fallback>
                <p:oleObj name="Clip" r:id="rId6" imgW="1307079" imgH="1083682"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0025" y="5562600"/>
                        <a:ext cx="833438"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pSp>
        <p:nvGrpSpPr>
          <p:cNvPr id="34824" name="Group 8"/>
          <p:cNvGrpSpPr>
            <a:grpSpLocks/>
          </p:cNvGrpSpPr>
          <p:nvPr/>
        </p:nvGrpSpPr>
        <p:grpSpPr bwMode="auto">
          <a:xfrm>
            <a:off x="4835525" y="3043238"/>
            <a:ext cx="369888" cy="657225"/>
            <a:chOff x="4180" y="783"/>
            <a:chExt cx="150" cy="307"/>
          </a:xfrm>
        </p:grpSpPr>
        <p:sp>
          <p:nvSpPr>
            <p:cNvPr id="34878" name="AutoShape 9"/>
            <p:cNvSpPr>
              <a:spLocks noChangeArrowheads="1"/>
            </p:cNvSpPr>
            <p:nvPr/>
          </p:nvSpPr>
          <p:spPr bwMode="auto">
            <a:xfrm>
              <a:off x="4180" y="1019"/>
              <a:ext cx="150" cy="71"/>
            </a:xfrm>
            <a:prstGeom prst="parallelogram">
              <a:avLst>
                <a:gd name="adj" fmla="val 81387"/>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79" name="Rectangle 10"/>
            <p:cNvSpPr>
              <a:spLocks noChangeArrowheads="1"/>
            </p:cNvSpPr>
            <p:nvPr/>
          </p:nvSpPr>
          <p:spPr bwMode="auto">
            <a:xfrm>
              <a:off x="4256" y="785"/>
              <a:ext cx="69" cy="236"/>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80" name="Rectangle 11"/>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81" name="AutoShape 12"/>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82" name="Line 13"/>
            <p:cNvSpPr>
              <a:spLocks noChangeShapeType="1"/>
            </p:cNvSpPr>
            <p:nvPr/>
          </p:nvSpPr>
          <p:spPr bwMode="auto">
            <a:xfrm>
              <a:off x="4330" y="788"/>
              <a:ext cx="0" cy="2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83" name="Line 14"/>
            <p:cNvSpPr>
              <a:spLocks noChangeShapeType="1"/>
            </p:cNvSpPr>
            <p:nvPr/>
          </p:nvSpPr>
          <p:spPr bwMode="auto">
            <a:xfrm flipH="1">
              <a:off x="4276" y="1019"/>
              <a:ext cx="54" cy="6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84" name="Rectangle 15"/>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85" name="Rectangle 16"/>
            <p:cNvSpPr>
              <a:spLocks noChangeArrowheads="1"/>
            </p:cNvSpPr>
            <p:nvPr/>
          </p:nvSpPr>
          <p:spPr bwMode="auto">
            <a:xfrm>
              <a:off x="4202" y="924"/>
              <a:ext cx="48" cy="4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grpSp>
      <p:sp>
        <p:nvSpPr>
          <p:cNvPr id="34825" name="Text Box 17"/>
          <p:cNvSpPr txBox="1">
            <a:spLocks noChangeArrowheads="1"/>
          </p:cNvSpPr>
          <p:nvPr/>
        </p:nvSpPr>
        <p:spPr bwMode="auto">
          <a:xfrm>
            <a:off x="5532438" y="1538288"/>
            <a:ext cx="20113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chemeClr val="tx1"/>
                </a:solidFill>
              </a:rPr>
              <a:t>root name server</a:t>
            </a:r>
            <a:endParaRPr lang="en-US" altLang="en-US" sz="1600">
              <a:solidFill>
                <a:schemeClr val="tx1"/>
              </a:solidFill>
            </a:endParaRPr>
          </a:p>
        </p:txBody>
      </p:sp>
      <p:sp>
        <p:nvSpPr>
          <p:cNvPr id="34826" name="Line 18"/>
          <p:cNvSpPr>
            <a:spLocks noChangeShapeType="1"/>
          </p:cNvSpPr>
          <p:nvPr/>
        </p:nvSpPr>
        <p:spPr bwMode="auto">
          <a:xfrm flipH="1" flipV="1">
            <a:off x="4884738" y="3730625"/>
            <a:ext cx="0" cy="1314450"/>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27" name="Line 19"/>
          <p:cNvSpPr>
            <a:spLocks noChangeShapeType="1"/>
          </p:cNvSpPr>
          <p:nvPr/>
        </p:nvSpPr>
        <p:spPr bwMode="auto">
          <a:xfrm flipV="1">
            <a:off x="5005388" y="2057400"/>
            <a:ext cx="1166812" cy="949325"/>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28" name="Line 20"/>
          <p:cNvSpPr>
            <a:spLocks noChangeShapeType="1"/>
          </p:cNvSpPr>
          <p:nvPr/>
        </p:nvSpPr>
        <p:spPr bwMode="auto">
          <a:xfrm flipV="1">
            <a:off x="5284788" y="3197225"/>
            <a:ext cx="1485900" cy="9525"/>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29" name="Line 21"/>
          <p:cNvSpPr>
            <a:spLocks noChangeShapeType="1"/>
          </p:cNvSpPr>
          <p:nvPr/>
        </p:nvSpPr>
        <p:spPr bwMode="auto">
          <a:xfrm flipH="1" flipV="1">
            <a:off x="5284788" y="3368675"/>
            <a:ext cx="1419225" cy="0"/>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30" name="Line 22"/>
          <p:cNvSpPr>
            <a:spLocks noChangeShapeType="1"/>
          </p:cNvSpPr>
          <p:nvPr/>
        </p:nvSpPr>
        <p:spPr bwMode="auto">
          <a:xfrm flipH="1">
            <a:off x="5214938" y="2286000"/>
            <a:ext cx="957262" cy="739775"/>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31" name="Line 23"/>
          <p:cNvSpPr>
            <a:spLocks noChangeShapeType="1"/>
          </p:cNvSpPr>
          <p:nvPr/>
        </p:nvSpPr>
        <p:spPr bwMode="auto">
          <a:xfrm>
            <a:off x="5075238" y="3759200"/>
            <a:ext cx="9525" cy="1323975"/>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34832" name="Group 24"/>
          <p:cNvGrpSpPr>
            <a:grpSpLocks/>
          </p:cNvGrpSpPr>
          <p:nvPr/>
        </p:nvGrpSpPr>
        <p:grpSpPr bwMode="auto">
          <a:xfrm>
            <a:off x="3733800" y="3871913"/>
            <a:ext cx="1987550" cy="611187"/>
            <a:chOff x="2803" y="2129"/>
            <a:chExt cx="1252" cy="385"/>
          </a:xfrm>
        </p:grpSpPr>
        <p:sp>
          <p:nvSpPr>
            <p:cNvPr id="34876" name="Rectangle 25"/>
            <p:cNvSpPr>
              <a:spLocks noChangeArrowheads="1"/>
            </p:cNvSpPr>
            <p:nvPr/>
          </p:nvSpPr>
          <p:spPr bwMode="auto">
            <a:xfrm>
              <a:off x="2838" y="2178"/>
              <a:ext cx="1182" cy="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77" name="Text Box 26"/>
            <p:cNvSpPr txBox="1">
              <a:spLocks noChangeArrowheads="1"/>
            </p:cNvSpPr>
            <p:nvPr/>
          </p:nvSpPr>
          <p:spPr bwMode="auto">
            <a:xfrm>
              <a:off x="2803" y="2129"/>
              <a:ext cx="1252"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chemeClr val="tx1"/>
                  </a:solidFill>
                </a:rPr>
                <a:t>local name server</a:t>
              </a:r>
              <a:endParaRPr lang="en-US" altLang="en-US" sz="2400">
                <a:solidFill>
                  <a:schemeClr val="tx1"/>
                </a:solidFill>
              </a:endParaRPr>
            </a:p>
            <a:p>
              <a:pPr algn="ctr">
                <a:spcBef>
                  <a:spcPct val="0"/>
                </a:spcBef>
                <a:buClrTx/>
                <a:buFontTx/>
                <a:buNone/>
              </a:pPr>
              <a:r>
                <a:rPr lang="en-US" altLang="en-US" sz="1600" b="1">
                  <a:solidFill>
                    <a:schemeClr val="tx1"/>
                  </a:solidFill>
                </a:rPr>
                <a:t>dns.eurecom.fr</a:t>
              </a:r>
              <a:endParaRPr lang="en-US" altLang="en-US" sz="1600">
                <a:solidFill>
                  <a:schemeClr val="tx1"/>
                </a:solidFill>
              </a:endParaRPr>
            </a:p>
          </p:txBody>
        </p:sp>
      </p:grpSp>
      <p:sp>
        <p:nvSpPr>
          <p:cNvPr id="34833" name="Text Box 27"/>
          <p:cNvSpPr txBox="1">
            <a:spLocks noChangeArrowheads="1"/>
          </p:cNvSpPr>
          <p:nvPr/>
        </p:nvSpPr>
        <p:spPr bwMode="auto">
          <a:xfrm>
            <a:off x="4595813" y="458628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rgbClr val="FF0000"/>
                </a:solidFill>
              </a:rPr>
              <a:t>1</a:t>
            </a:r>
            <a:endParaRPr lang="en-US" altLang="en-US" sz="2400">
              <a:solidFill>
                <a:schemeClr val="tx1"/>
              </a:solidFill>
            </a:endParaRPr>
          </a:p>
        </p:txBody>
      </p:sp>
      <p:sp>
        <p:nvSpPr>
          <p:cNvPr id="34834" name="Text Box 28"/>
          <p:cNvSpPr txBox="1">
            <a:spLocks noChangeArrowheads="1"/>
          </p:cNvSpPr>
          <p:nvPr/>
        </p:nvSpPr>
        <p:spPr bwMode="auto">
          <a:xfrm>
            <a:off x="5715000" y="19050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rgbClr val="FF0000"/>
                </a:solidFill>
              </a:rPr>
              <a:t>2</a:t>
            </a:r>
            <a:endParaRPr lang="en-US" altLang="en-US" sz="2400">
              <a:solidFill>
                <a:schemeClr val="tx1"/>
              </a:solidFill>
            </a:endParaRPr>
          </a:p>
        </p:txBody>
      </p:sp>
      <p:sp>
        <p:nvSpPr>
          <p:cNvPr id="34835" name="Text Box 29"/>
          <p:cNvSpPr txBox="1">
            <a:spLocks noChangeArrowheads="1"/>
          </p:cNvSpPr>
          <p:nvPr/>
        </p:nvSpPr>
        <p:spPr bwMode="auto">
          <a:xfrm>
            <a:off x="5410200" y="27432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rgbClr val="FF0000"/>
                </a:solidFill>
              </a:rPr>
              <a:t>3</a:t>
            </a:r>
            <a:endParaRPr lang="en-US" altLang="en-US" sz="2400">
              <a:solidFill>
                <a:schemeClr val="tx1"/>
              </a:solidFill>
            </a:endParaRPr>
          </a:p>
        </p:txBody>
      </p:sp>
      <p:sp>
        <p:nvSpPr>
          <p:cNvPr id="34836" name="Text Box 30"/>
          <p:cNvSpPr txBox="1">
            <a:spLocks noChangeArrowheads="1"/>
          </p:cNvSpPr>
          <p:nvPr/>
        </p:nvSpPr>
        <p:spPr bwMode="auto">
          <a:xfrm>
            <a:off x="5891213" y="290036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rgbClr val="FF0000"/>
                </a:solidFill>
              </a:rPr>
              <a:t>4</a:t>
            </a:r>
            <a:endParaRPr lang="en-US" altLang="en-US" sz="2400">
              <a:solidFill>
                <a:schemeClr val="tx1"/>
              </a:solidFill>
            </a:endParaRPr>
          </a:p>
        </p:txBody>
      </p:sp>
      <p:sp>
        <p:nvSpPr>
          <p:cNvPr id="34837" name="Text Box 31"/>
          <p:cNvSpPr txBox="1">
            <a:spLocks noChangeArrowheads="1"/>
          </p:cNvSpPr>
          <p:nvPr/>
        </p:nvSpPr>
        <p:spPr bwMode="auto">
          <a:xfrm>
            <a:off x="6462713" y="44053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rgbClr val="FF0000"/>
                </a:solidFill>
              </a:rPr>
              <a:t>5</a:t>
            </a:r>
            <a:endParaRPr lang="en-US" altLang="en-US" sz="2400">
              <a:solidFill>
                <a:schemeClr val="tx1"/>
              </a:solidFill>
            </a:endParaRPr>
          </a:p>
        </p:txBody>
      </p:sp>
      <p:sp>
        <p:nvSpPr>
          <p:cNvPr id="34838" name="Text Box 32"/>
          <p:cNvSpPr txBox="1">
            <a:spLocks noChangeArrowheads="1"/>
          </p:cNvSpPr>
          <p:nvPr/>
        </p:nvSpPr>
        <p:spPr bwMode="auto">
          <a:xfrm>
            <a:off x="7110413" y="441483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rgbClr val="FF0000"/>
                </a:solidFill>
              </a:rPr>
              <a:t>6</a:t>
            </a:r>
            <a:endParaRPr lang="en-US" altLang="en-US" sz="2400">
              <a:solidFill>
                <a:schemeClr val="tx1"/>
              </a:solidFill>
            </a:endParaRPr>
          </a:p>
        </p:txBody>
      </p:sp>
      <p:grpSp>
        <p:nvGrpSpPr>
          <p:cNvPr id="34839" name="Group 33"/>
          <p:cNvGrpSpPr>
            <a:grpSpLocks/>
          </p:cNvGrpSpPr>
          <p:nvPr/>
        </p:nvGrpSpPr>
        <p:grpSpPr bwMode="auto">
          <a:xfrm>
            <a:off x="6259513" y="1857375"/>
            <a:ext cx="369887" cy="657225"/>
            <a:chOff x="4180" y="783"/>
            <a:chExt cx="150" cy="307"/>
          </a:xfrm>
        </p:grpSpPr>
        <p:sp>
          <p:nvSpPr>
            <p:cNvPr id="34868" name="AutoShape 34"/>
            <p:cNvSpPr>
              <a:spLocks noChangeArrowheads="1"/>
            </p:cNvSpPr>
            <p:nvPr/>
          </p:nvSpPr>
          <p:spPr bwMode="auto">
            <a:xfrm>
              <a:off x="4180" y="1019"/>
              <a:ext cx="150" cy="71"/>
            </a:xfrm>
            <a:prstGeom prst="parallelogram">
              <a:avLst>
                <a:gd name="adj" fmla="val 81387"/>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69" name="Rectangle 35"/>
            <p:cNvSpPr>
              <a:spLocks noChangeArrowheads="1"/>
            </p:cNvSpPr>
            <p:nvPr/>
          </p:nvSpPr>
          <p:spPr bwMode="auto">
            <a:xfrm>
              <a:off x="4256" y="785"/>
              <a:ext cx="69" cy="236"/>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70" name="Rectangle 36"/>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71" name="AutoShape 37"/>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72" name="Line 38"/>
            <p:cNvSpPr>
              <a:spLocks noChangeShapeType="1"/>
            </p:cNvSpPr>
            <p:nvPr/>
          </p:nvSpPr>
          <p:spPr bwMode="auto">
            <a:xfrm>
              <a:off x="4330" y="788"/>
              <a:ext cx="0" cy="2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73" name="Line 39"/>
            <p:cNvSpPr>
              <a:spLocks noChangeShapeType="1"/>
            </p:cNvSpPr>
            <p:nvPr/>
          </p:nvSpPr>
          <p:spPr bwMode="auto">
            <a:xfrm flipH="1">
              <a:off x="4276" y="1019"/>
              <a:ext cx="54" cy="6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74" name="Rectangle 40"/>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75" name="Rectangle 41"/>
            <p:cNvSpPr>
              <a:spLocks noChangeArrowheads="1"/>
            </p:cNvSpPr>
            <p:nvPr/>
          </p:nvSpPr>
          <p:spPr bwMode="auto">
            <a:xfrm>
              <a:off x="4202" y="924"/>
              <a:ext cx="48" cy="4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grpSp>
      <p:grpSp>
        <p:nvGrpSpPr>
          <p:cNvPr id="34840" name="Group 42"/>
          <p:cNvGrpSpPr>
            <a:grpSpLocks/>
          </p:cNvGrpSpPr>
          <p:nvPr/>
        </p:nvGrpSpPr>
        <p:grpSpPr bwMode="auto">
          <a:xfrm>
            <a:off x="6778625" y="3052763"/>
            <a:ext cx="369888" cy="657225"/>
            <a:chOff x="4180" y="783"/>
            <a:chExt cx="150" cy="307"/>
          </a:xfrm>
        </p:grpSpPr>
        <p:sp>
          <p:nvSpPr>
            <p:cNvPr id="34860" name="AutoShape 43"/>
            <p:cNvSpPr>
              <a:spLocks noChangeArrowheads="1"/>
            </p:cNvSpPr>
            <p:nvPr/>
          </p:nvSpPr>
          <p:spPr bwMode="auto">
            <a:xfrm>
              <a:off x="4180" y="1019"/>
              <a:ext cx="150" cy="71"/>
            </a:xfrm>
            <a:prstGeom prst="parallelogram">
              <a:avLst>
                <a:gd name="adj" fmla="val 81387"/>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61" name="Rectangle 44"/>
            <p:cNvSpPr>
              <a:spLocks noChangeArrowheads="1"/>
            </p:cNvSpPr>
            <p:nvPr/>
          </p:nvSpPr>
          <p:spPr bwMode="auto">
            <a:xfrm>
              <a:off x="4256" y="785"/>
              <a:ext cx="69" cy="236"/>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62" name="Rectangle 45"/>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63" name="AutoShape 46"/>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64" name="Line 47"/>
            <p:cNvSpPr>
              <a:spLocks noChangeShapeType="1"/>
            </p:cNvSpPr>
            <p:nvPr/>
          </p:nvSpPr>
          <p:spPr bwMode="auto">
            <a:xfrm>
              <a:off x="4330" y="788"/>
              <a:ext cx="0" cy="2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65" name="Line 48"/>
            <p:cNvSpPr>
              <a:spLocks noChangeShapeType="1"/>
            </p:cNvSpPr>
            <p:nvPr/>
          </p:nvSpPr>
          <p:spPr bwMode="auto">
            <a:xfrm flipH="1">
              <a:off x="4276" y="1019"/>
              <a:ext cx="54" cy="6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66" name="Rectangle 49"/>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67" name="Rectangle 50"/>
            <p:cNvSpPr>
              <a:spLocks noChangeArrowheads="1"/>
            </p:cNvSpPr>
            <p:nvPr/>
          </p:nvSpPr>
          <p:spPr bwMode="auto">
            <a:xfrm>
              <a:off x="4202" y="924"/>
              <a:ext cx="48" cy="4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grpSp>
      <p:grpSp>
        <p:nvGrpSpPr>
          <p:cNvPr id="34841" name="Group 51"/>
          <p:cNvGrpSpPr>
            <a:grpSpLocks/>
          </p:cNvGrpSpPr>
          <p:nvPr/>
        </p:nvGrpSpPr>
        <p:grpSpPr bwMode="auto">
          <a:xfrm>
            <a:off x="6759575" y="4672013"/>
            <a:ext cx="369888" cy="657225"/>
            <a:chOff x="4180" y="783"/>
            <a:chExt cx="150" cy="307"/>
          </a:xfrm>
        </p:grpSpPr>
        <p:sp>
          <p:nvSpPr>
            <p:cNvPr id="34852" name="AutoShape 52"/>
            <p:cNvSpPr>
              <a:spLocks noChangeArrowheads="1"/>
            </p:cNvSpPr>
            <p:nvPr/>
          </p:nvSpPr>
          <p:spPr bwMode="auto">
            <a:xfrm>
              <a:off x="4180" y="1019"/>
              <a:ext cx="150" cy="71"/>
            </a:xfrm>
            <a:prstGeom prst="parallelogram">
              <a:avLst>
                <a:gd name="adj" fmla="val 81387"/>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53" name="Rectangle 53"/>
            <p:cNvSpPr>
              <a:spLocks noChangeArrowheads="1"/>
            </p:cNvSpPr>
            <p:nvPr/>
          </p:nvSpPr>
          <p:spPr bwMode="auto">
            <a:xfrm>
              <a:off x="4256" y="785"/>
              <a:ext cx="69" cy="236"/>
            </a:xfrm>
            <a:prstGeom prst="rect">
              <a:avLst/>
            </a:prstGeom>
            <a:solidFill>
              <a:srgbClr val="33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54" name="Rectangle 54"/>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55" name="AutoShape 55"/>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56" name="Line 56"/>
            <p:cNvSpPr>
              <a:spLocks noChangeShapeType="1"/>
            </p:cNvSpPr>
            <p:nvPr/>
          </p:nvSpPr>
          <p:spPr bwMode="auto">
            <a:xfrm>
              <a:off x="4330" y="788"/>
              <a:ext cx="0" cy="2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57" name="Line 57"/>
            <p:cNvSpPr>
              <a:spLocks noChangeShapeType="1"/>
            </p:cNvSpPr>
            <p:nvPr/>
          </p:nvSpPr>
          <p:spPr bwMode="auto">
            <a:xfrm flipH="1">
              <a:off x="4276" y="1019"/>
              <a:ext cx="54" cy="6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58" name="Rectangle 58"/>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59" name="Rectangle 59"/>
            <p:cNvSpPr>
              <a:spLocks noChangeArrowheads="1"/>
            </p:cNvSpPr>
            <p:nvPr/>
          </p:nvSpPr>
          <p:spPr bwMode="auto">
            <a:xfrm>
              <a:off x="4202" y="924"/>
              <a:ext cx="48" cy="4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grpSp>
      <p:sp>
        <p:nvSpPr>
          <p:cNvPr id="34842" name="Text Box 60"/>
          <p:cNvSpPr txBox="1">
            <a:spLocks noChangeArrowheads="1"/>
          </p:cNvSpPr>
          <p:nvPr/>
        </p:nvSpPr>
        <p:spPr bwMode="auto">
          <a:xfrm>
            <a:off x="7162800" y="4543425"/>
            <a:ext cx="18288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400">
                <a:solidFill>
                  <a:schemeClr val="tx1"/>
                </a:solidFill>
              </a:rPr>
              <a:t>authoritative name server</a:t>
            </a:r>
            <a:endParaRPr lang="en-US" altLang="en-US" sz="2000">
              <a:solidFill>
                <a:schemeClr val="tx1"/>
              </a:solidFill>
            </a:endParaRPr>
          </a:p>
          <a:p>
            <a:pPr algn="ctr">
              <a:spcBef>
                <a:spcPct val="0"/>
              </a:spcBef>
              <a:buClrTx/>
              <a:buFontTx/>
              <a:buNone/>
            </a:pPr>
            <a:r>
              <a:rPr lang="en-US" altLang="en-US" sz="1400" b="1">
                <a:solidFill>
                  <a:schemeClr val="tx1"/>
                </a:solidFill>
              </a:rPr>
              <a:t>dns.cs.umass.edu</a:t>
            </a:r>
            <a:endParaRPr lang="en-US" altLang="en-US" sz="1400">
              <a:solidFill>
                <a:schemeClr val="tx1"/>
              </a:solidFill>
            </a:endParaRPr>
          </a:p>
        </p:txBody>
      </p:sp>
      <p:sp>
        <p:nvSpPr>
          <p:cNvPr id="34843" name="Line 61"/>
          <p:cNvSpPr>
            <a:spLocks noChangeShapeType="1"/>
          </p:cNvSpPr>
          <p:nvPr/>
        </p:nvSpPr>
        <p:spPr bwMode="auto">
          <a:xfrm>
            <a:off x="6865938" y="3759200"/>
            <a:ext cx="9525" cy="923925"/>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4844" name="Line 62"/>
          <p:cNvSpPr>
            <a:spLocks noChangeShapeType="1"/>
          </p:cNvSpPr>
          <p:nvPr/>
        </p:nvSpPr>
        <p:spPr bwMode="auto">
          <a:xfrm flipH="1" flipV="1">
            <a:off x="7056438" y="3768725"/>
            <a:ext cx="0" cy="866775"/>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34845" name="Group 63"/>
          <p:cNvGrpSpPr>
            <a:grpSpLocks/>
          </p:cNvGrpSpPr>
          <p:nvPr/>
        </p:nvGrpSpPr>
        <p:grpSpPr bwMode="auto">
          <a:xfrm>
            <a:off x="5949950" y="3895725"/>
            <a:ext cx="2489200" cy="581025"/>
            <a:chOff x="4157" y="2144"/>
            <a:chExt cx="1568" cy="366"/>
          </a:xfrm>
        </p:grpSpPr>
        <p:sp>
          <p:nvSpPr>
            <p:cNvPr id="34850" name="Rectangle 64"/>
            <p:cNvSpPr>
              <a:spLocks noChangeArrowheads="1"/>
            </p:cNvSpPr>
            <p:nvPr/>
          </p:nvSpPr>
          <p:spPr bwMode="auto">
            <a:xfrm>
              <a:off x="4170" y="2196"/>
              <a:ext cx="1512" cy="2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4851" name="Text Box 65"/>
            <p:cNvSpPr txBox="1">
              <a:spLocks noChangeArrowheads="1"/>
            </p:cNvSpPr>
            <p:nvPr/>
          </p:nvSpPr>
          <p:spPr bwMode="auto">
            <a:xfrm>
              <a:off x="4157" y="2144"/>
              <a:ext cx="1568"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solidFill>
                    <a:schemeClr val="tx1"/>
                  </a:solidFill>
                </a:rPr>
                <a:t>intermediate name server</a:t>
              </a:r>
              <a:endParaRPr lang="en-US" altLang="en-US" sz="2400">
                <a:solidFill>
                  <a:schemeClr val="tx1"/>
                </a:solidFill>
              </a:endParaRPr>
            </a:p>
            <a:p>
              <a:pPr algn="ctr">
                <a:spcBef>
                  <a:spcPct val="0"/>
                </a:spcBef>
                <a:buClrTx/>
                <a:buFontTx/>
                <a:buNone/>
              </a:pPr>
              <a:r>
                <a:rPr lang="en-US" altLang="en-US" sz="1600" b="1">
                  <a:solidFill>
                    <a:schemeClr val="tx1"/>
                  </a:solidFill>
                </a:rPr>
                <a:t>dns.umass.edu</a:t>
              </a:r>
              <a:endParaRPr lang="en-US" altLang="en-US" sz="1600">
                <a:solidFill>
                  <a:schemeClr val="tx1"/>
                </a:solidFill>
              </a:endParaRPr>
            </a:p>
          </p:txBody>
        </p:sp>
      </p:grpSp>
      <p:sp>
        <p:nvSpPr>
          <p:cNvPr id="34846" name="Text Box 66"/>
          <p:cNvSpPr txBox="1">
            <a:spLocks noChangeArrowheads="1"/>
          </p:cNvSpPr>
          <p:nvPr/>
        </p:nvSpPr>
        <p:spPr bwMode="auto">
          <a:xfrm>
            <a:off x="5929313" y="34147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rgbClr val="FF0000"/>
                </a:solidFill>
              </a:rPr>
              <a:t>7</a:t>
            </a:r>
            <a:endParaRPr lang="en-US" altLang="en-US" sz="2400">
              <a:solidFill>
                <a:schemeClr val="tx1"/>
              </a:solidFill>
            </a:endParaRPr>
          </a:p>
        </p:txBody>
      </p:sp>
      <p:sp>
        <p:nvSpPr>
          <p:cNvPr id="34847" name="Text Box 67"/>
          <p:cNvSpPr txBox="1">
            <a:spLocks noChangeArrowheads="1"/>
          </p:cNvSpPr>
          <p:nvPr/>
        </p:nvSpPr>
        <p:spPr bwMode="auto">
          <a:xfrm>
            <a:off x="5148263" y="460533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rgbClr val="FF0000"/>
                </a:solidFill>
              </a:rPr>
              <a:t>8</a:t>
            </a:r>
            <a:endParaRPr lang="en-US" altLang="en-US" sz="2400">
              <a:solidFill>
                <a:schemeClr val="tx1"/>
              </a:solidFill>
            </a:endParaRPr>
          </a:p>
        </p:txBody>
      </p:sp>
      <p:sp>
        <p:nvSpPr>
          <p:cNvPr id="34848" name="Freeform 68"/>
          <p:cNvSpPr>
            <a:spLocks/>
          </p:cNvSpPr>
          <p:nvPr/>
        </p:nvSpPr>
        <p:spPr bwMode="auto">
          <a:xfrm>
            <a:off x="5434013" y="2311400"/>
            <a:ext cx="1500187" cy="266700"/>
          </a:xfrm>
          <a:custGeom>
            <a:avLst/>
            <a:gdLst>
              <a:gd name="T0" fmla="*/ 2147483646 w 638"/>
              <a:gd name="T1" fmla="*/ 2147483646 h 168"/>
              <a:gd name="T2" fmla="*/ 2147483646 w 638"/>
              <a:gd name="T3" fmla="*/ 2147483646 h 168"/>
              <a:gd name="T4" fmla="*/ 2147483646 w 638"/>
              <a:gd name="T5" fmla="*/ 2147483646 h 168"/>
              <a:gd name="T6" fmla="*/ 2147483646 w 638"/>
              <a:gd name="T7" fmla="*/ 2147483646 h 168"/>
              <a:gd name="T8" fmla="*/ 2147483646 w 638"/>
              <a:gd name="T9" fmla="*/ 2147483646 h 168"/>
              <a:gd name="T10" fmla="*/ 2147483646 w 638"/>
              <a:gd name="T11" fmla="*/ 2147483646 h 168"/>
              <a:gd name="T12" fmla="*/ 2147483646 w 638"/>
              <a:gd name="T13" fmla="*/ 2147483646 h 168"/>
              <a:gd name="T14" fmla="*/ 0 60000 65536"/>
              <a:gd name="T15" fmla="*/ 0 60000 65536"/>
              <a:gd name="T16" fmla="*/ 0 60000 65536"/>
              <a:gd name="T17" fmla="*/ 0 60000 65536"/>
              <a:gd name="T18" fmla="*/ 0 60000 65536"/>
              <a:gd name="T19" fmla="*/ 0 60000 65536"/>
              <a:gd name="T20" fmla="*/ 0 60000 65536"/>
              <a:gd name="T21" fmla="*/ 0 w 638"/>
              <a:gd name="T22" fmla="*/ 0 h 168"/>
              <a:gd name="T23" fmla="*/ 638 w 638"/>
              <a:gd name="T24" fmla="*/ 168 h 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8" h="168">
                <a:moveTo>
                  <a:pt x="304" y="108"/>
                </a:moveTo>
                <a:cubicBezTo>
                  <a:pt x="332" y="42"/>
                  <a:pt x="308" y="46"/>
                  <a:pt x="284" y="30"/>
                </a:cubicBezTo>
                <a:cubicBezTo>
                  <a:pt x="260" y="14"/>
                  <a:pt x="83" y="0"/>
                  <a:pt x="54" y="26"/>
                </a:cubicBezTo>
                <a:cubicBezTo>
                  <a:pt x="25" y="52"/>
                  <a:pt x="0" y="144"/>
                  <a:pt x="54" y="152"/>
                </a:cubicBezTo>
                <a:cubicBezTo>
                  <a:pt x="108" y="160"/>
                  <a:pt x="215" y="168"/>
                  <a:pt x="240" y="164"/>
                </a:cubicBezTo>
                <a:cubicBezTo>
                  <a:pt x="265" y="160"/>
                  <a:pt x="292" y="134"/>
                  <a:pt x="306" y="118"/>
                </a:cubicBezTo>
                <a:cubicBezTo>
                  <a:pt x="320" y="102"/>
                  <a:pt x="586" y="36"/>
                  <a:pt x="638" y="36"/>
                </a:cubicBezTo>
              </a:path>
            </a:pathLst>
          </a:cu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49" name="Text Box 69"/>
          <p:cNvSpPr txBox="1">
            <a:spLocks noChangeArrowheads="1"/>
          </p:cNvSpPr>
          <p:nvPr/>
        </p:nvSpPr>
        <p:spPr bwMode="auto">
          <a:xfrm>
            <a:off x="6934200" y="2209800"/>
            <a:ext cx="17446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800">
                <a:solidFill>
                  <a:schemeClr val="accent2"/>
                </a:solidFill>
              </a:rPr>
              <a:t>iterated query</a:t>
            </a:r>
            <a:endParaRPr lang="en-US" altLang="en-US" sz="1600">
              <a:solidFill>
                <a:schemeClr val="tx1"/>
              </a:solidFill>
            </a:endParaRPr>
          </a:p>
        </p:txBody>
      </p:sp>
    </p:spTree>
    <p:extLst>
      <p:ext uri="{BB962C8B-B14F-4D97-AF65-F5344CB8AC3E}">
        <p14:creationId xmlns:p14="http://schemas.microsoft.com/office/powerpoint/2010/main" val="4540231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2147">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214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lecture</a:t>
            </a:r>
            <a:endParaRPr lang="en-US" dirty="0"/>
          </a:p>
        </p:txBody>
      </p:sp>
      <p:sp>
        <p:nvSpPr>
          <p:cNvPr id="3" name="Content Placeholder 2"/>
          <p:cNvSpPr>
            <a:spLocks noGrp="1"/>
          </p:cNvSpPr>
          <p:nvPr>
            <p:ph idx="1"/>
          </p:nvPr>
        </p:nvSpPr>
        <p:spPr/>
        <p:txBody>
          <a:bodyPr/>
          <a:lstStyle/>
          <a:p>
            <a:r>
              <a:rPr lang="en-US" dirty="0" smtClean="0"/>
              <a:t>Domain Name System (DNS)</a:t>
            </a:r>
          </a:p>
          <a:p>
            <a:endParaRPr lang="en-US" dirty="0"/>
          </a:p>
          <a:p>
            <a:r>
              <a:rPr lang="en-US" dirty="0" smtClean="0">
                <a:solidFill>
                  <a:schemeClr val="bg2">
                    <a:lumMod val="60000"/>
                    <a:lumOff val="40000"/>
                  </a:schemeClr>
                </a:solidFill>
              </a:rPr>
              <a:t>Content Delivery Networks (CDN)</a:t>
            </a:r>
          </a:p>
          <a:p>
            <a:endParaRPr lang="en-US" dirty="0">
              <a:solidFill>
                <a:schemeClr val="bg2">
                  <a:lumMod val="60000"/>
                  <a:lumOff val="40000"/>
                </a:schemeClr>
              </a:solidFill>
            </a:endParaRPr>
          </a:p>
          <a:p>
            <a:r>
              <a:rPr lang="en-US" dirty="0">
                <a:solidFill>
                  <a:schemeClr val="bg2">
                    <a:lumMod val="60000"/>
                    <a:lumOff val="40000"/>
                  </a:schemeClr>
                </a:solidFill>
              </a:rPr>
              <a:t>Extension mechanisms for </a:t>
            </a:r>
            <a:r>
              <a:rPr lang="en-US" dirty="0" smtClean="0">
                <a:solidFill>
                  <a:schemeClr val="bg2">
                    <a:lumMod val="60000"/>
                    <a:lumOff val="40000"/>
                  </a:schemeClr>
                </a:solidFill>
              </a:rPr>
              <a:t>DNS (EDNS)</a:t>
            </a:r>
            <a:endParaRPr lang="en-US" dirty="0">
              <a:solidFill>
                <a:schemeClr val="bg2">
                  <a:lumMod val="60000"/>
                  <a:lumOff val="40000"/>
                </a:schemeClr>
              </a:solidFill>
            </a:endParaRPr>
          </a:p>
        </p:txBody>
      </p:sp>
    </p:spTree>
    <p:extLst>
      <p:ext uri="{BB962C8B-B14F-4D97-AF65-F5344CB8AC3E}">
        <p14:creationId xmlns:p14="http://schemas.microsoft.com/office/powerpoint/2010/main" val="1114178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FDE6EB02-AEF9-5E4C-9CCF-60C2479F0FCC}" type="slidenum">
              <a:rPr lang="en-US" altLang="en-US" sz="1200">
                <a:solidFill>
                  <a:schemeClr val="tx2"/>
                </a:solidFill>
                <a:latin typeface="Arial Narrow" charset="0"/>
              </a:rPr>
              <a:pPr>
                <a:spcBef>
                  <a:spcPct val="0"/>
                </a:spcBef>
                <a:buClrTx/>
                <a:buFontTx/>
                <a:buNone/>
              </a:pPr>
              <a:t>20</a:t>
            </a:fld>
            <a:endParaRPr lang="en-US" altLang="en-US" sz="1200">
              <a:solidFill>
                <a:schemeClr val="tx2"/>
              </a:solidFill>
              <a:latin typeface="Arial Narrow" charset="0"/>
            </a:endParaRPr>
          </a:p>
        </p:txBody>
      </p:sp>
      <p:sp>
        <p:nvSpPr>
          <p:cNvPr id="35842" name="Rectangle 2"/>
          <p:cNvSpPr>
            <a:spLocks noGrp="1" noChangeArrowheads="1"/>
          </p:cNvSpPr>
          <p:nvPr>
            <p:ph type="title"/>
          </p:nvPr>
        </p:nvSpPr>
        <p:spPr/>
        <p:txBody>
          <a:bodyPr/>
          <a:lstStyle/>
          <a:p>
            <a:pPr eaLnBrk="1" hangingPunct="1"/>
            <a:r>
              <a:rPr lang="en-US" altLang="en-US" dirty="0" smtClean="0"/>
              <a:t>DNS Caching</a:t>
            </a:r>
            <a:endParaRPr lang="en-US" altLang="en-US" dirty="0"/>
          </a:p>
        </p:txBody>
      </p:sp>
      <p:sp>
        <p:nvSpPr>
          <p:cNvPr id="263171" name="Rectangle 3"/>
          <p:cNvSpPr>
            <a:spLocks noGrp="1" noChangeArrowheads="1"/>
          </p:cNvSpPr>
          <p:nvPr>
            <p:ph type="body" idx="1"/>
          </p:nvPr>
        </p:nvSpPr>
        <p:spPr/>
        <p:txBody>
          <a:bodyPr/>
          <a:lstStyle/>
          <a:p>
            <a:pPr eaLnBrk="1" hangingPunct="1">
              <a:lnSpc>
                <a:spcPct val="90000"/>
              </a:lnSpc>
            </a:pPr>
            <a:r>
              <a:rPr lang="en-US" altLang="en-US" sz="2400" dirty="0" smtClean="0"/>
              <a:t>DNS </a:t>
            </a:r>
            <a:r>
              <a:rPr lang="en-US" altLang="en-US" sz="2400" dirty="0"/>
              <a:t>responses are cached </a:t>
            </a:r>
          </a:p>
          <a:p>
            <a:pPr lvl="1" eaLnBrk="1" hangingPunct="1">
              <a:lnSpc>
                <a:spcPct val="90000"/>
              </a:lnSpc>
            </a:pPr>
            <a:r>
              <a:rPr lang="en-US" altLang="en-US" sz="2000" dirty="0"/>
              <a:t>Quick response for repeated translations</a:t>
            </a:r>
          </a:p>
          <a:p>
            <a:pPr lvl="1" eaLnBrk="1" hangingPunct="1">
              <a:lnSpc>
                <a:spcPct val="90000"/>
              </a:lnSpc>
            </a:pPr>
            <a:r>
              <a:rPr lang="en-US" altLang="en-US" sz="2000" dirty="0"/>
              <a:t>Other queries may reuse some parts of lookup</a:t>
            </a:r>
          </a:p>
          <a:p>
            <a:pPr lvl="2" eaLnBrk="1" hangingPunct="1">
              <a:lnSpc>
                <a:spcPct val="90000"/>
              </a:lnSpc>
            </a:pPr>
            <a:r>
              <a:rPr lang="en-US" altLang="en-US" sz="1800" dirty="0"/>
              <a:t>NS records for domains </a:t>
            </a:r>
          </a:p>
          <a:p>
            <a:pPr eaLnBrk="1" hangingPunct="1">
              <a:lnSpc>
                <a:spcPct val="90000"/>
              </a:lnSpc>
            </a:pPr>
            <a:r>
              <a:rPr lang="en-US" altLang="en-US" sz="2400" dirty="0"/>
              <a:t>DNS negative queries are cached</a:t>
            </a:r>
          </a:p>
          <a:p>
            <a:pPr lvl="1" eaLnBrk="1" hangingPunct="1">
              <a:lnSpc>
                <a:spcPct val="90000"/>
              </a:lnSpc>
            </a:pPr>
            <a:r>
              <a:rPr lang="en-US" altLang="en-US" sz="2000" dirty="0"/>
              <a:t>Don’t have to repeat past mistakes</a:t>
            </a:r>
          </a:p>
          <a:p>
            <a:pPr lvl="1" eaLnBrk="1" hangingPunct="1">
              <a:lnSpc>
                <a:spcPct val="90000"/>
              </a:lnSpc>
            </a:pPr>
            <a:r>
              <a:rPr lang="en-US" altLang="en-US" sz="2000" dirty="0"/>
              <a:t>E.g. misspellings, search strings in </a:t>
            </a:r>
            <a:r>
              <a:rPr lang="en-US" altLang="en-US" sz="2000" dirty="0" err="1"/>
              <a:t>resolv.conf</a:t>
            </a:r>
            <a:endParaRPr lang="en-US" altLang="en-US" sz="2000" dirty="0"/>
          </a:p>
          <a:p>
            <a:pPr eaLnBrk="1" hangingPunct="1">
              <a:lnSpc>
                <a:spcPct val="90000"/>
              </a:lnSpc>
            </a:pPr>
            <a:r>
              <a:rPr lang="en-US" altLang="en-US" sz="2400" dirty="0"/>
              <a:t>Cached data periodically times out</a:t>
            </a:r>
          </a:p>
          <a:p>
            <a:pPr lvl="1" eaLnBrk="1" hangingPunct="1">
              <a:lnSpc>
                <a:spcPct val="90000"/>
              </a:lnSpc>
            </a:pPr>
            <a:r>
              <a:rPr lang="en-US" altLang="en-US" sz="2000" dirty="0"/>
              <a:t>Lifetime (TTL) of data controlled by owner of data</a:t>
            </a:r>
          </a:p>
          <a:p>
            <a:pPr lvl="1" eaLnBrk="1" hangingPunct="1">
              <a:lnSpc>
                <a:spcPct val="90000"/>
              </a:lnSpc>
            </a:pPr>
            <a:r>
              <a:rPr lang="en-US" altLang="en-US" sz="2000" dirty="0"/>
              <a:t>TTL passed with every record</a:t>
            </a:r>
          </a:p>
        </p:txBody>
      </p:sp>
    </p:spTree>
    <p:extLst>
      <p:ext uri="{BB962C8B-B14F-4D97-AF65-F5344CB8AC3E}">
        <p14:creationId xmlns:p14="http://schemas.microsoft.com/office/powerpoint/2010/main" val="75744896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31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31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317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3171">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317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317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3171">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3171">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3171">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31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7BFB0BD2-AA80-1647-B6F6-F81D9D3333E5}" type="slidenum">
              <a:rPr lang="en-US" altLang="en-US" sz="1200">
                <a:solidFill>
                  <a:schemeClr val="tx2"/>
                </a:solidFill>
                <a:latin typeface="Arial Narrow" charset="0"/>
              </a:rPr>
              <a:pPr>
                <a:spcBef>
                  <a:spcPct val="0"/>
                </a:spcBef>
                <a:buClrTx/>
                <a:buFontTx/>
                <a:buNone/>
              </a:pPr>
              <a:t>21</a:t>
            </a:fld>
            <a:endParaRPr lang="en-US" altLang="en-US" sz="1200">
              <a:solidFill>
                <a:schemeClr val="tx2"/>
              </a:solidFill>
              <a:latin typeface="Arial Narrow" charset="0"/>
            </a:endParaRPr>
          </a:p>
        </p:txBody>
      </p:sp>
      <p:sp>
        <p:nvSpPr>
          <p:cNvPr id="264194" name="Rectangle 2"/>
          <p:cNvSpPr>
            <a:spLocks noChangeArrowheads="1"/>
          </p:cNvSpPr>
          <p:nvPr/>
        </p:nvSpPr>
        <p:spPr bwMode="auto">
          <a:xfrm>
            <a:off x="609600" y="1676400"/>
            <a:ext cx="8153400" cy="44196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36867" name="Rectangle 3"/>
          <p:cNvSpPr>
            <a:spLocks noGrp="1" noChangeArrowheads="1"/>
          </p:cNvSpPr>
          <p:nvPr>
            <p:ph type="title"/>
          </p:nvPr>
        </p:nvSpPr>
        <p:spPr/>
        <p:txBody>
          <a:bodyPr/>
          <a:lstStyle/>
          <a:p>
            <a:pPr eaLnBrk="1" hangingPunct="1"/>
            <a:r>
              <a:rPr lang="en-US" altLang="en-US"/>
              <a:t>Typical Resolution</a:t>
            </a:r>
          </a:p>
        </p:txBody>
      </p:sp>
      <p:sp>
        <p:nvSpPr>
          <p:cNvPr id="36868" name="Oval 4"/>
          <p:cNvSpPr>
            <a:spLocks noChangeArrowheads="1"/>
          </p:cNvSpPr>
          <p:nvPr/>
        </p:nvSpPr>
        <p:spPr bwMode="auto">
          <a:xfrm>
            <a:off x="817563" y="3257550"/>
            <a:ext cx="835025" cy="681038"/>
          </a:xfrm>
          <a:prstGeom prst="ellipse">
            <a:avLst/>
          </a:prstGeom>
          <a:noFill/>
          <a:ln w="127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6869" name="Text Box 5"/>
          <p:cNvSpPr txBox="1">
            <a:spLocks noChangeArrowheads="1"/>
          </p:cNvSpPr>
          <p:nvPr/>
        </p:nvSpPr>
        <p:spPr bwMode="auto">
          <a:xfrm>
            <a:off x="828675" y="4187825"/>
            <a:ext cx="835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Client</a:t>
            </a:r>
          </a:p>
        </p:txBody>
      </p:sp>
      <p:sp>
        <p:nvSpPr>
          <p:cNvPr id="36870" name="Rectangle 6"/>
          <p:cNvSpPr>
            <a:spLocks noChangeArrowheads="1"/>
          </p:cNvSpPr>
          <p:nvPr/>
        </p:nvSpPr>
        <p:spPr bwMode="auto">
          <a:xfrm>
            <a:off x="2687638" y="3316288"/>
            <a:ext cx="798512" cy="693737"/>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6871" name="Text Box 7"/>
          <p:cNvSpPr txBox="1">
            <a:spLocks noChangeArrowheads="1"/>
          </p:cNvSpPr>
          <p:nvPr/>
        </p:nvSpPr>
        <p:spPr bwMode="auto">
          <a:xfrm>
            <a:off x="2352675" y="4038600"/>
            <a:ext cx="14970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Local </a:t>
            </a:r>
          </a:p>
          <a:p>
            <a:pPr algn="ctr">
              <a:spcBef>
                <a:spcPct val="0"/>
              </a:spcBef>
              <a:buClrTx/>
              <a:buFontTx/>
              <a:buNone/>
            </a:pPr>
            <a:r>
              <a:rPr lang="en-US" altLang="en-US" sz="2000"/>
              <a:t>DNS server</a:t>
            </a:r>
          </a:p>
        </p:txBody>
      </p:sp>
      <p:sp>
        <p:nvSpPr>
          <p:cNvPr id="36872" name="Rectangle 8"/>
          <p:cNvSpPr>
            <a:spLocks noChangeArrowheads="1"/>
          </p:cNvSpPr>
          <p:nvPr/>
        </p:nvSpPr>
        <p:spPr bwMode="auto">
          <a:xfrm>
            <a:off x="5989638" y="2457450"/>
            <a:ext cx="798512" cy="693738"/>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6873" name="Text Box 9"/>
          <p:cNvSpPr txBox="1">
            <a:spLocks noChangeArrowheads="1"/>
          </p:cNvSpPr>
          <p:nvPr/>
        </p:nvSpPr>
        <p:spPr bwMode="auto">
          <a:xfrm>
            <a:off x="6880225" y="2422525"/>
            <a:ext cx="14970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root &amp; edu </a:t>
            </a:r>
          </a:p>
          <a:p>
            <a:pPr algn="ctr">
              <a:spcBef>
                <a:spcPct val="0"/>
              </a:spcBef>
              <a:buClrTx/>
              <a:buFontTx/>
              <a:buNone/>
            </a:pPr>
            <a:r>
              <a:rPr lang="en-US" altLang="en-US" sz="2000"/>
              <a:t>DNS server</a:t>
            </a:r>
          </a:p>
        </p:txBody>
      </p:sp>
      <p:sp>
        <p:nvSpPr>
          <p:cNvPr id="36874" name="Rectangle 10"/>
          <p:cNvSpPr>
            <a:spLocks noChangeArrowheads="1"/>
          </p:cNvSpPr>
          <p:nvPr/>
        </p:nvSpPr>
        <p:spPr bwMode="auto">
          <a:xfrm>
            <a:off x="6024563" y="3679825"/>
            <a:ext cx="798512" cy="693738"/>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6875" name="Text Box 11"/>
          <p:cNvSpPr txBox="1">
            <a:spLocks noChangeArrowheads="1"/>
          </p:cNvSpPr>
          <p:nvPr/>
        </p:nvSpPr>
        <p:spPr bwMode="auto">
          <a:xfrm>
            <a:off x="6835775" y="3740150"/>
            <a:ext cx="1706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ns1.cmu.edu </a:t>
            </a:r>
          </a:p>
          <a:p>
            <a:pPr algn="ctr">
              <a:spcBef>
                <a:spcPct val="0"/>
              </a:spcBef>
              <a:buClrTx/>
              <a:buFontTx/>
              <a:buNone/>
            </a:pPr>
            <a:r>
              <a:rPr lang="en-US" altLang="en-US" sz="2000"/>
              <a:t>DNS server</a:t>
            </a:r>
          </a:p>
        </p:txBody>
      </p:sp>
      <p:sp>
        <p:nvSpPr>
          <p:cNvPr id="36876" name="Rectangle 12"/>
          <p:cNvSpPr>
            <a:spLocks noChangeArrowheads="1"/>
          </p:cNvSpPr>
          <p:nvPr/>
        </p:nvSpPr>
        <p:spPr bwMode="auto">
          <a:xfrm>
            <a:off x="6059488" y="4854575"/>
            <a:ext cx="798512" cy="693738"/>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6877" name="Line 13"/>
          <p:cNvSpPr>
            <a:spLocks noChangeShapeType="1"/>
          </p:cNvSpPr>
          <p:nvPr/>
        </p:nvSpPr>
        <p:spPr bwMode="auto">
          <a:xfrm>
            <a:off x="1628775" y="3598863"/>
            <a:ext cx="1058863" cy="0"/>
          </a:xfrm>
          <a:prstGeom prst="line">
            <a:avLst/>
          </a:prstGeom>
          <a:noFill/>
          <a:ln w="1270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8" name="Text Box 14"/>
          <p:cNvSpPr txBox="1">
            <a:spLocks noChangeArrowheads="1"/>
          </p:cNvSpPr>
          <p:nvPr/>
        </p:nvSpPr>
        <p:spPr bwMode="auto">
          <a:xfrm>
            <a:off x="1285875" y="2900363"/>
            <a:ext cx="17192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www.cs.cmu.edu</a:t>
            </a:r>
          </a:p>
        </p:txBody>
      </p:sp>
      <p:grpSp>
        <p:nvGrpSpPr>
          <p:cNvPr id="36879" name="Group 15"/>
          <p:cNvGrpSpPr>
            <a:grpSpLocks/>
          </p:cNvGrpSpPr>
          <p:nvPr/>
        </p:nvGrpSpPr>
        <p:grpSpPr bwMode="auto">
          <a:xfrm>
            <a:off x="3475038" y="2716213"/>
            <a:ext cx="2528887" cy="1000125"/>
            <a:chOff x="2189" y="1711"/>
            <a:chExt cx="1593" cy="630"/>
          </a:xfrm>
        </p:grpSpPr>
        <p:sp>
          <p:nvSpPr>
            <p:cNvPr id="36889" name="Line 16"/>
            <p:cNvSpPr>
              <a:spLocks noChangeShapeType="1"/>
            </p:cNvSpPr>
            <p:nvPr/>
          </p:nvSpPr>
          <p:spPr bwMode="auto">
            <a:xfrm flipV="1">
              <a:off x="2204" y="1711"/>
              <a:ext cx="1578" cy="56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90" name="Line 17"/>
            <p:cNvSpPr>
              <a:spLocks noChangeShapeType="1"/>
            </p:cNvSpPr>
            <p:nvPr/>
          </p:nvSpPr>
          <p:spPr bwMode="auto">
            <a:xfrm flipH="1">
              <a:off x="2189" y="1785"/>
              <a:ext cx="1578" cy="55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91" name="Text Box 18"/>
            <p:cNvSpPr txBox="1">
              <a:spLocks noChangeArrowheads="1"/>
            </p:cNvSpPr>
            <p:nvPr/>
          </p:nvSpPr>
          <p:spPr bwMode="auto">
            <a:xfrm rot="-1103643">
              <a:off x="2545" y="2055"/>
              <a:ext cx="106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NS ns1.cmu.edu</a:t>
              </a:r>
            </a:p>
          </p:txBody>
        </p:sp>
        <p:sp>
          <p:nvSpPr>
            <p:cNvPr id="36892" name="Text Box 19"/>
            <p:cNvSpPr txBox="1">
              <a:spLocks noChangeArrowheads="1"/>
            </p:cNvSpPr>
            <p:nvPr/>
          </p:nvSpPr>
          <p:spPr bwMode="auto">
            <a:xfrm rot="-1103643">
              <a:off x="2404" y="1789"/>
              <a:ext cx="108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www.cs.cmu.edu</a:t>
              </a:r>
            </a:p>
          </p:txBody>
        </p:sp>
      </p:grpSp>
      <p:grpSp>
        <p:nvGrpSpPr>
          <p:cNvPr id="36880" name="Group 20"/>
          <p:cNvGrpSpPr>
            <a:grpSpLocks/>
          </p:cNvGrpSpPr>
          <p:nvPr/>
        </p:nvGrpSpPr>
        <p:grpSpPr bwMode="auto">
          <a:xfrm>
            <a:off x="3505200" y="3810000"/>
            <a:ext cx="2555875" cy="488950"/>
            <a:chOff x="2208" y="2400"/>
            <a:chExt cx="1610" cy="308"/>
          </a:xfrm>
        </p:grpSpPr>
        <p:sp>
          <p:nvSpPr>
            <p:cNvPr id="36886" name="Line 21"/>
            <p:cNvSpPr>
              <a:spLocks noChangeShapeType="1"/>
            </p:cNvSpPr>
            <p:nvPr/>
          </p:nvSpPr>
          <p:spPr bwMode="auto">
            <a:xfrm>
              <a:off x="2230" y="2400"/>
              <a:ext cx="1578" cy="104"/>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87" name="Line 22"/>
            <p:cNvSpPr>
              <a:spLocks noChangeShapeType="1"/>
            </p:cNvSpPr>
            <p:nvPr/>
          </p:nvSpPr>
          <p:spPr bwMode="auto">
            <a:xfrm flipH="1" flipV="1">
              <a:off x="2208" y="2474"/>
              <a:ext cx="1600" cy="9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88" name="Text Box 23"/>
            <p:cNvSpPr txBox="1">
              <a:spLocks noChangeArrowheads="1"/>
            </p:cNvSpPr>
            <p:nvPr/>
          </p:nvSpPr>
          <p:spPr bwMode="auto">
            <a:xfrm rot="297327">
              <a:off x="2592" y="2496"/>
              <a:ext cx="122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NS ns1.cs.cmu.edu</a:t>
              </a:r>
            </a:p>
          </p:txBody>
        </p:sp>
      </p:grpSp>
      <p:grpSp>
        <p:nvGrpSpPr>
          <p:cNvPr id="36881" name="Group 24"/>
          <p:cNvGrpSpPr>
            <a:grpSpLocks/>
          </p:cNvGrpSpPr>
          <p:nvPr/>
        </p:nvGrpSpPr>
        <p:grpSpPr bwMode="auto">
          <a:xfrm>
            <a:off x="3487738" y="3927475"/>
            <a:ext cx="2609850" cy="1376363"/>
            <a:chOff x="2197" y="2474"/>
            <a:chExt cx="1644" cy="867"/>
          </a:xfrm>
        </p:grpSpPr>
        <p:sp>
          <p:nvSpPr>
            <p:cNvPr id="36883" name="Line 25"/>
            <p:cNvSpPr>
              <a:spLocks noChangeShapeType="1"/>
            </p:cNvSpPr>
            <p:nvPr/>
          </p:nvSpPr>
          <p:spPr bwMode="auto">
            <a:xfrm>
              <a:off x="2241" y="2474"/>
              <a:ext cx="1600" cy="807"/>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84" name="Line 26"/>
            <p:cNvSpPr>
              <a:spLocks noChangeShapeType="1"/>
            </p:cNvSpPr>
            <p:nvPr/>
          </p:nvSpPr>
          <p:spPr bwMode="auto">
            <a:xfrm flipH="1" flipV="1">
              <a:off x="2197" y="2526"/>
              <a:ext cx="1607" cy="81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85" name="Text Box 27"/>
            <p:cNvSpPr txBox="1">
              <a:spLocks noChangeArrowheads="1"/>
            </p:cNvSpPr>
            <p:nvPr/>
          </p:nvSpPr>
          <p:spPr bwMode="auto">
            <a:xfrm rot="1670163">
              <a:off x="2640" y="3042"/>
              <a:ext cx="96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A www=IPaddr</a:t>
              </a:r>
            </a:p>
          </p:txBody>
        </p:sp>
      </p:grpSp>
      <p:sp>
        <p:nvSpPr>
          <p:cNvPr id="36882" name="Text Box 28"/>
          <p:cNvSpPr txBox="1">
            <a:spLocks noChangeArrowheads="1"/>
          </p:cNvSpPr>
          <p:nvPr/>
        </p:nvSpPr>
        <p:spPr bwMode="auto">
          <a:xfrm>
            <a:off x="6802438" y="4648200"/>
            <a:ext cx="196056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ns1.cs.cmu.edu</a:t>
            </a:r>
          </a:p>
          <a:p>
            <a:pPr algn="ctr">
              <a:spcBef>
                <a:spcPct val="0"/>
              </a:spcBef>
              <a:buClrTx/>
              <a:buFontTx/>
              <a:buNone/>
            </a:pPr>
            <a:r>
              <a:rPr lang="en-US" altLang="en-US" sz="2000"/>
              <a:t>DNS</a:t>
            </a:r>
          </a:p>
          <a:p>
            <a:pPr algn="ctr">
              <a:spcBef>
                <a:spcPct val="0"/>
              </a:spcBef>
              <a:buClrTx/>
              <a:buFontTx/>
              <a:buNone/>
            </a:pPr>
            <a:r>
              <a:rPr lang="en-US" altLang="en-US" sz="2000"/>
              <a:t>server</a:t>
            </a:r>
          </a:p>
        </p:txBody>
      </p:sp>
    </p:spTree>
    <p:extLst>
      <p:ext uri="{BB962C8B-B14F-4D97-AF65-F5344CB8AC3E}">
        <p14:creationId xmlns:p14="http://schemas.microsoft.com/office/powerpoint/2010/main" val="16162811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11AF1B5E-E33E-484A-8B69-6D948B0C2AA9}" type="slidenum">
              <a:rPr lang="en-US" altLang="en-US" sz="1200">
                <a:solidFill>
                  <a:schemeClr val="tx2"/>
                </a:solidFill>
                <a:latin typeface="Arial Narrow" charset="0"/>
              </a:rPr>
              <a:pPr>
                <a:spcBef>
                  <a:spcPct val="0"/>
                </a:spcBef>
                <a:buClrTx/>
                <a:buFontTx/>
                <a:buNone/>
              </a:pPr>
              <a:t>22</a:t>
            </a:fld>
            <a:endParaRPr lang="en-US" altLang="en-US" sz="1200">
              <a:solidFill>
                <a:schemeClr val="tx2"/>
              </a:solidFill>
              <a:latin typeface="Arial Narrow" charset="0"/>
            </a:endParaRPr>
          </a:p>
        </p:txBody>
      </p:sp>
      <p:sp>
        <p:nvSpPr>
          <p:cNvPr id="37890" name="Rectangle 2"/>
          <p:cNvSpPr>
            <a:spLocks noGrp="1" noChangeArrowheads="1"/>
          </p:cNvSpPr>
          <p:nvPr>
            <p:ph type="title"/>
          </p:nvPr>
        </p:nvSpPr>
        <p:spPr/>
        <p:txBody>
          <a:bodyPr/>
          <a:lstStyle/>
          <a:p>
            <a:pPr eaLnBrk="1" hangingPunct="1"/>
            <a:r>
              <a:rPr lang="en-US" altLang="en-US"/>
              <a:t>Subsequent Lookup Example</a:t>
            </a:r>
          </a:p>
        </p:txBody>
      </p:sp>
      <p:sp>
        <p:nvSpPr>
          <p:cNvPr id="265219" name="Rectangle 3"/>
          <p:cNvSpPr>
            <a:spLocks noChangeArrowheads="1"/>
          </p:cNvSpPr>
          <p:nvPr/>
        </p:nvSpPr>
        <p:spPr bwMode="auto">
          <a:xfrm>
            <a:off x="533400" y="1600200"/>
            <a:ext cx="8382000" cy="4724400"/>
          </a:xfrm>
          <a:prstGeom prst="rect">
            <a:avLst/>
          </a:prstGeom>
          <a:solidFill>
            <a:srgbClr val="FFFFFF"/>
          </a:solidFill>
          <a:ln w="9525">
            <a:solidFill>
              <a:schemeClr val="tx1"/>
            </a:solidFill>
            <a:miter lim="800000"/>
            <a:headEnd/>
            <a:tailEnd/>
          </a:ln>
          <a:effectLst>
            <a:outerShdw blurRad="63500" dist="107763" dir="2700000" algn="ctr" rotWithShape="0">
              <a:schemeClr val="bg2">
                <a:alpha val="74998"/>
              </a:schemeClr>
            </a:outerShdw>
          </a:effectLst>
        </p:spPr>
        <p:txBody>
          <a:bodyPr wrap="none" anchor="ctr"/>
          <a:lstStyle>
            <a:lvl1pPr eaLnBrk="0" hangingPunct="0">
              <a:defRPr sz="2400">
                <a:solidFill>
                  <a:schemeClr val="tx1"/>
                </a:solidFill>
                <a:latin typeface="Times New Roman" charset="0"/>
                <a:ea typeface="ＭＳ Ｐゴシック" charset="-128"/>
              </a:defRPr>
            </a:lvl1pPr>
            <a:lvl2pPr marL="37931725" indent="-37474525" eaLnBrk="0" hangingPunct="0">
              <a:defRPr sz="2400">
                <a:solidFill>
                  <a:schemeClr val="tx1"/>
                </a:solidFill>
                <a:latin typeface="Times New Roman" charset="0"/>
                <a:ea typeface="ＭＳ Ｐゴシック" charset="-128"/>
              </a:defRPr>
            </a:lvl2pPr>
            <a:lvl3pPr eaLnBrk="0" hangingPunct="0">
              <a:defRPr sz="2400">
                <a:solidFill>
                  <a:schemeClr val="tx1"/>
                </a:solidFill>
                <a:latin typeface="Times New Roman" charset="0"/>
                <a:ea typeface="ＭＳ Ｐゴシック" charset="-128"/>
              </a:defRPr>
            </a:lvl3pPr>
            <a:lvl4pPr eaLnBrk="0" hangingPunct="0">
              <a:defRPr sz="2400">
                <a:solidFill>
                  <a:schemeClr val="tx1"/>
                </a:solidFill>
                <a:latin typeface="Times New Roman" charset="0"/>
                <a:ea typeface="ＭＳ Ｐゴシック" charset="-128"/>
              </a:defRPr>
            </a:lvl4pPr>
            <a:lvl5pPr eaLnBrk="0" hangingPunct="0">
              <a:defRPr sz="2400">
                <a:solidFill>
                  <a:schemeClr val="tx1"/>
                </a:solidFill>
                <a:latin typeface="Times New Roman" charset="0"/>
                <a:ea typeface="ＭＳ Ｐゴシック" charset="-128"/>
              </a:defRPr>
            </a:lvl5pPr>
            <a:lvl6pPr marL="457200" eaLnBrk="0" fontAlgn="base" hangingPunct="0">
              <a:spcBef>
                <a:spcPct val="0"/>
              </a:spcBef>
              <a:spcAft>
                <a:spcPct val="0"/>
              </a:spcAft>
              <a:defRPr sz="2400">
                <a:solidFill>
                  <a:schemeClr val="tx1"/>
                </a:solidFill>
                <a:latin typeface="Times New Roman" charset="0"/>
                <a:ea typeface="ＭＳ Ｐゴシック" charset="-128"/>
              </a:defRPr>
            </a:lvl6pPr>
            <a:lvl7pPr marL="914400" eaLnBrk="0" fontAlgn="base" hangingPunct="0">
              <a:spcBef>
                <a:spcPct val="0"/>
              </a:spcBef>
              <a:spcAft>
                <a:spcPct val="0"/>
              </a:spcAft>
              <a:defRPr sz="2400">
                <a:solidFill>
                  <a:schemeClr val="tx1"/>
                </a:solidFill>
                <a:latin typeface="Times New Roman" charset="0"/>
                <a:ea typeface="ＭＳ Ｐゴシック" charset="-128"/>
              </a:defRPr>
            </a:lvl7pPr>
            <a:lvl8pPr marL="1371600" eaLnBrk="0" fontAlgn="base" hangingPunct="0">
              <a:spcBef>
                <a:spcPct val="0"/>
              </a:spcBef>
              <a:spcAft>
                <a:spcPct val="0"/>
              </a:spcAft>
              <a:defRPr sz="2400">
                <a:solidFill>
                  <a:schemeClr val="tx1"/>
                </a:solidFill>
                <a:latin typeface="Times New Roman" charset="0"/>
                <a:ea typeface="ＭＳ Ｐゴシック" charset="-128"/>
              </a:defRPr>
            </a:lvl8pPr>
            <a:lvl9pPr marL="1828800" eaLnBrk="0" fontAlgn="base" hangingPunct="0">
              <a:spcBef>
                <a:spcPct val="0"/>
              </a:spcBef>
              <a:spcAft>
                <a:spcPct val="0"/>
              </a:spcAft>
              <a:defRPr sz="2400">
                <a:solidFill>
                  <a:schemeClr val="tx1"/>
                </a:solidFill>
                <a:latin typeface="Times New Roman" charset="0"/>
                <a:ea typeface="ＭＳ Ｐゴシック" charset="-128"/>
              </a:defRPr>
            </a:lvl9pPr>
          </a:lstStyle>
          <a:p>
            <a:pPr eaLnBrk="1" hangingPunct="1">
              <a:defRPr/>
            </a:pPr>
            <a:endParaRPr lang="en-US" altLang="en-US" smtClean="0"/>
          </a:p>
        </p:txBody>
      </p:sp>
      <p:sp>
        <p:nvSpPr>
          <p:cNvPr id="37892" name="Oval 4"/>
          <p:cNvSpPr>
            <a:spLocks noChangeArrowheads="1"/>
          </p:cNvSpPr>
          <p:nvPr/>
        </p:nvSpPr>
        <p:spPr bwMode="auto">
          <a:xfrm>
            <a:off x="817563" y="3257550"/>
            <a:ext cx="835025" cy="681038"/>
          </a:xfrm>
          <a:prstGeom prst="ellipse">
            <a:avLst/>
          </a:prstGeom>
          <a:noFill/>
          <a:ln w="127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7893" name="Text Box 5"/>
          <p:cNvSpPr txBox="1">
            <a:spLocks noChangeArrowheads="1"/>
          </p:cNvSpPr>
          <p:nvPr/>
        </p:nvSpPr>
        <p:spPr bwMode="auto">
          <a:xfrm>
            <a:off x="828675" y="4187825"/>
            <a:ext cx="835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Client</a:t>
            </a:r>
          </a:p>
        </p:txBody>
      </p:sp>
      <p:sp>
        <p:nvSpPr>
          <p:cNvPr id="37894" name="Rectangle 6"/>
          <p:cNvSpPr>
            <a:spLocks noChangeArrowheads="1"/>
          </p:cNvSpPr>
          <p:nvPr/>
        </p:nvSpPr>
        <p:spPr bwMode="auto">
          <a:xfrm>
            <a:off x="2687638" y="3316288"/>
            <a:ext cx="798512" cy="693737"/>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7895" name="Text Box 7"/>
          <p:cNvSpPr txBox="1">
            <a:spLocks noChangeArrowheads="1"/>
          </p:cNvSpPr>
          <p:nvPr/>
        </p:nvSpPr>
        <p:spPr bwMode="auto">
          <a:xfrm>
            <a:off x="2286000" y="4038600"/>
            <a:ext cx="14970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Local </a:t>
            </a:r>
          </a:p>
          <a:p>
            <a:pPr algn="ctr">
              <a:spcBef>
                <a:spcPct val="0"/>
              </a:spcBef>
              <a:buClrTx/>
              <a:buFontTx/>
              <a:buNone/>
            </a:pPr>
            <a:r>
              <a:rPr lang="en-US" altLang="en-US" sz="2000"/>
              <a:t>DNS server</a:t>
            </a:r>
          </a:p>
        </p:txBody>
      </p:sp>
      <p:sp>
        <p:nvSpPr>
          <p:cNvPr id="37896" name="Rectangle 8"/>
          <p:cNvSpPr>
            <a:spLocks noChangeArrowheads="1"/>
          </p:cNvSpPr>
          <p:nvPr/>
        </p:nvSpPr>
        <p:spPr bwMode="auto">
          <a:xfrm>
            <a:off x="5989638" y="2457450"/>
            <a:ext cx="798512" cy="693738"/>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7897" name="Text Box 9"/>
          <p:cNvSpPr txBox="1">
            <a:spLocks noChangeArrowheads="1"/>
          </p:cNvSpPr>
          <p:nvPr/>
        </p:nvSpPr>
        <p:spPr bwMode="auto">
          <a:xfrm>
            <a:off x="6884988" y="2422525"/>
            <a:ext cx="14970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root &amp; edu </a:t>
            </a:r>
          </a:p>
          <a:p>
            <a:pPr algn="ctr">
              <a:spcBef>
                <a:spcPct val="0"/>
              </a:spcBef>
              <a:buClrTx/>
              <a:buFontTx/>
              <a:buNone/>
            </a:pPr>
            <a:r>
              <a:rPr lang="en-US" altLang="en-US" sz="2000"/>
              <a:t>DNS server</a:t>
            </a:r>
          </a:p>
        </p:txBody>
      </p:sp>
      <p:sp>
        <p:nvSpPr>
          <p:cNvPr id="37898" name="Rectangle 10"/>
          <p:cNvSpPr>
            <a:spLocks noChangeArrowheads="1"/>
          </p:cNvSpPr>
          <p:nvPr/>
        </p:nvSpPr>
        <p:spPr bwMode="auto">
          <a:xfrm>
            <a:off x="6024563" y="3679825"/>
            <a:ext cx="798512" cy="693738"/>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7899" name="Text Box 11"/>
          <p:cNvSpPr txBox="1">
            <a:spLocks noChangeArrowheads="1"/>
          </p:cNvSpPr>
          <p:nvPr/>
        </p:nvSpPr>
        <p:spPr bwMode="auto">
          <a:xfrm>
            <a:off x="6938963" y="3740150"/>
            <a:ext cx="14970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cmu.edu </a:t>
            </a:r>
          </a:p>
          <a:p>
            <a:pPr algn="ctr">
              <a:spcBef>
                <a:spcPct val="0"/>
              </a:spcBef>
              <a:buClrTx/>
              <a:buFontTx/>
              <a:buNone/>
            </a:pPr>
            <a:r>
              <a:rPr lang="en-US" altLang="en-US" sz="2000"/>
              <a:t>DNS server</a:t>
            </a:r>
          </a:p>
        </p:txBody>
      </p:sp>
      <p:sp>
        <p:nvSpPr>
          <p:cNvPr id="37900" name="Rectangle 12"/>
          <p:cNvSpPr>
            <a:spLocks noChangeArrowheads="1"/>
          </p:cNvSpPr>
          <p:nvPr/>
        </p:nvSpPr>
        <p:spPr bwMode="auto">
          <a:xfrm>
            <a:off x="6059488" y="4854575"/>
            <a:ext cx="798512" cy="693738"/>
          </a:xfrm>
          <a:prstGeom prst="rect">
            <a:avLst/>
          </a:prstGeom>
          <a:noFill/>
          <a:ln w="127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37901" name="Text Box 13"/>
          <p:cNvSpPr txBox="1">
            <a:spLocks noChangeArrowheads="1"/>
          </p:cNvSpPr>
          <p:nvPr/>
        </p:nvSpPr>
        <p:spPr bwMode="auto">
          <a:xfrm>
            <a:off x="6977063" y="4646613"/>
            <a:ext cx="148113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000"/>
              <a:t>cs.cmu.edu</a:t>
            </a:r>
          </a:p>
          <a:p>
            <a:pPr algn="ctr">
              <a:spcBef>
                <a:spcPct val="0"/>
              </a:spcBef>
              <a:buClrTx/>
              <a:buFontTx/>
              <a:buNone/>
            </a:pPr>
            <a:r>
              <a:rPr lang="en-US" altLang="en-US" sz="2000"/>
              <a:t>DNS</a:t>
            </a:r>
          </a:p>
          <a:p>
            <a:pPr algn="ctr">
              <a:spcBef>
                <a:spcPct val="0"/>
              </a:spcBef>
              <a:buClrTx/>
              <a:buFontTx/>
              <a:buNone/>
            </a:pPr>
            <a:r>
              <a:rPr lang="en-US" altLang="en-US" sz="2000"/>
              <a:t>server</a:t>
            </a:r>
          </a:p>
        </p:txBody>
      </p:sp>
      <p:sp>
        <p:nvSpPr>
          <p:cNvPr id="37902" name="Line 14"/>
          <p:cNvSpPr>
            <a:spLocks noChangeShapeType="1"/>
          </p:cNvSpPr>
          <p:nvPr/>
        </p:nvSpPr>
        <p:spPr bwMode="auto">
          <a:xfrm>
            <a:off x="1628775" y="3598863"/>
            <a:ext cx="1058863" cy="0"/>
          </a:xfrm>
          <a:prstGeom prst="line">
            <a:avLst/>
          </a:prstGeom>
          <a:noFill/>
          <a:ln w="12700">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7903" name="Text Box 15"/>
          <p:cNvSpPr txBox="1">
            <a:spLocks noChangeArrowheads="1"/>
          </p:cNvSpPr>
          <p:nvPr/>
        </p:nvSpPr>
        <p:spPr bwMode="auto">
          <a:xfrm>
            <a:off x="1392238" y="2900363"/>
            <a:ext cx="1508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ftp.cs.cmu.edu</a:t>
            </a:r>
          </a:p>
        </p:txBody>
      </p:sp>
      <p:sp>
        <p:nvSpPr>
          <p:cNvPr id="265232" name="Line 16"/>
          <p:cNvSpPr>
            <a:spLocks noChangeShapeType="1"/>
          </p:cNvSpPr>
          <p:nvPr/>
        </p:nvSpPr>
        <p:spPr bwMode="auto">
          <a:xfrm>
            <a:off x="3557588" y="3927475"/>
            <a:ext cx="2540000" cy="128111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5233" name="Line 17"/>
          <p:cNvSpPr>
            <a:spLocks noChangeShapeType="1"/>
          </p:cNvSpPr>
          <p:nvPr/>
        </p:nvSpPr>
        <p:spPr bwMode="auto">
          <a:xfrm flipH="1" flipV="1">
            <a:off x="3487738" y="4010025"/>
            <a:ext cx="2551112" cy="129381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5234" name="Text Box 18"/>
          <p:cNvSpPr txBox="1">
            <a:spLocks noChangeArrowheads="1"/>
          </p:cNvSpPr>
          <p:nvPr/>
        </p:nvSpPr>
        <p:spPr bwMode="auto">
          <a:xfrm rot="1670163">
            <a:off x="4392613" y="4829175"/>
            <a:ext cx="11287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ftp=IPaddr</a:t>
            </a:r>
          </a:p>
        </p:txBody>
      </p:sp>
      <p:sp>
        <p:nvSpPr>
          <p:cNvPr id="265235" name="Text Box 19"/>
          <p:cNvSpPr txBox="1">
            <a:spLocks noChangeArrowheads="1"/>
          </p:cNvSpPr>
          <p:nvPr/>
        </p:nvSpPr>
        <p:spPr bwMode="auto">
          <a:xfrm rot="1670163">
            <a:off x="4384675" y="4267200"/>
            <a:ext cx="1508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1600"/>
              <a:t>ftp.cs.cmu.edu</a:t>
            </a:r>
          </a:p>
        </p:txBody>
      </p:sp>
    </p:spTree>
    <p:extLst>
      <p:ext uri="{BB962C8B-B14F-4D97-AF65-F5344CB8AC3E}">
        <p14:creationId xmlns:p14="http://schemas.microsoft.com/office/powerpoint/2010/main" val="206433176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52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523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52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52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32" grpId="0" animBg="1"/>
      <p:bldP spid="265233" grpId="0" animBg="1"/>
      <p:bldP spid="265234" grpId="0"/>
      <p:bldP spid="26523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43A146A0-37B8-D24A-BB24-E0AFB6633032}" type="slidenum">
              <a:rPr lang="en-US" altLang="en-US" sz="1200">
                <a:solidFill>
                  <a:schemeClr val="tx2"/>
                </a:solidFill>
                <a:latin typeface="Arial Narrow" charset="0"/>
              </a:rPr>
              <a:pPr>
                <a:spcBef>
                  <a:spcPct val="0"/>
                </a:spcBef>
                <a:buClrTx/>
                <a:buFontTx/>
                <a:buNone/>
              </a:pPr>
              <a:t>23</a:t>
            </a:fld>
            <a:endParaRPr lang="en-US" altLang="en-US" sz="1200">
              <a:solidFill>
                <a:schemeClr val="tx2"/>
              </a:solidFill>
              <a:latin typeface="Arial Narrow" charset="0"/>
            </a:endParaRPr>
          </a:p>
        </p:txBody>
      </p:sp>
      <p:sp>
        <p:nvSpPr>
          <p:cNvPr id="38914" name="Rectangle 2"/>
          <p:cNvSpPr>
            <a:spLocks noGrp="1" noChangeArrowheads="1"/>
          </p:cNvSpPr>
          <p:nvPr>
            <p:ph type="title"/>
          </p:nvPr>
        </p:nvSpPr>
        <p:spPr/>
        <p:txBody>
          <a:bodyPr/>
          <a:lstStyle/>
          <a:p>
            <a:pPr eaLnBrk="1" hangingPunct="1"/>
            <a:r>
              <a:rPr lang="en-US" altLang="en-US"/>
              <a:t>Reliability</a:t>
            </a:r>
          </a:p>
        </p:txBody>
      </p:sp>
      <p:sp>
        <p:nvSpPr>
          <p:cNvPr id="38915" name="Rectangle 3"/>
          <p:cNvSpPr>
            <a:spLocks noGrp="1" noChangeArrowheads="1"/>
          </p:cNvSpPr>
          <p:nvPr>
            <p:ph type="body" idx="1"/>
          </p:nvPr>
        </p:nvSpPr>
        <p:spPr/>
        <p:txBody>
          <a:bodyPr/>
          <a:lstStyle/>
          <a:p>
            <a:pPr eaLnBrk="1" hangingPunct="1"/>
            <a:r>
              <a:rPr lang="en-US" altLang="en-US" sz="2800" dirty="0"/>
              <a:t>DNS servers are replicated</a:t>
            </a:r>
          </a:p>
          <a:p>
            <a:pPr lvl="1" eaLnBrk="1" hangingPunct="1"/>
            <a:r>
              <a:rPr lang="en-US" altLang="en-US" sz="2400" dirty="0"/>
              <a:t>Name service available if </a:t>
            </a:r>
            <a:r>
              <a:rPr lang="en-US" altLang="en-US" sz="2400" dirty="0">
                <a:sym typeface="Math B" charset="0"/>
              </a:rPr>
              <a:t>≥</a:t>
            </a:r>
            <a:r>
              <a:rPr lang="en-US" altLang="en-US" sz="2400" dirty="0"/>
              <a:t> one replica is up</a:t>
            </a:r>
          </a:p>
          <a:p>
            <a:pPr lvl="1" eaLnBrk="1" hangingPunct="1"/>
            <a:r>
              <a:rPr lang="en-US" altLang="en-US" sz="2400" dirty="0"/>
              <a:t>Queries can be load balanced between replicas</a:t>
            </a:r>
          </a:p>
          <a:p>
            <a:pPr eaLnBrk="1" hangingPunct="1"/>
            <a:r>
              <a:rPr lang="en-US" altLang="en-US" sz="2800" dirty="0"/>
              <a:t>UDP used for queries</a:t>
            </a:r>
          </a:p>
          <a:p>
            <a:pPr lvl="1" eaLnBrk="1" hangingPunct="1"/>
            <a:r>
              <a:rPr lang="en-US" altLang="en-US" sz="2400" dirty="0"/>
              <a:t>Need reliability </a:t>
            </a:r>
            <a:r>
              <a:rPr lang="en-US" altLang="en-US" sz="2400" dirty="0">
                <a:sym typeface="Wingdings" charset="2"/>
              </a:rPr>
              <a:t> must implement this on top of UDP!</a:t>
            </a:r>
            <a:endParaRPr lang="en-US" altLang="en-US" sz="2400" dirty="0"/>
          </a:p>
          <a:p>
            <a:pPr lvl="1" eaLnBrk="1" hangingPunct="1"/>
            <a:r>
              <a:rPr lang="en-US" altLang="en-US" sz="2400" dirty="0"/>
              <a:t>Why not just use TCP?</a:t>
            </a:r>
          </a:p>
          <a:p>
            <a:pPr eaLnBrk="1" hangingPunct="1"/>
            <a:r>
              <a:rPr lang="en-US" altLang="en-US" sz="2800" dirty="0"/>
              <a:t>Try alternate servers on timeout</a:t>
            </a:r>
          </a:p>
          <a:p>
            <a:pPr lvl="1" eaLnBrk="1" hangingPunct="1"/>
            <a:r>
              <a:rPr lang="en-US" altLang="en-US" sz="2400" dirty="0"/>
              <a:t>Exponential </a:t>
            </a:r>
            <a:r>
              <a:rPr lang="en-US" altLang="en-US" sz="2400" dirty="0" err="1"/>
              <a:t>backoff</a:t>
            </a:r>
            <a:r>
              <a:rPr lang="en-US" altLang="en-US" sz="2400" dirty="0"/>
              <a:t> when retrying same </a:t>
            </a:r>
            <a:r>
              <a:rPr lang="en-US" altLang="en-US" sz="2400" dirty="0" smtClean="0"/>
              <a:t>server</a:t>
            </a:r>
            <a:endParaRPr lang="en-US" altLang="en-US" sz="2400" dirty="0"/>
          </a:p>
        </p:txBody>
      </p:sp>
    </p:spTree>
    <p:extLst>
      <p:ext uri="{BB962C8B-B14F-4D97-AF65-F5344CB8AC3E}">
        <p14:creationId xmlns:p14="http://schemas.microsoft.com/office/powerpoint/2010/main" val="47824065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Cost of Using Hierarchy</a:t>
            </a:r>
            <a:endParaRPr lang="en-US" dirty="0"/>
          </a:p>
        </p:txBody>
      </p:sp>
      <p:sp>
        <p:nvSpPr>
          <p:cNvPr id="3" name="Content Placeholder 2"/>
          <p:cNvSpPr>
            <a:spLocks noGrp="1"/>
          </p:cNvSpPr>
          <p:nvPr>
            <p:ph idx="1"/>
          </p:nvPr>
        </p:nvSpPr>
        <p:spPr>
          <a:xfrm>
            <a:off x="304800" y="1295400"/>
            <a:ext cx="8839200" cy="5562600"/>
          </a:xfrm>
        </p:spPr>
        <p:txBody>
          <a:bodyPr>
            <a:normAutofit/>
          </a:bodyPr>
          <a:lstStyle/>
          <a:p>
            <a:r>
              <a:rPr lang="en-US" sz="2800" dirty="0" smtClean="0"/>
              <a:t>Why hierarchical name is a </a:t>
            </a:r>
            <a:r>
              <a:rPr lang="en-US" sz="2800" i="1" dirty="0" smtClean="0"/>
              <a:t>bad idea</a:t>
            </a:r>
            <a:r>
              <a:rPr lang="en-US" sz="2800" dirty="0" smtClean="0"/>
              <a:t>?</a:t>
            </a:r>
          </a:p>
          <a:p>
            <a:pPr lvl="1"/>
            <a:r>
              <a:rPr lang="en-US" sz="2400" dirty="0" smtClean="0">
                <a:hlinkClick r:id="rId3"/>
              </a:rPr>
              <a:t>http://www.cs.cmu.edu/index.html</a:t>
            </a:r>
            <a:r>
              <a:rPr lang="en-US" sz="2400" dirty="0" smtClean="0"/>
              <a:t> </a:t>
            </a:r>
            <a:r>
              <a:rPr lang="en-US" sz="2400" dirty="0" smtClean="0">
                <a:sym typeface="Wingdings"/>
              </a:rPr>
              <a:t> http://4e52/</a:t>
            </a:r>
            <a:endParaRPr lang="en-US" sz="2400" dirty="0" smtClean="0"/>
          </a:p>
          <a:p>
            <a:pPr lvl="1"/>
            <a:r>
              <a:rPr lang="en-US" sz="2400" dirty="0" smtClean="0"/>
              <a:t>Stable reference (when object changes)</a:t>
            </a:r>
          </a:p>
          <a:p>
            <a:pPr lvl="1"/>
            <a:r>
              <a:rPr lang="en-US" sz="2400" dirty="0" smtClean="0"/>
              <a:t>Object replication</a:t>
            </a:r>
          </a:p>
          <a:p>
            <a:pPr lvl="1"/>
            <a:r>
              <a:rPr lang="en-US" sz="2400" dirty="0" smtClean="0"/>
              <a:t>Avoid fighting over names (typo squatting)</a:t>
            </a:r>
          </a:p>
          <a:p>
            <a:endParaRPr lang="en-US" sz="2800" dirty="0"/>
          </a:p>
          <a:p>
            <a:r>
              <a:rPr lang="en-US" sz="2800" dirty="0" smtClean="0"/>
              <a:t>Potential solution: semantics-free reference</a:t>
            </a:r>
          </a:p>
          <a:p>
            <a:pPr lvl="1"/>
            <a:r>
              <a:rPr lang="en-US" sz="2000" dirty="0" smtClean="0"/>
              <a:t>Use DHT to map a reference to an IP</a:t>
            </a:r>
          </a:p>
          <a:p>
            <a:endParaRPr lang="en-US" sz="2800" dirty="0" smtClean="0"/>
          </a:p>
          <a:p>
            <a:r>
              <a:rPr lang="en-US" sz="2800" dirty="0" smtClean="0"/>
              <a:t>Adding another layer of “indirection”</a:t>
            </a:r>
          </a:p>
          <a:p>
            <a:pPr lvl="1"/>
            <a:r>
              <a:rPr lang="en-US" sz="2400" dirty="0" smtClean="0"/>
              <a:t>End-system multicast, </a:t>
            </a:r>
            <a:r>
              <a:rPr lang="en-US" sz="2400" dirty="0" err="1" smtClean="0"/>
              <a:t>etc</a:t>
            </a:r>
            <a:endParaRPr lang="en-US" sz="2400" dirty="0" smtClean="0"/>
          </a:p>
        </p:txBody>
      </p:sp>
    </p:spTree>
    <p:extLst>
      <p:ext uri="{BB962C8B-B14F-4D97-AF65-F5344CB8AC3E}">
        <p14:creationId xmlns:p14="http://schemas.microsoft.com/office/powerpoint/2010/main" val="131258568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Lecture</a:t>
            </a:r>
            <a:endParaRPr lang="en-US" dirty="0"/>
          </a:p>
        </p:txBody>
      </p:sp>
      <p:sp>
        <p:nvSpPr>
          <p:cNvPr id="3" name="Content Placeholder 2"/>
          <p:cNvSpPr>
            <a:spLocks noGrp="1"/>
          </p:cNvSpPr>
          <p:nvPr>
            <p:ph idx="1"/>
          </p:nvPr>
        </p:nvSpPr>
        <p:spPr/>
        <p:txBody>
          <a:bodyPr/>
          <a:lstStyle/>
          <a:p>
            <a:r>
              <a:rPr lang="en-US" dirty="0" smtClean="0"/>
              <a:t>Privacy</a:t>
            </a:r>
          </a:p>
        </p:txBody>
      </p:sp>
    </p:spTree>
    <p:extLst>
      <p:ext uri="{BB962C8B-B14F-4D97-AF65-F5344CB8AC3E}">
        <p14:creationId xmlns:p14="http://schemas.microsoft.com/office/powerpoint/2010/main" val="214209982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FDE6EB02-AEF9-5E4C-9CCF-60C2479F0FCC}" type="slidenum">
              <a:rPr lang="en-US" altLang="en-US" sz="1200">
                <a:solidFill>
                  <a:schemeClr val="tx2"/>
                </a:solidFill>
                <a:latin typeface="Arial Narrow" charset="0"/>
              </a:rPr>
              <a:pPr>
                <a:spcBef>
                  <a:spcPct val="0"/>
                </a:spcBef>
                <a:buClrTx/>
                <a:buFontTx/>
                <a:buNone/>
              </a:pPr>
              <a:t>26</a:t>
            </a:fld>
            <a:endParaRPr lang="en-US" altLang="en-US" sz="1200">
              <a:solidFill>
                <a:schemeClr val="tx2"/>
              </a:solidFill>
              <a:latin typeface="Arial Narrow" charset="0"/>
            </a:endParaRPr>
          </a:p>
        </p:txBody>
      </p:sp>
      <p:sp>
        <p:nvSpPr>
          <p:cNvPr id="35842" name="Rectangle 2"/>
          <p:cNvSpPr>
            <a:spLocks noGrp="1" noChangeArrowheads="1"/>
          </p:cNvSpPr>
          <p:nvPr>
            <p:ph type="title"/>
          </p:nvPr>
        </p:nvSpPr>
        <p:spPr/>
        <p:txBody>
          <a:bodyPr/>
          <a:lstStyle/>
          <a:p>
            <a:pPr eaLnBrk="1" hangingPunct="1"/>
            <a:r>
              <a:rPr lang="en-US" altLang="en-US"/>
              <a:t>Workload and Caching</a:t>
            </a:r>
          </a:p>
        </p:txBody>
      </p:sp>
      <p:sp>
        <p:nvSpPr>
          <p:cNvPr id="263171" name="Rectangle 3"/>
          <p:cNvSpPr>
            <a:spLocks noGrp="1" noChangeArrowheads="1"/>
          </p:cNvSpPr>
          <p:nvPr>
            <p:ph type="body" idx="1"/>
          </p:nvPr>
        </p:nvSpPr>
        <p:spPr/>
        <p:txBody>
          <a:bodyPr/>
          <a:lstStyle/>
          <a:p>
            <a:pPr eaLnBrk="1" hangingPunct="1">
              <a:lnSpc>
                <a:spcPct val="90000"/>
              </a:lnSpc>
            </a:pPr>
            <a:r>
              <a:rPr lang="en-US" altLang="en-US" sz="2400">
                <a:sym typeface="Wingdings" charset="2"/>
              </a:rPr>
              <a:t>What workload do you expect for different servers/names?</a:t>
            </a:r>
          </a:p>
          <a:p>
            <a:pPr lvl="1" eaLnBrk="1" hangingPunct="1">
              <a:lnSpc>
                <a:spcPct val="90000"/>
              </a:lnSpc>
            </a:pPr>
            <a:r>
              <a:rPr lang="en-US" altLang="en-US" sz="2000"/>
              <a:t>Why might this be a problem? How can we solve this problem?</a:t>
            </a:r>
          </a:p>
          <a:p>
            <a:pPr eaLnBrk="1" hangingPunct="1">
              <a:lnSpc>
                <a:spcPct val="90000"/>
              </a:lnSpc>
            </a:pPr>
            <a:r>
              <a:rPr lang="en-US" altLang="en-US" sz="2400"/>
              <a:t>DNS responses are cached </a:t>
            </a:r>
          </a:p>
          <a:p>
            <a:pPr lvl="1" eaLnBrk="1" hangingPunct="1">
              <a:lnSpc>
                <a:spcPct val="90000"/>
              </a:lnSpc>
            </a:pPr>
            <a:r>
              <a:rPr lang="en-US" altLang="en-US" sz="2000"/>
              <a:t>Quick response for repeated translations</a:t>
            </a:r>
          </a:p>
          <a:p>
            <a:pPr lvl="1" eaLnBrk="1" hangingPunct="1">
              <a:lnSpc>
                <a:spcPct val="90000"/>
              </a:lnSpc>
            </a:pPr>
            <a:r>
              <a:rPr lang="en-US" altLang="en-US" sz="2000"/>
              <a:t>Other queries may reuse some parts of lookup</a:t>
            </a:r>
          </a:p>
          <a:p>
            <a:pPr lvl="2" eaLnBrk="1" hangingPunct="1">
              <a:lnSpc>
                <a:spcPct val="90000"/>
              </a:lnSpc>
            </a:pPr>
            <a:r>
              <a:rPr lang="en-US" altLang="en-US" sz="1800"/>
              <a:t>NS records for domains </a:t>
            </a:r>
          </a:p>
          <a:p>
            <a:pPr eaLnBrk="1" hangingPunct="1">
              <a:lnSpc>
                <a:spcPct val="90000"/>
              </a:lnSpc>
            </a:pPr>
            <a:r>
              <a:rPr lang="en-US" altLang="en-US" sz="2400"/>
              <a:t>DNS negative queries are cached</a:t>
            </a:r>
          </a:p>
          <a:p>
            <a:pPr lvl="1" eaLnBrk="1" hangingPunct="1">
              <a:lnSpc>
                <a:spcPct val="90000"/>
              </a:lnSpc>
            </a:pPr>
            <a:r>
              <a:rPr lang="en-US" altLang="en-US" sz="2000"/>
              <a:t>Don’t have to repeat past mistakes</a:t>
            </a:r>
          </a:p>
          <a:p>
            <a:pPr lvl="1" eaLnBrk="1" hangingPunct="1">
              <a:lnSpc>
                <a:spcPct val="90000"/>
              </a:lnSpc>
            </a:pPr>
            <a:r>
              <a:rPr lang="en-US" altLang="en-US" sz="2000"/>
              <a:t>E.g. misspellings, search strings in resolv.conf</a:t>
            </a:r>
          </a:p>
          <a:p>
            <a:pPr eaLnBrk="1" hangingPunct="1">
              <a:lnSpc>
                <a:spcPct val="90000"/>
              </a:lnSpc>
            </a:pPr>
            <a:r>
              <a:rPr lang="en-US" altLang="en-US" sz="2400"/>
              <a:t>Cached data periodically times out</a:t>
            </a:r>
          </a:p>
          <a:p>
            <a:pPr lvl="1" eaLnBrk="1" hangingPunct="1">
              <a:lnSpc>
                <a:spcPct val="90000"/>
              </a:lnSpc>
            </a:pPr>
            <a:r>
              <a:rPr lang="en-US" altLang="en-US" sz="2000"/>
              <a:t>Lifetime (TTL) of data controlled by owner of data</a:t>
            </a:r>
          </a:p>
          <a:p>
            <a:pPr lvl="1" eaLnBrk="1" hangingPunct="1">
              <a:lnSpc>
                <a:spcPct val="90000"/>
              </a:lnSpc>
            </a:pPr>
            <a:r>
              <a:rPr lang="en-US" altLang="en-US" sz="2000"/>
              <a:t>TTL passed with every record</a:t>
            </a:r>
          </a:p>
        </p:txBody>
      </p:sp>
    </p:spTree>
    <p:extLst>
      <p:ext uri="{BB962C8B-B14F-4D97-AF65-F5344CB8AC3E}">
        <p14:creationId xmlns:p14="http://schemas.microsoft.com/office/powerpoint/2010/main" val="201792904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3171">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3171">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3171">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3171">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3171">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3171">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3171">
                                            <p:txEl>
                                              <p:pRg st="8" end="8"/>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3171">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3171">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317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1"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D4D231B7-1EBE-2B49-B689-F1647A51C6EF}" type="slidenum">
              <a:rPr lang="en-US" altLang="en-US" sz="1200">
                <a:solidFill>
                  <a:schemeClr val="tx2"/>
                </a:solidFill>
                <a:latin typeface="Arial Narrow" charset="0"/>
              </a:rPr>
              <a:pPr>
                <a:spcBef>
                  <a:spcPct val="0"/>
                </a:spcBef>
                <a:buClrTx/>
                <a:buFontTx/>
                <a:buNone/>
              </a:pPr>
              <a:t>27</a:t>
            </a:fld>
            <a:endParaRPr lang="en-US" altLang="en-US" sz="1200">
              <a:solidFill>
                <a:schemeClr val="tx2"/>
              </a:solidFill>
              <a:latin typeface="Arial Narrow" charset="0"/>
            </a:endParaRPr>
          </a:p>
        </p:txBody>
      </p:sp>
      <p:sp>
        <p:nvSpPr>
          <p:cNvPr id="39938" name="Rectangle 2"/>
          <p:cNvSpPr>
            <a:spLocks noGrp="1" noChangeArrowheads="1"/>
          </p:cNvSpPr>
          <p:nvPr>
            <p:ph type="title"/>
          </p:nvPr>
        </p:nvSpPr>
        <p:spPr/>
        <p:txBody>
          <a:bodyPr/>
          <a:lstStyle/>
          <a:p>
            <a:pPr eaLnBrk="1" hangingPunct="1"/>
            <a:r>
              <a:rPr lang="en-US" altLang="en-US"/>
              <a:t>Reverse Name Lookup</a:t>
            </a:r>
            <a:endParaRPr lang="en-US" altLang="en-US">
              <a:solidFill>
                <a:srgbClr val="FF0000"/>
              </a:solidFill>
            </a:endParaRPr>
          </a:p>
        </p:txBody>
      </p:sp>
      <p:sp>
        <p:nvSpPr>
          <p:cNvPr id="267267" name="Rectangle 3"/>
          <p:cNvSpPr>
            <a:spLocks noGrp="1" noChangeArrowheads="1"/>
          </p:cNvSpPr>
          <p:nvPr>
            <p:ph type="body" idx="1"/>
          </p:nvPr>
        </p:nvSpPr>
        <p:spPr/>
        <p:txBody>
          <a:bodyPr/>
          <a:lstStyle/>
          <a:p>
            <a:pPr eaLnBrk="1" hangingPunct="1"/>
            <a:r>
              <a:rPr lang="en-US" altLang="en-US"/>
              <a:t>128.2.206.138?</a:t>
            </a:r>
          </a:p>
          <a:p>
            <a:pPr lvl="1" eaLnBrk="1" hangingPunct="1"/>
            <a:r>
              <a:rPr lang="en-US" altLang="en-US"/>
              <a:t>Lookup 138.206.2.128.in-addr.arpa</a:t>
            </a:r>
          </a:p>
          <a:p>
            <a:pPr lvl="1" eaLnBrk="1" hangingPunct="1"/>
            <a:r>
              <a:rPr lang="en-US" altLang="en-US"/>
              <a:t>Why is the address reversed?</a:t>
            </a:r>
          </a:p>
          <a:p>
            <a:pPr lvl="1" eaLnBrk="1" hangingPunct="1"/>
            <a:r>
              <a:rPr lang="en-US" altLang="en-US"/>
              <a:t>Happens to be www.intel-iris.net and mammoth.cmcl.cs.cmu.edu </a:t>
            </a:r>
            <a:r>
              <a:rPr lang="en-US" altLang="en-US">
                <a:sym typeface="Wingdings" charset="2"/>
              </a:rPr>
              <a:t> what will reverse lookup return? Both?</a:t>
            </a:r>
          </a:p>
          <a:p>
            <a:pPr marL="1085850" lvl="2" eaLnBrk="1" hangingPunct="1"/>
            <a:r>
              <a:rPr lang="en-US" altLang="en-US">
                <a:sym typeface="Wingdings" charset="2"/>
              </a:rPr>
              <a:t>Should only return name that reflects address allocation mechanism</a:t>
            </a:r>
          </a:p>
        </p:txBody>
      </p:sp>
    </p:spTree>
    <p:extLst>
      <p:ext uri="{BB962C8B-B14F-4D97-AF65-F5344CB8AC3E}">
        <p14:creationId xmlns:p14="http://schemas.microsoft.com/office/powerpoint/2010/main" val="18511977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6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B50AB0D4-5F54-B248-8C05-141791586644}" type="slidenum">
              <a:rPr lang="en-US" altLang="en-US" sz="1200">
                <a:solidFill>
                  <a:schemeClr val="tx2"/>
                </a:solidFill>
                <a:latin typeface="Arial Narrow" charset="0"/>
              </a:rPr>
              <a:pPr>
                <a:spcBef>
                  <a:spcPct val="0"/>
                </a:spcBef>
                <a:buClrTx/>
                <a:buFontTx/>
                <a:buNone/>
              </a:pPr>
              <a:t>28</a:t>
            </a:fld>
            <a:endParaRPr lang="en-US" altLang="en-US" sz="1200">
              <a:solidFill>
                <a:schemeClr val="tx2"/>
              </a:solidFill>
              <a:latin typeface="Arial Narrow" charset="0"/>
            </a:endParaRPr>
          </a:p>
        </p:txBody>
      </p:sp>
      <p:sp>
        <p:nvSpPr>
          <p:cNvPr id="40962" name="Rectangle 2"/>
          <p:cNvSpPr>
            <a:spLocks noGrp="1" noChangeArrowheads="1"/>
          </p:cNvSpPr>
          <p:nvPr>
            <p:ph type="title"/>
          </p:nvPr>
        </p:nvSpPr>
        <p:spPr/>
        <p:txBody>
          <a:bodyPr/>
          <a:lstStyle/>
          <a:p>
            <a:pPr eaLnBrk="1" hangingPunct="1"/>
            <a:r>
              <a:rPr lang="en-US" altLang="en-US"/>
              <a:t>Prefetching</a:t>
            </a:r>
          </a:p>
        </p:txBody>
      </p:sp>
      <p:sp>
        <p:nvSpPr>
          <p:cNvPr id="40963" name="Rectangle 3"/>
          <p:cNvSpPr>
            <a:spLocks noGrp="1" noChangeArrowheads="1"/>
          </p:cNvSpPr>
          <p:nvPr>
            <p:ph type="body" idx="1"/>
          </p:nvPr>
        </p:nvSpPr>
        <p:spPr/>
        <p:txBody>
          <a:bodyPr/>
          <a:lstStyle/>
          <a:p>
            <a:pPr eaLnBrk="1" hangingPunct="1"/>
            <a:r>
              <a:rPr lang="en-US" altLang="en-US"/>
              <a:t>Name servers can add additional data to any response</a:t>
            </a:r>
          </a:p>
          <a:p>
            <a:pPr eaLnBrk="1" hangingPunct="1"/>
            <a:r>
              <a:rPr lang="en-US" altLang="en-US"/>
              <a:t>Typically used for prefetching</a:t>
            </a:r>
          </a:p>
          <a:p>
            <a:pPr lvl="1" eaLnBrk="1" hangingPunct="1"/>
            <a:r>
              <a:rPr lang="en-US" altLang="en-US"/>
              <a:t>CNAME/MX/NS typically point to another host name</a:t>
            </a:r>
          </a:p>
          <a:p>
            <a:pPr lvl="1" eaLnBrk="1" hangingPunct="1"/>
            <a:r>
              <a:rPr lang="en-US" altLang="en-US"/>
              <a:t>Responses include address of host referred to in “additional section”</a:t>
            </a:r>
          </a:p>
          <a:p>
            <a:pPr lvl="1" eaLnBrk="1" hangingPunct="1"/>
            <a:endParaRPr lang="en-US" altLang="en-US"/>
          </a:p>
          <a:p>
            <a:pPr lvl="1" eaLnBrk="1" hangingPunct="1"/>
            <a:endParaRPr lang="en-US" altLang="en-US"/>
          </a:p>
        </p:txBody>
      </p:sp>
    </p:spTree>
    <p:extLst>
      <p:ext uri="{BB962C8B-B14F-4D97-AF65-F5344CB8AC3E}">
        <p14:creationId xmlns:p14="http://schemas.microsoft.com/office/powerpoint/2010/main" val="1751754376"/>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0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F40AEB7C-209D-C041-BD8E-F977902EEB09}" type="slidenum">
              <a:rPr lang="en-US" altLang="en-US" sz="1200">
                <a:solidFill>
                  <a:schemeClr val="tx2"/>
                </a:solidFill>
                <a:latin typeface="Arial Narrow" charset="0"/>
              </a:rPr>
              <a:pPr>
                <a:spcBef>
                  <a:spcPct val="0"/>
                </a:spcBef>
                <a:buClrTx/>
                <a:buFontTx/>
                <a:buNone/>
              </a:pPr>
              <a:t>29</a:t>
            </a:fld>
            <a:endParaRPr lang="en-US" altLang="en-US" sz="1200">
              <a:solidFill>
                <a:schemeClr val="tx2"/>
              </a:solidFill>
              <a:latin typeface="Arial Narrow" charset="0"/>
            </a:endParaRPr>
          </a:p>
        </p:txBody>
      </p:sp>
      <p:sp>
        <p:nvSpPr>
          <p:cNvPr id="44034" name="Rectangle 2"/>
          <p:cNvSpPr>
            <a:spLocks noGrp="1" noChangeArrowheads="1"/>
          </p:cNvSpPr>
          <p:nvPr>
            <p:ph type="title"/>
          </p:nvPr>
        </p:nvSpPr>
        <p:spPr/>
        <p:txBody>
          <a:bodyPr/>
          <a:lstStyle/>
          <a:p>
            <a:pPr eaLnBrk="1" hangingPunct="1"/>
            <a:r>
              <a:rPr lang="en-US" altLang="en-US"/>
              <a:t>New Registrars</a:t>
            </a:r>
          </a:p>
        </p:txBody>
      </p:sp>
      <p:sp>
        <p:nvSpPr>
          <p:cNvPr id="44035" name="Rectangle 3"/>
          <p:cNvSpPr>
            <a:spLocks noGrp="1" noChangeArrowheads="1"/>
          </p:cNvSpPr>
          <p:nvPr>
            <p:ph type="body" idx="1"/>
          </p:nvPr>
        </p:nvSpPr>
        <p:spPr/>
        <p:txBody>
          <a:bodyPr/>
          <a:lstStyle/>
          <a:p>
            <a:pPr eaLnBrk="1" hangingPunct="1"/>
            <a:r>
              <a:rPr lang="en-US" altLang="en-US"/>
              <a:t>Network Solutions (NSI) used to handle all registrations, root servers, etc…</a:t>
            </a:r>
          </a:p>
          <a:p>
            <a:pPr lvl="1" eaLnBrk="1" hangingPunct="1"/>
            <a:r>
              <a:rPr lang="en-US" altLang="en-US"/>
              <a:t>Clearly not the democratic (Internet) way</a:t>
            </a:r>
          </a:p>
          <a:p>
            <a:pPr lvl="1" eaLnBrk="1" hangingPunct="1"/>
            <a:r>
              <a:rPr lang="en-US" altLang="en-US"/>
              <a:t>Large number of registrars that can create new domains </a:t>
            </a:r>
            <a:r>
              <a:rPr lang="en-US" altLang="en-US">
                <a:sym typeface="Wingdings" charset="2"/>
              </a:rPr>
              <a:t> However, NSI still handle root servers</a:t>
            </a:r>
            <a:endParaRPr lang="en-US" altLang="en-US"/>
          </a:p>
          <a:p>
            <a:pPr eaLnBrk="1" hangingPunct="1"/>
            <a:endParaRPr lang="en-US" altLang="en-US"/>
          </a:p>
        </p:txBody>
      </p:sp>
    </p:spTree>
    <p:extLst>
      <p:ext uri="{BB962C8B-B14F-4D97-AF65-F5344CB8AC3E}">
        <p14:creationId xmlns:p14="http://schemas.microsoft.com/office/powerpoint/2010/main" val="188248070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lstStyle/>
          <a:p>
            <a:r>
              <a:rPr lang="en-US" sz="2800" dirty="0"/>
              <a:t>The Akamai Network: A Platform for High-Performance Internet </a:t>
            </a:r>
            <a:r>
              <a:rPr lang="en-US" sz="2800" dirty="0" smtClean="0"/>
              <a:t>Applications</a:t>
            </a:r>
          </a:p>
          <a:p>
            <a:endParaRPr lang="en-US" sz="2800" dirty="0" smtClean="0"/>
          </a:p>
          <a:p>
            <a:r>
              <a:rPr lang="en-US" sz="2800" dirty="0" smtClean="0"/>
              <a:t>Exploring </a:t>
            </a:r>
            <a:r>
              <a:rPr lang="en-US" sz="2800" dirty="0"/>
              <a:t>EDNS-Client-Subnet Adopters in your Free </a:t>
            </a:r>
            <a:r>
              <a:rPr lang="en-US" sz="2800" dirty="0" smtClean="0"/>
              <a:t>Time</a:t>
            </a:r>
          </a:p>
          <a:p>
            <a:endParaRPr lang="en-US" sz="2800" dirty="0"/>
          </a:p>
          <a:p>
            <a:r>
              <a:rPr lang="en-US" sz="2800" dirty="0" smtClean="0"/>
              <a:t>Optional</a:t>
            </a:r>
          </a:p>
          <a:p>
            <a:pPr lvl="1"/>
            <a:r>
              <a:rPr lang="en-US" sz="2400" dirty="0" smtClean="0"/>
              <a:t>End-User Mapping: Next </a:t>
            </a:r>
            <a:r>
              <a:rPr lang="en-US" sz="2400" dirty="0"/>
              <a:t>Generation Request Routing for Content Delivery</a:t>
            </a:r>
            <a:endParaRPr lang="en-US" sz="2400" dirty="0" smtClean="0"/>
          </a:p>
          <a:p>
            <a:pPr lvl="1"/>
            <a:r>
              <a:rPr lang="en-US" sz="2400" dirty="0"/>
              <a:t>Development of the Domain Name </a:t>
            </a:r>
            <a:r>
              <a:rPr lang="en-US" sz="2400" dirty="0" smtClean="0"/>
              <a:t>System</a:t>
            </a:r>
          </a:p>
          <a:p>
            <a:pPr lvl="1"/>
            <a:r>
              <a:rPr lang="en-US" sz="2400" dirty="0"/>
              <a:t>Measuring and Evaluating Large-Scale CDNs</a:t>
            </a:r>
          </a:p>
        </p:txBody>
      </p:sp>
    </p:spTree>
    <p:extLst>
      <p:ext uri="{BB962C8B-B14F-4D97-AF65-F5344CB8AC3E}">
        <p14:creationId xmlns:p14="http://schemas.microsoft.com/office/powerpoint/2010/main" val="119023576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0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729287FF-F9C8-474C-8D5C-21B8788EDFF4}" type="slidenum">
              <a:rPr lang="en-US" altLang="en-US" sz="1200">
                <a:solidFill>
                  <a:schemeClr val="tx2"/>
                </a:solidFill>
                <a:latin typeface="Arial Narrow" charset="0"/>
              </a:rPr>
              <a:pPr>
                <a:spcBef>
                  <a:spcPct val="0"/>
                </a:spcBef>
                <a:buClrTx/>
                <a:buFontTx/>
                <a:buNone/>
              </a:pPr>
              <a:t>30</a:t>
            </a:fld>
            <a:endParaRPr lang="en-US" altLang="en-US" sz="1200">
              <a:solidFill>
                <a:schemeClr val="tx2"/>
              </a:solidFill>
              <a:latin typeface="Arial Narrow" charset="0"/>
            </a:endParaRPr>
          </a:p>
        </p:txBody>
      </p:sp>
      <p:sp>
        <p:nvSpPr>
          <p:cNvPr id="45058" name="Rectangle 2"/>
          <p:cNvSpPr>
            <a:spLocks noGrp="1" noChangeArrowheads="1"/>
          </p:cNvSpPr>
          <p:nvPr>
            <p:ph type="title"/>
          </p:nvPr>
        </p:nvSpPr>
        <p:spPr/>
        <p:txBody>
          <a:bodyPr/>
          <a:lstStyle/>
          <a:p>
            <a:r>
              <a:rPr lang="en-US" altLang="en-US"/>
              <a:t>Do you trust the TLD operators?</a:t>
            </a:r>
          </a:p>
        </p:txBody>
      </p:sp>
      <p:sp>
        <p:nvSpPr>
          <p:cNvPr id="45059" name="Rectangle 3"/>
          <p:cNvSpPr>
            <a:spLocks noGrp="1" noChangeArrowheads="1"/>
          </p:cNvSpPr>
          <p:nvPr>
            <p:ph type="body" idx="1"/>
          </p:nvPr>
        </p:nvSpPr>
        <p:spPr/>
        <p:txBody>
          <a:bodyPr/>
          <a:lstStyle/>
          <a:p>
            <a:r>
              <a:rPr lang="en-US" altLang="en-US"/>
              <a:t>Wildcard DNS record for all </a:t>
            </a:r>
            <a:r>
              <a:rPr lang="en-US" altLang="en-US">
                <a:hlinkClick r:id="rId3" tooltip=".com"/>
              </a:rPr>
              <a:t>.com</a:t>
            </a:r>
            <a:r>
              <a:rPr lang="en-US" altLang="en-US"/>
              <a:t> and </a:t>
            </a:r>
            <a:r>
              <a:rPr lang="en-US" altLang="en-US">
                <a:hlinkClick r:id="rId4" tooltip=".net"/>
              </a:rPr>
              <a:t>.net</a:t>
            </a:r>
            <a:r>
              <a:rPr lang="en-US" altLang="en-US"/>
              <a:t> domain names not yet registered by others</a:t>
            </a:r>
          </a:p>
          <a:p>
            <a:pPr lvl="1"/>
            <a:r>
              <a:rPr lang="en-US" altLang="en-US"/>
              <a:t>September 15 – October 4, 2003</a:t>
            </a:r>
          </a:p>
          <a:p>
            <a:pPr lvl="1"/>
            <a:r>
              <a:rPr lang="en-US" altLang="en-US"/>
              <a:t>February 2004: Verisign sues ICANN</a:t>
            </a:r>
          </a:p>
          <a:p>
            <a:r>
              <a:rPr lang="en-US" altLang="en-US"/>
              <a:t>Redirection for these domain names to Verisign web portal (SiteFinder)</a:t>
            </a:r>
          </a:p>
          <a:p>
            <a:r>
              <a:rPr lang="en-US" altLang="en-US"/>
              <a:t>What services might this break?</a:t>
            </a:r>
          </a:p>
          <a:p>
            <a:pPr lvl="1"/>
            <a:endParaRPr lang="en-US" altLang="en-US"/>
          </a:p>
        </p:txBody>
      </p:sp>
    </p:spTree>
    <p:extLst>
      <p:ext uri="{BB962C8B-B14F-4D97-AF65-F5344CB8AC3E}">
        <p14:creationId xmlns:p14="http://schemas.microsoft.com/office/powerpoint/2010/main" val="2124188559"/>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p:cNvSpPr txBox="1"/>
          <p:nvPr/>
        </p:nvSpPr>
        <p:spPr>
          <a:xfrm>
            <a:off x="244475" y="1501775"/>
            <a:ext cx="5013325" cy="2979738"/>
          </a:xfrm>
          <a:prstGeom prst="rect">
            <a:avLst/>
          </a:prstGeom>
          <a:noFill/>
        </p:spPr>
        <p:txBody>
          <a:bodyPr>
            <a:normAutofit fontScale="62500" lnSpcReduction="20000"/>
          </a:bodyPr>
          <a:lstStyle/>
          <a:p>
            <a:pPr eaLnBrk="1" hangingPunct="1">
              <a:defRPr/>
            </a:pPr>
            <a:r>
              <a:rPr lang="en-US" b="1" dirty="0">
                <a:solidFill>
                  <a:srgbClr val="000000"/>
                </a:solidFill>
              </a:rPr>
              <a:t>Attack On Internet Called Largest Ever</a:t>
            </a:r>
            <a:r>
              <a:rPr lang="en-US" dirty="0">
                <a:solidFill>
                  <a:srgbClr val="000000"/>
                </a:solidFill>
              </a:rPr>
              <a:t/>
            </a:r>
            <a:br>
              <a:rPr lang="en-US" dirty="0">
                <a:solidFill>
                  <a:srgbClr val="000000"/>
                </a:solidFill>
              </a:rPr>
            </a:br>
            <a:r>
              <a:rPr lang="en-US" i="1" dirty="0">
                <a:solidFill>
                  <a:srgbClr val="000000"/>
                </a:solidFill>
              </a:rPr>
              <a:t>David McGuire and Brian Krebs</a:t>
            </a:r>
            <a:r>
              <a:rPr lang="en-US" dirty="0">
                <a:solidFill>
                  <a:srgbClr val="000000"/>
                </a:solidFill>
              </a:rPr>
              <a:t>, Washington Post 2002-10-23</a:t>
            </a:r>
          </a:p>
          <a:p>
            <a:pPr eaLnBrk="1" hangingPunct="1">
              <a:defRPr/>
            </a:pPr>
            <a:r>
              <a:rPr lang="en-US" dirty="0">
                <a:solidFill>
                  <a:srgbClr val="000000"/>
                </a:solidFill>
              </a:rPr>
              <a:t/>
            </a:r>
            <a:br>
              <a:rPr lang="en-US" dirty="0">
                <a:solidFill>
                  <a:srgbClr val="000000"/>
                </a:solidFill>
              </a:rPr>
            </a:br>
            <a:r>
              <a:rPr lang="en-US" dirty="0">
                <a:solidFill>
                  <a:srgbClr val="000000"/>
                </a:solidFill>
              </a:rPr>
              <a:t>The heart of the Internet sustained its largest and most sophisticated attack ever, starting late Monday, according to officials at key online backbone organizations.</a:t>
            </a:r>
          </a:p>
          <a:p>
            <a:pPr eaLnBrk="1" hangingPunct="1">
              <a:defRPr/>
            </a:pPr>
            <a:r>
              <a:rPr lang="en-US" dirty="0">
                <a:solidFill>
                  <a:srgbClr val="000000"/>
                </a:solidFill>
              </a:rPr>
              <a:t>Around 5:00 p.m. EDT on Monday, a "distributed denial of service" (DDOS) attack struck the 13 "root servers" that provide the primary roadmap for almost all Internet communications. Despite the scale of the attack, which lasted about an hour, Internet users worldwide were largely unaffected, experts said.</a:t>
            </a:r>
            <a:br>
              <a:rPr lang="en-US" dirty="0">
                <a:solidFill>
                  <a:srgbClr val="000000"/>
                </a:solidFill>
              </a:rPr>
            </a:br>
            <a:r>
              <a:rPr lang="en-US" dirty="0">
                <a:solidFill>
                  <a:srgbClr val="000000"/>
                </a:solidFill>
              </a:rPr>
              <a:t/>
            </a:r>
            <a:br>
              <a:rPr lang="en-US" dirty="0">
                <a:solidFill>
                  <a:srgbClr val="000000"/>
                </a:solidFill>
              </a:rPr>
            </a:br>
            <a:endParaRPr lang="en-US" dirty="0">
              <a:solidFill>
                <a:srgbClr val="000000"/>
              </a:solidFill>
            </a:endParaRPr>
          </a:p>
        </p:txBody>
      </p:sp>
      <p:sp>
        <p:nvSpPr>
          <p:cNvPr id="471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0D24B30F-72EE-644B-824F-BDDA2DBC6253}" type="slidenum">
              <a:rPr lang="en-US" altLang="en-US" sz="1200">
                <a:solidFill>
                  <a:schemeClr val="tx2"/>
                </a:solidFill>
                <a:latin typeface="Arial Narrow" charset="0"/>
              </a:rPr>
              <a:pPr>
                <a:spcBef>
                  <a:spcPct val="0"/>
                </a:spcBef>
                <a:buClrTx/>
                <a:buFontTx/>
                <a:buNone/>
              </a:pPr>
              <a:t>31</a:t>
            </a:fld>
            <a:endParaRPr lang="en-US" altLang="en-US" sz="1200">
              <a:solidFill>
                <a:schemeClr val="tx2"/>
              </a:solidFill>
              <a:latin typeface="Arial Narrow" charset="0"/>
            </a:endParaRPr>
          </a:p>
        </p:txBody>
      </p:sp>
      <p:sp>
        <p:nvSpPr>
          <p:cNvPr id="47107" name="Rectangle 2"/>
          <p:cNvSpPr>
            <a:spLocks noGrp="1" noChangeArrowheads="1"/>
          </p:cNvSpPr>
          <p:nvPr>
            <p:ph type="title"/>
          </p:nvPr>
        </p:nvSpPr>
        <p:spPr/>
        <p:txBody>
          <a:bodyPr/>
          <a:lstStyle/>
          <a:p>
            <a:r>
              <a:rPr lang="en-US" altLang="en-US"/>
              <a:t>Protecting the Root Nameservers</a:t>
            </a:r>
          </a:p>
        </p:txBody>
      </p:sp>
      <p:sp>
        <p:nvSpPr>
          <p:cNvPr id="68611" name="Rectangle 3"/>
          <p:cNvSpPr>
            <a:spLocks noGrp="1" noChangeArrowheads="1"/>
          </p:cNvSpPr>
          <p:nvPr>
            <p:ph type="body" idx="1"/>
          </p:nvPr>
        </p:nvSpPr>
        <p:spPr>
          <a:xfrm>
            <a:off x="76200" y="5486400"/>
            <a:ext cx="8229600" cy="1219200"/>
          </a:xfrm>
        </p:spPr>
        <p:txBody>
          <a:bodyPr/>
          <a:lstStyle/>
          <a:p>
            <a:pPr>
              <a:lnSpc>
                <a:spcPct val="80000"/>
              </a:lnSpc>
            </a:pPr>
            <a:r>
              <a:rPr lang="en-US" altLang="en-US" sz="2000"/>
              <a:t>Redundancy: 13 root nameservers </a:t>
            </a:r>
          </a:p>
          <a:p>
            <a:pPr>
              <a:lnSpc>
                <a:spcPct val="80000"/>
              </a:lnSpc>
            </a:pPr>
            <a:r>
              <a:rPr lang="en-US" altLang="en-US" sz="2000"/>
              <a:t>IP Anycast for root DNS servers {c,f,i,j,k}.root-servers.net</a:t>
            </a:r>
          </a:p>
          <a:p>
            <a:pPr lvl="1">
              <a:lnSpc>
                <a:spcPct val="80000"/>
              </a:lnSpc>
            </a:pPr>
            <a:r>
              <a:rPr lang="en-US" altLang="en-US" sz="1800"/>
              <a:t>RFC 3258</a:t>
            </a:r>
          </a:p>
          <a:p>
            <a:pPr lvl="1">
              <a:lnSpc>
                <a:spcPct val="80000"/>
              </a:lnSpc>
            </a:pPr>
            <a:r>
              <a:rPr lang="en-US" altLang="en-US" sz="1800"/>
              <a:t>Most </a:t>
            </a:r>
            <a:r>
              <a:rPr lang="en-US" altLang="en-US" sz="1800" i="1"/>
              <a:t>physical</a:t>
            </a:r>
            <a:r>
              <a:rPr lang="en-US" altLang="en-US" sz="1800"/>
              <a:t> nameservers lie outside of the US</a:t>
            </a:r>
          </a:p>
          <a:p>
            <a:pPr>
              <a:lnSpc>
                <a:spcPct val="80000"/>
              </a:lnSpc>
            </a:pPr>
            <a:endParaRPr lang="en-US" altLang="en-US" sz="2000"/>
          </a:p>
        </p:txBody>
      </p:sp>
      <p:sp>
        <p:nvSpPr>
          <p:cNvPr id="68614" name="Text Box 6"/>
          <p:cNvSpPr txBox="1">
            <a:spLocks noChangeArrowheads="1"/>
          </p:cNvSpPr>
          <p:nvPr/>
        </p:nvSpPr>
        <p:spPr bwMode="auto">
          <a:xfrm>
            <a:off x="5029200" y="1600200"/>
            <a:ext cx="3124200" cy="708025"/>
          </a:xfrm>
          <a:prstGeom prst="rect">
            <a:avLst/>
          </a:prstGeom>
          <a:solidFill>
            <a:srgbClr val="F7F5A7"/>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eaLnBrk="1" hangingPunct="1">
              <a:spcBef>
                <a:spcPct val="50000"/>
              </a:spcBef>
              <a:buClrTx/>
              <a:buFontTx/>
              <a:buNone/>
            </a:pPr>
            <a:r>
              <a:rPr lang="en-US" altLang="en-US" sz="2000" b="1">
                <a:solidFill>
                  <a:srgbClr val="FF3300"/>
                </a:solidFill>
                <a:latin typeface="Times New Roman" charset="0"/>
              </a:rPr>
              <a:t>Sophisticated?  </a:t>
            </a:r>
            <a:br>
              <a:rPr lang="en-US" altLang="en-US" sz="2000" b="1">
                <a:solidFill>
                  <a:srgbClr val="FF3300"/>
                </a:solidFill>
                <a:latin typeface="Times New Roman" charset="0"/>
              </a:rPr>
            </a:br>
            <a:r>
              <a:rPr lang="en-US" altLang="en-US" sz="2000" b="1">
                <a:solidFill>
                  <a:srgbClr val="FF3300"/>
                </a:solidFill>
                <a:latin typeface="Times New Roman" charset="0"/>
              </a:rPr>
              <a:t>Why did nobody notice?</a:t>
            </a:r>
          </a:p>
        </p:txBody>
      </p:sp>
      <p:sp>
        <p:nvSpPr>
          <p:cNvPr id="68615" name="Text Box 7"/>
          <p:cNvSpPr txBox="1">
            <a:spLocks noChangeArrowheads="1"/>
          </p:cNvSpPr>
          <p:nvPr/>
        </p:nvSpPr>
        <p:spPr bwMode="auto">
          <a:xfrm>
            <a:off x="3962400" y="2743200"/>
            <a:ext cx="5029200" cy="400050"/>
          </a:xfrm>
          <a:prstGeom prst="rect">
            <a:avLst/>
          </a:prstGeom>
          <a:solidFill>
            <a:srgbClr val="F7F5A7"/>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50000"/>
              </a:spcBef>
              <a:buClrTx/>
              <a:buFontTx/>
              <a:buNone/>
            </a:pPr>
            <a:r>
              <a:rPr lang="en-US" altLang="en-US" sz="2000" b="1">
                <a:solidFill>
                  <a:schemeClr val="tx1"/>
                </a:solidFill>
                <a:latin typeface="Times New Roman" charset="0"/>
              </a:rPr>
              <a:t>seshan.org.   13759   NS www.seshan.org.</a:t>
            </a:r>
          </a:p>
        </p:txBody>
      </p:sp>
      <p:sp>
        <p:nvSpPr>
          <p:cNvPr id="68616" name="Line 8"/>
          <p:cNvSpPr>
            <a:spLocks noChangeShapeType="1"/>
          </p:cNvSpPr>
          <p:nvPr/>
        </p:nvSpPr>
        <p:spPr bwMode="auto">
          <a:xfrm>
            <a:off x="6553200" y="2286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8617" name="Oval 9"/>
          <p:cNvSpPr>
            <a:spLocks noChangeArrowheads="1"/>
          </p:cNvSpPr>
          <p:nvPr/>
        </p:nvSpPr>
        <p:spPr bwMode="auto">
          <a:xfrm>
            <a:off x="5257800" y="2743200"/>
            <a:ext cx="1143000" cy="381000"/>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68618" name="Text Box 10"/>
          <p:cNvSpPr txBox="1">
            <a:spLocks noChangeArrowheads="1"/>
          </p:cNvSpPr>
          <p:nvPr/>
        </p:nvSpPr>
        <p:spPr bwMode="auto">
          <a:xfrm>
            <a:off x="228600" y="4724400"/>
            <a:ext cx="5029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50000"/>
              </a:spcBef>
              <a:buClrTx/>
              <a:buFontTx/>
              <a:buNone/>
            </a:pPr>
            <a:r>
              <a:rPr lang="en-US" altLang="en-US" sz="2800" b="1">
                <a:solidFill>
                  <a:srgbClr val="FF3300"/>
                </a:solidFill>
                <a:latin typeface="Times New Roman" charset="0"/>
              </a:rPr>
              <a:t>Defense Mechanisms</a:t>
            </a:r>
          </a:p>
        </p:txBody>
      </p:sp>
      <p:pic>
        <p:nvPicPr>
          <p:cNvPr id="47114"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568700"/>
            <a:ext cx="3352800"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560578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6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86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86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8611">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8611">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611">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8611">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8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P spid="68614" grpId="0" animBg="1"/>
      <p:bldP spid="68615" grpId="0" animBg="1"/>
      <p:bldP spid="68616" grpId="0" animBg="1"/>
      <p:bldP spid="68617" grpId="0" animBg="1"/>
      <p:bldP spid="686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1807748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Names vs. IP Addresses</a:t>
            </a:r>
            <a:endParaRPr lang="en-US" dirty="0"/>
          </a:p>
        </p:txBody>
      </p:sp>
      <p:sp>
        <p:nvSpPr>
          <p:cNvPr id="3" name="Content Placeholder 2"/>
          <p:cNvSpPr>
            <a:spLocks noGrp="1"/>
          </p:cNvSpPr>
          <p:nvPr>
            <p:ph idx="1"/>
          </p:nvPr>
        </p:nvSpPr>
        <p:spPr>
          <a:xfrm>
            <a:off x="304800" y="1295400"/>
            <a:ext cx="9067800" cy="5105400"/>
          </a:xfrm>
        </p:spPr>
        <p:txBody>
          <a:bodyPr/>
          <a:lstStyle/>
          <a:p>
            <a:r>
              <a:rPr lang="en-US" i="1" dirty="0" smtClean="0"/>
              <a:t>Name are human readable</a:t>
            </a:r>
            <a:r>
              <a:rPr lang="en-US" dirty="0" smtClean="0"/>
              <a:t> </a:t>
            </a:r>
            <a:r>
              <a:rPr lang="en-US" dirty="0" smtClean="0">
                <a:sym typeface="Wingdings"/>
              </a:rPr>
              <a:t> Easy to remember</a:t>
            </a:r>
          </a:p>
          <a:p>
            <a:pPr lvl="1"/>
            <a:r>
              <a:rPr lang="en-US" dirty="0" smtClean="0">
                <a:sym typeface="Wingdings"/>
                <a:hlinkClick r:id="rId3"/>
              </a:rPr>
              <a:t>www.cs.cmu.edu</a:t>
            </a:r>
            <a:r>
              <a:rPr lang="en-US" dirty="0" smtClean="0">
                <a:sym typeface="Wingdings"/>
              </a:rPr>
              <a:t> vs. </a:t>
            </a:r>
            <a:r>
              <a:rPr lang="en-US" dirty="0" smtClean="0"/>
              <a:t>128.2.217.13</a:t>
            </a:r>
          </a:p>
          <a:p>
            <a:r>
              <a:rPr lang="en-US" i="1" dirty="0" smtClean="0">
                <a:sym typeface="Wingdings"/>
              </a:rPr>
              <a:t>Flexibility  Decoupling name and location</a:t>
            </a:r>
          </a:p>
          <a:p>
            <a:pPr lvl="1"/>
            <a:r>
              <a:rPr lang="en-US" dirty="0" smtClean="0">
                <a:sym typeface="Wingdings"/>
              </a:rPr>
              <a:t>Same name to multiple IP addresses</a:t>
            </a:r>
          </a:p>
          <a:p>
            <a:pPr lvl="2"/>
            <a:r>
              <a:rPr lang="en-US" dirty="0" smtClean="0">
                <a:sym typeface="Wingdings"/>
              </a:rPr>
              <a:t>To reduce latency, </a:t>
            </a:r>
            <a:r>
              <a:rPr lang="en-US" dirty="0" err="1" smtClean="0">
                <a:sym typeface="Wingdings"/>
              </a:rPr>
              <a:t>etc</a:t>
            </a:r>
            <a:endParaRPr lang="en-US" dirty="0" smtClean="0">
              <a:sym typeface="Wingdings"/>
            </a:endParaRPr>
          </a:p>
          <a:p>
            <a:pPr lvl="1"/>
            <a:r>
              <a:rPr lang="en-US" dirty="0">
                <a:sym typeface="Wingdings"/>
              </a:rPr>
              <a:t>Aliasing: multiple names for the </a:t>
            </a:r>
            <a:r>
              <a:rPr lang="en-US" dirty="0" smtClean="0">
                <a:sym typeface="Wingdings"/>
              </a:rPr>
              <a:t>same IP address</a:t>
            </a:r>
          </a:p>
          <a:p>
            <a:pPr lvl="1"/>
            <a:r>
              <a:rPr lang="en-US" dirty="0" smtClean="0">
                <a:sym typeface="Wingdings"/>
              </a:rPr>
              <a:t>IP addresses can change underneath</a:t>
            </a:r>
          </a:p>
          <a:p>
            <a:pPr lvl="2"/>
            <a:r>
              <a:rPr lang="en-US" dirty="0" smtClean="0">
                <a:sym typeface="Wingdings"/>
              </a:rPr>
              <a:t>Smooth server switch in failover</a:t>
            </a:r>
          </a:p>
          <a:p>
            <a:r>
              <a:rPr lang="en-US" b="1" dirty="0" smtClean="0">
                <a:sym typeface="Wingdings"/>
              </a:rPr>
              <a:t>DNS</a:t>
            </a:r>
            <a:r>
              <a:rPr lang="en-US" dirty="0" smtClean="0">
                <a:sym typeface="Wingdings"/>
              </a:rPr>
              <a:t>: Translate host name  IP address</a:t>
            </a:r>
          </a:p>
          <a:p>
            <a:pPr lvl="1"/>
            <a:endParaRPr lang="en-US" dirty="0" smtClean="0">
              <a:sym typeface="Wingdings"/>
            </a:endParaRPr>
          </a:p>
        </p:txBody>
      </p:sp>
    </p:spTree>
    <p:extLst>
      <p:ext uri="{BB962C8B-B14F-4D97-AF65-F5344CB8AC3E}">
        <p14:creationId xmlns:p14="http://schemas.microsoft.com/office/powerpoint/2010/main" val="69528434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F3011FEE-D09B-CC45-8661-DDEF8777E49C}" type="slidenum">
              <a:rPr lang="en-US" altLang="en-US" sz="1200">
                <a:solidFill>
                  <a:schemeClr val="tx2"/>
                </a:solidFill>
                <a:latin typeface="Arial Narrow" charset="0"/>
              </a:rPr>
              <a:pPr>
                <a:spcBef>
                  <a:spcPct val="0"/>
                </a:spcBef>
                <a:buClrTx/>
                <a:buFontTx/>
                <a:buNone/>
              </a:pPr>
              <a:t>6</a:t>
            </a:fld>
            <a:endParaRPr lang="en-US" altLang="en-US" sz="1200">
              <a:solidFill>
                <a:schemeClr val="tx2"/>
              </a:solidFill>
              <a:latin typeface="Arial Narrow" charset="0"/>
            </a:endParaRPr>
          </a:p>
        </p:txBody>
      </p:sp>
      <p:sp>
        <p:nvSpPr>
          <p:cNvPr id="19458" name="Rectangle 2"/>
          <p:cNvSpPr>
            <a:spLocks noGrp="1" noChangeArrowheads="1"/>
          </p:cNvSpPr>
          <p:nvPr>
            <p:ph type="title"/>
          </p:nvPr>
        </p:nvSpPr>
        <p:spPr/>
        <p:txBody>
          <a:bodyPr/>
          <a:lstStyle/>
          <a:p>
            <a:pPr eaLnBrk="1" hangingPunct="1"/>
            <a:r>
              <a:rPr lang="en-US" altLang="en-US" dirty="0"/>
              <a:t>Obvious Solutions (1)</a:t>
            </a:r>
          </a:p>
        </p:txBody>
      </p:sp>
      <p:sp>
        <p:nvSpPr>
          <p:cNvPr id="19459" name="Rectangle 3"/>
          <p:cNvSpPr>
            <a:spLocks noGrp="1" noChangeArrowheads="1"/>
          </p:cNvSpPr>
          <p:nvPr>
            <p:ph type="body" idx="1"/>
          </p:nvPr>
        </p:nvSpPr>
        <p:spPr/>
        <p:txBody>
          <a:bodyPr/>
          <a:lstStyle/>
          <a:p>
            <a:pPr eaLnBrk="1" hangingPunct="1">
              <a:buFontTx/>
              <a:buNone/>
            </a:pPr>
            <a:r>
              <a:rPr lang="en-US" altLang="en-US">
                <a:solidFill>
                  <a:srgbClr val="FF0000"/>
                </a:solidFill>
              </a:rPr>
              <a:t>Why not centralize DNS?</a:t>
            </a:r>
          </a:p>
          <a:p>
            <a:pPr eaLnBrk="1" hangingPunct="1"/>
            <a:r>
              <a:rPr lang="en-US" altLang="en-US"/>
              <a:t>Single point of failure</a:t>
            </a:r>
          </a:p>
          <a:p>
            <a:pPr eaLnBrk="1" hangingPunct="1"/>
            <a:r>
              <a:rPr lang="en-US" altLang="en-US"/>
              <a:t>Traffic volume</a:t>
            </a:r>
          </a:p>
          <a:p>
            <a:pPr eaLnBrk="1" hangingPunct="1"/>
            <a:r>
              <a:rPr lang="en-US" altLang="en-US"/>
              <a:t>Distant centralized database</a:t>
            </a:r>
          </a:p>
          <a:p>
            <a:pPr eaLnBrk="1" hangingPunct="1"/>
            <a:r>
              <a:rPr lang="en-US" altLang="en-US"/>
              <a:t>Single point of update</a:t>
            </a:r>
          </a:p>
          <a:p>
            <a:pPr eaLnBrk="1" hangingPunct="1">
              <a:buFontTx/>
              <a:buNone/>
            </a:pPr>
            <a:endParaRPr lang="en-US" altLang="en-US"/>
          </a:p>
          <a:p>
            <a:pPr eaLnBrk="1" hangingPunct="1"/>
            <a:r>
              <a:rPr lang="en-US" altLang="en-US"/>
              <a:t>Doesn’t </a:t>
            </a:r>
            <a:r>
              <a:rPr lang="en-US" altLang="en-US" i="1"/>
              <a:t>scale!</a:t>
            </a:r>
            <a:endParaRPr lang="en-US" altLang="en-US"/>
          </a:p>
          <a:p>
            <a:pPr eaLnBrk="1" hangingPunct="1"/>
            <a:endParaRPr lang="en-US" altLang="en-US"/>
          </a:p>
        </p:txBody>
      </p:sp>
    </p:spTree>
    <p:extLst>
      <p:ext uri="{BB962C8B-B14F-4D97-AF65-F5344CB8AC3E}">
        <p14:creationId xmlns:p14="http://schemas.microsoft.com/office/powerpoint/2010/main" val="97602780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8F4028F8-DE8E-1F45-AA21-744E4EAE7D6E}" type="slidenum">
              <a:rPr lang="en-US" altLang="en-US" sz="1200">
                <a:solidFill>
                  <a:schemeClr val="tx2"/>
                </a:solidFill>
                <a:latin typeface="Arial Narrow" charset="0"/>
              </a:rPr>
              <a:pPr>
                <a:spcBef>
                  <a:spcPct val="0"/>
                </a:spcBef>
                <a:buClrTx/>
                <a:buFontTx/>
                <a:buNone/>
              </a:pPr>
              <a:t>7</a:t>
            </a:fld>
            <a:endParaRPr lang="en-US" altLang="en-US" sz="1200">
              <a:solidFill>
                <a:schemeClr val="tx2"/>
              </a:solidFill>
              <a:latin typeface="Arial Narrow" charset="0"/>
            </a:endParaRPr>
          </a:p>
        </p:txBody>
      </p:sp>
      <p:sp>
        <p:nvSpPr>
          <p:cNvPr id="20482" name="Rectangle 2"/>
          <p:cNvSpPr>
            <a:spLocks noGrp="1" noChangeArrowheads="1"/>
          </p:cNvSpPr>
          <p:nvPr>
            <p:ph type="title"/>
          </p:nvPr>
        </p:nvSpPr>
        <p:spPr/>
        <p:txBody>
          <a:bodyPr/>
          <a:lstStyle/>
          <a:p>
            <a:pPr eaLnBrk="1" hangingPunct="1"/>
            <a:r>
              <a:rPr lang="en-US" altLang="en-US"/>
              <a:t>Obvious Solutions (2)</a:t>
            </a:r>
          </a:p>
        </p:txBody>
      </p:sp>
      <p:sp>
        <p:nvSpPr>
          <p:cNvPr id="20483" name="Rectangle 3"/>
          <p:cNvSpPr>
            <a:spLocks noGrp="1" noChangeArrowheads="1"/>
          </p:cNvSpPr>
          <p:nvPr>
            <p:ph type="body" idx="1"/>
          </p:nvPr>
        </p:nvSpPr>
        <p:spPr/>
        <p:txBody>
          <a:bodyPr/>
          <a:lstStyle/>
          <a:p>
            <a:pPr eaLnBrk="1" hangingPunct="1">
              <a:lnSpc>
                <a:spcPct val="90000"/>
              </a:lnSpc>
              <a:buFontTx/>
              <a:buNone/>
            </a:pPr>
            <a:r>
              <a:rPr lang="en-US" altLang="en-US">
                <a:solidFill>
                  <a:srgbClr val="FF0000"/>
                </a:solidFill>
              </a:rPr>
              <a:t>Why not use /etc/hosts?</a:t>
            </a:r>
          </a:p>
          <a:p>
            <a:pPr eaLnBrk="1" hangingPunct="1">
              <a:lnSpc>
                <a:spcPct val="90000"/>
              </a:lnSpc>
            </a:pPr>
            <a:r>
              <a:rPr lang="en-US" altLang="en-US"/>
              <a:t>Original Name to Address Mapping</a:t>
            </a:r>
          </a:p>
          <a:p>
            <a:pPr lvl="1" eaLnBrk="1" hangingPunct="1">
              <a:lnSpc>
                <a:spcPct val="90000"/>
              </a:lnSpc>
            </a:pPr>
            <a:r>
              <a:rPr lang="en-US" altLang="en-US"/>
              <a:t>Flat namespace</a:t>
            </a:r>
          </a:p>
          <a:p>
            <a:pPr lvl="1" eaLnBrk="1" hangingPunct="1">
              <a:lnSpc>
                <a:spcPct val="90000"/>
              </a:lnSpc>
            </a:pPr>
            <a:r>
              <a:rPr lang="en-US" altLang="en-US"/>
              <a:t>/etc/hosts </a:t>
            </a:r>
          </a:p>
          <a:p>
            <a:pPr lvl="1" eaLnBrk="1" hangingPunct="1">
              <a:lnSpc>
                <a:spcPct val="90000"/>
              </a:lnSpc>
            </a:pPr>
            <a:r>
              <a:rPr lang="en-US" altLang="en-US"/>
              <a:t>SRI kept main copy</a:t>
            </a:r>
          </a:p>
          <a:p>
            <a:pPr lvl="1" eaLnBrk="1" hangingPunct="1">
              <a:lnSpc>
                <a:spcPct val="90000"/>
              </a:lnSpc>
            </a:pPr>
            <a:r>
              <a:rPr lang="en-US" altLang="en-US"/>
              <a:t>Downloaded regularly</a:t>
            </a:r>
          </a:p>
          <a:p>
            <a:pPr eaLnBrk="1" hangingPunct="1">
              <a:lnSpc>
                <a:spcPct val="90000"/>
              </a:lnSpc>
            </a:pPr>
            <a:r>
              <a:rPr lang="en-US" altLang="en-US"/>
              <a:t>Count of hosts was increasing: machine per domain </a:t>
            </a:r>
            <a:r>
              <a:rPr lang="en-US" altLang="en-US">
                <a:sym typeface="Wingdings" charset="2"/>
              </a:rPr>
              <a:t> machine per user</a:t>
            </a:r>
          </a:p>
          <a:p>
            <a:pPr lvl="1" eaLnBrk="1" hangingPunct="1">
              <a:lnSpc>
                <a:spcPct val="90000"/>
              </a:lnSpc>
            </a:pPr>
            <a:r>
              <a:rPr lang="en-US" altLang="en-US"/>
              <a:t>Many more downloads</a:t>
            </a:r>
          </a:p>
          <a:p>
            <a:pPr lvl="1" eaLnBrk="1" hangingPunct="1">
              <a:lnSpc>
                <a:spcPct val="90000"/>
              </a:lnSpc>
            </a:pPr>
            <a:r>
              <a:rPr lang="en-US" altLang="en-US"/>
              <a:t>Many more updates</a:t>
            </a:r>
          </a:p>
        </p:txBody>
      </p:sp>
    </p:spTree>
    <p:extLst>
      <p:ext uri="{BB962C8B-B14F-4D97-AF65-F5344CB8AC3E}">
        <p14:creationId xmlns:p14="http://schemas.microsoft.com/office/powerpoint/2010/main" val="161915562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A37EEA66-25C1-DE48-803C-BB5EEDC0002B}" type="slidenum">
              <a:rPr lang="en-US" altLang="en-US" sz="1200">
                <a:solidFill>
                  <a:schemeClr val="tx2"/>
                </a:solidFill>
                <a:latin typeface="Arial Narrow" charset="0"/>
              </a:rPr>
              <a:pPr>
                <a:spcBef>
                  <a:spcPct val="0"/>
                </a:spcBef>
                <a:buClrTx/>
                <a:buFontTx/>
                <a:buNone/>
              </a:pPr>
              <a:t>8</a:t>
            </a:fld>
            <a:endParaRPr lang="en-US" altLang="en-US" sz="1200">
              <a:solidFill>
                <a:schemeClr val="tx2"/>
              </a:solidFill>
              <a:latin typeface="Arial Narrow" charset="0"/>
            </a:endParaRPr>
          </a:p>
        </p:txBody>
      </p:sp>
      <p:sp>
        <p:nvSpPr>
          <p:cNvPr id="21506" name="Rectangle 2"/>
          <p:cNvSpPr>
            <a:spLocks noGrp="1" noChangeArrowheads="1"/>
          </p:cNvSpPr>
          <p:nvPr>
            <p:ph type="title"/>
          </p:nvPr>
        </p:nvSpPr>
        <p:spPr>
          <a:xfrm>
            <a:off x="304800" y="381000"/>
            <a:ext cx="7772400" cy="609600"/>
          </a:xfrm>
        </p:spPr>
        <p:txBody>
          <a:bodyPr/>
          <a:lstStyle/>
          <a:p>
            <a:pPr eaLnBrk="1" hangingPunct="1"/>
            <a:r>
              <a:rPr lang="en-US" altLang="en-US"/>
              <a:t>Domain Name System Goals</a:t>
            </a:r>
          </a:p>
        </p:txBody>
      </p:sp>
      <p:sp>
        <p:nvSpPr>
          <p:cNvPr id="21507" name="Rectangle 3"/>
          <p:cNvSpPr>
            <a:spLocks noGrp="1" noChangeArrowheads="1"/>
          </p:cNvSpPr>
          <p:nvPr>
            <p:ph type="body" idx="1"/>
          </p:nvPr>
        </p:nvSpPr>
        <p:spPr/>
        <p:txBody>
          <a:bodyPr/>
          <a:lstStyle/>
          <a:p>
            <a:pPr eaLnBrk="1" hangingPunct="1"/>
            <a:r>
              <a:rPr lang="en-US" altLang="en-US" sz="2400"/>
              <a:t>Basically building a wide area distributed database</a:t>
            </a:r>
          </a:p>
          <a:p>
            <a:pPr eaLnBrk="1" hangingPunct="1"/>
            <a:r>
              <a:rPr lang="en-US" altLang="en-US" sz="2400"/>
              <a:t>Scalability</a:t>
            </a:r>
          </a:p>
          <a:p>
            <a:pPr eaLnBrk="1" hangingPunct="1"/>
            <a:r>
              <a:rPr lang="en-US" altLang="en-US" sz="2400"/>
              <a:t>Decentralized maintenance</a:t>
            </a:r>
          </a:p>
          <a:p>
            <a:pPr eaLnBrk="1" hangingPunct="1"/>
            <a:r>
              <a:rPr lang="en-US" altLang="en-US" sz="2400"/>
              <a:t>Robustness</a:t>
            </a:r>
          </a:p>
          <a:p>
            <a:pPr eaLnBrk="1" hangingPunct="1"/>
            <a:r>
              <a:rPr lang="en-US" altLang="en-US" sz="2400"/>
              <a:t>Global scope </a:t>
            </a:r>
          </a:p>
          <a:p>
            <a:pPr lvl="1" eaLnBrk="1" hangingPunct="1"/>
            <a:r>
              <a:rPr lang="en-US" altLang="en-US" sz="2000"/>
              <a:t>Names mean the same thing everywhere</a:t>
            </a:r>
          </a:p>
          <a:p>
            <a:pPr eaLnBrk="1" hangingPunct="1"/>
            <a:r>
              <a:rPr lang="en-US" altLang="en-US" sz="2400"/>
              <a:t>Don’t need</a:t>
            </a:r>
          </a:p>
          <a:p>
            <a:pPr lvl="1" eaLnBrk="1" hangingPunct="1"/>
            <a:r>
              <a:rPr lang="en-US" altLang="en-US" sz="2000"/>
              <a:t>Atomicity</a:t>
            </a:r>
          </a:p>
          <a:p>
            <a:pPr lvl="1" eaLnBrk="1" hangingPunct="1"/>
            <a:r>
              <a:rPr lang="en-US" altLang="en-US" sz="2000"/>
              <a:t>Strong consistency</a:t>
            </a:r>
          </a:p>
          <a:p>
            <a:pPr lvl="1" eaLnBrk="1" hangingPunct="1"/>
            <a:endParaRPr lang="en-US" altLang="en-US" sz="2000"/>
          </a:p>
          <a:p>
            <a:pPr eaLnBrk="1" hangingPunct="1"/>
            <a:r>
              <a:rPr lang="en-US" altLang="en-US" sz="2400"/>
              <a:t>CAP theorem – hard to get consistency, availability and partition tolerance</a:t>
            </a:r>
          </a:p>
        </p:txBody>
      </p:sp>
    </p:spTree>
    <p:extLst>
      <p:ext uri="{BB962C8B-B14F-4D97-AF65-F5344CB8AC3E}">
        <p14:creationId xmlns:p14="http://schemas.microsoft.com/office/powerpoint/2010/main" val="28871606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spcBef>
                <a:spcPct val="0"/>
              </a:spcBef>
              <a:buClrTx/>
              <a:buFontTx/>
              <a:buNone/>
            </a:pPr>
            <a:fld id="{4B264E05-4A08-3E40-98B5-FA803367998F}" type="slidenum">
              <a:rPr lang="en-US" altLang="en-US" sz="1200">
                <a:solidFill>
                  <a:schemeClr val="tx2"/>
                </a:solidFill>
                <a:latin typeface="Arial Narrow" charset="0"/>
              </a:rPr>
              <a:pPr>
                <a:spcBef>
                  <a:spcPct val="0"/>
                </a:spcBef>
                <a:buClrTx/>
                <a:buFontTx/>
                <a:buNone/>
              </a:pPr>
              <a:t>9</a:t>
            </a:fld>
            <a:endParaRPr lang="en-US" altLang="en-US" sz="1200">
              <a:solidFill>
                <a:schemeClr val="tx2"/>
              </a:solidFill>
              <a:latin typeface="Arial Narrow" charset="0"/>
            </a:endParaRPr>
          </a:p>
        </p:txBody>
      </p:sp>
      <p:sp>
        <p:nvSpPr>
          <p:cNvPr id="22530" name="Rectangle 2"/>
          <p:cNvSpPr>
            <a:spLocks noChangeArrowheads="1"/>
          </p:cNvSpPr>
          <p:nvPr/>
        </p:nvSpPr>
        <p:spPr bwMode="auto">
          <a:xfrm>
            <a:off x="609600" y="3124200"/>
            <a:ext cx="8382000" cy="3352800"/>
          </a:xfrm>
          <a:prstGeom prst="rect">
            <a:avLst/>
          </a:prstGeom>
          <a:solidFill>
            <a:schemeClr val="bg2"/>
          </a:solidFill>
          <a:ln w="9525">
            <a:solidFill>
              <a:schemeClr val="tx1"/>
            </a:solidFill>
            <a:miter lim="800000"/>
            <a:headEnd/>
            <a:tailEnd/>
          </a:ln>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spcBef>
                <a:spcPct val="0"/>
              </a:spcBef>
              <a:buClrTx/>
              <a:buFontTx/>
              <a:buNone/>
            </a:pPr>
            <a:endParaRPr lang="en-US" altLang="en-US" sz="2400">
              <a:solidFill>
                <a:schemeClr val="tx1"/>
              </a:solidFill>
              <a:latin typeface="Times New Roman" charset="0"/>
            </a:endParaRPr>
          </a:p>
        </p:txBody>
      </p:sp>
      <p:sp>
        <p:nvSpPr>
          <p:cNvPr id="22531" name="Rectangle 3"/>
          <p:cNvSpPr>
            <a:spLocks noGrp="1" noChangeArrowheads="1"/>
          </p:cNvSpPr>
          <p:nvPr>
            <p:ph type="title"/>
          </p:nvPr>
        </p:nvSpPr>
        <p:spPr/>
        <p:txBody>
          <a:bodyPr/>
          <a:lstStyle/>
          <a:p>
            <a:pPr eaLnBrk="1" hangingPunct="1"/>
            <a:r>
              <a:rPr lang="en-US" altLang="en-US"/>
              <a:t>DNS Records</a:t>
            </a:r>
            <a:endParaRPr lang="en-US" altLang="en-US" sz="4000"/>
          </a:p>
        </p:txBody>
      </p:sp>
      <p:grpSp>
        <p:nvGrpSpPr>
          <p:cNvPr id="22532" name="Group 4"/>
          <p:cNvGrpSpPr>
            <a:grpSpLocks/>
          </p:cNvGrpSpPr>
          <p:nvPr/>
        </p:nvGrpSpPr>
        <p:grpSpPr bwMode="auto">
          <a:xfrm>
            <a:off x="1524000" y="1524000"/>
            <a:ext cx="6172200" cy="571500"/>
            <a:chOff x="1407" y="1206"/>
            <a:chExt cx="3379" cy="360"/>
          </a:xfrm>
        </p:grpSpPr>
        <p:sp>
          <p:nvSpPr>
            <p:cNvPr id="22537" name="Text Box 5"/>
            <p:cNvSpPr txBox="1">
              <a:spLocks noChangeArrowheads="1"/>
            </p:cNvSpPr>
            <p:nvPr/>
          </p:nvSpPr>
          <p:spPr bwMode="auto">
            <a:xfrm>
              <a:off x="1407" y="1214"/>
              <a:ext cx="337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r>
                <a:rPr lang="en-US" altLang="en-US" sz="2400">
                  <a:solidFill>
                    <a:schemeClr val="tx1"/>
                  </a:solidFill>
                </a:rPr>
                <a:t>RR format: </a:t>
              </a:r>
              <a:r>
                <a:rPr lang="en-US" altLang="en-US" sz="1800" b="1">
                  <a:solidFill>
                    <a:schemeClr val="tx1"/>
                  </a:solidFill>
                </a:rPr>
                <a:t>(class, name, value, type, ttl)</a:t>
              </a:r>
              <a:endParaRPr lang="en-US" altLang="en-US" sz="2400">
                <a:solidFill>
                  <a:schemeClr val="tx1"/>
                </a:solidFill>
              </a:endParaRPr>
            </a:p>
          </p:txBody>
        </p:sp>
        <p:sp>
          <p:nvSpPr>
            <p:cNvPr id="22538" name="Rectangle 6"/>
            <p:cNvSpPr>
              <a:spLocks noChangeArrowheads="1"/>
            </p:cNvSpPr>
            <p:nvPr/>
          </p:nvSpPr>
          <p:spPr bwMode="auto">
            <a:xfrm>
              <a:off x="1458" y="1206"/>
              <a:ext cx="3318" cy="360"/>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00"/>
                </a:buClr>
                <a:buChar char="•"/>
                <a:defRPr sz="3200">
                  <a:solidFill>
                    <a:srgbClr val="000000"/>
                  </a:solidFill>
                  <a:latin typeface="Arial" charset="0"/>
                  <a:ea typeface="ＭＳ Ｐゴシック" charset="-128"/>
                </a:defRPr>
              </a:lvl1pPr>
              <a:lvl2pPr marL="37931725" indent="-37474525">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algn="ctr">
                <a:spcBef>
                  <a:spcPct val="0"/>
                </a:spcBef>
                <a:buClrTx/>
                <a:buFontTx/>
                <a:buNone/>
              </a:pPr>
              <a:endParaRPr lang="en-US" altLang="en-US" sz="2000">
                <a:solidFill>
                  <a:schemeClr val="accent2"/>
                </a:solidFill>
              </a:endParaRPr>
            </a:p>
          </p:txBody>
        </p:sp>
      </p:grpSp>
      <p:sp>
        <p:nvSpPr>
          <p:cNvPr id="22533" name="Rectangle 7"/>
          <p:cNvSpPr>
            <a:spLocks noChangeArrowheads="1"/>
          </p:cNvSpPr>
          <p:nvPr/>
        </p:nvSpPr>
        <p:spPr bwMode="auto">
          <a:xfrm>
            <a:off x="457200" y="2133600"/>
            <a:ext cx="8382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0000"/>
              </a:buClr>
              <a:buChar char="•"/>
              <a:defRPr sz="3200">
                <a:solidFill>
                  <a:srgbClr val="000000"/>
                </a:solidFill>
                <a:latin typeface="Arial" charset="0"/>
                <a:ea typeface="ＭＳ Ｐゴシック" charset="-128"/>
              </a:defRPr>
            </a:lvl1pPr>
            <a:lvl2pPr marL="742950" indent="-285750">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lnSpc>
                <a:spcPct val="90000"/>
              </a:lnSpc>
            </a:pPr>
            <a:r>
              <a:rPr lang="en-US" altLang="en-US" sz="2000"/>
              <a:t>DB contains tuples called resource records (RRs)</a:t>
            </a:r>
          </a:p>
          <a:p>
            <a:pPr lvl="1" eaLnBrk="1" hangingPunct="1">
              <a:lnSpc>
                <a:spcPct val="90000"/>
              </a:lnSpc>
            </a:pPr>
            <a:r>
              <a:rPr lang="en-US" altLang="en-US" sz="1800"/>
              <a:t>Classes = Internet (IN), Chaosnet (CH), etc.</a:t>
            </a:r>
          </a:p>
          <a:p>
            <a:pPr lvl="1" eaLnBrk="1" hangingPunct="1">
              <a:lnSpc>
                <a:spcPct val="90000"/>
              </a:lnSpc>
            </a:pPr>
            <a:r>
              <a:rPr lang="en-US" altLang="en-US" sz="1800"/>
              <a:t>Each class defines value associated with type</a:t>
            </a:r>
          </a:p>
        </p:txBody>
      </p:sp>
      <p:sp>
        <p:nvSpPr>
          <p:cNvPr id="22534" name="Rectangle 8"/>
          <p:cNvSpPr>
            <a:spLocks noGrp="1" noChangeArrowheads="1"/>
          </p:cNvSpPr>
          <p:nvPr>
            <p:ph type="body" sz="half" idx="1"/>
          </p:nvPr>
        </p:nvSpPr>
        <p:spPr>
          <a:xfrm>
            <a:off x="3422650" y="3127375"/>
            <a:ext cx="2024063" cy="530225"/>
          </a:xfrm>
          <a:noFill/>
        </p:spPr>
        <p:txBody>
          <a:bodyPr/>
          <a:lstStyle/>
          <a:p>
            <a:pPr eaLnBrk="1" hangingPunct="1">
              <a:buFontTx/>
              <a:buNone/>
            </a:pPr>
            <a:r>
              <a:rPr lang="en-US" altLang="en-US" sz="2000" b="1" u="sng">
                <a:solidFill>
                  <a:srgbClr val="FF0000"/>
                </a:solidFill>
              </a:rPr>
              <a:t>FOR IN class:</a:t>
            </a:r>
          </a:p>
        </p:txBody>
      </p:sp>
      <p:sp>
        <p:nvSpPr>
          <p:cNvPr id="22535" name="Rectangle 9"/>
          <p:cNvSpPr>
            <a:spLocks noGrp="1" noChangeArrowheads="1"/>
          </p:cNvSpPr>
          <p:nvPr>
            <p:ph type="body" sz="half" idx="2"/>
          </p:nvPr>
        </p:nvSpPr>
        <p:spPr>
          <a:xfrm>
            <a:off x="771525" y="3621088"/>
            <a:ext cx="4257675" cy="2398712"/>
          </a:xfrm>
          <a:noFill/>
        </p:spPr>
        <p:txBody>
          <a:bodyPr/>
          <a:lstStyle/>
          <a:p>
            <a:pPr eaLnBrk="1" hangingPunct="1"/>
            <a:r>
              <a:rPr lang="en-US" altLang="en-US" sz="2000">
                <a:solidFill>
                  <a:srgbClr val="FFFFFF"/>
                </a:solidFill>
              </a:rPr>
              <a:t>Type=A</a:t>
            </a:r>
          </a:p>
          <a:p>
            <a:pPr lvl="1" eaLnBrk="1" hangingPunct="1"/>
            <a:r>
              <a:rPr lang="en-US" altLang="en-US" sz="1800" b="1">
                <a:solidFill>
                  <a:srgbClr val="FFFFFF"/>
                </a:solidFill>
              </a:rPr>
              <a:t>name</a:t>
            </a:r>
            <a:r>
              <a:rPr lang="en-US" altLang="en-US" sz="1800">
                <a:solidFill>
                  <a:srgbClr val="FFFFFF"/>
                </a:solidFill>
              </a:rPr>
              <a:t> is hostname</a:t>
            </a:r>
          </a:p>
          <a:p>
            <a:pPr lvl="1" eaLnBrk="1" hangingPunct="1"/>
            <a:r>
              <a:rPr lang="en-US" altLang="en-US" sz="1800" b="1">
                <a:solidFill>
                  <a:srgbClr val="FFFFFF"/>
                </a:solidFill>
              </a:rPr>
              <a:t>value</a:t>
            </a:r>
            <a:r>
              <a:rPr lang="en-US" altLang="en-US" sz="1800">
                <a:solidFill>
                  <a:srgbClr val="FFFFFF"/>
                </a:solidFill>
              </a:rPr>
              <a:t> is IP address</a:t>
            </a:r>
          </a:p>
          <a:p>
            <a:pPr eaLnBrk="1" hangingPunct="1"/>
            <a:r>
              <a:rPr lang="en-US" altLang="en-US" sz="2000">
                <a:solidFill>
                  <a:srgbClr val="FFFFFF"/>
                </a:solidFill>
              </a:rPr>
              <a:t>Type=NS</a:t>
            </a:r>
          </a:p>
          <a:p>
            <a:pPr lvl="1" eaLnBrk="1" hangingPunct="1"/>
            <a:r>
              <a:rPr lang="en-US" altLang="en-US" sz="1800" b="1">
                <a:solidFill>
                  <a:srgbClr val="FFFFFF"/>
                </a:solidFill>
              </a:rPr>
              <a:t>name</a:t>
            </a:r>
            <a:r>
              <a:rPr lang="en-US" altLang="en-US" sz="1800">
                <a:solidFill>
                  <a:srgbClr val="FFFFFF"/>
                </a:solidFill>
              </a:rPr>
              <a:t> is domain (e.g. foo.com)</a:t>
            </a:r>
          </a:p>
          <a:p>
            <a:pPr lvl="1" eaLnBrk="1" hangingPunct="1"/>
            <a:r>
              <a:rPr lang="en-US" altLang="en-US" sz="1800" b="1">
                <a:solidFill>
                  <a:srgbClr val="FFFFFF"/>
                </a:solidFill>
              </a:rPr>
              <a:t>value</a:t>
            </a:r>
            <a:r>
              <a:rPr lang="en-US" altLang="en-US" sz="1800">
                <a:solidFill>
                  <a:srgbClr val="FFFFFF"/>
                </a:solidFill>
              </a:rPr>
              <a:t> is name of authoritative name server for this domain</a:t>
            </a:r>
          </a:p>
        </p:txBody>
      </p:sp>
      <p:sp>
        <p:nvSpPr>
          <p:cNvPr id="22536" name="Rectangle 10"/>
          <p:cNvSpPr>
            <a:spLocks noChangeArrowheads="1"/>
          </p:cNvSpPr>
          <p:nvPr/>
        </p:nvSpPr>
        <p:spPr bwMode="auto">
          <a:xfrm>
            <a:off x="5029200" y="3505200"/>
            <a:ext cx="3895725"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000000"/>
              </a:buClr>
              <a:buChar char="•"/>
              <a:defRPr sz="3200">
                <a:solidFill>
                  <a:srgbClr val="000000"/>
                </a:solidFill>
                <a:latin typeface="Arial" charset="0"/>
                <a:ea typeface="ＭＳ Ｐゴシック" charset="-128"/>
              </a:defRPr>
            </a:lvl1pPr>
            <a:lvl2pPr marL="742950" indent="-285750">
              <a:spcBef>
                <a:spcPct val="20000"/>
              </a:spcBef>
              <a:buClr>
                <a:srgbClr val="000000"/>
              </a:buClr>
              <a:buChar char="•"/>
              <a:defRPr sz="2800">
                <a:solidFill>
                  <a:srgbClr val="000000"/>
                </a:solidFill>
                <a:latin typeface="Arial" charset="0"/>
                <a:ea typeface="ＭＳ Ｐゴシック" charset="-128"/>
              </a:defRPr>
            </a:lvl2pPr>
            <a:lvl3pPr marL="1143000" indent="-228600">
              <a:spcBef>
                <a:spcPct val="20000"/>
              </a:spcBef>
              <a:buClr>
                <a:srgbClr val="000000"/>
              </a:buClr>
              <a:buChar char="•"/>
              <a:defRPr sz="2400">
                <a:solidFill>
                  <a:srgbClr val="000000"/>
                </a:solidFill>
                <a:latin typeface="Arial" charset="0"/>
                <a:ea typeface="ＭＳ Ｐゴシック" charset="-128"/>
              </a:defRPr>
            </a:lvl3pPr>
            <a:lvl4pPr marL="1600200" indent="-228600">
              <a:spcBef>
                <a:spcPct val="20000"/>
              </a:spcBef>
              <a:buClr>
                <a:srgbClr val="000000"/>
              </a:buClr>
              <a:buChar char="•"/>
              <a:defRPr sz="2000">
                <a:solidFill>
                  <a:srgbClr val="000000"/>
                </a:solidFill>
                <a:latin typeface="Arial" charset="0"/>
                <a:ea typeface="ＭＳ Ｐゴシック" charset="-128"/>
              </a:defRPr>
            </a:lvl4pPr>
            <a:lvl5pPr marL="2057400" indent="-228600">
              <a:spcBef>
                <a:spcPct val="20000"/>
              </a:spcBef>
              <a:buClr>
                <a:srgbClr val="000000"/>
              </a:buClr>
              <a:buChar char="•"/>
              <a:defRPr sz="2000">
                <a:solidFill>
                  <a:srgbClr val="000000"/>
                </a:solidFill>
                <a:latin typeface="Arial" charset="0"/>
                <a:ea typeface="ＭＳ Ｐゴシック" charset="-128"/>
              </a:defRPr>
            </a:lvl5pPr>
            <a:lvl6pPr marL="25146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6pPr>
            <a:lvl7pPr marL="29718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7pPr>
            <a:lvl8pPr marL="34290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8pPr>
            <a:lvl9pPr marL="3886200" indent="-228600" eaLnBrk="0" fontAlgn="base" hangingPunct="0">
              <a:spcBef>
                <a:spcPct val="20000"/>
              </a:spcBef>
              <a:spcAft>
                <a:spcPct val="0"/>
              </a:spcAft>
              <a:buClr>
                <a:srgbClr val="000000"/>
              </a:buClr>
              <a:buChar char="•"/>
              <a:defRPr sz="2000">
                <a:solidFill>
                  <a:srgbClr val="000000"/>
                </a:solidFill>
                <a:latin typeface="Arial" charset="0"/>
                <a:ea typeface="ＭＳ Ｐゴシック" charset="-128"/>
              </a:defRPr>
            </a:lvl9pPr>
          </a:lstStyle>
          <a:p>
            <a:pPr eaLnBrk="1" hangingPunct="1"/>
            <a:r>
              <a:rPr lang="en-US" altLang="en-US" sz="2000">
                <a:solidFill>
                  <a:srgbClr val="FFFFFF"/>
                </a:solidFill>
              </a:rPr>
              <a:t>Type=CNAME</a:t>
            </a:r>
          </a:p>
          <a:p>
            <a:pPr lvl="1" eaLnBrk="1" hangingPunct="1"/>
            <a:r>
              <a:rPr lang="en-US" altLang="en-US" sz="1800" b="1">
                <a:solidFill>
                  <a:srgbClr val="FFFFFF"/>
                </a:solidFill>
              </a:rPr>
              <a:t>name</a:t>
            </a:r>
            <a:r>
              <a:rPr lang="en-US" altLang="en-US" sz="1800">
                <a:solidFill>
                  <a:srgbClr val="FFFFFF"/>
                </a:solidFill>
              </a:rPr>
              <a:t> is an alias name for some “canonical” (the real) name</a:t>
            </a:r>
          </a:p>
          <a:p>
            <a:pPr lvl="1" eaLnBrk="1" hangingPunct="1"/>
            <a:r>
              <a:rPr lang="en-US" altLang="en-US" sz="1800" b="1">
                <a:solidFill>
                  <a:srgbClr val="FFFFFF"/>
                </a:solidFill>
              </a:rPr>
              <a:t>value</a:t>
            </a:r>
            <a:r>
              <a:rPr lang="en-US" altLang="en-US" sz="1800">
                <a:solidFill>
                  <a:srgbClr val="FFFFFF"/>
                </a:solidFill>
              </a:rPr>
              <a:t> is canonical name</a:t>
            </a:r>
          </a:p>
          <a:p>
            <a:pPr eaLnBrk="1" hangingPunct="1"/>
            <a:r>
              <a:rPr lang="en-US" altLang="en-US" sz="2000">
                <a:solidFill>
                  <a:srgbClr val="FFFFFF"/>
                </a:solidFill>
              </a:rPr>
              <a:t>Type=MX</a:t>
            </a:r>
          </a:p>
          <a:p>
            <a:pPr lvl="1" eaLnBrk="1" hangingPunct="1"/>
            <a:r>
              <a:rPr lang="en-US" altLang="en-US" sz="1800" b="1">
                <a:solidFill>
                  <a:srgbClr val="FFFFFF"/>
                </a:solidFill>
              </a:rPr>
              <a:t>value</a:t>
            </a:r>
            <a:r>
              <a:rPr lang="en-US" altLang="en-US" sz="1800">
                <a:solidFill>
                  <a:srgbClr val="FFFFFF"/>
                </a:solidFill>
              </a:rPr>
              <a:t> is hostname of mailserver associated with </a:t>
            </a:r>
            <a:r>
              <a:rPr lang="en-US" altLang="en-US" sz="1800" b="1">
                <a:solidFill>
                  <a:srgbClr val="FFFFFF"/>
                </a:solidFill>
              </a:rPr>
              <a:t>name</a:t>
            </a:r>
            <a:endParaRPr lang="en-US" altLang="en-US" sz="1800">
              <a:solidFill>
                <a:srgbClr val="FFFFFF"/>
              </a:solidFill>
            </a:endParaRPr>
          </a:p>
          <a:p>
            <a:pPr eaLnBrk="1" hangingPunct="1"/>
            <a:endParaRPr lang="en-US" altLang="en-US" sz="2800">
              <a:solidFill>
                <a:srgbClr val="FFFFFF"/>
              </a:solidFill>
            </a:endParaRPr>
          </a:p>
        </p:txBody>
      </p:sp>
    </p:spTree>
    <p:extLst>
      <p:ext uri="{BB962C8B-B14F-4D97-AF65-F5344CB8AC3E}">
        <p14:creationId xmlns:p14="http://schemas.microsoft.com/office/powerpoint/2010/main" val="42280785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5-744 template">
  <a:themeElements>
    <a:clrScheme name="15-744 template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fontScheme name="15-744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15-744 template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15-744 template 2">
        <a:dk1>
          <a:srgbClr val="8383AD"/>
        </a:dk1>
        <a:lt1>
          <a:srgbClr val="FFFFFF"/>
        </a:lt1>
        <a:dk2>
          <a:srgbClr val="404176"/>
        </a:dk2>
        <a:lt2>
          <a:srgbClr val="969696"/>
        </a:lt2>
        <a:accent1>
          <a:srgbClr val="BABE90"/>
        </a:accent1>
        <a:accent2>
          <a:srgbClr val="666699"/>
        </a:accent2>
        <a:accent3>
          <a:srgbClr val="FFFFFF"/>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15-744 template 3">
        <a:dk1>
          <a:srgbClr val="4D4D4D"/>
        </a:dk1>
        <a:lt1>
          <a:srgbClr val="FFFFFF"/>
        </a:lt1>
        <a:dk2>
          <a:srgbClr val="000000"/>
        </a:dk2>
        <a:lt2>
          <a:srgbClr val="969696"/>
        </a:lt2>
        <a:accent1>
          <a:srgbClr val="DDDDDD"/>
        </a:accent1>
        <a:accent2>
          <a:srgbClr val="5F5F5F"/>
        </a:accent2>
        <a:accent3>
          <a:srgbClr val="FFFFFF"/>
        </a:accent3>
        <a:accent4>
          <a:srgbClr val="404040"/>
        </a:accent4>
        <a:accent5>
          <a:srgbClr val="EBEBEB"/>
        </a:accent5>
        <a:accent6>
          <a:srgbClr val="555555"/>
        </a:accent6>
        <a:hlink>
          <a:srgbClr val="C0C0C0"/>
        </a:hlink>
        <a:folHlink>
          <a:srgbClr val="808080"/>
        </a:folHlink>
      </a:clrScheme>
      <a:clrMap bg1="lt1" tx1="dk1" bg2="lt2" tx2="dk2" accent1="accent1" accent2="accent2" accent3="accent3" accent4="accent4" accent5="accent5" accent6="accent6" hlink="hlink" folHlink="folHlink"/>
    </a:extraClrScheme>
    <a:extraClrScheme>
      <a:clrScheme name="15-744 template 4">
        <a:dk1>
          <a:srgbClr val="424262"/>
        </a:dk1>
        <a:lt1>
          <a:srgbClr val="FFFFFF"/>
        </a:lt1>
        <a:dk2>
          <a:srgbClr val="22659C"/>
        </a:dk2>
        <a:lt2>
          <a:srgbClr val="A4AEC2"/>
        </a:lt2>
        <a:accent1>
          <a:srgbClr val="B1C7E7"/>
        </a:accent1>
        <a:accent2>
          <a:srgbClr val="494983"/>
        </a:accent2>
        <a:accent3>
          <a:srgbClr val="FFFFFF"/>
        </a:accent3>
        <a:accent4>
          <a:srgbClr val="373753"/>
        </a:accent4>
        <a:accent5>
          <a:srgbClr val="D5E0F1"/>
        </a:accent5>
        <a:accent6>
          <a:srgbClr val="414176"/>
        </a:accent6>
        <a:hlink>
          <a:srgbClr val="6EADC4"/>
        </a:hlink>
        <a:folHlink>
          <a:srgbClr val="3E688E"/>
        </a:folHlink>
      </a:clrScheme>
      <a:clrMap bg1="lt1" tx1="dk1" bg2="lt2" tx2="dk2" accent1="accent1" accent2="accent2" accent3="accent3" accent4="accent4" accent5="accent5" accent6="accent6" hlink="hlink" folHlink="folHlink"/>
    </a:extraClrScheme>
    <a:extraClrScheme>
      <a:clrScheme name="15-744 template 5">
        <a:dk1>
          <a:srgbClr val="000000"/>
        </a:dk1>
        <a:lt1>
          <a:srgbClr val="FFFFFF"/>
        </a:lt1>
        <a:dk2>
          <a:srgbClr val="404176"/>
        </a:dk2>
        <a:lt2>
          <a:srgbClr val="969696"/>
        </a:lt2>
        <a:accent1>
          <a:srgbClr val="B4CD81"/>
        </a:accent1>
        <a:accent2>
          <a:srgbClr val="717EB5"/>
        </a:accent2>
        <a:accent3>
          <a:srgbClr val="FFFFFF"/>
        </a:accent3>
        <a:accent4>
          <a:srgbClr val="000000"/>
        </a:accent4>
        <a:accent5>
          <a:srgbClr val="D6E3C1"/>
        </a:accent5>
        <a:accent6>
          <a:srgbClr val="6672A4"/>
        </a:accent6>
        <a:hlink>
          <a:srgbClr val="D793C2"/>
        </a:hlink>
        <a:folHlink>
          <a:srgbClr val="826799"/>
        </a:folHlink>
      </a:clrScheme>
      <a:clrMap bg1="lt1" tx1="dk1" bg2="lt2" tx2="dk2" accent1="accent1" accent2="accent2" accent3="accent3" accent4="accent4" accent5="accent5" accent6="accent6" hlink="hlink" folHlink="folHlink"/>
    </a:extraClrScheme>
    <a:extraClrScheme>
      <a:clrScheme name="15-744 template 6">
        <a:dk1>
          <a:srgbClr val="000000"/>
        </a:dk1>
        <a:lt1>
          <a:srgbClr val="FFFFFF"/>
        </a:lt1>
        <a:dk2>
          <a:srgbClr val="000000"/>
        </a:dk2>
        <a:lt2>
          <a:srgbClr val="969696"/>
        </a:lt2>
        <a:accent1>
          <a:srgbClr val="B4CD81"/>
        </a:accent1>
        <a:accent2>
          <a:srgbClr val="DEA45E"/>
        </a:accent2>
        <a:accent3>
          <a:srgbClr val="FFFFFF"/>
        </a:accent3>
        <a:accent4>
          <a:srgbClr val="000000"/>
        </a:accent4>
        <a:accent5>
          <a:srgbClr val="D6E3C1"/>
        </a:accent5>
        <a:accent6>
          <a:srgbClr val="C99454"/>
        </a:accent6>
        <a:hlink>
          <a:srgbClr val="D793C2"/>
        </a:hlink>
        <a:folHlink>
          <a:srgbClr val="A08BB1"/>
        </a:folHlink>
      </a:clrScheme>
      <a:clrMap bg1="lt1" tx1="dk1" bg2="lt2" tx2="dk2" accent1="accent1" accent2="accent2" accent3="accent3" accent4="accent4" accent5="accent5" accent6="accent6" hlink="hlink" folHlink="folHlink"/>
    </a:extraClrScheme>
    <a:extraClrScheme>
      <a:clrScheme name="15-744 template 7">
        <a:dk1>
          <a:srgbClr val="111111"/>
        </a:dk1>
        <a:lt1>
          <a:srgbClr val="FAF5D2"/>
        </a:lt1>
        <a:dk2>
          <a:srgbClr val="4D4D4D"/>
        </a:dk2>
        <a:lt2>
          <a:srgbClr val="D0C59E"/>
        </a:lt2>
        <a:accent1>
          <a:srgbClr val="BABE90"/>
        </a:accent1>
        <a:accent2>
          <a:srgbClr val="666699"/>
        </a:accent2>
        <a:accent3>
          <a:srgbClr val="B2B2B2"/>
        </a:accent3>
        <a:accent4>
          <a:srgbClr val="D6D1B3"/>
        </a:accent4>
        <a:accent5>
          <a:srgbClr val="D9DBC6"/>
        </a:accent5>
        <a:accent6>
          <a:srgbClr val="5C5C8A"/>
        </a:accent6>
        <a:hlink>
          <a:srgbClr val="C09E4A"/>
        </a:hlink>
        <a:folHlink>
          <a:srgbClr val="0066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C:\My Documents\cmu\744sp01\lectures\15-744 template.ppt</Template>
  <TotalTime>7842</TotalTime>
  <Words>1467</Words>
  <Application>Microsoft Macintosh PowerPoint</Application>
  <PresentationFormat>On-screen Show (4:3)</PresentationFormat>
  <Paragraphs>364</Paragraphs>
  <Slides>31</Slides>
  <Notes>24</Notes>
  <HiddenSlides>6</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1" baseType="lpstr">
      <vt:lpstr>Arial Narrow</vt:lpstr>
      <vt:lpstr>Century Gothic</vt:lpstr>
      <vt:lpstr>Helvetica</vt:lpstr>
      <vt:lpstr>Math B</vt:lpstr>
      <vt:lpstr>ＭＳ Ｐゴシック</vt:lpstr>
      <vt:lpstr>Times New Roman</vt:lpstr>
      <vt:lpstr>Wingdings</vt:lpstr>
      <vt:lpstr>Arial</vt:lpstr>
      <vt:lpstr>15-744 template</vt:lpstr>
      <vt:lpstr>Clip</vt:lpstr>
      <vt:lpstr>15-744: Computer Networking</vt:lpstr>
      <vt:lpstr>This lecture</vt:lpstr>
      <vt:lpstr>Readings</vt:lpstr>
      <vt:lpstr>DNS</vt:lpstr>
      <vt:lpstr>Host Names vs. IP Addresses</vt:lpstr>
      <vt:lpstr>Obvious Solutions (1)</vt:lpstr>
      <vt:lpstr>Obvious Solutions (2)</vt:lpstr>
      <vt:lpstr>Domain Name System Goals</vt:lpstr>
      <vt:lpstr>DNS Records</vt:lpstr>
      <vt:lpstr>DNS Design: Hierarchy Definitions</vt:lpstr>
      <vt:lpstr>DNS Design: Zone Definitions</vt:lpstr>
      <vt:lpstr>Root Zone</vt:lpstr>
      <vt:lpstr>New gTLDs</vt:lpstr>
      <vt:lpstr>DNS Design: Cont.</vt:lpstr>
      <vt:lpstr>Servers/Resolvers </vt:lpstr>
      <vt:lpstr>DNS: Root Name Servers</vt:lpstr>
      <vt:lpstr>Physical Root Name Servers</vt:lpstr>
      <vt:lpstr>Typical Resolution</vt:lpstr>
      <vt:lpstr>Lookup Methods</vt:lpstr>
      <vt:lpstr>DNS Caching</vt:lpstr>
      <vt:lpstr>Typical Resolution</vt:lpstr>
      <vt:lpstr>Subsequent Lookup Example</vt:lpstr>
      <vt:lpstr>Reliability</vt:lpstr>
      <vt:lpstr>Discussion: Cost of Using Hierarchy</vt:lpstr>
      <vt:lpstr>Next Lecture</vt:lpstr>
      <vt:lpstr>Workload and Caching</vt:lpstr>
      <vt:lpstr>Reverse Name Lookup</vt:lpstr>
      <vt:lpstr>Prefetching</vt:lpstr>
      <vt:lpstr>New Registrars</vt:lpstr>
      <vt:lpstr>Do you trust the TLD operators?</vt:lpstr>
      <vt:lpstr>Protecting the Root Nameservers</vt:lpstr>
    </vt:vector>
  </TitlesOfParts>
  <Company>CMU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15-744: Computer Networking</dc:title>
  <dc:creator>Srinivasan Seshan</dc:creator>
  <cp:lastModifiedBy>Junchen Jiang (Populus Group)</cp:lastModifiedBy>
  <cp:revision>791</cp:revision>
  <cp:lastPrinted>2008-04-14T03:39:33Z</cp:lastPrinted>
  <dcterms:created xsi:type="dcterms:W3CDTF">2010-11-04T15:19:55Z</dcterms:created>
  <dcterms:modified xsi:type="dcterms:W3CDTF">2016-03-22T13:30:27Z</dcterms:modified>
</cp:coreProperties>
</file>