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60CB6-A1A4-4242-A1A8-C35FCF2D4820}" type="datetimeFigureOut">
              <a:rPr lang="en-US" smtClean="0"/>
              <a:t>10/24/2010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A290-76AB-4A99-B6C2-BB56F09C0F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Topology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Julian Shun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 more insight into structure of Internet</a:t>
            </a:r>
          </a:p>
          <a:p>
            <a:r>
              <a:rPr lang="en-US" dirty="0" smtClean="0"/>
              <a:t>Create graph generators that produce “Internet-like” graphs for testing</a:t>
            </a:r>
          </a:p>
          <a:p>
            <a:r>
              <a:rPr lang="en-US" dirty="0" smtClean="0"/>
              <a:t>Open question: How can we model the time evolution of Internet graphs?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en-US" dirty="0" smtClean="0"/>
              <a:t>On Power-Law Relationships of the Internet Topology (</a:t>
            </a:r>
            <a:r>
              <a:rPr lang="en-US" dirty="0" err="1" smtClean="0"/>
              <a:t>Faloutsos</a:t>
            </a:r>
            <a:r>
              <a:rPr lang="en-US" dirty="0" smtClean="0"/>
              <a:t> 1999)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Observes that Internet graphs can be described by “power laws” (P[X &gt; x] = k</a:t>
            </a:r>
            <a:r>
              <a:rPr lang="en-US" baseline="30000" dirty="0" smtClean="0"/>
              <a:t>a</a:t>
            </a:r>
            <a:r>
              <a:rPr lang="en-US" dirty="0" smtClean="0"/>
              <a:t> x</a:t>
            </a:r>
            <a:r>
              <a:rPr lang="en-US" baseline="30000" dirty="0" smtClean="0"/>
              <a:t>-a</a:t>
            </a:r>
            <a:r>
              <a:rPr lang="en-US" dirty="0" smtClean="0"/>
              <a:t> L(x) )</a:t>
            </a:r>
          </a:p>
          <a:p>
            <a:r>
              <a:rPr lang="en-US" dirty="0" smtClean="0"/>
              <a:t>Introduces power-law exponents to characterize Internet graphs</a:t>
            </a:r>
          </a:p>
          <a:p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Limited data</a:t>
            </a:r>
          </a:p>
          <a:p>
            <a:pPr lvl="2"/>
            <a:r>
              <a:rPr lang="en-US" dirty="0" smtClean="0"/>
              <a:t>Especially linear fit to measure hop-plot exponents (Fig. 7 and 8)</a:t>
            </a:r>
          </a:p>
          <a:p>
            <a:pPr lvl="1"/>
            <a:r>
              <a:rPr lang="en-US" dirty="0" smtClean="0"/>
              <a:t>How well have power laws held up since 1999?</a:t>
            </a:r>
          </a:p>
          <a:p>
            <a:pPr lvl="1"/>
            <a:r>
              <a:rPr lang="en-US" dirty="0" smtClean="0"/>
              <a:t>Explanatory power of power-law exponents?</a:t>
            </a:r>
          </a:p>
          <a:p>
            <a:pPr lvl="1"/>
            <a:r>
              <a:rPr lang="en-US" dirty="0" smtClean="0"/>
              <a:t>Other metrics?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Laws and the AS-Level Internet </a:t>
            </a:r>
            <a:r>
              <a:rPr lang="en-US" dirty="0" smtClean="0"/>
              <a:t>Topology (</a:t>
            </a:r>
            <a:r>
              <a:rPr lang="en-US" dirty="0" err="1" smtClean="0"/>
              <a:t>Siganos</a:t>
            </a:r>
            <a:r>
              <a:rPr lang="en-US" dirty="0" smtClean="0"/>
              <a:t>, </a:t>
            </a:r>
            <a:r>
              <a:rPr lang="en-US" dirty="0" err="1" smtClean="0"/>
              <a:t>Faloutsos</a:t>
            </a:r>
            <a:r>
              <a:rPr lang="en-US" dirty="0" smtClean="0"/>
              <a:t>, 2003)</a:t>
            </a:r>
          </a:p>
          <a:p>
            <a:pPr lvl="1"/>
            <a:r>
              <a:rPr lang="en-US" dirty="0" smtClean="0"/>
              <a:t>Use much more data, obtained from Route Views</a:t>
            </a:r>
          </a:p>
          <a:p>
            <a:pPr lvl="1"/>
            <a:r>
              <a:rPr lang="en-US" dirty="0" smtClean="0"/>
              <a:t>Shows that power laws continue to hold for AS topology over 5 year interval</a:t>
            </a:r>
          </a:p>
          <a:p>
            <a:pPr lvl="1"/>
            <a:r>
              <a:rPr lang="en-US" dirty="0" smtClean="0"/>
              <a:t>Variation of power-law exponents less than 10%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5-year intervals of exponents</a:t>
            </a:r>
            <a:endParaRPr lang="en-US" dirty="0"/>
          </a:p>
        </p:txBody>
      </p:sp>
      <p:pic>
        <p:nvPicPr>
          <p:cNvPr id="4" name="Content Placeholder 3" descr="five_ye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1" y="1447800"/>
            <a:ext cx="6174200" cy="49208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ISP Topologies with </a:t>
            </a:r>
            <a:r>
              <a:rPr lang="en-US" dirty="0" err="1" smtClean="0"/>
              <a:t>Rocketfuel</a:t>
            </a:r>
            <a:r>
              <a:rPr lang="en-US" dirty="0" smtClean="0"/>
              <a:t> (Spring, </a:t>
            </a:r>
            <a:r>
              <a:rPr lang="en-US" dirty="0" err="1" smtClean="0"/>
              <a:t>Mahajan</a:t>
            </a:r>
            <a:r>
              <a:rPr lang="en-US" dirty="0" smtClean="0"/>
              <a:t> and </a:t>
            </a:r>
            <a:r>
              <a:rPr lang="en-US" dirty="0" err="1" smtClean="0"/>
              <a:t>Wetherall</a:t>
            </a:r>
            <a:r>
              <a:rPr lang="en-US" dirty="0" smtClean="0"/>
              <a:t>, 2002)</a:t>
            </a:r>
          </a:p>
          <a:p>
            <a:pPr lvl="1"/>
            <a:r>
              <a:rPr lang="en-US" dirty="0" smtClean="0"/>
              <a:t>Obtains much more router-level data, and show that the topologies mostly obey a power law</a:t>
            </a:r>
          </a:p>
          <a:p>
            <a:r>
              <a:rPr lang="en-US" dirty="0" err="1" smtClean="0"/>
              <a:t>Faloutsos</a:t>
            </a:r>
            <a:r>
              <a:rPr lang="en-US" dirty="0" smtClean="0"/>
              <a:t>’ 1999 paper won "Test of Time" award at SIGCOMM 2010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3200" dirty="0" smtClean="0"/>
              <a:t>A First-Principles Approach to Understanding the Internet’s Router-level Topology (Li et.al. 2004)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Argues that previous metrics do not accurately model real Internet graphs</a:t>
            </a:r>
          </a:p>
          <a:p>
            <a:r>
              <a:rPr lang="en-US" dirty="0" smtClean="0"/>
              <a:t>Introduces metrics based on first principles, such as throughput, router utilization, end user bandwidth distribution, likelihood metric</a:t>
            </a:r>
          </a:p>
          <a:p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Does not use real Internet data in evaluation</a:t>
            </a:r>
          </a:p>
          <a:p>
            <a:pPr lvl="1"/>
            <a:r>
              <a:rPr lang="en-US" dirty="0" smtClean="0"/>
              <a:t>Does not incorporate robustness into model</a:t>
            </a:r>
          </a:p>
          <a:p>
            <a:pPr lvl="1"/>
            <a:r>
              <a:rPr lang="en-US" dirty="0" smtClean="0"/>
              <a:t>Applicable to AS-level topology?</a:t>
            </a:r>
          </a:p>
          <a:p>
            <a:pPr lvl="1"/>
            <a:r>
              <a:rPr lang="en-US" dirty="0" smtClean="0"/>
              <a:t>Other metrics?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4" name="Content Placeholder 3" descr="performance_likelih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5328" y="1600200"/>
            <a:ext cx="5493344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Applicability to AS-level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many factors, such as political</a:t>
            </a:r>
            <a:r>
              <a:rPr lang="en-US" dirty="0"/>
              <a:t> </a:t>
            </a:r>
            <a:r>
              <a:rPr lang="en-US" dirty="0" smtClean="0"/>
              <a:t>and economical ones, to consider</a:t>
            </a:r>
          </a:p>
          <a:p>
            <a:r>
              <a:rPr lang="en-US" dirty="0" smtClean="0"/>
              <a:t>AS graph, Web graph, P2P networks left for future work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Other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Distance distribution d(x)</a:t>
            </a:r>
            <a:r>
              <a:rPr lang="en-US" dirty="0" smtClean="0"/>
              <a:t> – the number of pairs of nodes distance x, divided by the total number of pairs (</a:t>
            </a:r>
            <a:r>
              <a:rPr lang="en-US" dirty="0" err="1" smtClean="0"/>
              <a:t>Shenker</a:t>
            </a:r>
            <a:r>
              <a:rPr lang="en-US" dirty="0" smtClean="0"/>
              <a:t> et.al. 2002)</a:t>
            </a:r>
          </a:p>
          <a:p>
            <a:r>
              <a:rPr lang="en-US" i="1" dirty="0" err="1" smtClean="0"/>
              <a:t>Betweenness</a:t>
            </a:r>
            <a:r>
              <a:rPr lang="en-US" dirty="0" smtClean="0"/>
              <a:t> – weighted sum of # of shortest paths passing through a node or link (related to </a:t>
            </a:r>
            <a:r>
              <a:rPr lang="en-US" i="1" dirty="0" smtClean="0"/>
              <a:t>router utilization</a:t>
            </a:r>
            <a:r>
              <a:rPr lang="en-US" dirty="0" smtClean="0"/>
              <a:t>) (HOT paper and </a:t>
            </a:r>
            <a:r>
              <a:rPr lang="en-US" dirty="0" err="1" smtClean="0"/>
              <a:t>Shenker</a:t>
            </a:r>
            <a:r>
              <a:rPr lang="en-US" dirty="0" smtClean="0"/>
              <a:t> et.al. 2002)</a:t>
            </a:r>
          </a:p>
          <a:p>
            <a:r>
              <a:rPr lang="en-US" i="1" dirty="0" smtClean="0"/>
              <a:t>Clustering C(k)</a:t>
            </a:r>
            <a:r>
              <a:rPr lang="en-US" dirty="0" smtClean="0"/>
              <a:t> – how close neighbors of the average k-degree node are to forming a clique (Bu and </a:t>
            </a:r>
            <a:r>
              <a:rPr lang="en-US" dirty="0" err="1" smtClean="0"/>
              <a:t>Towsley</a:t>
            </a:r>
            <a:r>
              <a:rPr lang="en-US" dirty="0" smtClean="0"/>
              <a:t> 2002)</a:t>
            </a:r>
          </a:p>
          <a:p>
            <a:r>
              <a:rPr lang="en-US" i="1" dirty="0" err="1" smtClean="0"/>
              <a:t>dK</a:t>
            </a:r>
            <a:r>
              <a:rPr lang="en-US" i="1" dirty="0" smtClean="0"/>
              <a:t>-distribution</a:t>
            </a:r>
            <a:r>
              <a:rPr lang="en-US" dirty="0" smtClean="0"/>
              <a:t> – describes the correlation of degrees of d connected nodes (</a:t>
            </a:r>
            <a:r>
              <a:rPr lang="en-US" dirty="0" err="1" smtClean="0"/>
              <a:t>Vahdat</a:t>
            </a:r>
            <a:r>
              <a:rPr lang="en-US" dirty="0" smtClean="0"/>
              <a:t> et. Al. 2006)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Network Topology</vt:lpstr>
      <vt:lpstr>On Power-Law Relationships of the Internet Topology (Faloutsos 1999)</vt:lpstr>
      <vt:lpstr>Data</vt:lpstr>
      <vt:lpstr>5-year intervals of exponents</vt:lpstr>
      <vt:lpstr>Data</vt:lpstr>
      <vt:lpstr>A First-Principles Approach to Understanding the Internet’s Router-level Topology (Li et.al. 2004)</vt:lpstr>
      <vt:lpstr>Data</vt:lpstr>
      <vt:lpstr>Applicability to AS-level topology</vt:lpstr>
      <vt:lpstr>Other metrics</vt:lpstr>
      <vt:lpstr>Why is this important?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Topology</dc:title>
  <dc:creator>test</dc:creator>
  <cp:lastModifiedBy>test</cp:lastModifiedBy>
  <cp:revision>25</cp:revision>
  <dcterms:created xsi:type="dcterms:W3CDTF">2010-10-25T00:03:36Z</dcterms:created>
  <dcterms:modified xsi:type="dcterms:W3CDTF">2010-10-25T01:09:49Z</dcterms:modified>
</cp:coreProperties>
</file>