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92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9352CE-FE54-4253-9444-468BAB49A0DB}" type="datetimeFigureOut">
              <a:rPr lang="en-US" smtClean="0"/>
              <a:t>10/7/2010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261CC-4242-4FBE-B10C-81E39F8A567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352CE-FE54-4253-9444-468BAB49A0DB}" type="datetimeFigureOut">
              <a:rPr lang="en-US" smtClean="0"/>
              <a:t>10/7/2010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261CC-4242-4FBE-B10C-81E39F8A567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352CE-FE54-4253-9444-468BAB49A0DB}" type="datetimeFigureOut">
              <a:rPr lang="en-US" smtClean="0"/>
              <a:t>10/7/2010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261CC-4242-4FBE-B10C-81E39F8A567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352CE-FE54-4253-9444-468BAB49A0DB}" type="datetimeFigureOut">
              <a:rPr lang="en-US" smtClean="0"/>
              <a:t>10/7/2010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261CC-4242-4FBE-B10C-81E39F8A567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9352CE-FE54-4253-9444-468BAB49A0DB}" type="datetimeFigureOut">
              <a:rPr lang="en-US" smtClean="0"/>
              <a:t>10/7/2010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261CC-4242-4FBE-B10C-81E39F8A567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9352CE-FE54-4253-9444-468BAB49A0DB}" type="datetimeFigureOut">
              <a:rPr lang="en-US" smtClean="0"/>
              <a:t>10/7/2010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261CC-4242-4FBE-B10C-81E39F8A567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9352CE-FE54-4253-9444-468BAB49A0DB}" type="datetimeFigureOut">
              <a:rPr lang="en-US" smtClean="0"/>
              <a:t>10/7/2010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6261CC-4242-4FBE-B10C-81E39F8A567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9352CE-FE54-4253-9444-468BAB49A0DB}" type="datetimeFigureOut">
              <a:rPr lang="en-US" smtClean="0"/>
              <a:t>10/7/2010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6261CC-4242-4FBE-B10C-81E39F8A567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9352CE-FE54-4253-9444-468BAB49A0DB}" type="datetimeFigureOut">
              <a:rPr lang="en-US" smtClean="0"/>
              <a:t>10/7/2010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6261CC-4242-4FBE-B10C-81E39F8A567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9352CE-FE54-4253-9444-468BAB49A0DB}" type="datetimeFigureOut">
              <a:rPr lang="en-US" smtClean="0"/>
              <a:t>10/7/2010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261CC-4242-4FBE-B10C-81E39F8A567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9352CE-FE54-4253-9444-468BAB49A0DB}" type="datetimeFigureOut">
              <a:rPr lang="en-US" smtClean="0"/>
              <a:t>10/7/2010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261CC-4242-4FBE-B10C-81E39F8A567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9352CE-FE54-4253-9444-468BAB49A0DB}" type="datetimeFigureOut">
              <a:rPr lang="en-US" smtClean="0"/>
              <a:t>10/7/2010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261CC-4242-4FBE-B10C-81E39F8A567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2133600"/>
          </a:xfrm>
        </p:spPr>
        <p:txBody>
          <a:bodyPr>
            <a:normAutofit/>
          </a:bodyPr>
          <a:lstStyle/>
          <a:p>
            <a:r>
              <a:rPr lang="en-US" dirty="0" smtClean="0"/>
              <a:t>Wireless in the real world</a:t>
            </a:r>
            <a:endParaRPr lang="en-US" dirty="0"/>
          </a:p>
        </p:txBody>
      </p:sp>
      <p:sp>
        <p:nvSpPr>
          <p:cNvPr id="3" name="Subtitle 2"/>
          <p:cNvSpPr>
            <a:spLocks noGrp="1"/>
          </p:cNvSpPr>
          <p:nvPr>
            <p:ph type="subTitle" idx="1"/>
          </p:nvPr>
        </p:nvSpPr>
        <p:spPr/>
        <p:txBody>
          <a:bodyPr/>
          <a:lstStyle/>
          <a:p>
            <a:r>
              <a:rPr lang="en-US" dirty="0" smtClean="0"/>
              <a:t>Gabriel Weisz</a:t>
            </a:r>
          </a:p>
          <a:p>
            <a:r>
              <a:rPr lang="en-US" dirty="0" smtClean="0"/>
              <a:t>October 8, 2010</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dirty="0" smtClean="0"/>
              <a:t>Architecture and Evaluation of an Unplanned 802.11b Mesh Network (</a:t>
            </a:r>
            <a:r>
              <a:rPr lang="en-US" dirty="0" err="1" smtClean="0"/>
              <a:t>Roofnet</a:t>
            </a:r>
            <a:r>
              <a:rPr lang="en-US" dirty="0" smtClean="0"/>
              <a:t>)</a:t>
            </a:r>
            <a:endParaRPr lang="en-US" dirty="0"/>
          </a:p>
        </p:txBody>
      </p:sp>
      <p:sp>
        <p:nvSpPr>
          <p:cNvPr id="3" name="Content Placeholder 2"/>
          <p:cNvSpPr>
            <a:spLocks noGrp="1"/>
          </p:cNvSpPr>
          <p:nvPr>
            <p:ph idx="1"/>
          </p:nvPr>
        </p:nvSpPr>
        <p:spPr>
          <a:xfrm>
            <a:off x="457200" y="1905000"/>
            <a:ext cx="8229600" cy="4221163"/>
          </a:xfrm>
        </p:spPr>
        <p:txBody>
          <a:bodyPr>
            <a:normAutofit fontScale="70000" lnSpcReduction="20000"/>
          </a:bodyPr>
          <a:lstStyle/>
          <a:p>
            <a:r>
              <a:rPr lang="en-US" dirty="0" smtClean="0"/>
              <a:t>The idea:  Share internet access via an </a:t>
            </a:r>
            <a:r>
              <a:rPr lang="en-US" dirty="0"/>
              <a:t>u</a:t>
            </a:r>
            <a:r>
              <a:rPr lang="en-US" dirty="0" smtClean="0"/>
              <a:t>nplanned mesh network, using </a:t>
            </a:r>
            <a:r>
              <a:rPr lang="en-US" dirty="0" err="1" smtClean="0"/>
              <a:t>omnidirectional</a:t>
            </a:r>
            <a:r>
              <a:rPr lang="en-US" dirty="0" smtClean="0"/>
              <a:t> roof mounted antennas and multi-hop routing to ease deployment</a:t>
            </a:r>
          </a:p>
          <a:p>
            <a:r>
              <a:rPr lang="en-US" dirty="0" smtClean="0"/>
              <a:t>Distributed devices for volunteers to install at home, consisting of a PC with an 802.11b card and an antenna to install on the roof</a:t>
            </a:r>
          </a:p>
          <a:p>
            <a:pPr lvl="1"/>
            <a:r>
              <a:rPr lang="en-US" dirty="0" smtClean="0"/>
              <a:t>The 802.11b card used supports a non-standard “Pseudo-IBSS” ad-hoc mode to avoid IBSS partitioning issues</a:t>
            </a:r>
          </a:p>
          <a:p>
            <a:r>
              <a:rPr lang="en-US" dirty="0" smtClean="0"/>
              <a:t>Nodes attempt to auto configure</a:t>
            </a:r>
          </a:p>
          <a:p>
            <a:pPr lvl="1"/>
            <a:r>
              <a:rPr lang="en-US" dirty="0" smtClean="0"/>
              <a:t>If the user has an internet connection, the node shares </a:t>
            </a:r>
          </a:p>
          <a:p>
            <a:pPr lvl="1"/>
            <a:r>
              <a:rPr lang="en-US" dirty="0" smtClean="0"/>
              <a:t>If the user doesn’t, the node is a DHCP server and provides internet access</a:t>
            </a:r>
          </a:p>
          <a:p>
            <a:r>
              <a:rPr lang="en-US" dirty="0" smtClean="0"/>
              <a:t>Nodes generate their own address for use on the </a:t>
            </a:r>
            <a:r>
              <a:rPr lang="en-US" dirty="0" err="1" smtClean="0"/>
              <a:t>Roofnet</a:t>
            </a:r>
            <a:r>
              <a:rPr lang="en-US" dirty="0" smtClean="0"/>
              <a:t> network, and perform NAT for their clients</a:t>
            </a:r>
          </a:p>
          <a:p>
            <a:r>
              <a:rPr lang="en-US" dirty="0" smtClean="0"/>
              <a:t>Users behind nodes cannot communicate with each other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err="1" smtClean="0"/>
              <a:t>Roofnet</a:t>
            </a:r>
            <a:r>
              <a:rPr lang="en-US" dirty="0" smtClean="0"/>
              <a:t> Routing</a:t>
            </a:r>
            <a:endParaRPr lang="en-US" dirty="0"/>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r>
              <a:rPr lang="en-US" dirty="0" smtClean="0"/>
              <a:t>Tries to find highest throughput route between any pair of nodes</a:t>
            </a:r>
          </a:p>
          <a:p>
            <a:r>
              <a:rPr lang="en-US" dirty="0" smtClean="0"/>
              <a:t>Source based routing with link-state and DSR-style on demand querying</a:t>
            </a:r>
          </a:p>
          <a:p>
            <a:r>
              <a:rPr lang="en-US" dirty="0" smtClean="0"/>
              <a:t>Estimated transmission time metric</a:t>
            </a:r>
          </a:p>
          <a:p>
            <a:r>
              <a:rPr lang="en-US" dirty="0" smtClean="0"/>
              <a:t>Bit rate adjusts automatically as packets sent, based upon actual data transmissions</a:t>
            </a:r>
          </a:p>
          <a:p>
            <a:r>
              <a:rPr lang="en-US" dirty="0" smtClean="0"/>
              <a:t>627 </a:t>
            </a:r>
            <a:r>
              <a:rPr lang="en-US" dirty="0" err="1" smtClean="0"/>
              <a:t>kbit</a:t>
            </a:r>
            <a:r>
              <a:rPr lang="en-US" dirty="0" smtClean="0"/>
              <a:t>/second inter-node performance</a:t>
            </a:r>
          </a:p>
          <a:p>
            <a:r>
              <a:rPr lang="en-US" dirty="0" smtClean="0"/>
              <a:t>1395 </a:t>
            </a:r>
            <a:r>
              <a:rPr lang="en-US" dirty="0" err="1" smtClean="0"/>
              <a:t>kbit</a:t>
            </a:r>
            <a:r>
              <a:rPr lang="en-US" dirty="0" smtClean="0"/>
              <a:t>/second performance from internet gateways, with average latency of 22 ms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err="1" smtClean="0"/>
              <a:t>Roofnet</a:t>
            </a:r>
            <a:r>
              <a:rPr lang="en-US" dirty="0" smtClean="0"/>
              <a:t> Questions and Issues</a:t>
            </a:r>
            <a:endParaRPr lang="en-US" dirty="0"/>
          </a:p>
        </p:txBody>
      </p:sp>
      <p:sp>
        <p:nvSpPr>
          <p:cNvPr id="3" name="Content Placeholder 2"/>
          <p:cNvSpPr>
            <a:spLocks noGrp="1"/>
          </p:cNvSpPr>
          <p:nvPr>
            <p:ph idx="1"/>
          </p:nvPr>
        </p:nvSpPr>
        <p:spPr>
          <a:xfrm>
            <a:off x="457200" y="1143000"/>
            <a:ext cx="8229600" cy="4983163"/>
          </a:xfrm>
        </p:spPr>
        <p:txBody>
          <a:bodyPr>
            <a:normAutofit fontScale="85000" lnSpcReduction="20000"/>
          </a:bodyPr>
          <a:lstStyle/>
          <a:p>
            <a:r>
              <a:rPr lang="en-US" dirty="0" smtClean="0"/>
              <a:t>Why 802.11b?  802.11G was widely available by then.</a:t>
            </a:r>
          </a:p>
          <a:p>
            <a:r>
              <a:rPr lang="en-US" dirty="0" smtClean="0"/>
              <a:t>Why PC’s?  The Linksys WRT54G was widely available by then, and the open source firmware had been available for several years</a:t>
            </a:r>
          </a:p>
          <a:p>
            <a:r>
              <a:rPr lang="en-US" dirty="0" smtClean="0"/>
              <a:t>Shouldn’t </a:t>
            </a:r>
            <a:r>
              <a:rPr lang="en-US" dirty="0" err="1" smtClean="0"/>
              <a:t>Roofnet</a:t>
            </a:r>
            <a:r>
              <a:rPr lang="en-US" dirty="0" smtClean="0"/>
              <a:t> network be isolated from user’s network for users sharing their internet connection?</a:t>
            </a:r>
            <a:endParaRPr lang="en-US" dirty="0" smtClean="0"/>
          </a:p>
          <a:p>
            <a:r>
              <a:rPr lang="en-US" dirty="0" smtClean="0"/>
              <a:t>It seems like the different wiring configuration for clients providing internet connectivity could be confusing.  Why not just connect the DSL or cable modem to the device? Would resolve this and the previous issue.</a:t>
            </a:r>
          </a:p>
          <a:p>
            <a:r>
              <a:rPr lang="en-US" dirty="0" smtClean="0"/>
              <a:t>Do modern devices support “Pseudo-IBSS?”</a:t>
            </a:r>
          </a:p>
          <a:p>
            <a:r>
              <a:rPr lang="en-US" dirty="0" smtClean="0"/>
              <a:t>How does this scale to hundreds of nodes?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White Space Networking with Wi-Fi like Connectivity (</a:t>
            </a:r>
            <a:r>
              <a:rPr lang="en-US" dirty="0" err="1" smtClean="0"/>
              <a:t>WhiteFi</a:t>
            </a:r>
            <a:r>
              <a:rPr lang="en-US" dirty="0" smtClean="0"/>
              <a:t>)</a:t>
            </a:r>
            <a:endParaRPr lang="en-US" dirty="0"/>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r>
              <a:rPr lang="en-US" dirty="0" smtClean="0"/>
              <a:t>The idea: The FCC decided to allow unused UHF bandwidth to be used for unlicensed communication.  Create devices for Wi-Fi like data transmission</a:t>
            </a:r>
          </a:p>
          <a:p>
            <a:r>
              <a:rPr lang="en-US" dirty="0" smtClean="0"/>
              <a:t>Lots of bandwidth exists here.  Good spatial propagation characteristics may make this a good mechanism for city-wide deployments</a:t>
            </a:r>
          </a:p>
          <a:p>
            <a:r>
              <a:rPr lang="en-US" dirty="0" smtClean="0"/>
              <a:t>Issues are primarily due to the fact that white space devices must not interfere with incumbents (people who’ve paid for the spectrum).  These users include TV stations and microphones</a:t>
            </a:r>
          </a:p>
          <a:p>
            <a:pPr lvl="1"/>
            <a:r>
              <a:rPr lang="en-US" dirty="0" smtClean="0"/>
              <a:t>Spectrum is fragmented, and availability varies widely in space and time</a:t>
            </a:r>
          </a:p>
          <a:p>
            <a:r>
              <a:rPr lang="en-US" dirty="0" smtClean="0"/>
              <a:t>Solution: support variable channel widths, continuously probe for channel availability, and have a backup channel to communicate changes in availability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More on the </a:t>
            </a:r>
            <a:r>
              <a:rPr lang="en-US" dirty="0" err="1" smtClean="0"/>
              <a:t>WhiteFi</a:t>
            </a:r>
            <a:r>
              <a:rPr lang="en-US" dirty="0" smtClean="0"/>
              <a:t> Solution</a:t>
            </a:r>
            <a:endParaRPr lang="en-US" dirty="0"/>
          </a:p>
        </p:txBody>
      </p:sp>
      <p:sp>
        <p:nvSpPr>
          <p:cNvPr id="3" name="Content Placeholder 2"/>
          <p:cNvSpPr>
            <a:spLocks noGrp="1"/>
          </p:cNvSpPr>
          <p:nvPr>
            <p:ph idx="1"/>
          </p:nvPr>
        </p:nvSpPr>
        <p:spPr>
          <a:xfrm>
            <a:off x="457200" y="990600"/>
            <a:ext cx="8229600" cy="5135563"/>
          </a:xfrm>
        </p:spPr>
        <p:txBody>
          <a:bodyPr>
            <a:normAutofit fontScale="85000" lnSpcReduction="20000"/>
          </a:bodyPr>
          <a:lstStyle/>
          <a:p>
            <a:r>
              <a:rPr lang="en-US" dirty="0" smtClean="0"/>
              <a:t>Real Hardware:</a:t>
            </a:r>
          </a:p>
          <a:p>
            <a:pPr lvl="1"/>
            <a:r>
              <a:rPr lang="en-US" dirty="0" smtClean="0"/>
              <a:t>A PC with a standard wireless card</a:t>
            </a:r>
          </a:p>
          <a:p>
            <a:pPr lvl="1"/>
            <a:r>
              <a:rPr lang="en-US" dirty="0" smtClean="0"/>
              <a:t>A UHF translator to </a:t>
            </a:r>
            <a:r>
              <a:rPr lang="en-US" dirty="0" err="1" smtClean="0"/>
              <a:t>downconvert</a:t>
            </a:r>
            <a:r>
              <a:rPr lang="en-US" dirty="0" smtClean="0"/>
              <a:t> the output of the wireless card to UHF bands and limit the bandwidth</a:t>
            </a:r>
          </a:p>
          <a:p>
            <a:pPr lvl="1"/>
            <a:r>
              <a:rPr lang="en-US" dirty="0" smtClean="0"/>
              <a:t>Universal Software Radio Peripheral (USRP) Software Defined Radio (SDR) used to sample the UHF spectrum and detect other signals</a:t>
            </a:r>
          </a:p>
          <a:p>
            <a:r>
              <a:rPr lang="en-US" dirty="0" smtClean="0"/>
              <a:t>Software:</a:t>
            </a:r>
          </a:p>
          <a:p>
            <a:pPr lvl="1"/>
            <a:r>
              <a:rPr lang="en-US" dirty="0" smtClean="0"/>
              <a:t>Channel selection by evaluating Multichannel Airtime Metric (</a:t>
            </a:r>
            <a:r>
              <a:rPr lang="en-US" dirty="0" err="1" smtClean="0"/>
              <a:t>Mcham</a:t>
            </a:r>
            <a:r>
              <a:rPr lang="en-US" dirty="0" smtClean="0"/>
              <a:t>)</a:t>
            </a:r>
          </a:p>
          <a:p>
            <a:pPr lvl="1"/>
            <a:r>
              <a:rPr lang="en-US" dirty="0" smtClean="0"/>
              <a:t>Signal Inspection before Fourier Transform (SIFT) used by clients to search spectrum in time domain rather than frequency domain in order to speed up AP discovery.</a:t>
            </a:r>
          </a:p>
          <a:p>
            <a:pPr lvl="1"/>
            <a:r>
              <a:rPr lang="en-US" dirty="0" smtClean="0"/>
              <a:t>Switch to backup channel if a primary user discovered, and send chirps about available whitespaces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err="1" smtClean="0"/>
              <a:t>WhiteFi</a:t>
            </a:r>
            <a:r>
              <a:rPr lang="en-US" dirty="0" smtClean="0"/>
              <a:t> Results</a:t>
            </a:r>
            <a:endParaRPr lang="en-US" dirty="0"/>
          </a:p>
        </p:txBody>
      </p:sp>
      <p:sp>
        <p:nvSpPr>
          <p:cNvPr id="3" name="Content Placeholder 2"/>
          <p:cNvSpPr>
            <a:spLocks noGrp="1"/>
          </p:cNvSpPr>
          <p:nvPr>
            <p:ph idx="1"/>
          </p:nvPr>
        </p:nvSpPr>
        <p:spPr>
          <a:xfrm>
            <a:off x="457200" y="1066800"/>
            <a:ext cx="8229600" cy="5059363"/>
          </a:xfrm>
        </p:spPr>
        <p:txBody>
          <a:bodyPr>
            <a:normAutofit fontScale="92500"/>
          </a:bodyPr>
          <a:lstStyle/>
          <a:p>
            <a:r>
              <a:rPr lang="en-US" dirty="0" smtClean="0"/>
              <a:t>Sift has a high packet detection rate across different channel sizes</a:t>
            </a:r>
          </a:p>
          <a:p>
            <a:r>
              <a:rPr lang="en-US" dirty="0" smtClean="0"/>
              <a:t>Sift can detect AP’s with higher capture ratios farther away</a:t>
            </a:r>
          </a:p>
          <a:p>
            <a:r>
              <a:rPr lang="en-US" dirty="0" smtClean="0"/>
              <a:t>AP Discovery time goes down from 7.5 seconds to 2.5 seconds in rural areas, and from 2.5 seconds to 1.8 seconds in urban areas.  Would this actually matter to end users?</a:t>
            </a:r>
          </a:p>
          <a:p>
            <a:r>
              <a:rPr lang="en-US" dirty="0" smtClean="0"/>
              <a:t>Spatial variation mechanism makes good use of available bandwidth</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err="1" smtClean="0"/>
              <a:t>WhiteFi</a:t>
            </a:r>
            <a:r>
              <a:rPr lang="en-US" dirty="0" smtClean="0"/>
              <a:t> Questions</a:t>
            </a:r>
            <a:endParaRPr lang="en-US" dirty="0"/>
          </a:p>
        </p:txBody>
      </p:sp>
      <p:sp>
        <p:nvSpPr>
          <p:cNvPr id="3" name="Content Placeholder 2"/>
          <p:cNvSpPr>
            <a:spLocks noGrp="1"/>
          </p:cNvSpPr>
          <p:nvPr>
            <p:ph idx="1"/>
          </p:nvPr>
        </p:nvSpPr>
        <p:spPr>
          <a:xfrm>
            <a:off x="457200" y="990600"/>
            <a:ext cx="8229600" cy="5135563"/>
          </a:xfrm>
        </p:spPr>
        <p:txBody>
          <a:bodyPr>
            <a:normAutofit/>
          </a:bodyPr>
          <a:lstStyle/>
          <a:p>
            <a:r>
              <a:rPr lang="en-US" dirty="0" smtClean="0"/>
              <a:t>How does the system behave with multiple AP’s?</a:t>
            </a:r>
          </a:p>
          <a:p>
            <a:r>
              <a:rPr lang="en-US" dirty="0" smtClean="0"/>
              <a:t>Do we need to avoid interfering with microphones that may be working illegally?</a:t>
            </a:r>
          </a:p>
          <a:p>
            <a:r>
              <a:rPr lang="en-US" dirty="0" smtClean="0"/>
              <a:t>Do chirps interfere with primary users (who are legal)?</a:t>
            </a:r>
          </a:p>
          <a:p>
            <a:r>
              <a:rPr lang="en-US" dirty="0" smtClean="0"/>
              <a:t>Should other MAC protocols (such as CDMA) be considered?</a:t>
            </a:r>
          </a:p>
          <a:p>
            <a:r>
              <a:rPr lang="en-US" dirty="0" smtClean="0"/>
              <a:t>How can the security issues be addressed?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dirty="0" smtClean="0"/>
              <a:t>Self-Management in Chaotic Wireless Deployments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Many wireless deployments are unplanned (due to individuals or small groups implementing them) and unmanaged (due to management difficulty)</a:t>
            </a:r>
          </a:p>
          <a:p>
            <a:r>
              <a:rPr lang="en-US" dirty="0" smtClean="0"/>
              <a:t>A large number of access points were using channel 6 (40-odd %).   Some were using 2 or 11, and almost nobody was using anything else</a:t>
            </a:r>
          </a:p>
          <a:p>
            <a:pPr lvl="1"/>
            <a:r>
              <a:rPr lang="en-US" dirty="0" smtClean="0"/>
              <a:t>Other channels not really independent</a:t>
            </a:r>
          </a:p>
          <a:p>
            <a:pPr lvl="1"/>
            <a:r>
              <a:rPr lang="en-US" dirty="0" smtClean="0"/>
              <a:t>Why not 1 instead of 2?</a:t>
            </a:r>
          </a:p>
          <a:p>
            <a:r>
              <a:rPr lang="en-US" dirty="0" smtClean="0"/>
              <a:t>Performance at endpoints can suffer significantly in dense environments</a:t>
            </a:r>
          </a:p>
          <a:p>
            <a:r>
              <a:rPr lang="en-US" dirty="0" smtClean="0"/>
              <a:t>Automated power control and rate adaptation algorithms can reduce interference and ensure robust </a:t>
            </a:r>
            <a:r>
              <a:rPr lang="en-US" smtClean="0"/>
              <a:t>end-client performance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753</Words>
  <Application>Microsoft Office PowerPoint</Application>
  <PresentationFormat>On-screen Show (4:3)</PresentationFormat>
  <Paragraphs>59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Wireless in the real world</vt:lpstr>
      <vt:lpstr>Architecture and Evaluation of an Unplanned 802.11b Mesh Network (Roofnet)</vt:lpstr>
      <vt:lpstr>Roofnet Routing</vt:lpstr>
      <vt:lpstr>Roofnet Questions and Issues</vt:lpstr>
      <vt:lpstr>White Space Networking with Wi-Fi like Connectivity (WhiteFi)</vt:lpstr>
      <vt:lpstr>More on the WhiteFi Solution</vt:lpstr>
      <vt:lpstr>WhiteFi Results</vt:lpstr>
      <vt:lpstr>WhiteFi Questions</vt:lpstr>
      <vt:lpstr>Self-Management in Chaotic Wireless Deployments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Architecture and Evaluation of an Unplanned 802.11b Mesh Network (Roofnet) White Space Networking with Wi-Fi like Connectivity (WhiteFi)</dc:title>
  <dc:creator>gabe</dc:creator>
  <cp:lastModifiedBy>gabe</cp:lastModifiedBy>
  <cp:revision>19</cp:revision>
  <dcterms:created xsi:type="dcterms:W3CDTF">2010-10-07T13:34:11Z</dcterms:created>
  <dcterms:modified xsi:type="dcterms:W3CDTF">2010-10-07T14:57:36Z</dcterms:modified>
</cp:coreProperties>
</file>