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4500" autoAdjust="0"/>
  </p:normalViewPr>
  <p:slideViewPr>
    <p:cSldViewPr>
      <p:cViewPr varScale="1">
        <p:scale>
          <a:sx n="66" d="100"/>
          <a:sy n="66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680A5-ED7E-4A54-83B4-8B044D886DB5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47074-8977-4AF3-978A-BDD552E50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Figures</a:t>
            </a:r>
            <a:r>
              <a:rPr lang="en-US" baseline="0" dirty="0" smtClean="0"/>
              <a:t> are taken from the paper :</a:t>
            </a:r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Defense of Wireless Carrier Sense 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Micah Z. Brodsky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 CSAIL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micahbro@csail.mit.edu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Robert T. Morris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 CSAIL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rtm@csail.mit.edu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47074-8977-4AF3-978A-BDD552E501F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347074-8977-4AF3-978A-BDD552E501F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187EA2-B95A-4DED-8344-DCB07C46E2F6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152F86-A03D-43FE-BC4E-97EB67DFC4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Ramya Mudduluri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/>
          <a:lstStyle/>
          <a:p>
            <a:r>
              <a:rPr lang="en-US" dirty="0" smtClean="0"/>
              <a:t>In Defense of Wireless </a:t>
            </a:r>
            <a:br>
              <a:rPr lang="en-US" dirty="0" smtClean="0"/>
            </a:br>
            <a:r>
              <a:rPr lang="en-US" dirty="0" smtClean="0"/>
              <a:t>Carrier Sense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Hide non-congestion-related losses from the sender, so that the problem is solved locally</a:t>
            </a:r>
          </a:p>
          <a:p>
            <a:pPr>
              <a:buNone/>
            </a:pPr>
            <a:r>
              <a:rPr lang="en-US" dirty="0" smtClean="0"/>
              <a:t>	- reliable link-layer protocols (AIRMAIL), split connection (Indirect-TCP), TCP aware link-layer (Snoop protocol)</a:t>
            </a:r>
          </a:p>
          <a:p>
            <a:r>
              <a:rPr lang="en-US" dirty="0" smtClean="0"/>
              <a:t>Make the sender realize that the packet losses are not due to congestion.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Groups (Solutions)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End-to-end proposal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SACKs, ELN, </a:t>
            </a:r>
          </a:p>
          <a:p>
            <a:r>
              <a:rPr lang="en-US" dirty="0" smtClean="0"/>
              <a:t>Split Connection Protocols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Uses NACKs, SACKs between Base Station and Destination</a:t>
            </a:r>
          </a:p>
          <a:p>
            <a:r>
              <a:rPr lang="en-US" dirty="0" smtClean="0"/>
              <a:t>Link-layer proposals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Forward Error Corrections (FEC)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Goodput </a:t>
            </a:r>
            <a:r>
              <a:rPr lang="en-US" smtClean="0"/>
              <a:t> =  </a:t>
            </a:r>
            <a:r>
              <a:rPr lang="en-US" dirty="0" smtClean="0"/>
              <a:t>Actual transfer size/Total number of bytes transmitted over the path</a:t>
            </a:r>
          </a:p>
          <a:p>
            <a:r>
              <a:rPr lang="en-US" dirty="0" smtClean="0"/>
              <a:t>Shielding TCP sender from duplicate ACKs caused by wireless losses improves throughput by 10-30%</a:t>
            </a:r>
          </a:p>
          <a:p>
            <a:r>
              <a:rPr lang="en-US" dirty="0" smtClean="0"/>
              <a:t>SACKs, ELN result in significant performance improvements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Carrier Sense uses the feedback from a receiver to decide if the sender should transmit</a:t>
            </a:r>
          </a:p>
          <a:p>
            <a:r>
              <a:rPr lang="en-US" dirty="0" smtClean="0"/>
              <a:t>For large networks considering to reuse the network, carrier sense  fails due to </a:t>
            </a:r>
          </a:p>
          <a:p>
            <a:pPr>
              <a:buNone/>
            </a:pPr>
            <a:r>
              <a:rPr lang="en-US" dirty="0" smtClean="0"/>
              <a:t>	- Exposed terminal problem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Hidden terminal problem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Analysis showing Carrier Sense provides nearly optimal throughput  in general case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Identification of several distinct behavioral regimes for Carrier Sense, which perform well except one which typically encounters bad behavior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 model for high-level properties of adaptive bit-rate radio throughput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Formal Model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357437" y="2395537"/>
            <a:ext cx="48863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0772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Carrier Sense Behavior Limiting Cases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Long Range Networks</a:t>
            </a:r>
          </a:p>
          <a:p>
            <a:r>
              <a:rPr lang="en-US" dirty="0" smtClean="0"/>
              <a:t>When the pairs are far apart (D&gt;&gt;Rmax)</a:t>
            </a:r>
          </a:p>
          <a:p>
            <a:pPr>
              <a:buNone/>
            </a:pPr>
            <a:r>
              <a:rPr lang="en-US" dirty="0" smtClean="0"/>
              <a:t>	- Concurrency is optimal for receivers within Rmax (pairs interfere insignificantly)</a:t>
            </a:r>
          </a:p>
          <a:p>
            <a:r>
              <a:rPr lang="en-US" dirty="0" smtClean="0"/>
              <a:t>When the pairs are very close (D&lt;&lt;Rmax)</a:t>
            </a:r>
          </a:p>
          <a:p>
            <a:pPr>
              <a:spcAft>
                <a:spcPts val="600"/>
              </a:spcAft>
              <a:buNone/>
            </a:pPr>
            <a:r>
              <a:rPr lang="en-US" dirty="0" smtClean="0"/>
              <a:t>	- Multiplexing is optimal (since SNR would approach 0dB)</a:t>
            </a:r>
          </a:p>
          <a:p>
            <a:pPr>
              <a:buNone/>
            </a:pPr>
            <a:r>
              <a:rPr lang="en-US" dirty="0" smtClean="0"/>
              <a:t>Short Range Networks</a:t>
            </a:r>
          </a:p>
          <a:p>
            <a:r>
              <a:rPr lang="en-US" dirty="0" smtClean="0"/>
              <a:t>An interferer who is close enough to cause trouble effects all the receivers. Carrier sense performs well in this case.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Preference Regions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914400" y="2416574"/>
            <a:ext cx="7772400" cy="263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a Threshold</a:t>
            </a:r>
            <a:endParaRPr 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052637" y="2166937"/>
            <a:ext cx="54959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334000"/>
            <a:ext cx="1752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1"/>
            <a:ext cx="9144000" cy="3505200"/>
          </a:xfrm>
        </p:spPr>
        <p:txBody>
          <a:bodyPr/>
          <a:lstStyle/>
          <a:p>
            <a:r>
              <a:rPr lang="en-US" dirty="0"/>
              <a:t>A Comparison of Mechanisms for Improving TCP Performance over</a:t>
            </a:r>
            <a:br>
              <a:rPr lang="en-US" dirty="0"/>
            </a:br>
            <a:r>
              <a:rPr lang="en-US" dirty="0"/>
              <a:t>Wireless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TCP invokes congestion control and avoidance algorithms to provide a reliable transfer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Problem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Networks with wireless and </a:t>
            </a:r>
            <a:r>
              <a:rPr lang="en-US" dirty="0" err="1" smtClean="0"/>
              <a:t>lossy</a:t>
            </a:r>
            <a:r>
              <a:rPr lang="en-US" dirty="0" smtClean="0"/>
              <a:t> links suffer from losses due to bit errors and handoffs significantly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Even in these scenarios TCP invokes congestion control and avoidance mechanisms which degrades end-to-end performance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251</TotalTime>
  <Words>247</Words>
  <Application>Microsoft Office PowerPoint</Application>
  <PresentationFormat>On-screen Show (4:3)</PresentationFormat>
  <Paragraphs>55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In Defense of Wireless  Carrier Sense</vt:lpstr>
      <vt:lpstr>Introduction</vt:lpstr>
      <vt:lpstr>Contributions</vt:lpstr>
      <vt:lpstr>Formal Model</vt:lpstr>
      <vt:lpstr>Carrier Sense Behavior Limiting Cases</vt:lpstr>
      <vt:lpstr>             Preference Regions</vt:lpstr>
      <vt:lpstr>Choosing a Threshold</vt:lpstr>
      <vt:lpstr>A Comparison of Mechanisms for Improving TCP Performance over Wireless Links</vt:lpstr>
      <vt:lpstr>Introduction</vt:lpstr>
      <vt:lpstr>Approaches</vt:lpstr>
      <vt:lpstr>Basic Groups (Solutions)</vt:lpstr>
      <vt:lpstr>Evaluation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Defense of Wireless  Carrier Sense</dc:title>
  <dc:creator>Mu</dc:creator>
  <cp:lastModifiedBy>Mu</cp:lastModifiedBy>
  <cp:revision>22</cp:revision>
  <dcterms:created xsi:type="dcterms:W3CDTF">2010-10-06T02:47:55Z</dcterms:created>
  <dcterms:modified xsi:type="dcterms:W3CDTF">2010-10-06T17:39:01Z</dcterms:modified>
</cp:coreProperties>
</file>