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40"/>
  </p:notesMasterIdLst>
  <p:handoutMasterIdLst>
    <p:handoutMasterId r:id="rId41"/>
  </p:handoutMasterIdLst>
  <p:sldIdLst>
    <p:sldId id="401" r:id="rId2"/>
    <p:sldId id="402" r:id="rId3"/>
    <p:sldId id="418" r:id="rId4"/>
    <p:sldId id="525" r:id="rId5"/>
    <p:sldId id="566" r:id="rId6"/>
    <p:sldId id="570" r:id="rId7"/>
    <p:sldId id="569" r:id="rId8"/>
    <p:sldId id="567" r:id="rId9"/>
    <p:sldId id="568" r:id="rId10"/>
    <p:sldId id="571" r:id="rId11"/>
    <p:sldId id="554" r:id="rId12"/>
    <p:sldId id="555" r:id="rId13"/>
    <p:sldId id="556" r:id="rId14"/>
    <p:sldId id="553" r:id="rId15"/>
    <p:sldId id="545" r:id="rId16"/>
    <p:sldId id="546" r:id="rId17"/>
    <p:sldId id="558" r:id="rId18"/>
    <p:sldId id="572" r:id="rId19"/>
    <p:sldId id="559" r:id="rId20"/>
    <p:sldId id="573" r:id="rId21"/>
    <p:sldId id="574" r:id="rId22"/>
    <p:sldId id="575" r:id="rId23"/>
    <p:sldId id="547" r:id="rId24"/>
    <p:sldId id="560" r:id="rId25"/>
    <p:sldId id="548" r:id="rId26"/>
    <p:sldId id="549" r:id="rId27"/>
    <p:sldId id="550" r:id="rId28"/>
    <p:sldId id="562" r:id="rId29"/>
    <p:sldId id="563" r:id="rId30"/>
    <p:sldId id="564" r:id="rId31"/>
    <p:sldId id="561" r:id="rId32"/>
    <p:sldId id="551" r:id="rId33"/>
    <p:sldId id="565" r:id="rId34"/>
    <p:sldId id="557" r:id="rId35"/>
    <p:sldId id="552" r:id="rId36"/>
    <p:sldId id="576" r:id="rId37"/>
    <p:sldId id="579" r:id="rId38"/>
    <p:sldId id="578" r:id="rId39"/>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F6A8"/>
    <a:srgbClr val="FF0000"/>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01"/>
    <p:restoredTop sz="80449"/>
  </p:normalViewPr>
  <p:slideViewPr>
    <p:cSldViewPr>
      <p:cViewPr>
        <p:scale>
          <a:sx n="73" d="100"/>
          <a:sy n="73" d="100"/>
        </p:scale>
        <p:origin x="392" y="3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9" d="100"/>
        <a:sy n="89"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ChangeArrowheads="1"/>
          </p:cNvSpPr>
          <p:nvPr>
            <p:ph type="hdr" sz="quarter"/>
          </p:nvPr>
        </p:nvSpPr>
        <p:spPr bwMode="auto">
          <a:xfrm>
            <a:off x="0" y="0"/>
            <a:ext cx="4200525" cy="347663"/>
          </a:xfrm>
          <a:prstGeom prst="rect">
            <a:avLst/>
          </a:prstGeom>
          <a:noFill/>
          <a:ln>
            <a:noFill/>
          </a:ln>
          <a:effectLst/>
          <a:extLst>
            <a:ext uri="{FAA26D3D-D897-4be2-8F04-BA451C77F1D7}">
              <ma14:placeholderFlag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mn-cs"/>
              </a:defRPr>
            </a:lvl1pPr>
          </a:lstStyle>
          <a:p>
            <a:pPr>
              <a:defRPr/>
            </a:pPr>
            <a:endParaRPr lang="en-US"/>
          </a:p>
        </p:txBody>
      </p:sp>
      <p:sp>
        <p:nvSpPr>
          <p:cNvPr id="151555" name="Rectangle 3"/>
          <p:cNvSpPr>
            <a:spLocks noGrp="1" noChangeArrowheads="1"/>
          </p:cNvSpPr>
          <p:nvPr>
            <p:ph type="dt" sz="quarter" idx="1"/>
          </p:nvPr>
        </p:nvSpPr>
        <p:spPr bwMode="auto">
          <a:xfrm>
            <a:off x="5400675" y="0"/>
            <a:ext cx="4200525" cy="347663"/>
          </a:xfrm>
          <a:prstGeom prst="rect">
            <a:avLst/>
          </a:prstGeom>
          <a:noFill/>
          <a:ln>
            <a:noFill/>
          </a:ln>
          <a:effectLst/>
          <a:extLst>
            <a:ext uri="{FAA26D3D-D897-4be2-8F04-BA451C77F1D7}">
              <ma14:placeholderFlag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3FB582DE-60A0-9D42-89BE-EAF3E95EFED6}" type="datetimeFigureOut">
              <a:rPr lang="en-US" altLang="en-US"/>
              <a:pPr>
                <a:defRPr/>
              </a:pPr>
              <a:t>10/6/15</a:t>
            </a:fld>
            <a:endParaRPr lang="en-US" altLang="en-US"/>
          </a:p>
        </p:txBody>
      </p:sp>
      <p:sp>
        <p:nvSpPr>
          <p:cNvPr id="151556" name="Rectangle 4"/>
          <p:cNvSpPr>
            <a:spLocks noGrp="1" noChangeArrowheads="1"/>
          </p:cNvSpPr>
          <p:nvPr>
            <p:ph type="ftr" sz="quarter" idx="2"/>
          </p:nvPr>
        </p:nvSpPr>
        <p:spPr bwMode="auto">
          <a:xfrm>
            <a:off x="0" y="6967538"/>
            <a:ext cx="4200525" cy="347662"/>
          </a:xfrm>
          <a:prstGeom prst="rect">
            <a:avLst/>
          </a:prstGeom>
          <a:noFill/>
          <a:ln>
            <a:noFill/>
          </a:ln>
          <a:effectLst/>
          <a:extLst>
            <a:ext uri="{FAA26D3D-D897-4be2-8F04-BA451C77F1D7}">
              <ma14:placeholderFlag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mn-cs"/>
              </a:defRPr>
            </a:lvl1pPr>
          </a:lstStyle>
          <a:p>
            <a:pPr>
              <a:defRPr/>
            </a:pPr>
            <a:endParaRPr lang="en-US"/>
          </a:p>
        </p:txBody>
      </p:sp>
      <p:sp>
        <p:nvSpPr>
          <p:cNvPr id="151557" name="Rectangle 5"/>
          <p:cNvSpPr>
            <a:spLocks noGrp="1" noChangeArrowheads="1"/>
          </p:cNvSpPr>
          <p:nvPr>
            <p:ph type="sldNum" sz="quarter" idx="3"/>
          </p:nvPr>
        </p:nvSpPr>
        <p:spPr bwMode="auto">
          <a:xfrm>
            <a:off x="5400675" y="6967538"/>
            <a:ext cx="4200525" cy="347662"/>
          </a:xfrm>
          <a:prstGeom prst="rect">
            <a:avLst/>
          </a:prstGeom>
          <a:noFill/>
          <a:ln>
            <a:noFill/>
          </a:ln>
          <a:effectLst/>
          <a:extLst>
            <a:ext uri="{FAA26D3D-D897-4be2-8F04-BA451C77F1D7}">
              <ma14:placeholderFlag xmlns:ma14="http://schemas.microsoft.com/office/mac/drawingml/2011/main" val="1"/>
            </a:ex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CC42EA1-68D9-C14E-AF2B-9B5F7285F7C3}" type="slidenum">
              <a:rPr lang="en-US" altLang="en-US"/>
              <a:pPr>
                <a:defRPr/>
              </a:pPr>
              <a:t>‹#›</a:t>
            </a:fld>
            <a:endParaRPr lang="en-US" altLang="en-US"/>
          </a:p>
        </p:txBody>
      </p:sp>
    </p:spTree>
    <p:extLst>
      <p:ext uri="{BB962C8B-B14F-4D97-AF65-F5344CB8AC3E}">
        <p14:creationId xmlns:p14="http://schemas.microsoft.com/office/powerpoint/2010/main" val="14931658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eaLnBrk="1" hangingPunct="1">
              <a:defRPr sz="1200">
                <a:ea typeface="+mn-ea"/>
                <a:cs typeface="+mn-cs"/>
              </a:defRPr>
            </a:lvl1pPr>
          </a:lstStyle>
          <a:p>
            <a:pPr>
              <a:defRPr/>
            </a:pPr>
            <a:endParaRPr lang="en-US"/>
          </a:p>
        </p:txBody>
      </p:sp>
      <p:sp>
        <p:nvSpPr>
          <p:cNvPr id="10243"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algn="r" eaLnBrk="1" hangingPunct="1">
              <a:defRPr sz="1200">
                <a:ea typeface="+mn-ea"/>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245"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eaLnBrk="1" hangingPunct="1">
              <a:defRPr sz="1200">
                <a:ea typeface="+mn-ea"/>
                <a:cs typeface="+mn-cs"/>
              </a:defRPr>
            </a:lvl1pPr>
          </a:lstStyle>
          <a:p>
            <a:pPr>
              <a:defRPr/>
            </a:pPr>
            <a:endParaRPr lang="en-US"/>
          </a:p>
        </p:txBody>
      </p:sp>
      <p:sp>
        <p:nvSpPr>
          <p:cNvPr id="10247"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algn="r" eaLnBrk="1" hangingPunct="1">
              <a:defRPr sz="1200"/>
            </a:lvl1pPr>
          </a:lstStyle>
          <a:p>
            <a:pPr>
              <a:defRPr/>
            </a:pPr>
            <a:fld id="{60D817FC-2820-8846-B462-E3B197A6F2B6}" type="slidenum">
              <a:rPr lang="en-US" altLang="en-US"/>
              <a:pPr>
                <a:defRPr/>
              </a:pPr>
              <a:t>‹#›</a:t>
            </a:fld>
            <a:endParaRPr lang="en-US" altLang="en-US"/>
          </a:p>
        </p:txBody>
      </p:sp>
    </p:spTree>
    <p:extLst>
      <p:ext uri="{BB962C8B-B14F-4D97-AF65-F5344CB8AC3E}">
        <p14:creationId xmlns:p14="http://schemas.microsoft.com/office/powerpoint/2010/main" val="11465974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charset="0"/>
                <a:ea typeface="ＭＳ Ｐゴシック" charset="-128"/>
              </a:defRPr>
            </a:lvl1pPr>
            <a:lvl2pPr marL="742950" indent="-285750" defTabSz="966788">
              <a:spcBef>
                <a:spcPct val="30000"/>
              </a:spcBef>
              <a:defRPr sz="1200">
                <a:solidFill>
                  <a:schemeClr val="tx1"/>
                </a:solidFill>
                <a:latin typeface="Arial" charset="0"/>
                <a:ea typeface="ＭＳ Ｐゴシック" charset="-128"/>
              </a:defRPr>
            </a:lvl2pPr>
            <a:lvl3pPr marL="1143000" indent="-228600" defTabSz="966788">
              <a:spcBef>
                <a:spcPct val="30000"/>
              </a:spcBef>
              <a:defRPr sz="1200">
                <a:solidFill>
                  <a:schemeClr val="tx1"/>
                </a:solidFill>
                <a:latin typeface="Arial" charset="0"/>
                <a:ea typeface="ＭＳ Ｐゴシック" charset="-128"/>
              </a:defRPr>
            </a:lvl3pPr>
            <a:lvl4pPr marL="1600200" indent="-228600" defTabSz="966788">
              <a:spcBef>
                <a:spcPct val="30000"/>
              </a:spcBef>
              <a:defRPr sz="1200">
                <a:solidFill>
                  <a:schemeClr val="tx1"/>
                </a:solidFill>
                <a:latin typeface="Arial" charset="0"/>
                <a:ea typeface="ＭＳ Ｐゴシック" charset="-128"/>
              </a:defRPr>
            </a:lvl4pPr>
            <a:lvl5pPr marL="2057400" indent="-228600" defTabSz="966788">
              <a:spcBef>
                <a:spcPct val="30000"/>
              </a:spcBef>
              <a:defRPr sz="1200">
                <a:solidFill>
                  <a:schemeClr val="tx1"/>
                </a:solidFill>
                <a:latin typeface="Arial" charset="0"/>
                <a:ea typeface="ＭＳ Ｐゴシック" charset="-128"/>
              </a:defRPr>
            </a:lvl5pPr>
            <a:lvl6pPr marL="2514600" indent="-228600" defTabSz="966788" eaLnBrk="0" fontAlgn="base" hangingPunct="0">
              <a:spcBef>
                <a:spcPct val="30000"/>
              </a:spcBef>
              <a:spcAft>
                <a:spcPct val="0"/>
              </a:spcAft>
              <a:defRPr sz="1200">
                <a:solidFill>
                  <a:schemeClr val="tx1"/>
                </a:solidFill>
                <a:latin typeface="Arial" charset="0"/>
                <a:ea typeface="ＭＳ Ｐゴシック" charset="-128"/>
              </a:defRPr>
            </a:lvl6pPr>
            <a:lvl7pPr marL="2971800" indent="-228600" defTabSz="966788" eaLnBrk="0" fontAlgn="base" hangingPunct="0">
              <a:spcBef>
                <a:spcPct val="30000"/>
              </a:spcBef>
              <a:spcAft>
                <a:spcPct val="0"/>
              </a:spcAft>
              <a:defRPr sz="1200">
                <a:solidFill>
                  <a:schemeClr val="tx1"/>
                </a:solidFill>
                <a:latin typeface="Arial" charset="0"/>
                <a:ea typeface="ＭＳ Ｐゴシック" charset="-128"/>
              </a:defRPr>
            </a:lvl7pPr>
            <a:lvl8pPr marL="3429000" indent="-228600" defTabSz="966788" eaLnBrk="0" fontAlgn="base" hangingPunct="0">
              <a:spcBef>
                <a:spcPct val="30000"/>
              </a:spcBef>
              <a:spcAft>
                <a:spcPct val="0"/>
              </a:spcAft>
              <a:defRPr sz="1200">
                <a:solidFill>
                  <a:schemeClr val="tx1"/>
                </a:solidFill>
                <a:latin typeface="Arial" charset="0"/>
                <a:ea typeface="ＭＳ Ｐゴシック" charset="-128"/>
              </a:defRPr>
            </a:lvl8pPr>
            <a:lvl9pPr marL="3886200" indent="-228600" defTabSz="966788" eaLnBrk="0" fontAlgn="base" hangingPunct="0">
              <a:spcBef>
                <a:spcPct val="30000"/>
              </a:spcBef>
              <a:spcAft>
                <a:spcPct val="0"/>
              </a:spcAft>
              <a:defRPr sz="1200">
                <a:solidFill>
                  <a:schemeClr val="tx1"/>
                </a:solidFill>
                <a:latin typeface="Arial" charset="0"/>
                <a:ea typeface="ＭＳ Ｐゴシック" charset="-128"/>
              </a:defRPr>
            </a:lvl9pPr>
          </a:lstStyle>
          <a:p>
            <a:pPr>
              <a:spcBef>
                <a:spcPct val="0"/>
              </a:spcBef>
            </a:pPr>
            <a:fld id="{1CDBF91C-D38B-FD4F-9430-6E592879A9DE}" type="slidenum">
              <a:rPr lang="en-US" altLang="en-US" sz="1100">
                <a:latin typeface="Times New Roman" charset="0"/>
              </a:rPr>
              <a:pPr>
                <a:spcBef>
                  <a:spcPct val="0"/>
                </a:spcBef>
              </a:pPr>
              <a:t>1</a:t>
            </a:fld>
            <a:endParaRPr lang="en-US" altLang="en-US" sz="1100">
              <a:latin typeface="Times New Roman"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tLang="en-US">
              <a:latin typeface="Times New Roman" charset="0"/>
              <a:ea typeface="ＭＳ Ｐゴシック" charset="-128"/>
            </a:endParaRPr>
          </a:p>
        </p:txBody>
      </p:sp>
    </p:spTree>
    <p:extLst>
      <p:ext uri="{BB962C8B-B14F-4D97-AF65-F5344CB8AC3E}">
        <p14:creationId xmlns:p14="http://schemas.microsoft.com/office/powerpoint/2010/main" val="1447774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A4C62801-D1E2-754D-876B-0E2B85153729}" type="slidenum">
              <a:rPr lang="en-US" altLang="en-US" sz="1200"/>
              <a:pPr/>
              <a:t>25</a:t>
            </a:fld>
            <a:endParaRPr lang="en-US" altLang="en-US" sz="120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a:ea typeface="ＭＳ Ｐゴシック" charset="-128"/>
            </a:endParaRPr>
          </a:p>
        </p:txBody>
      </p:sp>
    </p:spTree>
    <p:extLst>
      <p:ext uri="{BB962C8B-B14F-4D97-AF65-F5344CB8AC3E}">
        <p14:creationId xmlns:p14="http://schemas.microsoft.com/office/powerpoint/2010/main" val="1164253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7428B172-DC86-1449-993A-5B523E46B26F}" type="slidenum">
              <a:rPr lang="en-US" altLang="en-US" sz="1200"/>
              <a:pPr/>
              <a:t>26</a:t>
            </a:fld>
            <a:endParaRPr lang="en-US" altLang="en-US" sz="120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a:ea typeface="ＭＳ Ｐゴシック" charset="-128"/>
            </a:endParaRPr>
          </a:p>
        </p:txBody>
      </p:sp>
    </p:spTree>
    <p:extLst>
      <p:ext uri="{BB962C8B-B14F-4D97-AF65-F5344CB8AC3E}">
        <p14:creationId xmlns:p14="http://schemas.microsoft.com/office/powerpoint/2010/main" val="18918062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E84BE741-7A61-9D4E-8D30-474D0E81009C}" type="slidenum">
              <a:rPr lang="en-US" altLang="en-US" sz="1200"/>
              <a:pPr/>
              <a:t>27</a:t>
            </a:fld>
            <a:endParaRPr lang="en-US" altLang="en-US" sz="120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a:ea typeface="ＭＳ Ｐゴシック" charset="-128"/>
            </a:endParaRPr>
          </a:p>
        </p:txBody>
      </p:sp>
    </p:spTree>
    <p:extLst>
      <p:ext uri="{BB962C8B-B14F-4D97-AF65-F5344CB8AC3E}">
        <p14:creationId xmlns:p14="http://schemas.microsoft.com/office/powerpoint/2010/main" val="20929221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9DF15DFA-5981-904F-83EA-E1F467698DA3}" type="slidenum">
              <a:rPr lang="en-US" altLang="en-US" sz="1200"/>
              <a:pPr/>
              <a:t>32</a:t>
            </a:fld>
            <a:endParaRPr lang="en-US" altLang="en-US" sz="120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a:ea typeface="ＭＳ Ｐゴシック" charset="-128"/>
            </a:endParaRPr>
          </a:p>
        </p:txBody>
      </p:sp>
    </p:spTree>
    <p:extLst>
      <p:ext uri="{BB962C8B-B14F-4D97-AF65-F5344CB8AC3E}">
        <p14:creationId xmlns:p14="http://schemas.microsoft.com/office/powerpoint/2010/main" val="21086771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E823B975-CE8F-EF4B-9B39-52C74C2D01C2}" type="slidenum">
              <a:rPr lang="en-US" altLang="en-US" sz="1200"/>
              <a:pPr/>
              <a:t>35</a:t>
            </a:fld>
            <a:endParaRPr lang="en-US" altLang="en-US" sz="120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a:ea typeface="ＭＳ Ｐゴシック" charset="-128"/>
            </a:endParaRPr>
          </a:p>
        </p:txBody>
      </p:sp>
    </p:spTree>
    <p:extLst>
      <p:ext uri="{BB962C8B-B14F-4D97-AF65-F5344CB8AC3E}">
        <p14:creationId xmlns:p14="http://schemas.microsoft.com/office/powerpoint/2010/main" val="614267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ea typeface="ＭＳ Ｐゴシック" charset="-128"/>
              </a:defRPr>
            </a:lvl1pPr>
            <a:lvl2pPr marL="742950" indent="-285750">
              <a:spcBef>
                <a:spcPct val="30000"/>
              </a:spcBef>
              <a:defRPr sz="1200">
                <a:solidFill>
                  <a:schemeClr val="tx1"/>
                </a:solidFill>
                <a:latin typeface="Arial" charset="0"/>
                <a:ea typeface="ＭＳ Ｐゴシック" charset="-128"/>
              </a:defRPr>
            </a:lvl2pPr>
            <a:lvl3pPr marL="1143000" indent="-228600">
              <a:spcBef>
                <a:spcPct val="30000"/>
              </a:spcBef>
              <a:defRPr sz="1200">
                <a:solidFill>
                  <a:schemeClr val="tx1"/>
                </a:solidFill>
                <a:latin typeface="Arial" charset="0"/>
                <a:ea typeface="ＭＳ Ｐゴシック" charset="-128"/>
              </a:defRPr>
            </a:lvl3pPr>
            <a:lvl4pPr marL="1600200" indent="-228600">
              <a:spcBef>
                <a:spcPct val="30000"/>
              </a:spcBef>
              <a:defRPr sz="1200">
                <a:solidFill>
                  <a:schemeClr val="tx1"/>
                </a:solidFill>
                <a:latin typeface="Arial" charset="0"/>
                <a:ea typeface="ＭＳ Ｐゴシック" charset="-128"/>
              </a:defRPr>
            </a:lvl4pPr>
            <a:lvl5pPr marL="2057400" indent="-228600">
              <a:spcBef>
                <a:spcPct val="30000"/>
              </a:spcBef>
              <a:defRPr sz="1200">
                <a:solidFill>
                  <a:schemeClr val="tx1"/>
                </a:solidFill>
                <a:latin typeface="Arial" charset="0"/>
                <a:ea typeface="ＭＳ Ｐゴシック"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charset="-128"/>
              </a:defRPr>
            </a:lvl9pPr>
          </a:lstStyle>
          <a:p>
            <a:pPr>
              <a:spcBef>
                <a:spcPct val="0"/>
              </a:spcBef>
            </a:pPr>
            <a:fld id="{FD87463F-AE3C-1E41-A4C4-C4D079C91BA6}" type="slidenum">
              <a:rPr lang="en-GB" altLang="en-US"/>
              <a:pPr>
                <a:spcBef>
                  <a:spcPct val="0"/>
                </a:spcBef>
              </a:pPr>
              <a:t>3</a:t>
            </a:fld>
            <a:endParaRPr lang="en-GB" alt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GB" altLang="en-US" sz="1000">
                <a:ea typeface="ＭＳ Ｐゴシック" charset="-128"/>
              </a:rPr>
              <a:t>Local times of </a:t>
            </a:r>
            <a:r>
              <a:rPr lang="en-GB" altLang="en-US" sz="1000" i="1">
                <a:ea typeface="ＭＳ Ｐゴシック" charset="-128"/>
              </a:rPr>
              <a:t>Send</a:t>
            </a:r>
            <a:r>
              <a:rPr lang="en-GB" altLang="en-US" sz="1000">
                <a:ea typeface="ＭＳ Ｐゴシック" charset="-128"/>
              </a:rPr>
              <a:t> and </a:t>
            </a:r>
            <a:r>
              <a:rPr lang="en-GB" altLang="en-US" sz="1000" i="1">
                <a:ea typeface="ＭＳ Ｐゴシック" charset="-128"/>
              </a:rPr>
              <a:t>Receive</a:t>
            </a:r>
            <a:r>
              <a:rPr lang="en-GB" altLang="en-US" sz="1000">
                <a:ea typeface="ＭＳ Ｐゴシック" charset="-128"/>
              </a:rPr>
              <a:t> of previous message</a:t>
            </a:r>
          </a:p>
          <a:p>
            <a:pPr lvl="1"/>
            <a:r>
              <a:rPr lang="en-GB" altLang="en-US" sz="1000">
                <a:ea typeface="ＭＳ Ｐゴシック" charset="-128"/>
              </a:rPr>
              <a:t>Local times of </a:t>
            </a:r>
            <a:r>
              <a:rPr lang="en-GB" altLang="en-US" sz="1000" i="1">
                <a:ea typeface="ＭＳ Ｐゴシック" charset="-128"/>
              </a:rPr>
              <a:t>Send</a:t>
            </a:r>
            <a:r>
              <a:rPr lang="en-GB" altLang="en-US" sz="1000">
                <a:ea typeface="ＭＳ Ｐゴシック" charset="-128"/>
              </a:rPr>
              <a:t> of current message</a:t>
            </a:r>
          </a:p>
          <a:p>
            <a:pPr lvl="1"/>
            <a:r>
              <a:rPr lang="en-GB" altLang="en-US" sz="1000">
                <a:ea typeface="ＭＳ Ｐゴシック" charset="-128"/>
              </a:rPr>
              <a:t>Recipient notes the time of receipt ( we have T</a:t>
            </a:r>
            <a:r>
              <a:rPr lang="en-GB" altLang="en-US" sz="1000" baseline="-25000">
                <a:ea typeface="ＭＳ Ｐゴシック" charset="-128"/>
              </a:rPr>
              <a:t>i-3</a:t>
            </a:r>
            <a:r>
              <a:rPr lang="en-GB" altLang="en-US" sz="1000">
                <a:ea typeface="ＭＳ Ｐゴシック" charset="-128"/>
              </a:rPr>
              <a:t>, T</a:t>
            </a:r>
            <a:r>
              <a:rPr lang="en-GB" altLang="en-US" sz="1000" baseline="-25000">
                <a:ea typeface="ＭＳ Ｐゴシック" charset="-128"/>
              </a:rPr>
              <a:t>i-2</a:t>
            </a:r>
            <a:r>
              <a:rPr lang="en-GB" altLang="en-US" sz="1000">
                <a:ea typeface="ＭＳ Ｐゴシック" charset="-128"/>
              </a:rPr>
              <a:t>, T</a:t>
            </a:r>
            <a:r>
              <a:rPr lang="en-GB" altLang="en-US" sz="1000" baseline="-25000">
                <a:ea typeface="ＭＳ Ｐゴシック" charset="-128"/>
              </a:rPr>
              <a:t>i-1</a:t>
            </a:r>
            <a:r>
              <a:rPr lang="en-GB" altLang="en-US" sz="1000">
                <a:ea typeface="ＭＳ Ｐゴシック" charset="-128"/>
              </a:rPr>
              <a:t>, T</a:t>
            </a:r>
            <a:r>
              <a:rPr lang="en-GB" altLang="en-US" sz="1000" baseline="-25000">
                <a:ea typeface="ＭＳ Ｐゴシック" charset="-128"/>
              </a:rPr>
              <a:t>i</a:t>
            </a:r>
            <a:r>
              <a:rPr lang="en-GB" altLang="en-US" sz="1000">
                <a:ea typeface="ＭＳ Ｐゴシック" charset="-128"/>
              </a:rPr>
              <a:t>)</a:t>
            </a:r>
          </a:p>
          <a:p>
            <a:pPr lvl="1"/>
            <a:r>
              <a:rPr lang="en-GB" altLang="en-US" sz="1000">
                <a:ea typeface="ＭＳ Ｐゴシック" charset="-128"/>
              </a:rPr>
              <a:t>In symmetric mode there can be a non-negligible delay between messages</a:t>
            </a:r>
          </a:p>
        </p:txBody>
      </p:sp>
    </p:spTree>
    <p:extLst>
      <p:ext uri="{BB962C8B-B14F-4D97-AF65-F5344CB8AC3E}">
        <p14:creationId xmlns:p14="http://schemas.microsoft.com/office/powerpoint/2010/main" val="174890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a:ln/>
        </p:spPr>
      </p:sp>
      <p:sp>
        <p:nvSpPr>
          <p:cNvPr id="501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a:ea typeface="ＭＳ Ｐゴシック" charset="-128"/>
            </a:endParaRPr>
          </a:p>
        </p:txBody>
      </p:sp>
      <p:sp>
        <p:nvSpPr>
          <p:cNvPr id="5017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950E6382-4669-5B42-BDE0-0FB800756D5B}" type="slidenum">
              <a:rPr lang="en-US" altLang="en-US" sz="1200"/>
              <a:pPr/>
              <a:t>7</a:t>
            </a:fld>
            <a:endParaRPr lang="en-US" altLang="en-US" sz="1200"/>
          </a:p>
        </p:txBody>
      </p:sp>
    </p:spTree>
    <p:extLst>
      <p:ext uri="{BB962C8B-B14F-4D97-AF65-F5344CB8AC3E}">
        <p14:creationId xmlns:p14="http://schemas.microsoft.com/office/powerpoint/2010/main" val="1628533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F0ACC5B6-4F86-6E47-A2A2-EE927B38602F}" type="slidenum">
              <a:rPr lang="en-US" altLang="en-US" sz="1200"/>
              <a:pPr/>
              <a:t>14</a:t>
            </a:fld>
            <a:endParaRPr lang="en-US" altLang="en-US" sz="120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a:ea typeface="ＭＳ Ｐゴシック" charset="-128"/>
            </a:endParaRPr>
          </a:p>
        </p:txBody>
      </p:sp>
    </p:spTree>
    <p:extLst>
      <p:ext uri="{BB962C8B-B14F-4D97-AF65-F5344CB8AC3E}">
        <p14:creationId xmlns:p14="http://schemas.microsoft.com/office/powerpoint/2010/main" val="1089184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925C18F3-A29D-3648-BFED-96375C9B4D1D}" type="slidenum">
              <a:rPr lang="en-US" altLang="en-US" sz="1200"/>
              <a:pPr/>
              <a:t>15</a:t>
            </a:fld>
            <a:endParaRPr lang="en-US" altLang="en-US" sz="120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a:ea typeface="ＭＳ Ｐゴシック" charset="-128"/>
            </a:endParaRPr>
          </a:p>
        </p:txBody>
      </p:sp>
    </p:spTree>
    <p:extLst>
      <p:ext uri="{BB962C8B-B14F-4D97-AF65-F5344CB8AC3E}">
        <p14:creationId xmlns:p14="http://schemas.microsoft.com/office/powerpoint/2010/main" val="776175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9811462D-646D-004A-BBBD-A9066F2815F0}" type="slidenum">
              <a:rPr lang="en-US" altLang="en-US" sz="1200"/>
              <a:pPr/>
              <a:t>16</a:t>
            </a:fld>
            <a:endParaRPr lang="en-US" altLang="en-US" sz="120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a:ea typeface="ＭＳ Ｐゴシック" charset="-128"/>
            </a:endParaRPr>
          </a:p>
        </p:txBody>
      </p:sp>
    </p:spTree>
    <p:extLst>
      <p:ext uri="{BB962C8B-B14F-4D97-AF65-F5344CB8AC3E}">
        <p14:creationId xmlns:p14="http://schemas.microsoft.com/office/powerpoint/2010/main" val="1362191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a:ln/>
        </p:spPr>
      </p:sp>
      <p:sp>
        <p:nvSpPr>
          <p:cNvPr id="5939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a:ea typeface="ＭＳ Ｐゴシック" charset="-128"/>
            </a:endParaRPr>
          </a:p>
        </p:txBody>
      </p:sp>
      <p:sp>
        <p:nvSpPr>
          <p:cNvPr id="5939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3F3962CB-3E6F-1543-928B-A5883EB3A8BD}" type="slidenum">
              <a:rPr lang="en-US" altLang="en-US" sz="1200"/>
              <a:pPr/>
              <a:t>22</a:t>
            </a:fld>
            <a:endParaRPr lang="en-US" altLang="en-US" sz="1200"/>
          </a:p>
        </p:txBody>
      </p:sp>
    </p:spTree>
    <p:extLst>
      <p:ext uri="{BB962C8B-B14F-4D97-AF65-F5344CB8AC3E}">
        <p14:creationId xmlns:p14="http://schemas.microsoft.com/office/powerpoint/2010/main" val="35329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48BE0CC1-D7F0-6E4B-83FA-5324E3BEED16}" type="slidenum">
              <a:rPr lang="en-US" altLang="en-US" sz="1200"/>
              <a:pPr/>
              <a:t>23</a:t>
            </a:fld>
            <a:endParaRPr lang="en-US" altLang="en-US" sz="1200"/>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a:ea typeface="ＭＳ Ｐゴシック" charset="-128"/>
            </a:endParaRPr>
          </a:p>
        </p:txBody>
      </p:sp>
    </p:spTree>
    <p:extLst>
      <p:ext uri="{BB962C8B-B14F-4D97-AF65-F5344CB8AC3E}">
        <p14:creationId xmlns:p14="http://schemas.microsoft.com/office/powerpoint/2010/main" val="1077604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55E94156-7D42-D34B-BE5F-885EEC06CD44}" type="slidenum">
              <a:rPr lang="en-US" altLang="en-US" sz="1200"/>
              <a:pPr/>
              <a:t>24</a:t>
            </a:fld>
            <a:endParaRPr lang="en-US" altLang="en-US" sz="120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a:ea typeface="ＭＳ Ｐゴシック" charset="-128"/>
            </a:endParaRPr>
          </a:p>
        </p:txBody>
      </p:sp>
    </p:spTree>
    <p:extLst>
      <p:ext uri="{BB962C8B-B14F-4D97-AF65-F5344CB8AC3E}">
        <p14:creationId xmlns:p14="http://schemas.microsoft.com/office/powerpoint/2010/main" val="1574362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23"/>
          <p:cNvGrpSpPr>
            <a:grpSpLocks/>
          </p:cNvGrpSpPr>
          <p:nvPr/>
        </p:nvGrpSpPr>
        <p:grpSpPr bwMode="auto">
          <a:xfrm>
            <a:off x="0" y="68263"/>
            <a:ext cx="457200" cy="6713537"/>
            <a:chOff x="0" y="43"/>
            <a:chExt cx="5760" cy="4229"/>
          </a:xfrm>
        </p:grpSpPr>
        <p:sp>
          <p:nvSpPr>
            <p:cNvPr id="5" name="Line 4"/>
            <p:cNvSpPr>
              <a:spLocks noChangeShapeType="1"/>
            </p:cNvSpPr>
            <p:nvPr/>
          </p:nvSpPr>
          <p:spPr bwMode="auto">
            <a:xfrm>
              <a:off x="0" y="4203"/>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 name="Line 5"/>
            <p:cNvSpPr>
              <a:spLocks noChangeShapeType="1"/>
            </p:cNvSpPr>
            <p:nvPr/>
          </p:nvSpPr>
          <p:spPr bwMode="auto">
            <a:xfrm>
              <a:off x="0" y="4239"/>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 name="Line 6"/>
            <p:cNvSpPr>
              <a:spLocks noChangeShapeType="1"/>
            </p:cNvSpPr>
            <p:nvPr/>
          </p:nvSpPr>
          <p:spPr bwMode="auto">
            <a:xfrm>
              <a:off x="0" y="4272"/>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 name="Line 7"/>
            <p:cNvSpPr>
              <a:spLocks noChangeShapeType="1"/>
            </p:cNvSpPr>
            <p:nvPr/>
          </p:nvSpPr>
          <p:spPr bwMode="auto">
            <a:xfrm>
              <a:off x="0" y="4113"/>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 name="Line 8"/>
            <p:cNvSpPr>
              <a:spLocks noChangeShapeType="1"/>
            </p:cNvSpPr>
            <p:nvPr/>
          </p:nvSpPr>
          <p:spPr bwMode="auto">
            <a:xfrm>
              <a:off x="0" y="4065"/>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 name="Line 9"/>
            <p:cNvSpPr>
              <a:spLocks noChangeShapeType="1"/>
            </p:cNvSpPr>
            <p:nvPr/>
          </p:nvSpPr>
          <p:spPr bwMode="auto">
            <a:xfrm>
              <a:off x="0" y="4158"/>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 name="Line 10"/>
            <p:cNvSpPr>
              <a:spLocks noChangeShapeType="1"/>
            </p:cNvSpPr>
            <p:nvPr/>
          </p:nvSpPr>
          <p:spPr bwMode="auto">
            <a:xfrm>
              <a:off x="0" y="366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 name="Line 11"/>
            <p:cNvSpPr>
              <a:spLocks noChangeShapeType="1"/>
            </p:cNvSpPr>
            <p:nvPr/>
          </p:nvSpPr>
          <p:spPr bwMode="auto">
            <a:xfrm>
              <a:off x="0" y="3639"/>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 name="Line 12"/>
            <p:cNvSpPr>
              <a:spLocks noChangeShapeType="1"/>
            </p:cNvSpPr>
            <p:nvPr/>
          </p:nvSpPr>
          <p:spPr bwMode="auto">
            <a:xfrm>
              <a:off x="0" y="4020"/>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 name="Line 13"/>
            <p:cNvSpPr>
              <a:spLocks noChangeShapeType="1"/>
            </p:cNvSpPr>
            <p:nvPr/>
          </p:nvSpPr>
          <p:spPr bwMode="auto">
            <a:xfrm>
              <a:off x="0" y="3894"/>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 name="Line 14"/>
            <p:cNvSpPr>
              <a:spLocks noChangeShapeType="1"/>
            </p:cNvSpPr>
            <p:nvPr/>
          </p:nvSpPr>
          <p:spPr bwMode="auto">
            <a:xfrm>
              <a:off x="0" y="3813"/>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 name="Line 15"/>
            <p:cNvSpPr>
              <a:spLocks noChangeShapeType="1"/>
            </p:cNvSpPr>
            <p:nvPr/>
          </p:nvSpPr>
          <p:spPr bwMode="auto">
            <a:xfrm>
              <a:off x="0" y="3999"/>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 name="Line 16"/>
            <p:cNvSpPr>
              <a:spLocks noChangeShapeType="1"/>
            </p:cNvSpPr>
            <p:nvPr/>
          </p:nvSpPr>
          <p:spPr bwMode="auto">
            <a:xfrm>
              <a:off x="0" y="3687"/>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 name="Line 17"/>
            <p:cNvSpPr>
              <a:spLocks noChangeShapeType="1"/>
            </p:cNvSpPr>
            <p:nvPr/>
          </p:nvSpPr>
          <p:spPr bwMode="auto">
            <a:xfrm>
              <a:off x="0" y="3741"/>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Line 18"/>
            <p:cNvSpPr>
              <a:spLocks noChangeShapeType="1"/>
            </p:cNvSpPr>
            <p:nvPr/>
          </p:nvSpPr>
          <p:spPr bwMode="auto">
            <a:xfrm>
              <a:off x="0" y="393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 name="Line 19"/>
            <p:cNvSpPr>
              <a:spLocks noChangeShapeType="1"/>
            </p:cNvSpPr>
            <p:nvPr/>
          </p:nvSpPr>
          <p:spPr bwMode="auto">
            <a:xfrm>
              <a:off x="0" y="3918"/>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 name="Line 20"/>
            <p:cNvSpPr>
              <a:spLocks noChangeShapeType="1"/>
            </p:cNvSpPr>
            <p:nvPr/>
          </p:nvSpPr>
          <p:spPr bwMode="auto">
            <a:xfrm>
              <a:off x="0" y="351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 name="Line 21"/>
            <p:cNvSpPr>
              <a:spLocks noChangeShapeType="1"/>
            </p:cNvSpPr>
            <p:nvPr/>
          </p:nvSpPr>
          <p:spPr bwMode="auto">
            <a:xfrm>
              <a:off x="0" y="354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 name="Line 22"/>
            <p:cNvSpPr>
              <a:spLocks noChangeShapeType="1"/>
            </p:cNvSpPr>
            <p:nvPr/>
          </p:nvSpPr>
          <p:spPr bwMode="auto">
            <a:xfrm>
              <a:off x="0" y="357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 name="Line 23"/>
            <p:cNvSpPr>
              <a:spLocks noChangeShapeType="1"/>
            </p:cNvSpPr>
            <p:nvPr/>
          </p:nvSpPr>
          <p:spPr bwMode="auto">
            <a:xfrm>
              <a:off x="0" y="3420"/>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 name="Line 24"/>
            <p:cNvSpPr>
              <a:spLocks noChangeShapeType="1"/>
            </p:cNvSpPr>
            <p:nvPr/>
          </p:nvSpPr>
          <p:spPr bwMode="auto">
            <a:xfrm>
              <a:off x="0" y="3372"/>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 name="Line 25"/>
            <p:cNvSpPr>
              <a:spLocks noChangeShapeType="1"/>
            </p:cNvSpPr>
            <p:nvPr/>
          </p:nvSpPr>
          <p:spPr bwMode="auto">
            <a:xfrm>
              <a:off x="0" y="3465"/>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 name="Line 26"/>
            <p:cNvSpPr>
              <a:spLocks noChangeShapeType="1"/>
            </p:cNvSpPr>
            <p:nvPr/>
          </p:nvSpPr>
          <p:spPr bwMode="auto">
            <a:xfrm>
              <a:off x="0" y="2973"/>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 name="Line 27"/>
            <p:cNvSpPr>
              <a:spLocks noChangeShapeType="1"/>
            </p:cNvSpPr>
            <p:nvPr/>
          </p:nvSpPr>
          <p:spPr bwMode="auto">
            <a:xfrm>
              <a:off x="0" y="294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 name="Line 28"/>
            <p:cNvSpPr>
              <a:spLocks noChangeShapeType="1"/>
            </p:cNvSpPr>
            <p:nvPr/>
          </p:nvSpPr>
          <p:spPr bwMode="auto">
            <a:xfrm>
              <a:off x="0" y="3327"/>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 name="Line 29"/>
            <p:cNvSpPr>
              <a:spLocks noChangeShapeType="1"/>
            </p:cNvSpPr>
            <p:nvPr/>
          </p:nvSpPr>
          <p:spPr bwMode="auto">
            <a:xfrm>
              <a:off x="0" y="3201"/>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 name="Line 30"/>
            <p:cNvSpPr>
              <a:spLocks noChangeShapeType="1"/>
            </p:cNvSpPr>
            <p:nvPr/>
          </p:nvSpPr>
          <p:spPr bwMode="auto">
            <a:xfrm>
              <a:off x="0" y="3120"/>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 name="Line 31"/>
            <p:cNvSpPr>
              <a:spLocks noChangeShapeType="1"/>
            </p:cNvSpPr>
            <p:nvPr/>
          </p:nvSpPr>
          <p:spPr bwMode="auto">
            <a:xfrm>
              <a:off x="0" y="330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 name="Line 32"/>
            <p:cNvSpPr>
              <a:spLocks noChangeShapeType="1"/>
            </p:cNvSpPr>
            <p:nvPr/>
          </p:nvSpPr>
          <p:spPr bwMode="auto">
            <a:xfrm>
              <a:off x="0" y="2994"/>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 name="Line 33"/>
            <p:cNvSpPr>
              <a:spLocks noChangeShapeType="1"/>
            </p:cNvSpPr>
            <p:nvPr/>
          </p:nvSpPr>
          <p:spPr bwMode="auto">
            <a:xfrm>
              <a:off x="0" y="304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 name="Line 34"/>
            <p:cNvSpPr>
              <a:spLocks noChangeShapeType="1"/>
            </p:cNvSpPr>
            <p:nvPr/>
          </p:nvSpPr>
          <p:spPr bwMode="auto">
            <a:xfrm>
              <a:off x="0" y="324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 name="Line 35"/>
            <p:cNvSpPr>
              <a:spLocks noChangeShapeType="1"/>
            </p:cNvSpPr>
            <p:nvPr/>
          </p:nvSpPr>
          <p:spPr bwMode="auto">
            <a:xfrm>
              <a:off x="0" y="3225"/>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 name="Line 36"/>
            <p:cNvSpPr>
              <a:spLocks noChangeShapeType="1"/>
            </p:cNvSpPr>
            <p:nvPr/>
          </p:nvSpPr>
          <p:spPr bwMode="auto">
            <a:xfrm>
              <a:off x="0" y="2831"/>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 name="Line 37"/>
            <p:cNvSpPr>
              <a:spLocks noChangeShapeType="1"/>
            </p:cNvSpPr>
            <p:nvPr/>
          </p:nvSpPr>
          <p:spPr bwMode="auto">
            <a:xfrm>
              <a:off x="0" y="2750"/>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 name="Line 38"/>
            <p:cNvSpPr>
              <a:spLocks noChangeShapeType="1"/>
            </p:cNvSpPr>
            <p:nvPr/>
          </p:nvSpPr>
          <p:spPr bwMode="auto">
            <a:xfrm>
              <a:off x="0" y="267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 name="Line 39"/>
            <p:cNvSpPr>
              <a:spLocks noChangeShapeType="1"/>
            </p:cNvSpPr>
            <p:nvPr/>
          </p:nvSpPr>
          <p:spPr bwMode="auto">
            <a:xfrm>
              <a:off x="0" y="287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 name="Line 40"/>
            <p:cNvSpPr>
              <a:spLocks noChangeShapeType="1"/>
            </p:cNvSpPr>
            <p:nvPr/>
          </p:nvSpPr>
          <p:spPr bwMode="auto">
            <a:xfrm>
              <a:off x="0" y="2855"/>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2" name="Line 41"/>
            <p:cNvSpPr>
              <a:spLocks noChangeShapeType="1"/>
            </p:cNvSpPr>
            <p:nvPr/>
          </p:nvSpPr>
          <p:spPr bwMode="auto">
            <a:xfrm>
              <a:off x="0" y="2554"/>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 name="Line 42"/>
            <p:cNvSpPr>
              <a:spLocks noChangeShapeType="1"/>
            </p:cNvSpPr>
            <p:nvPr/>
          </p:nvSpPr>
          <p:spPr bwMode="auto">
            <a:xfrm>
              <a:off x="0" y="2590"/>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 name="Line 43"/>
            <p:cNvSpPr>
              <a:spLocks noChangeShapeType="1"/>
            </p:cNvSpPr>
            <p:nvPr/>
          </p:nvSpPr>
          <p:spPr bwMode="auto">
            <a:xfrm>
              <a:off x="0" y="2623"/>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 name="Line 44"/>
            <p:cNvSpPr>
              <a:spLocks noChangeShapeType="1"/>
            </p:cNvSpPr>
            <p:nvPr/>
          </p:nvSpPr>
          <p:spPr bwMode="auto">
            <a:xfrm>
              <a:off x="0" y="2464"/>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 name="Line 45"/>
            <p:cNvSpPr>
              <a:spLocks noChangeShapeType="1"/>
            </p:cNvSpPr>
            <p:nvPr/>
          </p:nvSpPr>
          <p:spPr bwMode="auto">
            <a:xfrm>
              <a:off x="0" y="2416"/>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 name="Line 46"/>
            <p:cNvSpPr>
              <a:spLocks noChangeShapeType="1"/>
            </p:cNvSpPr>
            <p:nvPr/>
          </p:nvSpPr>
          <p:spPr bwMode="auto">
            <a:xfrm>
              <a:off x="0" y="250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 name="Line 47"/>
            <p:cNvSpPr>
              <a:spLocks noChangeShapeType="1"/>
            </p:cNvSpPr>
            <p:nvPr/>
          </p:nvSpPr>
          <p:spPr bwMode="auto">
            <a:xfrm>
              <a:off x="0" y="2371"/>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9" name="Line 48"/>
            <p:cNvSpPr>
              <a:spLocks noChangeShapeType="1"/>
            </p:cNvSpPr>
            <p:nvPr/>
          </p:nvSpPr>
          <p:spPr bwMode="auto">
            <a:xfrm>
              <a:off x="0" y="2245"/>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0" name="Line 49"/>
            <p:cNvSpPr>
              <a:spLocks noChangeShapeType="1"/>
            </p:cNvSpPr>
            <p:nvPr/>
          </p:nvSpPr>
          <p:spPr bwMode="auto">
            <a:xfrm>
              <a:off x="0" y="235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 name="Line 50"/>
            <p:cNvSpPr>
              <a:spLocks noChangeShapeType="1"/>
            </p:cNvSpPr>
            <p:nvPr/>
          </p:nvSpPr>
          <p:spPr bwMode="auto">
            <a:xfrm>
              <a:off x="0" y="2290"/>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 name="Line 51"/>
            <p:cNvSpPr>
              <a:spLocks noChangeShapeType="1"/>
            </p:cNvSpPr>
            <p:nvPr/>
          </p:nvSpPr>
          <p:spPr bwMode="auto">
            <a:xfrm>
              <a:off x="0" y="2269"/>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 name="Line 52"/>
            <p:cNvSpPr>
              <a:spLocks noChangeShapeType="1"/>
            </p:cNvSpPr>
            <p:nvPr/>
          </p:nvSpPr>
          <p:spPr bwMode="auto">
            <a:xfrm>
              <a:off x="0" y="213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4" name="Line 53"/>
            <p:cNvSpPr>
              <a:spLocks noChangeShapeType="1"/>
            </p:cNvSpPr>
            <p:nvPr/>
          </p:nvSpPr>
          <p:spPr bwMode="auto">
            <a:xfrm>
              <a:off x="0" y="216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5" name="Line 54"/>
            <p:cNvSpPr>
              <a:spLocks noChangeShapeType="1"/>
            </p:cNvSpPr>
            <p:nvPr/>
          </p:nvSpPr>
          <p:spPr bwMode="auto">
            <a:xfrm>
              <a:off x="0" y="219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6" name="Line 55"/>
            <p:cNvSpPr>
              <a:spLocks noChangeShapeType="1"/>
            </p:cNvSpPr>
            <p:nvPr/>
          </p:nvSpPr>
          <p:spPr bwMode="auto">
            <a:xfrm>
              <a:off x="0" y="2040"/>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7" name="Line 56"/>
            <p:cNvSpPr>
              <a:spLocks noChangeShapeType="1"/>
            </p:cNvSpPr>
            <p:nvPr/>
          </p:nvSpPr>
          <p:spPr bwMode="auto">
            <a:xfrm>
              <a:off x="0" y="1992"/>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8" name="Line 57"/>
            <p:cNvSpPr>
              <a:spLocks noChangeShapeType="1"/>
            </p:cNvSpPr>
            <p:nvPr/>
          </p:nvSpPr>
          <p:spPr bwMode="auto">
            <a:xfrm>
              <a:off x="0" y="2085"/>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9" name="Line 58"/>
            <p:cNvSpPr>
              <a:spLocks noChangeShapeType="1"/>
            </p:cNvSpPr>
            <p:nvPr/>
          </p:nvSpPr>
          <p:spPr bwMode="auto">
            <a:xfrm>
              <a:off x="0" y="1593"/>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0" name="Line 59"/>
            <p:cNvSpPr>
              <a:spLocks noChangeShapeType="1"/>
            </p:cNvSpPr>
            <p:nvPr/>
          </p:nvSpPr>
          <p:spPr bwMode="auto">
            <a:xfrm>
              <a:off x="0" y="156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 name="Line 60"/>
            <p:cNvSpPr>
              <a:spLocks noChangeShapeType="1"/>
            </p:cNvSpPr>
            <p:nvPr/>
          </p:nvSpPr>
          <p:spPr bwMode="auto">
            <a:xfrm>
              <a:off x="0" y="1947"/>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 name="Line 61"/>
            <p:cNvSpPr>
              <a:spLocks noChangeShapeType="1"/>
            </p:cNvSpPr>
            <p:nvPr/>
          </p:nvSpPr>
          <p:spPr bwMode="auto">
            <a:xfrm>
              <a:off x="0" y="1821"/>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 name="Line 62"/>
            <p:cNvSpPr>
              <a:spLocks noChangeShapeType="1"/>
            </p:cNvSpPr>
            <p:nvPr/>
          </p:nvSpPr>
          <p:spPr bwMode="auto">
            <a:xfrm>
              <a:off x="0" y="1740"/>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 name="Line 63"/>
            <p:cNvSpPr>
              <a:spLocks noChangeShapeType="1"/>
            </p:cNvSpPr>
            <p:nvPr/>
          </p:nvSpPr>
          <p:spPr bwMode="auto">
            <a:xfrm>
              <a:off x="0" y="192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 name="Line 64"/>
            <p:cNvSpPr>
              <a:spLocks noChangeShapeType="1"/>
            </p:cNvSpPr>
            <p:nvPr/>
          </p:nvSpPr>
          <p:spPr bwMode="auto">
            <a:xfrm>
              <a:off x="0" y="1614"/>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6" name="Line 65"/>
            <p:cNvSpPr>
              <a:spLocks noChangeShapeType="1"/>
            </p:cNvSpPr>
            <p:nvPr/>
          </p:nvSpPr>
          <p:spPr bwMode="auto">
            <a:xfrm>
              <a:off x="0" y="166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 name="Line 66"/>
            <p:cNvSpPr>
              <a:spLocks noChangeShapeType="1"/>
            </p:cNvSpPr>
            <p:nvPr/>
          </p:nvSpPr>
          <p:spPr bwMode="auto">
            <a:xfrm>
              <a:off x="0" y="186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8" name="Line 67"/>
            <p:cNvSpPr>
              <a:spLocks noChangeShapeType="1"/>
            </p:cNvSpPr>
            <p:nvPr/>
          </p:nvSpPr>
          <p:spPr bwMode="auto">
            <a:xfrm>
              <a:off x="0" y="1845"/>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9" name="Line 68"/>
            <p:cNvSpPr>
              <a:spLocks noChangeShapeType="1"/>
            </p:cNvSpPr>
            <p:nvPr/>
          </p:nvSpPr>
          <p:spPr bwMode="auto">
            <a:xfrm>
              <a:off x="0" y="1437"/>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0" name="Line 69"/>
            <p:cNvSpPr>
              <a:spLocks noChangeShapeType="1"/>
            </p:cNvSpPr>
            <p:nvPr/>
          </p:nvSpPr>
          <p:spPr bwMode="auto">
            <a:xfrm>
              <a:off x="0" y="1473"/>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 name="Line 70"/>
            <p:cNvSpPr>
              <a:spLocks noChangeShapeType="1"/>
            </p:cNvSpPr>
            <p:nvPr/>
          </p:nvSpPr>
          <p:spPr bwMode="auto">
            <a:xfrm>
              <a:off x="0" y="150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2" name="Line 71"/>
            <p:cNvSpPr>
              <a:spLocks noChangeShapeType="1"/>
            </p:cNvSpPr>
            <p:nvPr/>
          </p:nvSpPr>
          <p:spPr bwMode="auto">
            <a:xfrm>
              <a:off x="0" y="1347"/>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3" name="Line 72"/>
            <p:cNvSpPr>
              <a:spLocks noChangeShapeType="1"/>
            </p:cNvSpPr>
            <p:nvPr/>
          </p:nvSpPr>
          <p:spPr bwMode="auto">
            <a:xfrm>
              <a:off x="0" y="1392"/>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4" name="Line 73"/>
            <p:cNvSpPr>
              <a:spLocks noChangeShapeType="1"/>
            </p:cNvSpPr>
            <p:nvPr/>
          </p:nvSpPr>
          <p:spPr bwMode="auto">
            <a:xfrm>
              <a:off x="0" y="101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5" name="Line 74"/>
            <p:cNvSpPr>
              <a:spLocks noChangeShapeType="1"/>
            </p:cNvSpPr>
            <p:nvPr/>
          </p:nvSpPr>
          <p:spPr bwMode="auto">
            <a:xfrm>
              <a:off x="0" y="989"/>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6" name="Line 75"/>
            <p:cNvSpPr>
              <a:spLocks noChangeShapeType="1"/>
            </p:cNvSpPr>
            <p:nvPr/>
          </p:nvSpPr>
          <p:spPr bwMode="auto">
            <a:xfrm>
              <a:off x="0" y="1244"/>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7" name="Line 76"/>
            <p:cNvSpPr>
              <a:spLocks noChangeShapeType="1"/>
            </p:cNvSpPr>
            <p:nvPr/>
          </p:nvSpPr>
          <p:spPr bwMode="auto">
            <a:xfrm>
              <a:off x="0" y="1163"/>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8" name="Line 77"/>
            <p:cNvSpPr>
              <a:spLocks noChangeShapeType="1"/>
            </p:cNvSpPr>
            <p:nvPr/>
          </p:nvSpPr>
          <p:spPr bwMode="auto">
            <a:xfrm>
              <a:off x="0" y="1037"/>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9" name="Line 78"/>
            <p:cNvSpPr>
              <a:spLocks noChangeShapeType="1"/>
            </p:cNvSpPr>
            <p:nvPr/>
          </p:nvSpPr>
          <p:spPr bwMode="auto">
            <a:xfrm>
              <a:off x="0" y="1091"/>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0" name="Line 79"/>
            <p:cNvSpPr>
              <a:spLocks noChangeShapeType="1"/>
            </p:cNvSpPr>
            <p:nvPr/>
          </p:nvSpPr>
          <p:spPr bwMode="auto">
            <a:xfrm>
              <a:off x="0" y="128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1" name="Line 80"/>
            <p:cNvSpPr>
              <a:spLocks noChangeShapeType="1"/>
            </p:cNvSpPr>
            <p:nvPr/>
          </p:nvSpPr>
          <p:spPr bwMode="auto">
            <a:xfrm>
              <a:off x="0" y="1268"/>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 name="Line 81"/>
            <p:cNvSpPr>
              <a:spLocks noChangeShapeType="1"/>
            </p:cNvSpPr>
            <p:nvPr/>
          </p:nvSpPr>
          <p:spPr bwMode="auto">
            <a:xfrm>
              <a:off x="0" y="86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 name="Line 82"/>
            <p:cNvSpPr>
              <a:spLocks noChangeShapeType="1"/>
            </p:cNvSpPr>
            <p:nvPr/>
          </p:nvSpPr>
          <p:spPr bwMode="auto">
            <a:xfrm>
              <a:off x="0" y="89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 name="Line 83"/>
            <p:cNvSpPr>
              <a:spLocks noChangeShapeType="1"/>
            </p:cNvSpPr>
            <p:nvPr/>
          </p:nvSpPr>
          <p:spPr bwMode="auto">
            <a:xfrm>
              <a:off x="0" y="92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5" name="Line 84"/>
            <p:cNvSpPr>
              <a:spLocks noChangeShapeType="1"/>
            </p:cNvSpPr>
            <p:nvPr/>
          </p:nvSpPr>
          <p:spPr bwMode="auto">
            <a:xfrm>
              <a:off x="0" y="770"/>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6" name="Line 85"/>
            <p:cNvSpPr>
              <a:spLocks noChangeShapeType="1"/>
            </p:cNvSpPr>
            <p:nvPr/>
          </p:nvSpPr>
          <p:spPr bwMode="auto">
            <a:xfrm>
              <a:off x="0" y="815"/>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7" name="Line 86"/>
            <p:cNvSpPr>
              <a:spLocks noChangeShapeType="1"/>
            </p:cNvSpPr>
            <p:nvPr/>
          </p:nvSpPr>
          <p:spPr bwMode="auto">
            <a:xfrm>
              <a:off x="0" y="71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8" name="Line 87"/>
            <p:cNvSpPr>
              <a:spLocks noChangeShapeType="1"/>
            </p:cNvSpPr>
            <p:nvPr/>
          </p:nvSpPr>
          <p:spPr bwMode="auto">
            <a:xfrm>
              <a:off x="0" y="646"/>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9" name="Line 88"/>
            <p:cNvSpPr>
              <a:spLocks noChangeShapeType="1"/>
            </p:cNvSpPr>
            <p:nvPr/>
          </p:nvSpPr>
          <p:spPr bwMode="auto">
            <a:xfrm>
              <a:off x="0" y="522"/>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0" name="Line 89"/>
            <p:cNvSpPr>
              <a:spLocks noChangeShapeType="1"/>
            </p:cNvSpPr>
            <p:nvPr/>
          </p:nvSpPr>
          <p:spPr bwMode="auto">
            <a:xfrm>
              <a:off x="0" y="558"/>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1" name="Line 90"/>
            <p:cNvSpPr>
              <a:spLocks noChangeShapeType="1"/>
            </p:cNvSpPr>
            <p:nvPr/>
          </p:nvSpPr>
          <p:spPr bwMode="auto">
            <a:xfrm>
              <a:off x="0" y="591"/>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 name="Line 91"/>
            <p:cNvSpPr>
              <a:spLocks noChangeShapeType="1"/>
            </p:cNvSpPr>
            <p:nvPr/>
          </p:nvSpPr>
          <p:spPr bwMode="auto">
            <a:xfrm>
              <a:off x="0" y="432"/>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3" name="Line 92"/>
            <p:cNvSpPr>
              <a:spLocks noChangeShapeType="1"/>
            </p:cNvSpPr>
            <p:nvPr/>
          </p:nvSpPr>
          <p:spPr bwMode="auto">
            <a:xfrm>
              <a:off x="0" y="384"/>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4" name="Line 93"/>
            <p:cNvSpPr>
              <a:spLocks noChangeShapeType="1"/>
            </p:cNvSpPr>
            <p:nvPr/>
          </p:nvSpPr>
          <p:spPr bwMode="auto">
            <a:xfrm>
              <a:off x="0" y="477"/>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5" name="Line 94"/>
            <p:cNvSpPr>
              <a:spLocks noChangeShapeType="1"/>
            </p:cNvSpPr>
            <p:nvPr/>
          </p:nvSpPr>
          <p:spPr bwMode="auto">
            <a:xfrm>
              <a:off x="0" y="33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6" name="Line 95"/>
            <p:cNvSpPr>
              <a:spLocks noChangeShapeType="1"/>
            </p:cNvSpPr>
            <p:nvPr/>
          </p:nvSpPr>
          <p:spPr bwMode="auto">
            <a:xfrm>
              <a:off x="0" y="318"/>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7" name="Line 96"/>
            <p:cNvSpPr>
              <a:spLocks noChangeShapeType="1"/>
            </p:cNvSpPr>
            <p:nvPr/>
          </p:nvSpPr>
          <p:spPr bwMode="auto">
            <a:xfrm>
              <a:off x="0" y="258"/>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8" name="Line 97"/>
            <p:cNvSpPr>
              <a:spLocks noChangeShapeType="1"/>
            </p:cNvSpPr>
            <p:nvPr/>
          </p:nvSpPr>
          <p:spPr bwMode="auto">
            <a:xfrm>
              <a:off x="0" y="7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9" name="Line 98"/>
            <p:cNvSpPr>
              <a:spLocks noChangeShapeType="1"/>
            </p:cNvSpPr>
            <p:nvPr/>
          </p:nvSpPr>
          <p:spPr bwMode="auto">
            <a:xfrm>
              <a:off x="0" y="43"/>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0" name="Line 99"/>
            <p:cNvSpPr>
              <a:spLocks noChangeShapeType="1"/>
            </p:cNvSpPr>
            <p:nvPr/>
          </p:nvSpPr>
          <p:spPr bwMode="auto">
            <a:xfrm>
              <a:off x="0" y="91"/>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1" name="Line 100"/>
            <p:cNvSpPr>
              <a:spLocks noChangeShapeType="1"/>
            </p:cNvSpPr>
            <p:nvPr/>
          </p:nvSpPr>
          <p:spPr bwMode="auto">
            <a:xfrm>
              <a:off x="0" y="145"/>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 name="Line 101"/>
            <p:cNvSpPr>
              <a:spLocks noChangeShapeType="1"/>
            </p:cNvSpPr>
            <p:nvPr/>
          </p:nvSpPr>
          <p:spPr bwMode="auto">
            <a:xfrm>
              <a:off x="0" y="202"/>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3" name="Rectangle 3"/>
          <p:cNvSpPr>
            <a:spLocks noChangeArrowheads="1"/>
          </p:cNvSpPr>
          <p:nvPr/>
        </p:nvSpPr>
        <p:spPr bwMode="auto">
          <a:xfrm>
            <a:off x="1143000" y="1752600"/>
            <a:ext cx="7580313" cy="14859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endParaRPr lang="en-US" altLang="en-US" smtClean="0">
              <a:latin typeface="Times New Roman" charset="0"/>
            </a:endParaRPr>
          </a:p>
        </p:txBody>
      </p:sp>
      <p:sp>
        <p:nvSpPr>
          <p:cNvPr id="104" name="Rectangle 108"/>
          <p:cNvSpPr>
            <a:spLocks noChangeArrowheads="1"/>
          </p:cNvSpPr>
          <p:nvPr/>
        </p:nvSpPr>
        <p:spPr bwMode="auto">
          <a:xfrm>
            <a:off x="3017838" y="3122613"/>
            <a:ext cx="5662612" cy="7778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endParaRPr kumimoji="1" lang="en-US" altLang="en-US" smtClean="0"/>
          </a:p>
        </p:txBody>
      </p:sp>
      <p:sp>
        <p:nvSpPr>
          <p:cNvPr id="105" name="Rectangle 109"/>
          <p:cNvSpPr>
            <a:spLocks noChangeArrowheads="1"/>
          </p:cNvSpPr>
          <p:nvPr/>
        </p:nvSpPr>
        <p:spPr bwMode="auto">
          <a:xfrm>
            <a:off x="1098550" y="1863725"/>
            <a:ext cx="5662613" cy="777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endParaRPr kumimoji="1" lang="en-US" altLang="en-US" smtClean="0"/>
          </a:p>
        </p:txBody>
      </p:sp>
      <p:grpSp>
        <p:nvGrpSpPr>
          <p:cNvPr id="106" name="Group 125"/>
          <p:cNvGrpSpPr>
            <a:grpSpLocks/>
          </p:cNvGrpSpPr>
          <p:nvPr/>
        </p:nvGrpSpPr>
        <p:grpSpPr bwMode="auto">
          <a:xfrm>
            <a:off x="1295400" y="2133600"/>
            <a:ext cx="1066800" cy="838200"/>
            <a:chOff x="912" y="1344"/>
            <a:chExt cx="672" cy="528"/>
          </a:xfrm>
        </p:grpSpPr>
        <p:sp>
          <p:nvSpPr>
            <p:cNvPr id="107" name="Rectangle 123"/>
            <p:cNvSpPr>
              <a:spLocks noChangeArrowheads="1"/>
            </p:cNvSpPr>
            <p:nvPr/>
          </p:nvSpPr>
          <p:spPr bwMode="auto">
            <a:xfrm>
              <a:off x="912" y="1344"/>
              <a:ext cx="672" cy="528"/>
            </a:xfrm>
            <a:prstGeom prst="rect">
              <a:avLst/>
            </a:prstGeom>
            <a:solidFill>
              <a:schemeClr val="bg1"/>
            </a:solidFill>
            <a:ln w="28575">
              <a:solidFill>
                <a:schemeClr val="tx1"/>
              </a:solidFill>
              <a:miter lim="800000"/>
              <a:headEnd/>
              <a:tailEnd/>
            </a:ln>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08" name="Rectangle 111"/>
            <p:cNvSpPr>
              <a:spLocks noChangeArrowheads="1"/>
            </p:cNvSpPr>
            <p:nvPr/>
          </p:nvSpPr>
          <p:spPr bwMode="auto">
            <a:xfrm>
              <a:off x="1478" y="1721"/>
              <a:ext cx="71" cy="7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grpSp>
          <p:nvGrpSpPr>
            <p:cNvPr id="109" name="Group 112"/>
            <p:cNvGrpSpPr>
              <a:grpSpLocks/>
            </p:cNvGrpSpPr>
            <p:nvPr userDrawn="1"/>
          </p:nvGrpSpPr>
          <p:grpSpPr bwMode="auto">
            <a:xfrm>
              <a:off x="949" y="1420"/>
              <a:ext cx="567" cy="379"/>
              <a:chOff x="1920" y="96"/>
              <a:chExt cx="768" cy="480"/>
            </a:xfrm>
          </p:grpSpPr>
          <p:sp>
            <p:nvSpPr>
              <p:cNvPr id="114" name="Oval 113"/>
              <p:cNvSpPr>
                <a:spLocks noChangeArrowheads="1"/>
              </p:cNvSpPr>
              <p:nvPr/>
            </p:nvSpPr>
            <p:spPr bwMode="auto">
              <a:xfrm>
                <a:off x="1920" y="192"/>
                <a:ext cx="576" cy="239"/>
              </a:xfrm>
              <a:prstGeom prst="ellipse">
                <a:avLst/>
              </a:prstGeom>
              <a:solidFill>
                <a:srgbClr val="6F6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15" name="Oval 114"/>
              <p:cNvSpPr>
                <a:spLocks noChangeArrowheads="1"/>
              </p:cNvSpPr>
              <p:nvPr/>
            </p:nvSpPr>
            <p:spPr bwMode="auto">
              <a:xfrm>
                <a:off x="2016" y="96"/>
                <a:ext cx="576" cy="241"/>
              </a:xfrm>
              <a:prstGeom prst="ellipse">
                <a:avLst/>
              </a:prstGeom>
              <a:solidFill>
                <a:srgbClr val="6F6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16" name="Oval 115"/>
              <p:cNvSpPr>
                <a:spLocks noChangeArrowheads="1"/>
              </p:cNvSpPr>
              <p:nvPr/>
            </p:nvSpPr>
            <p:spPr bwMode="auto">
              <a:xfrm>
                <a:off x="2016" y="337"/>
                <a:ext cx="336" cy="239"/>
              </a:xfrm>
              <a:prstGeom prst="ellipse">
                <a:avLst/>
              </a:prstGeom>
              <a:solidFill>
                <a:srgbClr val="6F6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17" name="Oval 116"/>
              <p:cNvSpPr>
                <a:spLocks noChangeArrowheads="1"/>
              </p:cNvSpPr>
              <p:nvPr/>
            </p:nvSpPr>
            <p:spPr bwMode="auto">
              <a:xfrm>
                <a:off x="2256" y="337"/>
                <a:ext cx="336" cy="239"/>
              </a:xfrm>
              <a:prstGeom prst="ellipse">
                <a:avLst/>
              </a:prstGeom>
              <a:solidFill>
                <a:srgbClr val="6F6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18" name="Oval 117"/>
              <p:cNvSpPr>
                <a:spLocks noChangeArrowheads="1"/>
              </p:cNvSpPr>
              <p:nvPr/>
            </p:nvSpPr>
            <p:spPr bwMode="auto">
              <a:xfrm>
                <a:off x="2256" y="240"/>
                <a:ext cx="336" cy="238"/>
              </a:xfrm>
              <a:prstGeom prst="ellipse">
                <a:avLst/>
              </a:prstGeom>
              <a:solidFill>
                <a:srgbClr val="6F6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19" name="Oval 118"/>
              <p:cNvSpPr>
                <a:spLocks noChangeArrowheads="1"/>
              </p:cNvSpPr>
              <p:nvPr/>
            </p:nvSpPr>
            <p:spPr bwMode="auto">
              <a:xfrm>
                <a:off x="2352" y="240"/>
                <a:ext cx="336" cy="238"/>
              </a:xfrm>
              <a:prstGeom prst="ellipse">
                <a:avLst/>
              </a:prstGeom>
              <a:solidFill>
                <a:srgbClr val="6F6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grpSp>
        <p:sp>
          <p:nvSpPr>
            <p:cNvPr id="110" name="Rectangle 119"/>
            <p:cNvSpPr>
              <a:spLocks noChangeArrowheads="1"/>
            </p:cNvSpPr>
            <p:nvPr/>
          </p:nvSpPr>
          <p:spPr bwMode="auto">
            <a:xfrm>
              <a:off x="947" y="1382"/>
              <a:ext cx="71" cy="7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11" name="Rectangle 120"/>
            <p:cNvSpPr>
              <a:spLocks noChangeArrowheads="1"/>
            </p:cNvSpPr>
            <p:nvPr/>
          </p:nvSpPr>
          <p:spPr bwMode="auto">
            <a:xfrm>
              <a:off x="983" y="1419"/>
              <a:ext cx="70" cy="76"/>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12" name="Rectangle 121"/>
            <p:cNvSpPr>
              <a:spLocks noChangeArrowheads="1"/>
            </p:cNvSpPr>
            <p:nvPr/>
          </p:nvSpPr>
          <p:spPr bwMode="auto">
            <a:xfrm>
              <a:off x="1443" y="1683"/>
              <a:ext cx="70" cy="76"/>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cxnSp>
          <p:nvCxnSpPr>
            <p:cNvPr id="113" name="AutoShape 122"/>
            <p:cNvCxnSpPr>
              <a:cxnSpLocks noChangeShapeType="1"/>
            </p:cNvCxnSpPr>
            <p:nvPr/>
          </p:nvCxnSpPr>
          <p:spPr bwMode="auto">
            <a:xfrm>
              <a:off x="1053" y="1457"/>
              <a:ext cx="390" cy="264"/>
            </a:xfrm>
            <a:prstGeom prst="curvedConnector3">
              <a:avLst>
                <a:gd name="adj1" fmla="val 50000"/>
              </a:avLst>
            </a:prstGeom>
            <a:noFill/>
            <a:ln w="38100">
              <a:solidFill>
                <a:srgbClr val="FFFF00"/>
              </a:solidFill>
              <a:round/>
              <a:headEnd/>
              <a:tailEnd/>
            </a:ln>
            <a:extLst>
              <a:ext uri="{909E8E84-426E-40DD-AFC4-6F175D3DCCD1}">
                <a14:hiddenFill xmlns:a14="http://schemas.microsoft.com/office/drawing/2010/main">
                  <a:noFill/>
                </a14:hiddenFill>
              </a:ext>
            </a:extLst>
          </p:spPr>
        </p:cxnSp>
      </p:grpSp>
      <p:sp>
        <p:nvSpPr>
          <p:cNvPr id="118885" name="Rectangle 107"/>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118889" name="Rectangle 111"/>
          <p:cNvSpPr>
            <a:spLocks noGrp="1" noChangeArrowheads="1"/>
          </p:cNvSpPr>
          <p:nvPr>
            <p:ph type="ctrTitle"/>
          </p:nvPr>
        </p:nvSpPr>
        <p:spPr>
          <a:xfrm>
            <a:off x="2362200" y="1981200"/>
            <a:ext cx="6324600" cy="1143000"/>
          </a:xfrm>
        </p:spPr>
        <p:txBody>
          <a:bodyPr/>
          <a:lstStyle>
            <a:lvl1pPr>
              <a:defRPr/>
            </a:lvl1pPr>
          </a:lstStyle>
          <a:p>
            <a:pPr lvl="0"/>
            <a:r>
              <a:rPr lang="en-US" noProof="0" smtClean="0"/>
              <a:t>Click to edit Master title style</a:t>
            </a:r>
          </a:p>
        </p:txBody>
      </p:sp>
      <p:sp>
        <p:nvSpPr>
          <p:cNvPr id="120" name="Rectangle 108"/>
          <p:cNvSpPr>
            <a:spLocks noGrp="1" noChangeArrowheads="1"/>
          </p:cNvSpPr>
          <p:nvPr>
            <p:ph type="dt" sz="half" idx="10"/>
          </p:nvPr>
        </p:nvSpPr>
        <p:spPr>
          <a:xfrm>
            <a:off x="685800" y="6248400"/>
            <a:ext cx="1905000" cy="457200"/>
          </a:xfrm>
        </p:spPr>
        <p:txBody>
          <a:bodyPr/>
          <a:lstStyle>
            <a:lvl1pPr>
              <a:defRPr smtClean="0"/>
            </a:lvl1pPr>
          </a:lstStyle>
          <a:p>
            <a:pPr>
              <a:defRPr/>
            </a:pPr>
            <a:fld id="{539AAC36-6C14-0044-8373-5177C31BB885}" type="datetime1">
              <a:rPr lang="en-US" altLang="en-US"/>
              <a:pPr>
                <a:defRPr/>
              </a:pPr>
              <a:t>10/6/15</a:t>
            </a:fld>
            <a:endParaRPr lang="en-US" altLang="en-US">
              <a:solidFill>
                <a:schemeClr val="folHlink"/>
              </a:solidFill>
            </a:endParaRPr>
          </a:p>
        </p:txBody>
      </p:sp>
      <p:sp>
        <p:nvSpPr>
          <p:cNvPr id="121" name="Rectangle 109"/>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122" name="Rectangle 110"/>
          <p:cNvSpPr>
            <a:spLocks noGrp="1" noChangeArrowheads="1"/>
          </p:cNvSpPr>
          <p:nvPr>
            <p:ph type="sldNum" sz="quarter" idx="12"/>
          </p:nvPr>
        </p:nvSpPr>
        <p:spPr>
          <a:xfrm>
            <a:off x="6553200" y="6248400"/>
            <a:ext cx="1905000" cy="457200"/>
          </a:xfrm>
        </p:spPr>
        <p:txBody>
          <a:bodyPr/>
          <a:lstStyle>
            <a:lvl1pPr>
              <a:defRPr/>
            </a:lvl1pPr>
          </a:lstStyle>
          <a:p>
            <a:pPr>
              <a:defRPr/>
            </a:pPr>
            <a:fld id="{43197D7B-E4EC-6F42-B9CE-B3CB9A9BF5CA}" type="slidenum">
              <a:rPr lang="en-US" altLang="en-US"/>
              <a:pPr>
                <a:defRPr/>
              </a:pPr>
              <a:t>‹#›</a:t>
            </a:fld>
            <a:endParaRPr lang="en-US" altLang="en-US"/>
          </a:p>
        </p:txBody>
      </p:sp>
    </p:spTree>
    <p:extLst>
      <p:ext uri="{BB962C8B-B14F-4D97-AF65-F5344CB8AC3E}">
        <p14:creationId xmlns:p14="http://schemas.microsoft.com/office/powerpoint/2010/main" val="165775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105"/>
                                        </p:tgtEl>
                                        <p:attrNameLst>
                                          <p:attrName>style.visibility</p:attrName>
                                        </p:attrNameLst>
                                      </p:cBhvr>
                                      <p:to>
                                        <p:strVal val="visible"/>
                                      </p:to>
                                    </p:set>
                                    <p:animEffect transition="in" filter="slide(fromLeft)">
                                      <p:cBhvr>
                                        <p:cTn id="7" dur="500"/>
                                        <p:tgtEl>
                                          <p:spTgt spid="105"/>
                                        </p:tgtEl>
                                      </p:cBhvr>
                                    </p:animEffect>
                                  </p:childTnLst>
                                </p:cTn>
                              </p:par>
                            </p:childTnLst>
                          </p:cTn>
                        </p:par>
                        <p:par>
                          <p:cTn id="8" fill="hold">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104"/>
                                        </p:tgtEl>
                                        <p:attrNameLst>
                                          <p:attrName>style.visibility</p:attrName>
                                        </p:attrNameLst>
                                      </p:cBhvr>
                                      <p:to>
                                        <p:strVal val="visible"/>
                                      </p:to>
                                    </p:set>
                                    <p:animEffect transition="in" filter="slide(fromRight)">
                                      <p:cBhvr>
                                        <p:cTn id="11" dur="5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autoUpdateAnimBg="0"/>
      <p:bldP spid="105" grpId="0" animBg="1"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8"/>
          <p:cNvSpPr>
            <a:spLocks noGrp="1" noChangeArrowheads="1"/>
          </p:cNvSpPr>
          <p:nvPr>
            <p:ph type="dt" sz="half" idx="10"/>
          </p:nvPr>
        </p:nvSpPr>
        <p:spPr>
          <a:ln/>
        </p:spPr>
        <p:txBody>
          <a:bodyPr/>
          <a:lstStyle>
            <a:lvl1pPr>
              <a:defRPr/>
            </a:lvl1pPr>
          </a:lstStyle>
          <a:p>
            <a:pPr>
              <a:defRPr/>
            </a:pPr>
            <a:fld id="{C6DFA2B7-5981-0D48-BD8F-C2BAB9588262}" type="datetime1">
              <a:rPr lang="en-US" altLang="en-US"/>
              <a:pPr>
                <a:defRPr/>
              </a:pPr>
              <a:t>10/6/15</a:t>
            </a:fld>
            <a:endParaRPr lang="en-US" altLang="en-US">
              <a:solidFill>
                <a:schemeClr val="folHlink"/>
              </a:solidFill>
            </a:endParaRPr>
          </a:p>
        </p:txBody>
      </p:sp>
      <p:sp>
        <p:nvSpPr>
          <p:cNvPr id="5" name="Rectangle 109"/>
          <p:cNvSpPr>
            <a:spLocks noGrp="1" noChangeArrowheads="1"/>
          </p:cNvSpPr>
          <p:nvPr>
            <p:ph type="ftr" sz="quarter" idx="11"/>
          </p:nvPr>
        </p:nvSpPr>
        <p:spPr>
          <a:ln/>
        </p:spPr>
        <p:txBody>
          <a:bodyPr/>
          <a:lstStyle>
            <a:lvl1pPr>
              <a:defRPr/>
            </a:lvl1pPr>
          </a:lstStyle>
          <a:p>
            <a:pPr>
              <a:defRPr/>
            </a:pPr>
            <a:endParaRPr lang="en-US"/>
          </a:p>
        </p:txBody>
      </p:sp>
      <p:sp>
        <p:nvSpPr>
          <p:cNvPr id="6" name="Rectangle 110"/>
          <p:cNvSpPr>
            <a:spLocks noGrp="1" noChangeArrowheads="1"/>
          </p:cNvSpPr>
          <p:nvPr>
            <p:ph type="sldNum" sz="quarter" idx="12"/>
          </p:nvPr>
        </p:nvSpPr>
        <p:spPr>
          <a:ln/>
        </p:spPr>
        <p:txBody>
          <a:bodyPr/>
          <a:lstStyle>
            <a:lvl1pPr>
              <a:defRPr/>
            </a:lvl1pPr>
          </a:lstStyle>
          <a:p>
            <a:pPr>
              <a:defRPr/>
            </a:pPr>
            <a:fld id="{53FA3130-35F6-694B-8E1B-493A35C574FB}" type="slidenum">
              <a:rPr lang="en-US" altLang="en-US"/>
              <a:pPr>
                <a:defRPr/>
              </a:pPr>
              <a:t>‹#›</a:t>
            </a:fld>
            <a:endParaRPr lang="en-US" altLang="en-US"/>
          </a:p>
        </p:txBody>
      </p:sp>
    </p:spTree>
    <p:extLst>
      <p:ext uri="{BB962C8B-B14F-4D97-AF65-F5344CB8AC3E}">
        <p14:creationId xmlns:p14="http://schemas.microsoft.com/office/powerpoint/2010/main" val="1902321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5138" y="152400"/>
            <a:ext cx="2117725"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20553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8"/>
          <p:cNvSpPr>
            <a:spLocks noGrp="1" noChangeArrowheads="1"/>
          </p:cNvSpPr>
          <p:nvPr>
            <p:ph type="dt" sz="half" idx="10"/>
          </p:nvPr>
        </p:nvSpPr>
        <p:spPr>
          <a:ln/>
        </p:spPr>
        <p:txBody>
          <a:bodyPr/>
          <a:lstStyle>
            <a:lvl1pPr>
              <a:defRPr/>
            </a:lvl1pPr>
          </a:lstStyle>
          <a:p>
            <a:pPr>
              <a:defRPr/>
            </a:pPr>
            <a:fld id="{F44C7582-3EC1-7E42-A57E-43B2B864F619}" type="datetime1">
              <a:rPr lang="en-US" altLang="en-US"/>
              <a:pPr>
                <a:defRPr/>
              </a:pPr>
              <a:t>10/6/15</a:t>
            </a:fld>
            <a:endParaRPr lang="en-US" altLang="en-US">
              <a:solidFill>
                <a:schemeClr val="folHlink"/>
              </a:solidFill>
            </a:endParaRPr>
          </a:p>
        </p:txBody>
      </p:sp>
      <p:sp>
        <p:nvSpPr>
          <p:cNvPr id="5" name="Rectangle 109"/>
          <p:cNvSpPr>
            <a:spLocks noGrp="1" noChangeArrowheads="1"/>
          </p:cNvSpPr>
          <p:nvPr>
            <p:ph type="ftr" sz="quarter" idx="11"/>
          </p:nvPr>
        </p:nvSpPr>
        <p:spPr>
          <a:ln/>
        </p:spPr>
        <p:txBody>
          <a:bodyPr/>
          <a:lstStyle>
            <a:lvl1pPr>
              <a:defRPr/>
            </a:lvl1pPr>
          </a:lstStyle>
          <a:p>
            <a:pPr>
              <a:defRPr/>
            </a:pPr>
            <a:endParaRPr lang="en-US"/>
          </a:p>
        </p:txBody>
      </p:sp>
      <p:sp>
        <p:nvSpPr>
          <p:cNvPr id="6" name="Rectangle 110"/>
          <p:cNvSpPr>
            <a:spLocks noGrp="1" noChangeArrowheads="1"/>
          </p:cNvSpPr>
          <p:nvPr>
            <p:ph type="sldNum" sz="quarter" idx="12"/>
          </p:nvPr>
        </p:nvSpPr>
        <p:spPr>
          <a:ln/>
        </p:spPr>
        <p:txBody>
          <a:bodyPr/>
          <a:lstStyle>
            <a:lvl1pPr>
              <a:defRPr/>
            </a:lvl1pPr>
          </a:lstStyle>
          <a:p>
            <a:pPr>
              <a:defRPr/>
            </a:pPr>
            <a:fld id="{075444E8-EA86-5F46-A795-99FE12131759}" type="slidenum">
              <a:rPr lang="en-US" altLang="en-US"/>
              <a:pPr>
                <a:defRPr/>
              </a:pPr>
              <a:t>‹#›</a:t>
            </a:fld>
            <a:endParaRPr lang="en-US" altLang="en-US"/>
          </a:p>
        </p:txBody>
      </p:sp>
    </p:spTree>
    <p:extLst>
      <p:ext uri="{BB962C8B-B14F-4D97-AF65-F5344CB8AC3E}">
        <p14:creationId xmlns:p14="http://schemas.microsoft.com/office/powerpoint/2010/main" val="577250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8"/>
          <p:cNvSpPr>
            <a:spLocks noGrp="1" noChangeArrowheads="1"/>
          </p:cNvSpPr>
          <p:nvPr>
            <p:ph type="dt" sz="half" idx="10"/>
          </p:nvPr>
        </p:nvSpPr>
        <p:spPr>
          <a:ln/>
        </p:spPr>
        <p:txBody>
          <a:bodyPr/>
          <a:lstStyle>
            <a:lvl1pPr>
              <a:defRPr/>
            </a:lvl1pPr>
          </a:lstStyle>
          <a:p>
            <a:pPr>
              <a:defRPr/>
            </a:pPr>
            <a:fld id="{D8D681E2-B233-9647-B19E-6D221E3F86A4}" type="datetime1">
              <a:rPr lang="en-US" altLang="en-US"/>
              <a:pPr>
                <a:defRPr/>
              </a:pPr>
              <a:t>10/6/15</a:t>
            </a:fld>
            <a:endParaRPr lang="en-US" altLang="en-US">
              <a:solidFill>
                <a:schemeClr val="folHlink"/>
              </a:solidFill>
            </a:endParaRPr>
          </a:p>
        </p:txBody>
      </p:sp>
      <p:sp>
        <p:nvSpPr>
          <p:cNvPr id="5" name="Rectangle 109"/>
          <p:cNvSpPr>
            <a:spLocks noGrp="1" noChangeArrowheads="1"/>
          </p:cNvSpPr>
          <p:nvPr>
            <p:ph type="ftr" sz="quarter" idx="11"/>
          </p:nvPr>
        </p:nvSpPr>
        <p:spPr>
          <a:ln/>
        </p:spPr>
        <p:txBody>
          <a:bodyPr/>
          <a:lstStyle>
            <a:lvl1pPr>
              <a:defRPr/>
            </a:lvl1pPr>
          </a:lstStyle>
          <a:p>
            <a:pPr>
              <a:defRPr/>
            </a:pPr>
            <a:endParaRPr lang="en-US"/>
          </a:p>
        </p:txBody>
      </p:sp>
      <p:sp>
        <p:nvSpPr>
          <p:cNvPr id="6" name="Rectangle 110"/>
          <p:cNvSpPr>
            <a:spLocks noGrp="1" noChangeArrowheads="1"/>
          </p:cNvSpPr>
          <p:nvPr>
            <p:ph type="sldNum" sz="quarter" idx="12"/>
          </p:nvPr>
        </p:nvSpPr>
        <p:spPr>
          <a:ln/>
        </p:spPr>
        <p:txBody>
          <a:bodyPr/>
          <a:lstStyle>
            <a:lvl1pPr>
              <a:defRPr/>
            </a:lvl1pPr>
          </a:lstStyle>
          <a:p>
            <a:pPr>
              <a:defRPr/>
            </a:pPr>
            <a:fld id="{624ADE87-476C-F041-BFF7-ACC08DA8EC3B}" type="slidenum">
              <a:rPr lang="en-US" altLang="en-US"/>
              <a:pPr>
                <a:defRPr/>
              </a:pPr>
              <a:t>‹#›</a:t>
            </a:fld>
            <a:endParaRPr lang="en-US" altLang="en-US"/>
          </a:p>
        </p:txBody>
      </p:sp>
    </p:spTree>
    <p:extLst>
      <p:ext uri="{BB962C8B-B14F-4D97-AF65-F5344CB8AC3E}">
        <p14:creationId xmlns:p14="http://schemas.microsoft.com/office/powerpoint/2010/main" val="1711547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8"/>
          <p:cNvSpPr>
            <a:spLocks noGrp="1" noChangeArrowheads="1"/>
          </p:cNvSpPr>
          <p:nvPr>
            <p:ph type="dt" sz="half" idx="10"/>
          </p:nvPr>
        </p:nvSpPr>
        <p:spPr>
          <a:ln/>
        </p:spPr>
        <p:txBody>
          <a:bodyPr/>
          <a:lstStyle>
            <a:lvl1pPr>
              <a:defRPr/>
            </a:lvl1pPr>
          </a:lstStyle>
          <a:p>
            <a:pPr>
              <a:defRPr/>
            </a:pPr>
            <a:fld id="{15F6BD1C-8DD3-7846-978C-4286E732D778}" type="datetime1">
              <a:rPr lang="en-US" altLang="en-US"/>
              <a:pPr>
                <a:defRPr/>
              </a:pPr>
              <a:t>10/6/15</a:t>
            </a:fld>
            <a:endParaRPr lang="en-US" altLang="en-US">
              <a:solidFill>
                <a:schemeClr val="folHlink"/>
              </a:solidFill>
            </a:endParaRPr>
          </a:p>
        </p:txBody>
      </p:sp>
      <p:sp>
        <p:nvSpPr>
          <p:cNvPr id="5" name="Rectangle 109"/>
          <p:cNvSpPr>
            <a:spLocks noGrp="1" noChangeArrowheads="1"/>
          </p:cNvSpPr>
          <p:nvPr>
            <p:ph type="ftr" sz="quarter" idx="11"/>
          </p:nvPr>
        </p:nvSpPr>
        <p:spPr>
          <a:ln/>
        </p:spPr>
        <p:txBody>
          <a:bodyPr/>
          <a:lstStyle>
            <a:lvl1pPr>
              <a:defRPr/>
            </a:lvl1pPr>
          </a:lstStyle>
          <a:p>
            <a:pPr>
              <a:defRPr/>
            </a:pPr>
            <a:endParaRPr lang="en-US"/>
          </a:p>
        </p:txBody>
      </p:sp>
      <p:sp>
        <p:nvSpPr>
          <p:cNvPr id="6" name="Rectangle 110"/>
          <p:cNvSpPr>
            <a:spLocks noGrp="1" noChangeArrowheads="1"/>
          </p:cNvSpPr>
          <p:nvPr>
            <p:ph type="sldNum" sz="quarter" idx="12"/>
          </p:nvPr>
        </p:nvSpPr>
        <p:spPr>
          <a:ln/>
        </p:spPr>
        <p:txBody>
          <a:bodyPr/>
          <a:lstStyle>
            <a:lvl1pPr>
              <a:defRPr/>
            </a:lvl1pPr>
          </a:lstStyle>
          <a:p>
            <a:pPr>
              <a:defRPr/>
            </a:pPr>
            <a:fld id="{00153557-80EC-F04C-88C4-C5082470558C}" type="slidenum">
              <a:rPr lang="en-US" altLang="en-US"/>
              <a:pPr>
                <a:defRPr/>
              </a:pPr>
              <a:t>‹#›</a:t>
            </a:fld>
            <a:endParaRPr lang="en-US" altLang="en-US"/>
          </a:p>
        </p:txBody>
      </p:sp>
    </p:spTree>
    <p:extLst>
      <p:ext uri="{BB962C8B-B14F-4D97-AF65-F5344CB8AC3E}">
        <p14:creationId xmlns:p14="http://schemas.microsoft.com/office/powerpoint/2010/main" val="443498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24000"/>
            <a:ext cx="4160838"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70438" y="1524000"/>
            <a:ext cx="4162425"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8"/>
          <p:cNvSpPr>
            <a:spLocks noGrp="1" noChangeArrowheads="1"/>
          </p:cNvSpPr>
          <p:nvPr>
            <p:ph type="dt" sz="half" idx="10"/>
          </p:nvPr>
        </p:nvSpPr>
        <p:spPr>
          <a:ln/>
        </p:spPr>
        <p:txBody>
          <a:bodyPr/>
          <a:lstStyle>
            <a:lvl1pPr>
              <a:defRPr/>
            </a:lvl1pPr>
          </a:lstStyle>
          <a:p>
            <a:pPr>
              <a:defRPr/>
            </a:pPr>
            <a:fld id="{E7535750-AC00-D348-B77A-5F12D53D25F8}" type="datetime1">
              <a:rPr lang="en-US" altLang="en-US"/>
              <a:pPr>
                <a:defRPr/>
              </a:pPr>
              <a:t>10/6/15</a:t>
            </a:fld>
            <a:endParaRPr lang="en-US" altLang="en-US">
              <a:solidFill>
                <a:schemeClr val="folHlink"/>
              </a:solidFill>
            </a:endParaRPr>
          </a:p>
        </p:txBody>
      </p:sp>
      <p:sp>
        <p:nvSpPr>
          <p:cNvPr id="6" name="Rectangle 109"/>
          <p:cNvSpPr>
            <a:spLocks noGrp="1" noChangeArrowheads="1"/>
          </p:cNvSpPr>
          <p:nvPr>
            <p:ph type="ftr" sz="quarter" idx="11"/>
          </p:nvPr>
        </p:nvSpPr>
        <p:spPr>
          <a:ln/>
        </p:spPr>
        <p:txBody>
          <a:bodyPr/>
          <a:lstStyle>
            <a:lvl1pPr>
              <a:defRPr/>
            </a:lvl1pPr>
          </a:lstStyle>
          <a:p>
            <a:pPr>
              <a:defRPr/>
            </a:pPr>
            <a:endParaRPr lang="en-US"/>
          </a:p>
        </p:txBody>
      </p:sp>
      <p:sp>
        <p:nvSpPr>
          <p:cNvPr id="7" name="Rectangle 110"/>
          <p:cNvSpPr>
            <a:spLocks noGrp="1" noChangeArrowheads="1"/>
          </p:cNvSpPr>
          <p:nvPr>
            <p:ph type="sldNum" sz="quarter" idx="12"/>
          </p:nvPr>
        </p:nvSpPr>
        <p:spPr>
          <a:ln/>
        </p:spPr>
        <p:txBody>
          <a:bodyPr/>
          <a:lstStyle>
            <a:lvl1pPr>
              <a:defRPr/>
            </a:lvl1pPr>
          </a:lstStyle>
          <a:p>
            <a:pPr>
              <a:defRPr/>
            </a:pPr>
            <a:fld id="{520F5AEF-EA1C-6347-B671-ADCEDA525ED6}" type="slidenum">
              <a:rPr lang="en-US" altLang="en-US"/>
              <a:pPr>
                <a:defRPr/>
              </a:pPr>
              <a:t>‹#›</a:t>
            </a:fld>
            <a:endParaRPr lang="en-US" altLang="en-US"/>
          </a:p>
        </p:txBody>
      </p:sp>
    </p:spTree>
    <p:extLst>
      <p:ext uri="{BB962C8B-B14F-4D97-AF65-F5344CB8AC3E}">
        <p14:creationId xmlns:p14="http://schemas.microsoft.com/office/powerpoint/2010/main" val="2114664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8"/>
          <p:cNvSpPr>
            <a:spLocks noGrp="1" noChangeArrowheads="1"/>
          </p:cNvSpPr>
          <p:nvPr>
            <p:ph type="dt" sz="half" idx="10"/>
          </p:nvPr>
        </p:nvSpPr>
        <p:spPr>
          <a:ln/>
        </p:spPr>
        <p:txBody>
          <a:bodyPr/>
          <a:lstStyle>
            <a:lvl1pPr>
              <a:defRPr/>
            </a:lvl1pPr>
          </a:lstStyle>
          <a:p>
            <a:pPr>
              <a:defRPr/>
            </a:pPr>
            <a:fld id="{239A2AD1-C560-344C-BA1E-6D6EDD28437B}" type="datetime1">
              <a:rPr lang="en-US" altLang="en-US"/>
              <a:pPr>
                <a:defRPr/>
              </a:pPr>
              <a:t>10/6/15</a:t>
            </a:fld>
            <a:endParaRPr lang="en-US" altLang="en-US">
              <a:solidFill>
                <a:schemeClr val="folHlink"/>
              </a:solidFill>
            </a:endParaRPr>
          </a:p>
        </p:txBody>
      </p:sp>
      <p:sp>
        <p:nvSpPr>
          <p:cNvPr id="8" name="Rectangle 109"/>
          <p:cNvSpPr>
            <a:spLocks noGrp="1" noChangeArrowheads="1"/>
          </p:cNvSpPr>
          <p:nvPr>
            <p:ph type="ftr" sz="quarter" idx="11"/>
          </p:nvPr>
        </p:nvSpPr>
        <p:spPr>
          <a:ln/>
        </p:spPr>
        <p:txBody>
          <a:bodyPr/>
          <a:lstStyle>
            <a:lvl1pPr>
              <a:defRPr/>
            </a:lvl1pPr>
          </a:lstStyle>
          <a:p>
            <a:pPr>
              <a:defRPr/>
            </a:pPr>
            <a:endParaRPr lang="en-US"/>
          </a:p>
        </p:txBody>
      </p:sp>
      <p:sp>
        <p:nvSpPr>
          <p:cNvPr id="9" name="Rectangle 110"/>
          <p:cNvSpPr>
            <a:spLocks noGrp="1" noChangeArrowheads="1"/>
          </p:cNvSpPr>
          <p:nvPr>
            <p:ph type="sldNum" sz="quarter" idx="12"/>
          </p:nvPr>
        </p:nvSpPr>
        <p:spPr>
          <a:ln/>
        </p:spPr>
        <p:txBody>
          <a:bodyPr/>
          <a:lstStyle>
            <a:lvl1pPr>
              <a:defRPr/>
            </a:lvl1pPr>
          </a:lstStyle>
          <a:p>
            <a:pPr>
              <a:defRPr/>
            </a:pPr>
            <a:fld id="{FC7DB562-2913-3348-98DF-11AD8604D539}" type="slidenum">
              <a:rPr lang="en-US" altLang="en-US"/>
              <a:pPr>
                <a:defRPr/>
              </a:pPr>
              <a:t>‹#›</a:t>
            </a:fld>
            <a:endParaRPr lang="en-US" altLang="en-US"/>
          </a:p>
        </p:txBody>
      </p:sp>
    </p:spTree>
    <p:extLst>
      <p:ext uri="{BB962C8B-B14F-4D97-AF65-F5344CB8AC3E}">
        <p14:creationId xmlns:p14="http://schemas.microsoft.com/office/powerpoint/2010/main" val="31562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8"/>
          <p:cNvSpPr>
            <a:spLocks noGrp="1" noChangeArrowheads="1"/>
          </p:cNvSpPr>
          <p:nvPr>
            <p:ph type="dt" sz="half" idx="10"/>
          </p:nvPr>
        </p:nvSpPr>
        <p:spPr>
          <a:ln/>
        </p:spPr>
        <p:txBody>
          <a:bodyPr/>
          <a:lstStyle>
            <a:lvl1pPr>
              <a:defRPr/>
            </a:lvl1pPr>
          </a:lstStyle>
          <a:p>
            <a:pPr>
              <a:defRPr/>
            </a:pPr>
            <a:fld id="{2B34B063-F649-574D-8D43-69D80348A77F}" type="datetime1">
              <a:rPr lang="en-US" altLang="en-US"/>
              <a:pPr>
                <a:defRPr/>
              </a:pPr>
              <a:t>10/6/15</a:t>
            </a:fld>
            <a:endParaRPr lang="en-US" altLang="en-US">
              <a:solidFill>
                <a:schemeClr val="folHlink"/>
              </a:solidFill>
            </a:endParaRPr>
          </a:p>
        </p:txBody>
      </p:sp>
      <p:sp>
        <p:nvSpPr>
          <p:cNvPr id="4" name="Rectangle 109"/>
          <p:cNvSpPr>
            <a:spLocks noGrp="1" noChangeArrowheads="1"/>
          </p:cNvSpPr>
          <p:nvPr>
            <p:ph type="ftr" sz="quarter" idx="11"/>
          </p:nvPr>
        </p:nvSpPr>
        <p:spPr>
          <a:ln/>
        </p:spPr>
        <p:txBody>
          <a:bodyPr/>
          <a:lstStyle>
            <a:lvl1pPr>
              <a:defRPr/>
            </a:lvl1pPr>
          </a:lstStyle>
          <a:p>
            <a:pPr>
              <a:defRPr/>
            </a:pPr>
            <a:endParaRPr lang="en-US"/>
          </a:p>
        </p:txBody>
      </p:sp>
      <p:sp>
        <p:nvSpPr>
          <p:cNvPr id="5" name="Rectangle 110"/>
          <p:cNvSpPr>
            <a:spLocks noGrp="1" noChangeArrowheads="1"/>
          </p:cNvSpPr>
          <p:nvPr>
            <p:ph type="sldNum" sz="quarter" idx="12"/>
          </p:nvPr>
        </p:nvSpPr>
        <p:spPr>
          <a:ln/>
        </p:spPr>
        <p:txBody>
          <a:bodyPr/>
          <a:lstStyle>
            <a:lvl1pPr>
              <a:defRPr/>
            </a:lvl1pPr>
          </a:lstStyle>
          <a:p>
            <a:pPr>
              <a:defRPr/>
            </a:pPr>
            <a:fld id="{8914F831-F474-2E44-80A4-65854072E41F}" type="slidenum">
              <a:rPr lang="en-US" altLang="en-US"/>
              <a:pPr>
                <a:defRPr/>
              </a:pPr>
              <a:t>‹#›</a:t>
            </a:fld>
            <a:endParaRPr lang="en-US" altLang="en-US"/>
          </a:p>
        </p:txBody>
      </p:sp>
    </p:spTree>
    <p:extLst>
      <p:ext uri="{BB962C8B-B14F-4D97-AF65-F5344CB8AC3E}">
        <p14:creationId xmlns:p14="http://schemas.microsoft.com/office/powerpoint/2010/main" val="421472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8"/>
          <p:cNvSpPr>
            <a:spLocks noGrp="1" noChangeArrowheads="1"/>
          </p:cNvSpPr>
          <p:nvPr>
            <p:ph type="dt" sz="half" idx="10"/>
          </p:nvPr>
        </p:nvSpPr>
        <p:spPr>
          <a:ln/>
        </p:spPr>
        <p:txBody>
          <a:bodyPr/>
          <a:lstStyle>
            <a:lvl1pPr>
              <a:defRPr/>
            </a:lvl1pPr>
          </a:lstStyle>
          <a:p>
            <a:pPr>
              <a:defRPr/>
            </a:pPr>
            <a:fld id="{064052FC-1B19-1B44-8321-616E783C745E}" type="datetime1">
              <a:rPr lang="en-US" altLang="en-US"/>
              <a:pPr>
                <a:defRPr/>
              </a:pPr>
              <a:t>10/6/15</a:t>
            </a:fld>
            <a:endParaRPr lang="en-US" altLang="en-US">
              <a:solidFill>
                <a:schemeClr val="folHlink"/>
              </a:solidFill>
            </a:endParaRPr>
          </a:p>
        </p:txBody>
      </p:sp>
      <p:sp>
        <p:nvSpPr>
          <p:cNvPr id="3" name="Rectangle 109"/>
          <p:cNvSpPr>
            <a:spLocks noGrp="1" noChangeArrowheads="1"/>
          </p:cNvSpPr>
          <p:nvPr>
            <p:ph type="ftr" sz="quarter" idx="11"/>
          </p:nvPr>
        </p:nvSpPr>
        <p:spPr>
          <a:ln/>
        </p:spPr>
        <p:txBody>
          <a:bodyPr/>
          <a:lstStyle>
            <a:lvl1pPr>
              <a:defRPr/>
            </a:lvl1pPr>
          </a:lstStyle>
          <a:p>
            <a:pPr>
              <a:defRPr/>
            </a:pPr>
            <a:endParaRPr lang="en-US"/>
          </a:p>
        </p:txBody>
      </p:sp>
      <p:sp>
        <p:nvSpPr>
          <p:cNvPr id="4" name="Rectangle 110"/>
          <p:cNvSpPr>
            <a:spLocks noGrp="1" noChangeArrowheads="1"/>
          </p:cNvSpPr>
          <p:nvPr>
            <p:ph type="sldNum" sz="quarter" idx="12"/>
          </p:nvPr>
        </p:nvSpPr>
        <p:spPr>
          <a:ln/>
        </p:spPr>
        <p:txBody>
          <a:bodyPr/>
          <a:lstStyle>
            <a:lvl1pPr>
              <a:defRPr/>
            </a:lvl1pPr>
          </a:lstStyle>
          <a:p>
            <a:pPr>
              <a:defRPr/>
            </a:pPr>
            <a:fld id="{E33B26AE-75FF-334D-BFA5-EC544C46E606}" type="slidenum">
              <a:rPr lang="en-US" altLang="en-US"/>
              <a:pPr>
                <a:defRPr/>
              </a:pPr>
              <a:t>‹#›</a:t>
            </a:fld>
            <a:endParaRPr lang="en-US" altLang="en-US"/>
          </a:p>
        </p:txBody>
      </p:sp>
    </p:spTree>
    <p:extLst>
      <p:ext uri="{BB962C8B-B14F-4D97-AF65-F5344CB8AC3E}">
        <p14:creationId xmlns:p14="http://schemas.microsoft.com/office/powerpoint/2010/main" val="1291239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8"/>
          <p:cNvSpPr>
            <a:spLocks noGrp="1" noChangeArrowheads="1"/>
          </p:cNvSpPr>
          <p:nvPr>
            <p:ph type="dt" sz="half" idx="10"/>
          </p:nvPr>
        </p:nvSpPr>
        <p:spPr>
          <a:ln/>
        </p:spPr>
        <p:txBody>
          <a:bodyPr/>
          <a:lstStyle>
            <a:lvl1pPr>
              <a:defRPr/>
            </a:lvl1pPr>
          </a:lstStyle>
          <a:p>
            <a:pPr>
              <a:defRPr/>
            </a:pPr>
            <a:fld id="{7650FD78-1FB7-F345-A86C-F5FBB10EDECF}" type="datetime1">
              <a:rPr lang="en-US" altLang="en-US"/>
              <a:pPr>
                <a:defRPr/>
              </a:pPr>
              <a:t>10/6/15</a:t>
            </a:fld>
            <a:endParaRPr lang="en-US" altLang="en-US">
              <a:solidFill>
                <a:schemeClr val="folHlink"/>
              </a:solidFill>
            </a:endParaRPr>
          </a:p>
        </p:txBody>
      </p:sp>
      <p:sp>
        <p:nvSpPr>
          <p:cNvPr id="6" name="Rectangle 109"/>
          <p:cNvSpPr>
            <a:spLocks noGrp="1" noChangeArrowheads="1"/>
          </p:cNvSpPr>
          <p:nvPr>
            <p:ph type="ftr" sz="quarter" idx="11"/>
          </p:nvPr>
        </p:nvSpPr>
        <p:spPr>
          <a:ln/>
        </p:spPr>
        <p:txBody>
          <a:bodyPr/>
          <a:lstStyle>
            <a:lvl1pPr>
              <a:defRPr/>
            </a:lvl1pPr>
          </a:lstStyle>
          <a:p>
            <a:pPr>
              <a:defRPr/>
            </a:pPr>
            <a:endParaRPr lang="en-US"/>
          </a:p>
        </p:txBody>
      </p:sp>
      <p:sp>
        <p:nvSpPr>
          <p:cNvPr id="7" name="Rectangle 110"/>
          <p:cNvSpPr>
            <a:spLocks noGrp="1" noChangeArrowheads="1"/>
          </p:cNvSpPr>
          <p:nvPr>
            <p:ph type="sldNum" sz="quarter" idx="12"/>
          </p:nvPr>
        </p:nvSpPr>
        <p:spPr>
          <a:ln/>
        </p:spPr>
        <p:txBody>
          <a:bodyPr/>
          <a:lstStyle>
            <a:lvl1pPr>
              <a:defRPr/>
            </a:lvl1pPr>
          </a:lstStyle>
          <a:p>
            <a:pPr>
              <a:defRPr/>
            </a:pPr>
            <a:fld id="{A08156CE-AC67-DE44-B3A4-F38603B63F25}" type="slidenum">
              <a:rPr lang="en-US" altLang="en-US"/>
              <a:pPr>
                <a:defRPr/>
              </a:pPr>
              <a:t>‹#›</a:t>
            </a:fld>
            <a:endParaRPr lang="en-US" altLang="en-US"/>
          </a:p>
        </p:txBody>
      </p:sp>
    </p:spTree>
    <p:extLst>
      <p:ext uri="{BB962C8B-B14F-4D97-AF65-F5344CB8AC3E}">
        <p14:creationId xmlns:p14="http://schemas.microsoft.com/office/powerpoint/2010/main" val="1544393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8"/>
          <p:cNvSpPr>
            <a:spLocks noGrp="1" noChangeArrowheads="1"/>
          </p:cNvSpPr>
          <p:nvPr>
            <p:ph type="dt" sz="half" idx="10"/>
          </p:nvPr>
        </p:nvSpPr>
        <p:spPr>
          <a:ln/>
        </p:spPr>
        <p:txBody>
          <a:bodyPr/>
          <a:lstStyle>
            <a:lvl1pPr>
              <a:defRPr/>
            </a:lvl1pPr>
          </a:lstStyle>
          <a:p>
            <a:pPr>
              <a:defRPr/>
            </a:pPr>
            <a:fld id="{0ABCBFBB-0BF9-034F-8141-F03FF676C136}" type="datetime1">
              <a:rPr lang="en-US" altLang="en-US"/>
              <a:pPr>
                <a:defRPr/>
              </a:pPr>
              <a:t>10/6/15</a:t>
            </a:fld>
            <a:endParaRPr lang="en-US" altLang="en-US">
              <a:solidFill>
                <a:schemeClr val="folHlink"/>
              </a:solidFill>
            </a:endParaRPr>
          </a:p>
        </p:txBody>
      </p:sp>
      <p:sp>
        <p:nvSpPr>
          <p:cNvPr id="6" name="Rectangle 109"/>
          <p:cNvSpPr>
            <a:spLocks noGrp="1" noChangeArrowheads="1"/>
          </p:cNvSpPr>
          <p:nvPr>
            <p:ph type="ftr" sz="quarter" idx="11"/>
          </p:nvPr>
        </p:nvSpPr>
        <p:spPr>
          <a:ln/>
        </p:spPr>
        <p:txBody>
          <a:bodyPr/>
          <a:lstStyle>
            <a:lvl1pPr>
              <a:defRPr/>
            </a:lvl1pPr>
          </a:lstStyle>
          <a:p>
            <a:pPr>
              <a:defRPr/>
            </a:pPr>
            <a:endParaRPr lang="en-US"/>
          </a:p>
        </p:txBody>
      </p:sp>
      <p:sp>
        <p:nvSpPr>
          <p:cNvPr id="7" name="Rectangle 110"/>
          <p:cNvSpPr>
            <a:spLocks noGrp="1" noChangeArrowheads="1"/>
          </p:cNvSpPr>
          <p:nvPr>
            <p:ph type="sldNum" sz="quarter" idx="12"/>
          </p:nvPr>
        </p:nvSpPr>
        <p:spPr>
          <a:ln/>
        </p:spPr>
        <p:txBody>
          <a:bodyPr/>
          <a:lstStyle>
            <a:lvl1pPr>
              <a:defRPr/>
            </a:lvl1pPr>
          </a:lstStyle>
          <a:p>
            <a:pPr>
              <a:defRPr/>
            </a:pPr>
            <a:fld id="{B3B69303-D612-FA40-907E-363AE3E18E82}" type="slidenum">
              <a:rPr lang="en-US" altLang="en-US"/>
              <a:pPr>
                <a:defRPr/>
              </a:pPr>
              <a:t>‹#›</a:t>
            </a:fld>
            <a:endParaRPr lang="en-US" altLang="en-US"/>
          </a:p>
        </p:txBody>
      </p:sp>
    </p:spTree>
    <p:extLst>
      <p:ext uri="{BB962C8B-B14F-4D97-AF65-F5344CB8AC3E}">
        <p14:creationId xmlns:p14="http://schemas.microsoft.com/office/powerpoint/2010/main" val="21322640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3"/>
          <p:cNvGrpSpPr>
            <a:grpSpLocks/>
          </p:cNvGrpSpPr>
          <p:nvPr/>
        </p:nvGrpSpPr>
        <p:grpSpPr bwMode="auto">
          <a:xfrm>
            <a:off x="0" y="68263"/>
            <a:ext cx="457200" cy="6713537"/>
            <a:chOff x="0" y="43"/>
            <a:chExt cx="5760" cy="4229"/>
          </a:xfrm>
        </p:grpSpPr>
        <p:sp>
          <p:nvSpPr>
            <p:cNvPr id="1050" name="Line 4"/>
            <p:cNvSpPr>
              <a:spLocks noChangeShapeType="1"/>
            </p:cNvSpPr>
            <p:nvPr/>
          </p:nvSpPr>
          <p:spPr bwMode="auto">
            <a:xfrm>
              <a:off x="0" y="4203"/>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1" name="Line 5"/>
            <p:cNvSpPr>
              <a:spLocks noChangeShapeType="1"/>
            </p:cNvSpPr>
            <p:nvPr/>
          </p:nvSpPr>
          <p:spPr bwMode="auto">
            <a:xfrm>
              <a:off x="0" y="4239"/>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2" name="Line 6"/>
            <p:cNvSpPr>
              <a:spLocks noChangeShapeType="1"/>
            </p:cNvSpPr>
            <p:nvPr/>
          </p:nvSpPr>
          <p:spPr bwMode="auto">
            <a:xfrm>
              <a:off x="0" y="4272"/>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3" name="Line 7"/>
            <p:cNvSpPr>
              <a:spLocks noChangeShapeType="1"/>
            </p:cNvSpPr>
            <p:nvPr/>
          </p:nvSpPr>
          <p:spPr bwMode="auto">
            <a:xfrm>
              <a:off x="0" y="4113"/>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4" name="Line 8"/>
            <p:cNvSpPr>
              <a:spLocks noChangeShapeType="1"/>
            </p:cNvSpPr>
            <p:nvPr/>
          </p:nvSpPr>
          <p:spPr bwMode="auto">
            <a:xfrm>
              <a:off x="0" y="4065"/>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5" name="Line 9"/>
            <p:cNvSpPr>
              <a:spLocks noChangeShapeType="1"/>
            </p:cNvSpPr>
            <p:nvPr/>
          </p:nvSpPr>
          <p:spPr bwMode="auto">
            <a:xfrm>
              <a:off x="0" y="4158"/>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6" name="Line 10"/>
            <p:cNvSpPr>
              <a:spLocks noChangeShapeType="1"/>
            </p:cNvSpPr>
            <p:nvPr/>
          </p:nvSpPr>
          <p:spPr bwMode="auto">
            <a:xfrm>
              <a:off x="0" y="366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7" name="Line 11"/>
            <p:cNvSpPr>
              <a:spLocks noChangeShapeType="1"/>
            </p:cNvSpPr>
            <p:nvPr/>
          </p:nvSpPr>
          <p:spPr bwMode="auto">
            <a:xfrm>
              <a:off x="0" y="3639"/>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8" name="Line 12"/>
            <p:cNvSpPr>
              <a:spLocks noChangeShapeType="1"/>
            </p:cNvSpPr>
            <p:nvPr/>
          </p:nvSpPr>
          <p:spPr bwMode="auto">
            <a:xfrm>
              <a:off x="0" y="4020"/>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9" name="Line 13"/>
            <p:cNvSpPr>
              <a:spLocks noChangeShapeType="1"/>
            </p:cNvSpPr>
            <p:nvPr/>
          </p:nvSpPr>
          <p:spPr bwMode="auto">
            <a:xfrm>
              <a:off x="0" y="3894"/>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0" name="Line 14"/>
            <p:cNvSpPr>
              <a:spLocks noChangeShapeType="1"/>
            </p:cNvSpPr>
            <p:nvPr/>
          </p:nvSpPr>
          <p:spPr bwMode="auto">
            <a:xfrm>
              <a:off x="0" y="3813"/>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1" name="Line 15"/>
            <p:cNvSpPr>
              <a:spLocks noChangeShapeType="1"/>
            </p:cNvSpPr>
            <p:nvPr/>
          </p:nvSpPr>
          <p:spPr bwMode="auto">
            <a:xfrm>
              <a:off x="0" y="3999"/>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2" name="Line 16"/>
            <p:cNvSpPr>
              <a:spLocks noChangeShapeType="1"/>
            </p:cNvSpPr>
            <p:nvPr/>
          </p:nvSpPr>
          <p:spPr bwMode="auto">
            <a:xfrm>
              <a:off x="0" y="3687"/>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3" name="Line 17"/>
            <p:cNvSpPr>
              <a:spLocks noChangeShapeType="1"/>
            </p:cNvSpPr>
            <p:nvPr/>
          </p:nvSpPr>
          <p:spPr bwMode="auto">
            <a:xfrm>
              <a:off x="0" y="3741"/>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4" name="Line 18"/>
            <p:cNvSpPr>
              <a:spLocks noChangeShapeType="1"/>
            </p:cNvSpPr>
            <p:nvPr/>
          </p:nvSpPr>
          <p:spPr bwMode="auto">
            <a:xfrm>
              <a:off x="0" y="393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5" name="Line 19"/>
            <p:cNvSpPr>
              <a:spLocks noChangeShapeType="1"/>
            </p:cNvSpPr>
            <p:nvPr/>
          </p:nvSpPr>
          <p:spPr bwMode="auto">
            <a:xfrm>
              <a:off x="0" y="3918"/>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6" name="Line 20"/>
            <p:cNvSpPr>
              <a:spLocks noChangeShapeType="1"/>
            </p:cNvSpPr>
            <p:nvPr/>
          </p:nvSpPr>
          <p:spPr bwMode="auto">
            <a:xfrm>
              <a:off x="0" y="351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7" name="Line 21"/>
            <p:cNvSpPr>
              <a:spLocks noChangeShapeType="1"/>
            </p:cNvSpPr>
            <p:nvPr/>
          </p:nvSpPr>
          <p:spPr bwMode="auto">
            <a:xfrm>
              <a:off x="0" y="354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8" name="Line 22"/>
            <p:cNvSpPr>
              <a:spLocks noChangeShapeType="1"/>
            </p:cNvSpPr>
            <p:nvPr/>
          </p:nvSpPr>
          <p:spPr bwMode="auto">
            <a:xfrm>
              <a:off x="0" y="357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9" name="Line 23"/>
            <p:cNvSpPr>
              <a:spLocks noChangeShapeType="1"/>
            </p:cNvSpPr>
            <p:nvPr/>
          </p:nvSpPr>
          <p:spPr bwMode="auto">
            <a:xfrm>
              <a:off x="0" y="3420"/>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0" name="Line 24"/>
            <p:cNvSpPr>
              <a:spLocks noChangeShapeType="1"/>
            </p:cNvSpPr>
            <p:nvPr/>
          </p:nvSpPr>
          <p:spPr bwMode="auto">
            <a:xfrm>
              <a:off x="0" y="3372"/>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1" name="Line 25"/>
            <p:cNvSpPr>
              <a:spLocks noChangeShapeType="1"/>
            </p:cNvSpPr>
            <p:nvPr/>
          </p:nvSpPr>
          <p:spPr bwMode="auto">
            <a:xfrm>
              <a:off x="0" y="3465"/>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2" name="Line 26"/>
            <p:cNvSpPr>
              <a:spLocks noChangeShapeType="1"/>
            </p:cNvSpPr>
            <p:nvPr/>
          </p:nvSpPr>
          <p:spPr bwMode="auto">
            <a:xfrm>
              <a:off x="0" y="2973"/>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3" name="Line 27"/>
            <p:cNvSpPr>
              <a:spLocks noChangeShapeType="1"/>
            </p:cNvSpPr>
            <p:nvPr/>
          </p:nvSpPr>
          <p:spPr bwMode="auto">
            <a:xfrm>
              <a:off x="0" y="294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4" name="Line 28"/>
            <p:cNvSpPr>
              <a:spLocks noChangeShapeType="1"/>
            </p:cNvSpPr>
            <p:nvPr/>
          </p:nvSpPr>
          <p:spPr bwMode="auto">
            <a:xfrm>
              <a:off x="0" y="3327"/>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5" name="Line 29"/>
            <p:cNvSpPr>
              <a:spLocks noChangeShapeType="1"/>
            </p:cNvSpPr>
            <p:nvPr/>
          </p:nvSpPr>
          <p:spPr bwMode="auto">
            <a:xfrm>
              <a:off x="0" y="3201"/>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6" name="Line 30"/>
            <p:cNvSpPr>
              <a:spLocks noChangeShapeType="1"/>
            </p:cNvSpPr>
            <p:nvPr/>
          </p:nvSpPr>
          <p:spPr bwMode="auto">
            <a:xfrm>
              <a:off x="0" y="3120"/>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7" name="Line 31"/>
            <p:cNvSpPr>
              <a:spLocks noChangeShapeType="1"/>
            </p:cNvSpPr>
            <p:nvPr/>
          </p:nvSpPr>
          <p:spPr bwMode="auto">
            <a:xfrm>
              <a:off x="0" y="330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8" name="Line 32"/>
            <p:cNvSpPr>
              <a:spLocks noChangeShapeType="1"/>
            </p:cNvSpPr>
            <p:nvPr/>
          </p:nvSpPr>
          <p:spPr bwMode="auto">
            <a:xfrm>
              <a:off x="0" y="2994"/>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9" name="Line 33"/>
            <p:cNvSpPr>
              <a:spLocks noChangeShapeType="1"/>
            </p:cNvSpPr>
            <p:nvPr/>
          </p:nvSpPr>
          <p:spPr bwMode="auto">
            <a:xfrm>
              <a:off x="0" y="304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0" name="Line 34"/>
            <p:cNvSpPr>
              <a:spLocks noChangeShapeType="1"/>
            </p:cNvSpPr>
            <p:nvPr/>
          </p:nvSpPr>
          <p:spPr bwMode="auto">
            <a:xfrm>
              <a:off x="0" y="324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1" name="Line 35"/>
            <p:cNvSpPr>
              <a:spLocks noChangeShapeType="1"/>
            </p:cNvSpPr>
            <p:nvPr/>
          </p:nvSpPr>
          <p:spPr bwMode="auto">
            <a:xfrm>
              <a:off x="0" y="3225"/>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2" name="Line 36"/>
            <p:cNvSpPr>
              <a:spLocks noChangeShapeType="1"/>
            </p:cNvSpPr>
            <p:nvPr/>
          </p:nvSpPr>
          <p:spPr bwMode="auto">
            <a:xfrm>
              <a:off x="0" y="2831"/>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3" name="Line 37"/>
            <p:cNvSpPr>
              <a:spLocks noChangeShapeType="1"/>
            </p:cNvSpPr>
            <p:nvPr/>
          </p:nvSpPr>
          <p:spPr bwMode="auto">
            <a:xfrm>
              <a:off x="0" y="2750"/>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4" name="Line 38"/>
            <p:cNvSpPr>
              <a:spLocks noChangeShapeType="1"/>
            </p:cNvSpPr>
            <p:nvPr/>
          </p:nvSpPr>
          <p:spPr bwMode="auto">
            <a:xfrm>
              <a:off x="0" y="267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5" name="Line 39"/>
            <p:cNvSpPr>
              <a:spLocks noChangeShapeType="1"/>
            </p:cNvSpPr>
            <p:nvPr/>
          </p:nvSpPr>
          <p:spPr bwMode="auto">
            <a:xfrm>
              <a:off x="0" y="287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6" name="Line 40"/>
            <p:cNvSpPr>
              <a:spLocks noChangeShapeType="1"/>
            </p:cNvSpPr>
            <p:nvPr/>
          </p:nvSpPr>
          <p:spPr bwMode="auto">
            <a:xfrm>
              <a:off x="0" y="2855"/>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7" name="Line 41"/>
            <p:cNvSpPr>
              <a:spLocks noChangeShapeType="1"/>
            </p:cNvSpPr>
            <p:nvPr/>
          </p:nvSpPr>
          <p:spPr bwMode="auto">
            <a:xfrm>
              <a:off x="0" y="2554"/>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8" name="Line 42"/>
            <p:cNvSpPr>
              <a:spLocks noChangeShapeType="1"/>
            </p:cNvSpPr>
            <p:nvPr/>
          </p:nvSpPr>
          <p:spPr bwMode="auto">
            <a:xfrm>
              <a:off x="0" y="2590"/>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9" name="Line 43"/>
            <p:cNvSpPr>
              <a:spLocks noChangeShapeType="1"/>
            </p:cNvSpPr>
            <p:nvPr/>
          </p:nvSpPr>
          <p:spPr bwMode="auto">
            <a:xfrm>
              <a:off x="0" y="2623"/>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0" name="Line 44"/>
            <p:cNvSpPr>
              <a:spLocks noChangeShapeType="1"/>
            </p:cNvSpPr>
            <p:nvPr/>
          </p:nvSpPr>
          <p:spPr bwMode="auto">
            <a:xfrm>
              <a:off x="0" y="2464"/>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1" name="Line 45"/>
            <p:cNvSpPr>
              <a:spLocks noChangeShapeType="1"/>
            </p:cNvSpPr>
            <p:nvPr/>
          </p:nvSpPr>
          <p:spPr bwMode="auto">
            <a:xfrm>
              <a:off x="0" y="2416"/>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2" name="Line 46"/>
            <p:cNvSpPr>
              <a:spLocks noChangeShapeType="1"/>
            </p:cNvSpPr>
            <p:nvPr/>
          </p:nvSpPr>
          <p:spPr bwMode="auto">
            <a:xfrm>
              <a:off x="0" y="250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3" name="Line 47"/>
            <p:cNvSpPr>
              <a:spLocks noChangeShapeType="1"/>
            </p:cNvSpPr>
            <p:nvPr/>
          </p:nvSpPr>
          <p:spPr bwMode="auto">
            <a:xfrm>
              <a:off x="0" y="2371"/>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4" name="Line 48"/>
            <p:cNvSpPr>
              <a:spLocks noChangeShapeType="1"/>
            </p:cNvSpPr>
            <p:nvPr/>
          </p:nvSpPr>
          <p:spPr bwMode="auto">
            <a:xfrm>
              <a:off x="0" y="2245"/>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5" name="Line 49"/>
            <p:cNvSpPr>
              <a:spLocks noChangeShapeType="1"/>
            </p:cNvSpPr>
            <p:nvPr/>
          </p:nvSpPr>
          <p:spPr bwMode="auto">
            <a:xfrm>
              <a:off x="0" y="235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6" name="Line 50"/>
            <p:cNvSpPr>
              <a:spLocks noChangeShapeType="1"/>
            </p:cNvSpPr>
            <p:nvPr/>
          </p:nvSpPr>
          <p:spPr bwMode="auto">
            <a:xfrm>
              <a:off x="0" y="2290"/>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7" name="Line 51"/>
            <p:cNvSpPr>
              <a:spLocks noChangeShapeType="1"/>
            </p:cNvSpPr>
            <p:nvPr/>
          </p:nvSpPr>
          <p:spPr bwMode="auto">
            <a:xfrm>
              <a:off x="0" y="2269"/>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8" name="Line 52"/>
            <p:cNvSpPr>
              <a:spLocks noChangeShapeType="1"/>
            </p:cNvSpPr>
            <p:nvPr/>
          </p:nvSpPr>
          <p:spPr bwMode="auto">
            <a:xfrm>
              <a:off x="0" y="213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9" name="Line 53"/>
            <p:cNvSpPr>
              <a:spLocks noChangeShapeType="1"/>
            </p:cNvSpPr>
            <p:nvPr/>
          </p:nvSpPr>
          <p:spPr bwMode="auto">
            <a:xfrm>
              <a:off x="0" y="216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0" name="Line 54"/>
            <p:cNvSpPr>
              <a:spLocks noChangeShapeType="1"/>
            </p:cNvSpPr>
            <p:nvPr/>
          </p:nvSpPr>
          <p:spPr bwMode="auto">
            <a:xfrm>
              <a:off x="0" y="219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1" name="Line 55"/>
            <p:cNvSpPr>
              <a:spLocks noChangeShapeType="1"/>
            </p:cNvSpPr>
            <p:nvPr/>
          </p:nvSpPr>
          <p:spPr bwMode="auto">
            <a:xfrm>
              <a:off x="0" y="2040"/>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2" name="Line 56"/>
            <p:cNvSpPr>
              <a:spLocks noChangeShapeType="1"/>
            </p:cNvSpPr>
            <p:nvPr/>
          </p:nvSpPr>
          <p:spPr bwMode="auto">
            <a:xfrm>
              <a:off x="0" y="1992"/>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3" name="Line 57"/>
            <p:cNvSpPr>
              <a:spLocks noChangeShapeType="1"/>
            </p:cNvSpPr>
            <p:nvPr/>
          </p:nvSpPr>
          <p:spPr bwMode="auto">
            <a:xfrm>
              <a:off x="0" y="2085"/>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4" name="Line 58"/>
            <p:cNvSpPr>
              <a:spLocks noChangeShapeType="1"/>
            </p:cNvSpPr>
            <p:nvPr/>
          </p:nvSpPr>
          <p:spPr bwMode="auto">
            <a:xfrm>
              <a:off x="0" y="1593"/>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5" name="Line 59"/>
            <p:cNvSpPr>
              <a:spLocks noChangeShapeType="1"/>
            </p:cNvSpPr>
            <p:nvPr/>
          </p:nvSpPr>
          <p:spPr bwMode="auto">
            <a:xfrm>
              <a:off x="0" y="156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6" name="Line 60"/>
            <p:cNvSpPr>
              <a:spLocks noChangeShapeType="1"/>
            </p:cNvSpPr>
            <p:nvPr/>
          </p:nvSpPr>
          <p:spPr bwMode="auto">
            <a:xfrm>
              <a:off x="0" y="1947"/>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7" name="Line 61"/>
            <p:cNvSpPr>
              <a:spLocks noChangeShapeType="1"/>
            </p:cNvSpPr>
            <p:nvPr/>
          </p:nvSpPr>
          <p:spPr bwMode="auto">
            <a:xfrm>
              <a:off x="0" y="1821"/>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8" name="Line 62"/>
            <p:cNvSpPr>
              <a:spLocks noChangeShapeType="1"/>
            </p:cNvSpPr>
            <p:nvPr/>
          </p:nvSpPr>
          <p:spPr bwMode="auto">
            <a:xfrm>
              <a:off x="0" y="1740"/>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9" name="Line 63"/>
            <p:cNvSpPr>
              <a:spLocks noChangeShapeType="1"/>
            </p:cNvSpPr>
            <p:nvPr/>
          </p:nvSpPr>
          <p:spPr bwMode="auto">
            <a:xfrm>
              <a:off x="0" y="192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0" name="Line 64"/>
            <p:cNvSpPr>
              <a:spLocks noChangeShapeType="1"/>
            </p:cNvSpPr>
            <p:nvPr/>
          </p:nvSpPr>
          <p:spPr bwMode="auto">
            <a:xfrm>
              <a:off x="0" y="1614"/>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1" name="Line 65"/>
            <p:cNvSpPr>
              <a:spLocks noChangeShapeType="1"/>
            </p:cNvSpPr>
            <p:nvPr/>
          </p:nvSpPr>
          <p:spPr bwMode="auto">
            <a:xfrm>
              <a:off x="0" y="166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2" name="Line 66"/>
            <p:cNvSpPr>
              <a:spLocks noChangeShapeType="1"/>
            </p:cNvSpPr>
            <p:nvPr/>
          </p:nvSpPr>
          <p:spPr bwMode="auto">
            <a:xfrm>
              <a:off x="0" y="186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3" name="Line 67"/>
            <p:cNvSpPr>
              <a:spLocks noChangeShapeType="1"/>
            </p:cNvSpPr>
            <p:nvPr/>
          </p:nvSpPr>
          <p:spPr bwMode="auto">
            <a:xfrm>
              <a:off x="0" y="1845"/>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4" name="Line 68"/>
            <p:cNvSpPr>
              <a:spLocks noChangeShapeType="1"/>
            </p:cNvSpPr>
            <p:nvPr/>
          </p:nvSpPr>
          <p:spPr bwMode="auto">
            <a:xfrm>
              <a:off x="0" y="1437"/>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5" name="Line 69"/>
            <p:cNvSpPr>
              <a:spLocks noChangeShapeType="1"/>
            </p:cNvSpPr>
            <p:nvPr/>
          </p:nvSpPr>
          <p:spPr bwMode="auto">
            <a:xfrm>
              <a:off x="0" y="1473"/>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6" name="Line 70"/>
            <p:cNvSpPr>
              <a:spLocks noChangeShapeType="1"/>
            </p:cNvSpPr>
            <p:nvPr/>
          </p:nvSpPr>
          <p:spPr bwMode="auto">
            <a:xfrm>
              <a:off x="0" y="150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7" name="Line 71"/>
            <p:cNvSpPr>
              <a:spLocks noChangeShapeType="1"/>
            </p:cNvSpPr>
            <p:nvPr/>
          </p:nvSpPr>
          <p:spPr bwMode="auto">
            <a:xfrm>
              <a:off x="0" y="1347"/>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8" name="Line 72"/>
            <p:cNvSpPr>
              <a:spLocks noChangeShapeType="1"/>
            </p:cNvSpPr>
            <p:nvPr/>
          </p:nvSpPr>
          <p:spPr bwMode="auto">
            <a:xfrm>
              <a:off x="0" y="1392"/>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9" name="Line 73"/>
            <p:cNvSpPr>
              <a:spLocks noChangeShapeType="1"/>
            </p:cNvSpPr>
            <p:nvPr/>
          </p:nvSpPr>
          <p:spPr bwMode="auto">
            <a:xfrm>
              <a:off x="0" y="101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0" name="Line 74"/>
            <p:cNvSpPr>
              <a:spLocks noChangeShapeType="1"/>
            </p:cNvSpPr>
            <p:nvPr/>
          </p:nvSpPr>
          <p:spPr bwMode="auto">
            <a:xfrm>
              <a:off x="0" y="989"/>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1" name="Line 75"/>
            <p:cNvSpPr>
              <a:spLocks noChangeShapeType="1"/>
            </p:cNvSpPr>
            <p:nvPr/>
          </p:nvSpPr>
          <p:spPr bwMode="auto">
            <a:xfrm>
              <a:off x="0" y="1244"/>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2" name="Line 76"/>
            <p:cNvSpPr>
              <a:spLocks noChangeShapeType="1"/>
            </p:cNvSpPr>
            <p:nvPr/>
          </p:nvSpPr>
          <p:spPr bwMode="auto">
            <a:xfrm>
              <a:off x="0" y="1163"/>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3" name="Line 77"/>
            <p:cNvSpPr>
              <a:spLocks noChangeShapeType="1"/>
            </p:cNvSpPr>
            <p:nvPr/>
          </p:nvSpPr>
          <p:spPr bwMode="auto">
            <a:xfrm>
              <a:off x="0" y="1037"/>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4" name="Line 78"/>
            <p:cNvSpPr>
              <a:spLocks noChangeShapeType="1"/>
            </p:cNvSpPr>
            <p:nvPr/>
          </p:nvSpPr>
          <p:spPr bwMode="auto">
            <a:xfrm>
              <a:off x="0" y="1091"/>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5" name="Line 79"/>
            <p:cNvSpPr>
              <a:spLocks noChangeShapeType="1"/>
            </p:cNvSpPr>
            <p:nvPr/>
          </p:nvSpPr>
          <p:spPr bwMode="auto">
            <a:xfrm>
              <a:off x="0" y="128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6" name="Line 80"/>
            <p:cNvSpPr>
              <a:spLocks noChangeShapeType="1"/>
            </p:cNvSpPr>
            <p:nvPr/>
          </p:nvSpPr>
          <p:spPr bwMode="auto">
            <a:xfrm>
              <a:off x="0" y="1268"/>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 name="Line 81"/>
            <p:cNvSpPr>
              <a:spLocks noChangeShapeType="1"/>
            </p:cNvSpPr>
            <p:nvPr/>
          </p:nvSpPr>
          <p:spPr bwMode="auto">
            <a:xfrm>
              <a:off x="0" y="86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8" name="Line 82"/>
            <p:cNvSpPr>
              <a:spLocks noChangeShapeType="1"/>
            </p:cNvSpPr>
            <p:nvPr/>
          </p:nvSpPr>
          <p:spPr bwMode="auto">
            <a:xfrm>
              <a:off x="0" y="89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9" name="Line 83"/>
            <p:cNvSpPr>
              <a:spLocks noChangeShapeType="1"/>
            </p:cNvSpPr>
            <p:nvPr/>
          </p:nvSpPr>
          <p:spPr bwMode="auto">
            <a:xfrm>
              <a:off x="0" y="92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0" name="Line 84"/>
            <p:cNvSpPr>
              <a:spLocks noChangeShapeType="1"/>
            </p:cNvSpPr>
            <p:nvPr/>
          </p:nvSpPr>
          <p:spPr bwMode="auto">
            <a:xfrm>
              <a:off x="0" y="770"/>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1" name="Line 85"/>
            <p:cNvSpPr>
              <a:spLocks noChangeShapeType="1"/>
            </p:cNvSpPr>
            <p:nvPr/>
          </p:nvSpPr>
          <p:spPr bwMode="auto">
            <a:xfrm>
              <a:off x="0" y="815"/>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2" name="Line 86"/>
            <p:cNvSpPr>
              <a:spLocks noChangeShapeType="1"/>
            </p:cNvSpPr>
            <p:nvPr/>
          </p:nvSpPr>
          <p:spPr bwMode="auto">
            <a:xfrm>
              <a:off x="0" y="71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3" name="Line 87"/>
            <p:cNvSpPr>
              <a:spLocks noChangeShapeType="1"/>
            </p:cNvSpPr>
            <p:nvPr/>
          </p:nvSpPr>
          <p:spPr bwMode="auto">
            <a:xfrm>
              <a:off x="0" y="646"/>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4" name="Line 88"/>
            <p:cNvSpPr>
              <a:spLocks noChangeShapeType="1"/>
            </p:cNvSpPr>
            <p:nvPr/>
          </p:nvSpPr>
          <p:spPr bwMode="auto">
            <a:xfrm>
              <a:off x="0" y="522"/>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5" name="Line 89"/>
            <p:cNvSpPr>
              <a:spLocks noChangeShapeType="1"/>
            </p:cNvSpPr>
            <p:nvPr/>
          </p:nvSpPr>
          <p:spPr bwMode="auto">
            <a:xfrm>
              <a:off x="0" y="558"/>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6" name="Line 90"/>
            <p:cNvSpPr>
              <a:spLocks noChangeShapeType="1"/>
            </p:cNvSpPr>
            <p:nvPr/>
          </p:nvSpPr>
          <p:spPr bwMode="auto">
            <a:xfrm>
              <a:off x="0" y="591"/>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7" name="Line 91"/>
            <p:cNvSpPr>
              <a:spLocks noChangeShapeType="1"/>
            </p:cNvSpPr>
            <p:nvPr/>
          </p:nvSpPr>
          <p:spPr bwMode="auto">
            <a:xfrm>
              <a:off x="0" y="432"/>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8" name="Line 92"/>
            <p:cNvSpPr>
              <a:spLocks noChangeShapeType="1"/>
            </p:cNvSpPr>
            <p:nvPr/>
          </p:nvSpPr>
          <p:spPr bwMode="auto">
            <a:xfrm>
              <a:off x="0" y="384"/>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9" name="Line 93"/>
            <p:cNvSpPr>
              <a:spLocks noChangeShapeType="1"/>
            </p:cNvSpPr>
            <p:nvPr/>
          </p:nvSpPr>
          <p:spPr bwMode="auto">
            <a:xfrm>
              <a:off x="0" y="477"/>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40" name="Line 94"/>
            <p:cNvSpPr>
              <a:spLocks noChangeShapeType="1"/>
            </p:cNvSpPr>
            <p:nvPr/>
          </p:nvSpPr>
          <p:spPr bwMode="auto">
            <a:xfrm>
              <a:off x="0" y="33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41" name="Line 95"/>
            <p:cNvSpPr>
              <a:spLocks noChangeShapeType="1"/>
            </p:cNvSpPr>
            <p:nvPr/>
          </p:nvSpPr>
          <p:spPr bwMode="auto">
            <a:xfrm>
              <a:off x="0" y="318"/>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42" name="Line 96"/>
            <p:cNvSpPr>
              <a:spLocks noChangeShapeType="1"/>
            </p:cNvSpPr>
            <p:nvPr/>
          </p:nvSpPr>
          <p:spPr bwMode="auto">
            <a:xfrm>
              <a:off x="0" y="258"/>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43" name="Line 97"/>
            <p:cNvSpPr>
              <a:spLocks noChangeShapeType="1"/>
            </p:cNvSpPr>
            <p:nvPr/>
          </p:nvSpPr>
          <p:spPr bwMode="auto">
            <a:xfrm>
              <a:off x="0" y="7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44" name="Line 98"/>
            <p:cNvSpPr>
              <a:spLocks noChangeShapeType="1"/>
            </p:cNvSpPr>
            <p:nvPr/>
          </p:nvSpPr>
          <p:spPr bwMode="auto">
            <a:xfrm>
              <a:off x="0" y="43"/>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45" name="Line 99"/>
            <p:cNvSpPr>
              <a:spLocks noChangeShapeType="1"/>
            </p:cNvSpPr>
            <p:nvPr/>
          </p:nvSpPr>
          <p:spPr bwMode="auto">
            <a:xfrm>
              <a:off x="0" y="91"/>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46" name="Line 100"/>
            <p:cNvSpPr>
              <a:spLocks noChangeShapeType="1"/>
            </p:cNvSpPr>
            <p:nvPr/>
          </p:nvSpPr>
          <p:spPr bwMode="auto">
            <a:xfrm>
              <a:off x="0" y="145"/>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47" name="Line 101"/>
            <p:cNvSpPr>
              <a:spLocks noChangeShapeType="1"/>
            </p:cNvSpPr>
            <p:nvPr/>
          </p:nvSpPr>
          <p:spPr bwMode="auto">
            <a:xfrm>
              <a:off x="0" y="202"/>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27" name="Rectangle 103"/>
          <p:cNvSpPr>
            <a:spLocks noChangeArrowheads="1"/>
          </p:cNvSpPr>
          <p:nvPr/>
        </p:nvSpPr>
        <p:spPr bwMode="auto">
          <a:xfrm>
            <a:off x="76200" y="76200"/>
            <a:ext cx="304800" cy="145097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028" name="Rectangle 104"/>
          <p:cNvSpPr>
            <a:spLocks noChangeArrowheads="1"/>
          </p:cNvSpPr>
          <p:nvPr/>
        </p:nvSpPr>
        <p:spPr bwMode="auto">
          <a:xfrm>
            <a:off x="204788" y="150813"/>
            <a:ext cx="5662612" cy="7778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029" name="Rectangle 105"/>
          <p:cNvSpPr>
            <a:spLocks noChangeArrowheads="1"/>
          </p:cNvSpPr>
          <p:nvPr/>
        </p:nvSpPr>
        <p:spPr bwMode="auto">
          <a:xfrm>
            <a:off x="7300913" y="1185863"/>
            <a:ext cx="1474787" cy="33813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030" name="Rectangle 106"/>
          <p:cNvSpPr>
            <a:spLocks noChangeArrowheads="1"/>
          </p:cNvSpPr>
          <p:nvPr/>
        </p:nvSpPr>
        <p:spPr bwMode="auto">
          <a:xfrm>
            <a:off x="3252788" y="1338263"/>
            <a:ext cx="5662612" cy="7778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031" name="Rectangle 107"/>
          <p:cNvSpPr>
            <a:spLocks noGrp="1" noChangeArrowheads="1"/>
          </p:cNvSpPr>
          <p:nvPr>
            <p:ph type="body" idx="1"/>
          </p:nvPr>
        </p:nvSpPr>
        <p:spPr bwMode="auto">
          <a:xfrm>
            <a:off x="457200" y="1524000"/>
            <a:ext cx="8475663"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68" name="Rectangle 108"/>
          <p:cNvSpPr>
            <a:spLocks noGrp="1" noChangeArrowheads="1"/>
          </p:cNvSpPr>
          <p:nvPr>
            <p:ph type="dt" sz="half" idx="2"/>
          </p:nvPr>
        </p:nvSpPr>
        <p:spPr bwMode="auto">
          <a:xfrm>
            <a:off x="457200" y="6373813"/>
            <a:ext cx="2438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smtClean="0"/>
            </a:lvl1pPr>
          </a:lstStyle>
          <a:p>
            <a:pPr>
              <a:defRPr/>
            </a:pPr>
            <a:fld id="{DEFFF967-D66C-0D41-B41D-CD3FAB16CEAE}" type="datetime1">
              <a:rPr lang="en-US" altLang="en-US"/>
              <a:pPr>
                <a:defRPr/>
              </a:pPr>
              <a:t>10/6/15</a:t>
            </a:fld>
            <a:endParaRPr lang="en-US" altLang="en-US">
              <a:solidFill>
                <a:schemeClr val="folHlink"/>
              </a:solidFill>
            </a:endParaRPr>
          </a:p>
        </p:txBody>
      </p:sp>
      <p:sp>
        <p:nvSpPr>
          <p:cNvPr id="41069" name="Rectangle 109"/>
          <p:cNvSpPr>
            <a:spLocks noGrp="1" noChangeArrowheads="1"/>
          </p:cNvSpPr>
          <p:nvPr>
            <p:ph type="ftr" sz="quarter" idx="3"/>
          </p:nvPr>
        </p:nvSpPr>
        <p:spPr bwMode="auto">
          <a:xfrm>
            <a:off x="3132138" y="6376988"/>
            <a:ext cx="30861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a typeface="ＭＳ Ｐゴシック" charset="0"/>
                <a:cs typeface="+mn-cs"/>
              </a:defRPr>
            </a:lvl1pPr>
          </a:lstStyle>
          <a:p>
            <a:pPr>
              <a:defRPr/>
            </a:pPr>
            <a:endParaRPr lang="en-US"/>
          </a:p>
        </p:txBody>
      </p:sp>
      <p:sp>
        <p:nvSpPr>
          <p:cNvPr id="41070" name="Rectangle 110"/>
          <p:cNvSpPr>
            <a:spLocks noGrp="1" noChangeArrowheads="1"/>
          </p:cNvSpPr>
          <p:nvPr>
            <p:ph type="sldNum" sz="quarter" idx="4"/>
          </p:nvPr>
        </p:nvSpPr>
        <p:spPr bwMode="auto">
          <a:xfrm>
            <a:off x="6589713" y="6376988"/>
            <a:ext cx="219392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84B0EB86-1ADE-F047-9FD1-CE91F4848C9A}" type="slidenum">
              <a:rPr lang="en-US" altLang="en-US"/>
              <a:pPr>
                <a:defRPr/>
              </a:pPr>
              <a:t>‹#›</a:t>
            </a:fld>
            <a:endParaRPr lang="en-US" altLang="en-US"/>
          </a:p>
        </p:txBody>
      </p:sp>
      <p:sp>
        <p:nvSpPr>
          <p:cNvPr id="1035" name="Rectangle 111"/>
          <p:cNvSpPr>
            <a:spLocks noGrp="1" noChangeArrowheads="1"/>
          </p:cNvSpPr>
          <p:nvPr>
            <p:ph type="title"/>
          </p:nvPr>
        </p:nvSpPr>
        <p:spPr bwMode="auto">
          <a:xfrm>
            <a:off x="457200" y="152400"/>
            <a:ext cx="7162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grpSp>
        <p:nvGrpSpPr>
          <p:cNvPr id="1036" name="Group 126"/>
          <p:cNvGrpSpPr>
            <a:grpSpLocks/>
          </p:cNvGrpSpPr>
          <p:nvPr/>
        </p:nvGrpSpPr>
        <p:grpSpPr bwMode="auto">
          <a:xfrm>
            <a:off x="7620000" y="228600"/>
            <a:ext cx="1066800" cy="838200"/>
            <a:chOff x="912" y="1344"/>
            <a:chExt cx="672" cy="528"/>
          </a:xfrm>
        </p:grpSpPr>
        <p:sp>
          <p:nvSpPr>
            <p:cNvPr id="1037" name="Rectangle 127"/>
            <p:cNvSpPr>
              <a:spLocks noChangeArrowheads="1"/>
            </p:cNvSpPr>
            <p:nvPr/>
          </p:nvSpPr>
          <p:spPr bwMode="auto">
            <a:xfrm>
              <a:off x="912" y="1344"/>
              <a:ext cx="672" cy="528"/>
            </a:xfrm>
            <a:prstGeom prst="rect">
              <a:avLst/>
            </a:prstGeom>
            <a:solidFill>
              <a:schemeClr val="bg1"/>
            </a:solidFill>
            <a:ln w="28575">
              <a:solidFill>
                <a:schemeClr val="tx1"/>
              </a:solidFill>
              <a:miter lim="800000"/>
              <a:headEnd/>
              <a:tailEnd/>
            </a:ln>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038" name="Rectangle 128"/>
            <p:cNvSpPr>
              <a:spLocks noChangeArrowheads="1"/>
            </p:cNvSpPr>
            <p:nvPr/>
          </p:nvSpPr>
          <p:spPr bwMode="auto">
            <a:xfrm>
              <a:off x="1478" y="1721"/>
              <a:ext cx="71" cy="7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grpSp>
          <p:nvGrpSpPr>
            <p:cNvPr id="1039" name="Group 129"/>
            <p:cNvGrpSpPr>
              <a:grpSpLocks/>
            </p:cNvGrpSpPr>
            <p:nvPr userDrawn="1"/>
          </p:nvGrpSpPr>
          <p:grpSpPr bwMode="auto">
            <a:xfrm>
              <a:off x="947" y="1419"/>
              <a:ext cx="566" cy="378"/>
              <a:chOff x="1920" y="96"/>
              <a:chExt cx="768" cy="480"/>
            </a:xfrm>
          </p:grpSpPr>
          <p:sp>
            <p:nvSpPr>
              <p:cNvPr id="1044" name="Oval 130"/>
              <p:cNvSpPr>
                <a:spLocks noChangeArrowheads="1"/>
              </p:cNvSpPr>
              <p:nvPr/>
            </p:nvSpPr>
            <p:spPr bwMode="auto">
              <a:xfrm>
                <a:off x="1920" y="193"/>
                <a:ext cx="577" cy="240"/>
              </a:xfrm>
              <a:prstGeom prst="ellipse">
                <a:avLst/>
              </a:prstGeom>
              <a:solidFill>
                <a:srgbClr val="6F6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045" name="Oval 131"/>
              <p:cNvSpPr>
                <a:spLocks noChangeArrowheads="1"/>
              </p:cNvSpPr>
              <p:nvPr/>
            </p:nvSpPr>
            <p:spPr bwMode="auto">
              <a:xfrm>
                <a:off x="2016" y="96"/>
                <a:ext cx="575" cy="240"/>
              </a:xfrm>
              <a:prstGeom prst="ellipse">
                <a:avLst/>
              </a:prstGeom>
              <a:solidFill>
                <a:srgbClr val="6F6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046" name="Oval 132"/>
              <p:cNvSpPr>
                <a:spLocks noChangeArrowheads="1"/>
              </p:cNvSpPr>
              <p:nvPr/>
            </p:nvSpPr>
            <p:spPr bwMode="auto">
              <a:xfrm>
                <a:off x="2016" y="336"/>
                <a:ext cx="335" cy="240"/>
              </a:xfrm>
              <a:prstGeom prst="ellipse">
                <a:avLst/>
              </a:prstGeom>
              <a:solidFill>
                <a:srgbClr val="6F6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047" name="Oval 133"/>
              <p:cNvSpPr>
                <a:spLocks noChangeArrowheads="1"/>
              </p:cNvSpPr>
              <p:nvPr/>
            </p:nvSpPr>
            <p:spPr bwMode="auto">
              <a:xfrm>
                <a:off x="2257" y="336"/>
                <a:ext cx="335" cy="240"/>
              </a:xfrm>
              <a:prstGeom prst="ellipse">
                <a:avLst/>
              </a:prstGeom>
              <a:solidFill>
                <a:srgbClr val="6F6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048" name="Oval 134"/>
              <p:cNvSpPr>
                <a:spLocks noChangeArrowheads="1"/>
              </p:cNvSpPr>
              <p:nvPr/>
            </p:nvSpPr>
            <p:spPr bwMode="auto">
              <a:xfrm>
                <a:off x="2257" y="239"/>
                <a:ext cx="335" cy="240"/>
              </a:xfrm>
              <a:prstGeom prst="ellipse">
                <a:avLst/>
              </a:prstGeom>
              <a:solidFill>
                <a:srgbClr val="6F6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049" name="Oval 135"/>
              <p:cNvSpPr>
                <a:spLocks noChangeArrowheads="1"/>
              </p:cNvSpPr>
              <p:nvPr/>
            </p:nvSpPr>
            <p:spPr bwMode="auto">
              <a:xfrm>
                <a:off x="2351" y="239"/>
                <a:ext cx="337" cy="240"/>
              </a:xfrm>
              <a:prstGeom prst="ellipse">
                <a:avLst/>
              </a:prstGeom>
              <a:solidFill>
                <a:srgbClr val="6F6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grpSp>
        <p:sp>
          <p:nvSpPr>
            <p:cNvPr id="1040" name="Rectangle 136"/>
            <p:cNvSpPr>
              <a:spLocks noChangeArrowheads="1"/>
            </p:cNvSpPr>
            <p:nvPr/>
          </p:nvSpPr>
          <p:spPr bwMode="auto">
            <a:xfrm>
              <a:off x="947" y="1382"/>
              <a:ext cx="71" cy="7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041" name="Rectangle 137"/>
            <p:cNvSpPr>
              <a:spLocks noChangeArrowheads="1"/>
            </p:cNvSpPr>
            <p:nvPr/>
          </p:nvSpPr>
          <p:spPr bwMode="auto">
            <a:xfrm>
              <a:off x="983" y="1419"/>
              <a:ext cx="70" cy="76"/>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sp>
          <p:nvSpPr>
            <p:cNvPr id="1042" name="Rectangle 138"/>
            <p:cNvSpPr>
              <a:spLocks noChangeArrowheads="1"/>
            </p:cNvSpPr>
            <p:nvPr/>
          </p:nvSpPr>
          <p:spPr bwMode="auto">
            <a:xfrm>
              <a:off x="1443" y="1683"/>
              <a:ext cx="70" cy="76"/>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defRPr/>
              </a:pPr>
              <a:endParaRPr lang="en-US" altLang="en-US" smtClean="0">
                <a:latin typeface="Times New Roman" charset="0"/>
              </a:endParaRPr>
            </a:p>
          </p:txBody>
        </p:sp>
        <p:cxnSp>
          <p:nvCxnSpPr>
            <p:cNvPr id="1043" name="AutoShape 139"/>
            <p:cNvCxnSpPr>
              <a:cxnSpLocks noChangeShapeType="1"/>
              <a:stCxn id="1041" idx="3"/>
              <a:endCxn id="1042" idx="1"/>
            </p:cNvCxnSpPr>
            <p:nvPr/>
          </p:nvCxnSpPr>
          <p:spPr bwMode="auto">
            <a:xfrm>
              <a:off x="1053" y="1457"/>
              <a:ext cx="390" cy="264"/>
            </a:xfrm>
            <a:prstGeom prst="curvedConnector3">
              <a:avLst>
                <a:gd name="adj1" fmla="val 50000"/>
              </a:avLst>
            </a:prstGeom>
            <a:noFill/>
            <a:ln w="38100">
              <a:solidFill>
                <a:srgbClr val="FFFF00"/>
              </a:solidFill>
              <a:round/>
              <a:headEnd/>
              <a:tailEnd/>
            </a:ln>
            <a:extLst>
              <a:ext uri="{909E8E84-426E-40DD-AFC4-6F175D3DCCD1}">
                <a14:hiddenFill xmlns:a14="http://schemas.microsoft.com/office/drawing/2010/main">
                  <a:noFill/>
                </a14:hiddenFill>
              </a:ext>
            </a:extLst>
          </p:spPr>
        </p:cxnSp>
      </p:grpSp>
    </p:spTree>
  </p:cSld>
  <p:clrMap bg1="lt1" tx1="dk1" bg2="lt2" tx2="dk2" accent1="accent1" accent2="accent2" accent3="accent3" accent4="accent4" accent5="accent5" accent6="accent6" hlink="hlink" folHlink="folHlink"/>
  <p:sldLayoutIdLst>
    <p:sldLayoutId id="2147483733"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3600">
          <a:solidFill>
            <a:schemeClr val="folHlink"/>
          </a:solidFill>
          <a:latin typeface="+mj-lt"/>
          <a:ea typeface="+mj-ea"/>
          <a:cs typeface="+mj-cs"/>
        </a:defRPr>
      </a:lvl1pPr>
      <a:lvl2pPr algn="l" rtl="0" eaLnBrk="0" fontAlgn="base" hangingPunct="0">
        <a:lnSpc>
          <a:spcPct val="85000"/>
        </a:lnSpc>
        <a:spcBef>
          <a:spcPct val="0"/>
        </a:spcBef>
        <a:spcAft>
          <a:spcPct val="0"/>
        </a:spcAft>
        <a:defRPr sz="3600">
          <a:solidFill>
            <a:schemeClr val="folHlink"/>
          </a:solidFill>
          <a:latin typeface="Arial" charset="0"/>
          <a:ea typeface="ＭＳ Ｐゴシック" charset="0"/>
          <a:cs typeface="ＭＳ Ｐゴシック" charset="0"/>
        </a:defRPr>
      </a:lvl2pPr>
      <a:lvl3pPr algn="l" rtl="0" eaLnBrk="0" fontAlgn="base" hangingPunct="0">
        <a:lnSpc>
          <a:spcPct val="85000"/>
        </a:lnSpc>
        <a:spcBef>
          <a:spcPct val="0"/>
        </a:spcBef>
        <a:spcAft>
          <a:spcPct val="0"/>
        </a:spcAft>
        <a:defRPr sz="3600">
          <a:solidFill>
            <a:schemeClr val="folHlink"/>
          </a:solidFill>
          <a:latin typeface="Arial" charset="0"/>
          <a:ea typeface="ＭＳ Ｐゴシック" charset="0"/>
          <a:cs typeface="ＭＳ Ｐゴシック" charset="0"/>
        </a:defRPr>
      </a:lvl3pPr>
      <a:lvl4pPr algn="l" rtl="0" eaLnBrk="0" fontAlgn="base" hangingPunct="0">
        <a:lnSpc>
          <a:spcPct val="85000"/>
        </a:lnSpc>
        <a:spcBef>
          <a:spcPct val="0"/>
        </a:spcBef>
        <a:spcAft>
          <a:spcPct val="0"/>
        </a:spcAft>
        <a:defRPr sz="3600">
          <a:solidFill>
            <a:schemeClr val="folHlink"/>
          </a:solidFill>
          <a:latin typeface="Arial" charset="0"/>
          <a:ea typeface="ＭＳ Ｐゴシック" charset="0"/>
          <a:cs typeface="ＭＳ Ｐゴシック" charset="0"/>
        </a:defRPr>
      </a:lvl4pPr>
      <a:lvl5pPr algn="l" rtl="0" eaLnBrk="0" fontAlgn="base" hangingPunct="0">
        <a:lnSpc>
          <a:spcPct val="85000"/>
        </a:lnSpc>
        <a:spcBef>
          <a:spcPct val="0"/>
        </a:spcBef>
        <a:spcAft>
          <a:spcPct val="0"/>
        </a:spcAft>
        <a:defRPr sz="3600">
          <a:solidFill>
            <a:schemeClr val="folHlink"/>
          </a:solidFill>
          <a:latin typeface="Arial" charset="0"/>
          <a:ea typeface="ＭＳ Ｐゴシック" charset="0"/>
          <a:cs typeface="ＭＳ Ｐゴシック" charset="0"/>
        </a:defRPr>
      </a:lvl5pPr>
      <a:lvl6pPr marL="457200" algn="l" rtl="0" eaLnBrk="0" fontAlgn="base" hangingPunct="0">
        <a:lnSpc>
          <a:spcPct val="85000"/>
        </a:lnSpc>
        <a:spcBef>
          <a:spcPct val="0"/>
        </a:spcBef>
        <a:spcAft>
          <a:spcPct val="0"/>
        </a:spcAft>
        <a:defRPr sz="3600">
          <a:solidFill>
            <a:schemeClr val="folHlink"/>
          </a:solidFill>
          <a:latin typeface="Arial" charset="0"/>
          <a:ea typeface="ＭＳ Ｐゴシック" charset="0"/>
          <a:cs typeface="ＭＳ Ｐゴシック" charset="0"/>
        </a:defRPr>
      </a:lvl6pPr>
      <a:lvl7pPr marL="914400" algn="l" rtl="0" eaLnBrk="0" fontAlgn="base" hangingPunct="0">
        <a:lnSpc>
          <a:spcPct val="85000"/>
        </a:lnSpc>
        <a:spcBef>
          <a:spcPct val="0"/>
        </a:spcBef>
        <a:spcAft>
          <a:spcPct val="0"/>
        </a:spcAft>
        <a:defRPr sz="3600">
          <a:solidFill>
            <a:schemeClr val="folHlink"/>
          </a:solidFill>
          <a:latin typeface="Arial" charset="0"/>
          <a:ea typeface="ＭＳ Ｐゴシック" charset="0"/>
          <a:cs typeface="ＭＳ Ｐゴシック" charset="0"/>
        </a:defRPr>
      </a:lvl7pPr>
      <a:lvl8pPr marL="1371600" algn="l" rtl="0" eaLnBrk="0" fontAlgn="base" hangingPunct="0">
        <a:lnSpc>
          <a:spcPct val="85000"/>
        </a:lnSpc>
        <a:spcBef>
          <a:spcPct val="0"/>
        </a:spcBef>
        <a:spcAft>
          <a:spcPct val="0"/>
        </a:spcAft>
        <a:defRPr sz="3600">
          <a:solidFill>
            <a:schemeClr val="folHlink"/>
          </a:solidFill>
          <a:latin typeface="Arial" charset="0"/>
          <a:ea typeface="ＭＳ Ｐゴシック" charset="0"/>
          <a:cs typeface="ＭＳ Ｐゴシック" charset="0"/>
        </a:defRPr>
      </a:lvl8pPr>
      <a:lvl9pPr marL="1828800" algn="l" rtl="0" eaLnBrk="0" fontAlgn="base" hangingPunct="0">
        <a:lnSpc>
          <a:spcPct val="85000"/>
        </a:lnSpc>
        <a:spcBef>
          <a:spcPct val="0"/>
        </a:spcBef>
        <a:spcAft>
          <a:spcPct val="0"/>
        </a:spcAft>
        <a:defRPr sz="3600">
          <a:solidFill>
            <a:schemeClr val="folHlink"/>
          </a:solidFill>
          <a:latin typeface="Arial"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Clr>
          <a:schemeClr val="accent2"/>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Char char="•"/>
        <a:defRPr sz="2400">
          <a:solidFill>
            <a:schemeClr val="tx1"/>
          </a:solidFill>
          <a:latin typeface="+mn-lt"/>
          <a:ea typeface="+mn-ea"/>
        </a:defRPr>
      </a:lvl2pPr>
      <a:lvl3pPr marL="1085850" indent="-228600" algn="l" rtl="0" eaLnBrk="0" fontAlgn="base" hangingPunct="0">
        <a:spcBef>
          <a:spcPct val="20000"/>
        </a:spcBef>
        <a:spcAft>
          <a:spcPct val="0"/>
        </a:spcAft>
        <a:buClr>
          <a:schemeClr val="accent2"/>
        </a:buClr>
        <a:buChar char="•"/>
        <a:defRPr sz="2400">
          <a:solidFill>
            <a:schemeClr val="tx1"/>
          </a:solidFill>
          <a:latin typeface="+mn-lt"/>
          <a:ea typeface="+mn-ea"/>
        </a:defRPr>
      </a:lvl3pPr>
      <a:lvl4pPr marL="1428750" indent="-228600" algn="l" rtl="0" eaLnBrk="0" fontAlgn="base" hangingPunct="0">
        <a:spcBef>
          <a:spcPct val="20000"/>
        </a:spcBef>
        <a:spcAft>
          <a:spcPct val="0"/>
        </a:spcAft>
        <a:buClr>
          <a:schemeClr val="accent2"/>
        </a:buClr>
        <a:buChar char="•"/>
        <a:defRPr sz="2000">
          <a:solidFill>
            <a:schemeClr val="tx1"/>
          </a:solidFill>
          <a:latin typeface="+mn-lt"/>
          <a:ea typeface="+mn-ea"/>
        </a:defRPr>
      </a:lvl4pPr>
      <a:lvl5pPr marL="1771650" indent="-228600" algn="l" rtl="0" eaLnBrk="0" fontAlgn="base" hangingPunct="0">
        <a:spcBef>
          <a:spcPct val="20000"/>
        </a:spcBef>
        <a:spcAft>
          <a:spcPct val="0"/>
        </a:spcAft>
        <a:buClr>
          <a:schemeClr val="accent2"/>
        </a:buClr>
        <a:buChar char="•"/>
        <a:defRPr sz="2000">
          <a:solidFill>
            <a:schemeClr val="tx1"/>
          </a:solidFill>
          <a:latin typeface="+mn-lt"/>
          <a:ea typeface="+mn-ea"/>
        </a:defRPr>
      </a:lvl5pPr>
      <a:lvl6pPr marL="2228850" indent="-228600" algn="l" rtl="0" eaLnBrk="0" fontAlgn="base" hangingPunct="0">
        <a:spcBef>
          <a:spcPct val="20000"/>
        </a:spcBef>
        <a:spcAft>
          <a:spcPct val="0"/>
        </a:spcAft>
        <a:buClr>
          <a:schemeClr val="accent2"/>
        </a:buClr>
        <a:buChar char="•"/>
        <a:defRPr sz="2000">
          <a:solidFill>
            <a:schemeClr val="tx1"/>
          </a:solidFill>
          <a:latin typeface="+mn-lt"/>
          <a:ea typeface="+mn-ea"/>
        </a:defRPr>
      </a:lvl6pPr>
      <a:lvl7pPr marL="2686050" indent="-228600" algn="l" rtl="0" eaLnBrk="0" fontAlgn="base" hangingPunct="0">
        <a:spcBef>
          <a:spcPct val="20000"/>
        </a:spcBef>
        <a:spcAft>
          <a:spcPct val="0"/>
        </a:spcAft>
        <a:buClr>
          <a:schemeClr val="accent2"/>
        </a:buClr>
        <a:buChar char="•"/>
        <a:defRPr sz="2000">
          <a:solidFill>
            <a:schemeClr val="tx1"/>
          </a:solidFill>
          <a:latin typeface="+mn-lt"/>
          <a:ea typeface="+mn-ea"/>
        </a:defRPr>
      </a:lvl7pPr>
      <a:lvl8pPr marL="3143250" indent="-228600" algn="l" rtl="0" eaLnBrk="0" fontAlgn="base" hangingPunct="0">
        <a:spcBef>
          <a:spcPct val="20000"/>
        </a:spcBef>
        <a:spcAft>
          <a:spcPct val="0"/>
        </a:spcAft>
        <a:buClr>
          <a:schemeClr val="accent2"/>
        </a:buClr>
        <a:buChar char="•"/>
        <a:defRPr sz="2000">
          <a:solidFill>
            <a:schemeClr val="tx1"/>
          </a:solidFill>
          <a:latin typeface="+mn-lt"/>
          <a:ea typeface="+mn-ea"/>
        </a:defRPr>
      </a:lvl8pPr>
      <a:lvl9pPr marL="3600450" indent="-228600" algn="l" rtl="0" eaLnBrk="0" fontAlgn="base" hangingPunct="0">
        <a:spcBef>
          <a:spcPct val="20000"/>
        </a:spcBef>
        <a:spcAft>
          <a:spcPct val="0"/>
        </a:spcAft>
        <a:buClr>
          <a:schemeClr val="accent2"/>
        </a:buClr>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4.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 Id="rId3" Type="http://schemas.openxmlformats.org/officeDocument/2006/relationships/image" Target="../media/image5.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p:txBody>
          <a:bodyPr/>
          <a:lstStyle/>
          <a:p>
            <a:r>
              <a:rPr lang="en-US" altLang="en-US" dirty="0"/>
              <a:t>Lecture </a:t>
            </a:r>
            <a:r>
              <a:rPr lang="en-US" altLang="en-US" dirty="0" smtClean="0"/>
              <a:t>10 </a:t>
            </a:r>
            <a:r>
              <a:rPr lang="en-US" altLang="en-US" dirty="0"/>
              <a:t>– </a:t>
            </a:r>
            <a:r>
              <a:rPr lang="en-US" altLang="en-US" dirty="0" smtClean="0"/>
              <a:t>Mutual Exclusion</a:t>
            </a:r>
            <a:endParaRPr lang="en-US" altLang="en-US" dirty="0"/>
          </a:p>
        </p:txBody>
      </p:sp>
      <p:sp>
        <p:nvSpPr>
          <p:cNvPr id="15362" name="Rectangle 2"/>
          <p:cNvSpPr>
            <a:spLocks noGrp="1" noChangeArrowheads="1"/>
          </p:cNvSpPr>
          <p:nvPr>
            <p:ph type="ctrTitle" sz="quarter"/>
          </p:nvPr>
        </p:nvSpPr>
        <p:spPr/>
        <p:txBody>
          <a:bodyPr/>
          <a:lstStyle/>
          <a:p>
            <a:r>
              <a:rPr lang="en-US" altLang="en-US"/>
              <a:t>15-440 Distributed Systems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altLang="en-US"/>
              <a:t>Today's Lecture</a:t>
            </a:r>
          </a:p>
        </p:txBody>
      </p:sp>
      <p:sp>
        <p:nvSpPr>
          <p:cNvPr id="26626" name="Content Placeholder 2"/>
          <p:cNvSpPr>
            <a:spLocks noGrp="1"/>
          </p:cNvSpPr>
          <p:nvPr>
            <p:ph idx="1"/>
          </p:nvPr>
        </p:nvSpPr>
        <p:spPr/>
        <p:txBody>
          <a:bodyPr/>
          <a:lstStyle/>
          <a:p>
            <a:r>
              <a:rPr lang="en-US" altLang="en-US"/>
              <a:t>NTP correction</a:t>
            </a:r>
          </a:p>
          <a:p>
            <a:endParaRPr lang="en-US" altLang="en-US">
              <a:solidFill>
                <a:srgbClr val="FF0000"/>
              </a:solidFill>
            </a:endParaRPr>
          </a:p>
          <a:p>
            <a:r>
              <a:rPr lang="en-US" altLang="en-US"/>
              <a:t>Totally ordered multicast</a:t>
            </a:r>
          </a:p>
          <a:p>
            <a:endParaRPr lang="en-US" altLang="en-US">
              <a:solidFill>
                <a:srgbClr val="FF0000"/>
              </a:solidFill>
            </a:endParaRPr>
          </a:p>
          <a:p>
            <a:r>
              <a:rPr lang="en-US" altLang="en-US">
                <a:solidFill>
                  <a:srgbClr val="FF0000"/>
                </a:solidFill>
              </a:rPr>
              <a:t>Centralized Mutual Exclusion</a:t>
            </a:r>
          </a:p>
          <a:p>
            <a:endParaRPr lang="en-US" altLang="en-US"/>
          </a:p>
          <a:p>
            <a:r>
              <a:rPr lang="en-US" altLang="en-US"/>
              <a:t>Distributed Mutual Exclusion</a:t>
            </a:r>
          </a:p>
        </p:txBody>
      </p:sp>
      <p:sp>
        <p:nvSpPr>
          <p:cNvPr id="2662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a:spcBef>
                <a:spcPct val="0"/>
              </a:spcBef>
              <a:buClrTx/>
              <a:buFontTx/>
              <a:buNone/>
            </a:pPr>
            <a:fld id="{E7C9E6A8-D072-B44B-B535-D4F566D97098}" type="slidenum">
              <a:rPr lang="en-US" altLang="en-US" sz="1400"/>
              <a:pPr>
                <a:spcBef>
                  <a:spcPct val="0"/>
                </a:spcBef>
                <a:buClrTx/>
                <a:buFontTx/>
                <a:buNone/>
              </a:pPr>
              <a:t>10</a:t>
            </a:fld>
            <a:endParaRPr lang="en-US" altLang="en-US" sz="14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altLang="en-US"/>
              <a:t>Mutual Exclusion</a:t>
            </a:r>
          </a:p>
        </p:txBody>
      </p:sp>
      <p:sp>
        <p:nvSpPr>
          <p:cNvPr id="3" name="Content Placeholder 2"/>
          <p:cNvSpPr>
            <a:spLocks noGrp="1"/>
          </p:cNvSpPr>
          <p:nvPr>
            <p:ph idx="1"/>
          </p:nvPr>
        </p:nvSpPr>
        <p:spPr/>
        <p:txBody>
          <a:bodyPr>
            <a:normAutofit fontScale="92500" lnSpcReduction="10000"/>
          </a:bodyPr>
          <a:lstStyle/>
          <a:p>
            <a:pPr marL="0" indent="0">
              <a:buFontTx/>
              <a:buNone/>
              <a:defRPr/>
            </a:pPr>
            <a:r>
              <a:rPr lang="en-US" dirty="0" smtClean="0">
                <a:latin typeface="Courier New" charset="0"/>
                <a:ea typeface="Courier New" charset="0"/>
                <a:cs typeface="Courier New" charset="0"/>
              </a:rPr>
              <a:t>while true:      </a:t>
            </a:r>
          </a:p>
          <a:p>
            <a:pPr marL="0" indent="0">
              <a:buFontTx/>
              <a:buNone/>
              <a:defRPr/>
            </a:pPr>
            <a:r>
              <a:rPr lang="en-US" dirty="0" smtClean="0">
                <a:latin typeface="Courier New" charset="0"/>
                <a:ea typeface="Courier New" charset="0"/>
                <a:cs typeface="Courier New" charset="0"/>
              </a:rPr>
              <a:t>	Perform local operations      	Acquire(lock)      </a:t>
            </a:r>
          </a:p>
          <a:p>
            <a:pPr marL="0" indent="0">
              <a:buFontTx/>
              <a:buNone/>
              <a:defRPr/>
            </a:pPr>
            <a:r>
              <a:rPr lang="en-US" dirty="0" smtClean="0">
                <a:latin typeface="Courier New" charset="0"/>
                <a:ea typeface="Courier New" charset="0"/>
                <a:cs typeface="Courier New" charset="0"/>
              </a:rPr>
              <a:t>	Execute critical section      	Release(lock)</a:t>
            </a:r>
          </a:p>
          <a:p>
            <a:pPr>
              <a:defRPr/>
            </a:pPr>
            <a:endParaRPr lang="en-US" dirty="0" smtClean="0"/>
          </a:p>
          <a:p>
            <a:pPr>
              <a:defRPr/>
            </a:pPr>
            <a:r>
              <a:rPr lang="en-US" dirty="0" smtClean="0"/>
              <a:t>Must ensure that only one instance of code is in critical section</a:t>
            </a:r>
          </a:p>
          <a:p>
            <a:pPr>
              <a:defRPr/>
            </a:pPr>
            <a:r>
              <a:rPr lang="en-US" dirty="0" smtClean="0"/>
              <a:t>Whereas multithreaded systems can use shared memory, we assume that processes can only coordinate message passing.</a:t>
            </a:r>
            <a:endParaRPr lang="en-US" dirty="0"/>
          </a:p>
        </p:txBody>
      </p:sp>
      <p:sp>
        <p:nvSpPr>
          <p:cNvPr id="5120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00FBD9BF-6321-844F-8339-35233C6C40D0}" type="slidenum">
              <a:rPr lang="en-US" altLang="en-US" sz="1400"/>
              <a:pPr/>
              <a:t>11</a:t>
            </a:fld>
            <a:endParaRPr lang="en-US" altLang="en-US" sz="14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r>
              <a:rPr lang="en-US" altLang="en-US"/>
              <a:t>Requirements</a:t>
            </a:r>
          </a:p>
        </p:txBody>
      </p:sp>
      <p:sp>
        <p:nvSpPr>
          <p:cNvPr id="3" name="Content Placeholder 2"/>
          <p:cNvSpPr>
            <a:spLocks noGrp="1"/>
          </p:cNvSpPr>
          <p:nvPr>
            <p:ph idx="1"/>
          </p:nvPr>
        </p:nvSpPr>
        <p:spPr/>
        <p:txBody>
          <a:bodyPr>
            <a:normAutofit/>
          </a:bodyPr>
          <a:lstStyle/>
          <a:p>
            <a:pPr marL="514350" indent="-514350">
              <a:buFontTx/>
              <a:buAutoNum type="arabicPeriod"/>
            </a:pPr>
            <a:r>
              <a:rPr lang="en-US" altLang="en-US" sz="2600" dirty="0" smtClean="0"/>
              <a:t>Correctness/Safety</a:t>
            </a:r>
            <a:r>
              <a:rPr lang="en-US" altLang="en-US" sz="2600" dirty="0"/>
              <a:t>: At most one process holds the </a:t>
            </a:r>
            <a:r>
              <a:rPr lang="en-US" altLang="en-US" sz="2600" dirty="0" smtClean="0"/>
              <a:t>lock/enter C.S. </a:t>
            </a:r>
            <a:r>
              <a:rPr lang="en-US" altLang="en-US" sz="2600" dirty="0"/>
              <a:t>at a time</a:t>
            </a:r>
          </a:p>
          <a:p>
            <a:pPr marL="514350" indent="-514350">
              <a:buFontTx/>
              <a:buAutoNum type="arabicPeriod"/>
            </a:pPr>
            <a:endParaRPr lang="en-US" altLang="en-US" sz="2600" dirty="0"/>
          </a:p>
          <a:p>
            <a:pPr marL="514350" indent="-514350">
              <a:buFontTx/>
              <a:buAutoNum type="arabicPeriod"/>
            </a:pPr>
            <a:r>
              <a:rPr lang="en-US" altLang="en-US" sz="2600" dirty="0"/>
              <a:t>Fairness: Any process that makes a request must be granted lock  </a:t>
            </a:r>
          </a:p>
          <a:p>
            <a:pPr marL="914400" lvl="1" indent="-514350"/>
            <a:r>
              <a:rPr lang="en-US" altLang="en-US" sz="2200" dirty="0"/>
              <a:t>Implies that system must be deadlock-free </a:t>
            </a:r>
          </a:p>
          <a:p>
            <a:pPr marL="914400" lvl="1" indent="-514350"/>
            <a:r>
              <a:rPr lang="en-US" altLang="en-US" sz="2200" dirty="0"/>
              <a:t>Assumes that no process will hold onto a lock indefinitely   </a:t>
            </a:r>
          </a:p>
          <a:p>
            <a:pPr marL="914400" lvl="1" indent="-514350"/>
            <a:r>
              <a:rPr lang="en-US" altLang="en-US" sz="2200" dirty="0"/>
              <a:t>Eventual fairness: Waiting process will not be excluded forever   </a:t>
            </a:r>
          </a:p>
          <a:p>
            <a:pPr marL="914400" lvl="1" indent="-514350"/>
            <a:r>
              <a:rPr lang="en-US" altLang="en-US" sz="2200" dirty="0"/>
              <a:t>Bounded fairness: Waiting process will get lock within some bounded number of cycles (typically n)</a:t>
            </a:r>
          </a:p>
        </p:txBody>
      </p:sp>
      <p:sp>
        <p:nvSpPr>
          <p:cNvPr id="5222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CDE5472D-CAE5-F348-9294-04DEDC2317FD}" type="slidenum">
              <a:rPr lang="en-US" altLang="en-US" sz="1400"/>
              <a:pPr/>
              <a:t>12</a:t>
            </a:fld>
            <a:endParaRPr lang="en-US" altLang="en-US" sz="1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altLang="en-US"/>
              <a:t>Other Requirements</a:t>
            </a:r>
          </a:p>
        </p:txBody>
      </p:sp>
      <p:sp>
        <p:nvSpPr>
          <p:cNvPr id="3" name="Content Placeholder 2"/>
          <p:cNvSpPr>
            <a:spLocks noGrp="1"/>
          </p:cNvSpPr>
          <p:nvPr>
            <p:ph idx="1"/>
          </p:nvPr>
        </p:nvSpPr>
        <p:spPr/>
        <p:txBody>
          <a:bodyPr>
            <a:normAutofit/>
          </a:bodyPr>
          <a:lstStyle/>
          <a:p>
            <a:pPr marL="514350" indent="-514350">
              <a:lnSpc>
                <a:spcPct val="80000"/>
              </a:lnSpc>
              <a:buFontTx/>
              <a:buAutoNum type="arabicPeriod"/>
            </a:pPr>
            <a:r>
              <a:rPr lang="en-US" altLang="en-US" sz="2600"/>
              <a:t>Low message overhead   </a:t>
            </a:r>
          </a:p>
          <a:p>
            <a:pPr marL="514350" indent="-514350">
              <a:lnSpc>
                <a:spcPct val="80000"/>
              </a:lnSpc>
              <a:buFontTx/>
              <a:buAutoNum type="arabicPeriod"/>
            </a:pPr>
            <a:r>
              <a:rPr lang="en-US" altLang="en-US" sz="2600"/>
              <a:t>No bottlenecks   </a:t>
            </a:r>
          </a:p>
          <a:p>
            <a:pPr marL="514350" indent="-514350">
              <a:lnSpc>
                <a:spcPct val="80000"/>
              </a:lnSpc>
              <a:buFontTx/>
              <a:buAutoNum type="arabicPeriod"/>
            </a:pPr>
            <a:r>
              <a:rPr lang="en-US" altLang="en-US" sz="2600"/>
              <a:t>Tolerate out-of-order messages   </a:t>
            </a:r>
          </a:p>
          <a:p>
            <a:pPr marL="514350" indent="-514350">
              <a:lnSpc>
                <a:spcPct val="80000"/>
              </a:lnSpc>
              <a:buFontTx/>
              <a:buAutoNum type="arabicPeriod"/>
            </a:pPr>
            <a:r>
              <a:rPr lang="en-US" altLang="en-US" sz="2600"/>
              <a:t>Allow processes to join protocol or to drop out   </a:t>
            </a:r>
          </a:p>
          <a:p>
            <a:pPr marL="514350" indent="-514350">
              <a:lnSpc>
                <a:spcPct val="80000"/>
              </a:lnSpc>
              <a:buFontTx/>
              <a:buAutoNum type="arabicPeriod"/>
            </a:pPr>
            <a:r>
              <a:rPr lang="en-US" altLang="en-US" sz="2600"/>
              <a:t>Tolerate failed processes   </a:t>
            </a:r>
          </a:p>
          <a:p>
            <a:pPr marL="514350" indent="-514350">
              <a:lnSpc>
                <a:spcPct val="80000"/>
              </a:lnSpc>
              <a:buFontTx/>
              <a:buAutoNum type="arabicPeriod"/>
            </a:pPr>
            <a:r>
              <a:rPr lang="en-US" altLang="en-US" sz="2600"/>
              <a:t>Tolerate dropped messages</a:t>
            </a:r>
          </a:p>
          <a:p>
            <a:pPr marL="514350" indent="-514350">
              <a:lnSpc>
                <a:spcPct val="80000"/>
              </a:lnSpc>
            </a:pPr>
            <a:endParaRPr lang="en-US" altLang="en-US" sz="2600"/>
          </a:p>
          <a:p>
            <a:pPr marL="514350" indent="-514350">
              <a:lnSpc>
                <a:spcPct val="80000"/>
              </a:lnSpc>
            </a:pPr>
            <a:r>
              <a:rPr lang="en-US" altLang="en-US" sz="2600"/>
              <a:t>Today, will focus on 1-3</a:t>
            </a:r>
          </a:p>
          <a:p>
            <a:pPr lvl="1">
              <a:lnSpc>
                <a:spcPct val="80000"/>
              </a:lnSpc>
            </a:pPr>
            <a:r>
              <a:rPr lang="en-US" altLang="en-US" sz="2200"/>
              <a:t>Total number of processes is fixed at n</a:t>
            </a:r>
          </a:p>
          <a:p>
            <a:pPr lvl="1">
              <a:lnSpc>
                <a:spcPct val="80000"/>
              </a:lnSpc>
            </a:pPr>
            <a:r>
              <a:rPr lang="en-US" altLang="en-US" sz="2200"/>
              <a:t>No process fails or misbehaves</a:t>
            </a:r>
          </a:p>
          <a:p>
            <a:pPr lvl="1">
              <a:lnSpc>
                <a:spcPct val="80000"/>
              </a:lnSpc>
            </a:pPr>
            <a:r>
              <a:rPr lang="en-US" altLang="en-US" sz="2200"/>
              <a:t>Communication never fails, but messages may be delivered out of order.</a:t>
            </a:r>
          </a:p>
        </p:txBody>
      </p:sp>
      <p:sp>
        <p:nvSpPr>
          <p:cNvPr id="5325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82E2861C-008F-4541-805D-B15FAD2D6A2A}" type="slidenum">
              <a:rPr lang="en-US" altLang="en-US" sz="1400"/>
              <a:pPr/>
              <a:t>13</a:t>
            </a:fld>
            <a:endParaRPr lang="en-US" altLang="en-US" sz="14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r>
              <a:rPr lang="en-US" altLang="en-US"/>
              <a:t>Mutual Exclusion</a:t>
            </a:r>
            <a:br>
              <a:rPr lang="en-US" altLang="en-US"/>
            </a:br>
            <a:r>
              <a:rPr lang="en-US" altLang="en-US"/>
              <a:t>A Centralized Algorithm (1)</a:t>
            </a:r>
          </a:p>
        </p:txBody>
      </p:sp>
      <p:sp>
        <p:nvSpPr>
          <p:cNvPr id="120835" name="Rectangle 3"/>
          <p:cNvSpPr>
            <a:spLocks noGrp="1" noChangeArrowheads="1"/>
          </p:cNvSpPr>
          <p:nvPr>
            <p:ph type="body" idx="1"/>
          </p:nvPr>
        </p:nvSpPr>
        <p:spPr>
          <a:xfrm>
            <a:off x="457200" y="5105400"/>
            <a:ext cx="8475663" cy="1143000"/>
          </a:xfrm>
        </p:spPr>
        <p:txBody>
          <a:bodyPr>
            <a:normAutofit fontScale="92500" lnSpcReduction="20000"/>
          </a:bodyPr>
          <a:lstStyle/>
          <a:p>
            <a:pPr marL="0" indent="0">
              <a:buFontTx/>
              <a:buNone/>
              <a:defRPr/>
            </a:pPr>
            <a:r>
              <a:rPr lang="en-US" altLang="en-US" dirty="0" smtClean="0"/>
              <a:t>@ Client </a:t>
            </a:r>
            <a:r>
              <a:rPr lang="en-US" altLang="en-US" dirty="0" smtClean="0">
                <a:sym typeface="Wingdings"/>
              </a:rPr>
              <a:t> </a:t>
            </a:r>
            <a:r>
              <a:rPr lang="en-US" altLang="en-US" dirty="0" smtClean="0"/>
              <a:t> Acquire: </a:t>
            </a:r>
          </a:p>
          <a:p>
            <a:pPr marL="457200" lvl="1" indent="0">
              <a:buFontTx/>
              <a:buNone/>
              <a:defRPr/>
            </a:pPr>
            <a:r>
              <a:rPr lang="en-US" altLang="en-US" dirty="0" smtClean="0">
                <a:latin typeface="Courier New" charset="0"/>
                <a:ea typeface="Courier New" charset="0"/>
                <a:cs typeface="Courier New" charset="0"/>
              </a:rPr>
              <a:t>Send (Request, </a:t>
            </a:r>
            <a:r>
              <a:rPr lang="en-US" altLang="en-US" dirty="0" err="1" smtClean="0">
                <a:latin typeface="Courier New" charset="0"/>
                <a:ea typeface="Courier New" charset="0"/>
                <a:cs typeface="Courier New" charset="0"/>
              </a:rPr>
              <a:t>i</a:t>
            </a:r>
            <a:r>
              <a:rPr lang="en-US" altLang="en-US" dirty="0" smtClean="0">
                <a:latin typeface="Courier New" charset="0"/>
                <a:ea typeface="Courier New" charset="0"/>
                <a:cs typeface="Courier New" charset="0"/>
              </a:rPr>
              <a:t>) to coordinator </a:t>
            </a:r>
          </a:p>
          <a:p>
            <a:pPr marL="457200" lvl="1" indent="0">
              <a:buFontTx/>
              <a:buNone/>
              <a:defRPr/>
            </a:pPr>
            <a:r>
              <a:rPr lang="en-US" altLang="en-US" dirty="0" smtClean="0">
                <a:latin typeface="Courier New" charset="0"/>
                <a:ea typeface="Courier New" charset="0"/>
                <a:cs typeface="Courier New" charset="0"/>
              </a:rPr>
              <a:t>Wait for reply</a:t>
            </a:r>
            <a:endParaRPr lang="en-US" altLang="en-US" dirty="0">
              <a:latin typeface="Courier New" charset="0"/>
              <a:ea typeface="Courier New" charset="0"/>
              <a:cs typeface="Courier New" charset="0"/>
            </a:endParaRPr>
          </a:p>
        </p:txBody>
      </p:sp>
      <p:pic>
        <p:nvPicPr>
          <p:cNvPr id="27651" name="Picture 4" descr="06-14"/>
          <p:cNvPicPr>
            <a:picLocks noChangeAspect="1" noChangeArrowheads="1"/>
          </p:cNvPicPr>
          <p:nvPr/>
        </p:nvPicPr>
        <p:blipFill>
          <a:blip r:embed="rId3">
            <a:extLst>
              <a:ext uri="{28A0092B-C50C-407E-A947-70E740481C1C}">
                <a14:useLocalDpi xmlns:a14="http://schemas.microsoft.com/office/drawing/2010/main" val="0"/>
              </a:ext>
            </a:extLst>
          </a:blip>
          <a:srcRect r="61639" b="19009"/>
          <a:stretch>
            <a:fillRect/>
          </a:stretch>
        </p:blipFill>
        <p:spPr bwMode="auto">
          <a:xfrm>
            <a:off x="685800" y="1712913"/>
            <a:ext cx="4262438" cy="305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3"/>
          <p:cNvSpPr txBox="1">
            <a:spLocks noChangeArrowheads="1"/>
          </p:cNvSpPr>
          <p:nvPr/>
        </p:nvSpPr>
        <p:spPr bwMode="auto">
          <a:xfrm>
            <a:off x="4648200" y="2103438"/>
            <a:ext cx="4495800" cy="284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ormAutofit/>
          </a:bodyPr>
          <a:lstStyle>
            <a:lvl1pPr marL="342900" indent="-342900" algn="l" rtl="0" eaLnBrk="0" fontAlgn="base" hangingPunct="0">
              <a:spcBef>
                <a:spcPct val="20000"/>
              </a:spcBef>
              <a:spcAft>
                <a:spcPct val="0"/>
              </a:spcAft>
              <a:buClr>
                <a:schemeClr val="accent2"/>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Char char="•"/>
              <a:defRPr sz="2400">
                <a:solidFill>
                  <a:schemeClr val="tx1"/>
                </a:solidFill>
                <a:latin typeface="+mn-lt"/>
                <a:ea typeface="+mn-ea"/>
              </a:defRPr>
            </a:lvl2pPr>
            <a:lvl3pPr marL="1085850" indent="-228600" algn="l" rtl="0" eaLnBrk="0" fontAlgn="base" hangingPunct="0">
              <a:spcBef>
                <a:spcPct val="20000"/>
              </a:spcBef>
              <a:spcAft>
                <a:spcPct val="0"/>
              </a:spcAft>
              <a:buClr>
                <a:schemeClr val="accent2"/>
              </a:buClr>
              <a:buChar char="•"/>
              <a:defRPr sz="2400">
                <a:solidFill>
                  <a:schemeClr val="tx1"/>
                </a:solidFill>
                <a:latin typeface="+mn-lt"/>
                <a:ea typeface="+mn-ea"/>
              </a:defRPr>
            </a:lvl3pPr>
            <a:lvl4pPr marL="1428750" indent="-228600" algn="l" rtl="0" eaLnBrk="0" fontAlgn="base" hangingPunct="0">
              <a:spcBef>
                <a:spcPct val="20000"/>
              </a:spcBef>
              <a:spcAft>
                <a:spcPct val="0"/>
              </a:spcAft>
              <a:buClr>
                <a:schemeClr val="accent2"/>
              </a:buClr>
              <a:buChar char="•"/>
              <a:defRPr sz="2000">
                <a:solidFill>
                  <a:schemeClr val="tx1"/>
                </a:solidFill>
                <a:latin typeface="+mn-lt"/>
                <a:ea typeface="+mn-ea"/>
              </a:defRPr>
            </a:lvl4pPr>
            <a:lvl5pPr marL="1771650" indent="-228600" algn="l" rtl="0" eaLnBrk="0" fontAlgn="base" hangingPunct="0">
              <a:spcBef>
                <a:spcPct val="20000"/>
              </a:spcBef>
              <a:spcAft>
                <a:spcPct val="0"/>
              </a:spcAft>
              <a:buClr>
                <a:schemeClr val="accent2"/>
              </a:buClr>
              <a:buChar char="•"/>
              <a:defRPr sz="2000">
                <a:solidFill>
                  <a:schemeClr val="tx1"/>
                </a:solidFill>
                <a:latin typeface="+mn-lt"/>
                <a:ea typeface="+mn-ea"/>
              </a:defRPr>
            </a:lvl5pPr>
            <a:lvl6pPr marL="2228850" indent="-228600" algn="l" rtl="0" eaLnBrk="0" fontAlgn="base" hangingPunct="0">
              <a:spcBef>
                <a:spcPct val="20000"/>
              </a:spcBef>
              <a:spcAft>
                <a:spcPct val="0"/>
              </a:spcAft>
              <a:buClr>
                <a:schemeClr val="accent2"/>
              </a:buClr>
              <a:buChar char="•"/>
              <a:defRPr sz="2000">
                <a:solidFill>
                  <a:schemeClr val="tx1"/>
                </a:solidFill>
                <a:latin typeface="+mn-lt"/>
                <a:ea typeface="+mn-ea"/>
              </a:defRPr>
            </a:lvl6pPr>
            <a:lvl7pPr marL="2686050" indent="-228600" algn="l" rtl="0" eaLnBrk="0" fontAlgn="base" hangingPunct="0">
              <a:spcBef>
                <a:spcPct val="20000"/>
              </a:spcBef>
              <a:spcAft>
                <a:spcPct val="0"/>
              </a:spcAft>
              <a:buClr>
                <a:schemeClr val="accent2"/>
              </a:buClr>
              <a:buChar char="•"/>
              <a:defRPr sz="2000">
                <a:solidFill>
                  <a:schemeClr val="tx1"/>
                </a:solidFill>
                <a:latin typeface="+mn-lt"/>
                <a:ea typeface="+mn-ea"/>
              </a:defRPr>
            </a:lvl7pPr>
            <a:lvl8pPr marL="3143250" indent="-228600" algn="l" rtl="0" eaLnBrk="0" fontAlgn="base" hangingPunct="0">
              <a:spcBef>
                <a:spcPct val="20000"/>
              </a:spcBef>
              <a:spcAft>
                <a:spcPct val="0"/>
              </a:spcAft>
              <a:buClr>
                <a:schemeClr val="accent2"/>
              </a:buClr>
              <a:buChar char="•"/>
              <a:defRPr sz="2000">
                <a:solidFill>
                  <a:schemeClr val="tx1"/>
                </a:solidFill>
                <a:latin typeface="+mn-lt"/>
                <a:ea typeface="+mn-ea"/>
              </a:defRPr>
            </a:lvl8pPr>
            <a:lvl9pPr marL="3600450" indent="-228600" algn="l" rtl="0" eaLnBrk="0" fontAlgn="base" hangingPunct="0">
              <a:spcBef>
                <a:spcPct val="20000"/>
              </a:spcBef>
              <a:spcAft>
                <a:spcPct val="0"/>
              </a:spcAft>
              <a:buClr>
                <a:schemeClr val="accent2"/>
              </a:buClr>
              <a:buChar char="•"/>
              <a:defRPr sz="2000">
                <a:solidFill>
                  <a:schemeClr val="tx1"/>
                </a:solidFill>
                <a:latin typeface="+mn-lt"/>
                <a:ea typeface="+mn-ea"/>
              </a:defRPr>
            </a:lvl9pPr>
          </a:lstStyle>
          <a:p>
            <a:pPr marL="0" indent="0">
              <a:buFontTx/>
              <a:buNone/>
              <a:defRPr/>
            </a:pPr>
            <a:r>
              <a:rPr lang="en-US" altLang="en-US" kern="0" dirty="0" smtClean="0"/>
              <a:t>@ Server:</a:t>
            </a:r>
          </a:p>
          <a:p>
            <a:pPr marL="57150" indent="0">
              <a:buFontTx/>
              <a:buNone/>
              <a:defRPr/>
            </a:pPr>
            <a:r>
              <a:rPr lang="en-US" altLang="en-US" sz="2000" kern="0" dirty="0" smtClean="0">
                <a:latin typeface="Courier New" charset="0"/>
                <a:ea typeface="Courier New" charset="0"/>
                <a:cs typeface="Courier New" charset="0"/>
              </a:rPr>
              <a:t>while true:      </a:t>
            </a:r>
          </a:p>
          <a:p>
            <a:pPr marL="57150" indent="0">
              <a:buFontTx/>
              <a:buNone/>
              <a:defRPr/>
            </a:pPr>
            <a:r>
              <a:rPr lang="en-US" altLang="en-US" sz="2000" kern="0" dirty="0" smtClean="0">
                <a:latin typeface="Courier New" charset="0"/>
                <a:ea typeface="Courier New" charset="0"/>
                <a:cs typeface="Courier New" charset="0"/>
              </a:rPr>
              <a:t>   m = Receive()      </a:t>
            </a:r>
          </a:p>
          <a:p>
            <a:pPr marL="57150" indent="0">
              <a:buFontTx/>
              <a:buNone/>
              <a:defRPr/>
            </a:pPr>
            <a:r>
              <a:rPr lang="en-US" altLang="en-US" sz="2000" kern="0" dirty="0" smtClean="0">
                <a:latin typeface="Courier New" charset="0"/>
                <a:ea typeface="Courier New" charset="0"/>
                <a:cs typeface="Courier New" charset="0"/>
              </a:rPr>
              <a:t>   If m == (Request, </a:t>
            </a:r>
            <a:r>
              <a:rPr lang="en-US" altLang="en-US" sz="2000" kern="0" dirty="0" err="1" smtClean="0">
                <a:latin typeface="Courier New" charset="0"/>
                <a:ea typeface="Courier New" charset="0"/>
                <a:cs typeface="Courier New" charset="0"/>
              </a:rPr>
              <a:t>i</a:t>
            </a:r>
            <a:r>
              <a:rPr lang="en-US" altLang="en-US" sz="2000" kern="0" dirty="0" smtClean="0">
                <a:latin typeface="Courier New" charset="0"/>
                <a:ea typeface="Courier New" charset="0"/>
                <a:cs typeface="Courier New" charset="0"/>
              </a:rPr>
              <a:t>):	If Available():	    </a:t>
            </a:r>
          </a:p>
          <a:p>
            <a:pPr marL="57150" indent="0">
              <a:buFontTx/>
              <a:buNone/>
              <a:defRPr/>
            </a:pPr>
            <a:r>
              <a:rPr lang="en-US" altLang="en-US" sz="2000" kern="0" dirty="0">
                <a:latin typeface="Courier New" charset="0"/>
                <a:ea typeface="Courier New" charset="0"/>
                <a:cs typeface="Courier New" charset="0"/>
              </a:rPr>
              <a:t>	 </a:t>
            </a:r>
            <a:r>
              <a:rPr lang="en-US" altLang="en-US" sz="2000" kern="0" dirty="0" smtClean="0">
                <a:latin typeface="Courier New" charset="0"/>
                <a:ea typeface="Courier New" charset="0"/>
                <a:cs typeface="Courier New" charset="0"/>
              </a:rPr>
              <a:t>  Send (Grant) to </a:t>
            </a:r>
            <a:r>
              <a:rPr lang="en-US" altLang="en-US" sz="2000" kern="0" dirty="0" err="1" smtClean="0">
                <a:latin typeface="Courier New" charset="0"/>
                <a:ea typeface="Courier New" charset="0"/>
                <a:cs typeface="Courier New" charset="0"/>
              </a:rPr>
              <a:t>i</a:t>
            </a:r>
            <a:endParaRPr lang="en-US" altLang="en-US" sz="2000" kern="0" dirty="0">
              <a:latin typeface="Courier New" charset="0"/>
              <a:ea typeface="Courier New" charset="0"/>
              <a:cs typeface="Courier New" charset="0"/>
            </a:endParaRPr>
          </a:p>
        </p:txBody>
      </p:sp>
      <p:sp>
        <p:nvSpPr>
          <p:cNvPr id="2765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F13D8716-5E79-F743-862D-98F4B26F3810}" type="slidenum">
              <a:rPr lang="en-US" altLang="en-US" sz="1400"/>
              <a:pPr/>
              <a:t>14</a:t>
            </a:fld>
            <a:endParaRPr lang="en-US" altLang="en-US" sz="14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US" altLang="en-US"/>
              <a:t>Mutual Exclusion</a:t>
            </a:r>
            <a:br>
              <a:rPr lang="en-US" altLang="en-US"/>
            </a:br>
            <a:r>
              <a:rPr lang="en-US" altLang="en-US"/>
              <a:t>A Centralized Algorithm (2)</a:t>
            </a:r>
          </a:p>
        </p:txBody>
      </p:sp>
      <p:sp>
        <p:nvSpPr>
          <p:cNvPr id="121859" name="Rectangle 3"/>
          <p:cNvSpPr>
            <a:spLocks noGrp="1" noChangeArrowheads="1"/>
          </p:cNvSpPr>
          <p:nvPr>
            <p:ph type="body" idx="1"/>
          </p:nvPr>
        </p:nvSpPr>
        <p:spPr>
          <a:xfrm>
            <a:off x="4038600" y="1600200"/>
            <a:ext cx="4894263" cy="4708525"/>
          </a:xfrm>
        </p:spPr>
        <p:txBody>
          <a:bodyPr>
            <a:normAutofit/>
          </a:bodyPr>
          <a:lstStyle/>
          <a:p>
            <a:pPr marL="0" indent="0">
              <a:buFontTx/>
              <a:buNone/>
              <a:defRPr/>
            </a:pPr>
            <a:r>
              <a:rPr lang="en-US" altLang="en-US" dirty="0" smtClean="0"/>
              <a:t>@ Server:</a:t>
            </a:r>
          </a:p>
          <a:p>
            <a:pPr marL="57150" indent="0">
              <a:buFontTx/>
              <a:buNone/>
              <a:defRPr/>
            </a:pPr>
            <a:r>
              <a:rPr lang="en-US" altLang="en-US" sz="2400" dirty="0" smtClean="0">
                <a:latin typeface="Courier New" charset="0"/>
                <a:ea typeface="Courier New" charset="0"/>
                <a:cs typeface="Courier New" charset="0"/>
              </a:rPr>
              <a:t>while true:      </a:t>
            </a:r>
          </a:p>
          <a:p>
            <a:pPr marL="57150" indent="0">
              <a:buFontTx/>
              <a:buNone/>
              <a:defRPr/>
            </a:pPr>
            <a:r>
              <a:rPr lang="en-US" altLang="en-US" sz="2400" dirty="0" smtClean="0">
                <a:latin typeface="Courier New" charset="0"/>
                <a:ea typeface="Courier New" charset="0"/>
                <a:cs typeface="Courier New" charset="0"/>
              </a:rPr>
              <a:t>   m = Receive()      </a:t>
            </a:r>
          </a:p>
          <a:p>
            <a:pPr marL="57150" indent="0">
              <a:buFontTx/>
              <a:buNone/>
              <a:defRPr/>
            </a:pPr>
            <a:r>
              <a:rPr lang="en-US" altLang="en-US" sz="2400" dirty="0" smtClean="0">
                <a:latin typeface="Courier New" charset="0"/>
                <a:ea typeface="Courier New" charset="0"/>
                <a:cs typeface="Courier New" charset="0"/>
              </a:rPr>
              <a:t>   If m == (Request, </a:t>
            </a:r>
            <a:r>
              <a:rPr lang="en-US" altLang="en-US" sz="2400" dirty="0" err="1" smtClean="0">
                <a:latin typeface="Courier New" charset="0"/>
                <a:ea typeface="Courier New" charset="0"/>
                <a:cs typeface="Courier New" charset="0"/>
              </a:rPr>
              <a:t>i</a:t>
            </a:r>
            <a:r>
              <a:rPr lang="en-US" altLang="en-US" sz="2400" dirty="0" smtClean="0">
                <a:latin typeface="Courier New" charset="0"/>
                <a:ea typeface="Courier New" charset="0"/>
                <a:cs typeface="Courier New" charset="0"/>
              </a:rPr>
              <a:t>):	If Available():	    </a:t>
            </a:r>
          </a:p>
          <a:p>
            <a:pPr marL="57150" indent="0">
              <a:buFontTx/>
              <a:buNone/>
              <a:defRPr/>
            </a:pPr>
            <a:r>
              <a:rPr lang="en-US" altLang="en-US" sz="2400" dirty="0" smtClean="0">
                <a:latin typeface="Courier New" charset="0"/>
                <a:ea typeface="Courier New" charset="0"/>
                <a:cs typeface="Courier New" charset="0"/>
              </a:rPr>
              <a:t>	   Send (Grant) to I</a:t>
            </a:r>
          </a:p>
          <a:p>
            <a:pPr marL="57150" indent="0">
              <a:buFontTx/>
              <a:buNone/>
              <a:defRPr/>
            </a:pPr>
            <a:r>
              <a:rPr lang="en-US" altLang="en-US" sz="2400" dirty="0">
                <a:latin typeface="Courier New" charset="0"/>
                <a:ea typeface="Courier New" charset="0"/>
                <a:cs typeface="Courier New" charset="0"/>
              </a:rPr>
              <a:t> </a:t>
            </a:r>
            <a:r>
              <a:rPr lang="en-US" altLang="en-US" sz="2400" dirty="0" smtClean="0">
                <a:latin typeface="Courier New" charset="0"/>
                <a:ea typeface="Courier New" charset="0"/>
                <a:cs typeface="Courier New" charset="0"/>
              </a:rPr>
              <a:t>  else:	    </a:t>
            </a:r>
          </a:p>
          <a:p>
            <a:pPr marL="57150" indent="0">
              <a:buFontTx/>
              <a:buNone/>
              <a:defRPr/>
            </a:pPr>
            <a:r>
              <a:rPr lang="en-US" altLang="en-US" sz="2400" dirty="0" smtClean="0">
                <a:latin typeface="Courier New" charset="0"/>
                <a:ea typeface="Courier New" charset="0"/>
                <a:cs typeface="Courier New" charset="0"/>
              </a:rPr>
              <a:t>     Add </a:t>
            </a:r>
            <a:r>
              <a:rPr lang="en-US" altLang="en-US" sz="2400" dirty="0" err="1" smtClean="0">
                <a:latin typeface="Courier New" charset="0"/>
                <a:ea typeface="Courier New" charset="0"/>
                <a:cs typeface="Courier New" charset="0"/>
              </a:rPr>
              <a:t>i</a:t>
            </a:r>
            <a:r>
              <a:rPr lang="en-US" altLang="en-US" sz="2400" dirty="0" smtClean="0">
                <a:latin typeface="Courier New" charset="0"/>
                <a:ea typeface="Courier New" charset="0"/>
                <a:cs typeface="Courier New" charset="0"/>
              </a:rPr>
              <a:t> to Q</a:t>
            </a:r>
            <a:endParaRPr lang="en-US" altLang="en-US" sz="2400" dirty="0">
              <a:latin typeface="Courier New" charset="0"/>
              <a:ea typeface="Courier New" charset="0"/>
              <a:cs typeface="Courier New" charset="0"/>
            </a:endParaRPr>
          </a:p>
        </p:txBody>
      </p:sp>
      <p:pic>
        <p:nvPicPr>
          <p:cNvPr id="29699" name="Picture 4" descr="06-14"/>
          <p:cNvPicPr>
            <a:picLocks noChangeAspect="1" noChangeArrowheads="1"/>
          </p:cNvPicPr>
          <p:nvPr/>
        </p:nvPicPr>
        <p:blipFill>
          <a:blip r:embed="rId3">
            <a:extLst>
              <a:ext uri="{28A0092B-C50C-407E-A947-70E740481C1C}">
                <a14:useLocalDpi xmlns:a14="http://schemas.microsoft.com/office/drawing/2010/main" val="0"/>
              </a:ext>
            </a:extLst>
          </a:blip>
          <a:srcRect l="37167" r="30569" b="19395"/>
          <a:stretch>
            <a:fillRect/>
          </a:stretch>
        </p:blipFill>
        <p:spPr bwMode="auto">
          <a:xfrm>
            <a:off x="384175" y="1631950"/>
            <a:ext cx="3654425"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9DF4148F-B183-E640-8C34-502DEB005234}" type="slidenum">
              <a:rPr lang="en-US" altLang="en-US" sz="1400"/>
              <a:pPr/>
              <a:t>15</a:t>
            </a:fld>
            <a:endParaRPr lang="en-US" altLang="en-US" sz="14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r>
              <a:rPr lang="en-US" altLang="en-US"/>
              <a:t>Mutual Exclusion</a:t>
            </a:r>
            <a:br>
              <a:rPr lang="en-US" altLang="en-US"/>
            </a:br>
            <a:r>
              <a:rPr lang="en-US" altLang="en-US"/>
              <a:t>A Centralized Algorithm (3)</a:t>
            </a:r>
          </a:p>
        </p:txBody>
      </p:sp>
      <p:pic>
        <p:nvPicPr>
          <p:cNvPr id="31746" name="Picture 4" descr="06-14"/>
          <p:cNvPicPr>
            <a:picLocks noChangeAspect="1" noChangeArrowheads="1"/>
          </p:cNvPicPr>
          <p:nvPr/>
        </p:nvPicPr>
        <p:blipFill>
          <a:blip r:embed="rId3">
            <a:clrChange>
              <a:clrFrom>
                <a:srgbClr val="FDFDFD"/>
              </a:clrFrom>
              <a:clrTo>
                <a:srgbClr val="FDFDFD">
                  <a:alpha val="0"/>
                </a:srgbClr>
              </a:clrTo>
            </a:clrChange>
            <a:extLst>
              <a:ext uri="{28A0092B-C50C-407E-A947-70E740481C1C}">
                <a14:useLocalDpi xmlns:a14="http://schemas.microsoft.com/office/drawing/2010/main" val="0"/>
              </a:ext>
            </a:extLst>
          </a:blip>
          <a:srcRect l="73293" b="21400"/>
          <a:stretch>
            <a:fillRect/>
          </a:stretch>
        </p:blipFill>
        <p:spPr bwMode="auto">
          <a:xfrm>
            <a:off x="228600" y="2003425"/>
            <a:ext cx="3032125" cy="302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3"/>
          <p:cNvSpPr>
            <a:spLocks noGrp="1" noChangeArrowheads="1"/>
          </p:cNvSpPr>
          <p:nvPr>
            <p:ph type="body" idx="1"/>
          </p:nvPr>
        </p:nvSpPr>
        <p:spPr>
          <a:xfrm>
            <a:off x="3457575" y="1447800"/>
            <a:ext cx="5686425" cy="4506913"/>
          </a:xfrm>
        </p:spPr>
        <p:txBody>
          <a:bodyPr>
            <a:normAutofit fontScale="92500" lnSpcReduction="10000"/>
          </a:bodyPr>
          <a:lstStyle/>
          <a:p>
            <a:pPr marL="0" indent="0">
              <a:buFontTx/>
              <a:buNone/>
              <a:defRPr/>
            </a:pPr>
            <a:r>
              <a:rPr lang="en-US" altLang="en-US" dirty="0" smtClean="0"/>
              <a:t>@ Server:</a:t>
            </a:r>
          </a:p>
          <a:p>
            <a:pPr marL="57150" indent="0">
              <a:buFontTx/>
              <a:buNone/>
              <a:defRPr/>
            </a:pPr>
            <a:r>
              <a:rPr lang="en-US" altLang="en-US" sz="2400" dirty="0" smtClean="0">
                <a:latin typeface="Courier New" charset="0"/>
                <a:ea typeface="Courier New" charset="0"/>
                <a:cs typeface="Courier New" charset="0"/>
              </a:rPr>
              <a:t>while true:      </a:t>
            </a:r>
          </a:p>
          <a:p>
            <a:pPr marL="57150" indent="0">
              <a:buFontTx/>
              <a:buNone/>
              <a:defRPr/>
            </a:pPr>
            <a:r>
              <a:rPr lang="en-US" altLang="en-US" sz="2400" dirty="0" smtClean="0">
                <a:latin typeface="Courier New" charset="0"/>
                <a:ea typeface="Courier New" charset="0"/>
                <a:cs typeface="Courier New" charset="0"/>
              </a:rPr>
              <a:t>   m = Receive()      </a:t>
            </a:r>
          </a:p>
          <a:p>
            <a:pPr marL="57150" indent="0">
              <a:buFontTx/>
              <a:buNone/>
              <a:defRPr/>
            </a:pPr>
            <a:r>
              <a:rPr lang="en-US" altLang="en-US" sz="2400" dirty="0" smtClean="0">
                <a:latin typeface="Courier New" charset="0"/>
                <a:ea typeface="Courier New" charset="0"/>
                <a:cs typeface="Courier New" charset="0"/>
              </a:rPr>
              <a:t>   If m == (Request, </a:t>
            </a:r>
            <a:r>
              <a:rPr lang="en-US" altLang="en-US" sz="2400" dirty="0" err="1" smtClean="0">
                <a:latin typeface="Courier New" charset="0"/>
                <a:ea typeface="Courier New" charset="0"/>
                <a:cs typeface="Courier New" charset="0"/>
              </a:rPr>
              <a:t>i</a:t>
            </a:r>
            <a:r>
              <a:rPr lang="en-US" altLang="en-US" sz="2400" dirty="0" smtClean="0">
                <a:latin typeface="Courier New" charset="0"/>
                <a:ea typeface="Courier New" charset="0"/>
                <a:cs typeface="Courier New" charset="0"/>
              </a:rPr>
              <a:t>):	</a:t>
            </a:r>
          </a:p>
          <a:p>
            <a:pPr marL="57150" indent="0">
              <a:buFontTx/>
              <a:buNone/>
              <a:defRPr/>
            </a:pPr>
            <a:r>
              <a:rPr lang="en-US" altLang="en-US" sz="2400" dirty="0">
                <a:latin typeface="Courier New" charset="0"/>
                <a:ea typeface="Courier New" charset="0"/>
                <a:cs typeface="Courier New" charset="0"/>
              </a:rPr>
              <a:t> </a:t>
            </a:r>
            <a:r>
              <a:rPr lang="en-US" altLang="en-US" sz="2400" dirty="0" smtClean="0">
                <a:latin typeface="Courier New" charset="0"/>
                <a:ea typeface="Courier New" charset="0"/>
                <a:cs typeface="Courier New" charset="0"/>
              </a:rPr>
              <a:t>    </a:t>
            </a:r>
            <a:r>
              <a:rPr lang="en-US" altLang="en-US" sz="2400" dirty="0">
                <a:latin typeface="Courier New" charset="0"/>
                <a:ea typeface="Courier New" charset="0"/>
                <a:cs typeface="Courier New" charset="0"/>
              </a:rPr>
              <a:t>I</a:t>
            </a:r>
            <a:r>
              <a:rPr lang="en-US" altLang="en-US" sz="2400" dirty="0" smtClean="0">
                <a:latin typeface="Courier New" charset="0"/>
                <a:ea typeface="Courier New" charset="0"/>
                <a:cs typeface="Courier New" charset="0"/>
              </a:rPr>
              <a:t>f Available():	    </a:t>
            </a:r>
          </a:p>
          <a:p>
            <a:pPr marL="57150" indent="0">
              <a:buFontTx/>
              <a:buNone/>
              <a:defRPr/>
            </a:pPr>
            <a:r>
              <a:rPr lang="en-US" altLang="en-US" sz="2400" dirty="0" smtClean="0">
                <a:latin typeface="Courier New" charset="0"/>
                <a:ea typeface="Courier New" charset="0"/>
                <a:cs typeface="Courier New" charset="0"/>
              </a:rPr>
              <a:t>	   Send (Grant) to I</a:t>
            </a:r>
          </a:p>
          <a:p>
            <a:pPr marL="57150" indent="0">
              <a:buFontTx/>
              <a:buNone/>
              <a:defRPr/>
            </a:pPr>
            <a:r>
              <a:rPr lang="en-US" altLang="en-US" sz="2400" dirty="0">
                <a:latin typeface="Courier New" charset="0"/>
                <a:ea typeface="Courier New" charset="0"/>
                <a:cs typeface="Courier New" charset="0"/>
              </a:rPr>
              <a:t> </a:t>
            </a:r>
            <a:r>
              <a:rPr lang="en-US" altLang="en-US" sz="2400" dirty="0" smtClean="0">
                <a:latin typeface="Courier New" charset="0"/>
                <a:ea typeface="Courier New" charset="0"/>
                <a:cs typeface="Courier New" charset="0"/>
              </a:rPr>
              <a:t>  else:	    </a:t>
            </a:r>
          </a:p>
          <a:p>
            <a:pPr marL="57150" indent="0">
              <a:buFontTx/>
              <a:buNone/>
              <a:defRPr/>
            </a:pPr>
            <a:r>
              <a:rPr lang="en-US" altLang="en-US" sz="2400" dirty="0" smtClean="0">
                <a:latin typeface="Courier New" charset="0"/>
                <a:ea typeface="Courier New" charset="0"/>
                <a:cs typeface="Courier New" charset="0"/>
              </a:rPr>
              <a:t>     Add </a:t>
            </a:r>
            <a:r>
              <a:rPr lang="en-US" altLang="en-US" sz="2400" dirty="0" err="1" smtClean="0">
                <a:latin typeface="Courier New" charset="0"/>
                <a:ea typeface="Courier New" charset="0"/>
                <a:cs typeface="Courier New" charset="0"/>
              </a:rPr>
              <a:t>i</a:t>
            </a:r>
            <a:r>
              <a:rPr lang="en-US" altLang="en-US" sz="2400" dirty="0" smtClean="0">
                <a:latin typeface="Courier New" charset="0"/>
                <a:ea typeface="Courier New" charset="0"/>
                <a:cs typeface="Courier New" charset="0"/>
              </a:rPr>
              <a:t> to Q</a:t>
            </a:r>
          </a:p>
          <a:p>
            <a:pPr marL="57150" indent="0">
              <a:buFontTx/>
              <a:buNone/>
              <a:defRPr/>
            </a:pPr>
            <a:r>
              <a:rPr lang="en-US" altLang="en-US" sz="2400" dirty="0" smtClean="0">
                <a:latin typeface="Courier New" charset="0"/>
                <a:ea typeface="Courier New" charset="0"/>
                <a:cs typeface="Courier New" charset="0"/>
              </a:rPr>
              <a:t>   If m == (Release)&amp;&amp;!empty(Q):</a:t>
            </a:r>
          </a:p>
          <a:p>
            <a:pPr marL="57150" indent="0">
              <a:buFontTx/>
              <a:buNone/>
              <a:defRPr/>
            </a:pPr>
            <a:r>
              <a:rPr lang="en-US" altLang="en-US" sz="2400" dirty="0" smtClean="0">
                <a:latin typeface="Courier New" charset="0"/>
                <a:ea typeface="Courier New" charset="0"/>
                <a:cs typeface="Courier New" charset="0"/>
              </a:rPr>
              <a:t>     Remove ID j from Q	 </a:t>
            </a:r>
          </a:p>
          <a:p>
            <a:pPr marL="57150" indent="0">
              <a:buFontTx/>
              <a:buNone/>
              <a:defRPr/>
            </a:pPr>
            <a:r>
              <a:rPr lang="en-US" altLang="en-US" sz="2400" dirty="0">
                <a:latin typeface="Courier New" charset="0"/>
                <a:ea typeface="Courier New" charset="0"/>
                <a:cs typeface="Courier New" charset="0"/>
              </a:rPr>
              <a:t> </a:t>
            </a:r>
            <a:r>
              <a:rPr lang="en-US" altLang="en-US" sz="2400" dirty="0" smtClean="0">
                <a:latin typeface="Courier New" charset="0"/>
                <a:ea typeface="Courier New" charset="0"/>
                <a:cs typeface="Courier New" charset="0"/>
              </a:rPr>
              <a:t>    Send (Grant) to j</a:t>
            </a:r>
            <a:endParaRPr lang="en-US" altLang="en-US" sz="2400" dirty="0">
              <a:latin typeface="Courier New" charset="0"/>
              <a:ea typeface="Courier New" charset="0"/>
              <a:cs typeface="Courier New" charset="0"/>
            </a:endParaRPr>
          </a:p>
        </p:txBody>
      </p:sp>
      <p:sp>
        <p:nvSpPr>
          <p:cNvPr id="10" name="Rectangle 3"/>
          <p:cNvSpPr txBox="1">
            <a:spLocks noChangeArrowheads="1"/>
          </p:cNvSpPr>
          <p:nvPr/>
        </p:nvSpPr>
        <p:spPr bwMode="auto">
          <a:xfrm>
            <a:off x="457200" y="5791200"/>
            <a:ext cx="847566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ormAutofit lnSpcReduction="10000"/>
          </a:bodyPr>
          <a:lstStyle>
            <a:lvl1pPr marL="342900" indent="-342900" algn="l" rtl="0" eaLnBrk="0" fontAlgn="base" hangingPunct="0">
              <a:spcBef>
                <a:spcPct val="20000"/>
              </a:spcBef>
              <a:spcAft>
                <a:spcPct val="0"/>
              </a:spcAft>
              <a:buClr>
                <a:schemeClr val="accent2"/>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Char char="•"/>
              <a:defRPr sz="2400">
                <a:solidFill>
                  <a:schemeClr val="tx1"/>
                </a:solidFill>
                <a:latin typeface="+mn-lt"/>
                <a:ea typeface="+mn-ea"/>
              </a:defRPr>
            </a:lvl2pPr>
            <a:lvl3pPr marL="1085850" indent="-228600" algn="l" rtl="0" eaLnBrk="0" fontAlgn="base" hangingPunct="0">
              <a:spcBef>
                <a:spcPct val="20000"/>
              </a:spcBef>
              <a:spcAft>
                <a:spcPct val="0"/>
              </a:spcAft>
              <a:buClr>
                <a:schemeClr val="accent2"/>
              </a:buClr>
              <a:buChar char="•"/>
              <a:defRPr sz="2400">
                <a:solidFill>
                  <a:schemeClr val="tx1"/>
                </a:solidFill>
                <a:latin typeface="+mn-lt"/>
                <a:ea typeface="+mn-ea"/>
              </a:defRPr>
            </a:lvl3pPr>
            <a:lvl4pPr marL="1428750" indent="-228600" algn="l" rtl="0" eaLnBrk="0" fontAlgn="base" hangingPunct="0">
              <a:spcBef>
                <a:spcPct val="20000"/>
              </a:spcBef>
              <a:spcAft>
                <a:spcPct val="0"/>
              </a:spcAft>
              <a:buClr>
                <a:schemeClr val="accent2"/>
              </a:buClr>
              <a:buChar char="•"/>
              <a:defRPr sz="2000">
                <a:solidFill>
                  <a:schemeClr val="tx1"/>
                </a:solidFill>
                <a:latin typeface="+mn-lt"/>
                <a:ea typeface="+mn-ea"/>
              </a:defRPr>
            </a:lvl4pPr>
            <a:lvl5pPr marL="1771650" indent="-228600" algn="l" rtl="0" eaLnBrk="0" fontAlgn="base" hangingPunct="0">
              <a:spcBef>
                <a:spcPct val="20000"/>
              </a:spcBef>
              <a:spcAft>
                <a:spcPct val="0"/>
              </a:spcAft>
              <a:buClr>
                <a:schemeClr val="accent2"/>
              </a:buClr>
              <a:buChar char="•"/>
              <a:defRPr sz="2000">
                <a:solidFill>
                  <a:schemeClr val="tx1"/>
                </a:solidFill>
                <a:latin typeface="+mn-lt"/>
                <a:ea typeface="+mn-ea"/>
              </a:defRPr>
            </a:lvl5pPr>
            <a:lvl6pPr marL="2228850" indent="-228600" algn="l" rtl="0" eaLnBrk="0" fontAlgn="base" hangingPunct="0">
              <a:spcBef>
                <a:spcPct val="20000"/>
              </a:spcBef>
              <a:spcAft>
                <a:spcPct val="0"/>
              </a:spcAft>
              <a:buClr>
                <a:schemeClr val="accent2"/>
              </a:buClr>
              <a:buChar char="•"/>
              <a:defRPr sz="2000">
                <a:solidFill>
                  <a:schemeClr val="tx1"/>
                </a:solidFill>
                <a:latin typeface="+mn-lt"/>
                <a:ea typeface="+mn-ea"/>
              </a:defRPr>
            </a:lvl6pPr>
            <a:lvl7pPr marL="2686050" indent="-228600" algn="l" rtl="0" eaLnBrk="0" fontAlgn="base" hangingPunct="0">
              <a:spcBef>
                <a:spcPct val="20000"/>
              </a:spcBef>
              <a:spcAft>
                <a:spcPct val="0"/>
              </a:spcAft>
              <a:buClr>
                <a:schemeClr val="accent2"/>
              </a:buClr>
              <a:buChar char="•"/>
              <a:defRPr sz="2000">
                <a:solidFill>
                  <a:schemeClr val="tx1"/>
                </a:solidFill>
                <a:latin typeface="+mn-lt"/>
                <a:ea typeface="+mn-ea"/>
              </a:defRPr>
            </a:lvl7pPr>
            <a:lvl8pPr marL="3143250" indent="-228600" algn="l" rtl="0" eaLnBrk="0" fontAlgn="base" hangingPunct="0">
              <a:spcBef>
                <a:spcPct val="20000"/>
              </a:spcBef>
              <a:spcAft>
                <a:spcPct val="0"/>
              </a:spcAft>
              <a:buClr>
                <a:schemeClr val="accent2"/>
              </a:buClr>
              <a:buChar char="•"/>
              <a:defRPr sz="2000">
                <a:solidFill>
                  <a:schemeClr val="tx1"/>
                </a:solidFill>
                <a:latin typeface="+mn-lt"/>
                <a:ea typeface="+mn-ea"/>
              </a:defRPr>
            </a:lvl8pPr>
            <a:lvl9pPr marL="3600450" indent="-228600" algn="l" rtl="0" eaLnBrk="0" fontAlgn="base" hangingPunct="0">
              <a:spcBef>
                <a:spcPct val="20000"/>
              </a:spcBef>
              <a:spcAft>
                <a:spcPct val="0"/>
              </a:spcAft>
              <a:buClr>
                <a:schemeClr val="accent2"/>
              </a:buClr>
              <a:buChar char="•"/>
              <a:defRPr sz="2000">
                <a:solidFill>
                  <a:schemeClr val="tx1"/>
                </a:solidFill>
                <a:latin typeface="+mn-lt"/>
                <a:ea typeface="+mn-ea"/>
              </a:defRPr>
            </a:lvl9pPr>
          </a:lstStyle>
          <a:p>
            <a:pPr marL="0" indent="0">
              <a:buFontTx/>
              <a:buNone/>
              <a:defRPr/>
            </a:pPr>
            <a:r>
              <a:rPr lang="en-US" altLang="en-US" kern="0" dirty="0" smtClean="0"/>
              <a:t>@ Client </a:t>
            </a:r>
            <a:r>
              <a:rPr lang="en-US" altLang="en-US" kern="0" dirty="0" smtClean="0">
                <a:sym typeface="Wingdings"/>
              </a:rPr>
              <a:t> </a:t>
            </a:r>
            <a:r>
              <a:rPr lang="en-US" altLang="en-US" kern="0" dirty="0" smtClean="0"/>
              <a:t> Release: </a:t>
            </a:r>
          </a:p>
          <a:p>
            <a:pPr marL="457200" lvl="1" indent="0">
              <a:buFontTx/>
              <a:buNone/>
              <a:defRPr/>
            </a:pPr>
            <a:r>
              <a:rPr lang="en-US" altLang="en-US" kern="0" dirty="0" smtClean="0">
                <a:latin typeface="Courier New" charset="0"/>
                <a:ea typeface="Courier New" charset="0"/>
                <a:cs typeface="Courier New" charset="0"/>
              </a:rPr>
              <a:t>Send (Release) to coordinator </a:t>
            </a:r>
          </a:p>
        </p:txBody>
      </p:sp>
      <p:sp>
        <p:nvSpPr>
          <p:cNvPr id="3174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6CF37BFE-79DE-9E44-8515-2D065C4D83EC}" type="slidenum">
              <a:rPr lang="en-US" altLang="en-US" sz="1400"/>
              <a:pPr/>
              <a:t>16</a:t>
            </a:fld>
            <a:endParaRPr lang="en-US" altLang="en-US" sz="14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US" altLang="en-US"/>
              <a:t>Mutual Exclusion</a:t>
            </a:r>
            <a:br>
              <a:rPr lang="en-US" altLang="en-US"/>
            </a:br>
            <a:r>
              <a:rPr lang="en-US" altLang="en-US"/>
              <a:t>A Centralized Algorithm (4)</a:t>
            </a:r>
          </a:p>
        </p:txBody>
      </p:sp>
      <p:sp>
        <p:nvSpPr>
          <p:cNvPr id="3" name="Content Placeholder 2"/>
          <p:cNvSpPr>
            <a:spLocks noGrp="1"/>
          </p:cNvSpPr>
          <p:nvPr>
            <p:ph idx="1"/>
          </p:nvPr>
        </p:nvSpPr>
        <p:spPr/>
        <p:txBody>
          <a:bodyPr>
            <a:normAutofit fontScale="92500" lnSpcReduction="20000"/>
          </a:bodyPr>
          <a:lstStyle/>
          <a:p>
            <a:pPr>
              <a:defRPr/>
            </a:pPr>
            <a:r>
              <a:rPr lang="en-US" dirty="0" smtClean="0"/>
              <a:t>Correctness:	</a:t>
            </a:r>
          </a:p>
          <a:p>
            <a:pPr lvl="1">
              <a:defRPr/>
            </a:pPr>
            <a:r>
              <a:rPr lang="en-US" dirty="0" smtClean="0"/>
              <a:t>Clearly safe	</a:t>
            </a:r>
          </a:p>
          <a:p>
            <a:pPr lvl="1">
              <a:defRPr/>
            </a:pPr>
            <a:r>
              <a:rPr lang="en-US" dirty="0" smtClean="0"/>
              <a:t>Fairness depends on queuing policy.  </a:t>
            </a:r>
          </a:p>
          <a:p>
            <a:pPr lvl="2">
              <a:defRPr/>
            </a:pPr>
            <a:r>
              <a:rPr lang="en-US" dirty="0" smtClean="0"/>
              <a:t>E.g., if always gave priority to lowest process ID, then processes 1 &amp; 2 lock out 3</a:t>
            </a:r>
          </a:p>
          <a:p>
            <a:pPr>
              <a:defRPr/>
            </a:pPr>
            <a:r>
              <a:rPr lang="en-US" dirty="0" smtClean="0"/>
              <a:t>Performance</a:t>
            </a:r>
          </a:p>
          <a:p>
            <a:pPr lvl="1">
              <a:defRPr/>
            </a:pPr>
            <a:r>
              <a:rPr lang="en-US" dirty="0" smtClean="0"/>
              <a:t>"cycle" is a complete round of the protocol with one process </a:t>
            </a:r>
            <a:r>
              <a:rPr lang="en-US" dirty="0" err="1" smtClean="0"/>
              <a:t>i</a:t>
            </a:r>
            <a:r>
              <a:rPr lang="en-US" dirty="0" smtClean="0"/>
              <a:t> entering its critical section and then exiting.</a:t>
            </a:r>
          </a:p>
          <a:p>
            <a:pPr lvl="1">
              <a:defRPr/>
            </a:pPr>
            <a:r>
              <a:rPr lang="en-US" dirty="0" smtClean="0"/>
              <a:t>3 messages per cycle (1 request, 1 grant, 1 release)	</a:t>
            </a:r>
          </a:p>
          <a:p>
            <a:pPr lvl="1">
              <a:defRPr/>
            </a:pPr>
            <a:r>
              <a:rPr lang="en-US" dirty="0" smtClean="0"/>
              <a:t>Lock server creates bottleneck</a:t>
            </a:r>
          </a:p>
          <a:p>
            <a:pPr>
              <a:defRPr/>
            </a:pPr>
            <a:r>
              <a:rPr lang="en-US" dirty="0" smtClean="0"/>
              <a:t>Issues</a:t>
            </a:r>
          </a:p>
          <a:p>
            <a:pPr lvl="1">
              <a:defRPr/>
            </a:pPr>
            <a:r>
              <a:rPr lang="en-US" dirty="0" smtClean="0"/>
              <a:t>What happens when coordinator crashes?</a:t>
            </a:r>
          </a:p>
          <a:p>
            <a:pPr lvl="1">
              <a:defRPr/>
            </a:pPr>
            <a:r>
              <a:rPr lang="en-US" dirty="0" smtClean="0"/>
              <a:t>What happens when it reboots?</a:t>
            </a:r>
            <a:endParaRPr lang="en-US" dirty="0"/>
          </a:p>
        </p:txBody>
      </p:sp>
      <p:sp>
        <p:nvSpPr>
          <p:cNvPr id="5427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2FD40CF6-5058-4940-B5CD-7F96C58A2D4A}" type="slidenum">
              <a:rPr lang="en-US" altLang="en-US" sz="1400"/>
              <a:pPr/>
              <a:t>17</a:t>
            </a:fld>
            <a:endParaRPr lang="en-US" altLang="en-US" sz="14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altLang="en-US"/>
              <a:t>Today's Lecture</a:t>
            </a:r>
          </a:p>
        </p:txBody>
      </p:sp>
      <p:sp>
        <p:nvSpPr>
          <p:cNvPr id="33794" name="Content Placeholder 2"/>
          <p:cNvSpPr>
            <a:spLocks noGrp="1"/>
          </p:cNvSpPr>
          <p:nvPr>
            <p:ph idx="1"/>
          </p:nvPr>
        </p:nvSpPr>
        <p:spPr/>
        <p:txBody>
          <a:bodyPr/>
          <a:lstStyle/>
          <a:p>
            <a:r>
              <a:rPr lang="en-US" altLang="en-US"/>
              <a:t>NTP correction</a:t>
            </a:r>
          </a:p>
          <a:p>
            <a:endParaRPr lang="en-US" altLang="en-US">
              <a:solidFill>
                <a:srgbClr val="FF0000"/>
              </a:solidFill>
            </a:endParaRPr>
          </a:p>
          <a:p>
            <a:r>
              <a:rPr lang="en-US" altLang="en-US"/>
              <a:t>Totally ordered multicast</a:t>
            </a:r>
          </a:p>
          <a:p>
            <a:endParaRPr lang="en-US" altLang="en-US">
              <a:solidFill>
                <a:srgbClr val="FF0000"/>
              </a:solidFill>
            </a:endParaRPr>
          </a:p>
          <a:p>
            <a:r>
              <a:rPr lang="en-US" altLang="en-US"/>
              <a:t>Centralized Mutual Exclusion</a:t>
            </a:r>
          </a:p>
          <a:p>
            <a:endParaRPr lang="en-US" altLang="en-US"/>
          </a:p>
          <a:p>
            <a:r>
              <a:rPr lang="en-US" altLang="en-US">
                <a:solidFill>
                  <a:srgbClr val="FF0000"/>
                </a:solidFill>
              </a:rPr>
              <a:t>Distributed Mutual Exclusion</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a:spcBef>
                <a:spcPct val="0"/>
              </a:spcBef>
              <a:buClrTx/>
              <a:buFontTx/>
              <a:buNone/>
            </a:pPr>
            <a:fld id="{689A6AF7-0197-1441-A0FD-E8A2182716FF}" type="slidenum">
              <a:rPr lang="en-US" altLang="en-US" sz="1400"/>
              <a:pPr>
                <a:spcBef>
                  <a:spcPct val="0"/>
                </a:spcBef>
                <a:buClrTx/>
                <a:buFontTx/>
                <a:buNone/>
              </a:pPr>
              <a:t>18</a:t>
            </a:fld>
            <a:endParaRPr lang="en-US" altLang="en-US" sz="14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altLang="en-US"/>
              <a:t>Distributed Algorithm Strawman</a:t>
            </a:r>
          </a:p>
        </p:txBody>
      </p:sp>
      <p:sp>
        <p:nvSpPr>
          <p:cNvPr id="55298" name="Content Placeholder 2"/>
          <p:cNvSpPr>
            <a:spLocks noGrp="1"/>
          </p:cNvSpPr>
          <p:nvPr>
            <p:ph idx="1"/>
          </p:nvPr>
        </p:nvSpPr>
        <p:spPr/>
        <p:txBody>
          <a:bodyPr/>
          <a:lstStyle/>
          <a:p>
            <a:r>
              <a:rPr lang="en-US" altLang="en-US"/>
              <a:t>Assume that there are n coordinators</a:t>
            </a:r>
          </a:p>
          <a:p>
            <a:pPr lvl="1"/>
            <a:r>
              <a:rPr lang="en-US" altLang="en-US"/>
              <a:t>Access requires a majority vote from m &gt; n/2 coordinators. </a:t>
            </a:r>
          </a:p>
          <a:p>
            <a:pPr lvl="1"/>
            <a:r>
              <a:rPr lang="en-US" altLang="en-US"/>
              <a:t>A coordinator always responds immediately to a request with GRANT or DENY</a:t>
            </a:r>
          </a:p>
          <a:p>
            <a:r>
              <a:rPr lang="en-US" altLang="en-US"/>
              <a:t>Node failures are still a problem</a:t>
            </a:r>
          </a:p>
          <a:p>
            <a:r>
              <a:rPr lang="en-US" altLang="en-US"/>
              <a:t>Large numbers of nodes requesting access can affect availability</a:t>
            </a:r>
          </a:p>
        </p:txBody>
      </p:sp>
      <p:sp>
        <p:nvSpPr>
          <p:cNvPr id="5529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E552B62C-BC29-B440-8BBD-04F6971BA805}" type="slidenum">
              <a:rPr lang="en-US" altLang="en-US" sz="1400"/>
              <a:pPr/>
              <a:t>19</a:t>
            </a:fld>
            <a:endParaRPr lang="en-US" altLang="en-US" sz="1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altLang="en-US"/>
              <a:t>Today's Lecture</a:t>
            </a:r>
          </a:p>
        </p:txBody>
      </p:sp>
      <p:sp>
        <p:nvSpPr>
          <p:cNvPr id="17410" name="Content Placeholder 2"/>
          <p:cNvSpPr>
            <a:spLocks noGrp="1"/>
          </p:cNvSpPr>
          <p:nvPr>
            <p:ph idx="1"/>
          </p:nvPr>
        </p:nvSpPr>
        <p:spPr/>
        <p:txBody>
          <a:bodyPr/>
          <a:lstStyle/>
          <a:p>
            <a:r>
              <a:rPr lang="en-US" altLang="en-US">
                <a:solidFill>
                  <a:srgbClr val="FF0000"/>
                </a:solidFill>
              </a:rPr>
              <a:t>NTP correction</a:t>
            </a:r>
          </a:p>
          <a:p>
            <a:endParaRPr lang="en-US" altLang="en-US">
              <a:solidFill>
                <a:srgbClr val="FF0000"/>
              </a:solidFill>
            </a:endParaRPr>
          </a:p>
          <a:p>
            <a:r>
              <a:rPr lang="en-US" altLang="en-US"/>
              <a:t>Totally ordered multicast</a:t>
            </a:r>
          </a:p>
          <a:p>
            <a:endParaRPr lang="en-US" altLang="en-US">
              <a:solidFill>
                <a:srgbClr val="FF0000"/>
              </a:solidFill>
            </a:endParaRPr>
          </a:p>
          <a:p>
            <a:r>
              <a:rPr lang="en-US" altLang="en-US"/>
              <a:t>Centralized Mutual Exclusion</a:t>
            </a:r>
          </a:p>
          <a:p>
            <a:endParaRPr lang="en-US" altLang="en-US"/>
          </a:p>
          <a:p>
            <a:r>
              <a:rPr lang="en-US" altLang="en-US"/>
              <a:t>Distributed Mutual Exclusion</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a:spcBef>
                <a:spcPct val="0"/>
              </a:spcBef>
              <a:buClrTx/>
              <a:buFontTx/>
              <a:buNone/>
            </a:pPr>
            <a:fld id="{E8303FCC-7F21-0048-95C4-A76F1E29B68E}" type="slidenum">
              <a:rPr lang="en-US" altLang="en-US" sz="1400"/>
              <a:pPr>
                <a:spcBef>
                  <a:spcPct val="0"/>
                </a:spcBef>
                <a:buClrTx/>
                <a:buFontTx/>
                <a:buNone/>
              </a:pPr>
              <a:t>2</a:t>
            </a:fld>
            <a:endParaRPr lang="en-US" altLang="en-US" sz="14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US" altLang="en-US"/>
              <a:t>A Distributed Algorithm 2</a:t>
            </a:r>
            <a:br>
              <a:rPr lang="en-US" altLang="en-US"/>
            </a:br>
            <a:r>
              <a:rPr lang="en-US" altLang="en-US"/>
              <a:t>(Lamport Mutual Exclusion)</a:t>
            </a:r>
          </a:p>
        </p:txBody>
      </p:sp>
      <p:sp>
        <p:nvSpPr>
          <p:cNvPr id="3" name="Content Placeholder 2"/>
          <p:cNvSpPr>
            <a:spLocks noGrp="1"/>
          </p:cNvSpPr>
          <p:nvPr>
            <p:ph idx="1"/>
          </p:nvPr>
        </p:nvSpPr>
        <p:spPr/>
        <p:txBody>
          <a:bodyPr>
            <a:normAutofit fontScale="85000" lnSpcReduction="10000"/>
          </a:bodyPr>
          <a:lstStyle/>
          <a:p>
            <a:pPr>
              <a:defRPr/>
            </a:pPr>
            <a:r>
              <a:rPr lang="en-US" dirty="0"/>
              <a:t>Every process maintains a queue of pending requests for entering critical section in order. The queues are ordered by virtual time stamps derived from </a:t>
            </a:r>
            <a:r>
              <a:rPr lang="en-US" dirty="0" err="1" smtClean="0"/>
              <a:t>Lamport</a:t>
            </a:r>
            <a:r>
              <a:rPr lang="en-US" dirty="0" smtClean="0"/>
              <a:t> timestamps</a:t>
            </a:r>
          </a:p>
          <a:p>
            <a:pPr lvl="1">
              <a:defRPr/>
            </a:pPr>
            <a:r>
              <a:rPr lang="en-US" altLang="en-US" dirty="0" smtClean="0"/>
              <a:t>For any events e, e' such that e --&gt; e' (causality ordering), T(e) &lt; T(e')</a:t>
            </a:r>
          </a:p>
          <a:p>
            <a:pPr lvl="1">
              <a:defRPr/>
            </a:pPr>
            <a:r>
              <a:rPr lang="en-US" altLang="en-US" dirty="0" smtClean="0"/>
              <a:t>For any distinct events e, e', T(e) != T(e')</a:t>
            </a:r>
          </a:p>
          <a:p>
            <a:pPr>
              <a:defRPr/>
            </a:pPr>
            <a:endParaRPr lang="en-US" dirty="0"/>
          </a:p>
          <a:p>
            <a:pPr>
              <a:defRPr/>
            </a:pPr>
            <a:r>
              <a:rPr lang="en-US" altLang="en-US" dirty="0" smtClean="0"/>
              <a:t>When node </a:t>
            </a:r>
            <a:r>
              <a:rPr lang="en-US" altLang="en-US" dirty="0" err="1" smtClean="0"/>
              <a:t>i</a:t>
            </a:r>
            <a:r>
              <a:rPr lang="en-US" altLang="en-US" dirty="0" smtClean="0"/>
              <a:t> wants to enter C.S., it sends time-stamped request to all other nodes (including itself)</a:t>
            </a:r>
            <a:r>
              <a:rPr lang="en-US" dirty="0"/>
              <a:t> </a:t>
            </a:r>
            <a:endParaRPr lang="en-US" dirty="0" smtClean="0"/>
          </a:p>
          <a:p>
            <a:pPr lvl="1">
              <a:defRPr/>
            </a:pPr>
            <a:r>
              <a:rPr lang="en-US" dirty="0" smtClean="0"/>
              <a:t>Wait </a:t>
            </a:r>
            <a:r>
              <a:rPr lang="en-US" dirty="0"/>
              <a:t>for replies from all other nodes.</a:t>
            </a:r>
          </a:p>
          <a:p>
            <a:pPr lvl="1">
              <a:defRPr/>
            </a:pPr>
            <a:r>
              <a:rPr lang="en-US" dirty="0"/>
              <a:t>If own request is at the head of its queue and all replies have been received, enter </a:t>
            </a:r>
            <a:r>
              <a:rPr lang="en-US" dirty="0" smtClean="0"/>
              <a:t>C.S.</a:t>
            </a:r>
          </a:p>
          <a:p>
            <a:pPr lvl="1">
              <a:defRPr/>
            </a:pPr>
            <a:r>
              <a:rPr lang="en-US" dirty="0" smtClean="0"/>
              <a:t>Upon exiting C.S., remove its request from the queue and send a release message to every process.</a:t>
            </a:r>
          </a:p>
          <a:p>
            <a:pPr marL="457200" lvl="1" indent="0">
              <a:buFontTx/>
              <a:buNone/>
              <a:defRPr/>
            </a:pPr>
            <a:endParaRPr lang="en-US" dirty="0" smtClean="0"/>
          </a:p>
          <a:p>
            <a:pPr lvl="1">
              <a:defRPr/>
            </a:pPr>
            <a:endParaRPr lang="en-US" dirty="0"/>
          </a:p>
          <a:p>
            <a:pPr>
              <a:defRPr/>
            </a:pPr>
            <a:endParaRPr lang="en-US" dirty="0"/>
          </a:p>
        </p:txBody>
      </p:sp>
      <p:sp>
        <p:nvSpPr>
          <p:cNvPr id="5632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609E6F8F-4FD0-B64B-B881-B07EEA361CF9}" type="slidenum">
              <a:rPr lang="en-US" altLang="en-US" sz="1400"/>
              <a:pPr/>
              <a:t>20</a:t>
            </a:fld>
            <a:endParaRPr lang="en-US" altLang="en-US" sz="14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altLang="en-US"/>
              <a:t>A Distributed Algorithm 2</a:t>
            </a:r>
          </a:p>
        </p:txBody>
      </p:sp>
      <p:sp>
        <p:nvSpPr>
          <p:cNvPr id="3" name="Content Placeholder 2"/>
          <p:cNvSpPr>
            <a:spLocks noGrp="1"/>
          </p:cNvSpPr>
          <p:nvPr>
            <p:ph idx="1"/>
          </p:nvPr>
        </p:nvSpPr>
        <p:spPr>
          <a:xfrm>
            <a:off x="457200" y="1524000"/>
            <a:ext cx="8475663" cy="5029200"/>
          </a:xfrm>
        </p:spPr>
        <p:txBody>
          <a:bodyPr>
            <a:normAutofit lnSpcReduction="10000"/>
          </a:bodyPr>
          <a:lstStyle/>
          <a:p>
            <a:pPr>
              <a:defRPr/>
            </a:pPr>
            <a:r>
              <a:rPr lang="en-US" dirty="0" smtClean="0"/>
              <a:t>Other nodes:</a:t>
            </a:r>
          </a:p>
          <a:p>
            <a:pPr lvl="1">
              <a:defRPr/>
            </a:pPr>
            <a:r>
              <a:rPr lang="en-US" dirty="0" smtClean="0"/>
              <a:t>After </a:t>
            </a:r>
            <a:r>
              <a:rPr lang="en-US" dirty="0"/>
              <a:t>receiving a request, enter the request in its own request queue (ordered by time stamps) and reply with a time stamp</a:t>
            </a:r>
            <a:r>
              <a:rPr lang="en-US" dirty="0" smtClean="0"/>
              <a:t>.</a:t>
            </a:r>
          </a:p>
          <a:p>
            <a:pPr lvl="2">
              <a:defRPr/>
            </a:pPr>
            <a:r>
              <a:rPr lang="en-US" dirty="0" smtClean="0"/>
              <a:t>This reply is unicast unlike the </a:t>
            </a:r>
            <a:r>
              <a:rPr lang="en-US" dirty="0" err="1" smtClean="0"/>
              <a:t>Lamport</a:t>
            </a:r>
            <a:r>
              <a:rPr lang="en-US" dirty="0" smtClean="0"/>
              <a:t> totally order multicast example. Why?</a:t>
            </a:r>
          </a:p>
          <a:p>
            <a:pPr lvl="3">
              <a:defRPr/>
            </a:pPr>
            <a:r>
              <a:rPr lang="en-US" dirty="0" smtClean="0"/>
              <a:t>Only the requester needs to know the message is ready to commit. </a:t>
            </a:r>
          </a:p>
          <a:p>
            <a:pPr lvl="3">
              <a:defRPr/>
            </a:pPr>
            <a:r>
              <a:rPr lang="en-US" dirty="0" smtClean="0"/>
              <a:t>Release messages are broadcast to let others to move on</a:t>
            </a:r>
            <a:endParaRPr lang="en-US" dirty="0"/>
          </a:p>
          <a:p>
            <a:pPr lvl="1">
              <a:defRPr/>
            </a:pPr>
            <a:r>
              <a:rPr lang="en-US" dirty="0"/>
              <a:t>After receiving release message, remove the corresponding request from its own request queue.</a:t>
            </a:r>
          </a:p>
          <a:p>
            <a:pPr lvl="1">
              <a:defRPr/>
            </a:pPr>
            <a:r>
              <a:rPr lang="en-US" dirty="0"/>
              <a:t>If own request is at the head of its queue and all replies have been received, enter </a:t>
            </a:r>
            <a:r>
              <a:rPr lang="en-US" dirty="0" smtClean="0"/>
              <a:t>C.S.</a:t>
            </a:r>
          </a:p>
          <a:p>
            <a:pPr marL="0" indent="0">
              <a:buFontTx/>
              <a:buNone/>
              <a:defRPr/>
            </a:pPr>
            <a:endParaRPr lang="en-US" dirty="0"/>
          </a:p>
          <a:p>
            <a:pPr>
              <a:defRPr/>
            </a:pPr>
            <a:endParaRPr lang="en-US" dirty="0"/>
          </a:p>
        </p:txBody>
      </p:sp>
      <p:sp>
        <p:nvSpPr>
          <p:cNvPr id="5734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1B0D2073-2B82-A747-B90E-6577892FEBF1}" type="slidenum">
              <a:rPr lang="en-US" altLang="en-US" sz="1400"/>
              <a:pPr/>
              <a:t>21</a:t>
            </a:fld>
            <a:endParaRPr lang="en-US" altLang="en-US" sz="14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US" altLang="en-US"/>
              <a:t>A Distributed Algorithm 2</a:t>
            </a:r>
          </a:p>
        </p:txBody>
      </p:sp>
      <p:sp>
        <p:nvSpPr>
          <p:cNvPr id="3" name="Content Placeholder 2"/>
          <p:cNvSpPr>
            <a:spLocks noGrp="1"/>
          </p:cNvSpPr>
          <p:nvPr>
            <p:ph idx="1"/>
          </p:nvPr>
        </p:nvSpPr>
        <p:spPr>
          <a:xfrm>
            <a:off x="457200" y="1524000"/>
            <a:ext cx="8475663" cy="4849813"/>
          </a:xfrm>
        </p:spPr>
        <p:txBody>
          <a:bodyPr>
            <a:normAutofit fontScale="85000" lnSpcReduction="20000"/>
          </a:bodyPr>
          <a:lstStyle/>
          <a:p>
            <a:pPr>
              <a:defRPr/>
            </a:pPr>
            <a:r>
              <a:rPr lang="en-US" dirty="0" smtClean="0"/>
              <a:t>Correctness</a:t>
            </a:r>
          </a:p>
          <a:p>
            <a:pPr lvl="1">
              <a:defRPr/>
            </a:pPr>
            <a:r>
              <a:rPr lang="en-US" dirty="0" smtClean="0"/>
              <a:t>When process x generates request with time stamp </a:t>
            </a:r>
            <a:r>
              <a:rPr lang="en-US" dirty="0" err="1" smtClean="0"/>
              <a:t>Tx</a:t>
            </a:r>
            <a:r>
              <a:rPr lang="en-US" dirty="0" smtClean="0"/>
              <a:t>, and it has received replies from all y in </a:t>
            </a:r>
            <a:r>
              <a:rPr lang="en-US" dirty="0" err="1" smtClean="0"/>
              <a:t>Nx</a:t>
            </a:r>
            <a:r>
              <a:rPr lang="en-US" dirty="0" smtClean="0"/>
              <a:t>, then its Q contains all requests with time stamps &lt;= </a:t>
            </a:r>
            <a:r>
              <a:rPr lang="en-US" dirty="0" err="1" smtClean="0"/>
              <a:t>Tx</a:t>
            </a:r>
            <a:r>
              <a:rPr lang="en-US" dirty="0" smtClean="0"/>
              <a:t>.</a:t>
            </a:r>
          </a:p>
          <a:p>
            <a:pPr>
              <a:defRPr/>
            </a:pPr>
            <a:endParaRPr lang="en-US" dirty="0"/>
          </a:p>
          <a:p>
            <a:pPr>
              <a:defRPr/>
            </a:pPr>
            <a:r>
              <a:rPr lang="en-US" dirty="0" smtClean="0"/>
              <a:t>Performance</a:t>
            </a:r>
          </a:p>
          <a:p>
            <a:pPr lvl="1">
              <a:defRPr/>
            </a:pPr>
            <a:r>
              <a:rPr lang="en-US" dirty="0" smtClean="0"/>
              <a:t>Process </a:t>
            </a:r>
            <a:r>
              <a:rPr lang="en-US" dirty="0" err="1" smtClean="0"/>
              <a:t>i</a:t>
            </a:r>
            <a:r>
              <a:rPr lang="en-US" dirty="0" smtClean="0"/>
              <a:t> sends n-1 request messages</a:t>
            </a:r>
          </a:p>
          <a:p>
            <a:pPr lvl="1">
              <a:defRPr/>
            </a:pPr>
            <a:r>
              <a:rPr lang="en-US" dirty="0" smtClean="0"/>
              <a:t>Process </a:t>
            </a:r>
            <a:r>
              <a:rPr lang="en-US" dirty="0" err="1" smtClean="0"/>
              <a:t>i</a:t>
            </a:r>
            <a:r>
              <a:rPr lang="en-US" dirty="0" smtClean="0"/>
              <a:t> receives n-1 reply messages</a:t>
            </a:r>
          </a:p>
          <a:p>
            <a:pPr lvl="1">
              <a:defRPr/>
            </a:pPr>
            <a:r>
              <a:rPr lang="en-US" dirty="0" smtClean="0"/>
              <a:t>Process </a:t>
            </a:r>
            <a:r>
              <a:rPr lang="en-US" dirty="0" err="1" smtClean="0"/>
              <a:t>i</a:t>
            </a:r>
            <a:r>
              <a:rPr lang="en-US" dirty="0" smtClean="0"/>
              <a:t> sends n-1 release messages.</a:t>
            </a:r>
          </a:p>
          <a:p>
            <a:pPr lvl="1">
              <a:defRPr/>
            </a:pPr>
            <a:endParaRPr lang="en-US" dirty="0"/>
          </a:p>
          <a:p>
            <a:pPr>
              <a:defRPr/>
            </a:pPr>
            <a:r>
              <a:rPr lang="en-US" dirty="0" smtClean="0"/>
              <a:t>Issues</a:t>
            </a:r>
          </a:p>
          <a:p>
            <a:pPr lvl="1">
              <a:defRPr/>
            </a:pPr>
            <a:r>
              <a:rPr lang="en-US" dirty="0" smtClean="0"/>
              <a:t>What if node fails?</a:t>
            </a:r>
          </a:p>
          <a:p>
            <a:pPr lvl="1">
              <a:defRPr/>
            </a:pPr>
            <a:r>
              <a:rPr lang="en-US" dirty="0" smtClean="0"/>
              <a:t>Performance compared to centralized</a:t>
            </a:r>
          </a:p>
          <a:p>
            <a:pPr lvl="1">
              <a:defRPr/>
            </a:pPr>
            <a:r>
              <a:rPr lang="en-US" dirty="0" smtClean="0"/>
              <a:t>What about message reordering?</a:t>
            </a:r>
          </a:p>
          <a:p>
            <a:pPr lvl="1">
              <a:defRPr/>
            </a:pPr>
            <a:endParaRPr lang="en-US" dirty="0"/>
          </a:p>
        </p:txBody>
      </p:sp>
      <p:sp>
        <p:nvSpPr>
          <p:cNvPr id="5837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E3A42691-840D-6641-83DF-DA8A6D5F430F}" type="slidenum">
              <a:rPr lang="en-US" altLang="en-US" sz="1400"/>
              <a:pPr/>
              <a:t>22</a:t>
            </a:fld>
            <a:endParaRPr lang="en-US" altLang="en-US" sz="14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r>
              <a:rPr lang="en-US" altLang="en-US"/>
              <a:t>A Distributed Algorithm 3</a:t>
            </a:r>
            <a:br>
              <a:rPr lang="en-US" altLang="en-US"/>
            </a:br>
            <a:r>
              <a:rPr lang="en-US" altLang="en-US"/>
              <a:t>(Ricart &amp; Agrawala)</a:t>
            </a:r>
          </a:p>
        </p:txBody>
      </p:sp>
      <p:sp>
        <p:nvSpPr>
          <p:cNvPr id="34818" name="Rectangle 3"/>
          <p:cNvSpPr>
            <a:spLocks noGrp="1" noChangeArrowheads="1"/>
          </p:cNvSpPr>
          <p:nvPr>
            <p:ph type="body" idx="1"/>
          </p:nvPr>
        </p:nvSpPr>
        <p:spPr>
          <a:xfrm>
            <a:off x="457200" y="1524000"/>
            <a:ext cx="8475663" cy="4876800"/>
          </a:xfrm>
        </p:spPr>
        <p:txBody>
          <a:bodyPr/>
          <a:lstStyle/>
          <a:p>
            <a:r>
              <a:rPr lang="en-US" altLang="en-US"/>
              <a:t>Also relies on Lamport totally ordered clocks. </a:t>
            </a:r>
          </a:p>
          <a:p>
            <a:endParaRPr lang="en-US" altLang="en-US"/>
          </a:p>
          <a:p>
            <a:r>
              <a:rPr lang="en-US" altLang="en-US"/>
              <a:t>When node i wants to enter C.S., it sends time-stamped request to all other nodes.  These other nodes reply (eventually).  When i receives n-1 replies, then can enter C.S.</a:t>
            </a:r>
          </a:p>
          <a:p>
            <a:endParaRPr lang="en-US" altLang="en-US"/>
          </a:p>
          <a:p>
            <a:r>
              <a:rPr lang="en-US" altLang="en-US"/>
              <a:t>Trick: Node j having earlier request doesn't reply to i until after it has completed its C.S.</a:t>
            </a:r>
          </a:p>
          <a:p>
            <a:endParaRPr lang="en-US" altLang="en-US"/>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90BA5CF1-58E7-794C-913E-957E5433B674}" type="slidenum">
              <a:rPr lang="en-US" altLang="en-US" sz="1400"/>
              <a:pPr/>
              <a:t>23</a:t>
            </a:fld>
            <a:endParaRPr lang="en-US" altLang="en-US" sz="14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r>
              <a:rPr lang="en-US" altLang="en-US"/>
              <a:t>A Distributed Algorithm</a:t>
            </a:r>
          </a:p>
        </p:txBody>
      </p:sp>
      <p:sp>
        <p:nvSpPr>
          <p:cNvPr id="128003" name="Rectangle 3"/>
          <p:cNvSpPr>
            <a:spLocks noGrp="1" noChangeArrowheads="1"/>
          </p:cNvSpPr>
          <p:nvPr>
            <p:ph type="body" idx="1"/>
          </p:nvPr>
        </p:nvSpPr>
        <p:spPr>
          <a:xfrm>
            <a:off x="457200" y="1524000"/>
            <a:ext cx="8475663" cy="4876800"/>
          </a:xfrm>
        </p:spPr>
        <p:txBody>
          <a:bodyPr>
            <a:normAutofit/>
          </a:bodyPr>
          <a:lstStyle/>
          <a:p>
            <a:pPr marL="0" indent="0">
              <a:lnSpc>
                <a:spcPct val="90000"/>
              </a:lnSpc>
              <a:buFontTx/>
              <a:buNone/>
            </a:pPr>
            <a:r>
              <a:rPr lang="en-US" altLang="en-US" sz="2400"/>
              <a:t>Three different cases:</a:t>
            </a:r>
          </a:p>
          <a:p>
            <a:pPr marL="0" indent="0">
              <a:lnSpc>
                <a:spcPct val="90000"/>
              </a:lnSpc>
            </a:pPr>
            <a:endParaRPr lang="en-US" altLang="en-US" sz="2400"/>
          </a:p>
          <a:p>
            <a:pPr marL="0" indent="0">
              <a:lnSpc>
                <a:spcPct val="90000"/>
              </a:lnSpc>
              <a:buFontTx/>
              <a:buAutoNum type="arabicPeriod"/>
            </a:pPr>
            <a:r>
              <a:rPr lang="en-US" altLang="en-US" sz="2400"/>
              <a:t>If the receiver is not accessing the resource and does not want to access it, it sends back an OK message to the sender.</a:t>
            </a:r>
          </a:p>
          <a:p>
            <a:pPr marL="0" indent="0">
              <a:lnSpc>
                <a:spcPct val="90000"/>
              </a:lnSpc>
              <a:buFontTx/>
              <a:buAutoNum type="arabicPeriod"/>
            </a:pPr>
            <a:endParaRPr lang="en-US" altLang="en-US" sz="2400"/>
          </a:p>
          <a:p>
            <a:pPr marL="0" indent="0">
              <a:lnSpc>
                <a:spcPct val="90000"/>
              </a:lnSpc>
              <a:buFontTx/>
              <a:buAutoNum type="arabicPeriod"/>
            </a:pPr>
            <a:r>
              <a:rPr lang="en-US" altLang="en-US" sz="2400"/>
              <a:t>If the receiver already has access to the resource, it simply does not reply. Instead, it queues the request.</a:t>
            </a:r>
          </a:p>
          <a:p>
            <a:pPr marL="0" indent="0">
              <a:lnSpc>
                <a:spcPct val="90000"/>
              </a:lnSpc>
              <a:buFontTx/>
              <a:buAutoNum type="arabicPeriod"/>
            </a:pPr>
            <a:endParaRPr lang="en-US" altLang="en-US" sz="2400"/>
          </a:p>
          <a:p>
            <a:pPr marL="0" indent="0">
              <a:lnSpc>
                <a:spcPct val="90000"/>
              </a:lnSpc>
              <a:buFontTx/>
              <a:buAutoNum type="arabicPeriod"/>
            </a:pPr>
            <a:r>
              <a:rPr lang="en-US" altLang="en-US" sz="2400"/>
              <a:t>If the receiver wants to access the resource as well but has not yet done so, it compares the timestamp of the incoming message with the one contained in the message that it has sent everyone. The lowest one wins. </a:t>
            </a:r>
          </a:p>
        </p:txBody>
      </p:sp>
      <p:sp>
        <p:nvSpPr>
          <p:cNvPr id="36867"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E45C02C7-B821-CE4E-8D08-9AFD0BD05017}" type="slidenum">
              <a:rPr lang="en-US" altLang="en-US" sz="1400"/>
              <a:pPr/>
              <a:t>24</a:t>
            </a:fld>
            <a:endParaRPr lang="en-US" altLang="en-US" sz="14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r>
              <a:rPr lang="en-US" altLang="en-US"/>
              <a:t>A Distributed Algorithm</a:t>
            </a:r>
          </a:p>
        </p:txBody>
      </p:sp>
      <p:sp>
        <p:nvSpPr>
          <p:cNvPr id="38914" name="Rectangle 3"/>
          <p:cNvSpPr>
            <a:spLocks noGrp="1" noChangeArrowheads="1"/>
          </p:cNvSpPr>
          <p:nvPr>
            <p:ph type="body" idx="1"/>
          </p:nvPr>
        </p:nvSpPr>
        <p:spPr>
          <a:xfrm>
            <a:off x="457200" y="5181600"/>
            <a:ext cx="8475663" cy="1066800"/>
          </a:xfrm>
        </p:spPr>
        <p:txBody>
          <a:bodyPr/>
          <a:lstStyle/>
          <a:p>
            <a:r>
              <a:rPr lang="en-US" altLang="en-US"/>
              <a:t>Two processes (0 and 2) want to access a </a:t>
            </a:r>
            <a:br>
              <a:rPr lang="en-US" altLang="en-US"/>
            </a:br>
            <a:r>
              <a:rPr lang="en-US" altLang="en-US"/>
              <a:t>shared resource at the same moment. </a:t>
            </a:r>
          </a:p>
        </p:txBody>
      </p:sp>
      <p:pic>
        <p:nvPicPr>
          <p:cNvPr id="38915" name="Picture 5" descr="06-15"/>
          <p:cNvPicPr>
            <a:picLocks noChangeAspect="1" noChangeArrowheads="1"/>
          </p:cNvPicPr>
          <p:nvPr/>
        </p:nvPicPr>
        <p:blipFill>
          <a:blip r:embed="rId3">
            <a:extLst>
              <a:ext uri="{28A0092B-C50C-407E-A947-70E740481C1C}">
                <a14:useLocalDpi xmlns:a14="http://schemas.microsoft.com/office/drawing/2010/main" val="0"/>
              </a:ext>
            </a:extLst>
          </a:blip>
          <a:srcRect r="75536" b="7173"/>
          <a:stretch>
            <a:fillRect/>
          </a:stretch>
        </p:blipFill>
        <p:spPr bwMode="auto">
          <a:xfrm>
            <a:off x="3019425" y="1336675"/>
            <a:ext cx="3263900" cy="376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129FAB78-3D89-AA40-9346-B4B7FC31E77B}" type="slidenum">
              <a:rPr lang="en-US" altLang="en-US" sz="1400"/>
              <a:pPr/>
              <a:t>25</a:t>
            </a:fld>
            <a:endParaRPr lang="en-US" altLang="en-US" sz="14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r>
              <a:rPr lang="en-US" altLang="en-US"/>
              <a:t>A Distributed Algorithm</a:t>
            </a:r>
          </a:p>
        </p:txBody>
      </p:sp>
      <p:sp>
        <p:nvSpPr>
          <p:cNvPr id="40962" name="Rectangle 3"/>
          <p:cNvSpPr>
            <a:spLocks noGrp="1" noChangeArrowheads="1"/>
          </p:cNvSpPr>
          <p:nvPr>
            <p:ph type="body" idx="1"/>
          </p:nvPr>
        </p:nvSpPr>
        <p:spPr>
          <a:xfrm>
            <a:off x="457200" y="4953000"/>
            <a:ext cx="8475663" cy="1447800"/>
          </a:xfrm>
        </p:spPr>
        <p:txBody>
          <a:bodyPr/>
          <a:lstStyle/>
          <a:p>
            <a:r>
              <a:rPr lang="en-US" altLang="en-US"/>
              <a:t>Process 0 has the lowest timestamp, so it wins. </a:t>
            </a:r>
          </a:p>
        </p:txBody>
      </p:sp>
      <p:pic>
        <p:nvPicPr>
          <p:cNvPr id="40963" name="Picture 4" descr="06-15"/>
          <p:cNvPicPr>
            <a:picLocks noChangeAspect="1" noChangeArrowheads="1"/>
          </p:cNvPicPr>
          <p:nvPr/>
        </p:nvPicPr>
        <p:blipFill>
          <a:blip r:embed="rId3">
            <a:extLst>
              <a:ext uri="{28A0092B-C50C-407E-A947-70E740481C1C}">
                <a14:useLocalDpi xmlns:a14="http://schemas.microsoft.com/office/drawing/2010/main" val="0"/>
              </a:ext>
            </a:extLst>
          </a:blip>
          <a:srcRect l="31262" r="45441" b="17339"/>
          <a:stretch>
            <a:fillRect/>
          </a:stretch>
        </p:blipFill>
        <p:spPr bwMode="auto">
          <a:xfrm>
            <a:off x="2890838" y="1520825"/>
            <a:ext cx="3108325" cy="335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16317150-7820-4F4C-9985-ACECC7939195}" type="slidenum">
              <a:rPr lang="en-US" altLang="en-US" sz="1400"/>
              <a:pPr/>
              <a:t>26</a:t>
            </a:fld>
            <a:endParaRPr lang="en-US" altLang="en-US" sz="14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r>
              <a:rPr lang="en-US" altLang="en-US"/>
              <a:t>A Distributed Algorithm (4)</a:t>
            </a:r>
          </a:p>
        </p:txBody>
      </p:sp>
      <p:sp>
        <p:nvSpPr>
          <p:cNvPr id="43010" name="Rectangle 3"/>
          <p:cNvSpPr>
            <a:spLocks noGrp="1" noChangeArrowheads="1"/>
          </p:cNvSpPr>
          <p:nvPr>
            <p:ph type="body" idx="1"/>
          </p:nvPr>
        </p:nvSpPr>
        <p:spPr>
          <a:xfrm>
            <a:off x="457200" y="4724400"/>
            <a:ext cx="8475663" cy="1524000"/>
          </a:xfrm>
        </p:spPr>
        <p:txBody>
          <a:bodyPr/>
          <a:lstStyle/>
          <a:p>
            <a:r>
              <a:rPr lang="en-US" altLang="en-US"/>
              <a:t>When process 0 is done, it sends an OK also, so 2 can now go ahead.</a:t>
            </a:r>
          </a:p>
        </p:txBody>
      </p:sp>
      <p:pic>
        <p:nvPicPr>
          <p:cNvPr id="43011" name="Picture 4" descr="06-15"/>
          <p:cNvPicPr>
            <a:picLocks noChangeAspect="1" noChangeArrowheads="1"/>
          </p:cNvPicPr>
          <p:nvPr/>
        </p:nvPicPr>
        <p:blipFill>
          <a:blip r:embed="rId3">
            <a:extLst>
              <a:ext uri="{28A0092B-C50C-407E-A947-70E740481C1C}">
                <a14:useLocalDpi xmlns:a14="http://schemas.microsoft.com/office/drawing/2010/main" val="0"/>
              </a:ext>
            </a:extLst>
          </a:blip>
          <a:srcRect l="65321" t="14514" b="16682"/>
          <a:stretch>
            <a:fillRect/>
          </a:stretch>
        </p:blipFill>
        <p:spPr bwMode="auto">
          <a:xfrm>
            <a:off x="1763713" y="1301750"/>
            <a:ext cx="5289550" cy="319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91461EA1-B3C4-3442-89DE-23952B0BAA30}" type="slidenum">
              <a:rPr lang="en-US" altLang="en-US" sz="1400"/>
              <a:pPr/>
              <a:t>27</a:t>
            </a:fld>
            <a:endParaRPr lang="en-US" altLang="en-US" sz="14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r>
              <a:rPr lang="en-US" altLang="en-US"/>
              <a:t>Correctness</a:t>
            </a:r>
          </a:p>
        </p:txBody>
      </p:sp>
      <p:sp>
        <p:nvSpPr>
          <p:cNvPr id="3" name="Content Placeholder 2"/>
          <p:cNvSpPr>
            <a:spLocks noGrp="1"/>
          </p:cNvSpPr>
          <p:nvPr>
            <p:ph idx="1"/>
          </p:nvPr>
        </p:nvSpPr>
        <p:spPr>
          <a:xfrm>
            <a:off x="457200" y="1524000"/>
            <a:ext cx="8475663" cy="4849813"/>
          </a:xfrm>
        </p:spPr>
        <p:txBody>
          <a:bodyPr>
            <a:normAutofit fontScale="85000" lnSpcReduction="20000"/>
          </a:bodyPr>
          <a:lstStyle/>
          <a:p>
            <a:pPr>
              <a:defRPr/>
            </a:pPr>
            <a:r>
              <a:rPr lang="en-US" dirty="0" smtClean="0"/>
              <a:t>Look at nodes A &amp; B.  Suppose both are allowed to be in their critical sections at same time.</a:t>
            </a:r>
          </a:p>
          <a:p>
            <a:pPr lvl="1">
              <a:defRPr/>
            </a:pPr>
            <a:r>
              <a:rPr lang="en-US" dirty="0" smtClean="0"/>
              <a:t>A must have sent message (Request, A, Ta) &amp; gotten reply (Reply, A).  </a:t>
            </a:r>
          </a:p>
          <a:p>
            <a:pPr lvl="1">
              <a:defRPr/>
            </a:pPr>
            <a:r>
              <a:rPr lang="en-US" dirty="0" smtClean="0"/>
              <a:t>B must have sent message (Request, B, Tb) &amp; gotten reply (Reply, B).  </a:t>
            </a:r>
          </a:p>
          <a:p>
            <a:pPr lvl="1">
              <a:defRPr/>
            </a:pPr>
            <a:endParaRPr lang="en-US" dirty="0" smtClean="0"/>
          </a:p>
          <a:p>
            <a:pPr>
              <a:defRPr/>
            </a:pPr>
            <a:r>
              <a:rPr lang="en-US" dirty="0" smtClean="0"/>
              <a:t>Case 1: One received request before other sent request.    </a:t>
            </a:r>
          </a:p>
          <a:p>
            <a:pPr lvl="1">
              <a:defRPr/>
            </a:pPr>
            <a:r>
              <a:rPr lang="en-US" dirty="0" smtClean="0"/>
              <a:t>E.g., B received (Request, A, Ta) before sending (Request, B, Tb).     Then would have Ta &lt; Tb.  A would not have replied until after     leaving its C.S.</a:t>
            </a:r>
          </a:p>
          <a:p>
            <a:pPr lvl="1">
              <a:defRPr/>
            </a:pPr>
            <a:endParaRPr lang="en-US" dirty="0" smtClean="0"/>
          </a:p>
          <a:p>
            <a:pPr>
              <a:defRPr/>
            </a:pPr>
            <a:r>
              <a:rPr lang="en-US" dirty="0" smtClean="0"/>
              <a:t>Case 2: Both sent requests before receiving others request.     </a:t>
            </a:r>
          </a:p>
          <a:p>
            <a:pPr lvl="1">
              <a:defRPr/>
            </a:pPr>
            <a:r>
              <a:rPr lang="en-US" dirty="0" smtClean="0"/>
              <a:t>But still, Ta &amp; Tb must be ordered.  Suppose Ta &lt; Tb.  Then A     would not sent reply to B until after leaving its C.S.</a:t>
            </a:r>
            <a:endParaRPr lang="en-US" dirty="0"/>
          </a:p>
        </p:txBody>
      </p:sp>
      <p:sp>
        <p:nvSpPr>
          <p:cNvPr id="6041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DAFBE572-2D66-F943-B7EC-081EDB6E4D12}" type="slidenum">
              <a:rPr lang="en-US" altLang="en-US" sz="1400"/>
              <a:pPr/>
              <a:t>28</a:t>
            </a:fld>
            <a:endParaRPr lang="en-US" altLang="en-US" sz="14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altLang="en-US"/>
              <a:t>Deadlock Free</a:t>
            </a:r>
          </a:p>
        </p:txBody>
      </p:sp>
      <p:sp>
        <p:nvSpPr>
          <p:cNvPr id="61442" name="Content Placeholder 2"/>
          <p:cNvSpPr>
            <a:spLocks noGrp="1"/>
          </p:cNvSpPr>
          <p:nvPr>
            <p:ph idx="1"/>
          </p:nvPr>
        </p:nvSpPr>
        <p:spPr/>
        <p:txBody>
          <a:bodyPr/>
          <a:lstStyle/>
          <a:p>
            <a:r>
              <a:rPr lang="en-US" altLang="en-US"/>
              <a:t>Cannot have cycle where each node waiting for some other</a:t>
            </a:r>
          </a:p>
          <a:p>
            <a:r>
              <a:rPr lang="en-US" altLang="en-US"/>
              <a:t>Consider two-node case: Nodes A &amp; B are causing each other to deadlock.  </a:t>
            </a:r>
          </a:p>
          <a:p>
            <a:pPr lvl="1"/>
            <a:r>
              <a:rPr lang="en-US" altLang="en-US"/>
              <a:t>This would result if A deferred reply to B &amp; B deferred reply to A, but this would require both Ta &lt; Tb &amp; Tb &lt; Ta.</a:t>
            </a:r>
          </a:p>
          <a:p>
            <a:r>
              <a:rPr lang="en-US" altLang="en-US"/>
              <a:t>For general case, would have set of nodes A, B, C, ..., Z, such that A is holding deferred reply to B, B to C, ... Y to Z, and Z to A.This would require Ta &lt; Tb &lt; ... &lt; Tz &lt; Ta, which is not possible.</a:t>
            </a:r>
          </a:p>
        </p:txBody>
      </p:sp>
      <p:sp>
        <p:nvSpPr>
          <p:cNvPr id="6144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DC928D74-AC6D-F849-BF30-015880C728D7}" type="slidenum">
              <a:rPr lang="en-US" altLang="en-US" sz="1400"/>
              <a:pPr/>
              <a:t>29</a:t>
            </a:fld>
            <a:endParaRPr lang="en-US" altLang="en-US" sz="1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r>
              <a:rPr lang="en-GB" altLang="en-US"/>
              <a:t>NTP Protocol</a:t>
            </a:r>
          </a:p>
        </p:txBody>
      </p:sp>
      <p:sp>
        <p:nvSpPr>
          <p:cNvPr id="44070" name="Rectangle 38"/>
          <p:cNvSpPr>
            <a:spLocks noGrp="1" noChangeArrowheads="1"/>
          </p:cNvSpPr>
          <p:nvPr>
            <p:ph type="body" idx="1"/>
          </p:nvPr>
        </p:nvSpPr>
        <p:spPr>
          <a:xfrm>
            <a:off x="457200" y="1447800"/>
            <a:ext cx="8382000" cy="2438400"/>
          </a:xfrm>
        </p:spPr>
        <p:txBody>
          <a:bodyPr>
            <a:normAutofit fontScale="92500" lnSpcReduction="10000"/>
          </a:bodyPr>
          <a:lstStyle/>
          <a:p>
            <a:pPr>
              <a:defRPr/>
            </a:pPr>
            <a:r>
              <a:rPr lang="en-GB" dirty="0" smtClean="0"/>
              <a:t>All modes use UDP</a:t>
            </a:r>
          </a:p>
          <a:p>
            <a:pPr>
              <a:defRPr/>
            </a:pPr>
            <a:r>
              <a:rPr lang="en-GB" dirty="0" smtClean="0"/>
              <a:t>Each message bears timestamps of recent events:</a:t>
            </a:r>
          </a:p>
          <a:p>
            <a:pPr lvl="1">
              <a:defRPr/>
            </a:pPr>
            <a:r>
              <a:rPr lang="en-GB" dirty="0" smtClean="0"/>
              <a:t>Local times of Send and Receive of previous message</a:t>
            </a:r>
          </a:p>
          <a:p>
            <a:pPr lvl="1">
              <a:defRPr/>
            </a:pPr>
            <a:r>
              <a:rPr lang="en-GB" dirty="0" smtClean="0"/>
              <a:t>Local times of Send of current message</a:t>
            </a:r>
          </a:p>
          <a:p>
            <a:pPr>
              <a:defRPr/>
            </a:pPr>
            <a:r>
              <a:rPr lang="en-GB" dirty="0" smtClean="0"/>
              <a:t>Recipient notes the time of receipt T</a:t>
            </a:r>
            <a:r>
              <a:rPr lang="en-GB" baseline="-25000" dirty="0"/>
              <a:t>3</a:t>
            </a:r>
            <a:r>
              <a:rPr lang="en-GB" dirty="0" smtClean="0"/>
              <a:t> (we have T</a:t>
            </a:r>
            <a:r>
              <a:rPr lang="en-GB" baseline="-25000" dirty="0"/>
              <a:t>0</a:t>
            </a:r>
            <a:r>
              <a:rPr lang="en-GB" dirty="0" smtClean="0"/>
              <a:t>, T</a:t>
            </a:r>
            <a:r>
              <a:rPr lang="en-GB" baseline="-25000" dirty="0"/>
              <a:t>1</a:t>
            </a:r>
            <a:r>
              <a:rPr lang="en-GB" dirty="0" smtClean="0"/>
              <a:t>, T</a:t>
            </a:r>
            <a:r>
              <a:rPr lang="en-GB" baseline="-25000" dirty="0"/>
              <a:t>2</a:t>
            </a:r>
            <a:r>
              <a:rPr lang="en-GB" dirty="0" smtClean="0"/>
              <a:t>, T</a:t>
            </a:r>
            <a:r>
              <a:rPr lang="en-GB" baseline="-25000" dirty="0"/>
              <a:t>3</a:t>
            </a:r>
            <a:r>
              <a:rPr lang="en-GB" dirty="0" smtClean="0"/>
              <a:t>)</a:t>
            </a:r>
          </a:p>
        </p:txBody>
      </p:sp>
      <p:sp>
        <p:nvSpPr>
          <p:cNvPr id="18435" name="Slide Number Placeholder 3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a:spcBef>
                <a:spcPct val="0"/>
              </a:spcBef>
              <a:buClrTx/>
              <a:buFontTx/>
              <a:buNone/>
            </a:pPr>
            <a:fld id="{CC2E3390-765C-7048-8C58-4ED0CB0FDCD7}" type="slidenum">
              <a:rPr lang="en-US" altLang="en-US" sz="1400"/>
              <a:pPr>
                <a:spcBef>
                  <a:spcPct val="0"/>
                </a:spcBef>
                <a:buClrTx/>
                <a:buFontTx/>
                <a:buNone/>
              </a:pPr>
              <a:t>3</a:t>
            </a:fld>
            <a:endParaRPr lang="en-US" altLang="en-US" sz="1400"/>
          </a:p>
        </p:txBody>
      </p:sp>
      <p:grpSp>
        <p:nvGrpSpPr>
          <p:cNvPr id="18436" name="Group 37"/>
          <p:cNvGrpSpPr>
            <a:grpSpLocks/>
          </p:cNvGrpSpPr>
          <p:nvPr/>
        </p:nvGrpSpPr>
        <p:grpSpPr bwMode="auto">
          <a:xfrm>
            <a:off x="830263" y="3935413"/>
            <a:ext cx="7715250" cy="2652712"/>
            <a:chOff x="579" y="1435"/>
            <a:chExt cx="5265" cy="1792"/>
          </a:xfrm>
        </p:grpSpPr>
        <p:sp>
          <p:nvSpPr>
            <p:cNvPr id="18437" name="Freeform 4"/>
            <p:cNvSpPr>
              <a:spLocks/>
            </p:cNvSpPr>
            <p:nvPr/>
          </p:nvSpPr>
          <p:spPr bwMode="auto">
            <a:xfrm>
              <a:off x="4949" y="1839"/>
              <a:ext cx="56" cy="93"/>
            </a:xfrm>
            <a:custGeom>
              <a:avLst/>
              <a:gdLst>
                <a:gd name="T0" fmla="*/ 18 w 56"/>
                <a:gd name="T1" fmla="*/ 93 h 93"/>
                <a:gd name="T2" fmla="*/ 0 w 56"/>
                <a:gd name="T3" fmla="*/ 75 h 93"/>
                <a:gd name="T4" fmla="*/ 56 w 56"/>
                <a:gd name="T5" fmla="*/ 0 h 93"/>
                <a:gd name="T6" fmla="*/ 37 w 56"/>
                <a:gd name="T7" fmla="*/ 93 h 93"/>
                <a:gd name="T8" fmla="*/ 18 w 56"/>
                <a:gd name="T9" fmla="*/ 93 h 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 h="93">
                  <a:moveTo>
                    <a:pt x="18" y="93"/>
                  </a:moveTo>
                  <a:lnTo>
                    <a:pt x="0" y="75"/>
                  </a:lnTo>
                  <a:lnTo>
                    <a:pt x="56" y="0"/>
                  </a:lnTo>
                  <a:lnTo>
                    <a:pt x="37" y="93"/>
                  </a:lnTo>
                  <a:lnTo>
                    <a:pt x="18" y="93"/>
                  </a:lnTo>
                  <a:close/>
                </a:path>
              </a:pathLst>
            </a:custGeom>
            <a:solidFill>
              <a:srgbClr val="000000"/>
            </a:solidFill>
            <a:ln w="44450">
              <a:solidFill>
                <a:srgbClr val="000000"/>
              </a:solidFill>
              <a:prstDash val="solid"/>
              <a:round/>
              <a:headEnd/>
              <a:tailEnd/>
            </a:ln>
          </p:spPr>
          <p:txBody>
            <a:bodyPr/>
            <a:lstStyle/>
            <a:p>
              <a:endParaRPr lang="en-US"/>
            </a:p>
          </p:txBody>
        </p:sp>
        <p:sp>
          <p:nvSpPr>
            <p:cNvPr id="18438" name="Line 5"/>
            <p:cNvSpPr>
              <a:spLocks noChangeShapeType="1"/>
            </p:cNvSpPr>
            <p:nvPr/>
          </p:nvSpPr>
          <p:spPr bwMode="auto">
            <a:xfrm flipV="1">
              <a:off x="4649" y="1932"/>
              <a:ext cx="318" cy="823"/>
            </a:xfrm>
            <a:prstGeom prst="line">
              <a:avLst/>
            </a:prstGeom>
            <a:noFill/>
            <a:ln w="444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39" name="Freeform 6"/>
            <p:cNvSpPr>
              <a:spLocks/>
            </p:cNvSpPr>
            <p:nvPr/>
          </p:nvSpPr>
          <p:spPr bwMode="auto">
            <a:xfrm>
              <a:off x="3602" y="2624"/>
              <a:ext cx="56" cy="94"/>
            </a:xfrm>
            <a:custGeom>
              <a:avLst/>
              <a:gdLst>
                <a:gd name="T0" fmla="*/ 19 w 56"/>
                <a:gd name="T1" fmla="*/ 0 h 94"/>
                <a:gd name="T2" fmla="*/ 37 w 56"/>
                <a:gd name="T3" fmla="*/ 0 h 94"/>
                <a:gd name="T4" fmla="*/ 56 w 56"/>
                <a:gd name="T5" fmla="*/ 94 h 94"/>
                <a:gd name="T6" fmla="*/ 0 w 56"/>
                <a:gd name="T7" fmla="*/ 19 h 94"/>
                <a:gd name="T8" fmla="*/ 19 w 56"/>
                <a:gd name="T9" fmla="*/ 0 h 9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 h="94">
                  <a:moveTo>
                    <a:pt x="19" y="0"/>
                  </a:moveTo>
                  <a:lnTo>
                    <a:pt x="37" y="0"/>
                  </a:lnTo>
                  <a:lnTo>
                    <a:pt x="56" y="94"/>
                  </a:lnTo>
                  <a:lnTo>
                    <a:pt x="0" y="19"/>
                  </a:lnTo>
                  <a:lnTo>
                    <a:pt x="19" y="0"/>
                  </a:lnTo>
                  <a:close/>
                </a:path>
              </a:pathLst>
            </a:custGeom>
            <a:solidFill>
              <a:srgbClr val="000000"/>
            </a:solidFill>
            <a:ln w="44450">
              <a:solidFill>
                <a:srgbClr val="000000"/>
              </a:solidFill>
              <a:prstDash val="solid"/>
              <a:round/>
              <a:headEnd/>
              <a:tailEnd/>
            </a:ln>
          </p:spPr>
          <p:txBody>
            <a:bodyPr/>
            <a:lstStyle/>
            <a:p>
              <a:endParaRPr lang="en-US"/>
            </a:p>
          </p:txBody>
        </p:sp>
        <p:sp>
          <p:nvSpPr>
            <p:cNvPr id="18440" name="Line 7"/>
            <p:cNvSpPr>
              <a:spLocks noChangeShapeType="1"/>
            </p:cNvSpPr>
            <p:nvPr/>
          </p:nvSpPr>
          <p:spPr bwMode="auto">
            <a:xfrm>
              <a:off x="3321" y="1801"/>
              <a:ext cx="300" cy="823"/>
            </a:xfrm>
            <a:prstGeom prst="line">
              <a:avLst/>
            </a:prstGeom>
            <a:noFill/>
            <a:ln w="444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1" name="Freeform 8"/>
            <p:cNvSpPr>
              <a:spLocks/>
            </p:cNvSpPr>
            <p:nvPr/>
          </p:nvSpPr>
          <p:spPr bwMode="auto">
            <a:xfrm>
              <a:off x="2405" y="1839"/>
              <a:ext cx="56" cy="93"/>
            </a:xfrm>
            <a:custGeom>
              <a:avLst/>
              <a:gdLst>
                <a:gd name="T0" fmla="*/ 18 w 56"/>
                <a:gd name="T1" fmla="*/ 93 h 93"/>
                <a:gd name="T2" fmla="*/ 0 w 56"/>
                <a:gd name="T3" fmla="*/ 75 h 93"/>
                <a:gd name="T4" fmla="*/ 56 w 56"/>
                <a:gd name="T5" fmla="*/ 0 h 93"/>
                <a:gd name="T6" fmla="*/ 37 w 56"/>
                <a:gd name="T7" fmla="*/ 93 h 93"/>
                <a:gd name="T8" fmla="*/ 18 w 56"/>
                <a:gd name="T9" fmla="*/ 93 h 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 h="93">
                  <a:moveTo>
                    <a:pt x="18" y="93"/>
                  </a:moveTo>
                  <a:lnTo>
                    <a:pt x="0" y="75"/>
                  </a:lnTo>
                  <a:lnTo>
                    <a:pt x="56" y="0"/>
                  </a:lnTo>
                  <a:lnTo>
                    <a:pt x="37" y="93"/>
                  </a:lnTo>
                  <a:lnTo>
                    <a:pt x="18" y="93"/>
                  </a:lnTo>
                  <a:close/>
                </a:path>
              </a:pathLst>
            </a:custGeom>
            <a:solidFill>
              <a:srgbClr val="000000"/>
            </a:solidFill>
            <a:ln w="44450">
              <a:solidFill>
                <a:srgbClr val="000000"/>
              </a:solidFill>
              <a:prstDash val="solid"/>
              <a:round/>
              <a:headEnd/>
              <a:tailEnd/>
            </a:ln>
          </p:spPr>
          <p:txBody>
            <a:bodyPr/>
            <a:lstStyle/>
            <a:p>
              <a:endParaRPr lang="en-US"/>
            </a:p>
          </p:txBody>
        </p:sp>
        <p:sp>
          <p:nvSpPr>
            <p:cNvPr id="18442" name="Line 9"/>
            <p:cNvSpPr>
              <a:spLocks noChangeShapeType="1"/>
            </p:cNvSpPr>
            <p:nvPr/>
          </p:nvSpPr>
          <p:spPr bwMode="auto">
            <a:xfrm flipV="1">
              <a:off x="2105" y="1932"/>
              <a:ext cx="318" cy="823"/>
            </a:xfrm>
            <a:prstGeom prst="line">
              <a:avLst/>
            </a:prstGeom>
            <a:noFill/>
            <a:ln w="444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3" name="Rectangle 12"/>
            <p:cNvSpPr>
              <a:spLocks noChangeArrowheads="1"/>
            </p:cNvSpPr>
            <p:nvPr/>
          </p:nvSpPr>
          <p:spPr bwMode="auto">
            <a:xfrm>
              <a:off x="579" y="2755"/>
              <a:ext cx="4639" cy="356"/>
            </a:xfrm>
            <a:prstGeom prst="rect">
              <a:avLst/>
            </a:prstGeom>
            <a:solidFill>
              <a:srgbClr val="FFDC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eaLnBrk="1" hangingPunct="1">
                <a:spcBef>
                  <a:spcPct val="0"/>
                </a:spcBef>
                <a:buClrTx/>
                <a:buFontTx/>
                <a:buNone/>
              </a:pPr>
              <a:endParaRPr lang="en-US" altLang="en-US" sz="2400"/>
            </a:p>
          </p:txBody>
        </p:sp>
        <p:sp>
          <p:nvSpPr>
            <p:cNvPr id="18444" name="Rectangle 14"/>
            <p:cNvSpPr>
              <a:spLocks noChangeArrowheads="1"/>
            </p:cNvSpPr>
            <p:nvPr/>
          </p:nvSpPr>
          <p:spPr bwMode="auto">
            <a:xfrm>
              <a:off x="590" y="1435"/>
              <a:ext cx="4639" cy="355"/>
            </a:xfrm>
            <a:prstGeom prst="rect">
              <a:avLst/>
            </a:prstGeom>
            <a:solidFill>
              <a:srgbClr val="FFDC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eaLnBrk="1" hangingPunct="1">
                <a:spcBef>
                  <a:spcPct val="0"/>
                </a:spcBef>
                <a:buClrTx/>
                <a:buFontTx/>
                <a:buNone/>
              </a:pPr>
              <a:endParaRPr lang="en-US" altLang="en-US" sz="2400"/>
            </a:p>
          </p:txBody>
        </p:sp>
        <p:sp>
          <p:nvSpPr>
            <p:cNvPr id="18445" name="Freeform 16"/>
            <p:cNvSpPr>
              <a:spLocks/>
            </p:cNvSpPr>
            <p:nvPr/>
          </p:nvSpPr>
          <p:spPr bwMode="auto">
            <a:xfrm>
              <a:off x="5285" y="1783"/>
              <a:ext cx="94" cy="56"/>
            </a:xfrm>
            <a:custGeom>
              <a:avLst/>
              <a:gdLst>
                <a:gd name="T0" fmla="*/ 0 w 94"/>
                <a:gd name="T1" fmla="*/ 18 h 56"/>
                <a:gd name="T2" fmla="*/ 0 w 94"/>
                <a:gd name="T3" fmla="*/ 0 h 56"/>
                <a:gd name="T4" fmla="*/ 94 w 94"/>
                <a:gd name="T5" fmla="*/ 18 h 56"/>
                <a:gd name="T6" fmla="*/ 0 w 94"/>
                <a:gd name="T7" fmla="*/ 56 h 56"/>
                <a:gd name="T8" fmla="*/ 0 w 94"/>
                <a:gd name="T9" fmla="*/ 18 h 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4" h="56">
                  <a:moveTo>
                    <a:pt x="0" y="18"/>
                  </a:moveTo>
                  <a:lnTo>
                    <a:pt x="0" y="0"/>
                  </a:lnTo>
                  <a:lnTo>
                    <a:pt x="94" y="18"/>
                  </a:lnTo>
                  <a:lnTo>
                    <a:pt x="0" y="56"/>
                  </a:lnTo>
                  <a:lnTo>
                    <a:pt x="0" y="18"/>
                  </a:lnTo>
                  <a:close/>
                </a:path>
              </a:pathLst>
            </a:custGeom>
            <a:solidFill>
              <a:srgbClr val="000000"/>
            </a:solidFill>
            <a:ln w="44450">
              <a:solidFill>
                <a:srgbClr val="000000"/>
              </a:solidFill>
              <a:prstDash val="solid"/>
              <a:round/>
              <a:headEnd/>
              <a:tailEnd/>
            </a:ln>
          </p:spPr>
          <p:txBody>
            <a:bodyPr/>
            <a:lstStyle/>
            <a:p>
              <a:endParaRPr lang="en-US"/>
            </a:p>
          </p:txBody>
        </p:sp>
        <p:sp>
          <p:nvSpPr>
            <p:cNvPr id="18446" name="Line 17"/>
            <p:cNvSpPr>
              <a:spLocks noChangeShapeType="1"/>
            </p:cNvSpPr>
            <p:nvPr/>
          </p:nvSpPr>
          <p:spPr bwMode="auto">
            <a:xfrm>
              <a:off x="590" y="1801"/>
              <a:ext cx="4695" cy="1"/>
            </a:xfrm>
            <a:prstGeom prst="line">
              <a:avLst/>
            </a:prstGeom>
            <a:noFill/>
            <a:ln w="444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7" name="Freeform 18"/>
            <p:cNvSpPr>
              <a:spLocks/>
            </p:cNvSpPr>
            <p:nvPr/>
          </p:nvSpPr>
          <p:spPr bwMode="auto">
            <a:xfrm>
              <a:off x="5285" y="2718"/>
              <a:ext cx="94" cy="56"/>
            </a:xfrm>
            <a:custGeom>
              <a:avLst/>
              <a:gdLst>
                <a:gd name="T0" fmla="*/ 0 w 94"/>
                <a:gd name="T1" fmla="*/ 37 h 56"/>
                <a:gd name="T2" fmla="*/ 0 w 94"/>
                <a:gd name="T3" fmla="*/ 0 h 56"/>
                <a:gd name="T4" fmla="*/ 94 w 94"/>
                <a:gd name="T5" fmla="*/ 37 h 56"/>
                <a:gd name="T6" fmla="*/ 0 w 94"/>
                <a:gd name="T7" fmla="*/ 56 h 56"/>
                <a:gd name="T8" fmla="*/ 0 w 94"/>
                <a:gd name="T9" fmla="*/ 37 h 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4" h="56">
                  <a:moveTo>
                    <a:pt x="0" y="37"/>
                  </a:moveTo>
                  <a:lnTo>
                    <a:pt x="0" y="0"/>
                  </a:lnTo>
                  <a:lnTo>
                    <a:pt x="94" y="37"/>
                  </a:lnTo>
                  <a:lnTo>
                    <a:pt x="0" y="56"/>
                  </a:lnTo>
                  <a:lnTo>
                    <a:pt x="0" y="37"/>
                  </a:lnTo>
                  <a:close/>
                </a:path>
              </a:pathLst>
            </a:custGeom>
            <a:solidFill>
              <a:srgbClr val="000000"/>
            </a:solidFill>
            <a:ln w="44450">
              <a:solidFill>
                <a:srgbClr val="000000"/>
              </a:solidFill>
              <a:prstDash val="solid"/>
              <a:round/>
              <a:headEnd/>
              <a:tailEnd/>
            </a:ln>
          </p:spPr>
          <p:txBody>
            <a:bodyPr/>
            <a:lstStyle/>
            <a:p>
              <a:endParaRPr lang="en-US"/>
            </a:p>
          </p:txBody>
        </p:sp>
        <p:sp>
          <p:nvSpPr>
            <p:cNvPr id="18448" name="Line 19"/>
            <p:cNvSpPr>
              <a:spLocks noChangeShapeType="1"/>
            </p:cNvSpPr>
            <p:nvPr/>
          </p:nvSpPr>
          <p:spPr bwMode="auto">
            <a:xfrm flipV="1">
              <a:off x="590" y="2745"/>
              <a:ext cx="4707" cy="10"/>
            </a:xfrm>
            <a:prstGeom prst="line">
              <a:avLst/>
            </a:prstGeom>
            <a:noFill/>
            <a:ln w="444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9" name="Rectangle 20"/>
            <p:cNvSpPr>
              <a:spLocks noChangeArrowheads="1"/>
            </p:cNvSpPr>
            <p:nvPr/>
          </p:nvSpPr>
          <p:spPr bwMode="auto">
            <a:xfrm>
              <a:off x="3629" y="2914"/>
              <a:ext cx="16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eaLnBrk="1" hangingPunct="1">
                <a:spcBef>
                  <a:spcPct val="0"/>
                </a:spcBef>
                <a:buClrTx/>
                <a:buFontTx/>
                <a:buNone/>
              </a:pPr>
              <a:r>
                <a:rPr lang="en-GB" altLang="en-US" sz="1900">
                  <a:solidFill>
                    <a:srgbClr val="000000"/>
                  </a:solidFill>
                </a:rPr>
                <a:t>T</a:t>
              </a:r>
              <a:r>
                <a:rPr lang="en-GB" altLang="en-US" sz="1900" baseline="-25000">
                  <a:solidFill>
                    <a:srgbClr val="000000"/>
                  </a:solidFill>
                </a:rPr>
                <a:t>3</a:t>
              </a:r>
              <a:endParaRPr lang="en-GB" altLang="en-US" sz="2400"/>
            </a:p>
          </p:txBody>
        </p:sp>
        <p:sp>
          <p:nvSpPr>
            <p:cNvPr id="18450" name="Rectangle 22"/>
            <p:cNvSpPr>
              <a:spLocks noChangeArrowheads="1"/>
            </p:cNvSpPr>
            <p:nvPr/>
          </p:nvSpPr>
          <p:spPr bwMode="auto">
            <a:xfrm>
              <a:off x="3237" y="1586"/>
              <a:ext cx="16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eaLnBrk="1" hangingPunct="1">
                <a:spcBef>
                  <a:spcPct val="0"/>
                </a:spcBef>
                <a:buClrTx/>
                <a:buFontTx/>
                <a:buNone/>
              </a:pPr>
              <a:r>
                <a:rPr lang="en-GB" altLang="en-US" sz="1900">
                  <a:solidFill>
                    <a:srgbClr val="000000"/>
                  </a:solidFill>
                </a:rPr>
                <a:t>T</a:t>
              </a:r>
              <a:r>
                <a:rPr lang="en-GB" altLang="en-US" sz="1900" baseline="-25000">
                  <a:solidFill>
                    <a:srgbClr val="000000"/>
                  </a:solidFill>
                </a:rPr>
                <a:t>2</a:t>
              </a:r>
              <a:endParaRPr lang="en-GB" altLang="en-US" sz="2400"/>
            </a:p>
          </p:txBody>
        </p:sp>
        <p:sp>
          <p:nvSpPr>
            <p:cNvPr id="18451" name="Rectangle 24"/>
            <p:cNvSpPr>
              <a:spLocks noChangeArrowheads="1"/>
            </p:cNvSpPr>
            <p:nvPr/>
          </p:nvSpPr>
          <p:spPr bwMode="auto">
            <a:xfrm>
              <a:off x="2339" y="1586"/>
              <a:ext cx="16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eaLnBrk="1" hangingPunct="1">
                <a:spcBef>
                  <a:spcPct val="0"/>
                </a:spcBef>
                <a:buClrTx/>
                <a:buFontTx/>
                <a:buNone/>
              </a:pPr>
              <a:r>
                <a:rPr lang="en-GB" altLang="en-US" sz="1900">
                  <a:solidFill>
                    <a:srgbClr val="000000"/>
                  </a:solidFill>
                </a:rPr>
                <a:t>T</a:t>
              </a:r>
              <a:r>
                <a:rPr lang="en-GB" altLang="en-US" sz="1900" baseline="-25000">
                  <a:solidFill>
                    <a:srgbClr val="000000"/>
                  </a:solidFill>
                </a:rPr>
                <a:t>1</a:t>
              </a:r>
              <a:endParaRPr lang="en-GB" altLang="en-US" sz="2400"/>
            </a:p>
          </p:txBody>
        </p:sp>
        <p:sp>
          <p:nvSpPr>
            <p:cNvPr id="18452" name="Rectangle 27"/>
            <p:cNvSpPr>
              <a:spLocks noChangeArrowheads="1"/>
            </p:cNvSpPr>
            <p:nvPr/>
          </p:nvSpPr>
          <p:spPr bwMode="auto">
            <a:xfrm>
              <a:off x="2039" y="2914"/>
              <a:ext cx="16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eaLnBrk="1" hangingPunct="1">
                <a:spcBef>
                  <a:spcPct val="0"/>
                </a:spcBef>
                <a:buClrTx/>
                <a:buFontTx/>
                <a:buNone/>
              </a:pPr>
              <a:r>
                <a:rPr lang="en-GB" altLang="en-US" sz="1900">
                  <a:solidFill>
                    <a:srgbClr val="000000"/>
                  </a:solidFill>
                </a:rPr>
                <a:t>T</a:t>
              </a:r>
              <a:r>
                <a:rPr lang="en-GB" altLang="en-US" sz="1900" baseline="-25000">
                  <a:solidFill>
                    <a:srgbClr val="000000"/>
                  </a:solidFill>
                </a:rPr>
                <a:t>0</a:t>
              </a:r>
              <a:endParaRPr lang="en-GB" altLang="en-US" sz="2400"/>
            </a:p>
          </p:txBody>
        </p:sp>
        <p:sp>
          <p:nvSpPr>
            <p:cNvPr id="18453" name="Rectangle 28"/>
            <p:cNvSpPr>
              <a:spLocks noChangeArrowheads="1"/>
            </p:cNvSpPr>
            <p:nvPr/>
          </p:nvSpPr>
          <p:spPr bwMode="auto">
            <a:xfrm>
              <a:off x="2131" y="2977"/>
              <a:ext cx="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eaLnBrk="1" hangingPunct="1">
                <a:spcBef>
                  <a:spcPct val="0"/>
                </a:spcBef>
                <a:buClrTx/>
                <a:buFontTx/>
                <a:buNone/>
              </a:pPr>
              <a:endParaRPr lang="en-GB" altLang="en-US" sz="2400"/>
            </a:p>
          </p:txBody>
        </p:sp>
        <p:sp>
          <p:nvSpPr>
            <p:cNvPr id="18454" name="Rectangle 30"/>
            <p:cNvSpPr>
              <a:spLocks noChangeArrowheads="1"/>
            </p:cNvSpPr>
            <p:nvPr/>
          </p:nvSpPr>
          <p:spPr bwMode="auto">
            <a:xfrm>
              <a:off x="2244" y="2977"/>
              <a:ext cx="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eaLnBrk="1" hangingPunct="1">
                <a:spcBef>
                  <a:spcPct val="0"/>
                </a:spcBef>
                <a:buClrTx/>
                <a:buFontTx/>
                <a:buNone/>
              </a:pPr>
              <a:endParaRPr lang="en-GB" altLang="en-US" sz="2400"/>
            </a:p>
          </p:txBody>
        </p:sp>
        <p:sp>
          <p:nvSpPr>
            <p:cNvPr id="18455" name="Rectangle 31"/>
            <p:cNvSpPr>
              <a:spLocks noChangeArrowheads="1"/>
            </p:cNvSpPr>
            <p:nvPr/>
          </p:nvSpPr>
          <p:spPr bwMode="auto">
            <a:xfrm>
              <a:off x="786" y="1586"/>
              <a:ext cx="490"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eaLnBrk="1" hangingPunct="1">
                <a:spcBef>
                  <a:spcPct val="0"/>
                </a:spcBef>
                <a:buClrTx/>
                <a:buFontTx/>
                <a:buNone/>
              </a:pPr>
              <a:r>
                <a:rPr lang="en-GB" altLang="en-US" sz="1900">
                  <a:solidFill>
                    <a:srgbClr val="000000"/>
                  </a:solidFill>
                </a:rPr>
                <a:t>Server </a:t>
              </a:r>
              <a:endParaRPr lang="en-GB" altLang="en-US" sz="2400"/>
            </a:p>
          </p:txBody>
        </p:sp>
        <p:sp>
          <p:nvSpPr>
            <p:cNvPr id="18456" name="Rectangle 32"/>
            <p:cNvSpPr>
              <a:spLocks noChangeArrowheads="1"/>
            </p:cNvSpPr>
            <p:nvPr/>
          </p:nvSpPr>
          <p:spPr bwMode="auto">
            <a:xfrm>
              <a:off x="786" y="2914"/>
              <a:ext cx="425"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eaLnBrk="1" hangingPunct="1">
                <a:spcBef>
                  <a:spcPct val="0"/>
                </a:spcBef>
                <a:buClrTx/>
                <a:buFontTx/>
                <a:buNone/>
              </a:pPr>
              <a:r>
                <a:rPr lang="en-GB" altLang="en-US" sz="1900">
                  <a:solidFill>
                    <a:srgbClr val="000000"/>
                  </a:solidFill>
                </a:rPr>
                <a:t>Client</a:t>
              </a:r>
              <a:endParaRPr lang="en-GB" altLang="en-US" sz="2400"/>
            </a:p>
          </p:txBody>
        </p:sp>
        <p:sp>
          <p:nvSpPr>
            <p:cNvPr id="18457" name="Rectangle 33"/>
            <p:cNvSpPr>
              <a:spLocks noChangeArrowheads="1"/>
            </p:cNvSpPr>
            <p:nvPr/>
          </p:nvSpPr>
          <p:spPr bwMode="auto">
            <a:xfrm>
              <a:off x="5481" y="1735"/>
              <a:ext cx="36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eaLnBrk="1" hangingPunct="1">
                <a:spcBef>
                  <a:spcPct val="0"/>
                </a:spcBef>
                <a:buClrTx/>
                <a:buFontTx/>
                <a:buNone/>
              </a:pPr>
              <a:r>
                <a:rPr lang="en-GB" altLang="en-US" sz="1900">
                  <a:solidFill>
                    <a:srgbClr val="000000"/>
                  </a:solidFill>
                </a:rPr>
                <a:t>Time</a:t>
              </a:r>
              <a:endParaRPr lang="en-GB" altLang="en-US" sz="2400"/>
            </a:p>
          </p:txBody>
        </p:sp>
        <p:sp>
          <p:nvSpPr>
            <p:cNvPr id="18458" name="Rectangle 34"/>
            <p:cNvSpPr>
              <a:spLocks noChangeArrowheads="1"/>
            </p:cNvSpPr>
            <p:nvPr/>
          </p:nvSpPr>
          <p:spPr bwMode="auto">
            <a:xfrm>
              <a:off x="2470" y="2185"/>
              <a:ext cx="13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eaLnBrk="1" hangingPunct="1">
                <a:spcBef>
                  <a:spcPct val="0"/>
                </a:spcBef>
                <a:buClrTx/>
                <a:buFontTx/>
                <a:buNone/>
              </a:pPr>
              <a:r>
                <a:rPr lang="en-GB" altLang="en-US" sz="1900">
                  <a:solidFill>
                    <a:srgbClr val="000000"/>
                  </a:solidFill>
                </a:rPr>
                <a:t>m</a:t>
              </a:r>
              <a:endParaRPr lang="en-GB" altLang="en-US" sz="2400"/>
            </a:p>
          </p:txBody>
        </p:sp>
        <p:sp>
          <p:nvSpPr>
            <p:cNvPr id="18459" name="Rectangle 35"/>
            <p:cNvSpPr>
              <a:spLocks noChangeArrowheads="1"/>
            </p:cNvSpPr>
            <p:nvPr/>
          </p:nvSpPr>
          <p:spPr bwMode="auto">
            <a:xfrm>
              <a:off x="3667" y="2185"/>
              <a:ext cx="170"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eaLnBrk="1" hangingPunct="1">
                <a:spcBef>
                  <a:spcPct val="0"/>
                </a:spcBef>
                <a:buClrTx/>
                <a:buFontTx/>
                <a:buNone/>
              </a:pPr>
              <a:r>
                <a:rPr lang="en-GB" altLang="en-US" sz="1900">
                  <a:solidFill>
                    <a:srgbClr val="000000"/>
                  </a:solidFill>
                </a:rPr>
                <a:t>m'</a:t>
              </a:r>
              <a:endParaRPr lang="en-GB" altLang="en-US" sz="2400"/>
            </a:p>
          </p:txBody>
        </p:sp>
        <p:sp>
          <p:nvSpPr>
            <p:cNvPr id="18460" name="Rectangle 36"/>
            <p:cNvSpPr>
              <a:spLocks noChangeArrowheads="1"/>
            </p:cNvSpPr>
            <p:nvPr/>
          </p:nvSpPr>
          <p:spPr bwMode="auto">
            <a:xfrm>
              <a:off x="5481" y="2708"/>
              <a:ext cx="36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eaLnBrk="1" hangingPunct="1">
                <a:spcBef>
                  <a:spcPct val="0"/>
                </a:spcBef>
                <a:buClrTx/>
                <a:buFontTx/>
                <a:buNone/>
              </a:pPr>
              <a:r>
                <a:rPr lang="en-GB" altLang="en-US" sz="1900">
                  <a:solidFill>
                    <a:srgbClr val="000000"/>
                  </a:solidFill>
                </a:rPr>
                <a:t>Time</a:t>
              </a:r>
              <a:endParaRPr lang="en-GB" altLang="en-US" sz="2400"/>
            </a:p>
          </p:txBody>
        </p:sp>
      </p:gr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en-US" altLang="en-US"/>
              <a:t>Starvation Free</a:t>
            </a:r>
          </a:p>
        </p:txBody>
      </p:sp>
      <p:sp>
        <p:nvSpPr>
          <p:cNvPr id="62466" name="Content Placeholder 2"/>
          <p:cNvSpPr>
            <a:spLocks noGrp="1"/>
          </p:cNvSpPr>
          <p:nvPr>
            <p:ph idx="1"/>
          </p:nvPr>
        </p:nvSpPr>
        <p:spPr/>
        <p:txBody>
          <a:bodyPr/>
          <a:lstStyle/>
          <a:p>
            <a:r>
              <a:rPr lang="en-US" altLang="en-US"/>
              <a:t>If node makes request, it will be granted eventually</a:t>
            </a:r>
          </a:p>
          <a:p>
            <a:r>
              <a:rPr lang="en-US" altLang="en-US"/>
              <a:t>Claim: If node A makes a request with time stamp Ta, then eventually, all nodes will have their local clocks &gt; Ta.</a:t>
            </a:r>
          </a:p>
          <a:p>
            <a:r>
              <a:rPr lang="en-US" altLang="en-US"/>
              <a:t>Justification: From the request onward, every message A sends will have time stamp &gt; Ta.  </a:t>
            </a:r>
          </a:p>
          <a:p>
            <a:pPr lvl="1"/>
            <a:r>
              <a:rPr lang="en-US" altLang="en-US"/>
              <a:t>All nodes will update their local clocks upon receiving those messages.</a:t>
            </a:r>
          </a:p>
          <a:p>
            <a:pPr lvl="1"/>
            <a:r>
              <a:rPr lang="en-US" altLang="en-US"/>
              <a:t>So, eventually, A's request will have a lower time stamp than anyother node's request, and it will be granted.</a:t>
            </a:r>
          </a:p>
        </p:txBody>
      </p:sp>
      <p:sp>
        <p:nvSpPr>
          <p:cNvPr id="6246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B9D6757F-4AC6-0146-A41F-BA0227D5661B}" type="slidenum">
              <a:rPr lang="en-US" altLang="en-US" sz="1400"/>
              <a:pPr/>
              <a:t>30</a:t>
            </a:fld>
            <a:endParaRPr lang="en-US" altLang="en-US" sz="14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US" altLang="en-US"/>
              <a:t>Performance</a:t>
            </a:r>
          </a:p>
        </p:txBody>
      </p:sp>
      <p:sp>
        <p:nvSpPr>
          <p:cNvPr id="63490" name="Content Placeholder 2"/>
          <p:cNvSpPr>
            <a:spLocks noGrp="1"/>
          </p:cNvSpPr>
          <p:nvPr>
            <p:ph idx="1"/>
          </p:nvPr>
        </p:nvSpPr>
        <p:spPr/>
        <p:txBody>
          <a:bodyPr/>
          <a:lstStyle/>
          <a:p>
            <a:endParaRPr lang="en-US" altLang="en-US"/>
          </a:p>
          <a:p>
            <a:r>
              <a:rPr lang="en-US" altLang="en-US"/>
              <a:t>Each cycle involves 2(n-1) messages</a:t>
            </a:r>
          </a:p>
          <a:p>
            <a:pPr lvl="1"/>
            <a:r>
              <a:rPr lang="en-US" altLang="en-US"/>
              <a:t>n-1 requests by I</a:t>
            </a:r>
          </a:p>
          <a:p>
            <a:pPr lvl="1"/>
            <a:r>
              <a:rPr lang="en-US" altLang="en-US"/>
              <a:t>n-1 replies to I</a:t>
            </a:r>
          </a:p>
          <a:p>
            <a:pPr lvl="1"/>
            <a:endParaRPr lang="en-US" altLang="en-US"/>
          </a:p>
          <a:p>
            <a:r>
              <a:rPr lang="en-US" altLang="en-US"/>
              <a:t>Issues</a:t>
            </a:r>
          </a:p>
          <a:p>
            <a:pPr lvl="1"/>
            <a:r>
              <a:rPr lang="en-US" altLang="en-US"/>
              <a:t>What if node fails?</a:t>
            </a:r>
          </a:p>
          <a:p>
            <a:pPr lvl="1"/>
            <a:r>
              <a:rPr lang="en-US" altLang="en-US"/>
              <a:t>Performance compared to centralized</a:t>
            </a:r>
          </a:p>
        </p:txBody>
      </p:sp>
      <p:sp>
        <p:nvSpPr>
          <p:cNvPr id="6349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D499E94F-962E-7244-9A4B-F002B0A39EA5}" type="slidenum">
              <a:rPr lang="en-US" altLang="en-US" sz="1400"/>
              <a:pPr/>
              <a:t>31</a:t>
            </a:fld>
            <a:endParaRPr lang="en-US" altLang="en-US" sz="140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r>
              <a:rPr lang="en-US" altLang="en-US"/>
              <a:t>A Token Ring Algorithm</a:t>
            </a:r>
          </a:p>
        </p:txBody>
      </p:sp>
      <p:sp>
        <p:nvSpPr>
          <p:cNvPr id="45058" name="Rectangle 3"/>
          <p:cNvSpPr>
            <a:spLocks noGrp="1" noChangeArrowheads="1"/>
          </p:cNvSpPr>
          <p:nvPr>
            <p:ph type="body" idx="1"/>
          </p:nvPr>
        </p:nvSpPr>
        <p:spPr>
          <a:xfrm>
            <a:off x="457200" y="4495800"/>
            <a:ext cx="8475663" cy="1752600"/>
          </a:xfrm>
        </p:spPr>
        <p:txBody>
          <a:bodyPr/>
          <a:lstStyle/>
          <a:p>
            <a:r>
              <a:rPr lang="en-US" altLang="en-US"/>
              <a:t>Organize the processes involved into a logical ring</a:t>
            </a:r>
          </a:p>
          <a:p>
            <a:r>
              <a:rPr lang="en-US" altLang="en-US"/>
              <a:t>One token at any time </a:t>
            </a:r>
            <a:r>
              <a:rPr lang="en-US" altLang="en-US">
                <a:sym typeface="Wingdings" charset="2"/>
              </a:rPr>
              <a:t> passed from node to node along ring</a:t>
            </a:r>
          </a:p>
          <a:p>
            <a:endParaRPr lang="en-US" altLang="en-US"/>
          </a:p>
        </p:txBody>
      </p:sp>
      <p:pic>
        <p:nvPicPr>
          <p:cNvPr id="45059" name="Picture 4" descr="06-16"/>
          <p:cNvPicPr>
            <a:picLocks noChangeAspect="1" noChangeArrowheads="1"/>
          </p:cNvPicPr>
          <p:nvPr/>
        </p:nvPicPr>
        <p:blipFill>
          <a:blip r:embed="rId3">
            <a:extLst>
              <a:ext uri="{28A0092B-C50C-407E-A947-70E740481C1C}">
                <a14:useLocalDpi xmlns:a14="http://schemas.microsoft.com/office/drawing/2010/main" val="0"/>
              </a:ext>
            </a:extLst>
          </a:blip>
          <a:srcRect l="66063" b="11276"/>
          <a:stretch>
            <a:fillRect/>
          </a:stretch>
        </p:blipFill>
        <p:spPr bwMode="auto">
          <a:xfrm>
            <a:off x="3200400" y="1611313"/>
            <a:ext cx="2665413" cy="264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840FFCD8-B6D8-A743-9D5A-2ED243A38CE0}" type="slidenum">
              <a:rPr lang="en-US" altLang="en-US" sz="1400"/>
              <a:pPr/>
              <a:t>32</a:t>
            </a:fld>
            <a:endParaRPr lang="en-US" altLang="en-US" sz="14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en-US" altLang="en-US"/>
              <a:t>A Token Ring Algorithm</a:t>
            </a:r>
          </a:p>
        </p:txBody>
      </p:sp>
      <p:sp>
        <p:nvSpPr>
          <p:cNvPr id="64514" name="Content Placeholder 2"/>
          <p:cNvSpPr>
            <a:spLocks noGrp="1"/>
          </p:cNvSpPr>
          <p:nvPr>
            <p:ph idx="1"/>
          </p:nvPr>
        </p:nvSpPr>
        <p:spPr/>
        <p:txBody>
          <a:bodyPr/>
          <a:lstStyle/>
          <a:p>
            <a:r>
              <a:rPr lang="en-US" altLang="en-US" dirty="0"/>
              <a:t>Correctness:	</a:t>
            </a:r>
          </a:p>
          <a:p>
            <a:pPr lvl="1"/>
            <a:r>
              <a:rPr lang="en-US" altLang="en-US" dirty="0"/>
              <a:t>Clearly safe: Only one process can hold token	</a:t>
            </a:r>
          </a:p>
          <a:p>
            <a:r>
              <a:rPr lang="en-US" altLang="en-US" dirty="0"/>
              <a:t>Fairness: </a:t>
            </a:r>
          </a:p>
          <a:p>
            <a:pPr lvl="1"/>
            <a:r>
              <a:rPr lang="en-US" altLang="en-US" dirty="0"/>
              <a:t>Will pass around ring at most once before	 getting access.</a:t>
            </a:r>
          </a:p>
          <a:p>
            <a:r>
              <a:rPr lang="en-US" altLang="en-US" dirty="0"/>
              <a:t>Performance:	</a:t>
            </a:r>
          </a:p>
          <a:p>
            <a:pPr lvl="1"/>
            <a:r>
              <a:rPr lang="en-US" altLang="en-US" dirty="0"/>
              <a:t>Each cycle requires between </a:t>
            </a:r>
            <a:r>
              <a:rPr lang="en-US" altLang="en-US" dirty="0" smtClean="0"/>
              <a:t>1 - ∞ </a:t>
            </a:r>
            <a:r>
              <a:rPr lang="en-US" altLang="en-US" dirty="0"/>
              <a:t>messages</a:t>
            </a:r>
          </a:p>
          <a:p>
            <a:pPr lvl="1"/>
            <a:r>
              <a:rPr lang="en-US" altLang="en-US" dirty="0"/>
              <a:t>Latency of protocol between 0 &amp; n-1</a:t>
            </a:r>
          </a:p>
          <a:p>
            <a:r>
              <a:rPr lang="en-US" altLang="en-US" dirty="0"/>
              <a:t>Issues</a:t>
            </a:r>
          </a:p>
          <a:p>
            <a:pPr lvl="1"/>
            <a:r>
              <a:rPr lang="en-US" altLang="en-US" dirty="0"/>
              <a:t>Lost token</a:t>
            </a:r>
          </a:p>
        </p:txBody>
      </p:sp>
      <p:sp>
        <p:nvSpPr>
          <p:cNvPr id="6451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D5B39594-3AF2-7D4B-8AE9-FD3EF96D33C6}" type="slidenum">
              <a:rPr lang="en-US" altLang="en-US" sz="1400"/>
              <a:pPr/>
              <a:t>33</a:t>
            </a:fld>
            <a:endParaRPr lang="en-US" altLang="en-US" sz="14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4"/>
          <p:cNvSpPr>
            <a:spLocks noGrp="1"/>
          </p:cNvSpPr>
          <p:nvPr>
            <p:ph type="title"/>
          </p:nvPr>
        </p:nvSpPr>
        <p:spPr/>
        <p:txBody>
          <a:bodyPr/>
          <a:lstStyle/>
          <a:p>
            <a:r>
              <a:rPr lang="en-US" altLang="en-US"/>
              <a:t>Summary</a:t>
            </a:r>
          </a:p>
        </p:txBody>
      </p:sp>
      <p:sp>
        <p:nvSpPr>
          <p:cNvPr id="65538" name="Content Placeholder 5"/>
          <p:cNvSpPr>
            <a:spLocks noGrp="1"/>
          </p:cNvSpPr>
          <p:nvPr>
            <p:ph idx="1"/>
          </p:nvPr>
        </p:nvSpPr>
        <p:spPr/>
        <p:txBody>
          <a:bodyPr/>
          <a:lstStyle/>
          <a:p>
            <a:r>
              <a:rPr lang="en-US" altLang="en-US"/>
              <a:t>Lamport algorithm demonstrates how distributed processes can maintain consistent replicas of a data structure (the priority queue).</a:t>
            </a:r>
          </a:p>
          <a:p>
            <a:r>
              <a:rPr lang="en-US" altLang="en-US"/>
              <a:t>Ricart &amp; Agrawala's algorithms demonstrate utility of logical clocks.</a:t>
            </a:r>
          </a:p>
          <a:p>
            <a:r>
              <a:rPr lang="en-US" altLang="en-US"/>
              <a:t>Centralized &amp; ring based algorithms much lower message counts</a:t>
            </a:r>
          </a:p>
          <a:p>
            <a:r>
              <a:rPr lang="en-US" altLang="en-US"/>
              <a:t>None of these algorithms can tolerate failed processes or dropped messages.</a:t>
            </a:r>
          </a:p>
        </p:txBody>
      </p:sp>
      <p:sp>
        <p:nvSpPr>
          <p:cNvPr id="6553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02037E2B-B9FD-FD45-B1C6-7B9DE8578E2E}" type="slidenum">
              <a:rPr lang="en-US" altLang="en-US" sz="1400"/>
              <a:pPr/>
              <a:t>34</a:t>
            </a:fld>
            <a:endParaRPr lang="en-US" altLang="en-US" sz="14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r>
              <a:rPr lang="en-US" altLang="en-US"/>
              <a:t>A Comparison of the Four Algorithms</a:t>
            </a:r>
          </a:p>
        </p:txBody>
      </p:sp>
      <p:pic>
        <p:nvPicPr>
          <p:cNvPr id="47106" name="Picture 4" descr="06-17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922463"/>
            <a:ext cx="9144000" cy="287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A7C0866C-CFAD-4443-BF40-C5D28895EB23}" type="slidenum">
              <a:rPr lang="en-US" altLang="en-US" sz="1400"/>
              <a:pPr/>
              <a:t>35</a:t>
            </a:fld>
            <a:endParaRPr lang="en-US" altLang="en-US" sz="1400"/>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Ricart</a:t>
            </a:r>
            <a:r>
              <a:rPr lang="en-US" dirty="0"/>
              <a:t> &amp; </a:t>
            </a:r>
            <a:r>
              <a:rPr lang="en-US" dirty="0" err="1"/>
              <a:t>Agrawala</a:t>
            </a:r>
            <a:r>
              <a:rPr lang="en-US" dirty="0"/>
              <a:t> Example</a:t>
            </a:r>
            <a:endParaRPr lang="en-US" dirty="0"/>
          </a:p>
        </p:txBody>
      </p:sp>
      <p:sp>
        <p:nvSpPr>
          <p:cNvPr id="4" name="Content Placeholder 3"/>
          <p:cNvSpPr>
            <a:spLocks noGrp="1"/>
          </p:cNvSpPr>
          <p:nvPr>
            <p:ph idx="1"/>
          </p:nvPr>
        </p:nvSpPr>
        <p:spPr/>
        <p:txBody>
          <a:bodyPr>
            <a:normAutofit lnSpcReduction="10000"/>
          </a:bodyPr>
          <a:lstStyle/>
          <a:p>
            <a:r>
              <a:rPr lang="en-US" dirty="0"/>
              <a:t>Processes 1, 2, 3.  Create totally ordered clocks by having process </a:t>
            </a:r>
            <a:r>
              <a:rPr lang="en-US" dirty="0" smtClean="0"/>
              <a:t>ID compute </a:t>
            </a:r>
            <a:r>
              <a:rPr lang="en-US" dirty="0"/>
              <a:t>timestamp of form T(e) = 10*L(e), where L(e) is a </a:t>
            </a:r>
            <a:r>
              <a:rPr lang="en-US" dirty="0" smtClean="0"/>
              <a:t>regular </a:t>
            </a:r>
            <a:r>
              <a:rPr lang="en-US" dirty="0" err="1" smtClean="0"/>
              <a:t>Lamport</a:t>
            </a:r>
            <a:r>
              <a:rPr lang="en-US" dirty="0" smtClean="0"/>
              <a:t> </a:t>
            </a:r>
            <a:r>
              <a:rPr lang="en-US" dirty="0"/>
              <a:t>clock.</a:t>
            </a:r>
          </a:p>
          <a:p>
            <a:endParaRPr lang="en-US" dirty="0"/>
          </a:p>
          <a:p>
            <a:r>
              <a:rPr lang="en-US" dirty="0"/>
              <a:t>Initial </a:t>
            </a:r>
            <a:r>
              <a:rPr lang="en-US" dirty="0" smtClean="0"/>
              <a:t>timestamps </a:t>
            </a:r>
            <a:r>
              <a:rPr lang="en-US" dirty="0" smtClean="0">
                <a:sym typeface="Wingdings"/>
              </a:rPr>
              <a:t></a:t>
            </a:r>
            <a:r>
              <a:rPr lang="en-US" dirty="0" smtClean="0"/>
              <a:t> </a:t>
            </a:r>
            <a:r>
              <a:rPr lang="en-US" dirty="0"/>
              <a:t>P1: 421, P2: 112, P3: 143</a:t>
            </a:r>
          </a:p>
          <a:p>
            <a:endParaRPr lang="en-US" dirty="0"/>
          </a:p>
          <a:p>
            <a:r>
              <a:rPr lang="en-US" dirty="0"/>
              <a:t>Action types:</a:t>
            </a:r>
          </a:p>
          <a:p>
            <a:pPr lvl="1"/>
            <a:r>
              <a:rPr lang="en-US" dirty="0" smtClean="0"/>
              <a:t>R </a:t>
            </a:r>
            <a:r>
              <a:rPr lang="en-US" dirty="0"/>
              <a:t>m: Receive message m</a:t>
            </a:r>
          </a:p>
          <a:p>
            <a:pPr lvl="1"/>
            <a:r>
              <a:rPr lang="en-US" dirty="0" smtClean="0"/>
              <a:t>B </a:t>
            </a:r>
            <a:r>
              <a:rPr lang="en-US" dirty="0"/>
              <a:t>m: Broadcast message m to all other processes</a:t>
            </a:r>
          </a:p>
          <a:p>
            <a:pPr lvl="1"/>
            <a:r>
              <a:rPr lang="en-US" dirty="0" smtClean="0"/>
              <a:t>S </a:t>
            </a:r>
            <a:r>
              <a:rPr lang="en-US" dirty="0"/>
              <a:t>m to j: Send message m to process j</a:t>
            </a:r>
          </a:p>
          <a:p>
            <a:endParaRPr lang="en-US" dirty="0"/>
          </a:p>
          <a:p>
            <a:pPr marL="0" indent="0">
              <a:buNone/>
            </a:pPr>
            <a:endParaRPr lang="de-DE" dirty="0"/>
          </a:p>
        </p:txBody>
      </p:sp>
      <p:sp>
        <p:nvSpPr>
          <p:cNvPr id="3" name="Slide Number Placeholder 2"/>
          <p:cNvSpPr>
            <a:spLocks noGrp="1"/>
          </p:cNvSpPr>
          <p:nvPr>
            <p:ph type="sldNum" sz="quarter" idx="12"/>
          </p:nvPr>
        </p:nvSpPr>
        <p:spPr/>
        <p:txBody>
          <a:bodyPr/>
          <a:lstStyle/>
          <a:p>
            <a:pPr>
              <a:defRPr/>
            </a:pPr>
            <a:fld id="{8914F831-F474-2E44-80A4-65854072E41F}" type="slidenum">
              <a:rPr lang="en-US" altLang="en-US" smtClean="0"/>
              <a:pPr>
                <a:defRPr/>
              </a:pPr>
              <a:t>36</a:t>
            </a:fld>
            <a:endParaRPr lang="en-US" altLang="en-US"/>
          </a:p>
        </p:txBody>
      </p:sp>
    </p:spTree>
    <p:extLst>
      <p:ext uri="{BB962C8B-B14F-4D97-AF65-F5344CB8AC3E}">
        <p14:creationId xmlns:p14="http://schemas.microsoft.com/office/powerpoint/2010/main" val="13483693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76897628"/>
              </p:ext>
            </p:extLst>
          </p:nvPr>
        </p:nvGraphicFramePr>
        <p:xfrm>
          <a:off x="685800" y="1587500"/>
          <a:ext cx="8001000" cy="4889500"/>
        </p:xfrm>
        <a:graphic>
          <a:graphicData uri="http://schemas.openxmlformats.org/drawingml/2006/table">
            <a:tbl>
              <a:tblPr firstRow="1" bandRow="1">
                <a:tableStyleId>{5C22544A-7EE6-4342-B048-85BDC9FD1C3A}</a:tableStyleId>
              </a:tblPr>
              <a:tblGrid>
                <a:gridCol w="914400"/>
                <a:gridCol w="990600"/>
                <a:gridCol w="914400"/>
                <a:gridCol w="891938"/>
                <a:gridCol w="4289662"/>
              </a:tblGrid>
              <a:tr h="194120">
                <a:tc>
                  <a:txBody>
                    <a:bodyPr/>
                    <a:lstStyle/>
                    <a:p>
                      <a:pPr algn="l" fontAlgn="b"/>
                      <a:r>
                        <a:rPr lang="en-US" sz="1200" b="0" i="0" u="none" strike="noStrike" dirty="0">
                          <a:solidFill>
                            <a:srgbClr val="000000"/>
                          </a:solidFill>
                          <a:effectLst/>
                          <a:latin typeface="Calibri" charset="0"/>
                        </a:rPr>
                        <a:t>Process</a:t>
                      </a:r>
                    </a:p>
                  </a:txBody>
                  <a:tcPr marL="12700" marR="12700" marT="12700" marB="0" anchor="b"/>
                </a:tc>
                <a:tc>
                  <a:txBody>
                    <a:bodyPr/>
                    <a:lstStyle/>
                    <a:p>
                      <a:pPr algn="l" fontAlgn="b"/>
                      <a:r>
                        <a:rPr lang="en-US" sz="1200" b="0" i="0" u="none" strike="noStrike">
                          <a:solidFill>
                            <a:srgbClr val="000000"/>
                          </a:solidFill>
                          <a:effectLst/>
                          <a:latin typeface="Calibri" charset="0"/>
                        </a:rPr>
                        <a:t>T1</a:t>
                      </a:r>
                    </a:p>
                  </a:txBody>
                  <a:tcPr marL="12700" marR="12700" marT="12700" marB="0" anchor="b"/>
                </a:tc>
                <a:tc>
                  <a:txBody>
                    <a:bodyPr/>
                    <a:lstStyle/>
                    <a:p>
                      <a:pPr algn="l" fontAlgn="b"/>
                      <a:r>
                        <a:rPr lang="is-IS" sz="1200" b="0" i="0" u="none" strike="noStrike">
                          <a:solidFill>
                            <a:srgbClr val="000000"/>
                          </a:solidFill>
                          <a:effectLst/>
                          <a:latin typeface="Calibri" charset="0"/>
                        </a:rPr>
                        <a:t>T2</a:t>
                      </a:r>
                    </a:p>
                  </a:txBody>
                  <a:tcPr marL="12700" marR="12700" marT="12700" marB="0" anchor="b"/>
                </a:tc>
                <a:tc>
                  <a:txBody>
                    <a:bodyPr/>
                    <a:lstStyle/>
                    <a:p>
                      <a:pPr algn="l" fontAlgn="b"/>
                      <a:r>
                        <a:rPr lang="en-US" sz="1200" b="0" i="0" u="none" strike="noStrike">
                          <a:solidFill>
                            <a:srgbClr val="000000"/>
                          </a:solidFill>
                          <a:effectLst/>
                          <a:latin typeface="Calibri" charset="0"/>
                        </a:rPr>
                        <a:t>T3</a:t>
                      </a:r>
                    </a:p>
                  </a:txBody>
                  <a:tcPr marL="12700" marR="12700" marT="12700" marB="0" anchor="b"/>
                </a:tc>
                <a:tc>
                  <a:txBody>
                    <a:bodyPr/>
                    <a:lstStyle/>
                    <a:p>
                      <a:pPr algn="l" fontAlgn="b"/>
                      <a:r>
                        <a:rPr lang="en-US" sz="1200" b="0" i="0" u="none" strike="noStrike">
                          <a:solidFill>
                            <a:srgbClr val="000000"/>
                          </a:solidFill>
                          <a:effectLst/>
                          <a:latin typeface="Calibri" charset="0"/>
                        </a:rPr>
                        <a:t>Action</a:t>
                      </a:r>
                    </a:p>
                  </a:txBody>
                  <a:tcPr marL="12700" marR="12700" marT="12700" marB="0" anchor="b"/>
                </a:tc>
              </a:tr>
              <a:tr h="194120">
                <a:tc>
                  <a:txBody>
                    <a:bodyPr/>
                    <a:lstStyle/>
                    <a:p>
                      <a:pPr algn="ctr" fontAlgn="b"/>
                      <a:r>
                        <a:rPr lang="en-US" sz="1200" b="0" i="0" u="none" strike="noStrike" dirty="0">
                          <a:solidFill>
                            <a:srgbClr val="000000"/>
                          </a:solidFill>
                          <a:effectLst/>
                          <a:latin typeface="Calibri" charset="0"/>
                        </a:rPr>
                        <a:t>3</a:t>
                      </a:r>
                    </a:p>
                  </a:txBody>
                  <a:tcPr marL="12700" marR="12700" marT="12700" marB="0" anchor="b"/>
                </a:tc>
                <a:tc>
                  <a:txBody>
                    <a:bodyPr/>
                    <a:lstStyle/>
                    <a:p>
                      <a:pPr algn="ctr" fontAlgn="b"/>
                      <a:endParaRPr lang="en-US" sz="1200" b="0" i="0" u="none" strike="noStrike" dirty="0">
                        <a:solidFill>
                          <a:srgbClr val="000000"/>
                        </a:solidFill>
                        <a:effectLst/>
                        <a:latin typeface="Calibri" charset="0"/>
                      </a:endParaRP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r>
                        <a:rPr lang="en-US" sz="1200" b="0" i="0" u="none" strike="noStrike">
                          <a:solidFill>
                            <a:srgbClr val="000000"/>
                          </a:solidFill>
                          <a:effectLst/>
                          <a:latin typeface="Calibri" charset="0"/>
                        </a:rPr>
                        <a:t>153</a:t>
                      </a:r>
                    </a:p>
                  </a:txBody>
                  <a:tcPr marL="12700" marR="12700" marT="12700" marB="0" anchor="b"/>
                </a:tc>
                <a:tc>
                  <a:txBody>
                    <a:bodyPr/>
                    <a:lstStyle/>
                    <a:p>
                      <a:pPr algn="l" fontAlgn="b"/>
                      <a:r>
                        <a:rPr lang="it-IT" sz="1200" b="0" i="0" u="none" strike="noStrike">
                          <a:solidFill>
                            <a:srgbClr val="000000"/>
                          </a:solidFill>
                          <a:effectLst/>
                          <a:latin typeface="Calibri" charset="0"/>
                        </a:rPr>
                        <a:t>B (Request, 3, 153)</a:t>
                      </a:r>
                    </a:p>
                  </a:txBody>
                  <a:tcPr marL="12700" marR="12700" marT="12700" marB="0" anchor="b"/>
                </a:tc>
              </a:tr>
              <a:tr h="194120">
                <a:tc>
                  <a:txBody>
                    <a:bodyPr/>
                    <a:lstStyle/>
                    <a:p>
                      <a:pPr algn="ctr" fontAlgn="b"/>
                      <a:r>
                        <a:rPr lang="is-IS" sz="1200" b="0" i="0" u="none" strike="noStrike" dirty="0">
                          <a:solidFill>
                            <a:srgbClr val="000000"/>
                          </a:solidFill>
                          <a:effectLst/>
                          <a:latin typeface="Calibri" charset="0"/>
                        </a:rPr>
                        <a:t>2</a:t>
                      </a:r>
                    </a:p>
                  </a:txBody>
                  <a:tcPr marL="12700" marR="12700" marT="12700" marB="0" anchor="b"/>
                </a:tc>
                <a:tc>
                  <a:txBody>
                    <a:bodyPr/>
                    <a:lstStyle/>
                    <a:p>
                      <a:pPr algn="ctr" fontAlgn="b"/>
                      <a:endParaRPr lang="en-US" sz="1200" b="0" i="0" u="none" strike="noStrike" dirty="0">
                        <a:solidFill>
                          <a:srgbClr val="000000"/>
                        </a:solidFill>
                        <a:effectLst/>
                        <a:latin typeface="Calibri" charset="0"/>
                      </a:endParaRPr>
                    </a:p>
                  </a:txBody>
                  <a:tcPr marL="12700" marR="12700" marT="12700" marB="0" anchor="b"/>
                </a:tc>
                <a:tc>
                  <a:txBody>
                    <a:bodyPr/>
                    <a:lstStyle/>
                    <a:p>
                      <a:pPr algn="ctr" fontAlgn="b"/>
                      <a:r>
                        <a:rPr lang="is-IS" sz="1200" b="0" i="0" u="none" strike="noStrike">
                          <a:solidFill>
                            <a:srgbClr val="000000"/>
                          </a:solidFill>
                          <a:effectLst/>
                          <a:latin typeface="Calibri" charset="0"/>
                        </a:rPr>
                        <a:t>162</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l" fontAlgn="b"/>
                      <a:r>
                        <a:rPr lang="it-IT" sz="1200" b="0" i="0" u="none" strike="noStrike">
                          <a:solidFill>
                            <a:srgbClr val="000000"/>
                          </a:solidFill>
                          <a:effectLst/>
                          <a:latin typeface="Calibri" charset="0"/>
                        </a:rPr>
                        <a:t>R (Request, 3, 153)</a:t>
                      </a:r>
                    </a:p>
                  </a:txBody>
                  <a:tcPr marL="12700" marR="12700" marT="12700" marB="0" anchor="b"/>
                </a:tc>
              </a:tr>
              <a:tr h="194120">
                <a:tc>
                  <a:txBody>
                    <a:bodyPr/>
                    <a:lstStyle/>
                    <a:p>
                      <a:pPr algn="ctr" fontAlgn="b"/>
                      <a:r>
                        <a:rPr lang="en-US" sz="1200" b="0" i="0" u="none" strike="noStrike" dirty="0">
                          <a:solidFill>
                            <a:srgbClr val="000000"/>
                          </a:solidFill>
                          <a:effectLst/>
                          <a:latin typeface="Calibri" charset="0"/>
                        </a:rPr>
                        <a:t>1</a:t>
                      </a:r>
                    </a:p>
                  </a:txBody>
                  <a:tcPr marL="12700" marR="12700" marT="12700" marB="0" anchor="b"/>
                </a:tc>
                <a:tc>
                  <a:txBody>
                    <a:bodyPr/>
                    <a:lstStyle/>
                    <a:p>
                      <a:pPr algn="ctr" fontAlgn="b"/>
                      <a:r>
                        <a:rPr lang="en-US" sz="1200" b="0" i="0" u="none" strike="noStrike" dirty="0">
                          <a:solidFill>
                            <a:srgbClr val="000000"/>
                          </a:solidFill>
                          <a:effectLst/>
                          <a:latin typeface="Calibri" charset="0"/>
                        </a:rPr>
                        <a:t>431</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l" fontAlgn="b"/>
                      <a:r>
                        <a:rPr lang="it-IT" sz="1200" b="0" i="0" u="none" strike="noStrike">
                          <a:solidFill>
                            <a:srgbClr val="000000"/>
                          </a:solidFill>
                          <a:effectLst/>
                          <a:latin typeface="Calibri" charset="0"/>
                        </a:rPr>
                        <a:t>R (Request, 3, 153)</a:t>
                      </a:r>
                    </a:p>
                  </a:txBody>
                  <a:tcPr marL="12700" marR="12700" marT="12700" marB="0" anchor="b"/>
                </a:tc>
              </a:tr>
              <a:tr h="194120">
                <a:tc>
                  <a:txBody>
                    <a:bodyPr/>
                    <a:lstStyle/>
                    <a:p>
                      <a:pPr algn="ctr" fontAlgn="b"/>
                      <a:r>
                        <a:rPr lang="en-US" sz="1200" b="0" i="0" u="none" strike="noStrike">
                          <a:solidFill>
                            <a:srgbClr val="000000"/>
                          </a:solidFill>
                          <a:effectLst/>
                          <a:latin typeface="Calibri" charset="0"/>
                        </a:rPr>
                        <a:t>1</a:t>
                      </a:r>
                    </a:p>
                  </a:txBody>
                  <a:tcPr marL="12700" marR="12700" marT="12700" marB="0" anchor="b"/>
                </a:tc>
                <a:tc>
                  <a:txBody>
                    <a:bodyPr/>
                    <a:lstStyle/>
                    <a:p>
                      <a:pPr algn="ctr" fontAlgn="b"/>
                      <a:r>
                        <a:rPr lang="en-US" sz="1200" b="0" i="0" u="none" strike="noStrike">
                          <a:solidFill>
                            <a:srgbClr val="000000"/>
                          </a:solidFill>
                          <a:effectLst/>
                          <a:latin typeface="Calibri" charset="0"/>
                        </a:rPr>
                        <a:t>441</a:t>
                      </a:r>
                    </a:p>
                  </a:txBody>
                  <a:tcPr marL="12700" marR="12700" marT="12700" marB="0" anchor="b"/>
                </a:tc>
                <a:tc>
                  <a:txBody>
                    <a:bodyPr/>
                    <a:lstStyle/>
                    <a:p>
                      <a:pPr algn="ctr" fontAlgn="b"/>
                      <a:endParaRPr lang="en-US" sz="1200" b="0" i="0" u="none" strike="noStrike" dirty="0">
                        <a:solidFill>
                          <a:srgbClr val="000000"/>
                        </a:solidFill>
                        <a:effectLst/>
                        <a:latin typeface="Calibri" charset="0"/>
                      </a:endParaRP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l" fontAlgn="b"/>
                      <a:r>
                        <a:rPr lang="en-US" sz="1200" b="0" i="0" u="none" strike="noStrike">
                          <a:solidFill>
                            <a:srgbClr val="000000"/>
                          </a:solidFill>
                          <a:effectLst/>
                          <a:latin typeface="Calibri" charset="0"/>
                        </a:rPr>
                        <a:t>S (Reply, 1) to 3</a:t>
                      </a:r>
                    </a:p>
                  </a:txBody>
                  <a:tcPr marL="12700" marR="12700" marT="12700" marB="0" anchor="b"/>
                </a:tc>
              </a:tr>
              <a:tr h="194120">
                <a:tc>
                  <a:txBody>
                    <a:bodyPr/>
                    <a:lstStyle/>
                    <a:p>
                      <a:pPr algn="ctr" fontAlgn="b"/>
                      <a:r>
                        <a:rPr lang="is-IS" sz="1200" b="0" i="0" u="none" strike="noStrike">
                          <a:solidFill>
                            <a:srgbClr val="000000"/>
                          </a:solidFill>
                          <a:effectLst/>
                          <a:latin typeface="Calibri" charset="0"/>
                        </a:rPr>
                        <a:t>2</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r>
                        <a:rPr lang="is-IS" sz="1200" b="0" i="0" u="none" strike="noStrike">
                          <a:solidFill>
                            <a:srgbClr val="000000"/>
                          </a:solidFill>
                          <a:effectLst/>
                          <a:latin typeface="Calibri" charset="0"/>
                        </a:rPr>
                        <a:t>172</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l" fontAlgn="b"/>
                      <a:r>
                        <a:rPr lang="en-US" sz="1200" b="0" i="0" u="none" strike="noStrike">
                          <a:solidFill>
                            <a:srgbClr val="000000"/>
                          </a:solidFill>
                          <a:effectLst/>
                          <a:latin typeface="Calibri" charset="0"/>
                        </a:rPr>
                        <a:t>S (Reply, 2) to 3</a:t>
                      </a:r>
                    </a:p>
                  </a:txBody>
                  <a:tcPr marL="12700" marR="12700" marT="12700" marB="0" anchor="b"/>
                </a:tc>
              </a:tr>
              <a:tr h="194120">
                <a:tc>
                  <a:txBody>
                    <a:bodyPr/>
                    <a:lstStyle/>
                    <a:p>
                      <a:pPr algn="ctr" fontAlgn="b"/>
                      <a:r>
                        <a:rPr lang="en-US" sz="1200" b="0" i="0" u="none" strike="noStrike" dirty="0">
                          <a:solidFill>
                            <a:srgbClr val="000000"/>
                          </a:solidFill>
                          <a:effectLst/>
                          <a:latin typeface="Calibri" charset="0"/>
                        </a:rPr>
                        <a:t>3</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r>
                        <a:rPr lang="en-US" sz="1200" b="0" i="0" u="none" strike="noStrike">
                          <a:solidFill>
                            <a:srgbClr val="000000"/>
                          </a:solidFill>
                          <a:effectLst/>
                          <a:latin typeface="Calibri" charset="0"/>
                        </a:rPr>
                        <a:t>453</a:t>
                      </a:r>
                    </a:p>
                  </a:txBody>
                  <a:tcPr marL="12700" marR="12700" marT="12700" marB="0" anchor="b"/>
                </a:tc>
                <a:tc>
                  <a:txBody>
                    <a:bodyPr/>
                    <a:lstStyle/>
                    <a:p>
                      <a:pPr algn="l" fontAlgn="b"/>
                      <a:r>
                        <a:rPr lang="cs-CZ" sz="1200" b="0" i="0" u="none" strike="noStrike">
                          <a:solidFill>
                            <a:srgbClr val="000000"/>
                          </a:solidFill>
                          <a:effectLst/>
                          <a:latin typeface="Calibri" charset="0"/>
                        </a:rPr>
                        <a:t>R (Reply, 1)</a:t>
                      </a:r>
                    </a:p>
                  </a:txBody>
                  <a:tcPr marL="12700" marR="12700" marT="12700" marB="0" anchor="b"/>
                </a:tc>
              </a:tr>
              <a:tr h="194120">
                <a:tc>
                  <a:txBody>
                    <a:bodyPr/>
                    <a:lstStyle/>
                    <a:p>
                      <a:pPr algn="ctr" fontAlgn="b"/>
                      <a:r>
                        <a:rPr lang="en-US" sz="1200" b="0" i="0" u="none" strike="noStrike">
                          <a:solidFill>
                            <a:srgbClr val="000000"/>
                          </a:solidFill>
                          <a:effectLst/>
                          <a:latin typeface="Calibri" charset="0"/>
                        </a:rPr>
                        <a:t>3</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endParaRPr lang="en-US" sz="1200" b="0" i="0" u="none" strike="noStrike" dirty="0">
                        <a:solidFill>
                          <a:srgbClr val="000000"/>
                        </a:solidFill>
                        <a:effectLst/>
                        <a:latin typeface="Calibri" charset="0"/>
                      </a:endParaRPr>
                    </a:p>
                  </a:txBody>
                  <a:tcPr marL="12700" marR="12700" marT="12700" marB="0" anchor="b"/>
                </a:tc>
                <a:tc>
                  <a:txBody>
                    <a:bodyPr/>
                    <a:lstStyle/>
                    <a:p>
                      <a:pPr algn="ctr" fontAlgn="b"/>
                      <a:r>
                        <a:rPr lang="is-IS" sz="1200" b="0" i="0" u="none" strike="noStrike">
                          <a:solidFill>
                            <a:srgbClr val="000000"/>
                          </a:solidFill>
                          <a:effectLst/>
                          <a:latin typeface="Calibri" charset="0"/>
                        </a:rPr>
                        <a:t>463</a:t>
                      </a:r>
                    </a:p>
                  </a:txBody>
                  <a:tcPr marL="12700" marR="12700" marT="12700" marB="0" anchor="b"/>
                </a:tc>
                <a:tc>
                  <a:txBody>
                    <a:bodyPr/>
                    <a:lstStyle/>
                    <a:p>
                      <a:pPr algn="l" fontAlgn="b"/>
                      <a:r>
                        <a:rPr lang="en-US" sz="1200" b="0" i="0" u="none" strike="noStrike">
                          <a:solidFill>
                            <a:srgbClr val="000000"/>
                          </a:solidFill>
                          <a:effectLst/>
                          <a:latin typeface="Calibri" charset="0"/>
                        </a:rPr>
                        <a:t>R (Reply, 2)</a:t>
                      </a:r>
                    </a:p>
                  </a:txBody>
                  <a:tcPr marL="12700" marR="12700" marT="12700" marB="0" anchor="b"/>
                </a:tc>
              </a:tr>
              <a:tr h="194120">
                <a:tc>
                  <a:txBody>
                    <a:bodyPr/>
                    <a:lstStyle/>
                    <a:p>
                      <a:pPr algn="ctr" fontAlgn="b"/>
                      <a:r>
                        <a:rPr lang="en-US" sz="1200" b="0" i="0" u="none" strike="noStrike">
                          <a:solidFill>
                            <a:srgbClr val="000000"/>
                          </a:solidFill>
                          <a:effectLst/>
                          <a:latin typeface="Calibri" charset="0"/>
                        </a:rPr>
                        <a:t>3</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r>
                        <a:rPr lang="is-IS" sz="1200" b="0" i="0" u="none" strike="noStrike">
                          <a:solidFill>
                            <a:srgbClr val="000000"/>
                          </a:solidFill>
                          <a:effectLst/>
                          <a:latin typeface="Calibri" charset="0"/>
                        </a:rPr>
                        <a:t>473</a:t>
                      </a:r>
                    </a:p>
                  </a:txBody>
                  <a:tcPr marL="12700" marR="12700" marT="12700" marB="0" anchor="b"/>
                </a:tc>
                <a:tc>
                  <a:txBody>
                    <a:bodyPr/>
                    <a:lstStyle/>
                    <a:p>
                      <a:pPr algn="l" fontAlgn="b"/>
                      <a:r>
                        <a:rPr lang="en-US" sz="1200" b="0" i="0" u="none" strike="noStrike">
                          <a:solidFill>
                            <a:srgbClr val="000000"/>
                          </a:solidFill>
                          <a:effectLst/>
                          <a:latin typeface="Calibri" charset="0"/>
                        </a:rPr>
                        <a:t>Enter critical section</a:t>
                      </a:r>
                    </a:p>
                  </a:txBody>
                  <a:tcPr marL="12700" marR="12700" marT="12700" marB="0" anchor="b"/>
                </a:tc>
              </a:tr>
              <a:tr h="194120">
                <a:tc>
                  <a:txBody>
                    <a:bodyPr/>
                    <a:lstStyle/>
                    <a:p>
                      <a:pPr algn="ctr" fontAlgn="b"/>
                      <a:r>
                        <a:rPr lang="en-US" sz="1200" b="0" i="0" u="none" strike="noStrike">
                          <a:solidFill>
                            <a:srgbClr val="000000"/>
                          </a:solidFill>
                          <a:effectLst/>
                          <a:latin typeface="Calibri" charset="0"/>
                        </a:rPr>
                        <a:t>1</a:t>
                      </a:r>
                    </a:p>
                  </a:txBody>
                  <a:tcPr marL="12700" marR="12700" marT="12700" marB="0" anchor="b"/>
                </a:tc>
                <a:tc>
                  <a:txBody>
                    <a:bodyPr/>
                    <a:lstStyle/>
                    <a:p>
                      <a:pPr algn="ctr" fontAlgn="b"/>
                      <a:r>
                        <a:rPr lang="uk-UA" sz="1200" b="0" i="0" u="none" strike="noStrike">
                          <a:solidFill>
                            <a:srgbClr val="000000"/>
                          </a:solidFill>
                          <a:effectLst/>
                          <a:latin typeface="Calibri" charset="0"/>
                        </a:rPr>
                        <a:t>451</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l" fontAlgn="b"/>
                      <a:r>
                        <a:rPr lang="it-IT" sz="1200" b="0" i="0" u="none" strike="noStrike">
                          <a:solidFill>
                            <a:srgbClr val="000000"/>
                          </a:solidFill>
                          <a:effectLst/>
                          <a:latin typeface="Calibri" charset="0"/>
                        </a:rPr>
                        <a:t>B (Request, 1, 451)</a:t>
                      </a:r>
                    </a:p>
                  </a:txBody>
                  <a:tcPr marL="12700" marR="12700" marT="12700" marB="0" anchor="b"/>
                </a:tc>
              </a:tr>
              <a:tr h="194120">
                <a:tc>
                  <a:txBody>
                    <a:bodyPr/>
                    <a:lstStyle/>
                    <a:p>
                      <a:pPr algn="ctr" fontAlgn="b"/>
                      <a:r>
                        <a:rPr lang="is-IS" sz="1200" b="0" i="0" u="none" strike="noStrike">
                          <a:solidFill>
                            <a:srgbClr val="000000"/>
                          </a:solidFill>
                          <a:effectLst/>
                          <a:latin typeface="Calibri" charset="0"/>
                        </a:rPr>
                        <a:t>2</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r>
                        <a:rPr lang="fi-FI" sz="1200" b="0" i="0" u="none" strike="noStrike">
                          <a:solidFill>
                            <a:srgbClr val="000000"/>
                          </a:solidFill>
                          <a:effectLst/>
                          <a:latin typeface="Calibri" charset="0"/>
                        </a:rPr>
                        <a:t>182</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l" fontAlgn="b"/>
                      <a:r>
                        <a:rPr lang="it-IT" sz="1200" b="0" i="0" u="none" strike="noStrike">
                          <a:solidFill>
                            <a:srgbClr val="000000"/>
                          </a:solidFill>
                          <a:effectLst/>
                          <a:latin typeface="Calibri" charset="0"/>
                        </a:rPr>
                        <a:t>B (Request, 2, 182)</a:t>
                      </a:r>
                    </a:p>
                  </a:txBody>
                  <a:tcPr marL="12700" marR="12700" marT="12700" marB="0" anchor="b"/>
                </a:tc>
              </a:tr>
              <a:tr h="194120">
                <a:tc>
                  <a:txBody>
                    <a:bodyPr/>
                    <a:lstStyle/>
                    <a:p>
                      <a:pPr algn="ctr" fontAlgn="b"/>
                      <a:r>
                        <a:rPr lang="en-US" sz="1200" b="0" i="0" u="none" strike="noStrike" dirty="0">
                          <a:solidFill>
                            <a:srgbClr val="000000"/>
                          </a:solidFill>
                          <a:effectLst/>
                          <a:latin typeface="Calibri" charset="0"/>
                        </a:rPr>
                        <a:t>3</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r>
                        <a:rPr lang="cs-CZ" sz="1200" b="0" i="0" u="none" strike="noStrike">
                          <a:solidFill>
                            <a:srgbClr val="000000"/>
                          </a:solidFill>
                          <a:effectLst/>
                          <a:latin typeface="Calibri" charset="0"/>
                        </a:rPr>
                        <a:t>483</a:t>
                      </a:r>
                    </a:p>
                  </a:txBody>
                  <a:tcPr marL="12700" marR="12700" marT="12700" marB="0" anchor="b"/>
                </a:tc>
                <a:tc>
                  <a:txBody>
                    <a:bodyPr/>
                    <a:lstStyle/>
                    <a:p>
                      <a:pPr algn="l" fontAlgn="b"/>
                      <a:r>
                        <a:rPr lang="it-IT" sz="1200" b="0" i="0" u="none" strike="noStrike">
                          <a:solidFill>
                            <a:srgbClr val="000000"/>
                          </a:solidFill>
                          <a:effectLst/>
                          <a:latin typeface="Calibri" charset="0"/>
                        </a:rPr>
                        <a:t>R (Request, 1, 451)</a:t>
                      </a:r>
                    </a:p>
                  </a:txBody>
                  <a:tcPr marL="12700" marR="12700" marT="12700" marB="0" anchor="b"/>
                </a:tc>
              </a:tr>
              <a:tr h="194120">
                <a:tc>
                  <a:txBody>
                    <a:bodyPr/>
                    <a:lstStyle/>
                    <a:p>
                      <a:pPr algn="ctr" fontAlgn="b"/>
                      <a:r>
                        <a:rPr lang="en-US" sz="1200" b="0" i="0" u="none" strike="noStrike">
                          <a:solidFill>
                            <a:srgbClr val="000000"/>
                          </a:solidFill>
                          <a:effectLst/>
                          <a:latin typeface="Calibri" charset="0"/>
                        </a:rPr>
                        <a:t>3</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r>
                        <a:rPr lang="cs-CZ" sz="1200" b="0" i="0" u="none" strike="noStrike">
                          <a:solidFill>
                            <a:srgbClr val="000000"/>
                          </a:solidFill>
                          <a:effectLst/>
                          <a:latin typeface="Calibri" charset="0"/>
                        </a:rPr>
                        <a:t>493</a:t>
                      </a:r>
                    </a:p>
                  </a:txBody>
                  <a:tcPr marL="12700" marR="12700" marT="12700" marB="0" anchor="b"/>
                </a:tc>
                <a:tc>
                  <a:txBody>
                    <a:bodyPr/>
                    <a:lstStyle/>
                    <a:p>
                      <a:pPr algn="l" fontAlgn="b"/>
                      <a:r>
                        <a:rPr lang="it-IT" sz="1200" b="0" i="0" u="none" strike="noStrike">
                          <a:solidFill>
                            <a:srgbClr val="000000"/>
                          </a:solidFill>
                          <a:effectLst/>
                          <a:latin typeface="Calibri" charset="0"/>
                        </a:rPr>
                        <a:t>R (Request, 2, 182)</a:t>
                      </a:r>
                    </a:p>
                  </a:txBody>
                  <a:tcPr marL="12700" marR="12700" marT="12700" marB="0" anchor="b"/>
                </a:tc>
              </a:tr>
              <a:tr h="194120">
                <a:tc>
                  <a:txBody>
                    <a:bodyPr/>
                    <a:lstStyle/>
                    <a:p>
                      <a:pPr algn="ctr" fontAlgn="b"/>
                      <a:r>
                        <a:rPr lang="en-US" sz="1200" b="0" i="0" u="none" strike="noStrike" dirty="0">
                          <a:solidFill>
                            <a:srgbClr val="000000"/>
                          </a:solidFill>
                          <a:effectLst/>
                          <a:latin typeface="Calibri" charset="0"/>
                        </a:rPr>
                        <a:t>1</a:t>
                      </a:r>
                    </a:p>
                  </a:txBody>
                  <a:tcPr marL="12700" marR="12700" marT="12700" marB="0" anchor="b"/>
                </a:tc>
                <a:tc>
                  <a:txBody>
                    <a:bodyPr/>
                    <a:lstStyle/>
                    <a:p>
                      <a:pPr algn="ctr" fontAlgn="b"/>
                      <a:r>
                        <a:rPr lang="en-US" sz="1200" b="0" i="0" u="none" strike="noStrike" dirty="0">
                          <a:solidFill>
                            <a:srgbClr val="000000"/>
                          </a:solidFill>
                          <a:effectLst/>
                          <a:latin typeface="Calibri" charset="0"/>
                        </a:rPr>
                        <a:t>461</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endParaRPr lang="en-US" sz="1200" b="0" i="0" u="none" strike="noStrike" dirty="0">
                        <a:solidFill>
                          <a:srgbClr val="000000"/>
                        </a:solidFill>
                        <a:effectLst/>
                        <a:latin typeface="Calibri" charset="0"/>
                      </a:endParaRPr>
                    </a:p>
                  </a:txBody>
                  <a:tcPr marL="12700" marR="12700" marT="12700" marB="0" anchor="b"/>
                </a:tc>
                <a:tc>
                  <a:txBody>
                    <a:bodyPr/>
                    <a:lstStyle/>
                    <a:p>
                      <a:pPr algn="l" fontAlgn="b"/>
                      <a:r>
                        <a:rPr lang="it-IT" sz="1200" b="0" i="0" u="none" strike="noStrike">
                          <a:solidFill>
                            <a:srgbClr val="000000"/>
                          </a:solidFill>
                          <a:effectLst/>
                          <a:latin typeface="Calibri" charset="0"/>
                        </a:rPr>
                        <a:t>R (Request, 2, 182)</a:t>
                      </a:r>
                    </a:p>
                  </a:txBody>
                  <a:tcPr marL="12700" marR="12700" marT="12700" marB="0" anchor="b"/>
                </a:tc>
              </a:tr>
              <a:tr h="194120">
                <a:tc>
                  <a:txBody>
                    <a:bodyPr/>
                    <a:lstStyle/>
                    <a:p>
                      <a:pPr algn="ctr" fontAlgn="b"/>
                      <a:r>
                        <a:rPr lang="is-IS" sz="1200" b="0" i="0" u="none" strike="noStrike">
                          <a:solidFill>
                            <a:srgbClr val="000000"/>
                          </a:solidFill>
                          <a:effectLst/>
                          <a:latin typeface="Calibri" charset="0"/>
                        </a:rPr>
                        <a:t>2</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r>
                        <a:rPr lang="is-IS" sz="1200" b="0" i="0" u="none" strike="noStrike">
                          <a:solidFill>
                            <a:srgbClr val="000000"/>
                          </a:solidFill>
                          <a:effectLst/>
                          <a:latin typeface="Calibri" charset="0"/>
                        </a:rPr>
                        <a:t>462</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l" fontAlgn="b"/>
                      <a:r>
                        <a:rPr lang="en-US" sz="1200" b="0" i="0" u="none" strike="noStrike">
                          <a:solidFill>
                            <a:srgbClr val="000000"/>
                          </a:solidFill>
                          <a:effectLst/>
                          <a:latin typeface="Calibri" charset="0"/>
                        </a:rPr>
                        <a:t>R (Request, 1, 451) # 2 has D = {1}</a:t>
                      </a:r>
                    </a:p>
                  </a:txBody>
                  <a:tcPr marL="12700" marR="12700" marT="12700" marB="0" anchor="b"/>
                </a:tc>
              </a:tr>
              <a:tr h="194120">
                <a:tc>
                  <a:txBody>
                    <a:bodyPr/>
                    <a:lstStyle/>
                    <a:p>
                      <a:pPr algn="ctr" fontAlgn="b"/>
                      <a:r>
                        <a:rPr lang="en-US" sz="1200" b="0" i="0" u="none" strike="noStrike">
                          <a:solidFill>
                            <a:srgbClr val="000000"/>
                          </a:solidFill>
                          <a:effectLst/>
                          <a:latin typeface="Calibri" charset="0"/>
                        </a:rPr>
                        <a:t>1</a:t>
                      </a:r>
                    </a:p>
                  </a:txBody>
                  <a:tcPr marL="12700" marR="12700" marT="12700" marB="0" anchor="b"/>
                </a:tc>
                <a:tc>
                  <a:txBody>
                    <a:bodyPr/>
                    <a:lstStyle/>
                    <a:p>
                      <a:pPr algn="ctr" fontAlgn="b"/>
                      <a:r>
                        <a:rPr lang="is-IS" sz="1200" b="0" i="0" u="none" strike="noStrike">
                          <a:solidFill>
                            <a:srgbClr val="000000"/>
                          </a:solidFill>
                          <a:effectLst/>
                          <a:latin typeface="Calibri" charset="0"/>
                        </a:rPr>
                        <a:t>471</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l" fontAlgn="b"/>
                      <a:r>
                        <a:rPr lang="en-US" sz="1200" b="0" i="0" u="none" strike="noStrike">
                          <a:solidFill>
                            <a:srgbClr val="000000"/>
                          </a:solidFill>
                          <a:effectLst/>
                          <a:latin typeface="Calibri" charset="0"/>
                        </a:rPr>
                        <a:t>S (Reply, 1) to 2 # 2 has higher priority</a:t>
                      </a:r>
                    </a:p>
                  </a:txBody>
                  <a:tcPr marL="12700" marR="12700" marT="12700" marB="0" anchor="b"/>
                </a:tc>
              </a:tr>
              <a:tr h="194120">
                <a:tc>
                  <a:txBody>
                    <a:bodyPr/>
                    <a:lstStyle/>
                    <a:p>
                      <a:pPr algn="ctr" fontAlgn="b"/>
                      <a:r>
                        <a:rPr lang="is-IS" sz="1200" b="0" i="0" u="none" strike="noStrike">
                          <a:solidFill>
                            <a:srgbClr val="000000"/>
                          </a:solidFill>
                          <a:effectLst/>
                          <a:latin typeface="Calibri" charset="0"/>
                        </a:rPr>
                        <a:t>2</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r>
                        <a:rPr lang="is-IS" sz="1200" b="0" i="0" u="none" strike="noStrike">
                          <a:solidFill>
                            <a:srgbClr val="000000"/>
                          </a:solidFill>
                          <a:effectLst/>
                          <a:latin typeface="Calibri" charset="0"/>
                        </a:rPr>
                        <a:t>482</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l" fontAlgn="b"/>
                      <a:r>
                        <a:rPr lang="cs-CZ" sz="1200" b="0" i="0" u="none" strike="noStrike">
                          <a:solidFill>
                            <a:srgbClr val="000000"/>
                          </a:solidFill>
                          <a:effectLst/>
                          <a:latin typeface="Calibri" charset="0"/>
                        </a:rPr>
                        <a:t>R (Reply, 1)</a:t>
                      </a:r>
                    </a:p>
                  </a:txBody>
                  <a:tcPr marL="12700" marR="12700" marT="12700" marB="0" anchor="b"/>
                </a:tc>
              </a:tr>
              <a:tr h="194120">
                <a:tc>
                  <a:txBody>
                    <a:bodyPr/>
                    <a:lstStyle/>
                    <a:p>
                      <a:pPr algn="ctr" fontAlgn="b"/>
                      <a:r>
                        <a:rPr lang="en-US" sz="1200" b="0" i="0" u="none" strike="noStrike">
                          <a:solidFill>
                            <a:srgbClr val="000000"/>
                          </a:solidFill>
                          <a:effectLst/>
                          <a:latin typeface="Calibri" charset="0"/>
                        </a:rPr>
                        <a:t>3</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r>
                        <a:rPr lang="en-US" sz="1200" b="0" i="0" u="none" strike="noStrike">
                          <a:solidFill>
                            <a:srgbClr val="000000"/>
                          </a:solidFill>
                          <a:effectLst/>
                          <a:latin typeface="Calibri" charset="0"/>
                        </a:rPr>
                        <a:t>503</a:t>
                      </a:r>
                    </a:p>
                  </a:txBody>
                  <a:tcPr marL="12700" marR="12700" marT="12700" marB="0" anchor="b"/>
                </a:tc>
                <a:tc>
                  <a:txBody>
                    <a:bodyPr/>
                    <a:lstStyle/>
                    <a:p>
                      <a:pPr algn="l" fontAlgn="b"/>
                      <a:r>
                        <a:rPr lang="en-US" sz="1200" b="0" i="0" u="none" strike="noStrike">
                          <a:solidFill>
                            <a:srgbClr val="000000"/>
                          </a:solidFill>
                          <a:effectLst/>
                          <a:latin typeface="Calibri" charset="0"/>
                        </a:rPr>
                        <a:t>S (Reply, 3) to 1 # Release lock</a:t>
                      </a:r>
                    </a:p>
                  </a:txBody>
                  <a:tcPr marL="12700" marR="12700" marT="12700" marB="0" anchor="b"/>
                </a:tc>
              </a:tr>
              <a:tr h="194120">
                <a:tc>
                  <a:txBody>
                    <a:bodyPr/>
                    <a:lstStyle/>
                    <a:p>
                      <a:pPr algn="ctr" fontAlgn="b"/>
                      <a:r>
                        <a:rPr lang="en-US" sz="1200" b="0" i="0" u="none" strike="noStrike">
                          <a:solidFill>
                            <a:srgbClr val="000000"/>
                          </a:solidFill>
                          <a:effectLst/>
                          <a:latin typeface="Calibri" charset="0"/>
                        </a:rPr>
                        <a:t>3</a:t>
                      </a:r>
                    </a:p>
                  </a:txBody>
                  <a:tcPr marL="12700" marR="12700" marT="12700" marB="0" anchor="b"/>
                </a:tc>
                <a:tc>
                  <a:txBody>
                    <a:bodyPr/>
                    <a:lstStyle/>
                    <a:p>
                      <a:pPr algn="ctr" fontAlgn="b"/>
                      <a:endParaRPr lang="en-US" sz="1200" b="0" i="0" u="none" strike="noStrike" dirty="0">
                        <a:solidFill>
                          <a:srgbClr val="000000"/>
                        </a:solidFill>
                        <a:effectLst/>
                        <a:latin typeface="Calibri" charset="0"/>
                      </a:endParaRP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r>
                        <a:rPr lang="is-IS" sz="1200" b="0" i="0" u="none" strike="noStrike" dirty="0">
                          <a:solidFill>
                            <a:srgbClr val="000000"/>
                          </a:solidFill>
                          <a:effectLst/>
                          <a:latin typeface="Calibri" charset="0"/>
                        </a:rPr>
                        <a:t>513</a:t>
                      </a:r>
                    </a:p>
                  </a:txBody>
                  <a:tcPr marL="12700" marR="12700" marT="12700" marB="0" anchor="b"/>
                </a:tc>
                <a:tc>
                  <a:txBody>
                    <a:bodyPr/>
                    <a:lstStyle/>
                    <a:p>
                      <a:pPr algn="l" fontAlgn="b"/>
                      <a:r>
                        <a:rPr lang="en-US" sz="1200" b="0" i="0" u="none" strike="noStrike">
                          <a:solidFill>
                            <a:srgbClr val="000000"/>
                          </a:solidFill>
                          <a:effectLst/>
                          <a:latin typeface="Calibri" charset="0"/>
                        </a:rPr>
                        <a:t>S (Reply, 3) to 2</a:t>
                      </a:r>
                    </a:p>
                  </a:txBody>
                  <a:tcPr marL="12700" marR="12700" marT="12700" marB="0" anchor="b"/>
                </a:tc>
              </a:tr>
              <a:tr h="194120">
                <a:tc>
                  <a:txBody>
                    <a:bodyPr/>
                    <a:lstStyle/>
                    <a:p>
                      <a:pPr algn="ctr" fontAlgn="b"/>
                      <a:r>
                        <a:rPr lang="en-US" sz="1200" b="0" i="0" u="none" strike="noStrike">
                          <a:solidFill>
                            <a:srgbClr val="000000"/>
                          </a:solidFill>
                          <a:effectLst/>
                          <a:latin typeface="Calibri" charset="0"/>
                        </a:rPr>
                        <a:t>1</a:t>
                      </a:r>
                    </a:p>
                  </a:txBody>
                  <a:tcPr marL="12700" marR="12700" marT="12700" marB="0" anchor="b"/>
                </a:tc>
                <a:tc>
                  <a:txBody>
                    <a:bodyPr/>
                    <a:lstStyle/>
                    <a:p>
                      <a:pPr algn="ctr" fontAlgn="b"/>
                      <a:r>
                        <a:rPr lang="cs-CZ" sz="1200" b="0" i="0" u="none" strike="noStrike">
                          <a:solidFill>
                            <a:srgbClr val="000000"/>
                          </a:solidFill>
                          <a:effectLst/>
                          <a:latin typeface="Calibri" charset="0"/>
                        </a:rPr>
                        <a:t>511</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endParaRPr lang="en-US" sz="1200" b="0" i="0" u="none" strike="noStrike" dirty="0">
                        <a:solidFill>
                          <a:srgbClr val="000000"/>
                        </a:solidFill>
                        <a:effectLst/>
                        <a:latin typeface="Calibri" charset="0"/>
                      </a:endParaRPr>
                    </a:p>
                  </a:txBody>
                  <a:tcPr marL="12700" marR="12700" marT="12700" marB="0" anchor="b"/>
                </a:tc>
                <a:tc>
                  <a:txBody>
                    <a:bodyPr/>
                    <a:lstStyle/>
                    <a:p>
                      <a:pPr algn="l" fontAlgn="b"/>
                      <a:r>
                        <a:rPr lang="de-DE" sz="1200" b="0" i="0" u="none" strike="noStrike">
                          <a:solidFill>
                            <a:srgbClr val="000000"/>
                          </a:solidFill>
                          <a:effectLst/>
                          <a:latin typeface="Calibri" charset="0"/>
                        </a:rPr>
                        <a:t>R (Reply, 3)      # 1 has R = {2}</a:t>
                      </a:r>
                    </a:p>
                  </a:txBody>
                  <a:tcPr marL="12700" marR="12700" marT="12700" marB="0" anchor="b"/>
                </a:tc>
              </a:tr>
              <a:tr h="194120">
                <a:tc>
                  <a:txBody>
                    <a:bodyPr/>
                    <a:lstStyle/>
                    <a:p>
                      <a:pPr algn="ctr" fontAlgn="b"/>
                      <a:r>
                        <a:rPr lang="is-IS" sz="1200" b="0" i="0" u="none" strike="noStrike">
                          <a:solidFill>
                            <a:srgbClr val="000000"/>
                          </a:solidFill>
                          <a:effectLst/>
                          <a:latin typeface="Calibri" charset="0"/>
                        </a:rPr>
                        <a:t>2</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r>
                        <a:rPr lang="is-IS" sz="1200" b="0" i="0" u="none" strike="noStrike">
                          <a:solidFill>
                            <a:srgbClr val="000000"/>
                          </a:solidFill>
                          <a:effectLst/>
                          <a:latin typeface="Calibri" charset="0"/>
                        </a:rPr>
                        <a:t>522</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l" fontAlgn="b"/>
                      <a:r>
                        <a:rPr lang="de-DE" sz="1200" b="0" i="0" u="none" strike="noStrike">
                          <a:solidFill>
                            <a:srgbClr val="000000"/>
                          </a:solidFill>
                          <a:effectLst/>
                          <a:latin typeface="Calibri" charset="0"/>
                        </a:rPr>
                        <a:t>R (Reply, 3)      # 2 has R = {}</a:t>
                      </a:r>
                    </a:p>
                  </a:txBody>
                  <a:tcPr marL="12700" marR="12700" marT="12700" marB="0" anchor="b"/>
                </a:tc>
              </a:tr>
              <a:tr h="194120">
                <a:tc>
                  <a:txBody>
                    <a:bodyPr/>
                    <a:lstStyle/>
                    <a:p>
                      <a:pPr algn="ctr" fontAlgn="b"/>
                      <a:r>
                        <a:rPr lang="is-IS" sz="1200" b="0" i="0" u="none" strike="noStrike">
                          <a:solidFill>
                            <a:srgbClr val="000000"/>
                          </a:solidFill>
                          <a:effectLst/>
                          <a:latin typeface="Calibri" charset="0"/>
                        </a:rPr>
                        <a:t>2</a:t>
                      </a:r>
                    </a:p>
                  </a:txBody>
                  <a:tcPr marL="12700" marR="12700" marT="12700" marB="0" anchor="b"/>
                </a:tc>
                <a:tc>
                  <a:txBody>
                    <a:bodyPr/>
                    <a:lstStyle/>
                    <a:p>
                      <a:pPr algn="ctr" fontAlgn="b"/>
                      <a:endParaRPr lang="en-US" sz="1200" b="0" i="0" u="none" strike="noStrike" dirty="0">
                        <a:solidFill>
                          <a:srgbClr val="000000"/>
                        </a:solidFill>
                        <a:effectLst/>
                        <a:latin typeface="Calibri" charset="0"/>
                      </a:endParaRPr>
                    </a:p>
                  </a:txBody>
                  <a:tcPr marL="12700" marR="12700" marT="12700" marB="0" anchor="b"/>
                </a:tc>
                <a:tc>
                  <a:txBody>
                    <a:bodyPr/>
                    <a:lstStyle/>
                    <a:p>
                      <a:pPr algn="ctr" fontAlgn="b"/>
                      <a:r>
                        <a:rPr lang="is-IS" sz="1200" b="0" i="0" u="none" strike="noStrike">
                          <a:solidFill>
                            <a:srgbClr val="000000"/>
                          </a:solidFill>
                          <a:effectLst/>
                          <a:latin typeface="Calibri" charset="0"/>
                        </a:rPr>
                        <a:t>532</a:t>
                      </a:r>
                    </a:p>
                  </a:txBody>
                  <a:tcPr marL="12700" marR="12700" marT="12700" marB="0" anchor="b"/>
                </a:tc>
                <a:tc>
                  <a:txBody>
                    <a:bodyPr/>
                    <a:lstStyle/>
                    <a:p>
                      <a:pPr algn="ctr" fontAlgn="b"/>
                      <a:endParaRPr lang="en-US" sz="1200" b="0" i="0" u="none" strike="noStrike" dirty="0">
                        <a:solidFill>
                          <a:srgbClr val="000000"/>
                        </a:solidFill>
                        <a:effectLst/>
                        <a:latin typeface="Calibri" charset="0"/>
                      </a:endParaRPr>
                    </a:p>
                  </a:txBody>
                  <a:tcPr marL="12700" marR="12700" marT="12700" marB="0" anchor="b"/>
                </a:tc>
                <a:tc>
                  <a:txBody>
                    <a:bodyPr/>
                    <a:lstStyle/>
                    <a:p>
                      <a:pPr algn="l" fontAlgn="b"/>
                      <a:r>
                        <a:rPr lang="en-US" sz="1200" b="0" i="0" u="none" strike="noStrike" dirty="0">
                          <a:solidFill>
                            <a:srgbClr val="000000"/>
                          </a:solidFill>
                          <a:effectLst/>
                          <a:latin typeface="Calibri" charset="0"/>
                        </a:rPr>
                        <a:t>Enter critical section</a:t>
                      </a:r>
                    </a:p>
                  </a:txBody>
                  <a:tcPr marL="12700" marR="12700" marT="12700" marB="0" anchor="b"/>
                </a:tc>
              </a:tr>
              <a:tr h="194120">
                <a:tc>
                  <a:txBody>
                    <a:bodyPr/>
                    <a:lstStyle/>
                    <a:p>
                      <a:pPr algn="ctr" fontAlgn="b"/>
                      <a:r>
                        <a:rPr lang="is-IS" sz="1200" b="0" i="0" u="none" strike="noStrike">
                          <a:solidFill>
                            <a:srgbClr val="000000"/>
                          </a:solidFill>
                          <a:effectLst/>
                          <a:latin typeface="Calibri" charset="0"/>
                        </a:rPr>
                        <a:t>2</a:t>
                      </a:r>
                    </a:p>
                  </a:txBody>
                  <a:tcPr marL="12700" marR="12700" marT="12700" marB="0" anchor="b"/>
                </a:tc>
                <a:tc>
                  <a:txBody>
                    <a:bodyPr/>
                    <a:lstStyle/>
                    <a:p>
                      <a:pPr algn="ctr" fontAlgn="b"/>
                      <a:endParaRPr lang="en-US" sz="1200" b="0" i="0" u="none" strike="noStrike" dirty="0">
                        <a:solidFill>
                          <a:srgbClr val="000000"/>
                        </a:solidFill>
                        <a:effectLst/>
                        <a:latin typeface="Calibri" charset="0"/>
                      </a:endParaRPr>
                    </a:p>
                  </a:txBody>
                  <a:tcPr marL="12700" marR="12700" marT="12700" marB="0" anchor="b"/>
                </a:tc>
                <a:tc>
                  <a:txBody>
                    <a:bodyPr/>
                    <a:lstStyle/>
                    <a:p>
                      <a:pPr algn="ctr" fontAlgn="b"/>
                      <a:r>
                        <a:rPr lang="is-IS" sz="1200" b="0" i="0" u="none" strike="noStrike">
                          <a:solidFill>
                            <a:srgbClr val="000000"/>
                          </a:solidFill>
                          <a:effectLst/>
                          <a:latin typeface="Calibri" charset="0"/>
                        </a:rPr>
                        <a:t>542</a:t>
                      </a:r>
                    </a:p>
                  </a:txBody>
                  <a:tcPr marL="12700" marR="12700" marT="12700" marB="0" anchor="b"/>
                </a:tc>
                <a:tc>
                  <a:txBody>
                    <a:bodyPr/>
                    <a:lstStyle/>
                    <a:p>
                      <a:pPr algn="ctr" fontAlgn="b"/>
                      <a:endParaRPr lang="en-US" sz="1200" b="0" i="0" u="none" strike="noStrike" dirty="0">
                        <a:solidFill>
                          <a:srgbClr val="000000"/>
                        </a:solidFill>
                        <a:effectLst/>
                        <a:latin typeface="Calibri" charset="0"/>
                      </a:endParaRPr>
                    </a:p>
                  </a:txBody>
                  <a:tcPr marL="12700" marR="12700" marT="12700" marB="0" anchor="b"/>
                </a:tc>
                <a:tc>
                  <a:txBody>
                    <a:bodyPr/>
                    <a:lstStyle/>
                    <a:p>
                      <a:pPr algn="l" fontAlgn="b"/>
                      <a:r>
                        <a:rPr lang="en-US" sz="1200" b="0" i="0" u="none" strike="noStrike">
                          <a:solidFill>
                            <a:srgbClr val="000000"/>
                          </a:solidFill>
                          <a:effectLst/>
                          <a:latin typeface="Calibri" charset="0"/>
                        </a:rPr>
                        <a:t>S (Reply, 2) to 1 # Release lock</a:t>
                      </a:r>
                    </a:p>
                  </a:txBody>
                  <a:tcPr marL="12700" marR="12700" marT="12700" marB="0" anchor="b"/>
                </a:tc>
              </a:tr>
              <a:tr h="194120">
                <a:tc>
                  <a:txBody>
                    <a:bodyPr/>
                    <a:lstStyle/>
                    <a:p>
                      <a:pPr algn="ctr" fontAlgn="b"/>
                      <a:r>
                        <a:rPr lang="en-US" sz="1200" b="0" i="0" u="none" strike="noStrike">
                          <a:solidFill>
                            <a:srgbClr val="000000"/>
                          </a:solidFill>
                          <a:effectLst/>
                          <a:latin typeface="Calibri" charset="0"/>
                        </a:rPr>
                        <a:t>1</a:t>
                      </a:r>
                    </a:p>
                  </a:txBody>
                  <a:tcPr marL="12700" marR="12700" marT="12700" marB="0" anchor="b"/>
                </a:tc>
                <a:tc>
                  <a:txBody>
                    <a:bodyPr/>
                    <a:lstStyle/>
                    <a:p>
                      <a:pPr algn="ctr" fontAlgn="b"/>
                      <a:r>
                        <a:rPr lang="uk-UA" sz="1200" b="0" i="0" u="none" strike="noStrike" dirty="0">
                          <a:solidFill>
                            <a:srgbClr val="000000"/>
                          </a:solidFill>
                          <a:effectLst/>
                          <a:latin typeface="Calibri" charset="0"/>
                        </a:rPr>
                        <a:t>551</a:t>
                      </a:r>
                    </a:p>
                  </a:txBody>
                  <a:tcPr marL="12700" marR="12700" marT="12700" marB="0" anchor="b"/>
                </a:tc>
                <a:tc>
                  <a:txBody>
                    <a:bodyPr/>
                    <a:lstStyle/>
                    <a:p>
                      <a:pPr algn="ctr" fontAlgn="b"/>
                      <a:endParaRPr lang="en-US" sz="1200" b="0" i="0" u="none" strike="noStrike">
                        <a:solidFill>
                          <a:srgbClr val="000000"/>
                        </a:solidFill>
                        <a:effectLst/>
                        <a:latin typeface="Calibri" charset="0"/>
                      </a:endParaRPr>
                    </a:p>
                  </a:txBody>
                  <a:tcPr marL="12700" marR="12700" marT="12700" marB="0" anchor="b"/>
                </a:tc>
                <a:tc>
                  <a:txBody>
                    <a:bodyPr/>
                    <a:lstStyle/>
                    <a:p>
                      <a:pPr algn="ctr" fontAlgn="b"/>
                      <a:endParaRPr lang="en-US" sz="1200" b="0" i="0" u="none" strike="noStrike" dirty="0">
                        <a:solidFill>
                          <a:srgbClr val="000000"/>
                        </a:solidFill>
                        <a:effectLst/>
                        <a:latin typeface="Calibri" charset="0"/>
                      </a:endParaRPr>
                    </a:p>
                  </a:txBody>
                  <a:tcPr marL="12700" marR="12700" marT="12700" marB="0" anchor="b"/>
                </a:tc>
                <a:tc>
                  <a:txBody>
                    <a:bodyPr/>
                    <a:lstStyle/>
                    <a:p>
                      <a:pPr algn="l" fontAlgn="b"/>
                      <a:r>
                        <a:rPr lang="de-DE" sz="1200" b="0" i="0" u="none" strike="noStrike">
                          <a:solidFill>
                            <a:srgbClr val="000000"/>
                          </a:solidFill>
                          <a:effectLst/>
                          <a:latin typeface="Calibri" charset="0"/>
                        </a:rPr>
                        <a:t>R (Reply, 2)      # 1 has R = {}</a:t>
                      </a:r>
                    </a:p>
                  </a:txBody>
                  <a:tcPr marL="12700" marR="12700" marT="12700" marB="0" anchor="b"/>
                </a:tc>
              </a:tr>
              <a:tr h="194120">
                <a:tc>
                  <a:txBody>
                    <a:bodyPr/>
                    <a:lstStyle/>
                    <a:p>
                      <a:pPr algn="ctr" fontAlgn="b"/>
                      <a:r>
                        <a:rPr lang="en-US" sz="1200" b="0" i="0" u="none" strike="noStrike" dirty="0">
                          <a:solidFill>
                            <a:srgbClr val="000000"/>
                          </a:solidFill>
                          <a:effectLst/>
                          <a:latin typeface="Calibri" charset="0"/>
                        </a:rPr>
                        <a:t>1</a:t>
                      </a:r>
                    </a:p>
                  </a:txBody>
                  <a:tcPr marL="12700" marR="12700" marT="12700" marB="0" anchor="b"/>
                </a:tc>
                <a:tc>
                  <a:txBody>
                    <a:bodyPr/>
                    <a:lstStyle/>
                    <a:p>
                      <a:pPr algn="ctr" fontAlgn="b"/>
                      <a:r>
                        <a:rPr lang="en-US" sz="1200" b="0" i="0" u="none" strike="noStrike" dirty="0">
                          <a:solidFill>
                            <a:srgbClr val="000000"/>
                          </a:solidFill>
                          <a:effectLst/>
                          <a:latin typeface="Calibri" charset="0"/>
                        </a:rPr>
                        <a:t>561</a:t>
                      </a:r>
                    </a:p>
                  </a:txBody>
                  <a:tcPr marL="12700" marR="12700" marT="12700" marB="0" anchor="b"/>
                </a:tc>
                <a:tc>
                  <a:txBody>
                    <a:bodyPr/>
                    <a:lstStyle/>
                    <a:p>
                      <a:pPr algn="ctr" fontAlgn="b"/>
                      <a:endParaRPr lang="en-US" sz="1200" b="0" i="0" u="none" strike="noStrike" dirty="0">
                        <a:solidFill>
                          <a:srgbClr val="000000"/>
                        </a:solidFill>
                        <a:effectLst/>
                        <a:latin typeface="Calibri" charset="0"/>
                      </a:endParaRPr>
                    </a:p>
                  </a:txBody>
                  <a:tcPr marL="12700" marR="12700" marT="12700" marB="0" anchor="b"/>
                </a:tc>
                <a:tc>
                  <a:txBody>
                    <a:bodyPr/>
                    <a:lstStyle/>
                    <a:p>
                      <a:pPr algn="ctr" fontAlgn="b"/>
                      <a:endParaRPr lang="en-US" sz="1200" b="0" i="0" u="none" strike="noStrike" dirty="0">
                        <a:solidFill>
                          <a:srgbClr val="000000"/>
                        </a:solidFill>
                        <a:effectLst/>
                        <a:latin typeface="Calibri" charset="0"/>
                      </a:endParaRPr>
                    </a:p>
                  </a:txBody>
                  <a:tcPr marL="12700" marR="12700" marT="12700" marB="0" anchor="b"/>
                </a:tc>
                <a:tc>
                  <a:txBody>
                    <a:bodyPr/>
                    <a:lstStyle/>
                    <a:p>
                      <a:pPr algn="l" fontAlgn="b"/>
                      <a:r>
                        <a:rPr lang="en-US" sz="1200" b="0" i="0" u="none" strike="noStrike" dirty="0">
                          <a:solidFill>
                            <a:srgbClr val="000000"/>
                          </a:solidFill>
                          <a:effectLst/>
                          <a:latin typeface="Calibri" charset="0"/>
                        </a:rPr>
                        <a:t>Enter critical section</a:t>
                      </a:r>
                    </a:p>
                  </a:txBody>
                  <a:tcPr marL="12700" marR="12700" marT="12700" marB="0" anchor="b"/>
                </a:tc>
              </a:tr>
            </a:tbl>
          </a:graphicData>
        </a:graphic>
      </p:graphicFrame>
      <p:sp>
        <p:nvSpPr>
          <p:cNvPr id="4" name="Slide Number Placeholder 3"/>
          <p:cNvSpPr>
            <a:spLocks noGrp="1"/>
          </p:cNvSpPr>
          <p:nvPr>
            <p:ph type="sldNum" sz="quarter" idx="12"/>
          </p:nvPr>
        </p:nvSpPr>
        <p:spPr/>
        <p:txBody>
          <a:bodyPr/>
          <a:lstStyle/>
          <a:p>
            <a:pPr>
              <a:defRPr/>
            </a:pPr>
            <a:fld id="{624ADE87-476C-F041-BFF7-ACC08DA8EC3B}" type="slidenum">
              <a:rPr lang="en-US" altLang="en-US" smtClean="0"/>
              <a:pPr>
                <a:defRPr/>
              </a:pPr>
              <a:t>37</a:t>
            </a:fld>
            <a:endParaRPr lang="en-US" altLang="en-US"/>
          </a:p>
        </p:txBody>
      </p:sp>
    </p:spTree>
    <p:extLst>
      <p:ext uri="{BB962C8B-B14F-4D97-AF65-F5344CB8AC3E}">
        <p14:creationId xmlns:p14="http://schemas.microsoft.com/office/powerpoint/2010/main" val="11495700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Overall F</a:t>
            </a:r>
            <a:r>
              <a:rPr lang="de-DE" dirty="0" smtClean="0"/>
              <a:t>low in </a:t>
            </a:r>
            <a:r>
              <a:rPr lang="de-DE" dirty="0" err="1" smtClean="0"/>
              <a:t>Example</a:t>
            </a:r>
            <a:endParaRPr lang="en-US" dirty="0"/>
          </a:p>
        </p:txBody>
      </p:sp>
      <p:sp>
        <p:nvSpPr>
          <p:cNvPr id="3" name="Content Placeholder 2"/>
          <p:cNvSpPr>
            <a:spLocks noGrp="1"/>
          </p:cNvSpPr>
          <p:nvPr>
            <p:ph idx="1"/>
          </p:nvPr>
        </p:nvSpPr>
        <p:spPr/>
        <p:txBody>
          <a:bodyPr/>
          <a:lstStyle/>
          <a:p>
            <a:r>
              <a:rPr lang="de-DE" dirty="0" smtClean="0"/>
              <a:t>P1 </a:t>
            </a:r>
            <a:r>
              <a:rPr lang="de-DE" dirty="0" err="1"/>
              <a:t>and</a:t>
            </a:r>
            <a:r>
              <a:rPr lang="de-DE" dirty="0"/>
              <a:t> P2 </a:t>
            </a:r>
            <a:r>
              <a:rPr lang="de-DE" dirty="0" err="1"/>
              <a:t>compete</a:t>
            </a:r>
            <a:r>
              <a:rPr lang="de-DE" dirty="0"/>
              <a:t> </a:t>
            </a:r>
            <a:r>
              <a:rPr lang="de-DE" dirty="0" err="1"/>
              <a:t>for</a:t>
            </a:r>
            <a:r>
              <a:rPr lang="de-DE" dirty="0"/>
              <a:t> lock after </a:t>
            </a:r>
            <a:r>
              <a:rPr lang="de-DE" dirty="0" err="1"/>
              <a:t>it</a:t>
            </a:r>
            <a:r>
              <a:rPr lang="de-DE" dirty="0"/>
              <a:t> </a:t>
            </a:r>
            <a:r>
              <a:rPr lang="de-DE" dirty="0" err="1"/>
              <a:t>is</a:t>
            </a:r>
            <a:r>
              <a:rPr lang="de-DE" dirty="0"/>
              <a:t> </a:t>
            </a:r>
            <a:r>
              <a:rPr lang="de-DE" dirty="0" err="1"/>
              <a:t>released</a:t>
            </a:r>
            <a:r>
              <a:rPr lang="de-DE" dirty="0"/>
              <a:t> </a:t>
            </a:r>
            <a:r>
              <a:rPr lang="de-DE" dirty="0" err="1"/>
              <a:t>by</a:t>
            </a:r>
            <a:r>
              <a:rPr lang="de-DE" dirty="0"/>
              <a:t> P3.</a:t>
            </a:r>
          </a:p>
          <a:p>
            <a:r>
              <a:rPr lang="de-DE" dirty="0"/>
              <a:t>P1's </a:t>
            </a:r>
            <a:r>
              <a:rPr lang="de-DE" dirty="0" err="1"/>
              <a:t>request</a:t>
            </a:r>
            <a:r>
              <a:rPr lang="de-DE" dirty="0"/>
              <a:t> </a:t>
            </a:r>
            <a:r>
              <a:rPr lang="de-DE" dirty="0" err="1"/>
              <a:t>has</a:t>
            </a:r>
            <a:r>
              <a:rPr lang="de-DE" dirty="0"/>
              <a:t> </a:t>
            </a:r>
            <a:r>
              <a:rPr lang="de-DE" dirty="0" err="1"/>
              <a:t>timestamp</a:t>
            </a:r>
            <a:r>
              <a:rPr lang="de-DE" dirty="0"/>
              <a:t> 451, </a:t>
            </a:r>
            <a:r>
              <a:rPr lang="de-DE" dirty="0" err="1"/>
              <a:t>while</a:t>
            </a:r>
            <a:r>
              <a:rPr lang="de-DE" dirty="0"/>
              <a:t> P2's </a:t>
            </a:r>
            <a:r>
              <a:rPr lang="de-DE" dirty="0" err="1"/>
              <a:t>request</a:t>
            </a:r>
            <a:r>
              <a:rPr lang="de-DE" dirty="0"/>
              <a:t> </a:t>
            </a:r>
            <a:r>
              <a:rPr lang="de-DE" dirty="0" err="1"/>
              <a:t>has</a:t>
            </a:r>
            <a:r>
              <a:rPr lang="de-DE" dirty="0"/>
              <a:t> </a:t>
            </a:r>
            <a:r>
              <a:rPr lang="de-DE" dirty="0" err="1"/>
              <a:t>timestamp</a:t>
            </a:r>
            <a:r>
              <a:rPr lang="de-DE" dirty="0"/>
              <a:t> 182.</a:t>
            </a:r>
          </a:p>
          <a:p>
            <a:r>
              <a:rPr lang="de-DE" dirty="0"/>
              <a:t>P2 </a:t>
            </a:r>
            <a:r>
              <a:rPr lang="de-DE" dirty="0" err="1"/>
              <a:t>defers</a:t>
            </a:r>
            <a:r>
              <a:rPr lang="de-DE" dirty="0"/>
              <a:t> </a:t>
            </a:r>
            <a:r>
              <a:rPr lang="de-DE" dirty="0" err="1"/>
              <a:t>reply</a:t>
            </a:r>
            <a:r>
              <a:rPr lang="de-DE" dirty="0"/>
              <a:t> </a:t>
            </a:r>
            <a:r>
              <a:rPr lang="de-DE" dirty="0" err="1"/>
              <a:t>to</a:t>
            </a:r>
            <a:r>
              <a:rPr lang="de-DE" dirty="0"/>
              <a:t> P1, but P1 </a:t>
            </a:r>
            <a:r>
              <a:rPr lang="de-DE" dirty="0" err="1"/>
              <a:t>replies</a:t>
            </a:r>
            <a:r>
              <a:rPr lang="de-DE" dirty="0"/>
              <a:t> </a:t>
            </a:r>
            <a:r>
              <a:rPr lang="de-DE" dirty="0" err="1"/>
              <a:t>to</a:t>
            </a:r>
            <a:r>
              <a:rPr lang="de-DE" dirty="0"/>
              <a:t> P2 </a:t>
            </a:r>
            <a:r>
              <a:rPr lang="de-DE" dirty="0" err="1"/>
              <a:t>immediately</a:t>
            </a:r>
            <a:r>
              <a:rPr lang="de-DE" dirty="0"/>
              <a:t>.  </a:t>
            </a:r>
            <a:endParaRPr lang="de-DE" dirty="0" smtClean="0"/>
          </a:p>
          <a:p>
            <a:r>
              <a:rPr lang="de-DE" dirty="0" smtClean="0"/>
              <a:t>This </a:t>
            </a:r>
            <a:r>
              <a:rPr lang="de-DE" dirty="0" err="1" smtClean="0"/>
              <a:t>allows</a:t>
            </a:r>
            <a:r>
              <a:rPr lang="de-DE" dirty="0" smtClean="0"/>
              <a:t> P2 </a:t>
            </a:r>
            <a:r>
              <a:rPr lang="de-DE" dirty="0" err="1"/>
              <a:t>to</a:t>
            </a:r>
            <a:r>
              <a:rPr lang="de-DE" dirty="0"/>
              <a:t> </a:t>
            </a:r>
            <a:r>
              <a:rPr lang="de-DE" dirty="0" err="1"/>
              <a:t>proceed</a:t>
            </a:r>
            <a:r>
              <a:rPr lang="de-DE" dirty="0"/>
              <a:t> </a:t>
            </a:r>
            <a:r>
              <a:rPr lang="de-DE" dirty="0" err="1"/>
              <a:t>ahead</a:t>
            </a:r>
            <a:r>
              <a:rPr lang="de-DE" dirty="0"/>
              <a:t> </a:t>
            </a:r>
            <a:r>
              <a:rPr lang="de-DE" dirty="0" err="1"/>
              <a:t>of</a:t>
            </a:r>
            <a:r>
              <a:rPr lang="de-DE" dirty="0"/>
              <a:t> P1.</a:t>
            </a:r>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624ADE87-476C-F041-BFF7-ACC08DA8EC3B}" type="slidenum">
              <a:rPr lang="en-US" altLang="en-US" smtClean="0"/>
              <a:pPr>
                <a:defRPr/>
              </a:pPr>
              <a:t>38</a:t>
            </a:fld>
            <a:endParaRPr lang="en-US" altLang="en-US"/>
          </a:p>
        </p:txBody>
      </p:sp>
    </p:spTree>
    <p:extLst>
      <p:ext uri="{BB962C8B-B14F-4D97-AF65-F5344CB8AC3E}">
        <p14:creationId xmlns:p14="http://schemas.microsoft.com/office/powerpoint/2010/main" val="1603859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GB" altLang="en-US"/>
              <a:t>Accuracy of NTP</a:t>
            </a:r>
            <a:endParaRPr lang="en-US" altLang="en-US"/>
          </a:p>
        </p:txBody>
      </p:sp>
      <p:sp>
        <p:nvSpPr>
          <p:cNvPr id="20482" name="Content Placeholder 2"/>
          <p:cNvSpPr>
            <a:spLocks noGrp="1"/>
          </p:cNvSpPr>
          <p:nvPr>
            <p:ph idx="1"/>
          </p:nvPr>
        </p:nvSpPr>
        <p:spPr/>
        <p:txBody>
          <a:bodyPr/>
          <a:lstStyle/>
          <a:p>
            <a:pPr>
              <a:lnSpc>
                <a:spcPct val="80000"/>
              </a:lnSpc>
            </a:pPr>
            <a:r>
              <a:rPr lang="en-US" altLang="en-US" sz="2400"/>
              <a:t>Timestamps</a:t>
            </a:r>
          </a:p>
          <a:p>
            <a:pPr lvl="1">
              <a:lnSpc>
                <a:spcPct val="80000"/>
              </a:lnSpc>
            </a:pPr>
            <a:r>
              <a:rPr lang="en-US" altLang="en-US" sz="1900"/>
              <a:t>t</a:t>
            </a:r>
            <a:r>
              <a:rPr lang="en-US" altLang="en-US" sz="1900" baseline="-25000"/>
              <a:t>0</a:t>
            </a:r>
            <a:r>
              <a:rPr lang="en-US" altLang="en-US" sz="1900"/>
              <a:t> is the client's timestamp of the request packet transmission,</a:t>
            </a:r>
          </a:p>
          <a:p>
            <a:pPr lvl="1">
              <a:lnSpc>
                <a:spcPct val="80000"/>
              </a:lnSpc>
            </a:pPr>
            <a:r>
              <a:rPr lang="en-US" altLang="en-US" sz="1900"/>
              <a:t>t</a:t>
            </a:r>
            <a:r>
              <a:rPr lang="en-US" altLang="en-US" sz="1900" baseline="-25000"/>
              <a:t>1</a:t>
            </a:r>
            <a:r>
              <a:rPr lang="en-US" altLang="en-US" sz="1900"/>
              <a:t> is the server's timestamp of the request packet reception,</a:t>
            </a:r>
          </a:p>
          <a:p>
            <a:pPr lvl="1">
              <a:lnSpc>
                <a:spcPct val="80000"/>
              </a:lnSpc>
            </a:pPr>
            <a:r>
              <a:rPr lang="en-US" altLang="en-US" sz="1900"/>
              <a:t>t</a:t>
            </a:r>
            <a:r>
              <a:rPr lang="en-US" altLang="en-US" sz="1900" baseline="-25000"/>
              <a:t>2</a:t>
            </a:r>
            <a:r>
              <a:rPr lang="en-US" altLang="en-US" sz="1900"/>
              <a:t> is the server's timestamp of the response packet transmission and</a:t>
            </a:r>
          </a:p>
          <a:p>
            <a:pPr lvl="1">
              <a:lnSpc>
                <a:spcPct val="80000"/>
              </a:lnSpc>
            </a:pPr>
            <a:r>
              <a:rPr lang="en-US" altLang="en-US" sz="1900"/>
              <a:t>t</a:t>
            </a:r>
            <a:r>
              <a:rPr lang="en-US" altLang="en-US" sz="1900" baseline="-25000"/>
              <a:t>3</a:t>
            </a:r>
            <a:r>
              <a:rPr lang="en-US" altLang="en-US" sz="1900"/>
              <a:t> is the client's timestamp of the response packet reception.</a:t>
            </a:r>
          </a:p>
          <a:p>
            <a:pPr lvl="1">
              <a:lnSpc>
                <a:spcPct val="80000"/>
              </a:lnSpc>
            </a:pPr>
            <a:endParaRPr lang="en-US" altLang="en-US" sz="1900"/>
          </a:p>
          <a:p>
            <a:pPr>
              <a:lnSpc>
                <a:spcPct val="80000"/>
              </a:lnSpc>
            </a:pPr>
            <a:r>
              <a:rPr lang="en-US" altLang="en-US" sz="2400"/>
              <a:t>RTT	= wait_time_client – server_proc_time </a:t>
            </a:r>
            <a:br>
              <a:rPr lang="en-US" altLang="en-US" sz="2400"/>
            </a:br>
            <a:r>
              <a:rPr lang="en-US" altLang="en-US" sz="2400"/>
              <a:t>        	= (t</a:t>
            </a:r>
            <a:r>
              <a:rPr lang="en-US" altLang="en-US" sz="2400" baseline="-25000"/>
              <a:t>3</a:t>
            </a:r>
            <a:r>
              <a:rPr lang="en-US" altLang="en-US" sz="2400"/>
              <a:t>-t</a:t>
            </a:r>
            <a:r>
              <a:rPr lang="en-US" altLang="en-US" sz="2400" baseline="-25000"/>
              <a:t>0</a:t>
            </a:r>
            <a:r>
              <a:rPr lang="en-US" altLang="en-US" sz="2400"/>
              <a:t>) – (t</a:t>
            </a:r>
            <a:r>
              <a:rPr lang="en-US" altLang="en-US" sz="2400" baseline="-25000"/>
              <a:t>2</a:t>
            </a:r>
            <a:r>
              <a:rPr lang="en-US" altLang="en-US" sz="2400"/>
              <a:t>-t</a:t>
            </a:r>
            <a:r>
              <a:rPr lang="en-US" altLang="en-US" sz="2400" baseline="-25000"/>
              <a:t>1</a:t>
            </a:r>
            <a:r>
              <a:rPr lang="en-US" altLang="en-US" sz="2400"/>
              <a:t>)</a:t>
            </a:r>
          </a:p>
          <a:p>
            <a:pPr>
              <a:lnSpc>
                <a:spcPct val="80000"/>
              </a:lnSpc>
            </a:pPr>
            <a:r>
              <a:rPr lang="en-US" altLang="en-US" sz="2400"/>
              <a:t>Offset 	= ((t</a:t>
            </a:r>
            <a:r>
              <a:rPr lang="en-US" altLang="en-US" sz="2400" baseline="-25000"/>
              <a:t>1</a:t>
            </a:r>
            <a:r>
              <a:rPr lang="en-US" altLang="en-US" sz="2400"/>
              <a:t>-t</a:t>
            </a:r>
            <a:r>
              <a:rPr lang="en-US" altLang="en-US" sz="2400" baseline="-25000"/>
              <a:t>0</a:t>
            </a:r>
            <a:r>
              <a:rPr lang="en-US" altLang="en-US" sz="2400"/>
              <a:t>) + (t</a:t>
            </a:r>
            <a:r>
              <a:rPr lang="en-US" altLang="en-US" sz="2400" baseline="-25000"/>
              <a:t>3</a:t>
            </a:r>
            <a:r>
              <a:rPr lang="en-US" altLang="en-US" sz="2400"/>
              <a:t>-t</a:t>
            </a:r>
            <a:r>
              <a:rPr lang="en-US" altLang="en-US" sz="2400" baseline="-25000"/>
              <a:t>2</a:t>
            </a:r>
            <a:r>
              <a:rPr lang="en-US" altLang="en-US" sz="2400"/>
              <a:t>))/2 </a:t>
            </a:r>
            <a:br>
              <a:rPr lang="en-US" altLang="en-US" sz="2400"/>
            </a:br>
            <a:r>
              <a:rPr lang="en-US" altLang="en-US" sz="2400"/>
              <a:t>         	= ((offset + delay) + (offset – delay))/2</a:t>
            </a:r>
          </a:p>
          <a:p>
            <a:pPr>
              <a:lnSpc>
                <a:spcPct val="80000"/>
              </a:lnSpc>
            </a:pPr>
            <a:endParaRPr lang="en-US" altLang="en-US" sz="2400"/>
          </a:p>
          <a:p>
            <a:pPr>
              <a:lnSpc>
                <a:spcPct val="70000"/>
              </a:lnSpc>
            </a:pPr>
            <a:r>
              <a:rPr lang="en-GB" altLang="en-US" sz="2400"/>
              <a:t>NTP servers filter pairs &lt;</a:t>
            </a:r>
            <a:r>
              <a:rPr lang="en-GB" altLang="en-US" sz="2400" i="1"/>
              <a:t>rtt</a:t>
            </a:r>
            <a:r>
              <a:rPr lang="en-GB" altLang="en-US" sz="2400" i="1" baseline="-25000"/>
              <a:t>i</a:t>
            </a:r>
            <a:r>
              <a:rPr lang="en-GB" altLang="en-US" sz="2400"/>
              <a:t>, </a:t>
            </a:r>
            <a:r>
              <a:rPr lang="en-GB" altLang="en-US" sz="2400" i="1"/>
              <a:t>offset</a:t>
            </a:r>
            <a:r>
              <a:rPr lang="en-GB" altLang="en-US" sz="2400" i="1" baseline="-25000"/>
              <a:t>i</a:t>
            </a:r>
            <a:r>
              <a:rPr lang="en-GB" altLang="en-US" sz="2400"/>
              <a:t>&gt;, estimating reliability from variation, allowing them to select peers </a:t>
            </a:r>
          </a:p>
          <a:p>
            <a:pPr>
              <a:lnSpc>
                <a:spcPct val="70000"/>
              </a:lnSpc>
            </a:pPr>
            <a:r>
              <a:rPr lang="en-GB" altLang="en-US" sz="2400"/>
              <a:t>Accuracy of 10s of millisecs over Internet paths (1 on LANs)</a:t>
            </a:r>
          </a:p>
          <a:p>
            <a:pPr>
              <a:lnSpc>
                <a:spcPct val="80000"/>
              </a:lnSpc>
            </a:pPr>
            <a:endParaRPr lang="en-US" altLang="en-US" sz="2400"/>
          </a:p>
        </p:txBody>
      </p:sp>
      <p:sp>
        <p:nvSpPr>
          <p:cNvPr id="2048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a:spcBef>
                <a:spcPct val="0"/>
              </a:spcBef>
              <a:buClrTx/>
              <a:buFontTx/>
              <a:buNone/>
            </a:pPr>
            <a:fld id="{A836A9B0-11B9-C042-8D77-ACCA8127691F}" type="slidenum">
              <a:rPr lang="en-US" altLang="en-US" sz="1400"/>
              <a:pPr>
                <a:spcBef>
                  <a:spcPct val="0"/>
                </a:spcBef>
                <a:buClrTx/>
                <a:buFontTx/>
                <a:buNone/>
              </a:pPr>
              <a:t>4</a:t>
            </a:fld>
            <a:endParaRPr lang="en-US" altLang="en-US" sz="14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GB" altLang="en-US"/>
              <a:t>Accuracy of NTP</a:t>
            </a:r>
            <a:endParaRPr lang="en-US" altLang="en-US"/>
          </a:p>
        </p:txBody>
      </p:sp>
      <p:sp>
        <p:nvSpPr>
          <p:cNvPr id="21506" name="Content Placeholder 2"/>
          <p:cNvSpPr>
            <a:spLocks noGrp="1"/>
          </p:cNvSpPr>
          <p:nvPr>
            <p:ph idx="1"/>
          </p:nvPr>
        </p:nvSpPr>
        <p:spPr/>
        <p:txBody>
          <a:bodyPr/>
          <a:lstStyle/>
          <a:p>
            <a:pPr>
              <a:lnSpc>
                <a:spcPct val="80000"/>
              </a:lnSpc>
            </a:pPr>
            <a:r>
              <a:rPr lang="en-US" altLang="en-US" sz="2400"/>
              <a:t>Timestamps</a:t>
            </a:r>
          </a:p>
          <a:p>
            <a:pPr lvl="1">
              <a:lnSpc>
                <a:spcPct val="80000"/>
              </a:lnSpc>
            </a:pPr>
            <a:r>
              <a:rPr lang="en-US" altLang="en-US" sz="1900"/>
              <a:t>t</a:t>
            </a:r>
            <a:r>
              <a:rPr lang="en-US" altLang="en-US" sz="1900" baseline="-25000"/>
              <a:t>0</a:t>
            </a:r>
            <a:r>
              <a:rPr lang="en-US" altLang="en-US" sz="1900"/>
              <a:t> is the client's timestamp of the request packet transmission,</a:t>
            </a:r>
          </a:p>
          <a:p>
            <a:pPr lvl="1">
              <a:lnSpc>
                <a:spcPct val="80000"/>
              </a:lnSpc>
            </a:pPr>
            <a:r>
              <a:rPr lang="en-US" altLang="en-US" sz="1900"/>
              <a:t>t</a:t>
            </a:r>
            <a:r>
              <a:rPr lang="en-US" altLang="en-US" sz="1900" baseline="-25000"/>
              <a:t>1</a:t>
            </a:r>
            <a:r>
              <a:rPr lang="en-US" altLang="en-US" sz="1900"/>
              <a:t> is the server's timestamp of the request packet reception,</a:t>
            </a:r>
          </a:p>
          <a:p>
            <a:pPr lvl="1">
              <a:lnSpc>
                <a:spcPct val="80000"/>
              </a:lnSpc>
            </a:pPr>
            <a:r>
              <a:rPr lang="en-US" altLang="en-US" sz="1900"/>
              <a:t>t</a:t>
            </a:r>
            <a:r>
              <a:rPr lang="en-US" altLang="en-US" sz="1900" baseline="-25000"/>
              <a:t>2</a:t>
            </a:r>
            <a:r>
              <a:rPr lang="en-US" altLang="en-US" sz="1900"/>
              <a:t> is the server's timestamp of the response packet transmission and</a:t>
            </a:r>
          </a:p>
          <a:p>
            <a:pPr lvl="1">
              <a:lnSpc>
                <a:spcPct val="80000"/>
              </a:lnSpc>
            </a:pPr>
            <a:r>
              <a:rPr lang="en-US" altLang="en-US" sz="1900"/>
              <a:t>t</a:t>
            </a:r>
            <a:r>
              <a:rPr lang="en-US" altLang="en-US" sz="1900" baseline="-25000"/>
              <a:t>3</a:t>
            </a:r>
            <a:r>
              <a:rPr lang="en-US" altLang="en-US" sz="1900"/>
              <a:t> is the client's timestamp of the response packet reception.</a:t>
            </a:r>
          </a:p>
          <a:p>
            <a:pPr lvl="1">
              <a:lnSpc>
                <a:spcPct val="80000"/>
              </a:lnSpc>
            </a:pPr>
            <a:endParaRPr lang="en-US" altLang="en-US" sz="1900"/>
          </a:p>
          <a:p>
            <a:pPr>
              <a:lnSpc>
                <a:spcPct val="80000"/>
              </a:lnSpc>
            </a:pPr>
            <a:r>
              <a:rPr lang="en-US" altLang="en-US" sz="2400"/>
              <a:t>RTT	= wait_time_client – server_proc_time </a:t>
            </a:r>
            <a:br>
              <a:rPr lang="en-US" altLang="en-US" sz="2400"/>
            </a:br>
            <a:r>
              <a:rPr lang="en-US" altLang="en-US" sz="2400"/>
              <a:t>        	= (t</a:t>
            </a:r>
            <a:r>
              <a:rPr lang="en-US" altLang="en-US" sz="2400" baseline="-25000"/>
              <a:t>3</a:t>
            </a:r>
            <a:r>
              <a:rPr lang="en-US" altLang="en-US" sz="2400"/>
              <a:t>-t</a:t>
            </a:r>
            <a:r>
              <a:rPr lang="en-US" altLang="en-US" sz="2400" baseline="-25000"/>
              <a:t>0</a:t>
            </a:r>
            <a:r>
              <a:rPr lang="en-US" altLang="en-US" sz="2400"/>
              <a:t>) – (t</a:t>
            </a:r>
            <a:r>
              <a:rPr lang="en-US" altLang="en-US" sz="2400" baseline="-25000"/>
              <a:t>2</a:t>
            </a:r>
            <a:r>
              <a:rPr lang="en-US" altLang="en-US" sz="2400"/>
              <a:t>-t</a:t>
            </a:r>
            <a:r>
              <a:rPr lang="en-US" altLang="en-US" sz="2400" baseline="-25000"/>
              <a:t>1</a:t>
            </a:r>
            <a:r>
              <a:rPr lang="en-US" altLang="en-US" sz="2400"/>
              <a:t>)</a:t>
            </a:r>
          </a:p>
          <a:p>
            <a:pPr>
              <a:lnSpc>
                <a:spcPct val="80000"/>
              </a:lnSpc>
            </a:pPr>
            <a:r>
              <a:rPr lang="en-US" altLang="en-US" sz="2400"/>
              <a:t>Offset 	= ((t</a:t>
            </a:r>
            <a:r>
              <a:rPr lang="en-US" altLang="en-US" sz="2400" baseline="-25000"/>
              <a:t>1</a:t>
            </a:r>
            <a:r>
              <a:rPr lang="en-US" altLang="en-US" sz="2400"/>
              <a:t>-t</a:t>
            </a:r>
            <a:r>
              <a:rPr lang="en-US" altLang="en-US" sz="2400" baseline="-25000"/>
              <a:t>0</a:t>
            </a:r>
            <a:r>
              <a:rPr lang="en-US" altLang="en-US" sz="2400"/>
              <a:t>) + </a:t>
            </a:r>
            <a:r>
              <a:rPr lang="en-US" altLang="en-US" sz="2400" b="1">
                <a:solidFill>
                  <a:srgbClr val="FF0000"/>
                </a:solidFill>
              </a:rPr>
              <a:t>(t</a:t>
            </a:r>
            <a:r>
              <a:rPr lang="en-US" altLang="en-US" sz="2400" b="1" baseline="-25000">
                <a:solidFill>
                  <a:srgbClr val="FF0000"/>
                </a:solidFill>
              </a:rPr>
              <a:t>2</a:t>
            </a:r>
            <a:r>
              <a:rPr lang="en-US" altLang="en-US" sz="2400" b="1">
                <a:solidFill>
                  <a:srgbClr val="FF0000"/>
                </a:solidFill>
              </a:rPr>
              <a:t>-t</a:t>
            </a:r>
            <a:r>
              <a:rPr lang="en-US" altLang="en-US" sz="2400" b="1" baseline="-25000">
                <a:solidFill>
                  <a:srgbClr val="FF0000"/>
                </a:solidFill>
              </a:rPr>
              <a:t>3</a:t>
            </a:r>
            <a:r>
              <a:rPr lang="en-US" altLang="en-US" sz="2400" b="1">
                <a:solidFill>
                  <a:srgbClr val="FF0000"/>
                </a:solidFill>
              </a:rPr>
              <a:t>)</a:t>
            </a:r>
            <a:r>
              <a:rPr lang="en-US" altLang="en-US" sz="2400"/>
              <a:t>)/2 </a:t>
            </a:r>
            <a:br>
              <a:rPr lang="en-US" altLang="en-US" sz="2400"/>
            </a:br>
            <a:r>
              <a:rPr lang="en-US" altLang="en-US" sz="2400"/>
              <a:t>         	= ((offset + delay) + (offset – delay))/2</a:t>
            </a:r>
          </a:p>
          <a:p>
            <a:pPr>
              <a:lnSpc>
                <a:spcPct val="80000"/>
              </a:lnSpc>
            </a:pPr>
            <a:endParaRPr lang="en-US" altLang="en-US" sz="2400"/>
          </a:p>
          <a:p>
            <a:pPr>
              <a:lnSpc>
                <a:spcPct val="70000"/>
              </a:lnSpc>
            </a:pPr>
            <a:r>
              <a:rPr lang="en-GB" altLang="en-US" sz="2400"/>
              <a:t>NTP servers filter pairs &lt;</a:t>
            </a:r>
            <a:r>
              <a:rPr lang="en-GB" altLang="en-US" sz="2400" i="1"/>
              <a:t>rtt</a:t>
            </a:r>
            <a:r>
              <a:rPr lang="en-GB" altLang="en-US" sz="2400" i="1" baseline="-25000"/>
              <a:t>i</a:t>
            </a:r>
            <a:r>
              <a:rPr lang="en-GB" altLang="en-US" sz="2400"/>
              <a:t>, </a:t>
            </a:r>
            <a:r>
              <a:rPr lang="en-GB" altLang="en-US" sz="2400" i="1"/>
              <a:t>offset</a:t>
            </a:r>
            <a:r>
              <a:rPr lang="en-GB" altLang="en-US" sz="2400" i="1" baseline="-25000"/>
              <a:t>i</a:t>
            </a:r>
            <a:r>
              <a:rPr lang="en-GB" altLang="en-US" sz="2400"/>
              <a:t>&gt;, estimating reliability from variation, allowing them to select peers </a:t>
            </a:r>
          </a:p>
          <a:p>
            <a:pPr>
              <a:lnSpc>
                <a:spcPct val="70000"/>
              </a:lnSpc>
            </a:pPr>
            <a:r>
              <a:rPr lang="en-GB" altLang="en-US" sz="2400"/>
              <a:t>Accuracy of 10s of millisecs over Internet paths (1 on LANs)</a:t>
            </a:r>
          </a:p>
          <a:p>
            <a:pPr>
              <a:lnSpc>
                <a:spcPct val="80000"/>
              </a:lnSpc>
            </a:pPr>
            <a:endParaRPr lang="en-US" altLang="en-US" sz="2400"/>
          </a:p>
        </p:txBody>
      </p:sp>
      <p:sp>
        <p:nvSpPr>
          <p:cNvPr id="2150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a:spcBef>
                <a:spcPct val="0"/>
              </a:spcBef>
              <a:buClrTx/>
              <a:buFontTx/>
              <a:buNone/>
            </a:pPr>
            <a:fld id="{54F75301-7C9B-CA4C-B633-A3E15D52F321}" type="slidenum">
              <a:rPr lang="en-US" altLang="en-US" sz="1400"/>
              <a:pPr>
                <a:spcBef>
                  <a:spcPct val="0"/>
                </a:spcBef>
                <a:buClrTx/>
                <a:buFontTx/>
                <a:buNone/>
              </a:pPr>
              <a:t>5</a:t>
            </a:fld>
            <a:endParaRPr lang="en-US" altLang="en-US" sz="1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altLang="en-US"/>
              <a:t>Today's Lecture</a:t>
            </a:r>
          </a:p>
        </p:txBody>
      </p:sp>
      <p:sp>
        <p:nvSpPr>
          <p:cNvPr id="22530" name="Content Placeholder 2"/>
          <p:cNvSpPr>
            <a:spLocks noGrp="1"/>
          </p:cNvSpPr>
          <p:nvPr>
            <p:ph idx="1"/>
          </p:nvPr>
        </p:nvSpPr>
        <p:spPr/>
        <p:txBody>
          <a:bodyPr/>
          <a:lstStyle/>
          <a:p>
            <a:r>
              <a:rPr lang="en-US" altLang="en-US"/>
              <a:t>NTP correction</a:t>
            </a:r>
          </a:p>
          <a:p>
            <a:endParaRPr lang="en-US" altLang="en-US">
              <a:solidFill>
                <a:srgbClr val="FF0000"/>
              </a:solidFill>
            </a:endParaRPr>
          </a:p>
          <a:p>
            <a:r>
              <a:rPr lang="en-US" altLang="en-US">
                <a:solidFill>
                  <a:srgbClr val="FF0000"/>
                </a:solidFill>
              </a:rPr>
              <a:t>Totally ordered multicast</a:t>
            </a:r>
          </a:p>
          <a:p>
            <a:endParaRPr lang="en-US" altLang="en-US">
              <a:solidFill>
                <a:srgbClr val="FF0000"/>
              </a:solidFill>
            </a:endParaRPr>
          </a:p>
          <a:p>
            <a:r>
              <a:rPr lang="en-US" altLang="en-US"/>
              <a:t>Centralized Mutual Exclusion</a:t>
            </a:r>
          </a:p>
          <a:p>
            <a:endParaRPr lang="en-US" altLang="en-US"/>
          </a:p>
          <a:p>
            <a:r>
              <a:rPr lang="en-US" altLang="en-US"/>
              <a:t>Distributed Mutual Exclusion</a:t>
            </a:r>
          </a:p>
        </p:txBody>
      </p:sp>
      <p:sp>
        <p:nvSpPr>
          <p:cNvPr id="2253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Char char="•"/>
              <a:defRPr sz="2800">
                <a:solidFill>
                  <a:schemeClr val="tx1"/>
                </a:solidFill>
                <a:latin typeface="Arial" charset="0"/>
                <a:ea typeface="ＭＳ Ｐゴシック" charset="-128"/>
              </a:defRPr>
            </a:lvl1pPr>
            <a:lvl2pPr marL="742950" indent="-285750">
              <a:spcBef>
                <a:spcPct val="20000"/>
              </a:spcBef>
              <a:buClr>
                <a:schemeClr val="accent2"/>
              </a:buClr>
              <a:buChar char="•"/>
              <a:defRPr sz="2400">
                <a:solidFill>
                  <a:schemeClr val="tx1"/>
                </a:solidFill>
                <a:latin typeface="Arial" charset="0"/>
                <a:ea typeface="ＭＳ Ｐゴシック" charset="-128"/>
              </a:defRPr>
            </a:lvl2pPr>
            <a:lvl3pPr marL="1143000" indent="-228600">
              <a:spcBef>
                <a:spcPct val="20000"/>
              </a:spcBef>
              <a:buClr>
                <a:schemeClr val="accent2"/>
              </a:buClr>
              <a:buChar char="•"/>
              <a:defRPr sz="2400">
                <a:solidFill>
                  <a:schemeClr val="tx1"/>
                </a:solidFill>
                <a:latin typeface="Arial" charset="0"/>
                <a:ea typeface="ＭＳ Ｐゴシック" charset="-128"/>
              </a:defRPr>
            </a:lvl3pPr>
            <a:lvl4pPr marL="1600200" indent="-228600">
              <a:spcBef>
                <a:spcPct val="20000"/>
              </a:spcBef>
              <a:buClr>
                <a:schemeClr val="accent2"/>
              </a:buClr>
              <a:buChar char="•"/>
              <a:defRPr sz="2000">
                <a:solidFill>
                  <a:schemeClr val="tx1"/>
                </a:solidFill>
                <a:latin typeface="Arial" charset="0"/>
                <a:ea typeface="ＭＳ Ｐゴシック" charset="-128"/>
              </a:defRPr>
            </a:lvl4pPr>
            <a:lvl5pPr marL="2057400" indent="-228600">
              <a:spcBef>
                <a:spcPct val="20000"/>
              </a:spcBef>
              <a:buClr>
                <a:schemeClr val="accent2"/>
              </a:buClr>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accent2"/>
              </a:buClr>
              <a:buChar char="•"/>
              <a:defRPr sz="2000">
                <a:solidFill>
                  <a:schemeClr val="tx1"/>
                </a:solidFill>
                <a:latin typeface="Arial" charset="0"/>
                <a:ea typeface="ＭＳ Ｐゴシック" charset="-128"/>
              </a:defRPr>
            </a:lvl9pPr>
          </a:lstStyle>
          <a:p>
            <a:pPr>
              <a:spcBef>
                <a:spcPct val="0"/>
              </a:spcBef>
              <a:buClrTx/>
              <a:buFontTx/>
              <a:buNone/>
            </a:pPr>
            <a:fld id="{7F760585-C633-8649-9F96-6F179A14FA6D}" type="slidenum">
              <a:rPr lang="en-US" altLang="en-US" sz="1400"/>
              <a:pPr>
                <a:spcBef>
                  <a:spcPct val="0"/>
                </a:spcBef>
                <a:buClrTx/>
                <a:buFontTx/>
                <a:buNone/>
              </a:pPr>
              <a:t>6</a:t>
            </a:fld>
            <a:endParaRPr lang="en-US" altLang="en-US" sz="1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026"/>
          <p:cNvSpPr>
            <a:spLocks noGrp="1" noChangeArrowheads="1"/>
          </p:cNvSpPr>
          <p:nvPr>
            <p:ph type="title"/>
          </p:nvPr>
        </p:nvSpPr>
        <p:spPr/>
        <p:txBody>
          <a:bodyPr/>
          <a:lstStyle/>
          <a:p>
            <a:r>
              <a:rPr lang="en-US" altLang="en-US"/>
              <a:t>Example: Totally-Ordered Multicasting</a:t>
            </a:r>
          </a:p>
        </p:txBody>
      </p:sp>
      <p:sp>
        <p:nvSpPr>
          <p:cNvPr id="264195" name="Rectangle 1027"/>
          <p:cNvSpPr>
            <a:spLocks noGrp="1" noChangeArrowheads="1"/>
          </p:cNvSpPr>
          <p:nvPr>
            <p:ph type="body" idx="1"/>
          </p:nvPr>
        </p:nvSpPr>
        <p:spPr>
          <a:xfrm>
            <a:off x="457200" y="5029200"/>
            <a:ext cx="8475663" cy="1676400"/>
          </a:xfrm>
        </p:spPr>
        <p:txBody>
          <a:bodyPr>
            <a:normAutofit fontScale="77500" lnSpcReduction="20000"/>
          </a:bodyPr>
          <a:lstStyle/>
          <a:p>
            <a:pPr>
              <a:defRPr/>
            </a:pPr>
            <a:r>
              <a:rPr lang="en-US" altLang="en-US" dirty="0" smtClean="0"/>
              <a:t>San Fran customer adds $100, NY bank adds 1% interest</a:t>
            </a:r>
          </a:p>
          <a:p>
            <a:pPr lvl="1">
              <a:defRPr/>
            </a:pPr>
            <a:r>
              <a:rPr lang="en-US" altLang="en-US" dirty="0" smtClean="0"/>
              <a:t>San Fran will have $1,111 and NY will have $1,110</a:t>
            </a:r>
          </a:p>
          <a:p>
            <a:pPr>
              <a:defRPr/>
            </a:pPr>
            <a:r>
              <a:rPr lang="en-US" altLang="en-US" dirty="0" smtClean="0"/>
              <a:t>Updating a replicated database and leaving it in an inconsistent state.</a:t>
            </a:r>
          </a:p>
          <a:p>
            <a:pPr>
              <a:defRPr/>
            </a:pPr>
            <a:r>
              <a:rPr lang="en-US" altLang="en-US" dirty="0" smtClean="0"/>
              <a:t>Can use </a:t>
            </a:r>
            <a:r>
              <a:rPr lang="en-US" altLang="en-US" dirty="0" err="1" smtClean="0"/>
              <a:t>Lamport’s</a:t>
            </a:r>
            <a:r>
              <a:rPr lang="en-US" altLang="en-US" dirty="0" smtClean="0"/>
              <a:t> to totally order</a:t>
            </a:r>
            <a:endParaRPr lang="en-US" altLang="en-US" dirty="0"/>
          </a:p>
        </p:txBody>
      </p:sp>
      <p:sp>
        <p:nvSpPr>
          <p:cNvPr id="235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5C5349D8-E867-5643-B4D6-1355EDFCC53D}" type="slidenum">
              <a:rPr lang="en-US" altLang="en-US" sz="1400"/>
              <a:pPr/>
              <a:t>7</a:t>
            </a:fld>
            <a:endParaRPr lang="en-US" altLang="en-US" sz="1400"/>
          </a:p>
        </p:txBody>
      </p:sp>
      <p:grpSp>
        <p:nvGrpSpPr>
          <p:cNvPr id="23556" name="Group 1028"/>
          <p:cNvGrpSpPr>
            <a:grpSpLocks/>
          </p:cNvGrpSpPr>
          <p:nvPr/>
        </p:nvGrpSpPr>
        <p:grpSpPr bwMode="auto">
          <a:xfrm>
            <a:off x="614363" y="1203325"/>
            <a:ext cx="8529637" cy="3597275"/>
            <a:chOff x="387" y="480"/>
            <a:chExt cx="5373" cy="2266"/>
          </a:xfrm>
        </p:grpSpPr>
        <p:pic>
          <p:nvPicPr>
            <p:cNvPr id="264197" name="Picture 1029"/>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27792" t="45770" r="24345" b="40936"/>
            <a:stretch>
              <a:fillRect/>
            </a:stretch>
          </p:blipFill>
          <p:spPr bwMode="auto">
            <a:xfrm>
              <a:off x="387" y="480"/>
              <a:ext cx="5373" cy="2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64198" name="Text Box 1030"/>
            <p:cNvSpPr txBox="1">
              <a:spLocks noChangeArrowheads="1"/>
            </p:cNvSpPr>
            <p:nvPr/>
          </p:nvSpPr>
          <p:spPr bwMode="auto">
            <a:xfrm>
              <a:off x="768" y="2496"/>
              <a:ext cx="127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ltLang="en-US" sz="2000"/>
                <a:t>(San Francisco)</a:t>
              </a:r>
            </a:p>
          </p:txBody>
        </p:sp>
        <p:sp>
          <p:nvSpPr>
            <p:cNvPr id="264199" name="Text Box 1031"/>
            <p:cNvSpPr txBox="1">
              <a:spLocks noChangeArrowheads="1"/>
            </p:cNvSpPr>
            <p:nvPr/>
          </p:nvSpPr>
          <p:spPr bwMode="auto">
            <a:xfrm>
              <a:off x="4416" y="2496"/>
              <a:ext cx="95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ltLang="en-US" sz="2000"/>
                <a:t>(New York)</a:t>
              </a:r>
            </a:p>
          </p:txBody>
        </p:sp>
        <p:sp>
          <p:nvSpPr>
            <p:cNvPr id="264200" name="Text Box 1032"/>
            <p:cNvSpPr txBox="1">
              <a:spLocks noChangeArrowheads="1"/>
            </p:cNvSpPr>
            <p:nvPr/>
          </p:nvSpPr>
          <p:spPr bwMode="auto">
            <a:xfrm>
              <a:off x="432" y="1152"/>
              <a:ext cx="69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ltLang="en-US" sz="2000"/>
                <a:t>(+$100)</a:t>
              </a:r>
            </a:p>
          </p:txBody>
        </p:sp>
        <p:sp>
          <p:nvSpPr>
            <p:cNvPr id="264201" name="Text Box 1033"/>
            <p:cNvSpPr txBox="1">
              <a:spLocks noChangeArrowheads="1"/>
            </p:cNvSpPr>
            <p:nvPr/>
          </p:nvSpPr>
          <p:spPr bwMode="auto">
            <a:xfrm>
              <a:off x="5136" y="1152"/>
              <a:ext cx="51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altLang="en-US" sz="2000"/>
                <a:t>(+1%)</a:t>
              </a: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DC1EB528-5FBE-324B-8828-030767EFAC0F}" type="slidenum">
              <a:rPr lang="en-US" altLang="en-US" sz="1400"/>
              <a:pPr/>
              <a:t>8</a:t>
            </a:fld>
            <a:endParaRPr lang="en-US" altLang="en-US" sz="1400"/>
          </a:p>
        </p:txBody>
      </p:sp>
      <p:sp>
        <p:nvSpPr>
          <p:cNvPr id="24578" name="Rectangle 2"/>
          <p:cNvSpPr>
            <a:spLocks noGrp="1" noChangeArrowheads="1"/>
          </p:cNvSpPr>
          <p:nvPr>
            <p:ph type="title"/>
          </p:nvPr>
        </p:nvSpPr>
        <p:spPr/>
        <p:txBody>
          <a:bodyPr/>
          <a:lstStyle/>
          <a:p>
            <a:r>
              <a:rPr lang="en-US" altLang="en-US"/>
              <a:t>Totally-Ordered Multicast</a:t>
            </a:r>
          </a:p>
        </p:txBody>
      </p:sp>
      <p:sp>
        <p:nvSpPr>
          <p:cNvPr id="24579" name="Rectangle 3"/>
          <p:cNvSpPr>
            <a:spLocks noGrp="1" noChangeArrowheads="1"/>
          </p:cNvSpPr>
          <p:nvPr>
            <p:ph type="body" idx="1"/>
          </p:nvPr>
        </p:nvSpPr>
        <p:spPr/>
        <p:txBody>
          <a:bodyPr/>
          <a:lstStyle/>
          <a:p>
            <a:pPr>
              <a:lnSpc>
                <a:spcPct val="90000"/>
              </a:lnSpc>
            </a:pPr>
            <a:r>
              <a:rPr lang="en-US" altLang="en-US" dirty="0"/>
              <a:t>A multicast operation by which all messages are delivered in the same order to each receiver.</a:t>
            </a:r>
          </a:p>
          <a:p>
            <a:pPr>
              <a:lnSpc>
                <a:spcPct val="90000"/>
              </a:lnSpc>
            </a:pPr>
            <a:r>
              <a:rPr lang="en-US" altLang="en-US" dirty="0" err="1"/>
              <a:t>Lamport</a:t>
            </a:r>
            <a:r>
              <a:rPr lang="en-US" altLang="en-US" dirty="0"/>
              <a:t> Details:</a:t>
            </a:r>
          </a:p>
          <a:p>
            <a:pPr lvl="1">
              <a:lnSpc>
                <a:spcPct val="90000"/>
              </a:lnSpc>
            </a:pPr>
            <a:r>
              <a:rPr lang="en-US" altLang="en-US" dirty="0"/>
              <a:t>Each message is </a:t>
            </a:r>
            <a:r>
              <a:rPr lang="en-US" altLang="en-US" dirty="0" err="1"/>
              <a:t>timestamped</a:t>
            </a:r>
            <a:r>
              <a:rPr lang="en-US" altLang="en-US" dirty="0"/>
              <a:t> with the current logical time of its sender.</a:t>
            </a:r>
          </a:p>
          <a:p>
            <a:pPr lvl="1">
              <a:lnSpc>
                <a:spcPct val="90000"/>
              </a:lnSpc>
            </a:pPr>
            <a:r>
              <a:rPr lang="en-US" altLang="en-US" dirty="0"/>
              <a:t>Multicast messages are </a:t>
            </a:r>
            <a:r>
              <a:rPr lang="en-US" altLang="en-US" dirty="0" smtClean="0"/>
              <a:t>also sent back to </a:t>
            </a:r>
            <a:r>
              <a:rPr lang="en-US" altLang="en-US" dirty="0"/>
              <a:t>the sender.</a:t>
            </a:r>
          </a:p>
          <a:p>
            <a:pPr lvl="1">
              <a:lnSpc>
                <a:spcPct val="90000"/>
              </a:lnSpc>
            </a:pPr>
            <a:r>
              <a:rPr lang="en-US" altLang="en-US" dirty="0"/>
              <a:t>Assume all messages sent by one sender are received in the order they were sent and that no messages are lost.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r>
              <a:rPr lang="en-US" altLang="en-US"/>
              <a:t>Totally-Ordered Multicast</a:t>
            </a:r>
          </a:p>
        </p:txBody>
      </p:sp>
      <p:sp>
        <p:nvSpPr>
          <p:cNvPr id="25602" name="Rectangle 3"/>
          <p:cNvSpPr>
            <a:spLocks noGrp="1" noChangeArrowheads="1"/>
          </p:cNvSpPr>
          <p:nvPr>
            <p:ph type="body" idx="1"/>
          </p:nvPr>
        </p:nvSpPr>
        <p:spPr/>
        <p:txBody>
          <a:bodyPr/>
          <a:lstStyle/>
          <a:p>
            <a:r>
              <a:rPr lang="en-US" altLang="en-US" dirty="0" err="1"/>
              <a:t>Lamport</a:t>
            </a:r>
            <a:r>
              <a:rPr lang="en-US" altLang="en-US" dirty="0"/>
              <a:t> Details (</a:t>
            </a:r>
            <a:r>
              <a:rPr lang="en-US" altLang="en-US" dirty="0" err="1"/>
              <a:t>cont</a:t>
            </a:r>
            <a:r>
              <a:rPr lang="en-US" altLang="en-US" dirty="0"/>
              <a:t>):</a:t>
            </a:r>
          </a:p>
          <a:p>
            <a:pPr lvl="1"/>
            <a:r>
              <a:rPr lang="en-US" altLang="en-US" dirty="0"/>
              <a:t>Receiving process puts a message into a local queue ordered according to timestamp.</a:t>
            </a:r>
          </a:p>
          <a:p>
            <a:pPr lvl="1"/>
            <a:r>
              <a:rPr lang="en-US" altLang="en-US" dirty="0"/>
              <a:t>The receiver multicasts an ACK to all other processes</a:t>
            </a:r>
            <a:r>
              <a:rPr lang="en-US" altLang="en-US" dirty="0" smtClean="0"/>
              <a:t>.</a:t>
            </a:r>
          </a:p>
          <a:p>
            <a:pPr lvl="1"/>
            <a:r>
              <a:rPr lang="en-US" altLang="en-US" dirty="0">
                <a:sym typeface="Wingdings" charset="2"/>
              </a:rPr>
              <a:t>Only deliver message when it is *both* at the head of queue and </a:t>
            </a:r>
            <a:r>
              <a:rPr lang="en-US" altLang="en-US" dirty="0" err="1">
                <a:sym typeface="Wingdings" charset="2"/>
              </a:rPr>
              <a:t>ack’ed</a:t>
            </a:r>
            <a:r>
              <a:rPr lang="en-US" altLang="en-US" dirty="0">
                <a:sym typeface="Wingdings" charset="2"/>
              </a:rPr>
              <a:t> by all participants</a:t>
            </a:r>
            <a:endParaRPr lang="en-US" altLang="en-US" dirty="0"/>
          </a:p>
          <a:p>
            <a:r>
              <a:rPr lang="en-US" altLang="en-US" dirty="0" smtClean="0"/>
              <a:t>Why does this work?</a:t>
            </a:r>
            <a:endParaRPr lang="en-US" altLang="en-US" dirty="0"/>
          </a:p>
          <a:p>
            <a:pPr lvl="1"/>
            <a:r>
              <a:rPr lang="en-US" altLang="en-US" dirty="0"/>
              <a:t>Key </a:t>
            </a:r>
            <a:r>
              <a:rPr lang="en-US" altLang="en-US" dirty="0" smtClean="0"/>
              <a:t>point </a:t>
            </a:r>
            <a:r>
              <a:rPr lang="en-US" altLang="en-US" dirty="0"/>
              <a:t>from </a:t>
            </a:r>
            <a:r>
              <a:rPr lang="en-US" altLang="en-US" dirty="0" err="1"/>
              <a:t>Lamport</a:t>
            </a:r>
            <a:r>
              <a:rPr lang="en-US" altLang="en-US" dirty="0"/>
              <a:t>: the timestamp of the received message is lower than the timestamp of the ACK.</a:t>
            </a:r>
          </a:p>
          <a:p>
            <a:pPr lvl="1"/>
            <a:r>
              <a:rPr lang="en-US" altLang="en-US" dirty="0"/>
              <a:t>All processes will eventually have the same copy of the local queue </a:t>
            </a:r>
            <a:r>
              <a:rPr lang="en-US" altLang="en-US" dirty="0">
                <a:sym typeface="Wingdings" charset="2"/>
              </a:rPr>
              <a:t> consistent global ordering</a:t>
            </a:r>
            <a:r>
              <a:rPr lang="en-US" altLang="en-US" dirty="0" smtClean="0">
                <a:sym typeface="Wingdings" charset="2"/>
              </a:rPr>
              <a:t>.</a:t>
            </a:r>
          </a:p>
          <a:p>
            <a:pPr lvl="1"/>
            <a:endParaRPr lang="en-US" altLang="en-US" dirty="0"/>
          </a:p>
          <a:p>
            <a:pPr lvl="1"/>
            <a:endParaRPr lang="en-US" altLang="en-US" dirty="0"/>
          </a:p>
        </p:txBody>
      </p:sp>
      <p:sp>
        <p:nvSpPr>
          <p:cNvPr id="256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FD0CD89D-FC94-CE48-98A8-57CA9B5E1F66}" type="slidenum">
              <a:rPr lang="en-US" altLang="en-US" sz="1400"/>
              <a:pPr/>
              <a:t>9</a:t>
            </a:fld>
            <a:endParaRPr lang="en-US" altLang="en-US" sz="1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60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07-ethernet">
  <a:themeElements>
    <a:clrScheme name="">
      <a:dk1>
        <a:srgbClr val="000000"/>
      </a:dk1>
      <a:lt1>
        <a:srgbClr val="FFFFFF"/>
      </a:lt1>
      <a:dk2>
        <a:srgbClr val="003366"/>
      </a:dk2>
      <a:lt2>
        <a:srgbClr val="C7C48F"/>
      </a:lt2>
      <a:accent1>
        <a:srgbClr val="ABABAB"/>
      </a:accent1>
      <a:accent2>
        <a:srgbClr val="003366"/>
      </a:accent2>
      <a:accent3>
        <a:srgbClr val="FFFFFF"/>
      </a:accent3>
      <a:accent4>
        <a:srgbClr val="000000"/>
      </a:accent4>
      <a:accent5>
        <a:srgbClr val="D2D2D2"/>
      </a:accent5>
      <a:accent6>
        <a:srgbClr val="002D5C"/>
      </a:accent6>
      <a:hlink>
        <a:srgbClr val="003366"/>
      </a:hlink>
      <a:folHlink>
        <a:srgbClr val="800000"/>
      </a:folHlink>
    </a:clrScheme>
    <a:fontScheme name="07-ethernet">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07-ethernet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07-ethernet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07-ethernet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07-ethernet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Untitled:Users:rbd:class:networks:441:f11:lectures:07-ethernet.ppt</Template>
  <TotalTime>466</TotalTime>
  <Words>2094</Words>
  <Application>Microsoft Macintosh PowerPoint</Application>
  <PresentationFormat>On-screen Show (4:3)</PresentationFormat>
  <Paragraphs>420</Paragraphs>
  <Slides>38</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Calibri</vt:lpstr>
      <vt:lpstr>Courier New</vt:lpstr>
      <vt:lpstr>ＭＳ Ｐゴシック</vt:lpstr>
      <vt:lpstr>Times New Roman</vt:lpstr>
      <vt:lpstr>Wingdings</vt:lpstr>
      <vt:lpstr>Arial</vt:lpstr>
      <vt:lpstr>07-ethernet</vt:lpstr>
      <vt:lpstr>15-440 Distributed Systems</vt:lpstr>
      <vt:lpstr>Today's Lecture</vt:lpstr>
      <vt:lpstr>NTP Protocol</vt:lpstr>
      <vt:lpstr>Accuracy of NTP</vt:lpstr>
      <vt:lpstr>Accuracy of NTP</vt:lpstr>
      <vt:lpstr>Today's Lecture</vt:lpstr>
      <vt:lpstr>Example: Totally-Ordered Multicasting</vt:lpstr>
      <vt:lpstr>Totally-Ordered Multicast</vt:lpstr>
      <vt:lpstr>Totally-Ordered Multicast</vt:lpstr>
      <vt:lpstr>Today's Lecture</vt:lpstr>
      <vt:lpstr>Mutual Exclusion</vt:lpstr>
      <vt:lpstr>Requirements</vt:lpstr>
      <vt:lpstr>Other Requirements</vt:lpstr>
      <vt:lpstr>Mutual Exclusion A Centralized Algorithm (1)</vt:lpstr>
      <vt:lpstr>Mutual Exclusion A Centralized Algorithm (2)</vt:lpstr>
      <vt:lpstr>Mutual Exclusion A Centralized Algorithm (3)</vt:lpstr>
      <vt:lpstr>Mutual Exclusion A Centralized Algorithm (4)</vt:lpstr>
      <vt:lpstr>Today's Lecture</vt:lpstr>
      <vt:lpstr>Distributed Algorithm Strawman</vt:lpstr>
      <vt:lpstr>A Distributed Algorithm 2 (Lamport Mutual Exclusion)</vt:lpstr>
      <vt:lpstr>A Distributed Algorithm 2</vt:lpstr>
      <vt:lpstr>A Distributed Algorithm 2</vt:lpstr>
      <vt:lpstr>A Distributed Algorithm 3 (Ricart &amp; Agrawala)</vt:lpstr>
      <vt:lpstr>A Distributed Algorithm</vt:lpstr>
      <vt:lpstr>A Distributed Algorithm</vt:lpstr>
      <vt:lpstr>A Distributed Algorithm</vt:lpstr>
      <vt:lpstr>A Distributed Algorithm (4)</vt:lpstr>
      <vt:lpstr>Correctness</vt:lpstr>
      <vt:lpstr>Deadlock Free</vt:lpstr>
      <vt:lpstr>Starvation Free</vt:lpstr>
      <vt:lpstr>Performance</vt:lpstr>
      <vt:lpstr>A Token Ring Algorithm</vt:lpstr>
      <vt:lpstr>A Token Ring Algorithm</vt:lpstr>
      <vt:lpstr>Summary</vt:lpstr>
      <vt:lpstr>A Comparison of the Four Algorithms</vt:lpstr>
      <vt:lpstr>Ricart &amp; Agrawala Example</vt:lpstr>
      <vt:lpstr>Timeline</vt:lpstr>
      <vt:lpstr>Overall Flow in Example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15-440 Distributed Systems</dc:title>
  <dc:creator>Srinivasan Seshan</dc:creator>
  <cp:lastModifiedBy>Srinivasan Seshan</cp:lastModifiedBy>
  <cp:revision>7</cp:revision>
  <cp:lastPrinted>2015-10-06T16:38:14Z</cp:lastPrinted>
  <dcterms:created xsi:type="dcterms:W3CDTF">2015-10-01T13:00:24Z</dcterms:created>
  <dcterms:modified xsi:type="dcterms:W3CDTF">2015-10-06T18:46:05Z</dcterms:modified>
</cp:coreProperties>
</file>