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7"/>
  </p:notesMasterIdLst>
  <p:sldIdLst>
    <p:sldId id="256" r:id="rId2"/>
    <p:sldId id="257" r:id="rId3"/>
    <p:sldId id="261" r:id="rId4"/>
    <p:sldId id="262" r:id="rId5"/>
    <p:sldId id="263" r:id="rId6"/>
    <p:sldId id="330" r:id="rId7"/>
    <p:sldId id="265" r:id="rId8"/>
    <p:sldId id="270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93" r:id="rId22"/>
    <p:sldId id="314" r:id="rId23"/>
    <p:sldId id="294" r:id="rId24"/>
    <p:sldId id="295" r:id="rId25"/>
    <p:sldId id="331" r:id="rId26"/>
    <p:sldId id="258" r:id="rId27"/>
    <p:sldId id="316" r:id="rId28"/>
    <p:sldId id="301" r:id="rId29"/>
    <p:sldId id="297" r:id="rId30"/>
    <p:sldId id="298" r:id="rId31"/>
    <p:sldId id="299" r:id="rId32"/>
    <p:sldId id="300" r:id="rId33"/>
    <p:sldId id="302" r:id="rId34"/>
    <p:sldId id="335" r:id="rId35"/>
    <p:sldId id="268" r:id="rId36"/>
    <p:sldId id="329" r:id="rId37"/>
    <p:sldId id="303" r:id="rId38"/>
    <p:sldId id="259" r:id="rId39"/>
    <p:sldId id="307" r:id="rId40"/>
    <p:sldId id="308" r:id="rId41"/>
    <p:sldId id="260" r:id="rId42"/>
    <p:sldId id="328" r:id="rId43"/>
    <p:sldId id="321" r:id="rId44"/>
    <p:sldId id="322" r:id="rId45"/>
    <p:sldId id="323" r:id="rId46"/>
    <p:sldId id="334" r:id="rId47"/>
    <p:sldId id="317" r:id="rId48"/>
    <p:sldId id="315" r:id="rId49"/>
    <p:sldId id="318" r:id="rId50"/>
    <p:sldId id="320" r:id="rId51"/>
    <p:sldId id="326" r:id="rId52"/>
    <p:sldId id="327" r:id="rId53"/>
    <p:sldId id="332" r:id="rId54"/>
    <p:sldId id="333" r:id="rId55"/>
    <p:sldId id="26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75500" autoAdjust="0"/>
  </p:normalViewPr>
  <p:slideViewPr>
    <p:cSldViewPr>
      <p:cViewPr varScale="1">
        <p:scale>
          <a:sx n="86" d="100"/>
          <a:sy n="86" d="100"/>
        </p:scale>
        <p:origin x="-6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fiterau\Documents\Courses\MLD%20Journal%20Club%202011\speaking%20skills\material\EOP%20Evalu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fiterau\Documents\Courses\MLD%20Journal%20Club%202011\speaking%20skills\material\EOP%20Evalu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fiterau\Documents\Courses\MLD%20Journal%20Club%202011\DAP\material\depth_plo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a\Projects\MaxMarginPartition\results\all_contender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Boost Accuracy</c:v>
          </c:tx>
          <c:invertIfNegative val="0"/>
          <c:val>
            <c:numRef>
              <c:f>Sheet1!$C$3:$C$12</c:f>
              <c:numCache>
                <c:formatCode>General</c:formatCode>
                <c:ptCount val="10"/>
                <c:pt idx="0">
                  <c:v>0.97000000000000042</c:v>
                </c:pt>
                <c:pt idx="1">
                  <c:v>0.90400000000000003</c:v>
                </c:pt>
                <c:pt idx="2">
                  <c:v>0.97000000000000042</c:v>
                </c:pt>
                <c:pt idx="3">
                  <c:v>0.92800000000000005</c:v>
                </c:pt>
                <c:pt idx="4">
                  <c:v>0.94399999999999995</c:v>
                </c:pt>
                <c:pt idx="5">
                  <c:v>0.91800000000000004</c:v>
                </c:pt>
                <c:pt idx="6">
                  <c:v>0.95400000000000063</c:v>
                </c:pt>
                <c:pt idx="7">
                  <c:v>0.96800000000000064</c:v>
                </c:pt>
                <c:pt idx="8">
                  <c:v>0.97800000000000042</c:v>
                </c:pt>
                <c:pt idx="9">
                  <c:v>0.91400000000000003</c:v>
                </c:pt>
              </c:numCache>
            </c:numRef>
          </c:val>
        </c:ser>
        <c:ser>
          <c:idx val="1"/>
          <c:order val="1"/>
          <c:tx>
            <c:v>EOP Accuracy</c:v>
          </c:tx>
          <c:invertIfNegative val="0"/>
          <c:val>
            <c:numRef>
              <c:f>Sheet1!$E$3:$E$12</c:f>
              <c:numCache>
                <c:formatCode>General</c:formatCode>
                <c:ptCount val="10"/>
                <c:pt idx="0">
                  <c:v>0.96400000000000063</c:v>
                </c:pt>
                <c:pt idx="1">
                  <c:v>0.90300000000000002</c:v>
                </c:pt>
                <c:pt idx="2">
                  <c:v>0.96400000000000063</c:v>
                </c:pt>
                <c:pt idx="3">
                  <c:v>0.92200000000000004</c:v>
                </c:pt>
                <c:pt idx="4">
                  <c:v>0.92800000000000005</c:v>
                </c:pt>
                <c:pt idx="5">
                  <c:v>0.93100000000000005</c:v>
                </c:pt>
                <c:pt idx="6">
                  <c:v>0.96400000000000063</c:v>
                </c:pt>
                <c:pt idx="7">
                  <c:v>0.96700000000000064</c:v>
                </c:pt>
                <c:pt idx="8">
                  <c:v>0.97600000000000042</c:v>
                </c:pt>
                <c:pt idx="9">
                  <c:v>0.89500000000000168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20896"/>
        <c:axId val="92132992"/>
      </c:barChart>
      <c:catAx>
        <c:axId val="114320896"/>
        <c:scaling>
          <c:orientation val="minMax"/>
        </c:scaling>
        <c:delete val="0"/>
        <c:axPos val="l"/>
        <c:majorTickMark val="out"/>
        <c:minorTickMark val="none"/>
        <c:tickLblPos val="nextTo"/>
        <c:crossAx val="92132992"/>
        <c:crosses val="autoZero"/>
        <c:auto val="1"/>
        <c:lblAlgn val="ctr"/>
        <c:lblOffset val="100"/>
        <c:noMultiLvlLbl val="0"/>
      </c:catAx>
      <c:valAx>
        <c:axId val="92132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43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'Cell Data'!$A$2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cat>
            <c:strRef>
              <c:f>'Cell Data'!$C$1:$I$1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'Cell Data'!$C$2:$I$2</c:f>
              <c:numCache>
                <c:formatCode>General</c:formatCode>
                <c:ptCount val="7"/>
                <c:pt idx="0">
                  <c:v>0.78770000000000062</c:v>
                </c:pt>
                <c:pt idx="1">
                  <c:v>0.78800000000000003</c:v>
                </c:pt>
                <c:pt idx="2">
                  <c:v>0.78770000000000062</c:v>
                </c:pt>
                <c:pt idx="3">
                  <c:v>0.78839999999999999</c:v>
                </c:pt>
                <c:pt idx="4">
                  <c:v>0.73110000000000064</c:v>
                </c:pt>
                <c:pt idx="5">
                  <c:v>0.79090000000000005</c:v>
                </c:pt>
                <c:pt idx="6">
                  <c:v>0.78770000000000062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04928"/>
        <c:axId val="92112000"/>
        <c:axId val="0"/>
      </c:bar3DChart>
      <c:catAx>
        <c:axId val="11660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2112000"/>
        <c:crosses val="autoZero"/>
        <c:auto val="1"/>
        <c:lblAlgn val="ctr"/>
        <c:lblOffset val="100"/>
        <c:noMultiLvlLbl val="0"/>
      </c:catAx>
      <c:valAx>
        <c:axId val="9211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0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94581927259106"/>
          <c:y val="2.2198548710822982E-2"/>
          <c:w val="0.31430183727034183"/>
          <c:h val="0.108606086401362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'Cell Data'!$A$3</c:f>
              <c:strCache>
                <c:ptCount val="1"/>
                <c:pt idx="0">
                  <c:v>Splits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'Cell Data'!$C$3:$I$3</c:f>
              <c:numCache>
                <c:formatCode>General</c:formatCode>
                <c:ptCount val="7"/>
                <c:pt idx="0">
                  <c:v>21</c:v>
                </c:pt>
                <c:pt idx="1">
                  <c:v>20</c:v>
                </c:pt>
                <c:pt idx="2">
                  <c:v>20</c:v>
                </c:pt>
                <c:pt idx="3">
                  <c:v>13</c:v>
                </c:pt>
                <c:pt idx="4">
                  <c:v>8</c:v>
                </c:pt>
                <c:pt idx="5">
                  <c:v>5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19008"/>
        <c:axId val="92113728"/>
        <c:axId val="0"/>
      </c:bar3DChart>
      <c:catAx>
        <c:axId val="11741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92113728"/>
        <c:crosses val="autoZero"/>
        <c:auto val="1"/>
        <c:lblAlgn val="ctr"/>
        <c:lblOffset val="100"/>
        <c:noMultiLvlLbl val="0"/>
      </c:catAx>
      <c:valAx>
        <c:axId val="9211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1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985111676658648"/>
          <c:y val="3.3794897259464218E-2"/>
          <c:w val="0.33171848743822213"/>
          <c:h val="0.103581376652242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'Mimic II'!$A$2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'Mimic II'!$C$2:$I$2</c:f>
              <c:numCache>
                <c:formatCode>General</c:formatCode>
                <c:ptCount val="7"/>
                <c:pt idx="0">
                  <c:v>0.99358038222999956</c:v>
                </c:pt>
                <c:pt idx="1">
                  <c:v>0.99360000000000004</c:v>
                </c:pt>
                <c:pt idx="2">
                  <c:v>0.99360000000000004</c:v>
                </c:pt>
                <c:pt idx="3">
                  <c:v>0.99329999999999996</c:v>
                </c:pt>
                <c:pt idx="4">
                  <c:v>0.99260000000000004</c:v>
                </c:pt>
                <c:pt idx="5">
                  <c:v>0.99409999999999998</c:v>
                </c:pt>
                <c:pt idx="6">
                  <c:v>0.99360000000000004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719616"/>
        <c:axId val="92116032"/>
        <c:axId val="0"/>
      </c:bar3DChart>
      <c:catAx>
        <c:axId val="11671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2116032"/>
        <c:crosses val="autoZero"/>
        <c:auto val="1"/>
        <c:lblAlgn val="ctr"/>
        <c:lblOffset val="100"/>
        <c:noMultiLvlLbl val="0"/>
      </c:catAx>
      <c:valAx>
        <c:axId val="921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1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260826771653543"/>
          <c:y val="3.8194065027585836E-2"/>
          <c:w val="0.29360661804476224"/>
          <c:h val="0.138636116431392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'Mimic II'!$A$3</c:f>
              <c:strCache>
                <c:ptCount val="1"/>
                <c:pt idx="0">
                  <c:v>Splits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'Mimic II'!$C$3:$I$3</c:f>
              <c:numCache>
                <c:formatCode>General</c:formatCode>
                <c:ptCount val="7"/>
                <c:pt idx="0">
                  <c:v>21</c:v>
                </c:pt>
                <c:pt idx="1">
                  <c:v>20</c:v>
                </c:pt>
                <c:pt idx="2">
                  <c:v>20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720128"/>
        <c:axId val="92117760"/>
        <c:axId val="0"/>
      </c:bar3DChart>
      <c:catAx>
        <c:axId val="11672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92117760"/>
        <c:crosses val="autoZero"/>
        <c:auto val="1"/>
        <c:lblAlgn val="ctr"/>
        <c:lblOffset val="100"/>
        <c:noMultiLvlLbl val="0"/>
      </c:catAx>
      <c:valAx>
        <c:axId val="9211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2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92956564348125"/>
          <c:y val="6.0973637486490734E-2"/>
          <c:w val="0.17057320699977188"/>
          <c:h val="6.43272348309405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'Mimic II'!$A$2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'Fuel Consumption'!$C$2:$I$2</c:f>
              <c:numCache>
                <c:formatCode>General</c:formatCode>
                <c:ptCount val="7"/>
                <c:pt idx="0">
                  <c:v>0.6855</c:v>
                </c:pt>
                <c:pt idx="1">
                  <c:v>0.71740000000000004</c:v>
                </c:pt>
                <c:pt idx="2">
                  <c:v>0.71150000000000002</c:v>
                </c:pt>
                <c:pt idx="3">
                  <c:v>0.71070000000000066</c:v>
                </c:pt>
                <c:pt idx="4">
                  <c:v>0.55400000000000005</c:v>
                </c:pt>
                <c:pt idx="5">
                  <c:v>0.5282</c:v>
                </c:pt>
                <c:pt idx="6">
                  <c:v>0.70330000000000004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72000"/>
        <c:axId val="116475008"/>
        <c:axId val="0"/>
      </c:bar3DChart>
      <c:catAx>
        <c:axId val="1166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75008"/>
        <c:crosses val="autoZero"/>
        <c:auto val="1"/>
        <c:lblAlgn val="ctr"/>
        <c:lblOffset val="100"/>
        <c:noMultiLvlLbl val="0"/>
      </c:catAx>
      <c:valAx>
        <c:axId val="11647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7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08867641544821"/>
          <c:y val="3.855421686746989E-2"/>
          <c:w val="0.28573040869891264"/>
          <c:h val="0.108606086401362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'Cell Data'!$A$3</c:f>
              <c:strCache>
                <c:ptCount val="1"/>
                <c:pt idx="0">
                  <c:v>Splits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'Fuel Consumption'!$C$3:$I$3</c:f>
              <c:numCache>
                <c:formatCode>General</c:formatCode>
                <c:ptCount val="7"/>
                <c:pt idx="0">
                  <c:v>21</c:v>
                </c:pt>
                <c:pt idx="1">
                  <c:v>20</c:v>
                </c:pt>
                <c:pt idx="2">
                  <c:v>20</c:v>
                </c:pt>
                <c:pt idx="3">
                  <c:v>17</c:v>
                </c:pt>
                <c:pt idx="4">
                  <c:v>3</c:v>
                </c:pt>
                <c:pt idx="5">
                  <c:v>9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72512"/>
        <c:axId val="116476736"/>
        <c:axId val="0"/>
      </c:bar3DChart>
      <c:catAx>
        <c:axId val="11667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76736"/>
        <c:crosses val="autoZero"/>
        <c:auto val="1"/>
        <c:lblAlgn val="ctr"/>
        <c:lblOffset val="100"/>
        <c:noMultiLvlLbl val="0"/>
      </c:catAx>
      <c:valAx>
        <c:axId val="1164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7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069901882508741"/>
          <c:y val="7.9734756713103247E-2"/>
          <c:w val="0.16062679992171197"/>
          <c:h val="8.41202301635372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Boost Complexity</c:v>
          </c:tx>
          <c:invertIfNegative val="0"/>
          <c:val>
            <c:numRef>
              <c:f>Sheet1!$D$3:$D$12</c:f>
              <c:numCache>
                <c:formatCode>General</c:formatCode>
                <c:ptCount val="10"/>
                <c:pt idx="0">
                  <c:v>48</c:v>
                </c:pt>
                <c:pt idx="1">
                  <c:v>63</c:v>
                </c:pt>
                <c:pt idx="2">
                  <c:v>217</c:v>
                </c:pt>
                <c:pt idx="3">
                  <c:v>39</c:v>
                </c:pt>
                <c:pt idx="4">
                  <c:v>97</c:v>
                </c:pt>
                <c:pt idx="5">
                  <c:v>149</c:v>
                </c:pt>
                <c:pt idx="6">
                  <c:v>206</c:v>
                </c:pt>
                <c:pt idx="7">
                  <c:v>214</c:v>
                </c:pt>
                <c:pt idx="8">
                  <c:v>9</c:v>
                </c:pt>
                <c:pt idx="9">
                  <c:v>138</c:v>
                </c:pt>
              </c:numCache>
            </c:numRef>
          </c:val>
        </c:ser>
        <c:ser>
          <c:idx val="1"/>
          <c:order val="1"/>
          <c:tx>
            <c:v>EOP Complexity</c:v>
          </c:tx>
          <c:invertIfNegative val="0"/>
          <c:val>
            <c:numRef>
              <c:f>Sheet1!$F$3:$F$12</c:f>
              <c:numCache>
                <c:formatCode>General</c:formatCode>
                <c:ptCount val="10"/>
                <c:pt idx="0">
                  <c:v>22.53</c:v>
                </c:pt>
                <c:pt idx="1">
                  <c:v>25.5</c:v>
                </c:pt>
                <c:pt idx="2">
                  <c:v>39.120000000000012</c:v>
                </c:pt>
                <c:pt idx="3">
                  <c:v>28.21</c:v>
                </c:pt>
                <c:pt idx="4">
                  <c:v>28.97</c:v>
                </c:pt>
                <c:pt idx="5">
                  <c:v>59.87</c:v>
                </c:pt>
                <c:pt idx="6">
                  <c:v>27.630000000000031</c:v>
                </c:pt>
                <c:pt idx="7">
                  <c:v>23.08</c:v>
                </c:pt>
                <c:pt idx="8">
                  <c:v>27.67</c:v>
                </c:pt>
                <c:pt idx="9">
                  <c:v>41.449999999999996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21408"/>
        <c:axId val="92134720"/>
      </c:barChart>
      <c:catAx>
        <c:axId val="11432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92134720"/>
        <c:crosses val="autoZero"/>
        <c:auto val="1"/>
        <c:lblAlgn val="ctr"/>
        <c:lblOffset val="100"/>
        <c:noMultiLvlLbl val="0"/>
      </c:catAx>
      <c:valAx>
        <c:axId val="92134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432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CART Accuracy</c:v>
          </c:tx>
          <c:invertIfNegative val="0"/>
          <c:cat>
            <c:strRef>
              <c:f>'EOP vs CART - UCI'!$A$2:$A$5</c:f>
              <c:strCache>
                <c:ptCount val="4"/>
                <c:pt idx="0">
                  <c:v>BCW </c:v>
                </c:pt>
                <c:pt idx="1">
                  <c:v>MB </c:v>
                </c:pt>
                <c:pt idx="2">
                  <c:v>V </c:v>
                </c:pt>
                <c:pt idx="3">
                  <c:v>BT </c:v>
                </c:pt>
              </c:strCache>
            </c:strRef>
          </c:cat>
          <c:val>
            <c:numRef>
              <c:f>'EOP vs CART - UCI'!$B$2:$B$5</c:f>
              <c:numCache>
                <c:formatCode>General</c:formatCode>
                <c:ptCount val="4"/>
                <c:pt idx="0">
                  <c:v>0.91</c:v>
                </c:pt>
                <c:pt idx="1">
                  <c:v>0.85600000000000065</c:v>
                </c:pt>
                <c:pt idx="2">
                  <c:v>0.84700000000000064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v>Nonparam EOP Accuracy</c:v>
          </c:tx>
          <c:invertIfNegative val="0"/>
          <c:cat>
            <c:strRef>
              <c:f>'EOP vs CART - UCI'!$A$2:$A$5</c:f>
              <c:strCache>
                <c:ptCount val="4"/>
                <c:pt idx="0">
                  <c:v>BCW </c:v>
                </c:pt>
                <c:pt idx="1">
                  <c:v>MB </c:v>
                </c:pt>
                <c:pt idx="2">
                  <c:v>V </c:v>
                </c:pt>
                <c:pt idx="3">
                  <c:v>BT </c:v>
                </c:pt>
              </c:strCache>
            </c:strRef>
          </c:cat>
          <c:val>
            <c:numRef>
              <c:f>'EOP vs CART - UCI'!$D$2:$D$5</c:f>
              <c:numCache>
                <c:formatCode>General</c:formatCode>
                <c:ptCount val="4"/>
                <c:pt idx="0">
                  <c:v>0.90500000000000003</c:v>
                </c:pt>
                <c:pt idx="1">
                  <c:v>0.83000000000000063</c:v>
                </c:pt>
                <c:pt idx="2">
                  <c:v>0.87200000000000188</c:v>
                </c:pt>
                <c:pt idx="3">
                  <c:v>0.98299999999999998</c:v>
                </c:pt>
              </c:numCache>
            </c:numRef>
          </c:val>
        </c:ser>
        <c:ser>
          <c:idx val="2"/>
          <c:order val="2"/>
          <c:tx>
            <c:v>Param EOP Accuracy</c:v>
          </c:tx>
          <c:invertIfNegative val="0"/>
          <c:cat>
            <c:strRef>
              <c:f>'EOP vs CART - UCI'!$A$2:$A$5</c:f>
              <c:strCache>
                <c:ptCount val="4"/>
                <c:pt idx="0">
                  <c:v>BCW </c:v>
                </c:pt>
                <c:pt idx="1">
                  <c:v>MB </c:v>
                </c:pt>
                <c:pt idx="2">
                  <c:v>V </c:v>
                </c:pt>
                <c:pt idx="3">
                  <c:v>BT </c:v>
                </c:pt>
              </c:strCache>
            </c:strRef>
          </c:cat>
          <c:val>
            <c:numRef>
              <c:f>'EOP vs CART - UCI'!$F$2:$F$6</c:f>
              <c:numCache>
                <c:formatCode>General</c:formatCode>
                <c:ptCount val="5"/>
                <c:pt idx="0">
                  <c:v>0.89400000000000002</c:v>
                </c:pt>
                <c:pt idx="1">
                  <c:v>0.83000000000000063</c:v>
                </c:pt>
                <c:pt idx="2">
                  <c:v>0.84200000000000064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90304"/>
        <c:axId val="114648192"/>
      </c:barChart>
      <c:catAx>
        <c:axId val="115490304"/>
        <c:scaling>
          <c:orientation val="minMax"/>
        </c:scaling>
        <c:delete val="0"/>
        <c:axPos val="l"/>
        <c:majorTickMark val="out"/>
        <c:minorTickMark val="none"/>
        <c:tickLblPos val="nextTo"/>
        <c:crossAx val="114648192"/>
        <c:crosses val="autoZero"/>
        <c:auto val="1"/>
        <c:lblAlgn val="ctr"/>
        <c:lblOffset val="100"/>
        <c:noMultiLvlLbl val="0"/>
      </c:catAx>
      <c:valAx>
        <c:axId val="114648192"/>
        <c:scaling>
          <c:orientation val="minMax"/>
          <c:max val="1.1000000000000001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549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CART Complexity</c:v>
          </c:tx>
          <c:invertIfNegative val="0"/>
          <c:cat>
            <c:strRef>
              <c:f>'EOP vs CART - UCI'!$A$2:$A$5</c:f>
              <c:strCache>
                <c:ptCount val="4"/>
                <c:pt idx="0">
                  <c:v>BCW </c:v>
                </c:pt>
                <c:pt idx="1">
                  <c:v>MB </c:v>
                </c:pt>
                <c:pt idx="2">
                  <c:v>V </c:v>
                </c:pt>
                <c:pt idx="3">
                  <c:v>BT </c:v>
                </c:pt>
              </c:strCache>
            </c:strRef>
          </c:cat>
          <c:val>
            <c:numRef>
              <c:f>'EOP vs CART - UCI'!$C$2:$C$5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31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v>Nonparam EOP Complexity</c:v>
          </c:tx>
          <c:invertIfNegative val="0"/>
          <c:cat>
            <c:strRef>
              <c:f>'EOP vs CART - UCI'!$A$2:$A$5</c:f>
              <c:strCache>
                <c:ptCount val="4"/>
                <c:pt idx="0">
                  <c:v>BCW </c:v>
                </c:pt>
                <c:pt idx="1">
                  <c:v>MB </c:v>
                </c:pt>
                <c:pt idx="2">
                  <c:v>V </c:v>
                </c:pt>
                <c:pt idx="3">
                  <c:v>BT </c:v>
                </c:pt>
              </c:strCache>
            </c:strRef>
          </c:cat>
          <c:val>
            <c:numRef>
              <c:f>'EOP vs CART - UCI'!$E$2:$E$5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v>Param EOP Complexity</c:v>
          </c:tx>
          <c:invertIfNegative val="0"/>
          <c:cat>
            <c:strRef>
              <c:f>'EOP vs CART - UCI'!$A$2:$A$5</c:f>
              <c:strCache>
                <c:ptCount val="4"/>
                <c:pt idx="0">
                  <c:v>BCW </c:v>
                </c:pt>
                <c:pt idx="1">
                  <c:v>MB </c:v>
                </c:pt>
                <c:pt idx="2">
                  <c:v>V </c:v>
                </c:pt>
                <c:pt idx="3">
                  <c:v>BT </c:v>
                </c:pt>
              </c:strCache>
            </c:strRef>
          </c:cat>
          <c:val>
            <c:numRef>
              <c:f>'EOP vs CART - UCI'!$G$2:$G$6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19488"/>
        <c:axId val="114649920"/>
      </c:barChart>
      <c:catAx>
        <c:axId val="115519488"/>
        <c:scaling>
          <c:orientation val="minMax"/>
        </c:scaling>
        <c:delete val="1"/>
        <c:axPos val="l"/>
        <c:majorTickMark val="out"/>
        <c:minorTickMark val="none"/>
        <c:tickLblPos val="none"/>
        <c:crossAx val="114649920"/>
        <c:crosses val="autoZero"/>
        <c:auto val="1"/>
        <c:lblAlgn val="ctr"/>
        <c:lblOffset val="100"/>
        <c:noMultiLvlLbl val="0"/>
      </c:catAx>
      <c:valAx>
        <c:axId val="114649920"/>
        <c:scaling>
          <c:orientation val="minMax"/>
          <c:max val="3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551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Level_Error!$J$2</c:f>
              <c:strCache>
                <c:ptCount val="1"/>
                <c:pt idx="0">
                  <c:v>BCW</c:v>
                </c:pt>
              </c:strCache>
            </c:strRef>
          </c:tx>
          <c:marker>
            <c:symbol val="none"/>
          </c:marker>
          <c:cat>
            <c:numRef>
              <c:f>Level_Error!$A$3:$A$10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Level_Error!$J$3:$J$4</c:f>
              <c:numCache>
                <c:formatCode>General</c:formatCode>
                <c:ptCount val="2"/>
                <c:pt idx="0">
                  <c:v>-0.83679999999999999</c:v>
                </c:pt>
                <c:pt idx="1">
                  <c:v>-1.8578999999999999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Level_Error!$K$2</c:f>
              <c:strCache>
                <c:ptCount val="1"/>
                <c:pt idx="0">
                  <c:v>BT</c:v>
                </c:pt>
              </c:strCache>
            </c:strRef>
          </c:tx>
          <c:marker>
            <c:symbol val="none"/>
          </c:marker>
          <c:cat>
            <c:numRef>
              <c:f>Level_Error!$A$3:$A$10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Level_Error!$K$3:$K$6</c:f>
              <c:numCache>
                <c:formatCode>General</c:formatCode>
                <c:ptCount val="4"/>
                <c:pt idx="0">
                  <c:v>-0.22800000000000001</c:v>
                </c:pt>
                <c:pt idx="1">
                  <c:v>-4.0400000000000005E-2</c:v>
                </c:pt>
                <c:pt idx="2">
                  <c:v>3.014E-2</c:v>
                </c:pt>
                <c:pt idx="3">
                  <c:v>1.7729999999999999E-2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Level_Error!$L$2</c:f>
              <c:strCache>
                <c:ptCount val="1"/>
                <c:pt idx="0">
                  <c:v>MB</c:v>
                </c:pt>
              </c:strCache>
            </c:strRef>
          </c:tx>
          <c:marker>
            <c:symbol val="none"/>
          </c:marker>
          <c:val>
            <c:numRef>
              <c:f>Level_Error!$L$3:$L$8</c:f>
              <c:numCache>
                <c:formatCode>General</c:formatCode>
                <c:ptCount val="6"/>
                <c:pt idx="0">
                  <c:v>1.2500000000000011E-2</c:v>
                </c:pt>
                <c:pt idx="1">
                  <c:v>0.13431999999999999</c:v>
                </c:pt>
                <c:pt idx="2">
                  <c:v>0.15329999999999999</c:v>
                </c:pt>
                <c:pt idx="3">
                  <c:v>0.16643999999999998</c:v>
                </c:pt>
                <c:pt idx="4">
                  <c:v>0.17050000000000001</c:v>
                </c:pt>
                <c:pt idx="5">
                  <c:v>0.17050000000000001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Level_Error!$M$2</c:f>
              <c:strCache>
                <c:ptCount val="1"/>
                <c:pt idx="0">
                  <c:v>Vowel</c:v>
                </c:pt>
              </c:strCache>
            </c:strRef>
          </c:tx>
          <c:marker>
            <c:symbol val="none"/>
          </c:marker>
          <c:val>
            <c:numRef>
              <c:f>Level_Error!$M$3:$M$6</c:f>
              <c:numCache>
                <c:formatCode>General</c:formatCode>
                <c:ptCount val="4"/>
                <c:pt idx="0">
                  <c:v>-0.10369999999999999</c:v>
                </c:pt>
                <c:pt idx="1">
                  <c:v>-5.2600000000000008E-2</c:v>
                </c:pt>
                <c:pt idx="2">
                  <c:v>-2.3499999999999993E-2</c:v>
                </c:pt>
                <c:pt idx="3">
                  <c:v>-2.8499999999999998E-2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93248"/>
        <c:axId val="114652224"/>
      </c:lineChart>
      <c:catAx>
        <c:axId val="11429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652224"/>
        <c:crosses val="autoZero"/>
        <c:auto val="1"/>
        <c:lblAlgn val="ctr"/>
        <c:lblOffset val="100"/>
        <c:noMultiLvlLbl val="0"/>
      </c:catAx>
      <c:valAx>
        <c:axId val="11465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293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'Accuracy - Aggregated'!$B$1</c:f>
              <c:strCache>
                <c:ptCount val="1"/>
                <c:pt idx="0">
                  <c:v>Random Forests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Aggregated'!$B$2:$B$5</c:f>
              <c:numCache>
                <c:formatCode>General</c:formatCode>
                <c:ptCount val="4"/>
                <c:pt idx="0">
                  <c:v>0.94199999999999995</c:v>
                </c:pt>
                <c:pt idx="1">
                  <c:v>0.86000000000000065</c:v>
                </c:pt>
                <c:pt idx="2">
                  <c:v>1</c:v>
                </c:pt>
                <c:pt idx="3">
                  <c:v>0.94399999999999995</c:v>
                </c:pt>
              </c:numCache>
            </c:numRef>
          </c:val>
        </c:ser>
        <c:ser>
          <c:idx val="1"/>
          <c:order val="1"/>
          <c:tx>
            <c:strRef>
              <c:f>'Accuracy - Aggregated'!$C$1</c:f>
              <c:strCache>
                <c:ptCount val="1"/>
                <c:pt idx="0">
                  <c:v>Multiboosting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Aggregated'!$C$2:$C$5</c:f>
              <c:numCache>
                <c:formatCode>General</c:formatCode>
                <c:ptCount val="4"/>
                <c:pt idx="0">
                  <c:v>0.92200000000000004</c:v>
                </c:pt>
                <c:pt idx="1">
                  <c:v>0.84900000000000064</c:v>
                </c:pt>
                <c:pt idx="2">
                  <c:v>0.94299999999999995</c:v>
                </c:pt>
                <c:pt idx="3">
                  <c:v>0.84100000000000064</c:v>
                </c:pt>
              </c:numCache>
            </c:numRef>
          </c:val>
        </c:ser>
        <c:ser>
          <c:idx val="2"/>
          <c:order val="2"/>
          <c:tx>
            <c:strRef>
              <c:f>'Accuracy - Aggregated'!$D$1</c:f>
              <c:strCache>
                <c:ptCount val="1"/>
                <c:pt idx="0">
                  <c:v>Sub-spacing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Aggregated'!$D$2:$D$5</c:f>
              <c:numCache>
                <c:formatCode>General</c:formatCode>
                <c:ptCount val="4"/>
                <c:pt idx="0">
                  <c:v>0.91200000000000003</c:v>
                </c:pt>
                <c:pt idx="1">
                  <c:v>0.87000000000000066</c:v>
                </c:pt>
                <c:pt idx="2">
                  <c:v>1</c:v>
                </c:pt>
                <c:pt idx="3">
                  <c:v>0.89900000000000002</c:v>
                </c:pt>
              </c:numCache>
            </c:numRef>
          </c:val>
        </c:ser>
        <c:ser>
          <c:idx val="3"/>
          <c:order val="3"/>
          <c:tx>
            <c:strRef>
              <c:f>'Accuracy - Aggregated'!$E$1</c:f>
              <c:strCache>
                <c:ptCount val="1"/>
                <c:pt idx="0">
                  <c:v>Feating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Aggregated'!$E$2:$E$5</c:f>
              <c:numCache>
                <c:formatCode>General</c:formatCode>
                <c:ptCount val="4"/>
                <c:pt idx="0">
                  <c:v>0.93799999999999994</c:v>
                </c:pt>
                <c:pt idx="1">
                  <c:v>0.72800000000000065</c:v>
                </c:pt>
                <c:pt idx="2">
                  <c:v>0.95600000000000063</c:v>
                </c:pt>
                <c:pt idx="3">
                  <c:v>0.86800000000000066</c:v>
                </c:pt>
              </c:numCache>
            </c:numRef>
          </c:val>
        </c:ser>
        <c:ser>
          <c:idx val="4"/>
          <c:order val="4"/>
          <c:tx>
            <c:strRef>
              <c:f>'Accuracy - Aggregated'!$F$1</c:f>
              <c:strCache>
                <c:ptCount val="1"/>
                <c:pt idx="0">
                  <c:v>CART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Aggregated'!$F$2:$F$5</c:f>
              <c:numCache>
                <c:formatCode>General</c:formatCode>
                <c:ptCount val="4"/>
                <c:pt idx="0">
                  <c:v>0.90800000000000003</c:v>
                </c:pt>
                <c:pt idx="1">
                  <c:v>0.85600000000000065</c:v>
                </c:pt>
                <c:pt idx="2">
                  <c:v>1</c:v>
                </c:pt>
                <c:pt idx="3">
                  <c:v>0.94699999999999995</c:v>
                </c:pt>
              </c:numCache>
            </c:numRef>
          </c:val>
        </c:ser>
        <c:ser>
          <c:idx val="5"/>
          <c:order val="5"/>
          <c:tx>
            <c:strRef>
              <c:f>'Accuracy - Aggregated'!$G$1</c:f>
              <c:strCache>
                <c:ptCount val="1"/>
                <c:pt idx="0">
                  <c:v>N-EOP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Aggregated'!$G$2:$G$5</c:f>
              <c:numCache>
                <c:formatCode>General</c:formatCode>
                <c:ptCount val="4"/>
                <c:pt idx="0">
                  <c:v>0.90500000000000003</c:v>
                </c:pt>
                <c:pt idx="1">
                  <c:v>0.83000000000000063</c:v>
                </c:pt>
                <c:pt idx="2">
                  <c:v>0.98199999999999998</c:v>
                </c:pt>
                <c:pt idx="3">
                  <c:v>0.87200000000000066</c:v>
                </c:pt>
              </c:numCache>
            </c:numRef>
          </c:val>
        </c:ser>
        <c:ser>
          <c:idx val="6"/>
          <c:order val="6"/>
          <c:tx>
            <c:strRef>
              <c:f>'Accuracy - Aggregated'!$H$1</c:f>
              <c:strCache>
                <c:ptCount val="1"/>
                <c:pt idx="0">
                  <c:v>R-EOP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Aggregated'!$H$2:$H$5</c:f>
              <c:numCache>
                <c:formatCode>General</c:formatCode>
                <c:ptCount val="4"/>
                <c:pt idx="0">
                  <c:v>0.89400000000000002</c:v>
                </c:pt>
                <c:pt idx="1">
                  <c:v>0.83000000000000063</c:v>
                </c:pt>
                <c:pt idx="2">
                  <c:v>0.78</c:v>
                </c:pt>
                <c:pt idx="3">
                  <c:v>0.84200000000000064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83744"/>
        <c:axId val="114171904"/>
      </c:barChart>
      <c:catAx>
        <c:axId val="114783744"/>
        <c:scaling>
          <c:orientation val="minMax"/>
        </c:scaling>
        <c:delete val="0"/>
        <c:axPos val="l"/>
        <c:majorTickMark val="out"/>
        <c:minorTickMark val="none"/>
        <c:tickLblPos val="nextTo"/>
        <c:crossAx val="114171904"/>
        <c:crosses val="autoZero"/>
        <c:auto val="1"/>
        <c:lblAlgn val="ctr"/>
        <c:lblOffset val="100"/>
        <c:noMultiLvlLbl val="0"/>
      </c:catAx>
      <c:valAx>
        <c:axId val="114171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478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5960788992396"/>
          <c:y val="1.4094488188976378E-2"/>
          <c:w val="0.20878443701731558"/>
          <c:h val="0.83667571114421591"/>
        </c:manualLayout>
      </c:layout>
      <c:overlay val="0"/>
      <c:spPr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'Accuracy - Aggregated'!$C$1</c:f>
              <c:strCache>
                <c:ptCount val="1"/>
                <c:pt idx="0">
                  <c:v>Multiboosting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Aggregated'!$C$7:$C$10</c:f>
              <c:numCache>
                <c:formatCode>General</c:formatCode>
                <c:ptCount val="4"/>
                <c:pt idx="0">
                  <c:v>15</c:v>
                </c:pt>
                <c:pt idx="1">
                  <c:v>60</c:v>
                </c:pt>
                <c:pt idx="2">
                  <c:v>15</c:v>
                </c:pt>
                <c:pt idx="3">
                  <c:v>60</c:v>
                </c:pt>
              </c:numCache>
            </c:numRef>
          </c:val>
        </c:ser>
        <c:ser>
          <c:idx val="2"/>
          <c:order val="1"/>
          <c:tx>
            <c:strRef>
              <c:f>'Accuracy - Aggregated'!$D$1</c:f>
              <c:strCache>
                <c:ptCount val="1"/>
                <c:pt idx="0">
                  <c:v>Sub-spacing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Aggregated'!$D$7:$D$10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ser>
          <c:idx val="3"/>
          <c:order val="2"/>
          <c:tx>
            <c:strRef>
              <c:f>'Accuracy - Aggregated'!$E$6</c:f>
              <c:strCache>
                <c:ptCount val="1"/>
                <c:pt idx="0">
                  <c:v>Feating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Aggregated'!$E$7:$E$10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4"/>
          <c:order val="3"/>
          <c:tx>
            <c:strRef>
              <c:f>'Accuracy - Aggregated'!$F$6</c:f>
              <c:strCache>
                <c:ptCount val="1"/>
                <c:pt idx="0">
                  <c:v>CART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Aggregated'!$F$7:$F$10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15</c:v>
                </c:pt>
                <c:pt idx="3">
                  <c:v>31</c:v>
                </c:pt>
              </c:numCache>
            </c:numRef>
          </c:val>
        </c:ser>
        <c:ser>
          <c:idx val="5"/>
          <c:order val="4"/>
          <c:tx>
            <c:strRef>
              <c:f>'Accuracy - Aggregated'!$G$1</c:f>
              <c:strCache>
                <c:ptCount val="1"/>
                <c:pt idx="0">
                  <c:v>N-EOP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Aggregated'!$G$7:$G$10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6"/>
          <c:order val="5"/>
          <c:tx>
            <c:strRef>
              <c:f>'Accuracy - Aggregated'!$H$6</c:f>
              <c:strCache>
                <c:ptCount val="1"/>
                <c:pt idx="0">
                  <c:v>R-EOP</c:v>
                </c:pt>
              </c:strCache>
            </c:strRef>
          </c:tx>
          <c:invertIfNegative val="0"/>
          <c:cat>
            <c:strRef>
              <c:f>'Accuracy - Aggregated'!$A$2:$A$5</c:f>
              <c:strCache>
                <c:ptCount val="4"/>
                <c:pt idx="0">
                  <c:v>BCW</c:v>
                </c:pt>
                <c:pt idx="1">
                  <c:v>MB</c:v>
                </c:pt>
                <c:pt idx="2">
                  <c:v>BT</c:v>
                </c:pt>
                <c:pt idx="3">
                  <c:v>Vow</c:v>
                </c:pt>
              </c:strCache>
            </c:strRef>
          </c:cat>
          <c:val>
            <c:numRef>
              <c:f>'Accuracy - Aggregated'!$H$7:$H$10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26240"/>
        <c:axId val="114174208"/>
      </c:barChart>
      <c:catAx>
        <c:axId val="114826240"/>
        <c:scaling>
          <c:orientation val="minMax"/>
        </c:scaling>
        <c:delete val="0"/>
        <c:axPos val="l"/>
        <c:majorTickMark val="out"/>
        <c:minorTickMark val="none"/>
        <c:tickLblPos val="nextTo"/>
        <c:crossAx val="114174208"/>
        <c:crosses val="autoZero"/>
        <c:auto val="1"/>
        <c:lblAlgn val="ctr"/>
        <c:lblOffset val="100"/>
        <c:noMultiLvlLbl val="0"/>
      </c:catAx>
      <c:valAx>
        <c:axId val="114174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48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39553010419304"/>
          <c:y val="1.4655068454281052E-2"/>
          <c:w val="0.20994794400699951"/>
          <c:h val="0.62159076399233859"/>
        </c:manualLayout>
      </c:layout>
      <c:overlay val="0"/>
      <c:spPr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'Cell Data'!$A$3</c:f>
              <c:strCache>
                <c:ptCount val="1"/>
                <c:pt idx="0">
                  <c:v>Splits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Spambase!$C$3:$I$3</c:f>
              <c:numCache>
                <c:formatCode>General</c:formatCode>
                <c:ptCount val="7"/>
                <c:pt idx="0">
                  <c:v>21</c:v>
                </c:pt>
                <c:pt idx="1">
                  <c:v>20</c:v>
                </c:pt>
                <c:pt idx="2">
                  <c:v>20</c:v>
                </c:pt>
                <c:pt idx="3">
                  <c:v>91</c:v>
                </c:pt>
                <c:pt idx="4">
                  <c:v>5</c:v>
                </c:pt>
                <c:pt idx="5">
                  <c:v>4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426240"/>
        <c:axId val="114177088"/>
        <c:axId val="0"/>
      </c:bar3DChart>
      <c:catAx>
        <c:axId val="11642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77088"/>
        <c:crosses val="autoZero"/>
        <c:auto val="1"/>
        <c:lblAlgn val="ctr"/>
        <c:lblOffset val="100"/>
        <c:noMultiLvlLbl val="0"/>
      </c:catAx>
      <c:valAx>
        <c:axId val="11417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4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186547577075248"/>
          <c:y val="5.0579177602799646E-2"/>
          <c:w val="0.17216437497551612"/>
          <c:h val="8.57696464412537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'Mimic II'!$A$2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cat>
            <c:strRef>
              <c:f>'Mimic II'!$C$1:$I$1</c:f>
              <c:strCache>
                <c:ptCount val="7"/>
                <c:pt idx="0">
                  <c:v>Multiboosting</c:v>
                </c:pt>
                <c:pt idx="1">
                  <c:v>Sub-spacing</c:v>
                </c:pt>
                <c:pt idx="2">
                  <c:v>Feating</c:v>
                </c:pt>
                <c:pt idx="3">
                  <c:v>CART</c:v>
                </c:pt>
                <c:pt idx="4">
                  <c:v>N-EOP</c:v>
                </c:pt>
                <c:pt idx="5">
                  <c:v>R-EOP</c:v>
                </c:pt>
                <c:pt idx="6">
                  <c:v>Adaboost</c:v>
                </c:pt>
              </c:strCache>
            </c:strRef>
          </c:cat>
          <c:val>
            <c:numRef>
              <c:f>Spambase!$C$2:$I$2</c:f>
              <c:numCache>
                <c:formatCode>General</c:formatCode>
                <c:ptCount val="7"/>
                <c:pt idx="0">
                  <c:v>0.75110000000000066</c:v>
                </c:pt>
                <c:pt idx="1">
                  <c:v>0.89970000000000061</c:v>
                </c:pt>
                <c:pt idx="2">
                  <c:v>0.8125</c:v>
                </c:pt>
                <c:pt idx="3">
                  <c:v>0.88129999999999997</c:v>
                </c:pt>
                <c:pt idx="4">
                  <c:v>0.84610000000000063</c:v>
                </c:pt>
                <c:pt idx="5">
                  <c:v>0.83040000000000003</c:v>
                </c:pt>
                <c:pt idx="6">
                  <c:v>0.86150000000000004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426752"/>
        <c:axId val="114178816"/>
        <c:axId val="0"/>
      </c:bar3DChart>
      <c:catAx>
        <c:axId val="11642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78816"/>
        <c:crosses val="autoZero"/>
        <c:auto val="1"/>
        <c:lblAlgn val="ctr"/>
        <c:lblOffset val="100"/>
        <c:noMultiLvlLbl val="0"/>
      </c:catAx>
      <c:valAx>
        <c:axId val="11417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42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16532232251454"/>
          <c:y val="1.9112229026927201E-2"/>
          <c:w val="0.24217639715767253"/>
          <c:h val="0.108606086401362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33660-BED2-46A5-B664-21FDBB4BCCA5}" type="doc">
      <dgm:prSet loTypeId="urn:microsoft.com/office/officeart/2005/8/layout/vList6" loCatId="list" qsTypeId="urn:microsoft.com/office/officeart/2005/8/quickstyle/3d1" qsCatId="3D" csTypeId="urn:microsoft.com/office/officeart/2005/8/colors/accent3_2" csCatId="accent3" phldr="1"/>
      <dgm:spPr/>
    </dgm:pt>
    <dgm:pt modelId="{D60522CF-64D4-420F-8D27-45CD7B6C36E1}">
      <dgm:prSet phldrT="[Text]" custT="1"/>
      <dgm:spPr/>
      <dgm:t>
        <a:bodyPr/>
        <a:lstStyle/>
        <a:p>
          <a:r>
            <a:rPr lang="en-US" sz="3000" dirty="0" smtClean="0"/>
            <a:t>Random</a:t>
          </a:r>
          <a:r>
            <a:rPr lang="en-US" sz="3000" baseline="0" dirty="0" smtClean="0"/>
            <a:t> Forests</a:t>
          </a:r>
          <a:endParaRPr lang="en-US" sz="3000" dirty="0"/>
        </a:p>
      </dgm:t>
    </dgm:pt>
    <dgm:pt modelId="{4AC34855-8C02-4566-ACB8-52CEA28B8CF0}" type="parTrans" cxnId="{BB171A16-F367-454D-9AA3-6E375C96427B}">
      <dgm:prSet/>
      <dgm:spPr/>
      <dgm:t>
        <a:bodyPr/>
        <a:lstStyle/>
        <a:p>
          <a:endParaRPr lang="en-US" sz="3000"/>
        </a:p>
      </dgm:t>
    </dgm:pt>
    <dgm:pt modelId="{42EE38BD-0628-4BD6-9E3C-79E012D6BA76}" type="sibTrans" cxnId="{BB171A16-F367-454D-9AA3-6E375C96427B}">
      <dgm:prSet/>
      <dgm:spPr/>
      <dgm:t>
        <a:bodyPr/>
        <a:lstStyle/>
        <a:p>
          <a:endParaRPr lang="en-US" sz="3000"/>
        </a:p>
      </dgm:t>
    </dgm:pt>
    <dgm:pt modelId="{6C708399-AAE0-48D7-A8A5-15FAB629C366}">
      <dgm:prSet phldrT="[Text]" custT="1"/>
      <dgm:spPr/>
      <dgm:t>
        <a:bodyPr/>
        <a:lstStyle/>
        <a:p>
          <a:r>
            <a:rPr lang="en-US" sz="3000" dirty="0" smtClean="0"/>
            <a:t>Boosting</a:t>
          </a:r>
          <a:endParaRPr lang="en-US" sz="3000" dirty="0"/>
        </a:p>
      </dgm:t>
    </dgm:pt>
    <dgm:pt modelId="{2A818740-6F8D-4D2A-8698-97F7237A3749}" type="parTrans" cxnId="{D5F93EFC-F27D-477E-90CA-61FF5447E81D}">
      <dgm:prSet/>
      <dgm:spPr/>
      <dgm:t>
        <a:bodyPr/>
        <a:lstStyle/>
        <a:p>
          <a:endParaRPr lang="en-US" sz="3000"/>
        </a:p>
      </dgm:t>
    </dgm:pt>
    <dgm:pt modelId="{0EC119D2-EB27-46CA-A8A0-166BA5B2AAFC}" type="sibTrans" cxnId="{D5F93EFC-F27D-477E-90CA-61FF5447E81D}">
      <dgm:prSet/>
      <dgm:spPr/>
      <dgm:t>
        <a:bodyPr/>
        <a:lstStyle/>
        <a:p>
          <a:endParaRPr lang="en-US" sz="3000"/>
        </a:p>
      </dgm:t>
    </dgm:pt>
    <dgm:pt modelId="{6A8240C7-3B56-4BCB-9156-3C3184ADC4B2}">
      <dgm:prSet phldrT="[Text]" custT="1"/>
      <dgm:spPr/>
      <dgm:t>
        <a:bodyPr/>
        <a:lstStyle/>
        <a:p>
          <a:r>
            <a:rPr lang="en-US" sz="3000" dirty="0" smtClean="0"/>
            <a:t>Multi-boosting</a:t>
          </a:r>
          <a:endParaRPr lang="en-US" sz="3000" dirty="0"/>
        </a:p>
      </dgm:t>
    </dgm:pt>
    <dgm:pt modelId="{DBB9D438-5596-48E2-B88D-915A08A6CB6F}" type="parTrans" cxnId="{11B5E959-0D90-43AB-B9B5-4EDE738627A5}">
      <dgm:prSet/>
      <dgm:spPr/>
      <dgm:t>
        <a:bodyPr/>
        <a:lstStyle/>
        <a:p>
          <a:endParaRPr lang="en-US" sz="3000"/>
        </a:p>
      </dgm:t>
    </dgm:pt>
    <dgm:pt modelId="{059B34A5-AC0F-4065-927C-413612FCCC9B}" type="sibTrans" cxnId="{11B5E959-0D90-43AB-B9B5-4EDE738627A5}">
      <dgm:prSet/>
      <dgm:spPr/>
      <dgm:t>
        <a:bodyPr/>
        <a:lstStyle/>
        <a:p>
          <a:endParaRPr lang="en-US" sz="3000"/>
        </a:p>
      </dgm:t>
    </dgm:pt>
    <dgm:pt modelId="{C92DBCA6-B8D1-4F26-81A3-E9CCCE493DC4}">
      <dgm:prSet phldrT="[Text]" custT="1"/>
      <dgm:spPr/>
      <dgm:t>
        <a:bodyPr/>
        <a:lstStyle/>
        <a:p>
          <a:r>
            <a:rPr lang="en-US" sz="2000" dirty="0" smtClean="0"/>
            <a:t>Very accurate tree ensemble</a:t>
          </a:r>
          <a:endParaRPr lang="en-US" sz="1800" dirty="0"/>
        </a:p>
      </dgm:t>
    </dgm:pt>
    <dgm:pt modelId="{5E6B12BF-890C-45AF-AC45-9EC81A8237FB}" type="parTrans" cxnId="{FA7B9DE8-10B8-46A2-A3E7-555BFF92F88E}">
      <dgm:prSet/>
      <dgm:spPr/>
      <dgm:t>
        <a:bodyPr/>
        <a:lstStyle/>
        <a:p>
          <a:endParaRPr lang="en-US"/>
        </a:p>
      </dgm:t>
    </dgm:pt>
    <dgm:pt modelId="{B948FC81-1AF7-41EF-B5AD-F5D352FDB282}" type="sibTrans" cxnId="{FA7B9DE8-10B8-46A2-A3E7-555BFF92F88E}">
      <dgm:prSet/>
      <dgm:spPr/>
      <dgm:t>
        <a:bodyPr/>
        <a:lstStyle/>
        <a:p>
          <a:endParaRPr lang="en-US"/>
        </a:p>
      </dgm:t>
    </dgm:pt>
    <dgm:pt modelId="{AE6C89A9-E969-42FE-BC96-74E0154307A7}">
      <dgm:prSet phldrT="[Text]" custT="1"/>
      <dgm:spPr/>
      <dgm:t>
        <a:bodyPr/>
        <a:lstStyle/>
        <a:p>
          <a:r>
            <a:rPr lang="en-US" sz="2000" dirty="0" smtClean="0"/>
            <a:t>L. </a:t>
          </a:r>
          <a:r>
            <a:rPr lang="en-US" sz="2000" dirty="0" err="1" smtClean="0"/>
            <a:t>Breiman,‘Random</a:t>
          </a:r>
          <a:r>
            <a:rPr lang="en-US" sz="2000" dirty="0" smtClean="0"/>
            <a:t> Forests’, 2001</a:t>
          </a:r>
          <a:endParaRPr lang="en-US" sz="2000" dirty="0"/>
        </a:p>
      </dgm:t>
    </dgm:pt>
    <dgm:pt modelId="{7A4AD5F1-CA3E-409A-AB71-81978DB884AD}" type="parTrans" cxnId="{E043E4B3-A1E2-422A-8D92-873F0936A835}">
      <dgm:prSet/>
      <dgm:spPr/>
      <dgm:t>
        <a:bodyPr/>
        <a:lstStyle/>
        <a:p>
          <a:endParaRPr lang="en-US"/>
        </a:p>
      </dgm:t>
    </dgm:pt>
    <dgm:pt modelId="{95DDD26E-A42B-42BA-83F6-9159E00D4073}" type="sibTrans" cxnId="{E043E4B3-A1E2-422A-8D92-873F0936A835}">
      <dgm:prSet/>
      <dgm:spPr/>
      <dgm:t>
        <a:bodyPr/>
        <a:lstStyle/>
        <a:p>
          <a:endParaRPr lang="en-US"/>
        </a:p>
      </dgm:t>
    </dgm:pt>
    <dgm:pt modelId="{E39DA232-8F0B-4D94-B65B-55ED89C23BDC}">
      <dgm:prSet phldrT="[Text]" custT="1"/>
      <dgm:spPr/>
      <dgm:t>
        <a:bodyPr/>
        <a:lstStyle/>
        <a:p>
          <a:r>
            <a:rPr lang="en-US" sz="2000" dirty="0" smtClean="0"/>
            <a:t>Guarantee: decreases training error</a:t>
          </a:r>
          <a:endParaRPr lang="en-US" sz="2000" dirty="0"/>
        </a:p>
      </dgm:t>
    </dgm:pt>
    <dgm:pt modelId="{94BCEA62-6745-4F3D-87F6-4C226D4175BD}" type="parTrans" cxnId="{53DF2665-9D95-4962-9326-751139FDBE19}">
      <dgm:prSet/>
      <dgm:spPr/>
      <dgm:t>
        <a:bodyPr/>
        <a:lstStyle/>
        <a:p>
          <a:endParaRPr lang="en-US"/>
        </a:p>
      </dgm:t>
    </dgm:pt>
    <dgm:pt modelId="{241CBB7E-87CB-461F-869A-004038DF73E3}" type="sibTrans" cxnId="{53DF2665-9D95-4962-9326-751139FDBE19}">
      <dgm:prSet/>
      <dgm:spPr/>
      <dgm:t>
        <a:bodyPr/>
        <a:lstStyle/>
        <a:p>
          <a:endParaRPr lang="en-US"/>
        </a:p>
      </dgm:t>
    </dgm:pt>
    <dgm:pt modelId="{1B92C6EC-82A6-42E9-87AC-81FBA7776E32}">
      <dgm:prSet phldrT="[Text]" custT="1"/>
      <dgm:spPr/>
      <dgm:t>
        <a:bodyPr/>
        <a:lstStyle/>
        <a:p>
          <a:r>
            <a:rPr lang="en-US" sz="2000" dirty="0" smtClean="0"/>
            <a:t>R. </a:t>
          </a:r>
          <a:r>
            <a:rPr lang="en-US" sz="2000" dirty="0" err="1" smtClean="0"/>
            <a:t>Schapire</a:t>
          </a:r>
          <a:r>
            <a:rPr lang="en-US" sz="2000" dirty="0" smtClean="0"/>
            <a:t>, ‘</a:t>
          </a:r>
          <a:r>
            <a:rPr lang="en-US" sz="2000" i="1" dirty="0" smtClean="0"/>
            <a:t>The boosting approach to machine learning</a:t>
          </a:r>
          <a:r>
            <a:rPr lang="en-US" sz="2000" dirty="0" smtClean="0"/>
            <a:t>’ </a:t>
          </a:r>
          <a:endParaRPr lang="en-US" sz="2000" dirty="0"/>
        </a:p>
      </dgm:t>
    </dgm:pt>
    <dgm:pt modelId="{D4E991CB-CABB-44FA-936F-09E1690FFB94}" type="parTrans" cxnId="{37DAE0FB-484D-4BD3-9EBD-2C97785628F2}">
      <dgm:prSet/>
      <dgm:spPr/>
      <dgm:t>
        <a:bodyPr/>
        <a:lstStyle/>
        <a:p>
          <a:endParaRPr lang="en-US"/>
        </a:p>
      </dgm:t>
    </dgm:pt>
    <dgm:pt modelId="{F265CA09-82CE-42A8-A05C-8628F0CEB1AF}" type="sibTrans" cxnId="{37DAE0FB-484D-4BD3-9EBD-2C97785628F2}">
      <dgm:prSet/>
      <dgm:spPr/>
      <dgm:t>
        <a:bodyPr/>
        <a:lstStyle/>
        <a:p>
          <a:endParaRPr lang="en-US"/>
        </a:p>
      </dgm:t>
    </dgm:pt>
    <dgm:pt modelId="{FDF0DC4D-27A7-4995-A5F6-106D6FF1D784}">
      <dgm:prSet phldrT="[Text]" custT="1"/>
      <dgm:spPr/>
      <dgm:t>
        <a:bodyPr/>
        <a:lstStyle/>
        <a:p>
          <a:endParaRPr lang="en-US" sz="1800" dirty="0"/>
        </a:p>
      </dgm:t>
    </dgm:pt>
    <dgm:pt modelId="{62552CB9-5515-4CE6-8790-F0A1DFD8E8CE}" type="parTrans" cxnId="{7DE14108-1EB9-43E8-A86B-DC876A77A2CF}">
      <dgm:prSet/>
      <dgm:spPr/>
      <dgm:t>
        <a:bodyPr/>
        <a:lstStyle/>
        <a:p>
          <a:endParaRPr lang="en-US"/>
        </a:p>
      </dgm:t>
    </dgm:pt>
    <dgm:pt modelId="{E4786B48-E4A2-453F-BA85-3A697DA9484E}" type="sibTrans" cxnId="{7DE14108-1EB9-43E8-A86B-DC876A77A2CF}">
      <dgm:prSet/>
      <dgm:spPr/>
      <dgm:t>
        <a:bodyPr/>
        <a:lstStyle/>
        <a:p>
          <a:endParaRPr lang="en-US"/>
        </a:p>
      </dgm:t>
    </dgm:pt>
    <dgm:pt modelId="{4556C2F0-D30F-4706-B5FE-4ECB905F2C3B}">
      <dgm:prSet phldrT="[Text]" custT="1"/>
      <dgm:spPr/>
      <dgm:t>
        <a:bodyPr/>
        <a:lstStyle/>
        <a:p>
          <a:endParaRPr lang="en-US" sz="2000" dirty="0"/>
        </a:p>
      </dgm:t>
    </dgm:pt>
    <dgm:pt modelId="{3FE7BA9A-5260-48D2-8914-3F6A13ED8888}" type="parTrans" cxnId="{071DEFC0-14B6-4403-8360-9B6871522458}">
      <dgm:prSet/>
      <dgm:spPr/>
      <dgm:t>
        <a:bodyPr/>
        <a:lstStyle/>
        <a:p>
          <a:endParaRPr lang="en-US"/>
        </a:p>
      </dgm:t>
    </dgm:pt>
    <dgm:pt modelId="{F4FE196C-01B8-452C-8539-7779DA463865}" type="sibTrans" cxnId="{071DEFC0-14B6-4403-8360-9B6871522458}">
      <dgm:prSet/>
      <dgm:spPr/>
      <dgm:t>
        <a:bodyPr/>
        <a:lstStyle/>
        <a:p>
          <a:endParaRPr lang="en-US"/>
        </a:p>
      </dgm:t>
    </dgm:pt>
    <dgm:pt modelId="{86EF29E8-D4CE-4310-ADF3-A5C0725D7A9D}">
      <dgm:prSet phldrT="[Text]" custT="1"/>
      <dgm:spPr/>
      <dgm:t>
        <a:bodyPr/>
        <a:lstStyle/>
        <a:p>
          <a:r>
            <a:rPr lang="en-US" sz="2000" dirty="0" smtClean="0"/>
            <a:t>G. Webb, ‘</a:t>
          </a:r>
          <a:r>
            <a:rPr lang="en-US" sz="2000" i="1" dirty="0" err="1" smtClean="0"/>
            <a:t>MultiBoosting</a:t>
          </a:r>
          <a:r>
            <a:rPr lang="en-US" sz="2000" i="1" dirty="0" smtClean="0"/>
            <a:t>: A Technique for Combining Boosting and Weighted Bagging</a:t>
          </a:r>
          <a:r>
            <a:rPr lang="en-US" sz="2000" dirty="0" smtClean="0"/>
            <a:t>’</a:t>
          </a:r>
          <a:endParaRPr lang="en-US" sz="2000" dirty="0"/>
        </a:p>
      </dgm:t>
    </dgm:pt>
    <dgm:pt modelId="{A417D133-5274-4DF6-94D1-ED86809C64A2}" type="parTrans" cxnId="{35F4EB71-BBDC-4E24-8F5B-E07DDE607345}">
      <dgm:prSet/>
      <dgm:spPr/>
      <dgm:t>
        <a:bodyPr/>
        <a:lstStyle/>
        <a:p>
          <a:endParaRPr lang="en-US"/>
        </a:p>
      </dgm:t>
    </dgm:pt>
    <dgm:pt modelId="{09A7A1DB-C052-4E19-B35A-4A617F710B55}" type="sibTrans" cxnId="{35F4EB71-BBDC-4E24-8F5B-E07DDE607345}">
      <dgm:prSet/>
      <dgm:spPr/>
      <dgm:t>
        <a:bodyPr/>
        <a:lstStyle/>
        <a:p>
          <a:endParaRPr lang="en-US"/>
        </a:p>
      </dgm:t>
    </dgm:pt>
    <dgm:pt modelId="{EB62869A-72EB-46F1-89DA-383B2E12E86B}">
      <dgm:prSet phldrT="[Text]" custT="1"/>
      <dgm:spPr/>
      <dgm:t>
        <a:bodyPr/>
        <a:lstStyle/>
        <a:p>
          <a:r>
            <a:rPr lang="en-US" sz="2000" dirty="0" smtClean="0"/>
            <a:t>Bagged boosting</a:t>
          </a:r>
          <a:endParaRPr lang="en-US" sz="2000" dirty="0"/>
        </a:p>
      </dgm:t>
    </dgm:pt>
    <dgm:pt modelId="{C1C6175D-F5E0-412F-80CF-2D8EA085957C}" type="parTrans" cxnId="{5EB27458-743B-4B72-BB93-C8056299B298}">
      <dgm:prSet/>
      <dgm:spPr/>
      <dgm:t>
        <a:bodyPr/>
        <a:lstStyle/>
        <a:p>
          <a:endParaRPr lang="en-US"/>
        </a:p>
      </dgm:t>
    </dgm:pt>
    <dgm:pt modelId="{BC528712-FDB0-4E60-8AC7-8755F44AFAC0}" type="sibTrans" cxnId="{5EB27458-743B-4B72-BB93-C8056299B298}">
      <dgm:prSet/>
      <dgm:spPr/>
      <dgm:t>
        <a:bodyPr/>
        <a:lstStyle/>
        <a:p>
          <a:endParaRPr lang="en-US"/>
        </a:p>
      </dgm:t>
    </dgm:pt>
    <dgm:pt modelId="{27FF319E-01D7-42BF-8E06-9692D397CB32}" type="pres">
      <dgm:prSet presAssocID="{B0833660-BED2-46A5-B664-21FDBB4BCCA5}" presName="Name0" presStyleCnt="0">
        <dgm:presLayoutVars>
          <dgm:dir/>
          <dgm:animLvl val="lvl"/>
          <dgm:resizeHandles/>
        </dgm:presLayoutVars>
      </dgm:prSet>
      <dgm:spPr/>
    </dgm:pt>
    <dgm:pt modelId="{C73345AE-652C-466C-B377-C045A2E1ADEA}" type="pres">
      <dgm:prSet presAssocID="{D60522CF-64D4-420F-8D27-45CD7B6C36E1}" presName="linNode" presStyleCnt="0"/>
      <dgm:spPr/>
    </dgm:pt>
    <dgm:pt modelId="{52FB1185-E4D2-41F4-8BB1-806575E35BC5}" type="pres">
      <dgm:prSet presAssocID="{D60522CF-64D4-420F-8D27-45CD7B6C36E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7F881-5992-435F-B3E9-E84D343683D3}" type="pres">
      <dgm:prSet presAssocID="{D60522CF-64D4-420F-8D27-45CD7B6C36E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E537C-9306-4535-80BA-DA3901685D6D}" type="pres">
      <dgm:prSet presAssocID="{42EE38BD-0628-4BD6-9E3C-79E012D6BA76}" presName="spacing" presStyleCnt="0"/>
      <dgm:spPr/>
    </dgm:pt>
    <dgm:pt modelId="{A895E52F-E2B2-4592-83AE-984AB0AFDB1C}" type="pres">
      <dgm:prSet presAssocID="{6C708399-AAE0-48D7-A8A5-15FAB629C366}" presName="linNode" presStyleCnt="0"/>
      <dgm:spPr/>
    </dgm:pt>
    <dgm:pt modelId="{4C10BAA1-80BB-4BA5-9613-7A9186E74FA7}" type="pres">
      <dgm:prSet presAssocID="{6C708399-AAE0-48D7-A8A5-15FAB629C36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79E3B-3395-4040-91A6-AB22B886C48A}" type="pres">
      <dgm:prSet presAssocID="{6C708399-AAE0-48D7-A8A5-15FAB629C36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0558B-718D-4F22-8E78-C07A8435E452}" type="pres">
      <dgm:prSet presAssocID="{0EC119D2-EB27-46CA-A8A0-166BA5B2AAFC}" presName="spacing" presStyleCnt="0"/>
      <dgm:spPr/>
    </dgm:pt>
    <dgm:pt modelId="{DA23BD9E-EE11-49F1-816A-5686071E0354}" type="pres">
      <dgm:prSet presAssocID="{6A8240C7-3B56-4BCB-9156-3C3184ADC4B2}" presName="linNode" presStyleCnt="0"/>
      <dgm:spPr/>
    </dgm:pt>
    <dgm:pt modelId="{A02FABE8-CC53-4B2A-84E7-AA919BAC62A5}" type="pres">
      <dgm:prSet presAssocID="{6A8240C7-3B56-4BCB-9156-3C3184ADC4B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EB97D-FF73-4234-9B62-CBD10B1EA83F}" type="pres">
      <dgm:prSet presAssocID="{6A8240C7-3B56-4BCB-9156-3C3184ADC4B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B9DE8-10B8-46A2-A3E7-555BFF92F88E}" srcId="{D60522CF-64D4-420F-8D27-45CD7B6C36E1}" destId="{C92DBCA6-B8D1-4F26-81A3-E9CCCE493DC4}" srcOrd="1" destOrd="0" parTransId="{5E6B12BF-890C-45AF-AC45-9EC81A8237FB}" sibTransId="{B948FC81-1AF7-41EF-B5AD-F5D352FDB282}"/>
    <dgm:cxn modelId="{DD49CB26-E10A-43DF-8E35-A254B8618219}" type="presOf" srcId="{6C708399-AAE0-48D7-A8A5-15FAB629C366}" destId="{4C10BAA1-80BB-4BA5-9613-7A9186E74FA7}" srcOrd="0" destOrd="0" presId="urn:microsoft.com/office/officeart/2005/8/layout/vList6"/>
    <dgm:cxn modelId="{E043E4B3-A1E2-422A-8D92-873F0936A835}" srcId="{D60522CF-64D4-420F-8D27-45CD7B6C36E1}" destId="{AE6C89A9-E969-42FE-BC96-74E0154307A7}" srcOrd="2" destOrd="0" parTransId="{7A4AD5F1-CA3E-409A-AB71-81978DB884AD}" sibTransId="{95DDD26E-A42B-42BA-83F6-9159E00D4073}"/>
    <dgm:cxn modelId="{27EE4264-DC7E-4FC6-8C36-3A5D493D60F5}" type="presOf" srcId="{C92DBCA6-B8D1-4F26-81A3-E9CCCE493DC4}" destId="{5687F881-5992-435F-B3E9-E84D343683D3}" srcOrd="0" destOrd="1" presId="urn:microsoft.com/office/officeart/2005/8/layout/vList6"/>
    <dgm:cxn modelId="{9A5518D9-0A14-4C21-BE6A-1516014CB43C}" type="presOf" srcId="{4556C2F0-D30F-4706-B5FE-4ECB905F2C3B}" destId="{E1579E3B-3395-4040-91A6-AB22B886C48A}" srcOrd="0" destOrd="0" presId="urn:microsoft.com/office/officeart/2005/8/layout/vList6"/>
    <dgm:cxn modelId="{BB4315FA-596B-41E3-A5B3-41D92F7292DD}" type="presOf" srcId="{B0833660-BED2-46A5-B664-21FDBB4BCCA5}" destId="{27FF319E-01D7-42BF-8E06-9692D397CB32}" srcOrd="0" destOrd="0" presId="urn:microsoft.com/office/officeart/2005/8/layout/vList6"/>
    <dgm:cxn modelId="{37DAE0FB-484D-4BD3-9EBD-2C97785628F2}" srcId="{6C708399-AAE0-48D7-A8A5-15FAB629C366}" destId="{1B92C6EC-82A6-42E9-87AC-81FBA7776E32}" srcOrd="2" destOrd="0" parTransId="{D4E991CB-CABB-44FA-936F-09E1690FFB94}" sibTransId="{F265CA09-82CE-42A8-A05C-8628F0CEB1AF}"/>
    <dgm:cxn modelId="{6066544D-EC5F-4E07-BC4B-3C6A46187BE9}" type="presOf" srcId="{AE6C89A9-E969-42FE-BC96-74E0154307A7}" destId="{5687F881-5992-435F-B3E9-E84D343683D3}" srcOrd="0" destOrd="2" presId="urn:microsoft.com/office/officeart/2005/8/layout/vList6"/>
    <dgm:cxn modelId="{D5F93EFC-F27D-477E-90CA-61FF5447E81D}" srcId="{B0833660-BED2-46A5-B664-21FDBB4BCCA5}" destId="{6C708399-AAE0-48D7-A8A5-15FAB629C366}" srcOrd="1" destOrd="0" parTransId="{2A818740-6F8D-4D2A-8698-97F7237A3749}" sibTransId="{0EC119D2-EB27-46CA-A8A0-166BA5B2AAFC}"/>
    <dgm:cxn modelId="{D95B46F5-D160-4DB8-8163-D88788429EC4}" type="presOf" srcId="{6A8240C7-3B56-4BCB-9156-3C3184ADC4B2}" destId="{A02FABE8-CC53-4B2A-84E7-AA919BAC62A5}" srcOrd="0" destOrd="0" presId="urn:microsoft.com/office/officeart/2005/8/layout/vList6"/>
    <dgm:cxn modelId="{35F4EB71-BBDC-4E24-8F5B-E07DDE607345}" srcId="{6A8240C7-3B56-4BCB-9156-3C3184ADC4B2}" destId="{86EF29E8-D4CE-4310-ADF3-A5C0725D7A9D}" srcOrd="1" destOrd="0" parTransId="{A417D133-5274-4DF6-94D1-ED86809C64A2}" sibTransId="{09A7A1DB-C052-4E19-B35A-4A617F710B55}"/>
    <dgm:cxn modelId="{4D3DBF07-23F2-4B14-AFE7-834904C352AE}" type="presOf" srcId="{FDF0DC4D-27A7-4995-A5F6-106D6FF1D784}" destId="{5687F881-5992-435F-B3E9-E84D343683D3}" srcOrd="0" destOrd="0" presId="urn:microsoft.com/office/officeart/2005/8/layout/vList6"/>
    <dgm:cxn modelId="{BB171A16-F367-454D-9AA3-6E375C96427B}" srcId="{B0833660-BED2-46A5-B664-21FDBB4BCCA5}" destId="{D60522CF-64D4-420F-8D27-45CD7B6C36E1}" srcOrd="0" destOrd="0" parTransId="{4AC34855-8C02-4566-ACB8-52CEA28B8CF0}" sibTransId="{42EE38BD-0628-4BD6-9E3C-79E012D6BA76}"/>
    <dgm:cxn modelId="{5EB27458-743B-4B72-BB93-C8056299B298}" srcId="{6A8240C7-3B56-4BCB-9156-3C3184ADC4B2}" destId="{EB62869A-72EB-46F1-89DA-383B2E12E86B}" srcOrd="0" destOrd="0" parTransId="{C1C6175D-F5E0-412F-80CF-2D8EA085957C}" sibTransId="{BC528712-FDB0-4E60-8AC7-8755F44AFAC0}"/>
    <dgm:cxn modelId="{071DEFC0-14B6-4403-8360-9B6871522458}" srcId="{6C708399-AAE0-48D7-A8A5-15FAB629C366}" destId="{4556C2F0-D30F-4706-B5FE-4ECB905F2C3B}" srcOrd="0" destOrd="0" parTransId="{3FE7BA9A-5260-48D2-8914-3F6A13ED8888}" sibTransId="{F4FE196C-01B8-452C-8539-7779DA463865}"/>
    <dgm:cxn modelId="{B91555DE-3A0C-47AE-BA43-B1A4C1A0F523}" type="presOf" srcId="{86EF29E8-D4CE-4310-ADF3-A5C0725D7A9D}" destId="{2F4EB97D-FF73-4234-9B62-CBD10B1EA83F}" srcOrd="0" destOrd="1" presId="urn:microsoft.com/office/officeart/2005/8/layout/vList6"/>
    <dgm:cxn modelId="{F2A52862-0777-4945-AAC9-284E4EB57C80}" type="presOf" srcId="{E39DA232-8F0B-4D94-B65B-55ED89C23BDC}" destId="{E1579E3B-3395-4040-91A6-AB22B886C48A}" srcOrd="0" destOrd="1" presId="urn:microsoft.com/office/officeart/2005/8/layout/vList6"/>
    <dgm:cxn modelId="{CE30A4E4-9E58-4D33-BC7E-34D4103D0E30}" type="presOf" srcId="{D60522CF-64D4-420F-8D27-45CD7B6C36E1}" destId="{52FB1185-E4D2-41F4-8BB1-806575E35BC5}" srcOrd="0" destOrd="0" presId="urn:microsoft.com/office/officeart/2005/8/layout/vList6"/>
    <dgm:cxn modelId="{7DE14108-1EB9-43E8-A86B-DC876A77A2CF}" srcId="{D60522CF-64D4-420F-8D27-45CD7B6C36E1}" destId="{FDF0DC4D-27A7-4995-A5F6-106D6FF1D784}" srcOrd="0" destOrd="0" parTransId="{62552CB9-5515-4CE6-8790-F0A1DFD8E8CE}" sibTransId="{E4786B48-E4A2-453F-BA85-3A697DA9484E}"/>
    <dgm:cxn modelId="{53DF2665-9D95-4962-9326-751139FDBE19}" srcId="{6C708399-AAE0-48D7-A8A5-15FAB629C366}" destId="{E39DA232-8F0B-4D94-B65B-55ED89C23BDC}" srcOrd="1" destOrd="0" parTransId="{94BCEA62-6745-4F3D-87F6-4C226D4175BD}" sibTransId="{241CBB7E-87CB-461F-869A-004038DF73E3}"/>
    <dgm:cxn modelId="{C760D3CE-6C3C-43CF-9958-12385CF55176}" type="presOf" srcId="{1B92C6EC-82A6-42E9-87AC-81FBA7776E32}" destId="{E1579E3B-3395-4040-91A6-AB22B886C48A}" srcOrd="0" destOrd="2" presId="urn:microsoft.com/office/officeart/2005/8/layout/vList6"/>
    <dgm:cxn modelId="{11B5E959-0D90-43AB-B9B5-4EDE738627A5}" srcId="{B0833660-BED2-46A5-B664-21FDBB4BCCA5}" destId="{6A8240C7-3B56-4BCB-9156-3C3184ADC4B2}" srcOrd="2" destOrd="0" parTransId="{DBB9D438-5596-48E2-B88D-915A08A6CB6F}" sibTransId="{059B34A5-AC0F-4065-927C-413612FCCC9B}"/>
    <dgm:cxn modelId="{A6405881-39A0-46CF-AC3C-FCBF385DFAD1}" type="presOf" srcId="{EB62869A-72EB-46F1-89DA-383B2E12E86B}" destId="{2F4EB97D-FF73-4234-9B62-CBD10B1EA83F}" srcOrd="0" destOrd="0" presId="urn:microsoft.com/office/officeart/2005/8/layout/vList6"/>
    <dgm:cxn modelId="{78822275-B222-4570-9922-8D2727EE29A0}" type="presParOf" srcId="{27FF319E-01D7-42BF-8E06-9692D397CB32}" destId="{C73345AE-652C-466C-B377-C045A2E1ADEA}" srcOrd="0" destOrd="0" presId="urn:microsoft.com/office/officeart/2005/8/layout/vList6"/>
    <dgm:cxn modelId="{1F052FBD-22C8-486A-832A-1C0EEDCE89B9}" type="presParOf" srcId="{C73345AE-652C-466C-B377-C045A2E1ADEA}" destId="{52FB1185-E4D2-41F4-8BB1-806575E35BC5}" srcOrd="0" destOrd="0" presId="urn:microsoft.com/office/officeart/2005/8/layout/vList6"/>
    <dgm:cxn modelId="{414A273F-A2A1-41DB-9254-6AA5781FAE2F}" type="presParOf" srcId="{C73345AE-652C-466C-B377-C045A2E1ADEA}" destId="{5687F881-5992-435F-B3E9-E84D343683D3}" srcOrd="1" destOrd="0" presId="urn:microsoft.com/office/officeart/2005/8/layout/vList6"/>
    <dgm:cxn modelId="{A70B9ADA-BB0C-42D1-B8E1-874521EBC32A}" type="presParOf" srcId="{27FF319E-01D7-42BF-8E06-9692D397CB32}" destId="{C10E537C-9306-4535-80BA-DA3901685D6D}" srcOrd="1" destOrd="0" presId="urn:microsoft.com/office/officeart/2005/8/layout/vList6"/>
    <dgm:cxn modelId="{FCA46861-EB87-4DF1-B49A-F1569C7EB8E3}" type="presParOf" srcId="{27FF319E-01D7-42BF-8E06-9692D397CB32}" destId="{A895E52F-E2B2-4592-83AE-984AB0AFDB1C}" srcOrd="2" destOrd="0" presId="urn:microsoft.com/office/officeart/2005/8/layout/vList6"/>
    <dgm:cxn modelId="{B2CA7CE5-32EA-45A7-9608-06345AF20D5F}" type="presParOf" srcId="{A895E52F-E2B2-4592-83AE-984AB0AFDB1C}" destId="{4C10BAA1-80BB-4BA5-9613-7A9186E74FA7}" srcOrd="0" destOrd="0" presId="urn:microsoft.com/office/officeart/2005/8/layout/vList6"/>
    <dgm:cxn modelId="{BCE92B89-E107-4CA6-B3F7-5790F032904C}" type="presParOf" srcId="{A895E52F-E2B2-4592-83AE-984AB0AFDB1C}" destId="{E1579E3B-3395-4040-91A6-AB22B886C48A}" srcOrd="1" destOrd="0" presId="urn:microsoft.com/office/officeart/2005/8/layout/vList6"/>
    <dgm:cxn modelId="{E2841CE9-C168-4B10-B00D-72056E309D43}" type="presParOf" srcId="{27FF319E-01D7-42BF-8E06-9692D397CB32}" destId="{F760558B-718D-4F22-8E78-C07A8435E452}" srcOrd="3" destOrd="0" presId="urn:microsoft.com/office/officeart/2005/8/layout/vList6"/>
    <dgm:cxn modelId="{145E3FE7-BD7C-4FA4-90D2-342FD8F45217}" type="presParOf" srcId="{27FF319E-01D7-42BF-8E06-9692D397CB32}" destId="{DA23BD9E-EE11-49F1-816A-5686071E0354}" srcOrd="4" destOrd="0" presId="urn:microsoft.com/office/officeart/2005/8/layout/vList6"/>
    <dgm:cxn modelId="{3B2EFBC7-33E8-4A9C-9F95-F1D0D6377719}" type="presParOf" srcId="{DA23BD9E-EE11-49F1-816A-5686071E0354}" destId="{A02FABE8-CC53-4B2A-84E7-AA919BAC62A5}" srcOrd="0" destOrd="0" presId="urn:microsoft.com/office/officeart/2005/8/layout/vList6"/>
    <dgm:cxn modelId="{E2BB4CBB-9ED4-4AC3-B37F-A3A8EAA1CDF9}" type="presParOf" srcId="{DA23BD9E-EE11-49F1-816A-5686071E0354}" destId="{2F4EB97D-FF73-4234-9B62-CBD10B1EA8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70301160-47A4-4A19-9AB4-C358C828CFA3}" type="presOf" srcId="{88520CC5-E672-49FB-BB87-0C47B4F621A6}" destId="{3AB66097-F3B0-4107-9FE1-D8B0D938ACDD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EA082D9-7001-436E-AA68-8FBC305A0741}" type="presOf" srcId="{C9E2B644-EB71-483D-BD91-3B43D7ED27E9}" destId="{DF04244C-9033-4ECC-A046-6C4F70C6C32F}" srcOrd="0" destOrd="0" presId="urn:microsoft.com/office/officeart/2005/8/layout/hProcess9"/>
    <dgm:cxn modelId="{A759F373-AC87-4692-90CF-B77BD94C8EEA}" type="presOf" srcId="{0D8FB3ED-2969-4E27-8856-213E23B7C747}" destId="{EBE19214-256E-4353-805E-25318EE473BC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7CAE4CDE-4F86-429D-9B49-00BC71380287}" type="presOf" srcId="{9101935D-3E2F-4AC7-9E85-056D0A4BA9A7}" destId="{2EDA695C-977A-4AE4-A930-F23E2B00D753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C5EB3E41-021C-4B66-8820-35C4D97E090A}" type="presOf" srcId="{A4257CAC-1510-43FE-BA9F-CD076E349222}" destId="{1E078824-26C0-42B9-9D21-BACC7310FC13}" srcOrd="0" destOrd="0" presId="urn:microsoft.com/office/officeart/2005/8/layout/hProcess9"/>
    <dgm:cxn modelId="{586DECB1-621C-4A63-8728-E76F713EEC4B}" type="presOf" srcId="{FE401427-800A-4B30-A562-78C932A0D6DB}" destId="{86BAAC07-746F-4C13-A47B-DD027203C081}" srcOrd="0" destOrd="0" presId="urn:microsoft.com/office/officeart/2005/8/layout/hProcess9"/>
    <dgm:cxn modelId="{B9D484E6-107B-4FF0-94D1-1DABAE33A88D}" type="presParOf" srcId="{2EDA695C-977A-4AE4-A930-F23E2B00D753}" destId="{EA942D2C-B85D-4E69-8D71-54406AB75E91}" srcOrd="0" destOrd="0" presId="urn:microsoft.com/office/officeart/2005/8/layout/hProcess9"/>
    <dgm:cxn modelId="{187E2425-BFF4-43E8-AF69-2794FEFB7B99}" type="presParOf" srcId="{2EDA695C-977A-4AE4-A930-F23E2B00D753}" destId="{C6AC2250-B594-4DFD-8839-10E448157588}" srcOrd="1" destOrd="0" presId="urn:microsoft.com/office/officeart/2005/8/layout/hProcess9"/>
    <dgm:cxn modelId="{D7D03E66-BA1B-48F6-9F23-DCE5E43B5C66}" type="presParOf" srcId="{C6AC2250-B594-4DFD-8839-10E448157588}" destId="{86BAAC07-746F-4C13-A47B-DD027203C081}" srcOrd="0" destOrd="0" presId="urn:microsoft.com/office/officeart/2005/8/layout/hProcess9"/>
    <dgm:cxn modelId="{8BE26D1F-FF1B-464E-9840-A19B31503452}" type="presParOf" srcId="{C6AC2250-B594-4DFD-8839-10E448157588}" destId="{1AB688FA-7A7A-48BB-B287-8D8219DAF08A}" srcOrd="1" destOrd="0" presId="urn:microsoft.com/office/officeart/2005/8/layout/hProcess9"/>
    <dgm:cxn modelId="{0D64A382-59DE-4CC7-9AAB-AA22977B8F21}" type="presParOf" srcId="{C6AC2250-B594-4DFD-8839-10E448157588}" destId="{EBE19214-256E-4353-805E-25318EE473BC}" srcOrd="2" destOrd="0" presId="urn:microsoft.com/office/officeart/2005/8/layout/hProcess9"/>
    <dgm:cxn modelId="{FC823FAA-0368-418B-8436-E614D790B5E5}" type="presParOf" srcId="{C6AC2250-B594-4DFD-8839-10E448157588}" destId="{37805B46-81EF-439E-9A70-396DB2BB0A64}" srcOrd="3" destOrd="0" presId="urn:microsoft.com/office/officeart/2005/8/layout/hProcess9"/>
    <dgm:cxn modelId="{40AD2C94-0CEB-408E-B8B8-3E8936191FB5}" type="presParOf" srcId="{C6AC2250-B594-4DFD-8839-10E448157588}" destId="{1E078824-26C0-42B9-9D21-BACC7310FC13}" srcOrd="4" destOrd="0" presId="urn:microsoft.com/office/officeart/2005/8/layout/hProcess9"/>
    <dgm:cxn modelId="{A2FF60CD-39F8-4743-8407-9B069A49B109}" type="presParOf" srcId="{C6AC2250-B594-4DFD-8839-10E448157588}" destId="{76778E68-0855-4725-A267-ECAE3188D6B5}" srcOrd="5" destOrd="0" presId="urn:microsoft.com/office/officeart/2005/8/layout/hProcess9"/>
    <dgm:cxn modelId="{287F45C2-5A89-416B-B395-AD9976BF90AD}" type="presParOf" srcId="{C6AC2250-B594-4DFD-8839-10E448157588}" destId="{3AB66097-F3B0-4107-9FE1-D8B0D938ACDD}" srcOrd="6" destOrd="0" presId="urn:microsoft.com/office/officeart/2005/8/layout/hProcess9"/>
    <dgm:cxn modelId="{46A09737-C700-4179-9701-A31BAB517B77}" type="presParOf" srcId="{C6AC2250-B594-4DFD-8839-10E448157588}" destId="{6A1BCC49-669E-4BAD-B0C4-8360844435EB}" srcOrd="7" destOrd="0" presId="urn:microsoft.com/office/officeart/2005/8/layout/hProcess9"/>
    <dgm:cxn modelId="{F493D884-BAA8-406B-BA56-A44C7ECA21D5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2B8DC-56CB-489B-9046-489BD7DBE949}" type="presOf" srcId="{FE401427-800A-4B30-A562-78C932A0D6DB}" destId="{86BAAC07-746F-4C13-A47B-DD027203C081}" srcOrd="0" destOrd="0" presId="urn:microsoft.com/office/officeart/2005/8/layout/hProcess9"/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0D714D6D-EFAD-403A-97AF-EACCD3030CDD}" type="presOf" srcId="{0D8FB3ED-2969-4E27-8856-213E23B7C747}" destId="{EBE19214-256E-4353-805E-25318EE473BC}" srcOrd="0" destOrd="0" presId="urn:microsoft.com/office/officeart/2005/8/layout/hProcess9"/>
    <dgm:cxn modelId="{5A37C887-D71F-4D21-9231-7A3CA7EA05D7}" type="presOf" srcId="{9101935D-3E2F-4AC7-9E85-056D0A4BA9A7}" destId="{2EDA695C-977A-4AE4-A930-F23E2B00D753}" srcOrd="0" destOrd="0" presId="urn:microsoft.com/office/officeart/2005/8/layout/hProcess9"/>
    <dgm:cxn modelId="{DCEC3EDF-0300-4A16-80D2-3FAACCA1DEDA}" type="presOf" srcId="{88520CC5-E672-49FB-BB87-0C47B4F621A6}" destId="{3AB66097-F3B0-4107-9FE1-D8B0D938ACDD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A72E98BC-CAD4-4F73-8167-6CE0115C4CBC}" type="presOf" srcId="{C9E2B644-EB71-483D-BD91-3B43D7ED27E9}" destId="{DF04244C-9033-4ECC-A046-6C4F70C6C32F}" srcOrd="0" destOrd="0" presId="urn:microsoft.com/office/officeart/2005/8/layout/hProcess9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95F27D72-4A74-4BCA-B3D5-959BD00EE873}" type="presOf" srcId="{A4257CAC-1510-43FE-BA9F-CD076E349222}" destId="{1E078824-26C0-42B9-9D21-BACC7310FC13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87311DE9-F670-4462-975D-A8DC4E5481A7}" type="presParOf" srcId="{2EDA695C-977A-4AE4-A930-F23E2B00D753}" destId="{EA942D2C-B85D-4E69-8D71-54406AB75E91}" srcOrd="0" destOrd="0" presId="urn:microsoft.com/office/officeart/2005/8/layout/hProcess9"/>
    <dgm:cxn modelId="{4949AD17-6BC2-4C89-A4BB-B5B63AFD78CD}" type="presParOf" srcId="{2EDA695C-977A-4AE4-A930-F23E2B00D753}" destId="{C6AC2250-B594-4DFD-8839-10E448157588}" srcOrd="1" destOrd="0" presId="urn:microsoft.com/office/officeart/2005/8/layout/hProcess9"/>
    <dgm:cxn modelId="{A0C6F8C4-50AE-4448-AFC3-237F6084A1E4}" type="presParOf" srcId="{C6AC2250-B594-4DFD-8839-10E448157588}" destId="{86BAAC07-746F-4C13-A47B-DD027203C081}" srcOrd="0" destOrd="0" presId="urn:microsoft.com/office/officeart/2005/8/layout/hProcess9"/>
    <dgm:cxn modelId="{C0CE8CEC-D63C-426D-83BA-7FF00608B7A4}" type="presParOf" srcId="{C6AC2250-B594-4DFD-8839-10E448157588}" destId="{1AB688FA-7A7A-48BB-B287-8D8219DAF08A}" srcOrd="1" destOrd="0" presId="urn:microsoft.com/office/officeart/2005/8/layout/hProcess9"/>
    <dgm:cxn modelId="{6D8B938C-4563-4971-9145-3901E1C2CF65}" type="presParOf" srcId="{C6AC2250-B594-4DFD-8839-10E448157588}" destId="{EBE19214-256E-4353-805E-25318EE473BC}" srcOrd="2" destOrd="0" presId="urn:microsoft.com/office/officeart/2005/8/layout/hProcess9"/>
    <dgm:cxn modelId="{BD8931CA-2E30-47E2-8116-95F18B8E281A}" type="presParOf" srcId="{C6AC2250-B594-4DFD-8839-10E448157588}" destId="{37805B46-81EF-439E-9A70-396DB2BB0A64}" srcOrd="3" destOrd="0" presId="urn:microsoft.com/office/officeart/2005/8/layout/hProcess9"/>
    <dgm:cxn modelId="{7B66C76B-5B90-403B-A0FF-D25715ACDC26}" type="presParOf" srcId="{C6AC2250-B594-4DFD-8839-10E448157588}" destId="{1E078824-26C0-42B9-9D21-BACC7310FC13}" srcOrd="4" destOrd="0" presId="urn:microsoft.com/office/officeart/2005/8/layout/hProcess9"/>
    <dgm:cxn modelId="{2B905DEE-F617-40F5-A60F-80C48F371B4C}" type="presParOf" srcId="{C6AC2250-B594-4DFD-8839-10E448157588}" destId="{76778E68-0855-4725-A267-ECAE3188D6B5}" srcOrd="5" destOrd="0" presId="urn:microsoft.com/office/officeart/2005/8/layout/hProcess9"/>
    <dgm:cxn modelId="{CB5E4126-AAF6-40BF-8760-FF4C4A349B22}" type="presParOf" srcId="{C6AC2250-B594-4DFD-8839-10E448157588}" destId="{3AB66097-F3B0-4107-9FE1-D8B0D938ACDD}" srcOrd="6" destOrd="0" presId="urn:microsoft.com/office/officeart/2005/8/layout/hProcess9"/>
    <dgm:cxn modelId="{A8AD805B-4844-4C66-83DD-E86F2FA4FD03}" type="presParOf" srcId="{C6AC2250-B594-4DFD-8839-10E448157588}" destId="{6A1BCC49-669E-4BAD-B0C4-8360844435EB}" srcOrd="7" destOrd="0" presId="urn:microsoft.com/office/officeart/2005/8/layout/hProcess9"/>
    <dgm:cxn modelId="{D35930A8-DD50-4BEB-B8B4-CD8F1EB5A0E6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4CA1B-1BA0-4CCC-BE01-822C49BF31FD}" type="presOf" srcId="{FE401427-800A-4B30-A562-78C932A0D6DB}" destId="{86BAAC07-746F-4C13-A47B-DD027203C081}" srcOrd="0" destOrd="0" presId="urn:microsoft.com/office/officeart/2005/8/layout/hProcess9"/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E2CB0DAE-62DA-414D-B561-76C2DF51BF36}" type="presOf" srcId="{0D8FB3ED-2969-4E27-8856-213E23B7C747}" destId="{EBE19214-256E-4353-805E-25318EE473BC}" srcOrd="0" destOrd="0" presId="urn:microsoft.com/office/officeart/2005/8/layout/hProcess9"/>
    <dgm:cxn modelId="{370AE6E5-D6D5-49D4-BB6A-DC3EDD3241C3}" type="presOf" srcId="{88520CC5-E672-49FB-BB87-0C47B4F621A6}" destId="{3AB66097-F3B0-4107-9FE1-D8B0D938ACDD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4C6609F8-3758-4724-8DFD-6209E53A67AB}" type="presOf" srcId="{C9E2B644-EB71-483D-BD91-3B43D7ED27E9}" destId="{DF04244C-9033-4ECC-A046-6C4F70C6C32F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A41B52CC-1D22-4E76-B4D4-9063DFFF54FB}" type="presOf" srcId="{A4257CAC-1510-43FE-BA9F-CD076E349222}" destId="{1E078824-26C0-42B9-9D21-BACC7310FC13}" srcOrd="0" destOrd="0" presId="urn:microsoft.com/office/officeart/2005/8/layout/hProcess9"/>
    <dgm:cxn modelId="{7E270078-D71B-4EBE-BEF2-32C0C0E23D76}" type="presOf" srcId="{9101935D-3E2F-4AC7-9E85-056D0A4BA9A7}" destId="{2EDA695C-977A-4AE4-A930-F23E2B00D753}" srcOrd="0" destOrd="0" presId="urn:microsoft.com/office/officeart/2005/8/layout/hProcess9"/>
    <dgm:cxn modelId="{30ECD003-BBCF-4F36-BCEE-260261F6C478}" type="presParOf" srcId="{2EDA695C-977A-4AE4-A930-F23E2B00D753}" destId="{EA942D2C-B85D-4E69-8D71-54406AB75E91}" srcOrd="0" destOrd="0" presId="urn:microsoft.com/office/officeart/2005/8/layout/hProcess9"/>
    <dgm:cxn modelId="{9D0DB4FB-2E80-4E00-8AA9-54161DB9C98A}" type="presParOf" srcId="{2EDA695C-977A-4AE4-A930-F23E2B00D753}" destId="{C6AC2250-B594-4DFD-8839-10E448157588}" srcOrd="1" destOrd="0" presId="urn:microsoft.com/office/officeart/2005/8/layout/hProcess9"/>
    <dgm:cxn modelId="{FD933A0B-931D-4DF4-99BF-5E6D1E8F0BB1}" type="presParOf" srcId="{C6AC2250-B594-4DFD-8839-10E448157588}" destId="{86BAAC07-746F-4C13-A47B-DD027203C081}" srcOrd="0" destOrd="0" presId="urn:microsoft.com/office/officeart/2005/8/layout/hProcess9"/>
    <dgm:cxn modelId="{E5CF2C57-8707-498C-AE2D-063094912A9F}" type="presParOf" srcId="{C6AC2250-B594-4DFD-8839-10E448157588}" destId="{1AB688FA-7A7A-48BB-B287-8D8219DAF08A}" srcOrd="1" destOrd="0" presId="urn:microsoft.com/office/officeart/2005/8/layout/hProcess9"/>
    <dgm:cxn modelId="{FB54E784-9E6D-4ADA-BDBB-769AEAE10607}" type="presParOf" srcId="{C6AC2250-B594-4DFD-8839-10E448157588}" destId="{EBE19214-256E-4353-805E-25318EE473BC}" srcOrd="2" destOrd="0" presId="urn:microsoft.com/office/officeart/2005/8/layout/hProcess9"/>
    <dgm:cxn modelId="{CB6C988C-69B0-4524-8944-3274977E37A2}" type="presParOf" srcId="{C6AC2250-B594-4DFD-8839-10E448157588}" destId="{37805B46-81EF-439E-9A70-396DB2BB0A64}" srcOrd="3" destOrd="0" presId="urn:microsoft.com/office/officeart/2005/8/layout/hProcess9"/>
    <dgm:cxn modelId="{42641BF2-9459-480D-B52C-81490C0B7341}" type="presParOf" srcId="{C6AC2250-B594-4DFD-8839-10E448157588}" destId="{1E078824-26C0-42B9-9D21-BACC7310FC13}" srcOrd="4" destOrd="0" presId="urn:microsoft.com/office/officeart/2005/8/layout/hProcess9"/>
    <dgm:cxn modelId="{2302BC39-EFD7-4DCC-BA74-B441C19FEC28}" type="presParOf" srcId="{C6AC2250-B594-4DFD-8839-10E448157588}" destId="{76778E68-0855-4725-A267-ECAE3188D6B5}" srcOrd="5" destOrd="0" presId="urn:microsoft.com/office/officeart/2005/8/layout/hProcess9"/>
    <dgm:cxn modelId="{88AE3D81-43A1-4774-BEBE-879DC43272F6}" type="presParOf" srcId="{C6AC2250-B594-4DFD-8839-10E448157588}" destId="{3AB66097-F3B0-4107-9FE1-D8B0D938ACDD}" srcOrd="6" destOrd="0" presId="urn:microsoft.com/office/officeart/2005/8/layout/hProcess9"/>
    <dgm:cxn modelId="{AC569BD4-473E-42F2-8D6B-4E1DEB1AB0B4}" type="presParOf" srcId="{C6AC2250-B594-4DFD-8839-10E448157588}" destId="{6A1BCC49-669E-4BAD-B0C4-8360844435EB}" srcOrd="7" destOrd="0" presId="urn:microsoft.com/office/officeart/2005/8/layout/hProcess9"/>
    <dgm:cxn modelId="{03D97498-C168-4D7A-B17C-040CEE413E53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CFF01947-70A3-4D27-91F9-4659C8C7A8EF}" type="presOf" srcId="{A4257CAC-1510-43FE-BA9F-CD076E349222}" destId="{1E078824-26C0-42B9-9D21-BACC7310FC13}" srcOrd="0" destOrd="0" presId="urn:microsoft.com/office/officeart/2005/8/layout/hProcess9"/>
    <dgm:cxn modelId="{C425884E-55F8-408C-AF18-085E88B3047E}" type="presOf" srcId="{9101935D-3E2F-4AC7-9E85-056D0A4BA9A7}" destId="{2EDA695C-977A-4AE4-A930-F23E2B00D753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3ECA1618-8E9D-473D-9C04-FF5627365DA4}" type="presOf" srcId="{0D8FB3ED-2969-4E27-8856-213E23B7C747}" destId="{EBE19214-256E-4353-805E-25318EE473BC}" srcOrd="0" destOrd="0" presId="urn:microsoft.com/office/officeart/2005/8/layout/hProcess9"/>
    <dgm:cxn modelId="{BDACC80C-877B-4D39-B1B0-21C6ECD66AB1}" type="presOf" srcId="{C9E2B644-EB71-483D-BD91-3B43D7ED27E9}" destId="{DF04244C-9033-4ECC-A046-6C4F70C6C32F}" srcOrd="0" destOrd="0" presId="urn:microsoft.com/office/officeart/2005/8/layout/hProcess9"/>
    <dgm:cxn modelId="{141A8941-87FB-4AA2-AD1E-767B14AECBAC}" type="presOf" srcId="{FE401427-800A-4B30-A562-78C932A0D6DB}" destId="{86BAAC07-746F-4C13-A47B-DD027203C081}" srcOrd="0" destOrd="0" presId="urn:microsoft.com/office/officeart/2005/8/layout/hProcess9"/>
    <dgm:cxn modelId="{9FC6A4F6-6F7B-4709-A443-E74B523B1BB4}" type="presOf" srcId="{88520CC5-E672-49FB-BB87-0C47B4F621A6}" destId="{3AB66097-F3B0-4107-9FE1-D8B0D938ACDD}" srcOrd="0" destOrd="0" presId="urn:microsoft.com/office/officeart/2005/8/layout/hProcess9"/>
    <dgm:cxn modelId="{04261BBD-7AA6-4CAE-B345-F2973EA889F0}" type="presParOf" srcId="{2EDA695C-977A-4AE4-A930-F23E2B00D753}" destId="{EA942D2C-B85D-4E69-8D71-54406AB75E91}" srcOrd="0" destOrd="0" presId="urn:microsoft.com/office/officeart/2005/8/layout/hProcess9"/>
    <dgm:cxn modelId="{94CBF0AB-2B47-4074-B0A6-4AD6B90028FD}" type="presParOf" srcId="{2EDA695C-977A-4AE4-A930-F23E2B00D753}" destId="{C6AC2250-B594-4DFD-8839-10E448157588}" srcOrd="1" destOrd="0" presId="urn:microsoft.com/office/officeart/2005/8/layout/hProcess9"/>
    <dgm:cxn modelId="{36A4DCF6-EE14-4837-989C-E28D29378006}" type="presParOf" srcId="{C6AC2250-B594-4DFD-8839-10E448157588}" destId="{86BAAC07-746F-4C13-A47B-DD027203C081}" srcOrd="0" destOrd="0" presId="urn:microsoft.com/office/officeart/2005/8/layout/hProcess9"/>
    <dgm:cxn modelId="{0EE89CF1-C6F2-4A14-86F0-9F542F064605}" type="presParOf" srcId="{C6AC2250-B594-4DFD-8839-10E448157588}" destId="{1AB688FA-7A7A-48BB-B287-8D8219DAF08A}" srcOrd="1" destOrd="0" presId="urn:microsoft.com/office/officeart/2005/8/layout/hProcess9"/>
    <dgm:cxn modelId="{1F51B8B9-BB26-40A7-B54B-F8F619257599}" type="presParOf" srcId="{C6AC2250-B594-4DFD-8839-10E448157588}" destId="{EBE19214-256E-4353-805E-25318EE473BC}" srcOrd="2" destOrd="0" presId="urn:microsoft.com/office/officeart/2005/8/layout/hProcess9"/>
    <dgm:cxn modelId="{9F7BBA42-A8A9-45C7-B057-9BFF8FBF9C36}" type="presParOf" srcId="{C6AC2250-B594-4DFD-8839-10E448157588}" destId="{37805B46-81EF-439E-9A70-396DB2BB0A64}" srcOrd="3" destOrd="0" presId="urn:microsoft.com/office/officeart/2005/8/layout/hProcess9"/>
    <dgm:cxn modelId="{B30783EB-CC10-4A71-ACB1-6137EB19531B}" type="presParOf" srcId="{C6AC2250-B594-4DFD-8839-10E448157588}" destId="{1E078824-26C0-42B9-9D21-BACC7310FC13}" srcOrd="4" destOrd="0" presId="urn:microsoft.com/office/officeart/2005/8/layout/hProcess9"/>
    <dgm:cxn modelId="{E25D2329-FD86-4D2D-BBDE-CCB52691CCB2}" type="presParOf" srcId="{C6AC2250-B594-4DFD-8839-10E448157588}" destId="{76778E68-0855-4725-A267-ECAE3188D6B5}" srcOrd="5" destOrd="0" presId="urn:microsoft.com/office/officeart/2005/8/layout/hProcess9"/>
    <dgm:cxn modelId="{E6109E6A-69F7-45D9-9D70-04B6E281D7B8}" type="presParOf" srcId="{C6AC2250-B594-4DFD-8839-10E448157588}" destId="{3AB66097-F3B0-4107-9FE1-D8B0D938ACDD}" srcOrd="6" destOrd="0" presId="urn:microsoft.com/office/officeart/2005/8/layout/hProcess9"/>
    <dgm:cxn modelId="{BFA36824-8C92-46D5-8621-75CAE3517EB3}" type="presParOf" srcId="{C6AC2250-B594-4DFD-8839-10E448157588}" destId="{6A1BCC49-669E-4BAD-B0C4-8360844435EB}" srcOrd="7" destOrd="0" presId="urn:microsoft.com/office/officeart/2005/8/layout/hProcess9"/>
    <dgm:cxn modelId="{CAE1AB1E-2257-44D3-A20C-2BB0762641BF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AF48DEE6-D469-49C7-8BF8-7CB4FA0F700A}" type="presOf" srcId="{88520CC5-E672-49FB-BB87-0C47B4F621A6}" destId="{3AB66097-F3B0-4107-9FE1-D8B0D938ACDD}" srcOrd="0" destOrd="0" presId="urn:microsoft.com/office/officeart/2005/8/layout/hProcess9"/>
    <dgm:cxn modelId="{EE6F8A73-F42F-4DBB-9A0F-3B2646C2C681}" type="presOf" srcId="{0D8FB3ED-2969-4E27-8856-213E23B7C747}" destId="{EBE19214-256E-4353-805E-25318EE473BC}" srcOrd="0" destOrd="0" presId="urn:microsoft.com/office/officeart/2005/8/layout/hProcess9"/>
    <dgm:cxn modelId="{2742E687-3E47-46F1-AF23-3BA8D612134E}" type="presOf" srcId="{A4257CAC-1510-43FE-BA9F-CD076E349222}" destId="{1E078824-26C0-42B9-9D21-BACC7310FC13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948D435D-E6AB-4654-B0CE-27D59661BB81}" type="presOf" srcId="{9101935D-3E2F-4AC7-9E85-056D0A4BA9A7}" destId="{2EDA695C-977A-4AE4-A930-F23E2B00D753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206BA819-5138-4BBD-9397-2C9EB625A577}" type="presOf" srcId="{FE401427-800A-4B30-A562-78C932A0D6DB}" destId="{86BAAC07-746F-4C13-A47B-DD027203C081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7455508E-4976-43DC-AC83-02FA6F0B5BC1}" type="presOf" srcId="{C9E2B644-EB71-483D-BD91-3B43D7ED27E9}" destId="{DF04244C-9033-4ECC-A046-6C4F70C6C32F}" srcOrd="0" destOrd="0" presId="urn:microsoft.com/office/officeart/2005/8/layout/hProcess9"/>
    <dgm:cxn modelId="{A5C43D76-84B0-4376-9975-3823E97AB399}" type="presParOf" srcId="{2EDA695C-977A-4AE4-A930-F23E2B00D753}" destId="{EA942D2C-B85D-4E69-8D71-54406AB75E91}" srcOrd="0" destOrd="0" presId="urn:microsoft.com/office/officeart/2005/8/layout/hProcess9"/>
    <dgm:cxn modelId="{9BB17DD7-83B8-4352-B1D7-8B9AEE5B07DB}" type="presParOf" srcId="{2EDA695C-977A-4AE4-A930-F23E2B00D753}" destId="{C6AC2250-B594-4DFD-8839-10E448157588}" srcOrd="1" destOrd="0" presId="urn:microsoft.com/office/officeart/2005/8/layout/hProcess9"/>
    <dgm:cxn modelId="{2FFF5C11-4C9E-4A75-9440-5045AE3C6320}" type="presParOf" srcId="{C6AC2250-B594-4DFD-8839-10E448157588}" destId="{86BAAC07-746F-4C13-A47B-DD027203C081}" srcOrd="0" destOrd="0" presId="urn:microsoft.com/office/officeart/2005/8/layout/hProcess9"/>
    <dgm:cxn modelId="{37CD97A5-102E-429E-8732-771C64A5C896}" type="presParOf" srcId="{C6AC2250-B594-4DFD-8839-10E448157588}" destId="{1AB688FA-7A7A-48BB-B287-8D8219DAF08A}" srcOrd="1" destOrd="0" presId="urn:microsoft.com/office/officeart/2005/8/layout/hProcess9"/>
    <dgm:cxn modelId="{F34439AF-43AC-4598-98BC-33EAA1BC96EC}" type="presParOf" srcId="{C6AC2250-B594-4DFD-8839-10E448157588}" destId="{EBE19214-256E-4353-805E-25318EE473BC}" srcOrd="2" destOrd="0" presId="urn:microsoft.com/office/officeart/2005/8/layout/hProcess9"/>
    <dgm:cxn modelId="{4430C178-2648-4F75-83B6-A8FA35214EE1}" type="presParOf" srcId="{C6AC2250-B594-4DFD-8839-10E448157588}" destId="{37805B46-81EF-439E-9A70-396DB2BB0A64}" srcOrd="3" destOrd="0" presId="urn:microsoft.com/office/officeart/2005/8/layout/hProcess9"/>
    <dgm:cxn modelId="{5B9A16FA-1591-4FE2-8515-B09559125EAE}" type="presParOf" srcId="{C6AC2250-B594-4DFD-8839-10E448157588}" destId="{1E078824-26C0-42B9-9D21-BACC7310FC13}" srcOrd="4" destOrd="0" presId="urn:microsoft.com/office/officeart/2005/8/layout/hProcess9"/>
    <dgm:cxn modelId="{905236DE-49A4-47A4-A06F-4A690A38AF20}" type="presParOf" srcId="{C6AC2250-B594-4DFD-8839-10E448157588}" destId="{76778E68-0855-4725-A267-ECAE3188D6B5}" srcOrd="5" destOrd="0" presId="urn:microsoft.com/office/officeart/2005/8/layout/hProcess9"/>
    <dgm:cxn modelId="{EBBECA79-313E-4E88-8156-231390008D63}" type="presParOf" srcId="{C6AC2250-B594-4DFD-8839-10E448157588}" destId="{3AB66097-F3B0-4107-9FE1-D8B0D938ACDD}" srcOrd="6" destOrd="0" presId="urn:microsoft.com/office/officeart/2005/8/layout/hProcess9"/>
    <dgm:cxn modelId="{6B612539-3CB9-41B7-9E44-67FAFAAA2668}" type="presParOf" srcId="{C6AC2250-B594-4DFD-8839-10E448157588}" destId="{6A1BCC49-669E-4BAD-B0C4-8360844435EB}" srcOrd="7" destOrd="0" presId="urn:microsoft.com/office/officeart/2005/8/layout/hProcess9"/>
    <dgm:cxn modelId="{E4EE8B2C-746C-425B-A5B4-CCB212BAEF7D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>
        <a:noFill/>
      </dgm:spPr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20F2A660-B7D5-4429-AC48-A83A64756C91}" type="presOf" srcId="{C9E2B644-EB71-483D-BD91-3B43D7ED27E9}" destId="{DF04244C-9033-4ECC-A046-6C4F70C6C32F}" srcOrd="0" destOrd="0" presId="urn:microsoft.com/office/officeart/2005/8/layout/hProcess9"/>
    <dgm:cxn modelId="{2909C5DD-11ED-42EE-812D-EA436CD34153}" type="presOf" srcId="{88520CC5-E672-49FB-BB87-0C47B4F621A6}" destId="{3AB66097-F3B0-4107-9FE1-D8B0D938ACDD}" srcOrd="0" destOrd="0" presId="urn:microsoft.com/office/officeart/2005/8/layout/hProcess9"/>
    <dgm:cxn modelId="{9BD74B17-2063-40F7-981E-162048F860F9}" type="presOf" srcId="{A4257CAC-1510-43FE-BA9F-CD076E349222}" destId="{1E078824-26C0-42B9-9D21-BACC7310FC13}" srcOrd="0" destOrd="0" presId="urn:microsoft.com/office/officeart/2005/8/layout/hProcess9"/>
    <dgm:cxn modelId="{94E906E6-0387-45C5-ADE1-3598637A775F}" type="presOf" srcId="{0D8FB3ED-2969-4E27-8856-213E23B7C747}" destId="{EBE19214-256E-4353-805E-25318EE473BC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9B29E283-89A4-4949-8D3A-1EC4E9473424}" type="presOf" srcId="{9101935D-3E2F-4AC7-9E85-056D0A4BA9A7}" destId="{2EDA695C-977A-4AE4-A930-F23E2B00D753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C413EC41-DAD9-4B5E-AA60-BA7106FB42E0}" type="presOf" srcId="{FE401427-800A-4B30-A562-78C932A0D6DB}" destId="{86BAAC07-746F-4C13-A47B-DD027203C081}" srcOrd="0" destOrd="0" presId="urn:microsoft.com/office/officeart/2005/8/layout/hProcess9"/>
    <dgm:cxn modelId="{E9EAEA98-277C-4EEF-91AF-579872539A38}" type="presParOf" srcId="{2EDA695C-977A-4AE4-A930-F23E2B00D753}" destId="{EA942D2C-B85D-4E69-8D71-54406AB75E91}" srcOrd="0" destOrd="0" presId="urn:microsoft.com/office/officeart/2005/8/layout/hProcess9"/>
    <dgm:cxn modelId="{52A11883-8241-4680-94A0-9BAB4CB7592A}" type="presParOf" srcId="{2EDA695C-977A-4AE4-A930-F23E2B00D753}" destId="{C6AC2250-B594-4DFD-8839-10E448157588}" srcOrd="1" destOrd="0" presId="urn:microsoft.com/office/officeart/2005/8/layout/hProcess9"/>
    <dgm:cxn modelId="{30534D8B-ADDC-46B9-A9E4-CE30AA2C1F03}" type="presParOf" srcId="{C6AC2250-B594-4DFD-8839-10E448157588}" destId="{86BAAC07-746F-4C13-A47B-DD027203C081}" srcOrd="0" destOrd="0" presId="urn:microsoft.com/office/officeart/2005/8/layout/hProcess9"/>
    <dgm:cxn modelId="{5E1EDDE0-32FA-42A5-99FD-8FA9575CBE4A}" type="presParOf" srcId="{C6AC2250-B594-4DFD-8839-10E448157588}" destId="{1AB688FA-7A7A-48BB-B287-8D8219DAF08A}" srcOrd="1" destOrd="0" presId="urn:microsoft.com/office/officeart/2005/8/layout/hProcess9"/>
    <dgm:cxn modelId="{EF52BD2C-59D9-4A39-B70C-E50441F34929}" type="presParOf" srcId="{C6AC2250-B594-4DFD-8839-10E448157588}" destId="{EBE19214-256E-4353-805E-25318EE473BC}" srcOrd="2" destOrd="0" presId="urn:microsoft.com/office/officeart/2005/8/layout/hProcess9"/>
    <dgm:cxn modelId="{F7B0C39D-FDE6-43E9-9C14-C33C3BAB1E30}" type="presParOf" srcId="{C6AC2250-B594-4DFD-8839-10E448157588}" destId="{37805B46-81EF-439E-9A70-396DB2BB0A64}" srcOrd="3" destOrd="0" presId="urn:microsoft.com/office/officeart/2005/8/layout/hProcess9"/>
    <dgm:cxn modelId="{93501ED8-9FD6-4AA8-8C88-FFAAF41F70EF}" type="presParOf" srcId="{C6AC2250-B594-4DFD-8839-10E448157588}" destId="{1E078824-26C0-42B9-9D21-BACC7310FC13}" srcOrd="4" destOrd="0" presId="urn:microsoft.com/office/officeart/2005/8/layout/hProcess9"/>
    <dgm:cxn modelId="{185FE5EE-28A6-4D6A-B24D-58AC81236AA2}" type="presParOf" srcId="{C6AC2250-B594-4DFD-8839-10E448157588}" destId="{76778E68-0855-4725-A267-ECAE3188D6B5}" srcOrd="5" destOrd="0" presId="urn:microsoft.com/office/officeart/2005/8/layout/hProcess9"/>
    <dgm:cxn modelId="{ADEA3324-A764-437D-A1A3-CF2B6D216DD9}" type="presParOf" srcId="{C6AC2250-B594-4DFD-8839-10E448157588}" destId="{3AB66097-F3B0-4107-9FE1-D8B0D938ACDD}" srcOrd="6" destOrd="0" presId="urn:microsoft.com/office/officeart/2005/8/layout/hProcess9"/>
    <dgm:cxn modelId="{890029C5-BD2D-4BCE-99FB-C907496E8F25}" type="presParOf" srcId="{C6AC2250-B594-4DFD-8839-10E448157588}" destId="{6A1BCC49-669E-4BAD-B0C4-8360844435EB}" srcOrd="7" destOrd="0" presId="urn:microsoft.com/office/officeart/2005/8/layout/hProcess9"/>
    <dgm:cxn modelId="{5B29F470-4539-4B3E-9DD4-260AE1902DEE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>
        <a:noFill/>
      </dgm:spPr>
    </dgm:pt>
    <dgm:pt modelId="{C6AC2250-B594-4DFD-8839-10E448157588}" type="pres">
      <dgm:prSet presAssocID="{9101935D-3E2F-4AC7-9E85-056D0A4BA9A7}" presName="linearProcess" presStyleCnt="0"/>
      <dgm:spPr/>
    </dgm:pt>
  </dgm:ptLst>
  <dgm:cxnLst>
    <dgm:cxn modelId="{1A6C347D-6BD1-497B-849D-C7A7E70E7C74}" type="presOf" srcId="{9101935D-3E2F-4AC7-9E85-056D0A4BA9A7}" destId="{2EDA695C-977A-4AE4-A930-F23E2B00D753}" srcOrd="0" destOrd="0" presId="urn:microsoft.com/office/officeart/2005/8/layout/hProcess9"/>
    <dgm:cxn modelId="{0916DF14-0DE7-4492-90F7-C829383A64F5}" type="presParOf" srcId="{2EDA695C-977A-4AE4-A930-F23E2B00D753}" destId="{EA942D2C-B85D-4E69-8D71-54406AB75E91}" srcOrd="0" destOrd="0" presId="urn:microsoft.com/office/officeart/2005/8/layout/hProcess9"/>
    <dgm:cxn modelId="{FB47F65B-75EE-4077-A8EB-D19B1AFF8B43}" type="presParOf" srcId="{2EDA695C-977A-4AE4-A930-F23E2B00D753}" destId="{C6AC2250-B594-4DFD-8839-10E448157588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B886B206-74E7-4248-919D-3A5C5E00E0D6}" type="presOf" srcId="{FE401427-800A-4B30-A562-78C932A0D6DB}" destId="{86BAAC07-746F-4C13-A47B-DD027203C081}" srcOrd="0" destOrd="0" presId="urn:microsoft.com/office/officeart/2005/8/layout/hProcess9"/>
    <dgm:cxn modelId="{F5C1EB2B-2358-4810-B8EA-90FBB2FB6701}" type="presOf" srcId="{9101935D-3E2F-4AC7-9E85-056D0A4BA9A7}" destId="{2EDA695C-977A-4AE4-A930-F23E2B00D753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E8D3AC61-D543-4990-A384-3C2AD531AF26}" type="presOf" srcId="{88520CC5-E672-49FB-BB87-0C47B4F621A6}" destId="{3AB66097-F3B0-4107-9FE1-D8B0D938ACDD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0381F6D3-0C5F-41AD-98FF-D08F03F39702}" type="presOf" srcId="{0D8FB3ED-2969-4E27-8856-213E23B7C747}" destId="{EBE19214-256E-4353-805E-25318EE473BC}" srcOrd="0" destOrd="0" presId="urn:microsoft.com/office/officeart/2005/8/layout/hProcess9"/>
    <dgm:cxn modelId="{0AC89E16-BE6D-4D88-804F-D0D60A1667A2}" type="presOf" srcId="{A4257CAC-1510-43FE-BA9F-CD076E349222}" destId="{1E078824-26C0-42B9-9D21-BACC7310FC13}" srcOrd="0" destOrd="0" presId="urn:microsoft.com/office/officeart/2005/8/layout/hProcess9"/>
    <dgm:cxn modelId="{C016E996-CFF5-4E54-A705-66BAD1B6A86E}" type="presOf" srcId="{C9E2B644-EB71-483D-BD91-3B43D7ED27E9}" destId="{DF04244C-9033-4ECC-A046-6C4F70C6C32F}" srcOrd="0" destOrd="0" presId="urn:microsoft.com/office/officeart/2005/8/layout/hProcess9"/>
    <dgm:cxn modelId="{4C87667D-0591-4263-A553-906F062AFD1C}" type="presParOf" srcId="{2EDA695C-977A-4AE4-A930-F23E2B00D753}" destId="{EA942D2C-B85D-4E69-8D71-54406AB75E91}" srcOrd="0" destOrd="0" presId="urn:microsoft.com/office/officeart/2005/8/layout/hProcess9"/>
    <dgm:cxn modelId="{B2124226-4620-46A1-9092-E6596E5C69F2}" type="presParOf" srcId="{2EDA695C-977A-4AE4-A930-F23E2B00D753}" destId="{C6AC2250-B594-4DFD-8839-10E448157588}" srcOrd="1" destOrd="0" presId="urn:microsoft.com/office/officeart/2005/8/layout/hProcess9"/>
    <dgm:cxn modelId="{273A88F1-2A1D-45D3-9F27-9CE4300C4AE0}" type="presParOf" srcId="{C6AC2250-B594-4DFD-8839-10E448157588}" destId="{86BAAC07-746F-4C13-A47B-DD027203C081}" srcOrd="0" destOrd="0" presId="urn:microsoft.com/office/officeart/2005/8/layout/hProcess9"/>
    <dgm:cxn modelId="{E445B324-A837-462B-88D0-86AD021C8DCD}" type="presParOf" srcId="{C6AC2250-B594-4DFD-8839-10E448157588}" destId="{1AB688FA-7A7A-48BB-B287-8D8219DAF08A}" srcOrd="1" destOrd="0" presId="urn:microsoft.com/office/officeart/2005/8/layout/hProcess9"/>
    <dgm:cxn modelId="{48BEE173-471B-4FCC-B4DB-9A41E7B5C74D}" type="presParOf" srcId="{C6AC2250-B594-4DFD-8839-10E448157588}" destId="{EBE19214-256E-4353-805E-25318EE473BC}" srcOrd="2" destOrd="0" presId="urn:microsoft.com/office/officeart/2005/8/layout/hProcess9"/>
    <dgm:cxn modelId="{EB826F7E-E1BB-487D-A766-564CB0CB1544}" type="presParOf" srcId="{C6AC2250-B594-4DFD-8839-10E448157588}" destId="{37805B46-81EF-439E-9A70-396DB2BB0A64}" srcOrd="3" destOrd="0" presId="urn:microsoft.com/office/officeart/2005/8/layout/hProcess9"/>
    <dgm:cxn modelId="{1C9ADA6C-0AE9-40A6-BD49-4ED2C765494E}" type="presParOf" srcId="{C6AC2250-B594-4DFD-8839-10E448157588}" destId="{1E078824-26C0-42B9-9D21-BACC7310FC13}" srcOrd="4" destOrd="0" presId="urn:microsoft.com/office/officeart/2005/8/layout/hProcess9"/>
    <dgm:cxn modelId="{8BEDF9D8-77B2-41AB-B60F-E5F0FCD200E6}" type="presParOf" srcId="{C6AC2250-B594-4DFD-8839-10E448157588}" destId="{76778E68-0855-4725-A267-ECAE3188D6B5}" srcOrd="5" destOrd="0" presId="urn:microsoft.com/office/officeart/2005/8/layout/hProcess9"/>
    <dgm:cxn modelId="{F51C28AF-E033-4E48-A9C6-188AEC8EC66F}" type="presParOf" srcId="{C6AC2250-B594-4DFD-8839-10E448157588}" destId="{3AB66097-F3B0-4107-9FE1-D8B0D938ACDD}" srcOrd="6" destOrd="0" presId="urn:microsoft.com/office/officeart/2005/8/layout/hProcess9"/>
    <dgm:cxn modelId="{A72CBF1B-89AF-4CBA-A202-058D64FDCEE0}" type="presParOf" srcId="{C6AC2250-B594-4DFD-8839-10E448157588}" destId="{6A1BCC49-669E-4BAD-B0C4-8360844435EB}" srcOrd="7" destOrd="0" presId="urn:microsoft.com/office/officeart/2005/8/layout/hProcess9"/>
    <dgm:cxn modelId="{CF7AF15B-1A1F-44B3-8BA8-9F5C9E3FC5C7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>
        <a:noFill/>
      </dgm:spPr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AD67C-685E-4CE1-B825-C2B7FDC81C35}" type="presOf" srcId="{C9E2B644-EB71-483D-BD91-3B43D7ED27E9}" destId="{DF04244C-9033-4ECC-A046-6C4F70C6C32F}" srcOrd="0" destOrd="0" presId="urn:microsoft.com/office/officeart/2005/8/layout/hProcess9"/>
    <dgm:cxn modelId="{47E9A433-08BE-47D2-A02F-E0899C6AD569}" type="presOf" srcId="{0D8FB3ED-2969-4E27-8856-213E23B7C747}" destId="{EBE19214-256E-4353-805E-25318EE473BC}" srcOrd="0" destOrd="0" presId="urn:microsoft.com/office/officeart/2005/8/layout/hProcess9"/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20831E8E-6222-4EDB-984C-8F3555EA0345}" type="presOf" srcId="{88520CC5-E672-49FB-BB87-0C47B4F621A6}" destId="{3AB66097-F3B0-4107-9FE1-D8B0D938ACDD}" srcOrd="0" destOrd="0" presId="urn:microsoft.com/office/officeart/2005/8/layout/hProcess9"/>
    <dgm:cxn modelId="{17A0D6C7-312E-4A80-B7F8-B38C1870D38D}" type="presOf" srcId="{FE401427-800A-4B30-A562-78C932A0D6DB}" destId="{86BAAC07-746F-4C13-A47B-DD027203C081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CDE119B1-E4FC-42E2-814C-77612F548EEE}" type="presOf" srcId="{A4257CAC-1510-43FE-BA9F-CD076E349222}" destId="{1E078824-26C0-42B9-9D21-BACC7310FC13}" srcOrd="0" destOrd="0" presId="urn:microsoft.com/office/officeart/2005/8/layout/hProcess9"/>
    <dgm:cxn modelId="{43E4137C-5AE4-4500-B0EB-BEBBB872F4E5}" type="presOf" srcId="{9101935D-3E2F-4AC7-9E85-056D0A4BA9A7}" destId="{2EDA695C-977A-4AE4-A930-F23E2B00D753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3A8BFBDD-1FD4-4CAB-94D2-F66E306C5F33}" type="presParOf" srcId="{2EDA695C-977A-4AE4-A930-F23E2B00D753}" destId="{EA942D2C-B85D-4E69-8D71-54406AB75E91}" srcOrd="0" destOrd="0" presId="urn:microsoft.com/office/officeart/2005/8/layout/hProcess9"/>
    <dgm:cxn modelId="{76AAA19F-1C07-460F-99FA-99255A5B7311}" type="presParOf" srcId="{2EDA695C-977A-4AE4-A930-F23E2B00D753}" destId="{C6AC2250-B594-4DFD-8839-10E448157588}" srcOrd="1" destOrd="0" presId="urn:microsoft.com/office/officeart/2005/8/layout/hProcess9"/>
    <dgm:cxn modelId="{32E67ECF-4B87-4DD0-B78F-7A8802BE6055}" type="presParOf" srcId="{C6AC2250-B594-4DFD-8839-10E448157588}" destId="{86BAAC07-746F-4C13-A47B-DD027203C081}" srcOrd="0" destOrd="0" presId="urn:microsoft.com/office/officeart/2005/8/layout/hProcess9"/>
    <dgm:cxn modelId="{58DEAB38-C927-45DA-B0A5-ABD3E607F9BE}" type="presParOf" srcId="{C6AC2250-B594-4DFD-8839-10E448157588}" destId="{1AB688FA-7A7A-48BB-B287-8D8219DAF08A}" srcOrd="1" destOrd="0" presId="urn:microsoft.com/office/officeart/2005/8/layout/hProcess9"/>
    <dgm:cxn modelId="{B47F06CA-C20C-460B-BF22-1D359D007A3D}" type="presParOf" srcId="{C6AC2250-B594-4DFD-8839-10E448157588}" destId="{EBE19214-256E-4353-805E-25318EE473BC}" srcOrd="2" destOrd="0" presId="urn:microsoft.com/office/officeart/2005/8/layout/hProcess9"/>
    <dgm:cxn modelId="{E6710132-3C3B-428D-8B7B-C362150A66F2}" type="presParOf" srcId="{C6AC2250-B594-4DFD-8839-10E448157588}" destId="{37805B46-81EF-439E-9A70-396DB2BB0A64}" srcOrd="3" destOrd="0" presId="urn:microsoft.com/office/officeart/2005/8/layout/hProcess9"/>
    <dgm:cxn modelId="{C7647B64-3E7A-42D6-86DA-5C4DE6C6D4DE}" type="presParOf" srcId="{C6AC2250-B594-4DFD-8839-10E448157588}" destId="{1E078824-26C0-42B9-9D21-BACC7310FC13}" srcOrd="4" destOrd="0" presId="urn:microsoft.com/office/officeart/2005/8/layout/hProcess9"/>
    <dgm:cxn modelId="{DD459CD0-DBD5-4AE2-98BA-13B0F6BB069F}" type="presParOf" srcId="{C6AC2250-B594-4DFD-8839-10E448157588}" destId="{76778E68-0855-4725-A267-ECAE3188D6B5}" srcOrd="5" destOrd="0" presId="urn:microsoft.com/office/officeart/2005/8/layout/hProcess9"/>
    <dgm:cxn modelId="{8BEB768A-3545-45E4-958A-550405CE342B}" type="presParOf" srcId="{C6AC2250-B594-4DFD-8839-10E448157588}" destId="{3AB66097-F3B0-4107-9FE1-D8B0D938ACDD}" srcOrd="6" destOrd="0" presId="urn:microsoft.com/office/officeart/2005/8/layout/hProcess9"/>
    <dgm:cxn modelId="{8136DDD4-C031-4CD8-9F22-D138D8B2A7D8}" type="presParOf" srcId="{C6AC2250-B594-4DFD-8839-10E448157588}" destId="{6A1BCC49-669E-4BAD-B0C4-8360844435EB}" srcOrd="7" destOrd="0" presId="urn:microsoft.com/office/officeart/2005/8/layout/hProcess9"/>
    <dgm:cxn modelId="{778F463A-9AFC-42C6-BBA1-A283E15FC33C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>
        <a:noFill/>
      </dgm:spPr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-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587D6-79B5-472C-B012-D6B3B0B97636}" type="presOf" srcId="{C9E2B644-EB71-483D-BD91-3B43D7ED27E9}" destId="{DF04244C-9033-4ECC-A046-6C4F70C6C32F}" srcOrd="0" destOrd="0" presId="urn:microsoft.com/office/officeart/2005/8/layout/hProcess9"/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8C252445-3925-4FEC-B40E-AB2AA822F12E}" type="presOf" srcId="{A4257CAC-1510-43FE-BA9F-CD076E349222}" destId="{1E078824-26C0-42B9-9D21-BACC7310FC13}" srcOrd="0" destOrd="0" presId="urn:microsoft.com/office/officeart/2005/8/layout/hProcess9"/>
    <dgm:cxn modelId="{5DAE4FDD-9867-4E39-B5E1-9633E09AFECA}" type="presOf" srcId="{0D8FB3ED-2969-4E27-8856-213E23B7C747}" destId="{EBE19214-256E-4353-805E-25318EE473BC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EBBBA780-3994-4A8C-A80A-499F814BA123}" type="presOf" srcId="{FE401427-800A-4B30-A562-78C932A0D6DB}" destId="{86BAAC07-746F-4C13-A47B-DD027203C081}" srcOrd="0" destOrd="0" presId="urn:microsoft.com/office/officeart/2005/8/layout/hProcess9"/>
    <dgm:cxn modelId="{F1789110-60DE-48C0-8DB9-36A7E49A5AE4}" type="presOf" srcId="{88520CC5-E672-49FB-BB87-0C47B4F621A6}" destId="{3AB66097-F3B0-4107-9FE1-D8B0D938ACDD}" srcOrd="0" destOrd="0" presId="urn:microsoft.com/office/officeart/2005/8/layout/hProcess9"/>
    <dgm:cxn modelId="{F53748A3-8F76-4C77-9B58-FB3589024871}" type="presOf" srcId="{9101935D-3E2F-4AC7-9E85-056D0A4BA9A7}" destId="{2EDA695C-977A-4AE4-A930-F23E2B00D753}" srcOrd="0" destOrd="0" presId="urn:microsoft.com/office/officeart/2005/8/layout/hProcess9"/>
    <dgm:cxn modelId="{513252D5-9FCE-4B81-8847-0AFACC86ED47}" type="presParOf" srcId="{2EDA695C-977A-4AE4-A930-F23E2B00D753}" destId="{EA942D2C-B85D-4E69-8D71-54406AB75E91}" srcOrd="0" destOrd="0" presId="urn:microsoft.com/office/officeart/2005/8/layout/hProcess9"/>
    <dgm:cxn modelId="{177B339A-5D64-46A3-8A88-7EF2CD623183}" type="presParOf" srcId="{2EDA695C-977A-4AE4-A930-F23E2B00D753}" destId="{C6AC2250-B594-4DFD-8839-10E448157588}" srcOrd="1" destOrd="0" presId="urn:microsoft.com/office/officeart/2005/8/layout/hProcess9"/>
    <dgm:cxn modelId="{5AF2BAF4-2EDA-496C-82CC-13FFE491B57A}" type="presParOf" srcId="{C6AC2250-B594-4DFD-8839-10E448157588}" destId="{86BAAC07-746F-4C13-A47B-DD027203C081}" srcOrd="0" destOrd="0" presId="urn:microsoft.com/office/officeart/2005/8/layout/hProcess9"/>
    <dgm:cxn modelId="{9A685F62-8D87-4B69-AFF6-7649F2652BF1}" type="presParOf" srcId="{C6AC2250-B594-4DFD-8839-10E448157588}" destId="{1AB688FA-7A7A-48BB-B287-8D8219DAF08A}" srcOrd="1" destOrd="0" presId="urn:microsoft.com/office/officeart/2005/8/layout/hProcess9"/>
    <dgm:cxn modelId="{CABF9564-8073-4991-93FD-153F20919413}" type="presParOf" srcId="{C6AC2250-B594-4DFD-8839-10E448157588}" destId="{EBE19214-256E-4353-805E-25318EE473BC}" srcOrd="2" destOrd="0" presId="urn:microsoft.com/office/officeart/2005/8/layout/hProcess9"/>
    <dgm:cxn modelId="{DCEDE99D-7AE9-4570-B160-74DBC9EE72A9}" type="presParOf" srcId="{C6AC2250-B594-4DFD-8839-10E448157588}" destId="{37805B46-81EF-439E-9A70-396DB2BB0A64}" srcOrd="3" destOrd="0" presId="urn:microsoft.com/office/officeart/2005/8/layout/hProcess9"/>
    <dgm:cxn modelId="{EB289FAB-149B-4458-9820-2582DD6F37E6}" type="presParOf" srcId="{C6AC2250-B594-4DFD-8839-10E448157588}" destId="{1E078824-26C0-42B9-9D21-BACC7310FC13}" srcOrd="4" destOrd="0" presId="urn:microsoft.com/office/officeart/2005/8/layout/hProcess9"/>
    <dgm:cxn modelId="{D97FD43B-88EC-4B08-AA12-766BA2B195C8}" type="presParOf" srcId="{C6AC2250-B594-4DFD-8839-10E448157588}" destId="{76778E68-0855-4725-A267-ECAE3188D6B5}" srcOrd="5" destOrd="0" presId="urn:microsoft.com/office/officeart/2005/8/layout/hProcess9"/>
    <dgm:cxn modelId="{DFE0C149-D02D-48A6-B77D-BB8D248681CE}" type="presParOf" srcId="{C6AC2250-B594-4DFD-8839-10E448157588}" destId="{3AB66097-F3B0-4107-9FE1-D8B0D938ACDD}" srcOrd="6" destOrd="0" presId="urn:microsoft.com/office/officeart/2005/8/layout/hProcess9"/>
    <dgm:cxn modelId="{4FC74BF4-226F-470E-A495-D6E6DC673ADC}" type="presParOf" srcId="{C6AC2250-B594-4DFD-8839-10E448157588}" destId="{6A1BCC49-669E-4BAD-B0C4-8360844435EB}" srcOrd="7" destOrd="0" presId="urn:microsoft.com/office/officeart/2005/8/layout/hProcess9"/>
    <dgm:cxn modelId="{1F15BE2D-A620-437D-972B-D7B3AF604E44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3660-BED2-46A5-B664-21FDBB4BCCA5}" type="doc">
      <dgm:prSet loTypeId="urn:microsoft.com/office/officeart/2005/8/layout/vList6" loCatId="list" qsTypeId="urn:microsoft.com/office/officeart/2005/8/quickstyle/3d1" qsCatId="3D" csTypeId="urn:microsoft.com/office/officeart/2005/8/colors/accent3_2" csCatId="accent3" phldr="1"/>
      <dgm:spPr/>
    </dgm:pt>
    <dgm:pt modelId="{D60522CF-64D4-420F-8D27-45CD7B6C36E1}">
      <dgm:prSet phldrT="[Text]" custT="1"/>
      <dgm:spPr/>
      <dgm:t>
        <a:bodyPr/>
        <a:lstStyle/>
        <a:p>
          <a:pPr algn="l"/>
          <a:r>
            <a:rPr lang="en-US" sz="3000" dirty="0" smtClean="0"/>
            <a:t>CART</a:t>
          </a:r>
          <a:endParaRPr lang="en-US" sz="3000" dirty="0"/>
        </a:p>
      </dgm:t>
    </dgm:pt>
    <dgm:pt modelId="{4AC34855-8C02-4566-ACB8-52CEA28B8CF0}" type="parTrans" cxnId="{BB171A16-F367-454D-9AA3-6E375C96427B}">
      <dgm:prSet/>
      <dgm:spPr/>
      <dgm:t>
        <a:bodyPr/>
        <a:lstStyle/>
        <a:p>
          <a:pPr algn="ctr"/>
          <a:endParaRPr lang="en-US" sz="3000"/>
        </a:p>
      </dgm:t>
    </dgm:pt>
    <dgm:pt modelId="{42EE38BD-0628-4BD6-9E3C-79E012D6BA76}" type="sibTrans" cxnId="{BB171A16-F367-454D-9AA3-6E375C96427B}">
      <dgm:prSet/>
      <dgm:spPr/>
      <dgm:t>
        <a:bodyPr/>
        <a:lstStyle/>
        <a:p>
          <a:pPr algn="ctr"/>
          <a:endParaRPr lang="en-US" sz="3000"/>
        </a:p>
      </dgm:t>
    </dgm:pt>
    <dgm:pt modelId="{6C708399-AAE0-48D7-A8A5-15FAB629C366}">
      <dgm:prSet phldrT="[Text]" custT="1"/>
      <dgm:spPr/>
      <dgm:t>
        <a:bodyPr/>
        <a:lstStyle/>
        <a:p>
          <a:pPr algn="l"/>
          <a:r>
            <a:rPr lang="en-US" sz="3000" dirty="0" err="1" smtClean="0"/>
            <a:t>Subspacing</a:t>
          </a:r>
          <a:endParaRPr lang="en-US" sz="3000" dirty="0"/>
        </a:p>
      </dgm:t>
    </dgm:pt>
    <dgm:pt modelId="{2A818740-6F8D-4D2A-8698-97F7237A3749}" type="parTrans" cxnId="{D5F93EFC-F27D-477E-90CA-61FF5447E81D}">
      <dgm:prSet/>
      <dgm:spPr/>
      <dgm:t>
        <a:bodyPr/>
        <a:lstStyle/>
        <a:p>
          <a:pPr algn="ctr"/>
          <a:endParaRPr lang="en-US" sz="3000"/>
        </a:p>
      </dgm:t>
    </dgm:pt>
    <dgm:pt modelId="{0EC119D2-EB27-46CA-A8A0-166BA5B2AAFC}" type="sibTrans" cxnId="{D5F93EFC-F27D-477E-90CA-61FF5447E81D}">
      <dgm:prSet/>
      <dgm:spPr/>
      <dgm:t>
        <a:bodyPr/>
        <a:lstStyle/>
        <a:p>
          <a:pPr algn="ctr"/>
          <a:endParaRPr lang="en-US" sz="3000"/>
        </a:p>
      </dgm:t>
    </dgm:pt>
    <dgm:pt modelId="{6A8240C7-3B56-4BCB-9156-3C3184ADC4B2}">
      <dgm:prSet phldrT="[Text]" custT="1"/>
      <dgm:spPr/>
      <dgm:t>
        <a:bodyPr/>
        <a:lstStyle/>
        <a:p>
          <a:pPr algn="l"/>
          <a:r>
            <a:rPr lang="en-US" sz="3000" dirty="0" smtClean="0"/>
            <a:t>EOP</a:t>
          </a:r>
          <a:endParaRPr lang="en-US" sz="3000" dirty="0"/>
        </a:p>
      </dgm:t>
    </dgm:pt>
    <dgm:pt modelId="{059B34A5-AC0F-4065-927C-413612FCCC9B}" type="sibTrans" cxnId="{11B5E959-0D90-43AB-B9B5-4EDE738627A5}">
      <dgm:prSet/>
      <dgm:spPr/>
      <dgm:t>
        <a:bodyPr/>
        <a:lstStyle/>
        <a:p>
          <a:pPr algn="ctr"/>
          <a:endParaRPr lang="en-US" sz="3000"/>
        </a:p>
      </dgm:t>
    </dgm:pt>
    <dgm:pt modelId="{DBB9D438-5596-48E2-B88D-915A08A6CB6F}" type="parTrans" cxnId="{11B5E959-0D90-43AB-B9B5-4EDE738627A5}">
      <dgm:prSet/>
      <dgm:spPr/>
      <dgm:t>
        <a:bodyPr/>
        <a:lstStyle/>
        <a:p>
          <a:pPr algn="ctr"/>
          <a:endParaRPr lang="en-US" sz="3000"/>
        </a:p>
      </dgm:t>
    </dgm:pt>
    <dgm:pt modelId="{B4BE3048-7B2C-489A-8627-13EAAE135597}">
      <dgm:prSet phldrT="[Text]" custT="1"/>
      <dgm:spPr/>
      <dgm:t>
        <a:bodyPr/>
        <a:lstStyle/>
        <a:p>
          <a:pPr algn="l"/>
          <a:r>
            <a:rPr lang="en-US" sz="3000" dirty="0" err="1" smtClean="0"/>
            <a:t>Feating</a:t>
          </a:r>
          <a:endParaRPr lang="en-US" sz="3000" dirty="0"/>
        </a:p>
      </dgm:t>
    </dgm:pt>
    <dgm:pt modelId="{8F0DE9F3-40CB-40F8-81B0-78E50012172A}" type="parTrans" cxnId="{8EBA2451-1A40-4581-908E-48C06CA635F7}">
      <dgm:prSet/>
      <dgm:spPr/>
      <dgm:t>
        <a:bodyPr/>
        <a:lstStyle/>
        <a:p>
          <a:endParaRPr lang="en-US" sz="3000"/>
        </a:p>
      </dgm:t>
    </dgm:pt>
    <dgm:pt modelId="{7308E442-469D-4765-A2CA-909652A981D3}" type="sibTrans" cxnId="{8EBA2451-1A40-4581-908E-48C06CA635F7}">
      <dgm:prSet/>
      <dgm:spPr/>
      <dgm:t>
        <a:bodyPr/>
        <a:lstStyle/>
        <a:p>
          <a:endParaRPr lang="en-US" sz="3000"/>
        </a:p>
      </dgm:t>
    </dgm:pt>
    <dgm:pt modelId="{8E4BA595-00F8-4C53-81AC-4583CF000473}">
      <dgm:prSet phldrT="[Text]" custT="1"/>
      <dgm:spPr/>
      <dgm:t>
        <a:bodyPr/>
        <a:lstStyle/>
        <a:p>
          <a:pPr algn="l"/>
          <a:r>
            <a:rPr lang="en-US" sz="2000" dirty="0" smtClean="0"/>
            <a:t>Decision tree based on the </a:t>
          </a:r>
          <a:r>
            <a:rPr lang="en-US" sz="2000" dirty="0" err="1" smtClean="0"/>
            <a:t>Gini</a:t>
          </a:r>
          <a:r>
            <a:rPr lang="en-US" sz="2000" dirty="0" smtClean="0"/>
            <a:t> Impurity criterion</a:t>
          </a:r>
          <a:endParaRPr lang="en-US" sz="2000" dirty="0"/>
        </a:p>
      </dgm:t>
    </dgm:pt>
    <dgm:pt modelId="{4083A16A-3800-4474-8F6C-EA6E4283D423}" type="parTrans" cxnId="{FD464E31-5A8C-4789-8992-E9B41A1E5266}">
      <dgm:prSet/>
      <dgm:spPr/>
      <dgm:t>
        <a:bodyPr/>
        <a:lstStyle/>
        <a:p>
          <a:endParaRPr lang="en-US"/>
        </a:p>
      </dgm:t>
    </dgm:pt>
    <dgm:pt modelId="{DDFDE173-47CA-471E-8F5F-78771E6E3267}" type="sibTrans" cxnId="{FD464E31-5A8C-4789-8992-E9B41A1E5266}">
      <dgm:prSet/>
      <dgm:spPr/>
      <dgm:t>
        <a:bodyPr/>
        <a:lstStyle/>
        <a:p>
          <a:endParaRPr lang="en-US"/>
        </a:p>
      </dgm:t>
    </dgm:pt>
    <dgm:pt modelId="{5A21882C-30A8-40C0-B969-4191A159FFEB}">
      <dgm:prSet phldrT="[Text]" custT="1"/>
      <dgm:spPr/>
      <dgm:t>
        <a:bodyPr/>
        <a:lstStyle/>
        <a:p>
          <a:pPr algn="l"/>
          <a:endParaRPr lang="en-US" sz="2800" dirty="0"/>
        </a:p>
      </dgm:t>
    </dgm:pt>
    <dgm:pt modelId="{16E887F2-508E-47DD-873A-3F951301B2A2}" type="parTrans" cxnId="{D440F1CB-A198-4100-9740-9982E5464676}">
      <dgm:prSet/>
      <dgm:spPr/>
      <dgm:t>
        <a:bodyPr/>
        <a:lstStyle/>
        <a:p>
          <a:endParaRPr lang="en-US"/>
        </a:p>
      </dgm:t>
    </dgm:pt>
    <dgm:pt modelId="{7CDD922F-2FD0-4214-B3B6-8897400F0719}" type="sibTrans" cxnId="{D440F1CB-A198-4100-9740-9982E5464676}">
      <dgm:prSet/>
      <dgm:spPr/>
      <dgm:t>
        <a:bodyPr/>
        <a:lstStyle/>
        <a:p>
          <a:endParaRPr lang="en-US"/>
        </a:p>
      </dgm:t>
    </dgm:pt>
    <dgm:pt modelId="{BA2A7EEF-5AAB-41F2-959F-1D9E1A81FF28}">
      <dgm:prSet custT="1"/>
      <dgm:spPr/>
      <dgm:t>
        <a:bodyPr/>
        <a:lstStyle/>
        <a:p>
          <a:r>
            <a:rPr lang="en-US" sz="2000" dirty="0" smtClean="0"/>
            <a:t>Dec. tree with leaf classifiers</a:t>
          </a:r>
          <a:endParaRPr lang="en-US" sz="2000" dirty="0"/>
        </a:p>
      </dgm:t>
    </dgm:pt>
    <dgm:pt modelId="{D9B7F24A-5E74-4E6F-8F04-34145DB57474}" type="parTrans" cxnId="{ACA13A9B-902E-464F-8630-00D5991E7018}">
      <dgm:prSet/>
      <dgm:spPr/>
      <dgm:t>
        <a:bodyPr/>
        <a:lstStyle/>
        <a:p>
          <a:endParaRPr lang="en-US"/>
        </a:p>
      </dgm:t>
    </dgm:pt>
    <dgm:pt modelId="{865CCE1B-E90D-4B30-B40B-F5D4FD76A840}" type="sibTrans" cxnId="{ACA13A9B-902E-464F-8630-00D5991E7018}">
      <dgm:prSet/>
      <dgm:spPr/>
      <dgm:t>
        <a:bodyPr/>
        <a:lstStyle/>
        <a:p>
          <a:endParaRPr lang="en-US"/>
        </a:p>
      </dgm:t>
    </dgm:pt>
    <dgm:pt modelId="{EB2FFA3A-5D9C-429E-9F07-CA1A0AF49416}">
      <dgm:prSet custT="1"/>
      <dgm:spPr/>
      <dgm:t>
        <a:bodyPr/>
        <a:lstStyle/>
        <a:p>
          <a:r>
            <a:rPr lang="en-US" sz="2000" dirty="0" smtClean="0"/>
            <a:t>K. Ting, G. Webb, ‘</a:t>
          </a:r>
          <a:r>
            <a:rPr lang="en-US" sz="2000" i="1" dirty="0" err="1" smtClean="0"/>
            <a:t>FaSS</a:t>
          </a:r>
          <a:r>
            <a:rPr lang="en-US" sz="2000" i="1" dirty="0" smtClean="0"/>
            <a:t>: Ensembles for Stable Learners</a:t>
          </a:r>
          <a:r>
            <a:rPr lang="en-US" sz="2000" dirty="0" smtClean="0"/>
            <a:t>’</a:t>
          </a:r>
          <a:endParaRPr lang="en-US" sz="2000" dirty="0"/>
        </a:p>
      </dgm:t>
    </dgm:pt>
    <dgm:pt modelId="{A63D816B-BD36-4B2E-876C-0EAB5F8E7996}" type="parTrans" cxnId="{365E4D26-AB80-4EED-89C9-FE19D189D64F}">
      <dgm:prSet/>
      <dgm:spPr/>
      <dgm:t>
        <a:bodyPr/>
        <a:lstStyle/>
        <a:p>
          <a:endParaRPr lang="en-US"/>
        </a:p>
      </dgm:t>
    </dgm:pt>
    <dgm:pt modelId="{8801FCFA-9CB6-4FE5-B5D1-3980B3043CA7}" type="sibTrans" cxnId="{365E4D26-AB80-4EED-89C9-FE19D189D64F}">
      <dgm:prSet/>
      <dgm:spPr/>
      <dgm:t>
        <a:bodyPr/>
        <a:lstStyle/>
        <a:p>
          <a:endParaRPr lang="en-US"/>
        </a:p>
      </dgm:t>
    </dgm:pt>
    <dgm:pt modelId="{4C794783-5EEA-4007-B25A-C811E665BCB9}">
      <dgm:prSet phldrT="[Text]" custT="1"/>
      <dgm:spPr/>
      <dgm:t>
        <a:bodyPr/>
        <a:lstStyle/>
        <a:p>
          <a:pPr algn="l"/>
          <a:endParaRPr lang="en-US" sz="2000" dirty="0"/>
        </a:p>
      </dgm:t>
    </dgm:pt>
    <dgm:pt modelId="{D929DA7E-CDEC-4D84-8707-2670AE28B639}" type="parTrans" cxnId="{55A37477-68BF-4171-9AAF-E180B5F99EB3}">
      <dgm:prSet/>
      <dgm:spPr/>
      <dgm:t>
        <a:bodyPr/>
        <a:lstStyle/>
        <a:p>
          <a:endParaRPr lang="en-US"/>
        </a:p>
      </dgm:t>
    </dgm:pt>
    <dgm:pt modelId="{32EF8CA4-5D91-4D69-A24F-EB76C65FD903}" type="sibTrans" cxnId="{55A37477-68BF-4171-9AAF-E180B5F99EB3}">
      <dgm:prSet/>
      <dgm:spPr/>
      <dgm:t>
        <a:bodyPr/>
        <a:lstStyle/>
        <a:p>
          <a:endParaRPr lang="en-US"/>
        </a:p>
      </dgm:t>
    </dgm:pt>
    <dgm:pt modelId="{83A1D5A6-6C0F-4156-8C3A-E3D7347424F5}">
      <dgm:prSet custT="1"/>
      <dgm:spPr/>
      <dgm:t>
        <a:bodyPr/>
        <a:lstStyle/>
        <a:p>
          <a:r>
            <a:rPr lang="en-US" sz="2000" dirty="0" smtClean="0"/>
            <a:t>Ensemble: each discriminator trained on a random subset of  features</a:t>
          </a:r>
          <a:endParaRPr lang="en-US" sz="2000" dirty="0"/>
        </a:p>
      </dgm:t>
    </dgm:pt>
    <dgm:pt modelId="{AEF2343C-DC48-4C93-9F94-890A6CA5C05A}" type="parTrans" cxnId="{148034B9-FAD7-4C0B-ABDC-9D56AFD8CEF5}">
      <dgm:prSet/>
      <dgm:spPr/>
      <dgm:t>
        <a:bodyPr/>
        <a:lstStyle/>
        <a:p>
          <a:endParaRPr lang="en-US"/>
        </a:p>
      </dgm:t>
    </dgm:pt>
    <dgm:pt modelId="{B7987AA9-9C52-46BE-B8C2-10B7764501C4}" type="sibTrans" cxnId="{148034B9-FAD7-4C0B-ABDC-9D56AFD8CEF5}">
      <dgm:prSet/>
      <dgm:spPr/>
      <dgm:t>
        <a:bodyPr/>
        <a:lstStyle/>
        <a:p>
          <a:endParaRPr lang="en-US"/>
        </a:p>
      </dgm:t>
    </dgm:pt>
    <dgm:pt modelId="{B994BAC9-ECFD-402B-8C74-FA6904A4C5C4}">
      <dgm:prSet custT="1"/>
      <dgm:spPr/>
      <dgm:t>
        <a:bodyPr/>
        <a:lstStyle/>
        <a:p>
          <a:r>
            <a:rPr lang="en-US" sz="2000" dirty="0" smtClean="0"/>
            <a:t>R. </a:t>
          </a:r>
          <a:r>
            <a:rPr lang="en-US" sz="2000" dirty="0" err="1" smtClean="0"/>
            <a:t>Bryll</a:t>
          </a:r>
          <a:r>
            <a:rPr lang="en-US" sz="2000" dirty="0" smtClean="0"/>
            <a:t>, ‘</a:t>
          </a:r>
          <a:r>
            <a:rPr lang="en-US" sz="2000" i="1" dirty="0" smtClean="0"/>
            <a:t>Attribute bagging</a:t>
          </a:r>
          <a:r>
            <a:rPr lang="en-US" sz="2000" dirty="0" smtClean="0"/>
            <a:t> ’</a:t>
          </a:r>
          <a:endParaRPr lang="en-US" sz="2000" dirty="0"/>
        </a:p>
      </dgm:t>
    </dgm:pt>
    <dgm:pt modelId="{1B1B0DB4-8B30-4AF6-B263-7358C36DE4AC}" type="parTrans" cxnId="{EE4CEAF7-A867-49EE-9B8F-3C11D5C33871}">
      <dgm:prSet/>
      <dgm:spPr/>
      <dgm:t>
        <a:bodyPr/>
        <a:lstStyle/>
        <a:p>
          <a:endParaRPr lang="en-US"/>
        </a:p>
      </dgm:t>
    </dgm:pt>
    <dgm:pt modelId="{0DEC5EBD-6603-4CA5-8624-8F1396207547}" type="sibTrans" cxnId="{EE4CEAF7-A867-49EE-9B8F-3C11D5C33871}">
      <dgm:prSet/>
      <dgm:spPr/>
      <dgm:t>
        <a:bodyPr/>
        <a:lstStyle/>
        <a:p>
          <a:endParaRPr lang="en-US"/>
        </a:p>
      </dgm:t>
    </dgm:pt>
    <dgm:pt modelId="{9B4322E9-9160-49F3-92B3-3F8A141EAE01}">
      <dgm:prSet phldrT="[Text]" custT="1"/>
      <dgm:spPr/>
      <dgm:t>
        <a:bodyPr/>
        <a:lstStyle/>
        <a:p>
          <a:pPr algn="l"/>
          <a:r>
            <a:rPr lang="en-US" sz="2000" dirty="0" smtClean="0"/>
            <a:t>Builds a decision list that selects the classifier to deal with a query point</a:t>
          </a:r>
          <a:endParaRPr lang="en-US" sz="2000" dirty="0"/>
        </a:p>
      </dgm:t>
    </dgm:pt>
    <dgm:pt modelId="{E8972DB1-1969-4746-AB5F-1000FB730988}" type="parTrans" cxnId="{39332E70-72A7-491D-9D8C-A986DA77DD68}">
      <dgm:prSet/>
      <dgm:spPr/>
      <dgm:t>
        <a:bodyPr/>
        <a:lstStyle/>
        <a:p>
          <a:endParaRPr lang="en-US"/>
        </a:p>
      </dgm:t>
    </dgm:pt>
    <dgm:pt modelId="{8BE51315-3453-4954-94FC-CBE255A3767E}" type="sibTrans" cxnId="{39332E70-72A7-491D-9D8C-A986DA77DD68}">
      <dgm:prSet/>
      <dgm:spPr/>
      <dgm:t>
        <a:bodyPr/>
        <a:lstStyle/>
        <a:p>
          <a:endParaRPr lang="en-US"/>
        </a:p>
      </dgm:t>
    </dgm:pt>
    <dgm:pt modelId="{4AE052A5-4D5A-456D-9EB7-25389B3A20FE}">
      <dgm:prSet phldrT="[Text]" custT="1"/>
      <dgm:spPr/>
      <dgm:t>
        <a:bodyPr/>
        <a:lstStyle/>
        <a:p>
          <a:pPr algn="l"/>
          <a:endParaRPr lang="en-US" sz="2000" dirty="0"/>
        </a:p>
      </dgm:t>
    </dgm:pt>
    <dgm:pt modelId="{C92051CC-20D5-4875-A9E9-B7528BD2448B}" type="parTrans" cxnId="{F84709D0-8E3D-4386-9C4D-657B324C113A}">
      <dgm:prSet/>
      <dgm:spPr/>
    </dgm:pt>
    <dgm:pt modelId="{BD7230B2-13F3-4CE2-AB36-A5E3024A0E6C}" type="sibTrans" cxnId="{F84709D0-8E3D-4386-9C4D-657B324C113A}">
      <dgm:prSet/>
      <dgm:spPr/>
    </dgm:pt>
    <dgm:pt modelId="{FACD6825-8F7E-48F3-94D5-6CFF42B18076}" type="pres">
      <dgm:prSet presAssocID="{B0833660-BED2-46A5-B664-21FDBB4BCCA5}" presName="Name0" presStyleCnt="0">
        <dgm:presLayoutVars>
          <dgm:dir/>
          <dgm:animLvl val="lvl"/>
          <dgm:resizeHandles/>
        </dgm:presLayoutVars>
      </dgm:prSet>
      <dgm:spPr/>
    </dgm:pt>
    <dgm:pt modelId="{505FEF09-2ECC-4B64-B26E-CB0F6942B3D7}" type="pres">
      <dgm:prSet presAssocID="{D60522CF-64D4-420F-8D27-45CD7B6C36E1}" presName="linNode" presStyleCnt="0"/>
      <dgm:spPr/>
    </dgm:pt>
    <dgm:pt modelId="{D1796B75-37A0-4EA7-9498-185B9A9BC0D8}" type="pres">
      <dgm:prSet presAssocID="{D60522CF-64D4-420F-8D27-45CD7B6C36E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49556-7B5C-40C3-95A0-B44457480F0F}" type="pres">
      <dgm:prSet presAssocID="{D60522CF-64D4-420F-8D27-45CD7B6C36E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8C2D6-72BF-44E6-B4C0-9E7374E7C5FE}" type="pres">
      <dgm:prSet presAssocID="{42EE38BD-0628-4BD6-9E3C-79E012D6BA76}" presName="spacing" presStyleCnt="0"/>
      <dgm:spPr/>
    </dgm:pt>
    <dgm:pt modelId="{D3758898-EDF8-4142-AE08-DD99A948F454}" type="pres">
      <dgm:prSet presAssocID="{B4BE3048-7B2C-489A-8627-13EAAE135597}" presName="linNode" presStyleCnt="0"/>
      <dgm:spPr/>
    </dgm:pt>
    <dgm:pt modelId="{C3F18774-511D-4372-A0C1-75B33C779467}" type="pres">
      <dgm:prSet presAssocID="{B4BE3048-7B2C-489A-8627-13EAAE13559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F4A15-6202-4D05-9F3E-74E0217EDA79}" type="pres">
      <dgm:prSet presAssocID="{B4BE3048-7B2C-489A-8627-13EAAE13559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9253D-3BA2-4682-845A-9FE1E78A6678}" type="pres">
      <dgm:prSet presAssocID="{7308E442-469D-4765-A2CA-909652A981D3}" presName="spacing" presStyleCnt="0"/>
      <dgm:spPr/>
    </dgm:pt>
    <dgm:pt modelId="{2939CDE0-1C07-478E-BC7D-25AA905AA59E}" type="pres">
      <dgm:prSet presAssocID="{6C708399-AAE0-48D7-A8A5-15FAB629C366}" presName="linNode" presStyleCnt="0"/>
      <dgm:spPr/>
    </dgm:pt>
    <dgm:pt modelId="{41513B57-835C-41A3-836F-7F8EE10C5D36}" type="pres">
      <dgm:prSet presAssocID="{6C708399-AAE0-48D7-A8A5-15FAB629C36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3658F-F480-46FF-9295-F56202B9C499}" type="pres">
      <dgm:prSet presAssocID="{6C708399-AAE0-48D7-A8A5-15FAB629C36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92537-D1B4-40B8-AC99-AB286E704F9C}" type="pres">
      <dgm:prSet presAssocID="{0EC119D2-EB27-46CA-A8A0-166BA5B2AAFC}" presName="spacing" presStyleCnt="0"/>
      <dgm:spPr/>
    </dgm:pt>
    <dgm:pt modelId="{5AC33D80-2D23-42F6-BAEE-11BBF527ED78}" type="pres">
      <dgm:prSet presAssocID="{6A8240C7-3B56-4BCB-9156-3C3184ADC4B2}" presName="linNode" presStyleCnt="0"/>
      <dgm:spPr/>
    </dgm:pt>
    <dgm:pt modelId="{720A0AAA-111D-482D-8C06-51FCECB79629}" type="pres">
      <dgm:prSet presAssocID="{6A8240C7-3B56-4BCB-9156-3C3184ADC4B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6362E-6484-41F6-BA61-CDAC316B5729}" type="pres">
      <dgm:prSet presAssocID="{6A8240C7-3B56-4BCB-9156-3C3184ADC4B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E4D26-AB80-4EED-89C9-FE19D189D64F}" srcId="{B4BE3048-7B2C-489A-8627-13EAAE135597}" destId="{EB2FFA3A-5D9C-429E-9F07-CA1A0AF49416}" srcOrd="1" destOrd="0" parTransId="{A63D816B-BD36-4B2E-876C-0EAB5F8E7996}" sibTransId="{8801FCFA-9CB6-4FE5-B5D1-3980B3043CA7}"/>
    <dgm:cxn modelId="{D440F1CB-A198-4100-9740-9982E5464676}" srcId="{D60522CF-64D4-420F-8D27-45CD7B6C36E1}" destId="{5A21882C-30A8-40C0-B969-4191A159FFEB}" srcOrd="2" destOrd="0" parTransId="{16E887F2-508E-47DD-873A-3F951301B2A2}" sibTransId="{7CDD922F-2FD0-4214-B3B6-8897400F0719}"/>
    <dgm:cxn modelId="{148034B9-FAD7-4C0B-ABDC-9D56AFD8CEF5}" srcId="{6C708399-AAE0-48D7-A8A5-15FAB629C366}" destId="{83A1D5A6-6C0F-4156-8C3A-E3D7347424F5}" srcOrd="0" destOrd="0" parTransId="{AEF2343C-DC48-4C93-9F94-890A6CA5C05A}" sibTransId="{B7987AA9-9C52-46BE-B8C2-10B7764501C4}"/>
    <dgm:cxn modelId="{8EBA2451-1A40-4581-908E-48C06CA635F7}" srcId="{B0833660-BED2-46A5-B664-21FDBB4BCCA5}" destId="{B4BE3048-7B2C-489A-8627-13EAAE135597}" srcOrd="1" destOrd="0" parTransId="{8F0DE9F3-40CB-40F8-81B0-78E50012172A}" sibTransId="{7308E442-469D-4765-A2CA-909652A981D3}"/>
    <dgm:cxn modelId="{AA8C9342-C386-47AA-93C4-3CA1CFE3732D}" type="presOf" srcId="{8E4BA595-00F8-4C53-81AC-4583CF000473}" destId="{55949556-7B5C-40C3-95A0-B44457480F0F}" srcOrd="0" destOrd="1" presId="urn:microsoft.com/office/officeart/2005/8/layout/vList6"/>
    <dgm:cxn modelId="{0ABE3728-FDF8-4529-B4F4-39EF136FE13C}" type="presOf" srcId="{EB2FFA3A-5D9C-429E-9F07-CA1A0AF49416}" destId="{EFAF4A15-6202-4D05-9F3E-74E0217EDA79}" srcOrd="0" destOrd="1" presId="urn:microsoft.com/office/officeart/2005/8/layout/vList6"/>
    <dgm:cxn modelId="{21964AFC-1620-4331-9524-715147D88822}" type="presOf" srcId="{4C794783-5EEA-4007-B25A-C811E665BCB9}" destId="{55949556-7B5C-40C3-95A0-B44457480F0F}" srcOrd="0" destOrd="0" presId="urn:microsoft.com/office/officeart/2005/8/layout/vList6"/>
    <dgm:cxn modelId="{FC8D206D-EA5D-450C-9F9A-6D27548DD41E}" type="presOf" srcId="{B994BAC9-ECFD-402B-8C74-FA6904A4C5C4}" destId="{15E3658F-F480-46FF-9295-F56202B9C499}" srcOrd="0" destOrd="1" presId="urn:microsoft.com/office/officeart/2005/8/layout/vList6"/>
    <dgm:cxn modelId="{862E65F3-D57D-41C2-B5FB-90B1AF82D14A}" type="presOf" srcId="{4AE052A5-4D5A-456D-9EB7-25389B3A20FE}" destId="{6E46362E-6484-41F6-BA61-CDAC316B5729}" srcOrd="0" destOrd="0" presId="urn:microsoft.com/office/officeart/2005/8/layout/vList6"/>
    <dgm:cxn modelId="{5FE10796-C491-4CAA-A5C0-78575AAD02DD}" type="presOf" srcId="{9B4322E9-9160-49F3-92B3-3F8A141EAE01}" destId="{6E46362E-6484-41F6-BA61-CDAC316B5729}" srcOrd="0" destOrd="1" presId="urn:microsoft.com/office/officeart/2005/8/layout/vList6"/>
    <dgm:cxn modelId="{EF68A903-FD07-43F9-AB2B-FB2FEF2A1C14}" type="presOf" srcId="{B4BE3048-7B2C-489A-8627-13EAAE135597}" destId="{C3F18774-511D-4372-A0C1-75B33C779467}" srcOrd="0" destOrd="0" presId="urn:microsoft.com/office/officeart/2005/8/layout/vList6"/>
    <dgm:cxn modelId="{8ABB4E65-3212-4425-A528-97894C835622}" type="presOf" srcId="{6C708399-AAE0-48D7-A8A5-15FAB629C366}" destId="{41513B57-835C-41A3-836F-7F8EE10C5D36}" srcOrd="0" destOrd="0" presId="urn:microsoft.com/office/officeart/2005/8/layout/vList6"/>
    <dgm:cxn modelId="{7D77A96E-C9F7-47EA-9B14-2D389B7E0B06}" type="presOf" srcId="{B0833660-BED2-46A5-B664-21FDBB4BCCA5}" destId="{FACD6825-8F7E-48F3-94D5-6CFF42B18076}" srcOrd="0" destOrd="0" presId="urn:microsoft.com/office/officeart/2005/8/layout/vList6"/>
    <dgm:cxn modelId="{D5F93EFC-F27D-477E-90CA-61FF5447E81D}" srcId="{B0833660-BED2-46A5-B664-21FDBB4BCCA5}" destId="{6C708399-AAE0-48D7-A8A5-15FAB629C366}" srcOrd="2" destOrd="0" parTransId="{2A818740-6F8D-4D2A-8698-97F7237A3749}" sibTransId="{0EC119D2-EB27-46CA-A8A0-166BA5B2AAFC}"/>
    <dgm:cxn modelId="{9B2C7D06-1286-4364-866B-8D9A252A5773}" type="presOf" srcId="{BA2A7EEF-5AAB-41F2-959F-1D9E1A81FF28}" destId="{EFAF4A15-6202-4D05-9F3E-74E0217EDA79}" srcOrd="0" destOrd="0" presId="urn:microsoft.com/office/officeart/2005/8/layout/vList6"/>
    <dgm:cxn modelId="{39332E70-72A7-491D-9D8C-A986DA77DD68}" srcId="{6A8240C7-3B56-4BCB-9156-3C3184ADC4B2}" destId="{9B4322E9-9160-49F3-92B3-3F8A141EAE01}" srcOrd="1" destOrd="0" parTransId="{E8972DB1-1969-4746-AB5F-1000FB730988}" sibTransId="{8BE51315-3453-4954-94FC-CBE255A3767E}"/>
    <dgm:cxn modelId="{BB171A16-F367-454D-9AA3-6E375C96427B}" srcId="{B0833660-BED2-46A5-B664-21FDBB4BCCA5}" destId="{D60522CF-64D4-420F-8D27-45CD7B6C36E1}" srcOrd="0" destOrd="0" parTransId="{4AC34855-8C02-4566-ACB8-52CEA28B8CF0}" sibTransId="{42EE38BD-0628-4BD6-9E3C-79E012D6BA76}"/>
    <dgm:cxn modelId="{EE4CEAF7-A867-49EE-9B8F-3C11D5C33871}" srcId="{6C708399-AAE0-48D7-A8A5-15FAB629C366}" destId="{B994BAC9-ECFD-402B-8C74-FA6904A4C5C4}" srcOrd="1" destOrd="0" parTransId="{1B1B0DB4-8B30-4AF6-B263-7358C36DE4AC}" sibTransId="{0DEC5EBD-6603-4CA5-8624-8F1396207547}"/>
    <dgm:cxn modelId="{FDDE00AF-D7AA-4880-B538-CA6D66424FD3}" type="presOf" srcId="{83A1D5A6-6C0F-4156-8C3A-E3D7347424F5}" destId="{15E3658F-F480-46FF-9295-F56202B9C499}" srcOrd="0" destOrd="0" presId="urn:microsoft.com/office/officeart/2005/8/layout/vList6"/>
    <dgm:cxn modelId="{D70F912B-8AF4-4631-82D1-E7B828882E1E}" type="presOf" srcId="{D60522CF-64D4-420F-8D27-45CD7B6C36E1}" destId="{D1796B75-37A0-4EA7-9498-185B9A9BC0D8}" srcOrd="0" destOrd="0" presId="urn:microsoft.com/office/officeart/2005/8/layout/vList6"/>
    <dgm:cxn modelId="{55A37477-68BF-4171-9AAF-E180B5F99EB3}" srcId="{D60522CF-64D4-420F-8D27-45CD7B6C36E1}" destId="{4C794783-5EEA-4007-B25A-C811E665BCB9}" srcOrd="0" destOrd="0" parTransId="{D929DA7E-CDEC-4D84-8707-2670AE28B639}" sibTransId="{32EF8CA4-5D91-4D69-A24F-EB76C65FD903}"/>
    <dgm:cxn modelId="{C5C0857A-53EF-47C9-982D-52A31893E189}" type="presOf" srcId="{6A8240C7-3B56-4BCB-9156-3C3184ADC4B2}" destId="{720A0AAA-111D-482D-8C06-51FCECB79629}" srcOrd="0" destOrd="0" presId="urn:microsoft.com/office/officeart/2005/8/layout/vList6"/>
    <dgm:cxn modelId="{F84709D0-8E3D-4386-9C4D-657B324C113A}" srcId="{6A8240C7-3B56-4BCB-9156-3C3184ADC4B2}" destId="{4AE052A5-4D5A-456D-9EB7-25389B3A20FE}" srcOrd="0" destOrd="0" parTransId="{C92051CC-20D5-4875-A9E9-B7528BD2448B}" sibTransId="{BD7230B2-13F3-4CE2-AB36-A5E3024A0E6C}"/>
    <dgm:cxn modelId="{ACA13A9B-902E-464F-8630-00D5991E7018}" srcId="{B4BE3048-7B2C-489A-8627-13EAAE135597}" destId="{BA2A7EEF-5AAB-41F2-959F-1D9E1A81FF28}" srcOrd="0" destOrd="0" parTransId="{D9B7F24A-5E74-4E6F-8F04-34145DB57474}" sibTransId="{865CCE1B-E90D-4B30-B40B-F5D4FD76A840}"/>
    <dgm:cxn modelId="{11B5E959-0D90-43AB-B9B5-4EDE738627A5}" srcId="{B0833660-BED2-46A5-B664-21FDBB4BCCA5}" destId="{6A8240C7-3B56-4BCB-9156-3C3184ADC4B2}" srcOrd="3" destOrd="0" parTransId="{DBB9D438-5596-48E2-B88D-915A08A6CB6F}" sibTransId="{059B34A5-AC0F-4065-927C-413612FCCC9B}"/>
    <dgm:cxn modelId="{C7633E1A-FCD1-47F9-9E9D-9F3681D6AE7A}" type="presOf" srcId="{5A21882C-30A8-40C0-B969-4191A159FFEB}" destId="{55949556-7B5C-40C3-95A0-B44457480F0F}" srcOrd="0" destOrd="2" presId="urn:microsoft.com/office/officeart/2005/8/layout/vList6"/>
    <dgm:cxn modelId="{FD464E31-5A8C-4789-8992-E9B41A1E5266}" srcId="{D60522CF-64D4-420F-8D27-45CD7B6C36E1}" destId="{8E4BA595-00F8-4C53-81AC-4583CF000473}" srcOrd="1" destOrd="0" parTransId="{4083A16A-3800-4474-8F6C-EA6E4283D423}" sibTransId="{DDFDE173-47CA-471E-8F5F-78771E6E3267}"/>
    <dgm:cxn modelId="{9A680A21-07EC-4F0B-96C3-D487F3A7B98E}" type="presParOf" srcId="{FACD6825-8F7E-48F3-94D5-6CFF42B18076}" destId="{505FEF09-2ECC-4B64-B26E-CB0F6942B3D7}" srcOrd="0" destOrd="0" presId="urn:microsoft.com/office/officeart/2005/8/layout/vList6"/>
    <dgm:cxn modelId="{BA4945DA-8B86-41CC-846B-0F8EDB63B555}" type="presParOf" srcId="{505FEF09-2ECC-4B64-B26E-CB0F6942B3D7}" destId="{D1796B75-37A0-4EA7-9498-185B9A9BC0D8}" srcOrd="0" destOrd="0" presId="urn:microsoft.com/office/officeart/2005/8/layout/vList6"/>
    <dgm:cxn modelId="{683FA2D7-0050-4064-BCD2-E15F036F2502}" type="presParOf" srcId="{505FEF09-2ECC-4B64-B26E-CB0F6942B3D7}" destId="{55949556-7B5C-40C3-95A0-B44457480F0F}" srcOrd="1" destOrd="0" presId="urn:microsoft.com/office/officeart/2005/8/layout/vList6"/>
    <dgm:cxn modelId="{226254F1-8192-481C-878F-148C530ECB78}" type="presParOf" srcId="{FACD6825-8F7E-48F3-94D5-6CFF42B18076}" destId="{38D8C2D6-72BF-44E6-B4C0-9E7374E7C5FE}" srcOrd="1" destOrd="0" presId="urn:microsoft.com/office/officeart/2005/8/layout/vList6"/>
    <dgm:cxn modelId="{4C36F8A1-66E3-4335-92D7-5FDDE5DCE714}" type="presParOf" srcId="{FACD6825-8F7E-48F3-94D5-6CFF42B18076}" destId="{D3758898-EDF8-4142-AE08-DD99A948F454}" srcOrd="2" destOrd="0" presId="urn:microsoft.com/office/officeart/2005/8/layout/vList6"/>
    <dgm:cxn modelId="{A5A110D9-E282-4B41-85A9-8875CFFB1E89}" type="presParOf" srcId="{D3758898-EDF8-4142-AE08-DD99A948F454}" destId="{C3F18774-511D-4372-A0C1-75B33C779467}" srcOrd="0" destOrd="0" presId="urn:microsoft.com/office/officeart/2005/8/layout/vList6"/>
    <dgm:cxn modelId="{EC0FE9D5-5073-4ECB-8A05-B00817047AFB}" type="presParOf" srcId="{D3758898-EDF8-4142-AE08-DD99A948F454}" destId="{EFAF4A15-6202-4D05-9F3E-74E0217EDA79}" srcOrd="1" destOrd="0" presId="urn:microsoft.com/office/officeart/2005/8/layout/vList6"/>
    <dgm:cxn modelId="{4F4FB58C-CE6D-4330-B34F-7E7B3DC89764}" type="presParOf" srcId="{FACD6825-8F7E-48F3-94D5-6CFF42B18076}" destId="{7DD9253D-3BA2-4682-845A-9FE1E78A6678}" srcOrd="3" destOrd="0" presId="urn:microsoft.com/office/officeart/2005/8/layout/vList6"/>
    <dgm:cxn modelId="{5F7C7ACC-717F-4237-8FDE-BBD6A74888F9}" type="presParOf" srcId="{FACD6825-8F7E-48F3-94D5-6CFF42B18076}" destId="{2939CDE0-1C07-478E-BC7D-25AA905AA59E}" srcOrd="4" destOrd="0" presId="urn:microsoft.com/office/officeart/2005/8/layout/vList6"/>
    <dgm:cxn modelId="{586779F0-5E47-4DE4-A436-9A26E5512DFB}" type="presParOf" srcId="{2939CDE0-1C07-478E-BC7D-25AA905AA59E}" destId="{41513B57-835C-41A3-836F-7F8EE10C5D36}" srcOrd="0" destOrd="0" presId="urn:microsoft.com/office/officeart/2005/8/layout/vList6"/>
    <dgm:cxn modelId="{1DDFD210-5B02-4B6B-95D7-0AC57FC10BFC}" type="presParOf" srcId="{2939CDE0-1C07-478E-BC7D-25AA905AA59E}" destId="{15E3658F-F480-46FF-9295-F56202B9C499}" srcOrd="1" destOrd="0" presId="urn:microsoft.com/office/officeart/2005/8/layout/vList6"/>
    <dgm:cxn modelId="{EE3083F5-AF52-48E3-9374-A9799E926FA2}" type="presParOf" srcId="{FACD6825-8F7E-48F3-94D5-6CFF42B18076}" destId="{C7292537-D1B4-40B8-AC99-AB286E704F9C}" srcOrd="5" destOrd="0" presId="urn:microsoft.com/office/officeart/2005/8/layout/vList6"/>
    <dgm:cxn modelId="{E870E4DE-48C2-40EE-8A21-0DF641746522}" type="presParOf" srcId="{FACD6825-8F7E-48F3-94D5-6CFF42B18076}" destId="{5AC33D80-2D23-42F6-BAEE-11BBF527ED78}" srcOrd="6" destOrd="0" presId="urn:microsoft.com/office/officeart/2005/8/layout/vList6"/>
    <dgm:cxn modelId="{FBE950C6-3102-41E1-8333-B819311CDE46}" type="presParOf" srcId="{5AC33D80-2D23-42F6-BAEE-11BBF527ED78}" destId="{720A0AAA-111D-482D-8C06-51FCECB79629}" srcOrd="0" destOrd="0" presId="urn:microsoft.com/office/officeart/2005/8/layout/vList6"/>
    <dgm:cxn modelId="{BC25CFC6-67C1-4BEF-8B4E-94732BF15DA9}" type="presParOf" srcId="{5AC33D80-2D23-42F6-BAEE-11BBF527ED78}" destId="{6E46362E-6484-41F6-BA61-CDAC316B57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E804FF-68F3-4BDC-AE0D-8ADD5ADEB81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02052A-C70A-4708-85AB-BEDBD5C1A07D}">
      <dgm:prSet phldrT="[Text]" custT="1"/>
      <dgm:spPr/>
      <dgm:t>
        <a:bodyPr/>
        <a:lstStyle/>
        <a:p>
          <a:r>
            <a:rPr lang="en-US" sz="2400" dirty="0" smtClean="0"/>
            <a:t>Lift</a:t>
          </a:r>
          <a:endParaRPr lang="en-US" sz="2400" dirty="0"/>
        </a:p>
      </dgm:t>
    </dgm:pt>
    <dgm:pt modelId="{C26567DB-97F8-4DF8-B5DE-64249161AA11}" type="parTrans" cxnId="{5F8EAFE4-E247-435E-A6AF-FC48A703C22F}">
      <dgm:prSet/>
      <dgm:spPr/>
      <dgm:t>
        <a:bodyPr/>
        <a:lstStyle/>
        <a:p>
          <a:endParaRPr lang="en-US" sz="2400"/>
        </a:p>
      </dgm:t>
    </dgm:pt>
    <dgm:pt modelId="{6087DC7A-DBFE-4784-9C09-81DC03D8F446}" type="sibTrans" cxnId="{5F8EAFE4-E247-435E-A6AF-FC48A703C22F}">
      <dgm:prSet/>
      <dgm:spPr/>
      <dgm:t>
        <a:bodyPr/>
        <a:lstStyle/>
        <a:p>
          <a:endParaRPr lang="en-US" sz="2400"/>
        </a:p>
      </dgm:t>
    </dgm:pt>
    <dgm:pt modelId="{6B1D0CD1-C14B-409E-85E9-C7D597E38A45}">
      <dgm:prSet phldrT="[Text]" custT="1"/>
      <dgm:spPr/>
      <dgm:t>
        <a:bodyPr/>
        <a:lstStyle/>
        <a:p>
          <a:r>
            <a:rPr lang="en-US" sz="2400" dirty="0" err="1" smtClean="0"/>
            <a:t>Bayes</a:t>
          </a:r>
          <a:r>
            <a:rPr lang="en-US" sz="2400" dirty="0" smtClean="0"/>
            <a:t> Factor</a:t>
          </a:r>
          <a:endParaRPr lang="en-US" sz="2400" dirty="0"/>
        </a:p>
      </dgm:t>
    </dgm:pt>
    <dgm:pt modelId="{C0E6BDD0-796C-445F-8023-ACF1436397D0}" type="parTrans" cxnId="{BADCF70D-77A0-4719-B76F-A641DA5E2338}">
      <dgm:prSet/>
      <dgm:spPr/>
      <dgm:t>
        <a:bodyPr/>
        <a:lstStyle/>
        <a:p>
          <a:endParaRPr lang="en-US" sz="2400"/>
        </a:p>
      </dgm:t>
    </dgm:pt>
    <dgm:pt modelId="{CCB6A852-E13F-4B48-B42C-5D4EBBCDE8A0}" type="sibTrans" cxnId="{BADCF70D-77A0-4719-B76F-A641DA5E2338}">
      <dgm:prSet/>
      <dgm:spPr/>
      <dgm:t>
        <a:bodyPr/>
        <a:lstStyle/>
        <a:p>
          <a:endParaRPr lang="en-US" sz="2400"/>
        </a:p>
      </dgm:t>
    </dgm:pt>
    <dgm:pt modelId="{9503A500-0FC0-4973-9C6C-64D9EE81B333}">
      <dgm:prSet phldrT="[Text]" custT="1"/>
      <dgm:spPr/>
      <dgm:t>
        <a:bodyPr/>
        <a:lstStyle/>
        <a:p>
          <a:r>
            <a:rPr lang="en-US" sz="2400" dirty="0" smtClean="0"/>
            <a:t>J-Score</a:t>
          </a:r>
          <a:endParaRPr lang="en-US" sz="2400" dirty="0"/>
        </a:p>
      </dgm:t>
    </dgm:pt>
    <dgm:pt modelId="{F9D2A398-4B2A-4A59-8F45-31349AEAD59B}" type="parTrans" cxnId="{D4E5409E-3C24-40A2-9634-96292F2667FC}">
      <dgm:prSet/>
      <dgm:spPr/>
      <dgm:t>
        <a:bodyPr/>
        <a:lstStyle/>
        <a:p>
          <a:endParaRPr lang="en-US" sz="2400"/>
        </a:p>
      </dgm:t>
    </dgm:pt>
    <dgm:pt modelId="{A939BEDC-15F5-4CD6-9476-3FBC1883994A}" type="sibTrans" cxnId="{D4E5409E-3C24-40A2-9634-96292F2667FC}">
      <dgm:prSet/>
      <dgm:spPr/>
      <dgm:t>
        <a:bodyPr/>
        <a:lstStyle/>
        <a:p>
          <a:endParaRPr lang="en-US" sz="2400"/>
        </a:p>
      </dgm:t>
    </dgm:pt>
    <dgm:pt modelId="{A57A46D3-D836-4358-9A81-97F40A22D2B5}">
      <dgm:prSet phldrT="[Text]" custT="1"/>
      <dgm:spPr/>
      <dgm:t>
        <a:bodyPr/>
        <a:lstStyle/>
        <a:p>
          <a:r>
            <a:rPr lang="en-US" sz="2400" dirty="0" smtClean="0"/>
            <a:t>Normalized Mutual Information</a:t>
          </a:r>
          <a:endParaRPr lang="en-US" sz="2400" dirty="0"/>
        </a:p>
      </dgm:t>
    </dgm:pt>
    <dgm:pt modelId="{5F2FD2BA-0B80-4FE5-885F-37B960516047}" type="parTrans" cxnId="{5428FD46-D8AD-4922-9EB7-DF2DB5A1DDA0}">
      <dgm:prSet/>
      <dgm:spPr/>
      <dgm:t>
        <a:bodyPr/>
        <a:lstStyle/>
        <a:p>
          <a:endParaRPr lang="en-US"/>
        </a:p>
      </dgm:t>
    </dgm:pt>
    <dgm:pt modelId="{E5E23A24-FACB-41A7-BDC7-E51E17AC36AE}" type="sibTrans" cxnId="{5428FD46-D8AD-4922-9EB7-DF2DB5A1DDA0}">
      <dgm:prSet/>
      <dgm:spPr/>
      <dgm:t>
        <a:bodyPr/>
        <a:lstStyle/>
        <a:p>
          <a:endParaRPr lang="en-US"/>
        </a:p>
      </dgm:t>
    </dgm:pt>
    <dgm:pt modelId="{F036E3D9-A8B6-48B9-BAAC-ADC98CA2CD9D}" type="pres">
      <dgm:prSet presAssocID="{B3E804FF-68F3-4BDC-AE0D-8ADD5ADEB81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4B1A70-5EE0-48C1-8E8B-FF78BE5B00D1}" type="pres">
      <dgm:prSet presAssocID="{8A02052A-C70A-4708-85AB-BEDBD5C1A07D}" presName="linNode" presStyleCnt="0"/>
      <dgm:spPr/>
    </dgm:pt>
    <dgm:pt modelId="{F2D632AD-6FBD-48DA-875F-C3DA109D3431}" type="pres">
      <dgm:prSet presAssocID="{8A02052A-C70A-4708-85AB-BEDBD5C1A07D}" presName="parentShp" presStyleLbl="node1" presStyleIdx="0" presStyleCnt="4" custScaleX="41442" custLinFactNeighborX="-17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E8C91-39C8-4979-8B9A-E17483378659}" type="pres">
      <dgm:prSet presAssocID="{8A02052A-C70A-4708-85AB-BEDBD5C1A07D}" presName="childShp" presStyleLbl="bgAccFollowNode1" presStyleIdx="0" presStyleCnt="4" custScaleX="130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E200D-6549-4EBD-9879-579847DDD173}" type="pres">
      <dgm:prSet presAssocID="{6087DC7A-DBFE-4784-9C09-81DC03D8F446}" presName="spacing" presStyleCnt="0"/>
      <dgm:spPr/>
    </dgm:pt>
    <dgm:pt modelId="{BD12EF13-5F13-4E4E-A32E-7F58A2ACD510}" type="pres">
      <dgm:prSet presAssocID="{6B1D0CD1-C14B-409E-85E9-C7D597E38A45}" presName="linNode" presStyleCnt="0"/>
      <dgm:spPr/>
    </dgm:pt>
    <dgm:pt modelId="{170C624A-7BB5-40A3-9E9A-0A65D922B29D}" type="pres">
      <dgm:prSet presAssocID="{6B1D0CD1-C14B-409E-85E9-C7D597E38A45}" presName="parentShp" presStyleLbl="node1" presStyleIdx="1" presStyleCnt="4" custScaleX="41442" custLinFactNeighborX="-20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E1648-1FC4-4BA4-B394-D82048E35425}" type="pres">
      <dgm:prSet presAssocID="{6B1D0CD1-C14B-409E-85E9-C7D597E38A45}" presName="childShp" presStyleLbl="bgAccFollowNode1" presStyleIdx="1" presStyleCnt="4" custScaleX="130030">
        <dgm:presLayoutVars>
          <dgm:bulletEnabled val="1"/>
        </dgm:presLayoutVars>
      </dgm:prSet>
      <dgm:spPr/>
    </dgm:pt>
    <dgm:pt modelId="{C44186AB-569A-48DE-B8C6-2E758609A28B}" type="pres">
      <dgm:prSet presAssocID="{CCB6A852-E13F-4B48-B42C-5D4EBBCDE8A0}" presName="spacing" presStyleCnt="0"/>
      <dgm:spPr/>
    </dgm:pt>
    <dgm:pt modelId="{789BA37D-3925-4918-84D5-4EEB33C05BCF}" type="pres">
      <dgm:prSet presAssocID="{9503A500-0FC0-4973-9C6C-64D9EE81B333}" presName="linNode" presStyleCnt="0"/>
      <dgm:spPr/>
    </dgm:pt>
    <dgm:pt modelId="{2B7E0917-F6DC-4744-8ECB-70713F10B2A5}" type="pres">
      <dgm:prSet presAssocID="{9503A500-0FC0-4973-9C6C-64D9EE81B333}" presName="parentShp" presStyleLbl="node1" presStyleIdx="2" presStyleCnt="4" custScaleX="41441" custLinFactNeighborX="-2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1CF37-81CF-48BF-8375-80FBA999EAB0}" type="pres">
      <dgm:prSet presAssocID="{9503A500-0FC0-4973-9C6C-64D9EE81B333}" presName="childShp" presStyleLbl="bgAccFollowNode1" presStyleIdx="2" presStyleCnt="4" custScaleX="131134" custLinFactNeighborX="-536">
        <dgm:presLayoutVars>
          <dgm:bulletEnabled val="1"/>
        </dgm:presLayoutVars>
      </dgm:prSet>
      <dgm:spPr/>
    </dgm:pt>
    <dgm:pt modelId="{885C7B53-BD27-4A07-A572-203E41C62E87}" type="pres">
      <dgm:prSet presAssocID="{A939BEDC-15F5-4CD6-9476-3FBC1883994A}" presName="spacing" presStyleCnt="0"/>
      <dgm:spPr/>
    </dgm:pt>
    <dgm:pt modelId="{DF7B9FF1-21F5-4571-A08A-87F922BBA9B6}" type="pres">
      <dgm:prSet presAssocID="{A57A46D3-D836-4358-9A81-97F40A22D2B5}" presName="linNode" presStyleCnt="0"/>
      <dgm:spPr/>
    </dgm:pt>
    <dgm:pt modelId="{BCB3CBA9-C769-45B3-8163-C1CD64D2E01B}" type="pres">
      <dgm:prSet presAssocID="{A57A46D3-D836-4358-9A81-97F40A22D2B5}" presName="parentShp" presStyleLbl="node1" presStyleIdx="3" presStyleCnt="4" custScaleX="75676" custLinFactNeighborX="-9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3D815-5BCC-47EA-B6FD-C72F590BE4DA}" type="pres">
      <dgm:prSet presAssocID="{A57A46D3-D836-4358-9A81-97F40A22D2B5}" presName="childShp" presStyleLbl="bgAccFollowNode1" presStyleIdx="3" presStyleCnt="4" custScaleX="107207" custScaleY="128109" custLinFactNeighborX="0" custLinFactNeighborY="126">
        <dgm:presLayoutVars>
          <dgm:bulletEnabled val="1"/>
        </dgm:presLayoutVars>
      </dgm:prSet>
      <dgm:spPr/>
    </dgm:pt>
  </dgm:ptLst>
  <dgm:cxnLst>
    <dgm:cxn modelId="{E7A55D6A-A6F4-46D6-ABCA-A3323181F4F9}" type="presOf" srcId="{A57A46D3-D836-4358-9A81-97F40A22D2B5}" destId="{BCB3CBA9-C769-45B3-8163-C1CD64D2E01B}" srcOrd="0" destOrd="0" presId="urn:microsoft.com/office/officeart/2005/8/layout/vList6"/>
    <dgm:cxn modelId="{D4E5409E-3C24-40A2-9634-96292F2667FC}" srcId="{B3E804FF-68F3-4BDC-AE0D-8ADD5ADEB818}" destId="{9503A500-0FC0-4973-9C6C-64D9EE81B333}" srcOrd="2" destOrd="0" parTransId="{F9D2A398-4B2A-4A59-8F45-31349AEAD59B}" sibTransId="{A939BEDC-15F5-4CD6-9476-3FBC1883994A}"/>
    <dgm:cxn modelId="{9B9C363C-C43E-4C17-B95A-7D529DB96498}" type="presOf" srcId="{6B1D0CD1-C14B-409E-85E9-C7D597E38A45}" destId="{170C624A-7BB5-40A3-9E9A-0A65D922B29D}" srcOrd="0" destOrd="0" presId="urn:microsoft.com/office/officeart/2005/8/layout/vList6"/>
    <dgm:cxn modelId="{BADCF70D-77A0-4719-B76F-A641DA5E2338}" srcId="{B3E804FF-68F3-4BDC-AE0D-8ADD5ADEB818}" destId="{6B1D0CD1-C14B-409E-85E9-C7D597E38A45}" srcOrd="1" destOrd="0" parTransId="{C0E6BDD0-796C-445F-8023-ACF1436397D0}" sibTransId="{CCB6A852-E13F-4B48-B42C-5D4EBBCDE8A0}"/>
    <dgm:cxn modelId="{5F8EAFE4-E247-435E-A6AF-FC48A703C22F}" srcId="{B3E804FF-68F3-4BDC-AE0D-8ADD5ADEB818}" destId="{8A02052A-C70A-4708-85AB-BEDBD5C1A07D}" srcOrd="0" destOrd="0" parTransId="{C26567DB-97F8-4DF8-B5DE-64249161AA11}" sibTransId="{6087DC7A-DBFE-4784-9C09-81DC03D8F446}"/>
    <dgm:cxn modelId="{FBA0CA53-76BE-49F9-B91F-DC988A895A5C}" type="presOf" srcId="{9503A500-0FC0-4973-9C6C-64D9EE81B333}" destId="{2B7E0917-F6DC-4744-8ECB-70713F10B2A5}" srcOrd="0" destOrd="0" presId="urn:microsoft.com/office/officeart/2005/8/layout/vList6"/>
    <dgm:cxn modelId="{77BA332F-EB01-481E-9878-EB57530D6AC8}" type="presOf" srcId="{8A02052A-C70A-4708-85AB-BEDBD5C1A07D}" destId="{F2D632AD-6FBD-48DA-875F-C3DA109D3431}" srcOrd="0" destOrd="0" presId="urn:microsoft.com/office/officeart/2005/8/layout/vList6"/>
    <dgm:cxn modelId="{5428FD46-D8AD-4922-9EB7-DF2DB5A1DDA0}" srcId="{B3E804FF-68F3-4BDC-AE0D-8ADD5ADEB818}" destId="{A57A46D3-D836-4358-9A81-97F40A22D2B5}" srcOrd="3" destOrd="0" parTransId="{5F2FD2BA-0B80-4FE5-885F-37B960516047}" sibTransId="{E5E23A24-FACB-41A7-BDC7-E51E17AC36AE}"/>
    <dgm:cxn modelId="{7F603586-408B-4D13-BCFD-632F62D28233}" type="presOf" srcId="{B3E804FF-68F3-4BDC-AE0D-8ADD5ADEB818}" destId="{F036E3D9-A8B6-48B9-BAAC-ADC98CA2CD9D}" srcOrd="0" destOrd="0" presId="urn:microsoft.com/office/officeart/2005/8/layout/vList6"/>
    <dgm:cxn modelId="{692DB80D-CC4B-49CA-9696-34BA88611F05}" type="presParOf" srcId="{F036E3D9-A8B6-48B9-BAAC-ADC98CA2CD9D}" destId="{EB4B1A70-5EE0-48C1-8E8B-FF78BE5B00D1}" srcOrd="0" destOrd="0" presId="urn:microsoft.com/office/officeart/2005/8/layout/vList6"/>
    <dgm:cxn modelId="{C664FE8D-7F84-46B5-9AE5-20803F85E26E}" type="presParOf" srcId="{EB4B1A70-5EE0-48C1-8E8B-FF78BE5B00D1}" destId="{F2D632AD-6FBD-48DA-875F-C3DA109D3431}" srcOrd="0" destOrd="0" presId="urn:microsoft.com/office/officeart/2005/8/layout/vList6"/>
    <dgm:cxn modelId="{1D10FE05-0D5B-4499-B828-648303572905}" type="presParOf" srcId="{EB4B1A70-5EE0-48C1-8E8B-FF78BE5B00D1}" destId="{90BE8C91-39C8-4979-8B9A-E17483378659}" srcOrd="1" destOrd="0" presId="urn:microsoft.com/office/officeart/2005/8/layout/vList6"/>
    <dgm:cxn modelId="{15804B46-8DC9-4F25-ABDC-7D202A79B06D}" type="presParOf" srcId="{F036E3D9-A8B6-48B9-BAAC-ADC98CA2CD9D}" destId="{615E200D-6549-4EBD-9879-579847DDD173}" srcOrd="1" destOrd="0" presId="urn:microsoft.com/office/officeart/2005/8/layout/vList6"/>
    <dgm:cxn modelId="{F25A463B-FFF1-4467-94A4-F6F60B392674}" type="presParOf" srcId="{F036E3D9-A8B6-48B9-BAAC-ADC98CA2CD9D}" destId="{BD12EF13-5F13-4E4E-A32E-7F58A2ACD510}" srcOrd="2" destOrd="0" presId="urn:microsoft.com/office/officeart/2005/8/layout/vList6"/>
    <dgm:cxn modelId="{51B6D0F2-552E-43C4-BE53-2BE7B58373FE}" type="presParOf" srcId="{BD12EF13-5F13-4E4E-A32E-7F58A2ACD510}" destId="{170C624A-7BB5-40A3-9E9A-0A65D922B29D}" srcOrd="0" destOrd="0" presId="urn:microsoft.com/office/officeart/2005/8/layout/vList6"/>
    <dgm:cxn modelId="{5AA575E8-F657-4D70-A061-2F6EC833A043}" type="presParOf" srcId="{BD12EF13-5F13-4E4E-A32E-7F58A2ACD510}" destId="{32BE1648-1FC4-4BA4-B394-D82048E35425}" srcOrd="1" destOrd="0" presId="urn:microsoft.com/office/officeart/2005/8/layout/vList6"/>
    <dgm:cxn modelId="{D6B3D710-F297-497B-9EA8-E9D2E8EDD660}" type="presParOf" srcId="{F036E3D9-A8B6-48B9-BAAC-ADC98CA2CD9D}" destId="{C44186AB-569A-48DE-B8C6-2E758609A28B}" srcOrd="3" destOrd="0" presId="urn:microsoft.com/office/officeart/2005/8/layout/vList6"/>
    <dgm:cxn modelId="{2F645006-6087-4B87-9788-15C1A1D7CF45}" type="presParOf" srcId="{F036E3D9-A8B6-48B9-BAAC-ADC98CA2CD9D}" destId="{789BA37D-3925-4918-84D5-4EEB33C05BCF}" srcOrd="4" destOrd="0" presId="urn:microsoft.com/office/officeart/2005/8/layout/vList6"/>
    <dgm:cxn modelId="{DCEC185B-0CD4-43F7-B69A-D2236A76F768}" type="presParOf" srcId="{789BA37D-3925-4918-84D5-4EEB33C05BCF}" destId="{2B7E0917-F6DC-4744-8ECB-70713F10B2A5}" srcOrd="0" destOrd="0" presId="urn:microsoft.com/office/officeart/2005/8/layout/vList6"/>
    <dgm:cxn modelId="{6E056454-FCE8-41DB-809B-A8DC9491C5BC}" type="presParOf" srcId="{789BA37D-3925-4918-84D5-4EEB33C05BCF}" destId="{4A71CF37-81CF-48BF-8375-80FBA999EAB0}" srcOrd="1" destOrd="0" presId="urn:microsoft.com/office/officeart/2005/8/layout/vList6"/>
    <dgm:cxn modelId="{72FA70B0-09FF-4F15-AF03-D1DF6DFA7021}" type="presParOf" srcId="{F036E3D9-A8B6-48B9-BAAC-ADC98CA2CD9D}" destId="{885C7B53-BD27-4A07-A572-203E41C62E87}" srcOrd="5" destOrd="0" presId="urn:microsoft.com/office/officeart/2005/8/layout/vList6"/>
    <dgm:cxn modelId="{EC0AEEFC-A393-4AE4-83BD-751DDEAB48D9}" type="presParOf" srcId="{F036E3D9-A8B6-48B9-BAAC-ADC98CA2CD9D}" destId="{DF7B9FF1-21F5-4571-A08A-87F922BBA9B6}" srcOrd="6" destOrd="0" presId="urn:microsoft.com/office/officeart/2005/8/layout/vList6"/>
    <dgm:cxn modelId="{A17F45FB-DBC9-4BD9-9581-4FF5629D7CEF}" type="presParOf" srcId="{DF7B9FF1-21F5-4571-A08A-87F922BBA9B6}" destId="{BCB3CBA9-C769-45B3-8163-C1CD64D2E01B}" srcOrd="0" destOrd="0" presId="urn:microsoft.com/office/officeart/2005/8/layout/vList6"/>
    <dgm:cxn modelId="{28C4FA75-A00F-4059-8904-3362FC43F454}" type="presParOf" srcId="{DF7B9FF1-21F5-4571-A08A-87F922BBA9B6}" destId="{92B3D815-5BCC-47EA-B6FD-C72F590BE4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75B7FEF9-8011-4134-8F48-EB4480D3D294}" type="presOf" srcId="{0D8FB3ED-2969-4E27-8856-213E23B7C747}" destId="{EBE19214-256E-4353-805E-25318EE473BC}" srcOrd="0" destOrd="0" presId="urn:microsoft.com/office/officeart/2005/8/layout/hProcess9"/>
    <dgm:cxn modelId="{44FDDCF1-E79D-4252-A2E0-1ECDDB563816}" type="presOf" srcId="{C9E2B644-EB71-483D-BD91-3B43D7ED27E9}" destId="{DF04244C-9033-4ECC-A046-6C4F70C6C32F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92F87706-2A02-4ED0-BE03-C427404B90C8}" type="presOf" srcId="{FE401427-800A-4B30-A562-78C932A0D6DB}" destId="{86BAAC07-746F-4C13-A47B-DD027203C081}" srcOrd="0" destOrd="0" presId="urn:microsoft.com/office/officeart/2005/8/layout/hProcess9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89AE5726-EA72-4938-9420-D2AB60CEBF64}" type="presOf" srcId="{9101935D-3E2F-4AC7-9E85-056D0A4BA9A7}" destId="{2EDA695C-977A-4AE4-A930-F23E2B00D753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20BA4A4C-FA87-42BF-B474-8A77EC3F7184}" type="presOf" srcId="{88520CC5-E672-49FB-BB87-0C47B4F621A6}" destId="{3AB66097-F3B0-4107-9FE1-D8B0D938ACDD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2A3593F4-39D6-46D1-88F7-160925914D01}" type="presOf" srcId="{A4257CAC-1510-43FE-BA9F-CD076E349222}" destId="{1E078824-26C0-42B9-9D21-BACC7310FC13}" srcOrd="0" destOrd="0" presId="urn:microsoft.com/office/officeart/2005/8/layout/hProcess9"/>
    <dgm:cxn modelId="{8A39175F-BEF0-4518-A15C-0FB5A95C2DDD}" type="presParOf" srcId="{2EDA695C-977A-4AE4-A930-F23E2B00D753}" destId="{EA942D2C-B85D-4E69-8D71-54406AB75E91}" srcOrd="0" destOrd="0" presId="urn:microsoft.com/office/officeart/2005/8/layout/hProcess9"/>
    <dgm:cxn modelId="{3DA9ABEC-7D03-4D72-94F5-1BF255E889EB}" type="presParOf" srcId="{2EDA695C-977A-4AE4-A930-F23E2B00D753}" destId="{C6AC2250-B594-4DFD-8839-10E448157588}" srcOrd="1" destOrd="0" presId="urn:microsoft.com/office/officeart/2005/8/layout/hProcess9"/>
    <dgm:cxn modelId="{D460FBEC-3767-43B3-9FBF-92DA1309238B}" type="presParOf" srcId="{C6AC2250-B594-4DFD-8839-10E448157588}" destId="{86BAAC07-746F-4C13-A47B-DD027203C081}" srcOrd="0" destOrd="0" presId="urn:microsoft.com/office/officeart/2005/8/layout/hProcess9"/>
    <dgm:cxn modelId="{DA55888B-E5F9-4633-98AB-AE9A03AE61FD}" type="presParOf" srcId="{C6AC2250-B594-4DFD-8839-10E448157588}" destId="{1AB688FA-7A7A-48BB-B287-8D8219DAF08A}" srcOrd="1" destOrd="0" presId="urn:microsoft.com/office/officeart/2005/8/layout/hProcess9"/>
    <dgm:cxn modelId="{73020A1C-ECFF-4943-807A-FBB9DB4CDB6A}" type="presParOf" srcId="{C6AC2250-B594-4DFD-8839-10E448157588}" destId="{EBE19214-256E-4353-805E-25318EE473BC}" srcOrd="2" destOrd="0" presId="urn:microsoft.com/office/officeart/2005/8/layout/hProcess9"/>
    <dgm:cxn modelId="{85C91335-3937-407C-9573-9364E82CF15B}" type="presParOf" srcId="{C6AC2250-B594-4DFD-8839-10E448157588}" destId="{37805B46-81EF-439E-9A70-396DB2BB0A64}" srcOrd="3" destOrd="0" presId="urn:microsoft.com/office/officeart/2005/8/layout/hProcess9"/>
    <dgm:cxn modelId="{DEDAC9F9-DB41-4654-BB86-B5CCF5A5E4AB}" type="presParOf" srcId="{C6AC2250-B594-4DFD-8839-10E448157588}" destId="{1E078824-26C0-42B9-9D21-BACC7310FC13}" srcOrd="4" destOrd="0" presId="urn:microsoft.com/office/officeart/2005/8/layout/hProcess9"/>
    <dgm:cxn modelId="{F540A8B9-942B-4368-B5C8-526E81C58488}" type="presParOf" srcId="{C6AC2250-B594-4DFD-8839-10E448157588}" destId="{76778E68-0855-4725-A267-ECAE3188D6B5}" srcOrd="5" destOrd="0" presId="urn:microsoft.com/office/officeart/2005/8/layout/hProcess9"/>
    <dgm:cxn modelId="{4CC22924-8017-4AC4-AE91-0318D9AE7494}" type="presParOf" srcId="{C6AC2250-B594-4DFD-8839-10E448157588}" destId="{3AB66097-F3B0-4107-9FE1-D8B0D938ACDD}" srcOrd="6" destOrd="0" presId="urn:microsoft.com/office/officeart/2005/8/layout/hProcess9"/>
    <dgm:cxn modelId="{D2239998-522B-44B6-A124-869490EB59C3}" type="presParOf" srcId="{C6AC2250-B594-4DFD-8839-10E448157588}" destId="{6A1BCC49-669E-4BAD-B0C4-8360844435EB}" srcOrd="7" destOrd="0" presId="urn:microsoft.com/office/officeart/2005/8/layout/hProcess9"/>
    <dgm:cxn modelId="{7EDCE9F0-9E0A-47FF-A742-BAE481277FE1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85F70-1C41-46BF-8070-2A202C4C746B}" type="presOf" srcId="{0D8FB3ED-2969-4E27-8856-213E23B7C747}" destId="{EBE19214-256E-4353-805E-25318EE473BC}" srcOrd="0" destOrd="0" presId="urn:microsoft.com/office/officeart/2005/8/layout/hProcess9"/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D9754F8D-22B6-44C3-B1EC-4EAF6EFEA5EC}" type="presOf" srcId="{FE401427-800A-4B30-A562-78C932A0D6DB}" destId="{86BAAC07-746F-4C13-A47B-DD027203C081}" srcOrd="0" destOrd="0" presId="urn:microsoft.com/office/officeart/2005/8/layout/hProcess9"/>
    <dgm:cxn modelId="{CB4B1E0D-D9E8-4335-8925-A22CF1BDE85B}" type="presOf" srcId="{C9E2B644-EB71-483D-BD91-3B43D7ED27E9}" destId="{DF04244C-9033-4ECC-A046-6C4F70C6C32F}" srcOrd="0" destOrd="0" presId="urn:microsoft.com/office/officeart/2005/8/layout/hProcess9"/>
    <dgm:cxn modelId="{D683B4E2-5246-4697-B6D1-CA5CDC83E7FC}" type="presOf" srcId="{9101935D-3E2F-4AC7-9E85-056D0A4BA9A7}" destId="{2EDA695C-977A-4AE4-A930-F23E2B00D753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DD0A0E40-D764-4D93-88DF-EE4A6345F1A8}" type="presOf" srcId="{88520CC5-E672-49FB-BB87-0C47B4F621A6}" destId="{3AB66097-F3B0-4107-9FE1-D8B0D938ACDD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3C767EA5-26E0-4AED-93F0-314703BB0933}" type="presOf" srcId="{A4257CAC-1510-43FE-BA9F-CD076E349222}" destId="{1E078824-26C0-42B9-9D21-BACC7310FC13}" srcOrd="0" destOrd="0" presId="urn:microsoft.com/office/officeart/2005/8/layout/hProcess9"/>
    <dgm:cxn modelId="{1F4EE582-5171-4706-A9CC-C22CED3E297E}" type="presParOf" srcId="{2EDA695C-977A-4AE4-A930-F23E2B00D753}" destId="{EA942D2C-B85D-4E69-8D71-54406AB75E91}" srcOrd="0" destOrd="0" presId="urn:microsoft.com/office/officeart/2005/8/layout/hProcess9"/>
    <dgm:cxn modelId="{23919E9F-DA57-4561-BA63-8BE9C6D79AF8}" type="presParOf" srcId="{2EDA695C-977A-4AE4-A930-F23E2B00D753}" destId="{C6AC2250-B594-4DFD-8839-10E448157588}" srcOrd="1" destOrd="0" presId="urn:microsoft.com/office/officeart/2005/8/layout/hProcess9"/>
    <dgm:cxn modelId="{4594E24E-819A-4F00-B5CE-EC7CBDD5CB5A}" type="presParOf" srcId="{C6AC2250-B594-4DFD-8839-10E448157588}" destId="{86BAAC07-746F-4C13-A47B-DD027203C081}" srcOrd="0" destOrd="0" presId="urn:microsoft.com/office/officeart/2005/8/layout/hProcess9"/>
    <dgm:cxn modelId="{DF8F1AFA-A23E-4197-9585-10B743C97BAA}" type="presParOf" srcId="{C6AC2250-B594-4DFD-8839-10E448157588}" destId="{1AB688FA-7A7A-48BB-B287-8D8219DAF08A}" srcOrd="1" destOrd="0" presId="urn:microsoft.com/office/officeart/2005/8/layout/hProcess9"/>
    <dgm:cxn modelId="{343885AE-7EBF-4C2B-9473-5FB3A1A29B76}" type="presParOf" srcId="{C6AC2250-B594-4DFD-8839-10E448157588}" destId="{EBE19214-256E-4353-805E-25318EE473BC}" srcOrd="2" destOrd="0" presId="urn:microsoft.com/office/officeart/2005/8/layout/hProcess9"/>
    <dgm:cxn modelId="{F1241516-3890-4DB5-8523-C7B3ACB4869C}" type="presParOf" srcId="{C6AC2250-B594-4DFD-8839-10E448157588}" destId="{37805B46-81EF-439E-9A70-396DB2BB0A64}" srcOrd="3" destOrd="0" presId="urn:microsoft.com/office/officeart/2005/8/layout/hProcess9"/>
    <dgm:cxn modelId="{DFDF7974-290C-4539-8C81-DF3BC7F7D310}" type="presParOf" srcId="{C6AC2250-B594-4DFD-8839-10E448157588}" destId="{1E078824-26C0-42B9-9D21-BACC7310FC13}" srcOrd="4" destOrd="0" presId="urn:microsoft.com/office/officeart/2005/8/layout/hProcess9"/>
    <dgm:cxn modelId="{963FEA0D-2FF1-4CE9-A1D1-92EA280A87A4}" type="presParOf" srcId="{C6AC2250-B594-4DFD-8839-10E448157588}" destId="{76778E68-0855-4725-A267-ECAE3188D6B5}" srcOrd="5" destOrd="0" presId="urn:microsoft.com/office/officeart/2005/8/layout/hProcess9"/>
    <dgm:cxn modelId="{B5C0172E-4139-4868-B34C-F1C5899D0FF0}" type="presParOf" srcId="{C6AC2250-B594-4DFD-8839-10E448157588}" destId="{3AB66097-F3B0-4107-9FE1-D8B0D938ACDD}" srcOrd="6" destOrd="0" presId="urn:microsoft.com/office/officeart/2005/8/layout/hProcess9"/>
    <dgm:cxn modelId="{88E5A888-2437-43C1-9B50-964067CDBF40}" type="presParOf" srcId="{C6AC2250-B594-4DFD-8839-10E448157588}" destId="{6A1BCC49-669E-4BAD-B0C4-8360844435EB}" srcOrd="7" destOrd="0" presId="urn:microsoft.com/office/officeart/2005/8/layout/hProcess9"/>
    <dgm:cxn modelId="{4902F578-8144-4295-A45D-3B357D075D93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45F12184-592C-44B2-AB7A-B1D50F3F1634}" type="presOf" srcId="{0D8FB3ED-2969-4E27-8856-213E23B7C747}" destId="{EBE19214-256E-4353-805E-25318EE473BC}" srcOrd="0" destOrd="0" presId="urn:microsoft.com/office/officeart/2005/8/layout/hProcess9"/>
    <dgm:cxn modelId="{DA592E4D-CDB2-435E-B44A-20B3C1E17B61}" type="presOf" srcId="{C9E2B644-EB71-483D-BD91-3B43D7ED27E9}" destId="{DF04244C-9033-4ECC-A046-6C4F70C6C32F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88415F36-14EF-4C61-934E-9C9AB389257A}" type="presOf" srcId="{FE401427-800A-4B30-A562-78C932A0D6DB}" destId="{86BAAC07-746F-4C13-A47B-DD027203C081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DFF4AB92-F631-4975-A6E8-1CCB3FED3968}" type="presOf" srcId="{A4257CAC-1510-43FE-BA9F-CD076E349222}" destId="{1E078824-26C0-42B9-9D21-BACC7310FC13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D09C20EC-F36F-4D1A-AF03-252E27CC1363}" type="presOf" srcId="{88520CC5-E672-49FB-BB87-0C47B4F621A6}" destId="{3AB66097-F3B0-4107-9FE1-D8B0D938ACDD}" srcOrd="0" destOrd="0" presId="urn:microsoft.com/office/officeart/2005/8/layout/hProcess9"/>
    <dgm:cxn modelId="{8FC56855-373B-4915-A28E-C5B2EAD68535}" type="presOf" srcId="{9101935D-3E2F-4AC7-9E85-056D0A4BA9A7}" destId="{2EDA695C-977A-4AE4-A930-F23E2B00D753}" srcOrd="0" destOrd="0" presId="urn:microsoft.com/office/officeart/2005/8/layout/hProcess9"/>
    <dgm:cxn modelId="{F718AEDD-B750-4689-8140-6ED559F147A2}" type="presParOf" srcId="{2EDA695C-977A-4AE4-A930-F23E2B00D753}" destId="{EA942D2C-B85D-4E69-8D71-54406AB75E91}" srcOrd="0" destOrd="0" presId="urn:microsoft.com/office/officeart/2005/8/layout/hProcess9"/>
    <dgm:cxn modelId="{0D4A0A6D-C0C6-4614-B4FF-8D32ECCEB522}" type="presParOf" srcId="{2EDA695C-977A-4AE4-A930-F23E2B00D753}" destId="{C6AC2250-B594-4DFD-8839-10E448157588}" srcOrd="1" destOrd="0" presId="urn:microsoft.com/office/officeart/2005/8/layout/hProcess9"/>
    <dgm:cxn modelId="{51D5FB33-DFAB-4B30-960F-BA122CE7CD01}" type="presParOf" srcId="{C6AC2250-B594-4DFD-8839-10E448157588}" destId="{86BAAC07-746F-4C13-A47B-DD027203C081}" srcOrd="0" destOrd="0" presId="urn:microsoft.com/office/officeart/2005/8/layout/hProcess9"/>
    <dgm:cxn modelId="{134B08E2-8072-4ABE-B9BA-9C9900974760}" type="presParOf" srcId="{C6AC2250-B594-4DFD-8839-10E448157588}" destId="{1AB688FA-7A7A-48BB-B287-8D8219DAF08A}" srcOrd="1" destOrd="0" presId="urn:microsoft.com/office/officeart/2005/8/layout/hProcess9"/>
    <dgm:cxn modelId="{542461BF-8399-4B46-A25D-980D2A8C1DFC}" type="presParOf" srcId="{C6AC2250-B594-4DFD-8839-10E448157588}" destId="{EBE19214-256E-4353-805E-25318EE473BC}" srcOrd="2" destOrd="0" presId="urn:microsoft.com/office/officeart/2005/8/layout/hProcess9"/>
    <dgm:cxn modelId="{69CECA67-7133-46FA-913B-7235265FD3F8}" type="presParOf" srcId="{C6AC2250-B594-4DFD-8839-10E448157588}" destId="{37805B46-81EF-439E-9A70-396DB2BB0A64}" srcOrd="3" destOrd="0" presId="urn:microsoft.com/office/officeart/2005/8/layout/hProcess9"/>
    <dgm:cxn modelId="{EDCCEB3F-40CF-4771-9059-1B21F58DB909}" type="presParOf" srcId="{C6AC2250-B594-4DFD-8839-10E448157588}" destId="{1E078824-26C0-42B9-9D21-BACC7310FC13}" srcOrd="4" destOrd="0" presId="urn:microsoft.com/office/officeart/2005/8/layout/hProcess9"/>
    <dgm:cxn modelId="{5D2D3B6A-4DF8-4A96-BB40-865D16191E6C}" type="presParOf" srcId="{C6AC2250-B594-4DFD-8839-10E448157588}" destId="{76778E68-0855-4725-A267-ECAE3188D6B5}" srcOrd="5" destOrd="0" presId="urn:microsoft.com/office/officeart/2005/8/layout/hProcess9"/>
    <dgm:cxn modelId="{AD9A6469-B899-4A67-B1D4-762AF15A89F5}" type="presParOf" srcId="{C6AC2250-B594-4DFD-8839-10E448157588}" destId="{3AB66097-F3B0-4107-9FE1-D8B0D938ACDD}" srcOrd="6" destOrd="0" presId="urn:microsoft.com/office/officeart/2005/8/layout/hProcess9"/>
    <dgm:cxn modelId="{E26D5990-9197-4330-9EDA-6A9D5335D6A4}" type="presParOf" srcId="{C6AC2250-B594-4DFD-8839-10E448157588}" destId="{6A1BCC49-669E-4BAD-B0C4-8360844435EB}" srcOrd="7" destOrd="0" presId="urn:microsoft.com/office/officeart/2005/8/layout/hProcess9"/>
    <dgm:cxn modelId="{E3331668-D94C-4B7A-AEE7-CAEDA5FBB257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37B8A17B-94F4-453C-BC8D-A1CABFBB506F}" type="presOf" srcId="{FE401427-800A-4B30-A562-78C932A0D6DB}" destId="{86BAAC07-746F-4C13-A47B-DD027203C081}" srcOrd="0" destOrd="0" presId="urn:microsoft.com/office/officeart/2005/8/layout/hProcess9"/>
    <dgm:cxn modelId="{1F5860BC-50E9-486B-A061-08278DD3038B}" type="presOf" srcId="{0D8FB3ED-2969-4E27-8856-213E23B7C747}" destId="{EBE19214-256E-4353-805E-25318EE473BC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7806BAD4-4552-4E6F-9E17-2B5ACA7329C5}" type="presOf" srcId="{88520CC5-E672-49FB-BB87-0C47B4F621A6}" destId="{3AB66097-F3B0-4107-9FE1-D8B0D938ACDD}" srcOrd="0" destOrd="0" presId="urn:microsoft.com/office/officeart/2005/8/layout/hProcess9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08328345-391C-4075-823A-1EFD70517C6F}" type="presOf" srcId="{C9E2B644-EB71-483D-BD91-3B43D7ED27E9}" destId="{DF04244C-9033-4ECC-A046-6C4F70C6C32F}" srcOrd="0" destOrd="0" presId="urn:microsoft.com/office/officeart/2005/8/layout/hProcess9"/>
    <dgm:cxn modelId="{2ED53FBE-7FB4-4C45-83C3-88C733AF7B91}" type="presOf" srcId="{A4257CAC-1510-43FE-BA9F-CD076E349222}" destId="{1E078824-26C0-42B9-9D21-BACC7310FC13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7E076EF6-BE38-4745-A628-69101A479C76}" type="presOf" srcId="{9101935D-3E2F-4AC7-9E85-056D0A4BA9A7}" destId="{2EDA695C-977A-4AE4-A930-F23E2B00D753}" srcOrd="0" destOrd="0" presId="urn:microsoft.com/office/officeart/2005/8/layout/hProcess9"/>
    <dgm:cxn modelId="{17F4DF28-F9A0-4A51-87AA-37ECB10DCB4B}" type="presParOf" srcId="{2EDA695C-977A-4AE4-A930-F23E2B00D753}" destId="{EA942D2C-B85D-4E69-8D71-54406AB75E91}" srcOrd="0" destOrd="0" presId="urn:microsoft.com/office/officeart/2005/8/layout/hProcess9"/>
    <dgm:cxn modelId="{D38B6B56-2BF8-4722-85C9-30CDD662AD3A}" type="presParOf" srcId="{2EDA695C-977A-4AE4-A930-F23E2B00D753}" destId="{C6AC2250-B594-4DFD-8839-10E448157588}" srcOrd="1" destOrd="0" presId="urn:microsoft.com/office/officeart/2005/8/layout/hProcess9"/>
    <dgm:cxn modelId="{8D59A12F-2741-4D4F-B41E-47843A369C72}" type="presParOf" srcId="{C6AC2250-B594-4DFD-8839-10E448157588}" destId="{86BAAC07-746F-4C13-A47B-DD027203C081}" srcOrd="0" destOrd="0" presId="urn:microsoft.com/office/officeart/2005/8/layout/hProcess9"/>
    <dgm:cxn modelId="{4D33E64E-541A-4A5E-8FB9-27F5951AAC6D}" type="presParOf" srcId="{C6AC2250-B594-4DFD-8839-10E448157588}" destId="{1AB688FA-7A7A-48BB-B287-8D8219DAF08A}" srcOrd="1" destOrd="0" presId="urn:microsoft.com/office/officeart/2005/8/layout/hProcess9"/>
    <dgm:cxn modelId="{A98337E7-1532-495E-AFFA-4DDD921BF964}" type="presParOf" srcId="{C6AC2250-B594-4DFD-8839-10E448157588}" destId="{EBE19214-256E-4353-805E-25318EE473BC}" srcOrd="2" destOrd="0" presId="urn:microsoft.com/office/officeart/2005/8/layout/hProcess9"/>
    <dgm:cxn modelId="{51035783-246C-41FA-BF61-4E1DCD020C69}" type="presParOf" srcId="{C6AC2250-B594-4DFD-8839-10E448157588}" destId="{37805B46-81EF-439E-9A70-396DB2BB0A64}" srcOrd="3" destOrd="0" presId="urn:microsoft.com/office/officeart/2005/8/layout/hProcess9"/>
    <dgm:cxn modelId="{E12DBEA3-6EB2-49C4-BF52-B40515798780}" type="presParOf" srcId="{C6AC2250-B594-4DFD-8839-10E448157588}" destId="{1E078824-26C0-42B9-9D21-BACC7310FC13}" srcOrd="4" destOrd="0" presId="urn:microsoft.com/office/officeart/2005/8/layout/hProcess9"/>
    <dgm:cxn modelId="{F890D20C-87AC-4904-B17F-904A9D005DB3}" type="presParOf" srcId="{C6AC2250-B594-4DFD-8839-10E448157588}" destId="{76778E68-0855-4725-A267-ECAE3188D6B5}" srcOrd="5" destOrd="0" presId="urn:microsoft.com/office/officeart/2005/8/layout/hProcess9"/>
    <dgm:cxn modelId="{4494DE06-5250-4781-A497-D965F1EB58E9}" type="presParOf" srcId="{C6AC2250-B594-4DFD-8839-10E448157588}" destId="{3AB66097-F3B0-4107-9FE1-D8B0D938ACDD}" srcOrd="6" destOrd="0" presId="urn:microsoft.com/office/officeart/2005/8/layout/hProcess9"/>
    <dgm:cxn modelId="{94A7E2B3-7562-4111-AE63-D822B3E15BAE}" type="presParOf" srcId="{C6AC2250-B594-4DFD-8839-10E448157588}" destId="{6A1BCC49-669E-4BAD-B0C4-8360844435EB}" srcOrd="7" destOrd="0" presId="urn:microsoft.com/office/officeart/2005/8/layout/hProcess9"/>
    <dgm:cxn modelId="{46071377-D075-4776-A326-93ED395D0304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9E2D5997-4132-4F9C-889C-92A3075C4BE1}" type="presOf" srcId="{C9E2B644-EB71-483D-BD91-3B43D7ED27E9}" destId="{DF04244C-9033-4ECC-A046-6C4F70C6C32F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86ADE9E4-0D87-40F0-8BB0-F87D031734C1}" type="presOf" srcId="{A4257CAC-1510-43FE-BA9F-CD076E349222}" destId="{1E078824-26C0-42B9-9D21-BACC7310FC13}" srcOrd="0" destOrd="0" presId="urn:microsoft.com/office/officeart/2005/8/layout/hProcess9"/>
    <dgm:cxn modelId="{05817909-94D3-4186-9F8A-F7B6A269C6A2}" type="presOf" srcId="{9101935D-3E2F-4AC7-9E85-056D0A4BA9A7}" destId="{2EDA695C-977A-4AE4-A930-F23E2B00D753}" srcOrd="0" destOrd="0" presId="urn:microsoft.com/office/officeart/2005/8/layout/hProcess9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079ACD94-745E-4A31-A279-7DE52FCAB074}" type="presOf" srcId="{88520CC5-E672-49FB-BB87-0C47B4F621A6}" destId="{3AB66097-F3B0-4107-9FE1-D8B0D938ACDD}" srcOrd="0" destOrd="0" presId="urn:microsoft.com/office/officeart/2005/8/layout/hProcess9"/>
    <dgm:cxn modelId="{74AE6FC1-0CC3-4A70-B577-49574988F42E}" type="presOf" srcId="{0D8FB3ED-2969-4E27-8856-213E23B7C747}" destId="{EBE19214-256E-4353-805E-25318EE473BC}" srcOrd="0" destOrd="0" presId="urn:microsoft.com/office/officeart/2005/8/layout/hProcess9"/>
    <dgm:cxn modelId="{F8B4081F-00FC-4ED4-8316-07E6A0C6ACB1}" type="presOf" srcId="{FE401427-800A-4B30-A562-78C932A0D6DB}" destId="{86BAAC07-746F-4C13-A47B-DD027203C081}" srcOrd="0" destOrd="0" presId="urn:microsoft.com/office/officeart/2005/8/layout/hProcess9"/>
    <dgm:cxn modelId="{BB672EBF-AC22-49BD-9A15-CD1774F58069}" type="presParOf" srcId="{2EDA695C-977A-4AE4-A930-F23E2B00D753}" destId="{EA942D2C-B85D-4E69-8D71-54406AB75E91}" srcOrd="0" destOrd="0" presId="urn:microsoft.com/office/officeart/2005/8/layout/hProcess9"/>
    <dgm:cxn modelId="{5A508C42-844F-425E-A486-5C17BA2BDE30}" type="presParOf" srcId="{2EDA695C-977A-4AE4-A930-F23E2B00D753}" destId="{C6AC2250-B594-4DFD-8839-10E448157588}" srcOrd="1" destOrd="0" presId="urn:microsoft.com/office/officeart/2005/8/layout/hProcess9"/>
    <dgm:cxn modelId="{8082AF2F-403F-424B-970E-FB261E50E7DC}" type="presParOf" srcId="{C6AC2250-B594-4DFD-8839-10E448157588}" destId="{86BAAC07-746F-4C13-A47B-DD027203C081}" srcOrd="0" destOrd="0" presId="urn:microsoft.com/office/officeart/2005/8/layout/hProcess9"/>
    <dgm:cxn modelId="{0A617DE4-7B0E-44AC-AC1D-9B28FE46CB21}" type="presParOf" srcId="{C6AC2250-B594-4DFD-8839-10E448157588}" destId="{1AB688FA-7A7A-48BB-B287-8D8219DAF08A}" srcOrd="1" destOrd="0" presId="urn:microsoft.com/office/officeart/2005/8/layout/hProcess9"/>
    <dgm:cxn modelId="{96A75C06-2582-4C5A-94D4-54C10615A477}" type="presParOf" srcId="{C6AC2250-B594-4DFD-8839-10E448157588}" destId="{EBE19214-256E-4353-805E-25318EE473BC}" srcOrd="2" destOrd="0" presId="urn:microsoft.com/office/officeart/2005/8/layout/hProcess9"/>
    <dgm:cxn modelId="{6F5DCE8F-DA7E-467F-B8A1-AF15CB875868}" type="presParOf" srcId="{C6AC2250-B594-4DFD-8839-10E448157588}" destId="{37805B46-81EF-439E-9A70-396DB2BB0A64}" srcOrd="3" destOrd="0" presId="urn:microsoft.com/office/officeart/2005/8/layout/hProcess9"/>
    <dgm:cxn modelId="{68D49AC9-3ADE-4770-AA3E-64AE97DF3457}" type="presParOf" srcId="{C6AC2250-B594-4DFD-8839-10E448157588}" destId="{1E078824-26C0-42B9-9D21-BACC7310FC13}" srcOrd="4" destOrd="0" presId="urn:microsoft.com/office/officeart/2005/8/layout/hProcess9"/>
    <dgm:cxn modelId="{6AD773EB-C6A6-41AC-B55B-D44AF606A0CF}" type="presParOf" srcId="{C6AC2250-B594-4DFD-8839-10E448157588}" destId="{76778E68-0855-4725-A267-ECAE3188D6B5}" srcOrd="5" destOrd="0" presId="urn:microsoft.com/office/officeart/2005/8/layout/hProcess9"/>
    <dgm:cxn modelId="{A688EE96-A7CA-47E9-A7CD-6524DB7482E4}" type="presParOf" srcId="{C6AC2250-B594-4DFD-8839-10E448157588}" destId="{3AB66097-F3B0-4107-9FE1-D8B0D938ACDD}" srcOrd="6" destOrd="0" presId="urn:microsoft.com/office/officeart/2005/8/layout/hProcess9"/>
    <dgm:cxn modelId="{81DF9896-88E6-478A-BBA3-7C7D49CD7648}" type="presParOf" srcId="{C6AC2250-B594-4DFD-8839-10E448157588}" destId="{6A1BCC49-669E-4BAD-B0C4-8360844435EB}" srcOrd="7" destOrd="0" presId="urn:microsoft.com/office/officeart/2005/8/layout/hProcess9"/>
    <dgm:cxn modelId="{93616DF8-1B09-457B-8263-F4C4D5877D39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5BB80-4776-4F83-9940-48F457314BFA}" type="presOf" srcId="{0D8FB3ED-2969-4E27-8856-213E23B7C747}" destId="{EBE19214-256E-4353-805E-25318EE473BC}" srcOrd="0" destOrd="0" presId="urn:microsoft.com/office/officeart/2005/8/layout/hProcess9"/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0C89E2DD-54DD-472F-8AD8-4A3595C74D3D}" type="presOf" srcId="{9101935D-3E2F-4AC7-9E85-056D0A4BA9A7}" destId="{2EDA695C-977A-4AE4-A930-F23E2B00D753}" srcOrd="0" destOrd="0" presId="urn:microsoft.com/office/officeart/2005/8/layout/hProcess9"/>
    <dgm:cxn modelId="{86EB2ADF-D365-4AFA-93F3-C986A4519B45}" type="presOf" srcId="{88520CC5-E672-49FB-BB87-0C47B4F621A6}" destId="{3AB66097-F3B0-4107-9FE1-D8B0D938ACDD}" srcOrd="0" destOrd="0" presId="urn:microsoft.com/office/officeart/2005/8/layout/hProcess9"/>
    <dgm:cxn modelId="{C0405281-DEB5-4A18-AB94-57ECF4E4C0C0}" type="presOf" srcId="{A4257CAC-1510-43FE-BA9F-CD076E349222}" destId="{1E078824-26C0-42B9-9D21-BACC7310FC13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F3979679-0DA7-4108-BB5D-4BCF6B4DC6CF}" type="presOf" srcId="{FE401427-800A-4B30-A562-78C932A0D6DB}" destId="{86BAAC07-746F-4C13-A47B-DD027203C081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7BA0B40B-AE21-4E07-8310-F7B94581285F}" type="presOf" srcId="{C9E2B644-EB71-483D-BD91-3B43D7ED27E9}" destId="{DF04244C-9033-4ECC-A046-6C4F70C6C32F}" srcOrd="0" destOrd="0" presId="urn:microsoft.com/office/officeart/2005/8/layout/hProcess9"/>
    <dgm:cxn modelId="{BA2B8FAC-59D9-46E6-8E9E-001ECA4F4EF8}" type="presParOf" srcId="{2EDA695C-977A-4AE4-A930-F23E2B00D753}" destId="{EA942D2C-B85D-4E69-8D71-54406AB75E91}" srcOrd="0" destOrd="0" presId="urn:microsoft.com/office/officeart/2005/8/layout/hProcess9"/>
    <dgm:cxn modelId="{F81D4A6B-FADE-4665-AD05-43F8246707A5}" type="presParOf" srcId="{2EDA695C-977A-4AE4-A930-F23E2B00D753}" destId="{C6AC2250-B594-4DFD-8839-10E448157588}" srcOrd="1" destOrd="0" presId="urn:microsoft.com/office/officeart/2005/8/layout/hProcess9"/>
    <dgm:cxn modelId="{C4793C84-F05C-4254-8243-2377873EA2B0}" type="presParOf" srcId="{C6AC2250-B594-4DFD-8839-10E448157588}" destId="{86BAAC07-746F-4C13-A47B-DD027203C081}" srcOrd="0" destOrd="0" presId="urn:microsoft.com/office/officeart/2005/8/layout/hProcess9"/>
    <dgm:cxn modelId="{E00FE375-C962-4FC1-AB57-C47F6AFF8BEB}" type="presParOf" srcId="{C6AC2250-B594-4DFD-8839-10E448157588}" destId="{1AB688FA-7A7A-48BB-B287-8D8219DAF08A}" srcOrd="1" destOrd="0" presId="urn:microsoft.com/office/officeart/2005/8/layout/hProcess9"/>
    <dgm:cxn modelId="{D44928E9-6F1C-40E6-87BD-E4064C819D05}" type="presParOf" srcId="{C6AC2250-B594-4DFD-8839-10E448157588}" destId="{EBE19214-256E-4353-805E-25318EE473BC}" srcOrd="2" destOrd="0" presId="urn:microsoft.com/office/officeart/2005/8/layout/hProcess9"/>
    <dgm:cxn modelId="{AD2BF7BA-FC6C-477E-9E35-94A2949C01AD}" type="presParOf" srcId="{C6AC2250-B594-4DFD-8839-10E448157588}" destId="{37805B46-81EF-439E-9A70-396DB2BB0A64}" srcOrd="3" destOrd="0" presId="urn:microsoft.com/office/officeart/2005/8/layout/hProcess9"/>
    <dgm:cxn modelId="{D69F7555-BD66-4584-86A8-98BB7CB3ADA7}" type="presParOf" srcId="{C6AC2250-B594-4DFD-8839-10E448157588}" destId="{1E078824-26C0-42B9-9D21-BACC7310FC13}" srcOrd="4" destOrd="0" presId="urn:microsoft.com/office/officeart/2005/8/layout/hProcess9"/>
    <dgm:cxn modelId="{5FF9D0B7-2988-4E0C-9DE0-8B113C6F5E60}" type="presParOf" srcId="{C6AC2250-B594-4DFD-8839-10E448157588}" destId="{76778E68-0855-4725-A267-ECAE3188D6B5}" srcOrd="5" destOrd="0" presId="urn:microsoft.com/office/officeart/2005/8/layout/hProcess9"/>
    <dgm:cxn modelId="{FFED122C-DC0A-4146-9236-FDE0C87801DB}" type="presParOf" srcId="{C6AC2250-B594-4DFD-8839-10E448157588}" destId="{3AB66097-F3B0-4107-9FE1-D8B0D938ACDD}" srcOrd="6" destOrd="0" presId="urn:microsoft.com/office/officeart/2005/8/layout/hProcess9"/>
    <dgm:cxn modelId="{ED08F2FC-ED53-46F5-A800-1C050D43C521}" type="presParOf" srcId="{C6AC2250-B594-4DFD-8839-10E448157588}" destId="{6A1BCC49-669E-4BAD-B0C4-8360844435EB}" srcOrd="7" destOrd="0" presId="urn:microsoft.com/office/officeart/2005/8/layout/hProcess9"/>
    <dgm:cxn modelId="{9EB96C64-9225-49EC-8850-CA7DE99B3FF6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01935D-3E2F-4AC7-9E85-056D0A4BA9A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FE401427-800A-4B30-A562-78C932A0D6D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5D5CEB-1ADB-4C62-80DC-2C6143B4CF93}" type="sibTrans" cxnId="{37B4C688-651F-437A-A30A-18A167BAA915}">
      <dgm:prSet/>
      <dgm:spPr/>
      <dgm:t>
        <a:bodyPr/>
        <a:lstStyle/>
        <a:p>
          <a:endParaRPr lang="en-US"/>
        </a:p>
      </dgm:t>
    </dgm:pt>
    <dgm:pt modelId="{009DC7EA-BE53-45BE-95A2-059C9E750DF5}" type="parTrans" cxnId="{37B4C688-651F-437A-A30A-18A167BAA915}">
      <dgm:prSet/>
      <dgm:spPr/>
      <dgm:t>
        <a:bodyPr/>
        <a:lstStyle/>
        <a:p>
          <a:endParaRPr lang="en-US"/>
        </a:p>
      </dgm:t>
    </dgm:pt>
    <dgm:pt modelId="{0D8FB3ED-2969-4E27-8856-213E23B7C74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DD36464-36C9-4895-B215-8CE0B8C207F4}" type="parTrans" cxnId="{BEEFF6AF-C3DF-4252-A750-5A5F02243740}">
      <dgm:prSet/>
      <dgm:spPr/>
      <dgm:t>
        <a:bodyPr/>
        <a:lstStyle/>
        <a:p>
          <a:endParaRPr lang="en-US"/>
        </a:p>
      </dgm:t>
    </dgm:pt>
    <dgm:pt modelId="{8D139CCB-177E-4212-814C-8CBB5E32CD92}" type="sibTrans" cxnId="{BEEFF6AF-C3DF-4252-A750-5A5F02243740}">
      <dgm:prSet/>
      <dgm:spPr/>
      <dgm:t>
        <a:bodyPr/>
        <a:lstStyle/>
        <a:p>
          <a:endParaRPr lang="en-US"/>
        </a:p>
      </dgm:t>
    </dgm:pt>
    <dgm:pt modelId="{A4257CAC-1510-43FE-BA9F-CD076E34922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7F389E-0F21-4C31-9CA1-54D6316534A0}" type="parTrans" cxnId="{ED457ADC-3CD2-404C-A1D5-BB4123247EED}">
      <dgm:prSet/>
      <dgm:spPr/>
      <dgm:t>
        <a:bodyPr/>
        <a:lstStyle/>
        <a:p>
          <a:endParaRPr lang="en-US"/>
        </a:p>
      </dgm:t>
    </dgm:pt>
    <dgm:pt modelId="{6AF1B56F-F5A7-49F6-907F-BFF9F2F8988F}" type="sibTrans" cxnId="{ED457ADC-3CD2-404C-A1D5-BB4123247EED}">
      <dgm:prSet/>
      <dgm:spPr/>
      <dgm:t>
        <a:bodyPr/>
        <a:lstStyle/>
        <a:p>
          <a:endParaRPr lang="en-US"/>
        </a:p>
      </dgm:t>
    </dgm:pt>
    <dgm:pt modelId="{88520CC5-E672-49FB-BB87-0C47B4F621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304EFCD-EB69-4329-8F39-510D07C3F0F3}" type="parTrans" cxnId="{B036F97F-05FF-4F2E-A8BB-86A79C9303AC}">
      <dgm:prSet/>
      <dgm:spPr/>
      <dgm:t>
        <a:bodyPr/>
        <a:lstStyle/>
        <a:p>
          <a:endParaRPr lang="en-US"/>
        </a:p>
      </dgm:t>
    </dgm:pt>
    <dgm:pt modelId="{FC78EDBB-192B-4BBD-8844-161DCBA60136}" type="sibTrans" cxnId="{B036F97F-05FF-4F2E-A8BB-86A79C9303AC}">
      <dgm:prSet/>
      <dgm:spPr/>
      <dgm:t>
        <a:bodyPr/>
        <a:lstStyle/>
        <a:p>
          <a:endParaRPr lang="en-US"/>
        </a:p>
      </dgm:t>
    </dgm:pt>
    <dgm:pt modelId="{C9E2B644-EB71-483D-BD91-3B43D7ED27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0DA3A2-95CE-4648-B5FC-14C50477D415}" type="parTrans" cxnId="{ADC82B1B-0B1B-4740-9A9F-AD6E3B599DCC}">
      <dgm:prSet/>
      <dgm:spPr/>
      <dgm:t>
        <a:bodyPr/>
        <a:lstStyle/>
        <a:p>
          <a:endParaRPr lang="en-US"/>
        </a:p>
      </dgm:t>
    </dgm:pt>
    <dgm:pt modelId="{9032AB2A-2B39-4DB0-A8D5-BBCA12EF88B7}" type="sibTrans" cxnId="{ADC82B1B-0B1B-4740-9A9F-AD6E3B599DCC}">
      <dgm:prSet/>
      <dgm:spPr/>
      <dgm:t>
        <a:bodyPr/>
        <a:lstStyle/>
        <a:p>
          <a:endParaRPr lang="en-US"/>
        </a:p>
      </dgm:t>
    </dgm:pt>
    <dgm:pt modelId="{2EDA695C-977A-4AE4-A930-F23E2B00D753}" type="pres">
      <dgm:prSet presAssocID="{9101935D-3E2F-4AC7-9E85-056D0A4BA9A7}" presName="CompostProcess" presStyleCnt="0">
        <dgm:presLayoutVars>
          <dgm:dir/>
          <dgm:resizeHandles val="exact"/>
        </dgm:presLayoutVars>
      </dgm:prSet>
      <dgm:spPr/>
    </dgm:pt>
    <dgm:pt modelId="{EA942D2C-B85D-4E69-8D71-54406AB75E91}" type="pres">
      <dgm:prSet presAssocID="{9101935D-3E2F-4AC7-9E85-056D0A4BA9A7}" presName="arrow" presStyleLbl="bgShp" presStyleIdx="0" presStyleCnt="1" custLinFactNeighborY="1629"/>
      <dgm:spPr/>
    </dgm:pt>
    <dgm:pt modelId="{C6AC2250-B594-4DFD-8839-10E448157588}" type="pres">
      <dgm:prSet presAssocID="{9101935D-3E2F-4AC7-9E85-056D0A4BA9A7}" presName="linearProcess" presStyleCnt="0"/>
      <dgm:spPr/>
    </dgm:pt>
    <dgm:pt modelId="{86BAAC07-746F-4C13-A47B-DD027203C081}" type="pres">
      <dgm:prSet presAssocID="{FE401427-800A-4B30-A562-78C932A0D6DB}" presName="textNode" presStyleLbl="node1" presStyleIdx="0" presStyleCnt="5" custScaleX="51739" custScaleY="72713" custLinFactY="-1629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688FA-7A7A-48BB-B287-8D8219DAF08A}" type="pres">
      <dgm:prSet presAssocID="{695D5CEB-1ADB-4C62-80DC-2C6143B4CF93}" presName="sibTrans" presStyleCnt="0"/>
      <dgm:spPr/>
    </dgm:pt>
    <dgm:pt modelId="{EBE19214-256E-4353-805E-25318EE473BC}" type="pres">
      <dgm:prSet presAssocID="{0D8FB3ED-2969-4E27-8856-213E23B7C747}" presName="textNode" presStyleLbl="node1" presStyleIdx="1" presStyleCnt="5" custScaleX="51739" custScaleY="72713" custLinFactNeighborX="-386" custLinFactNeighborY="-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5B46-81EF-439E-9A70-396DB2BB0A64}" type="pres">
      <dgm:prSet presAssocID="{8D139CCB-177E-4212-814C-8CBB5E32CD92}" presName="sibTrans" presStyleCnt="0"/>
      <dgm:spPr/>
    </dgm:pt>
    <dgm:pt modelId="{1E078824-26C0-42B9-9D21-BACC7310FC13}" type="pres">
      <dgm:prSet presAssocID="{A4257CAC-1510-43FE-BA9F-CD076E349222}" presName="textNode" presStyleLbl="node1" presStyleIdx="2" presStyleCnt="5" custScaleX="51739" custScaleY="72713" custLinFactNeighborX="-386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78E68-0855-4725-A267-ECAE3188D6B5}" type="pres">
      <dgm:prSet presAssocID="{6AF1B56F-F5A7-49F6-907F-BFF9F2F8988F}" presName="sibTrans" presStyleCnt="0"/>
      <dgm:spPr/>
    </dgm:pt>
    <dgm:pt modelId="{3AB66097-F3B0-4107-9FE1-D8B0D938ACDD}" type="pres">
      <dgm:prSet presAssocID="{88520CC5-E672-49FB-BB87-0C47B4F621A6}" presName="textNode" presStyleLbl="node1" presStyleIdx="3" presStyleCnt="5" custScaleX="51739" custScaleY="72713" custLinFactNeighborX="-386" custLinFactNeighborY="4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BCC49-669E-4BAD-B0C4-8360844435EB}" type="pres">
      <dgm:prSet presAssocID="{FC78EDBB-192B-4BBD-8844-161DCBA60136}" presName="sibTrans" presStyleCnt="0"/>
      <dgm:spPr/>
    </dgm:pt>
    <dgm:pt modelId="{DF04244C-9033-4ECC-A046-6C4F70C6C32F}" type="pres">
      <dgm:prSet presAssocID="{C9E2B644-EB71-483D-BD91-3B43D7ED27E9}" presName="textNode" presStyleLbl="node1" presStyleIdx="4" presStyleCnt="5" custScaleX="51739" custScaleY="72713" custLinFactNeighborX="-386" custLinFactNeighborY="9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82B1B-0B1B-4740-9A9F-AD6E3B599DCC}" srcId="{9101935D-3E2F-4AC7-9E85-056D0A4BA9A7}" destId="{C9E2B644-EB71-483D-BD91-3B43D7ED27E9}" srcOrd="4" destOrd="0" parTransId="{090DA3A2-95CE-4648-B5FC-14C50477D415}" sibTransId="{9032AB2A-2B39-4DB0-A8D5-BBCA12EF88B7}"/>
    <dgm:cxn modelId="{02A04FE2-CC0C-4F84-8340-47C9B9F06BDA}" type="presOf" srcId="{A4257CAC-1510-43FE-BA9F-CD076E349222}" destId="{1E078824-26C0-42B9-9D21-BACC7310FC13}" srcOrd="0" destOrd="0" presId="urn:microsoft.com/office/officeart/2005/8/layout/hProcess9"/>
    <dgm:cxn modelId="{2E64E52B-560E-448E-967A-B8CBD963F2A4}" type="presOf" srcId="{FE401427-800A-4B30-A562-78C932A0D6DB}" destId="{86BAAC07-746F-4C13-A47B-DD027203C081}" srcOrd="0" destOrd="0" presId="urn:microsoft.com/office/officeart/2005/8/layout/hProcess9"/>
    <dgm:cxn modelId="{F0BFCA9B-E308-4E21-8EBB-A0681647C052}" type="presOf" srcId="{9101935D-3E2F-4AC7-9E85-056D0A4BA9A7}" destId="{2EDA695C-977A-4AE4-A930-F23E2B00D753}" srcOrd="0" destOrd="0" presId="urn:microsoft.com/office/officeart/2005/8/layout/hProcess9"/>
    <dgm:cxn modelId="{152150AC-690F-46AF-AADA-FE2AB77501F1}" type="presOf" srcId="{88520CC5-E672-49FB-BB87-0C47B4F621A6}" destId="{3AB66097-F3B0-4107-9FE1-D8B0D938ACDD}" srcOrd="0" destOrd="0" presId="urn:microsoft.com/office/officeart/2005/8/layout/hProcess9"/>
    <dgm:cxn modelId="{37B4C688-651F-437A-A30A-18A167BAA915}" srcId="{9101935D-3E2F-4AC7-9E85-056D0A4BA9A7}" destId="{FE401427-800A-4B30-A562-78C932A0D6DB}" srcOrd="0" destOrd="0" parTransId="{009DC7EA-BE53-45BE-95A2-059C9E750DF5}" sibTransId="{695D5CEB-1ADB-4C62-80DC-2C6143B4CF93}"/>
    <dgm:cxn modelId="{BEEFF6AF-C3DF-4252-A750-5A5F02243740}" srcId="{9101935D-3E2F-4AC7-9E85-056D0A4BA9A7}" destId="{0D8FB3ED-2969-4E27-8856-213E23B7C747}" srcOrd="1" destOrd="0" parTransId="{EDD36464-36C9-4895-B215-8CE0B8C207F4}" sibTransId="{8D139CCB-177E-4212-814C-8CBB5E32CD92}"/>
    <dgm:cxn modelId="{B036F97F-05FF-4F2E-A8BB-86A79C9303AC}" srcId="{9101935D-3E2F-4AC7-9E85-056D0A4BA9A7}" destId="{88520CC5-E672-49FB-BB87-0C47B4F621A6}" srcOrd="3" destOrd="0" parTransId="{3304EFCD-EB69-4329-8F39-510D07C3F0F3}" sibTransId="{FC78EDBB-192B-4BBD-8844-161DCBA60136}"/>
    <dgm:cxn modelId="{71C954AB-F260-4466-933E-0654AFBBEF0F}" type="presOf" srcId="{C9E2B644-EB71-483D-BD91-3B43D7ED27E9}" destId="{DF04244C-9033-4ECC-A046-6C4F70C6C32F}" srcOrd="0" destOrd="0" presId="urn:microsoft.com/office/officeart/2005/8/layout/hProcess9"/>
    <dgm:cxn modelId="{ED457ADC-3CD2-404C-A1D5-BB4123247EED}" srcId="{9101935D-3E2F-4AC7-9E85-056D0A4BA9A7}" destId="{A4257CAC-1510-43FE-BA9F-CD076E349222}" srcOrd="2" destOrd="0" parTransId="{9D7F389E-0F21-4C31-9CA1-54D6316534A0}" sibTransId="{6AF1B56F-F5A7-49F6-907F-BFF9F2F8988F}"/>
    <dgm:cxn modelId="{B45C0E0F-890B-4212-9BB0-834227C24148}" type="presOf" srcId="{0D8FB3ED-2969-4E27-8856-213E23B7C747}" destId="{EBE19214-256E-4353-805E-25318EE473BC}" srcOrd="0" destOrd="0" presId="urn:microsoft.com/office/officeart/2005/8/layout/hProcess9"/>
    <dgm:cxn modelId="{A7E91C42-EAEA-4432-AD5E-999D61E34F04}" type="presParOf" srcId="{2EDA695C-977A-4AE4-A930-F23E2B00D753}" destId="{EA942D2C-B85D-4E69-8D71-54406AB75E91}" srcOrd="0" destOrd="0" presId="urn:microsoft.com/office/officeart/2005/8/layout/hProcess9"/>
    <dgm:cxn modelId="{9F80942A-EDA1-4D57-8345-96AAF24A6998}" type="presParOf" srcId="{2EDA695C-977A-4AE4-A930-F23E2B00D753}" destId="{C6AC2250-B594-4DFD-8839-10E448157588}" srcOrd="1" destOrd="0" presId="urn:microsoft.com/office/officeart/2005/8/layout/hProcess9"/>
    <dgm:cxn modelId="{2C637742-2BAE-4C1B-A5E2-501968D459AE}" type="presParOf" srcId="{C6AC2250-B594-4DFD-8839-10E448157588}" destId="{86BAAC07-746F-4C13-A47B-DD027203C081}" srcOrd="0" destOrd="0" presId="urn:microsoft.com/office/officeart/2005/8/layout/hProcess9"/>
    <dgm:cxn modelId="{9C11421F-F4D2-40B0-A5F0-5E2DBF892D54}" type="presParOf" srcId="{C6AC2250-B594-4DFD-8839-10E448157588}" destId="{1AB688FA-7A7A-48BB-B287-8D8219DAF08A}" srcOrd="1" destOrd="0" presId="urn:microsoft.com/office/officeart/2005/8/layout/hProcess9"/>
    <dgm:cxn modelId="{F0C79913-916A-4818-9876-1D49F00A4E77}" type="presParOf" srcId="{C6AC2250-B594-4DFD-8839-10E448157588}" destId="{EBE19214-256E-4353-805E-25318EE473BC}" srcOrd="2" destOrd="0" presId="urn:microsoft.com/office/officeart/2005/8/layout/hProcess9"/>
    <dgm:cxn modelId="{7FD5DC82-21FC-4C35-96F4-1C82CA773957}" type="presParOf" srcId="{C6AC2250-B594-4DFD-8839-10E448157588}" destId="{37805B46-81EF-439E-9A70-396DB2BB0A64}" srcOrd="3" destOrd="0" presId="urn:microsoft.com/office/officeart/2005/8/layout/hProcess9"/>
    <dgm:cxn modelId="{16B3BC08-0174-480C-8B19-4B9B2F56F618}" type="presParOf" srcId="{C6AC2250-B594-4DFD-8839-10E448157588}" destId="{1E078824-26C0-42B9-9D21-BACC7310FC13}" srcOrd="4" destOrd="0" presId="urn:microsoft.com/office/officeart/2005/8/layout/hProcess9"/>
    <dgm:cxn modelId="{943F1E64-C720-4FE7-B6F0-162B27A4E62A}" type="presParOf" srcId="{C6AC2250-B594-4DFD-8839-10E448157588}" destId="{76778E68-0855-4725-A267-ECAE3188D6B5}" srcOrd="5" destOrd="0" presId="urn:microsoft.com/office/officeart/2005/8/layout/hProcess9"/>
    <dgm:cxn modelId="{518EAB69-8A47-41C3-A06C-FE6D686B1C87}" type="presParOf" srcId="{C6AC2250-B594-4DFD-8839-10E448157588}" destId="{3AB66097-F3B0-4107-9FE1-D8B0D938ACDD}" srcOrd="6" destOrd="0" presId="urn:microsoft.com/office/officeart/2005/8/layout/hProcess9"/>
    <dgm:cxn modelId="{CF6F9E3B-8F4C-473B-A840-88FE0810C87E}" type="presParOf" srcId="{C6AC2250-B594-4DFD-8839-10E448157588}" destId="{6A1BCC49-669E-4BAD-B0C4-8360844435EB}" srcOrd="7" destOrd="0" presId="urn:microsoft.com/office/officeart/2005/8/layout/hProcess9"/>
    <dgm:cxn modelId="{66C77798-2104-4EB4-BC93-F4507A7CEE6C}" type="presParOf" srcId="{C6AC2250-B594-4DFD-8839-10E448157588}" destId="{DF04244C-9033-4ECC-A046-6C4F70C6C32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7F881-5992-435F-B3E9-E84D343683D3}">
      <dsp:nvSpPr>
        <dsp:cNvPr id="0" name=""/>
        <dsp:cNvSpPr/>
      </dsp:nvSpPr>
      <dsp:spPr>
        <a:xfrm>
          <a:off x="3291839" y="0"/>
          <a:ext cx="4937760" cy="1625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Very accurate tree ensemble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L. </a:t>
          </a:r>
          <a:r>
            <a:rPr lang="en-US" sz="2000" kern="1200" dirty="0" err="1" smtClean="0"/>
            <a:t>Breiman,‘Random</a:t>
          </a:r>
          <a:r>
            <a:rPr lang="en-US" sz="2000" kern="1200" dirty="0" smtClean="0"/>
            <a:t> Forests’, 2001</a:t>
          </a:r>
          <a:endParaRPr lang="en-US" sz="2000" kern="1200" dirty="0"/>
        </a:p>
      </dsp:txBody>
      <dsp:txXfrm>
        <a:off x="3291839" y="203212"/>
        <a:ext cx="4328123" cy="1219275"/>
      </dsp:txXfrm>
    </dsp:sp>
    <dsp:sp modelId="{52FB1185-E4D2-41F4-8BB1-806575E35BC5}">
      <dsp:nvSpPr>
        <dsp:cNvPr id="0" name=""/>
        <dsp:cNvSpPr/>
      </dsp:nvSpPr>
      <dsp:spPr>
        <a:xfrm>
          <a:off x="0" y="0"/>
          <a:ext cx="3291840" cy="16256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Random</a:t>
          </a:r>
          <a:r>
            <a:rPr lang="en-US" sz="3000" kern="1200" baseline="0" dirty="0" smtClean="0"/>
            <a:t> Forests</a:t>
          </a:r>
          <a:endParaRPr lang="en-US" sz="3000" kern="1200" dirty="0"/>
        </a:p>
      </dsp:txBody>
      <dsp:txXfrm>
        <a:off x="79360" y="79360"/>
        <a:ext cx="3133120" cy="1466979"/>
      </dsp:txXfrm>
    </dsp:sp>
    <dsp:sp modelId="{E1579E3B-3395-4040-91A6-AB22B886C48A}">
      <dsp:nvSpPr>
        <dsp:cNvPr id="0" name=""/>
        <dsp:cNvSpPr/>
      </dsp:nvSpPr>
      <dsp:spPr>
        <a:xfrm>
          <a:off x="3291839" y="1788269"/>
          <a:ext cx="4937760" cy="1625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Guarantee: decreases training error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R. </a:t>
          </a:r>
          <a:r>
            <a:rPr lang="en-US" sz="2000" kern="1200" dirty="0" err="1" smtClean="0"/>
            <a:t>Schapire</a:t>
          </a:r>
          <a:r>
            <a:rPr lang="en-US" sz="2000" kern="1200" dirty="0" smtClean="0"/>
            <a:t>, ‘</a:t>
          </a:r>
          <a:r>
            <a:rPr lang="en-US" sz="2000" i="1" kern="1200" dirty="0" smtClean="0"/>
            <a:t>The boosting approach to machine learning</a:t>
          </a:r>
          <a:r>
            <a:rPr lang="en-US" sz="2000" kern="1200" dirty="0" smtClean="0"/>
            <a:t>’ </a:t>
          </a:r>
          <a:endParaRPr lang="en-US" sz="2000" kern="1200" dirty="0"/>
        </a:p>
      </dsp:txBody>
      <dsp:txXfrm>
        <a:off x="3291839" y="1991481"/>
        <a:ext cx="4328123" cy="1219275"/>
      </dsp:txXfrm>
    </dsp:sp>
    <dsp:sp modelId="{4C10BAA1-80BB-4BA5-9613-7A9186E74FA7}">
      <dsp:nvSpPr>
        <dsp:cNvPr id="0" name=""/>
        <dsp:cNvSpPr/>
      </dsp:nvSpPr>
      <dsp:spPr>
        <a:xfrm>
          <a:off x="0" y="1788269"/>
          <a:ext cx="3291840" cy="16256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Boosting</a:t>
          </a:r>
          <a:endParaRPr lang="en-US" sz="3000" kern="1200" dirty="0"/>
        </a:p>
      </dsp:txBody>
      <dsp:txXfrm>
        <a:off x="79360" y="1867629"/>
        <a:ext cx="3133120" cy="1466979"/>
      </dsp:txXfrm>
    </dsp:sp>
    <dsp:sp modelId="{2F4EB97D-FF73-4234-9B62-CBD10B1EA83F}">
      <dsp:nvSpPr>
        <dsp:cNvPr id="0" name=""/>
        <dsp:cNvSpPr/>
      </dsp:nvSpPr>
      <dsp:spPr>
        <a:xfrm>
          <a:off x="3291839" y="3576538"/>
          <a:ext cx="4937760" cy="1625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Bagged boosting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G. Webb, ‘</a:t>
          </a:r>
          <a:r>
            <a:rPr lang="en-US" sz="2000" i="1" kern="1200" dirty="0" err="1" smtClean="0"/>
            <a:t>MultiBoosting</a:t>
          </a:r>
          <a:r>
            <a:rPr lang="en-US" sz="2000" i="1" kern="1200" dirty="0" smtClean="0"/>
            <a:t>: A Technique for Combining Boosting and Weighted Bagging</a:t>
          </a:r>
          <a:r>
            <a:rPr lang="en-US" sz="2000" kern="1200" dirty="0" smtClean="0"/>
            <a:t>’</a:t>
          </a:r>
          <a:endParaRPr lang="en-US" sz="2000" kern="1200" dirty="0"/>
        </a:p>
      </dsp:txBody>
      <dsp:txXfrm>
        <a:off x="3291839" y="3779750"/>
        <a:ext cx="4328123" cy="1219275"/>
      </dsp:txXfrm>
    </dsp:sp>
    <dsp:sp modelId="{A02FABE8-CC53-4B2A-84E7-AA919BAC62A5}">
      <dsp:nvSpPr>
        <dsp:cNvPr id="0" name=""/>
        <dsp:cNvSpPr/>
      </dsp:nvSpPr>
      <dsp:spPr>
        <a:xfrm>
          <a:off x="0" y="3576538"/>
          <a:ext cx="3291840" cy="16256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Multi-boosting</a:t>
          </a:r>
          <a:endParaRPr lang="en-US" sz="3000" kern="1200" dirty="0"/>
        </a:p>
      </dsp:txBody>
      <dsp:txXfrm>
        <a:off x="79360" y="3655898"/>
        <a:ext cx="3133120" cy="14669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59505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59505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59505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59505"/>
        <a:ext cx="1193846" cy="10999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59505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59505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59505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59505"/>
        <a:ext cx="1193846" cy="10999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59505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59505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59505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59505"/>
        <a:ext cx="1193846" cy="10999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59505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59505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59505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59505"/>
        <a:ext cx="1193846" cy="10999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59505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59505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59505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59505"/>
        <a:ext cx="1193846" cy="10999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59505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59505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59505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59505"/>
        <a:ext cx="1193846" cy="109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49556-7B5C-40C3-95A0-B44457480F0F}">
      <dsp:nvSpPr>
        <dsp:cNvPr id="0" name=""/>
        <dsp:cNvSpPr/>
      </dsp:nvSpPr>
      <dsp:spPr>
        <a:xfrm>
          <a:off x="3291839" y="1524"/>
          <a:ext cx="4937760" cy="12091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Decision tree based on the </a:t>
          </a:r>
          <a:r>
            <a:rPr lang="en-US" sz="2000" kern="1200" dirty="0" err="1" smtClean="0"/>
            <a:t>Gini</a:t>
          </a:r>
          <a:r>
            <a:rPr lang="en-US" sz="2000" kern="1200" dirty="0" smtClean="0"/>
            <a:t> Impurity criterion</a:t>
          </a:r>
          <a:endParaRPr lang="en-US" sz="2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3291839" y="152663"/>
        <a:ext cx="4484343" cy="906835"/>
      </dsp:txXfrm>
    </dsp:sp>
    <dsp:sp modelId="{D1796B75-37A0-4EA7-9498-185B9A9BC0D8}">
      <dsp:nvSpPr>
        <dsp:cNvPr id="0" name=""/>
        <dsp:cNvSpPr/>
      </dsp:nvSpPr>
      <dsp:spPr>
        <a:xfrm>
          <a:off x="0" y="1524"/>
          <a:ext cx="3291840" cy="12091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CART</a:t>
          </a:r>
          <a:endParaRPr lang="en-US" sz="3000" kern="1200" dirty="0"/>
        </a:p>
      </dsp:txBody>
      <dsp:txXfrm>
        <a:off x="59024" y="60548"/>
        <a:ext cx="3173792" cy="1091065"/>
      </dsp:txXfrm>
    </dsp:sp>
    <dsp:sp modelId="{EFAF4A15-6202-4D05-9F3E-74E0217EDA79}">
      <dsp:nvSpPr>
        <dsp:cNvPr id="0" name=""/>
        <dsp:cNvSpPr/>
      </dsp:nvSpPr>
      <dsp:spPr>
        <a:xfrm>
          <a:off x="3291839" y="1331549"/>
          <a:ext cx="4937760" cy="12091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Dec. tree with leaf classifiers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K. Ting, G. Webb, ‘</a:t>
          </a:r>
          <a:r>
            <a:rPr lang="en-US" sz="2000" i="1" kern="1200" dirty="0" err="1" smtClean="0"/>
            <a:t>FaSS</a:t>
          </a:r>
          <a:r>
            <a:rPr lang="en-US" sz="2000" i="1" kern="1200" dirty="0" smtClean="0"/>
            <a:t>: Ensembles for Stable Learners</a:t>
          </a:r>
          <a:r>
            <a:rPr lang="en-US" sz="2000" kern="1200" dirty="0" smtClean="0"/>
            <a:t>’</a:t>
          </a:r>
          <a:endParaRPr lang="en-US" sz="2000" kern="1200" dirty="0"/>
        </a:p>
      </dsp:txBody>
      <dsp:txXfrm>
        <a:off x="3291839" y="1482688"/>
        <a:ext cx="4484343" cy="906835"/>
      </dsp:txXfrm>
    </dsp:sp>
    <dsp:sp modelId="{C3F18774-511D-4372-A0C1-75B33C779467}">
      <dsp:nvSpPr>
        <dsp:cNvPr id="0" name=""/>
        <dsp:cNvSpPr/>
      </dsp:nvSpPr>
      <dsp:spPr>
        <a:xfrm>
          <a:off x="0" y="1331549"/>
          <a:ext cx="3291840" cy="12091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Feating</a:t>
          </a:r>
          <a:endParaRPr lang="en-US" sz="3000" kern="1200" dirty="0"/>
        </a:p>
      </dsp:txBody>
      <dsp:txXfrm>
        <a:off x="59024" y="1390573"/>
        <a:ext cx="3173792" cy="1091065"/>
      </dsp:txXfrm>
    </dsp:sp>
    <dsp:sp modelId="{15E3658F-F480-46FF-9295-F56202B9C499}">
      <dsp:nvSpPr>
        <dsp:cNvPr id="0" name=""/>
        <dsp:cNvSpPr/>
      </dsp:nvSpPr>
      <dsp:spPr>
        <a:xfrm>
          <a:off x="3291839" y="2661574"/>
          <a:ext cx="4937760" cy="12091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Ensemble: each discriminator trained on a random subset of  features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R. </a:t>
          </a:r>
          <a:r>
            <a:rPr lang="en-US" sz="2000" kern="1200" dirty="0" err="1" smtClean="0"/>
            <a:t>Bryll</a:t>
          </a:r>
          <a:r>
            <a:rPr lang="en-US" sz="2000" kern="1200" dirty="0" smtClean="0"/>
            <a:t>, ‘</a:t>
          </a:r>
          <a:r>
            <a:rPr lang="en-US" sz="2000" i="1" kern="1200" dirty="0" smtClean="0"/>
            <a:t>Attribute bagging</a:t>
          </a:r>
          <a:r>
            <a:rPr lang="en-US" sz="2000" kern="1200" dirty="0" smtClean="0"/>
            <a:t> ’</a:t>
          </a:r>
          <a:endParaRPr lang="en-US" sz="2000" kern="1200" dirty="0"/>
        </a:p>
      </dsp:txBody>
      <dsp:txXfrm>
        <a:off x="3291839" y="2812713"/>
        <a:ext cx="4484343" cy="906835"/>
      </dsp:txXfrm>
    </dsp:sp>
    <dsp:sp modelId="{41513B57-835C-41A3-836F-7F8EE10C5D36}">
      <dsp:nvSpPr>
        <dsp:cNvPr id="0" name=""/>
        <dsp:cNvSpPr/>
      </dsp:nvSpPr>
      <dsp:spPr>
        <a:xfrm>
          <a:off x="0" y="2661574"/>
          <a:ext cx="3291840" cy="12091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Subspacing</a:t>
          </a:r>
          <a:endParaRPr lang="en-US" sz="3000" kern="1200" dirty="0"/>
        </a:p>
      </dsp:txBody>
      <dsp:txXfrm>
        <a:off x="59024" y="2720598"/>
        <a:ext cx="3173792" cy="1091065"/>
      </dsp:txXfrm>
    </dsp:sp>
    <dsp:sp modelId="{6E46362E-6484-41F6-BA61-CDAC316B5729}">
      <dsp:nvSpPr>
        <dsp:cNvPr id="0" name=""/>
        <dsp:cNvSpPr/>
      </dsp:nvSpPr>
      <dsp:spPr>
        <a:xfrm>
          <a:off x="3291839" y="3991599"/>
          <a:ext cx="4937760" cy="12091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Builds a decision list that selects the classifier to deal with a query point</a:t>
          </a:r>
          <a:endParaRPr lang="en-US" sz="2000" kern="1200" dirty="0"/>
        </a:p>
      </dsp:txBody>
      <dsp:txXfrm>
        <a:off x="3291839" y="4142738"/>
        <a:ext cx="4484343" cy="906835"/>
      </dsp:txXfrm>
    </dsp:sp>
    <dsp:sp modelId="{720A0AAA-111D-482D-8C06-51FCECB79629}">
      <dsp:nvSpPr>
        <dsp:cNvPr id="0" name=""/>
        <dsp:cNvSpPr/>
      </dsp:nvSpPr>
      <dsp:spPr>
        <a:xfrm>
          <a:off x="0" y="3991599"/>
          <a:ext cx="3291840" cy="12091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EOP</a:t>
          </a:r>
          <a:endParaRPr lang="en-US" sz="3000" kern="1200" dirty="0"/>
        </a:p>
      </dsp:txBody>
      <dsp:txXfrm>
        <a:off x="59024" y="4050623"/>
        <a:ext cx="3173792" cy="10910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E8C91-39C8-4979-8B9A-E17483378659}">
      <dsp:nvSpPr>
        <dsp:cNvPr id="0" name=""/>
        <dsp:cNvSpPr/>
      </dsp:nvSpPr>
      <dsp:spPr>
        <a:xfrm>
          <a:off x="1704144" y="300"/>
          <a:ext cx="6896167" cy="10644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632AD-6FBD-48DA-875F-C3DA109D3431}">
      <dsp:nvSpPr>
        <dsp:cNvPr id="0" name=""/>
        <dsp:cNvSpPr/>
      </dsp:nvSpPr>
      <dsp:spPr>
        <a:xfrm>
          <a:off x="0" y="300"/>
          <a:ext cx="1465256" cy="10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Lift</a:t>
          </a:r>
          <a:endParaRPr lang="en-US" sz="2400" kern="1200" dirty="0"/>
        </a:p>
      </dsp:txBody>
      <dsp:txXfrm>
        <a:off x="51961" y="52261"/>
        <a:ext cx="1361334" cy="960496"/>
      </dsp:txXfrm>
    </dsp:sp>
    <dsp:sp modelId="{32BE1648-1FC4-4BA4-B394-D82048E35425}">
      <dsp:nvSpPr>
        <dsp:cNvPr id="0" name=""/>
        <dsp:cNvSpPr/>
      </dsp:nvSpPr>
      <dsp:spPr>
        <a:xfrm>
          <a:off x="1704144" y="1171161"/>
          <a:ext cx="6896167" cy="10644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624A-7BB5-40A3-9E9A-0A65D922B29D}">
      <dsp:nvSpPr>
        <dsp:cNvPr id="0" name=""/>
        <dsp:cNvSpPr/>
      </dsp:nvSpPr>
      <dsp:spPr>
        <a:xfrm>
          <a:off x="0" y="1171161"/>
          <a:ext cx="1465256" cy="10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Bayes</a:t>
          </a:r>
          <a:r>
            <a:rPr lang="en-US" sz="2400" kern="1200" dirty="0" smtClean="0"/>
            <a:t> Factor</a:t>
          </a:r>
          <a:endParaRPr lang="en-US" sz="2400" kern="1200" dirty="0"/>
        </a:p>
      </dsp:txBody>
      <dsp:txXfrm>
        <a:off x="51961" y="1223122"/>
        <a:ext cx="1361334" cy="960496"/>
      </dsp:txXfrm>
    </dsp:sp>
    <dsp:sp modelId="{4A71CF37-81CF-48BF-8375-80FBA999EAB0}">
      <dsp:nvSpPr>
        <dsp:cNvPr id="0" name=""/>
        <dsp:cNvSpPr/>
      </dsp:nvSpPr>
      <dsp:spPr>
        <a:xfrm>
          <a:off x="1655900" y="2342022"/>
          <a:ext cx="6954717" cy="10644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0917-F6DC-4744-8ECB-70713F10B2A5}">
      <dsp:nvSpPr>
        <dsp:cNvPr id="0" name=""/>
        <dsp:cNvSpPr/>
      </dsp:nvSpPr>
      <dsp:spPr>
        <a:xfrm>
          <a:off x="0" y="2342022"/>
          <a:ext cx="1465221" cy="10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J-Score</a:t>
          </a:r>
          <a:endParaRPr lang="en-US" sz="2400" kern="1200" dirty="0"/>
        </a:p>
      </dsp:txBody>
      <dsp:txXfrm>
        <a:off x="51961" y="2393983"/>
        <a:ext cx="1361299" cy="960496"/>
      </dsp:txXfrm>
    </dsp:sp>
    <dsp:sp modelId="{92B3D815-5BCC-47EA-B6FD-C72F590BE4DA}">
      <dsp:nvSpPr>
        <dsp:cNvPr id="0" name=""/>
        <dsp:cNvSpPr/>
      </dsp:nvSpPr>
      <dsp:spPr>
        <a:xfrm>
          <a:off x="2916028" y="3513183"/>
          <a:ext cx="5680192" cy="13636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3CBA9-C769-45B3-8163-C1CD64D2E01B}">
      <dsp:nvSpPr>
        <dsp:cNvPr id="0" name=""/>
        <dsp:cNvSpPr/>
      </dsp:nvSpPr>
      <dsp:spPr>
        <a:xfrm>
          <a:off x="0" y="3662481"/>
          <a:ext cx="2673048" cy="1064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Normalized Mutual Information</a:t>
          </a:r>
          <a:endParaRPr lang="en-US" sz="2400" kern="1200" dirty="0"/>
        </a:p>
      </dsp:txBody>
      <dsp:txXfrm>
        <a:off x="51961" y="3714442"/>
        <a:ext cx="2569126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2D2C-B85D-4E69-8D71-54406AB75E91}">
      <dsp:nvSpPr>
        <dsp:cNvPr id="0" name=""/>
        <dsp:cNvSpPr/>
      </dsp:nvSpPr>
      <dsp:spPr>
        <a:xfrm>
          <a:off x="634364" y="0"/>
          <a:ext cx="7189470" cy="4190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AC07-746F-4C13-A47B-DD027203C081}">
      <dsp:nvSpPr>
        <dsp:cNvPr id="0" name=""/>
        <dsp:cNvSpPr/>
      </dsp:nvSpPr>
      <dsp:spPr>
        <a:xfrm>
          <a:off x="99506" y="0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59011" y="59505"/>
        <a:ext cx="1193846" cy="1099950"/>
      </dsp:txXfrm>
    </dsp:sp>
    <dsp:sp modelId="{EBE19214-256E-4353-805E-25318EE473BC}">
      <dsp:nvSpPr>
        <dsp:cNvPr id="0" name=""/>
        <dsp:cNvSpPr/>
      </dsp:nvSpPr>
      <dsp:spPr>
        <a:xfrm>
          <a:off x="1835272" y="762233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1894777" y="821738"/>
        <a:ext cx="1193846" cy="1099950"/>
      </dsp:txXfrm>
    </dsp:sp>
    <dsp:sp modelId="{1E078824-26C0-42B9-9D21-BACC7310FC13}">
      <dsp:nvSpPr>
        <dsp:cNvPr id="0" name=""/>
        <dsp:cNvSpPr/>
      </dsp:nvSpPr>
      <dsp:spPr>
        <a:xfrm>
          <a:off x="3571039" y="1448032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3630544" y="1507537"/>
        <a:ext cx="1193846" cy="1099950"/>
      </dsp:txXfrm>
    </dsp:sp>
    <dsp:sp modelId="{3AB66097-F3B0-4107-9FE1-D8B0D938ACDD}">
      <dsp:nvSpPr>
        <dsp:cNvPr id="0" name=""/>
        <dsp:cNvSpPr/>
      </dsp:nvSpPr>
      <dsp:spPr>
        <a:xfrm>
          <a:off x="5306805" y="2209804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5366310" y="2269309"/>
        <a:ext cx="1193846" cy="1099950"/>
      </dsp:txXfrm>
    </dsp:sp>
    <dsp:sp modelId="{DF04244C-9033-4ECC-A046-6C4F70C6C32F}">
      <dsp:nvSpPr>
        <dsp:cNvPr id="0" name=""/>
        <dsp:cNvSpPr/>
      </dsp:nvSpPr>
      <dsp:spPr>
        <a:xfrm>
          <a:off x="7042572" y="2972038"/>
          <a:ext cx="1312856" cy="121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 </a:t>
          </a:r>
          <a:endParaRPr lang="en-US" sz="5300" kern="1200" dirty="0"/>
        </a:p>
      </dsp:txBody>
      <dsp:txXfrm>
        <a:off x="7102077" y="3031543"/>
        <a:ext cx="1193846" cy="1099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1E66-39C1-4B52-ACA8-35C2F444E04D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8CFC3-8FC6-4E7E-B50D-6028DF6A1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Put</a:t>
            </a:r>
            <a:r>
              <a:rPr lang="en-US" baseline="0" dirty="0" smtClean="0"/>
              <a:t> boosting and CART on top of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#33 recommend using "escalation" concept as a story behind it (more instances can be resolved by EOP at the first level of its hierarchy when compared to CART, etc), also showing only 4 lines to depict differences will make it more understandable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#33 recommend using "escalation" concept as a story behind it (more instances can be resolved by EOP at the first level of its hierarchy when compared to CART, etc), also showing only 4 lines to depict differences will make it more understandable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!! For each,</a:t>
            </a:r>
            <a:r>
              <a:rPr lang="en-US" baseline="0" dirty="0" smtClean="0"/>
              <a:t> say what characteristics of the data make the problem special !!</a:t>
            </a:r>
          </a:p>
          <a:p>
            <a:endParaRPr lang="en-US" dirty="0" smtClean="0"/>
          </a:p>
          <a:p>
            <a:r>
              <a:rPr lang="en-US" dirty="0" smtClean="0"/>
              <a:t>Cell</a:t>
            </a:r>
            <a:r>
              <a:rPr lang="en-US" baseline="0" dirty="0" smtClean="0"/>
              <a:t> Data – explain relationships between treatment and cell evolution;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ICU Medication – identify combinations of drugs that correlate with readmissions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Fuel Consumption – identify causes of excess fuel consumption among driving behaviors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Nuclear Threats – support interpretation of radioactivity detected in cargo containers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9D1-B3F0-49B0-BB97-C032E73642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CFC3-8FC6-4E7E-B50D-6028DF6A18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37F0C5A-8957-4E68-AAC2-0771F76C2E5D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098E-5198-412C-9D9D-D69199C50029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B511-8790-4BA3-983F-26A8AFA6D1A2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01F-DF9C-4502-BF98-CBB46CCADF24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7E41-8B07-4387-9309-70FBF69F9415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08A1-A769-4396-BD2D-CFEF31C64521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A5B074-E819-40D7-A87D-0C543D0E0FF6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839D4F-425E-4C75-8C97-592490EB556F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6CBB-EC8B-409E-8800-BDBD9E039AAA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6D47-E297-4D4F-937B-BD04E13E77A9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F-80F0-4EAE-9790-E4FBE35643F0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2B66E4-D709-46E7-8D44-D798D7D542A4}" type="datetime1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QuickStyle" Target="../diagrams/quickStyle15.xml"/><Relationship Id="rId18" Type="http://schemas.openxmlformats.org/officeDocument/2006/relationships/image" Target="../media/image18.png"/><Relationship Id="rId3" Type="http://schemas.openxmlformats.org/officeDocument/2006/relationships/diagramData" Target="../diagrams/data14.xml"/><Relationship Id="rId21" Type="http://schemas.openxmlformats.org/officeDocument/2006/relationships/diagramQuickStyle" Target="../diagrams/quickStyle16.xml"/><Relationship Id="rId7" Type="http://schemas.microsoft.com/office/2007/relationships/diagramDrawing" Target="../diagrams/drawing14.xml"/><Relationship Id="rId12" Type="http://schemas.openxmlformats.org/officeDocument/2006/relationships/diagramLayout" Target="../diagrams/layout15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.png"/><Relationship Id="rId20" Type="http://schemas.openxmlformats.org/officeDocument/2006/relationships/diagramLayout" Target="../diagrams/layou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Data" Target="../diagrams/data15.xml"/><Relationship Id="rId5" Type="http://schemas.openxmlformats.org/officeDocument/2006/relationships/diagramQuickStyle" Target="../diagrams/quickStyle14.xml"/><Relationship Id="rId15" Type="http://schemas.microsoft.com/office/2007/relationships/diagramDrawing" Target="../diagrams/drawing15.xml"/><Relationship Id="rId23" Type="http://schemas.microsoft.com/office/2007/relationships/diagramDrawing" Target="../diagrams/drawing16.xml"/><Relationship Id="rId10" Type="http://schemas.openxmlformats.org/officeDocument/2006/relationships/image" Target="../media/image12.png"/><Relationship Id="rId19" Type="http://schemas.openxmlformats.org/officeDocument/2006/relationships/diagramData" Target="../diagrams/data16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1.png"/><Relationship Id="rId14" Type="http://schemas.openxmlformats.org/officeDocument/2006/relationships/diagramColors" Target="../diagrams/colors15.xml"/><Relationship Id="rId22" Type="http://schemas.openxmlformats.org/officeDocument/2006/relationships/diagramColors" Target="../diagrams/colors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QuickStyle" Target="../diagrams/quickStyle18.xml"/><Relationship Id="rId18" Type="http://schemas.openxmlformats.org/officeDocument/2006/relationships/image" Target="../media/image18.png"/><Relationship Id="rId26" Type="http://schemas.openxmlformats.org/officeDocument/2006/relationships/image" Target="../media/image21.png"/><Relationship Id="rId3" Type="http://schemas.openxmlformats.org/officeDocument/2006/relationships/diagramData" Target="../diagrams/data17.xml"/><Relationship Id="rId21" Type="http://schemas.openxmlformats.org/officeDocument/2006/relationships/diagramQuickStyle" Target="../diagrams/quickStyle19.xml"/><Relationship Id="rId7" Type="http://schemas.microsoft.com/office/2007/relationships/diagramDrawing" Target="../diagrams/drawing17.xml"/><Relationship Id="rId12" Type="http://schemas.openxmlformats.org/officeDocument/2006/relationships/diagramLayout" Target="../diagrams/layout18.xml"/><Relationship Id="rId17" Type="http://schemas.openxmlformats.org/officeDocument/2006/relationships/image" Target="../media/image17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.png"/><Relationship Id="rId20" Type="http://schemas.openxmlformats.org/officeDocument/2006/relationships/diagramLayout" Target="../diagrams/layou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Data" Target="../diagrams/data18.xml"/><Relationship Id="rId24" Type="http://schemas.openxmlformats.org/officeDocument/2006/relationships/image" Target="../media/image19.png"/><Relationship Id="rId5" Type="http://schemas.openxmlformats.org/officeDocument/2006/relationships/diagramQuickStyle" Target="../diagrams/quickStyle17.xml"/><Relationship Id="rId15" Type="http://schemas.microsoft.com/office/2007/relationships/diagramDrawing" Target="../diagrams/drawing18.xml"/><Relationship Id="rId23" Type="http://schemas.microsoft.com/office/2007/relationships/diagramDrawing" Target="../diagrams/drawing19.xml"/><Relationship Id="rId10" Type="http://schemas.openxmlformats.org/officeDocument/2006/relationships/image" Target="../media/image12.png"/><Relationship Id="rId19" Type="http://schemas.openxmlformats.org/officeDocument/2006/relationships/diagramData" Target="../diagrams/data19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1.png"/><Relationship Id="rId14" Type="http://schemas.openxmlformats.org/officeDocument/2006/relationships/diagramColors" Target="../diagrams/colors18.xml"/><Relationship Id="rId22" Type="http://schemas.openxmlformats.org/officeDocument/2006/relationships/diagramColors" Target="../diagrams/colors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32.gif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31.gif"/><Relationship Id="rId4" Type="http://schemas.openxmlformats.org/officeDocument/2006/relationships/diagramLayout" Target="../diagrams/layout20.xml"/><Relationship Id="rId9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Trade-offs in Explanatory </a:t>
            </a:r>
            <a:br>
              <a:rPr lang="en-US" dirty="0" smtClean="0"/>
            </a:br>
            <a:r>
              <a:rPr lang="en-US" dirty="0" smtClean="0"/>
              <a:t>				Model Learning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4953000" cy="900662"/>
          </a:xfrm>
        </p:spPr>
        <p:txBody>
          <a:bodyPr>
            <a:normAutofit/>
          </a:bodyPr>
          <a:lstStyle/>
          <a:p>
            <a:r>
              <a:rPr lang="en-US" dirty="0" smtClean="0"/>
              <a:t>DCAP Meeting</a:t>
            </a:r>
          </a:p>
          <a:p>
            <a:r>
              <a:rPr lang="en-US" i="1" dirty="0" smtClean="0"/>
              <a:t>Madalina Fiterau</a:t>
            </a:r>
            <a:endParaRPr lang="en-US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15000" y="1690138"/>
            <a:ext cx="3276600" cy="7482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lang="en-US" sz="2400" baseline="30000" dirty="0" err="1" smtClean="0">
                <a:solidFill>
                  <a:schemeClr val="bg1"/>
                </a:solidFill>
              </a:rPr>
              <a:t>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February 2012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34780"/>
            <a:ext cx="610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1: Select a projection - 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600" y="2438400"/>
            <a:ext cx="1219200" cy="1219200"/>
          </a:xfrm>
          <a:prstGeom prst="rect">
            <a:avLst/>
          </a:prstGeom>
          <a:noFill/>
        </p:spPr>
      </p:pic>
      <p:pic>
        <p:nvPicPr>
          <p:cNvPr id="35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6200" y="3124200"/>
            <a:ext cx="1219200" cy="1219200"/>
          </a:xfrm>
          <a:prstGeom prst="rect">
            <a:avLst/>
          </a:prstGeom>
          <a:noFill/>
        </p:spPr>
      </p:pic>
      <p:pic>
        <p:nvPicPr>
          <p:cNvPr id="36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noFill/>
        </p:spPr>
      </p:pic>
      <p:pic>
        <p:nvPicPr>
          <p:cNvPr id="37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pic>
        <p:nvPicPr>
          <p:cNvPr id="18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" y="2133600"/>
            <a:ext cx="3935327" cy="3163694"/>
          </a:xfrm>
          <a:prstGeom prst="rect">
            <a:avLst/>
          </a:prstGeom>
          <a:noFill/>
          <a:ln>
            <a:solidFill>
              <a:schemeClr val="accent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34780"/>
            <a:ext cx="610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1: Select a projection - 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9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600" y="2438400"/>
            <a:ext cx="1219200" cy="1219200"/>
          </a:xfrm>
          <a:prstGeom prst="rect">
            <a:avLst/>
          </a:prstGeom>
          <a:noFill/>
        </p:spPr>
      </p:pic>
      <p:pic>
        <p:nvPicPr>
          <p:cNvPr id="20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6200" y="3124200"/>
            <a:ext cx="1219200" cy="1219200"/>
          </a:xfrm>
          <a:prstGeom prst="rect">
            <a:avLst/>
          </a:prstGeom>
          <a:noFill/>
        </p:spPr>
      </p:pic>
      <p:pic>
        <p:nvPicPr>
          <p:cNvPr id="22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EOP Execution Example – 3D data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284893"/>
            <a:ext cx="7146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2: Choose a good classifier - call it h</a:t>
            </a:r>
            <a:r>
              <a:rPr lang="en-US" sz="2800" baseline="-25000" dirty="0" smtClean="0"/>
              <a:t>1</a:t>
            </a:r>
          </a:p>
          <a:p>
            <a:endParaRPr lang="en-US" sz="2800" dirty="0"/>
          </a:p>
        </p:txBody>
      </p:sp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7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6200" y="3124200"/>
            <a:ext cx="1219200" cy="1219200"/>
          </a:xfrm>
          <a:prstGeom prst="rect">
            <a:avLst/>
          </a:prstGeom>
          <a:noFill/>
        </p:spPr>
      </p:pic>
      <p:pic>
        <p:nvPicPr>
          <p:cNvPr id="48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noFill/>
        </p:spPr>
      </p:pic>
      <p:pic>
        <p:nvPicPr>
          <p:cNvPr id="49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2971800"/>
            <a:ext cx="3935327" cy="3163694"/>
          </a:xfrm>
          <a:prstGeom prst="rect">
            <a:avLst/>
          </a:prstGeom>
          <a:noFill/>
          <a:ln>
            <a:solidFill>
              <a:schemeClr val="accent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3505200" y="5257800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284893"/>
            <a:ext cx="7298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2: Choose a good classifier - call it h</a:t>
            </a:r>
            <a:r>
              <a:rPr lang="en-US" sz="2800" baseline="-25000" dirty="0" smtClean="0"/>
              <a:t>1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2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6200" y="31242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noFill/>
        </p:spPr>
      </p:pic>
      <p:pic>
        <p:nvPicPr>
          <p:cNvPr id="28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34780"/>
            <a:ext cx="760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3: Estimate accuracy of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at each point</a:t>
            </a:r>
            <a:endParaRPr lang="en-US" sz="2800" dirty="0"/>
          </a:p>
        </p:txBody>
      </p:sp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2895600"/>
            <a:ext cx="3386610" cy="3223710"/>
          </a:xfrm>
          <a:prstGeom prst="rect">
            <a:avLst/>
          </a:prstGeom>
          <a:noFill/>
          <a:ln>
            <a:solidFill>
              <a:schemeClr val="accent2">
                <a:shade val="80000"/>
                <a:hueOff val="0"/>
                <a:satOff val="0"/>
                <a:lumOff val="0"/>
              </a:schemeClr>
            </a:solidFill>
          </a:ln>
        </p:spPr>
      </p:pic>
      <p:grpSp>
        <p:nvGrpSpPr>
          <p:cNvPr id="7" name="Group 34"/>
          <p:cNvGrpSpPr/>
          <p:nvPr/>
        </p:nvGrpSpPr>
        <p:grpSpPr>
          <a:xfrm>
            <a:off x="4343400" y="2895600"/>
            <a:ext cx="2895600" cy="457200"/>
            <a:chOff x="3048000" y="3352800"/>
            <a:chExt cx="2895600" cy="457200"/>
          </a:xfrm>
        </p:grpSpPr>
        <p:sp>
          <p:nvSpPr>
            <p:cNvPr id="36" name="TextBox 35"/>
            <p:cNvSpPr txBox="1"/>
            <p:nvPr/>
          </p:nvSpPr>
          <p:spPr>
            <a:xfrm>
              <a:off x="30480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OK</a:t>
              </a:r>
              <a:endParaRPr lang="en-US" dirty="0"/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276600" y="3352800"/>
              <a:ext cx="2366667" cy="11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4800600" y="3429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 OK</a:t>
              </a:r>
              <a:endParaRPr lang="en-US" dirty="0"/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2400" y="6334780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3: Estimate accuracy of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point</a:t>
            </a:r>
            <a:endParaRPr lang="en-US" sz="28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34780"/>
            <a:ext cx="645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4: Identify high accuracy regions</a:t>
            </a:r>
            <a:endParaRPr lang="en-US" sz="2800" dirty="0"/>
          </a:p>
        </p:txBody>
      </p:sp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3048000" y="1905000"/>
            <a:ext cx="3429000" cy="2911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2" descr="C:\Users\mfiterau\AppData\Local\Microsoft\Windows\Temporary Internet Files\Content.IE5\BMQ3A6FE\MC900441428[1]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400" y="4648200"/>
            <a:ext cx="1219200" cy="1219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" y="6334780"/>
            <a:ext cx="645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Step 4: Identify high accuracy regions</a:t>
            </a:r>
            <a:endParaRPr lang="en-US" sz="2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347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5:Training points - removed from consideration</a:t>
            </a:r>
            <a:endParaRPr lang="en-US" sz="2800" dirty="0"/>
          </a:p>
        </p:txBody>
      </p:sp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4572000" y="2590800"/>
            <a:ext cx="3733800" cy="29718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  <a:ln>
              <a:solidFill>
                <a:schemeClr val="accent2">
                  <a:shade val="80000"/>
                  <a:hueOff val="0"/>
                  <a:satOff val="0"/>
                  <a:lumOff val="0"/>
                </a:schemeClr>
              </a:solidFill>
            </a:ln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79999" y="2593608"/>
              <a:ext cx="834361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590800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19263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40230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7391400" y="48006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63347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5:Training points - removed from consideration</a:t>
            </a:r>
            <a:endParaRPr lang="en-US" sz="28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Motivation: need for interpretable models</a:t>
            </a:r>
          </a:p>
          <a:p>
            <a:endParaRPr lang="en-US" dirty="0" smtClean="0"/>
          </a:p>
          <a:p>
            <a:r>
              <a:rPr lang="en-US" dirty="0" smtClean="0"/>
              <a:t>Overview of data analysis tools</a:t>
            </a:r>
          </a:p>
          <a:p>
            <a:endParaRPr lang="en-US" dirty="0" smtClean="0"/>
          </a:p>
          <a:p>
            <a:r>
              <a:rPr lang="en-US" dirty="0" smtClean="0"/>
              <a:t>Model evaluation – accuracy </a:t>
            </a:r>
            <a:r>
              <a:rPr lang="en-US" dirty="0" err="1" smtClean="0"/>
              <a:t>vs</a:t>
            </a:r>
            <a:r>
              <a:rPr lang="en-US" dirty="0" smtClean="0"/>
              <a:t> complexity</a:t>
            </a:r>
          </a:p>
          <a:p>
            <a:endParaRPr lang="en-US" dirty="0" smtClean="0"/>
          </a:p>
          <a:p>
            <a:r>
              <a:rPr lang="en-US" dirty="0" smtClean="0"/>
              <a:t>Model evaluation – understandability</a:t>
            </a:r>
          </a:p>
          <a:p>
            <a:endParaRPr lang="en-US" dirty="0" smtClean="0"/>
          </a:p>
          <a:p>
            <a:r>
              <a:rPr lang="en-US" dirty="0" smtClean="0"/>
              <a:t>Example applications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34780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Finished first iteration</a:t>
            </a:r>
            <a:endParaRPr lang="en-US" sz="2800" dirty="0"/>
          </a:p>
        </p:txBody>
      </p:sp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1794092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75260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18132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391400" y="18288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7315200" y="1828800"/>
            <a:ext cx="1143000" cy="990600"/>
            <a:chOff x="338278" y="1800431"/>
            <a:chExt cx="2404922" cy="1933369"/>
          </a:xfrm>
        </p:grpSpPr>
        <p:pic>
          <p:nvPicPr>
            <p:cNvPr id="20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22" name="Freeform 2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1794092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752600"/>
            <a:ext cx="1128870" cy="1074570"/>
          </a:xfrm>
          <a:prstGeom prst="rect">
            <a:avLst/>
          </a:prstGeom>
          <a:noFill/>
        </p:spPr>
      </p:pic>
      <p:grpSp>
        <p:nvGrpSpPr>
          <p:cNvPr id="3" name="Group 10"/>
          <p:cNvGrpSpPr/>
          <p:nvPr/>
        </p:nvGrpSpPr>
        <p:grpSpPr>
          <a:xfrm>
            <a:off x="5638800" y="18132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7391400" y="18288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228600" y="30480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Picture 2" descr="C:\Ina\Projects\MaxMarginPartition\writeup\SDM\latex\img\toy_ds\Iteration2_cl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3165692"/>
            <a:ext cx="1185742" cy="9491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3165692"/>
            <a:ext cx="1185742" cy="9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Ina\Projects\MaxMarginPartition\writeup\SDM\latex\img\toy_ds\Iteration2_er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97472" y="3127861"/>
            <a:ext cx="1131728" cy="1063139"/>
          </a:xfrm>
          <a:prstGeom prst="rect">
            <a:avLst/>
          </a:prstGeom>
          <a:noFill/>
        </p:spPr>
      </p:pic>
      <p:grpSp>
        <p:nvGrpSpPr>
          <p:cNvPr id="6" name="Group 13"/>
          <p:cNvGrpSpPr/>
          <p:nvPr/>
        </p:nvGrpSpPr>
        <p:grpSpPr>
          <a:xfrm>
            <a:off x="5638800" y="3124200"/>
            <a:ext cx="1143000" cy="1066800"/>
            <a:chOff x="3352800" y="4495800"/>
            <a:chExt cx="2263456" cy="2126277"/>
          </a:xfrm>
        </p:grpSpPr>
        <p:pic>
          <p:nvPicPr>
            <p:cNvPr id="28" name="Picture 3" descr="C:\Ina\Projects\MaxMarginPartition\writeup\ICDM\Latex\img\toy_ds\Iteration2_err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52800" y="4495800"/>
              <a:ext cx="2263456" cy="2126277"/>
            </a:xfrm>
            <a:prstGeom prst="rect">
              <a:avLst/>
            </a:prstGeom>
            <a:noFill/>
          </p:spPr>
        </p:pic>
        <p:sp>
          <p:nvSpPr>
            <p:cNvPr id="29" name="Freeform 28"/>
            <p:cNvSpPr/>
            <p:nvPr/>
          </p:nvSpPr>
          <p:spPr>
            <a:xfrm>
              <a:off x="3701332" y="5903843"/>
              <a:ext cx="877294" cy="422744"/>
            </a:xfrm>
            <a:custGeom>
              <a:avLst/>
              <a:gdLst>
                <a:gd name="connsiteX0" fmla="*/ 178905 w 877294"/>
                <a:gd name="connsiteY0" fmla="*/ 107343 h 422744"/>
                <a:gd name="connsiteX1" fmla="*/ 19878 w 877294"/>
                <a:gd name="connsiteY1" fmla="*/ 329980 h 422744"/>
                <a:gd name="connsiteX2" fmla="*/ 298174 w 877294"/>
                <a:gd name="connsiteY2" fmla="*/ 401541 h 422744"/>
                <a:gd name="connsiteX3" fmla="*/ 322028 w 877294"/>
                <a:gd name="connsiteY3" fmla="*/ 202759 h 422744"/>
                <a:gd name="connsiteX4" fmla="*/ 783204 w 877294"/>
                <a:gd name="connsiteY4" fmla="*/ 329980 h 422744"/>
                <a:gd name="connsiteX5" fmla="*/ 815009 w 877294"/>
                <a:gd name="connsiteY5" fmla="*/ 59635 h 422744"/>
                <a:gd name="connsiteX6" fmla="*/ 409492 w 877294"/>
                <a:gd name="connsiteY6" fmla="*/ 11927 h 422744"/>
                <a:gd name="connsiteX7" fmla="*/ 178905 w 877294"/>
                <a:gd name="connsiteY7" fmla="*/ 107343 h 4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94" h="422744">
                  <a:moveTo>
                    <a:pt x="178905" y="107343"/>
                  </a:moveTo>
                  <a:cubicBezTo>
                    <a:pt x="113969" y="160352"/>
                    <a:pt x="0" y="280947"/>
                    <a:pt x="19878" y="329980"/>
                  </a:cubicBezTo>
                  <a:cubicBezTo>
                    <a:pt x="39756" y="379013"/>
                    <a:pt x="247816" y="422744"/>
                    <a:pt x="298174" y="401541"/>
                  </a:cubicBezTo>
                  <a:cubicBezTo>
                    <a:pt x="348532" y="380338"/>
                    <a:pt x="241190" y="214686"/>
                    <a:pt x="322028" y="202759"/>
                  </a:cubicBezTo>
                  <a:cubicBezTo>
                    <a:pt x="402866" y="190832"/>
                    <a:pt x="701041" y="353834"/>
                    <a:pt x="783204" y="329980"/>
                  </a:cubicBezTo>
                  <a:cubicBezTo>
                    <a:pt x="865368" y="306126"/>
                    <a:pt x="877294" y="112644"/>
                    <a:pt x="815009" y="59635"/>
                  </a:cubicBezTo>
                  <a:cubicBezTo>
                    <a:pt x="752724" y="6626"/>
                    <a:pt x="518160" y="0"/>
                    <a:pt x="409492" y="11927"/>
                  </a:cubicBezTo>
                  <a:cubicBezTo>
                    <a:pt x="300824" y="23854"/>
                    <a:pt x="243841" y="54334"/>
                    <a:pt x="178905" y="10734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7348658" y="3200400"/>
            <a:ext cx="1185742" cy="949108"/>
            <a:chOff x="7391400" y="3200400"/>
            <a:chExt cx="1185742" cy="949108"/>
          </a:xfrm>
        </p:grpSpPr>
        <p:pic>
          <p:nvPicPr>
            <p:cNvPr id="30" name="Picture 2" descr="C:\Ina\Projects\MaxMarginPartition\writeup\SDM\latex\img\toy_ds\Iteration2_cl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91400" y="3200400"/>
              <a:ext cx="1185742" cy="949108"/>
            </a:xfrm>
            <a:prstGeom prst="rect">
              <a:avLst/>
            </a:prstGeom>
            <a:noFill/>
          </p:spPr>
        </p:pic>
        <p:sp>
          <p:nvSpPr>
            <p:cNvPr id="36" name="Freeform 35"/>
            <p:cNvSpPr/>
            <p:nvPr/>
          </p:nvSpPr>
          <p:spPr>
            <a:xfrm>
              <a:off x="7557984" y="3810000"/>
              <a:ext cx="443016" cy="212100"/>
            </a:xfrm>
            <a:custGeom>
              <a:avLst/>
              <a:gdLst>
                <a:gd name="connsiteX0" fmla="*/ 178905 w 877294"/>
                <a:gd name="connsiteY0" fmla="*/ 107343 h 422744"/>
                <a:gd name="connsiteX1" fmla="*/ 19878 w 877294"/>
                <a:gd name="connsiteY1" fmla="*/ 329980 h 422744"/>
                <a:gd name="connsiteX2" fmla="*/ 298174 w 877294"/>
                <a:gd name="connsiteY2" fmla="*/ 401541 h 422744"/>
                <a:gd name="connsiteX3" fmla="*/ 322028 w 877294"/>
                <a:gd name="connsiteY3" fmla="*/ 202759 h 422744"/>
                <a:gd name="connsiteX4" fmla="*/ 783204 w 877294"/>
                <a:gd name="connsiteY4" fmla="*/ 329980 h 422744"/>
                <a:gd name="connsiteX5" fmla="*/ 815009 w 877294"/>
                <a:gd name="connsiteY5" fmla="*/ 59635 h 422744"/>
                <a:gd name="connsiteX6" fmla="*/ 409492 w 877294"/>
                <a:gd name="connsiteY6" fmla="*/ 11927 h 422744"/>
                <a:gd name="connsiteX7" fmla="*/ 178905 w 877294"/>
                <a:gd name="connsiteY7" fmla="*/ 107343 h 4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94" h="422744">
                  <a:moveTo>
                    <a:pt x="178905" y="107343"/>
                  </a:moveTo>
                  <a:cubicBezTo>
                    <a:pt x="113969" y="160352"/>
                    <a:pt x="0" y="280947"/>
                    <a:pt x="19878" y="329980"/>
                  </a:cubicBezTo>
                  <a:cubicBezTo>
                    <a:pt x="39756" y="379013"/>
                    <a:pt x="247816" y="422744"/>
                    <a:pt x="298174" y="401541"/>
                  </a:cubicBezTo>
                  <a:cubicBezTo>
                    <a:pt x="348532" y="380338"/>
                    <a:pt x="241190" y="214686"/>
                    <a:pt x="322028" y="202759"/>
                  </a:cubicBezTo>
                  <a:cubicBezTo>
                    <a:pt x="402866" y="190832"/>
                    <a:pt x="701041" y="353834"/>
                    <a:pt x="783204" y="329980"/>
                  </a:cubicBezTo>
                  <a:cubicBezTo>
                    <a:pt x="865368" y="306126"/>
                    <a:pt x="877294" y="112644"/>
                    <a:pt x="815009" y="59635"/>
                  </a:cubicBezTo>
                  <a:cubicBezTo>
                    <a:pt x="752724" y="6626"/>
                    <a:pt x="518160" y="0"/>
                    <a:pt x="409492" y="11927"/>
                  </a:cubicBezTo>
                  <a:cubicBezTo>
                    <a:pt x="300824" y="23854"/>
                    <a:pt x="243841" y="54334"/>
                    <a:pt x="178905" y="10734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7" name="Content Placeholder 3"/>
          <p:cNvGraphicFramePr>
            <a:graphicFrameLocks/>
          </p:cNvGraphicFramePr>
          <p:nvPr/>
        </p:nvGraphicFramePr>
        <p:xfrm>
          <a:off x="228600" y="4419600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10" name="Group 34"/>
          <p:cNvGrpSpPr/>
          <p:nvPr/>
        </p:nvGrpSpPr>
        <p:grpSpPr>
          <a:xfrm>
            <a:off x="7315200" y="1828800"/>
            <a:ext cx="1143000" cy="990600"/>
            <a:chOff x="338278" y="1800431"/>
            <a:chExt cx="2404922" cy="1933369"/>
          </a:xfrm>
        </p:grpSpPr>
        <p:pic>
          <p:nvPicPr>
            <p:cNvPr id="42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47" name="Freeform 46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36"/>
          <p:cNvGrpSpPr/>
          <p:nvPr/>
        </p:nvGrpSpPr>
        <p:grpSpPr>
          <a:xfrm>
            <a:off x="7348658" y="3200400"/>
            <a:ext cx="1185742" cy="949108"/>
            <a:chOff x="7391400" y="3200400"/>
            <a:chExt cx="1185742" cy="949108"/>
          </a:xfrm>
        </p:grpSpPr>
        <p:pic>
          <p:nvPicPr>
            <p:cNvPr id="52" name="Picture 2" descr="C:\Ina\Projects\MaxMarginPartition\writeup\SDM\latex\img\toy_ds\Iteration2_cl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91400" y="3200400"/>
              <a:ext cx="1185742" cy="949108"/>
            </a:xfrm>
            <a:prstGeom prst="rect">
              <a:avLst/>
            </a:prstGeom>
            <a:noFill/>
          </p:spPr>
        </p:pic>
        <p:sp>
          <p:nvSpPr>
            <p:cNvPr id="53" name="Freeform 52"/>
            <p:cNvSpPr/>
            <p:nvPr/>
          </p:nvSpPr>
          <p:spPr>
            <a:xfrm>
              <a:off x="7557984" y="3810000"/>
              <a:ext cx="443016" cy="212100"/>
            </a:xfrm>
            <a:custGeom>
              <a:avLst/>
              <a:gdLst>
                <a:gd name="connsiteX0" fmla="*/ 178905 w 877294"/>
                <a:gd name="connsiteY0" fmla="*/ 107343 h 422744"/>
                <a:gd name="connsiteX1" fmla="*/ 19878 w 877294"/>
                <a:gd name="connsiteY1" fmla="*/ 329980 h 422744"/>
                <a:gd name="connsiteX2" fmla="*/ 298174 w 877294"/>
                <a:gd name="connsiteY2" fmla="*/ 401541 h 422744"/>
                <a:gd name="connsiteX3" fmla="*/ 322028 w 877294"/>
                <a:gd name="connsiteY3" fmla="*/ 202759 h 422744"/>
                <a:gd name="connsiteX4" fmla="*/ 783204 w 877294"/>
                <a:gd name="connsiteY4" fmla="*/ 329980 h 422744"/>
                <a:gd name="connsiteX5" fmla="*/ 815009 w 877294"/>
                <a:gd name="connsiteY5" fmla="*/ 59635 h 422744"/>
                <a:gd name="connsiteX6" fmla="*/ 409492 w 877294"/>
                <a:gd name="connsiteY6" fmla="*/ 11927 h 422744"/>
                <a:gd name="connsiteX7" fmla="*/ 178905 w 877294"/>
                <a:gd name="connsiteY7" fmla="*/ 107343 h 4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94" h="422744">
                  <a:moveTo>
                    <a:pt x="178905" y="107343"/>
                  </a:moveTo>
                  <a:cubicBezTo>
                    <a:pt x="113969" y="160352"/>
                    <a:pt x="0" y="280947"/>
                    <a:pt x="19878" y="329980"/>
                  </a:cubicBezTo>
                  <a:cubicBezTo>
                    <a:pt x="39756" y="379013"/>
                    <a:pt x="247816" y="422744"/>
                    <a:pt x="298174" y="401541"/>
                  </a:cubicBezTo>
                  <a:cubicBezTo>
                    <a:pt x="348532" y="380338"/>
                    <a:pt x="241190" y="214686"/>
                    <a:pt x="322028" y="202759"/>
                  </a:cubicBezTo>
                  <a:cubicBezTo>
                    <a:pt x="402866" y="190832"/>
                    <a:pt x="701041" y="353834"/>
                    <a:pt x="783204" y="329980"/>
                  </a:cubicBezTo>
                  <a:cubicBezTo>
                    <a:pt x="865368" y="306126"/>
                    <a:pt x="877294" y="112644"/>
                    <a:pt x="815009" y="59635"/>
                  </a:cubicBezTo>
                  <a:cubicBezTo>
                    <a:pt x="752724" y="6626"/>
                    <a:pt x="518160" y="0"/>
                    <a:pt x="409492" y="11927"/>
                  </a:cubicBezTo>
                  <a:cubicBezTo>
                    <a:pt x="300824" y="23854"/>
                    <a:pt x="243841" y="54334"/>
                    <a:pt x="178905" y="1073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2400" y="6334780"/>
            <a:ext cx="420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Finished second iteration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" descr="C:\Ina\Projects\MaxMarginPartition\writeup\SDM\latex\img\toy_ds\Iteration1_c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828800"/>
            <a:ext cx="1180598" cy="949108"/>
          </a:xfrm>
          <a:prstGeom prst="rect">
            <a:avLst/>
          </a:prstGeom>
          <a:noFill/>
        </p:spPr>
      </p:pic>
      <p:pic>
        <p:nvPicPr>
          <p:cNvPr id="1030" name="Picture 6" descr="C:\Users\mfiterau\Documents\Courses\MLD Journal Club 2011\speaking skills\material\Iteration1_cl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1794092"/>
            <a:ext cx="1180598" cy="949108"/>
          </a:xfrm>
          <a:prstGeom prst="rect">
            <a:avLst/>
          </a:prstGeom>
          <a:noFill/>
        </p:spPr>
      </p:pic>
      <p:pic>
        <p:nvPicPr>
          <p:cNvPr id="21" name="Picture 2" descr="C:\Ina\Projects\MaxMarginPartition\writeup\SDM\latex\img\toy_ds\Iteration1_er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752600"/>
            <a:ext cx="1128870" cy="107457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5638800" y="1813260"/>
            <a:ext cx="1114740" cy="1006140"/>
            <a:chOff x="510856" y="4533900"/>
            <a:chExt cx="2257740" cy="2149140"/>
          </a:xfrm>
        </p:grpSpPr>
        <p:pic>
          <p:nvPicPr>
            <p:cNvPr id="24" name="Picture 2" descr="C:\Ina\Projects\MaxMarginPartition\writeup\ICDM\Latex\img\toy_ds\Iteration1_er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856" y="4533900"/>
              <a:ext cx="2257740" cy="2149140"/>
            </a:xfrm>
            <a:prstGeom prst="rect">
              <a:avLst/>
            </a:prstGeom>
            <a:noFill/>
          </p:spPr>
        </p:pic>
        <p:sp>
          <p:nvSpPr>
            <p:cNvPr id="25" name="Freeform 24"/>
            <p:cNvSpPr/>
            <p:nvPr/>
          </p:nvSpPr>
          <p:spPr>
            <a:xfrm>
              <a:off x="731520" y="4871499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30302" y="5518205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52045" y="4731026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7391400" y="1828800"/>
            <a:ext cx="1143000" cy="990600"/>
            <a:chOff x="338278" y="1800431"/>
            <a:chExt cx="2404922" cy="1933369"/>
          </a:xfrm>
        </p:grpSpPr>
        <p:pic>
          <p:nvPicPr>
            <p:cNvPr id="31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32" name="Freeform 31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228600" y="3048001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Picture 2" descr="C:\Ina\Projects\MaxMarginPartition\writeup\SDM\latex\img\toy_ds\Iteration2_cl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3165692"/>
            <a:ext cx="1185742" cy="9491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3165692"/>
            <a:ext cx="1185742" cy="9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Ina\Projects\MaxMarginPartition\writeup\SDM\latex\img\toy_ds\Iteration2_er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97472" y="3127861"/>
            <a:ext cx="1131728" cy="1063139"/>
          </a:xfrm>
          <a:prstGeom prst="rect">
            <a:avLst/>
          </a:prstGeom>
          <a:noFill/>
        </p:spPr>
      </p:pic>
      <p:grpSp>
        <p:nvGrpSpPr>
          <p:cNvPr id="5" name="Group 13"/>
          <p:cNvGrpSpPr/>
          <p:nvPr/>
        </p:nvGrpSpPr>
        <p:grpSpPr>
          <a:xfrm>
            <a:off x="5638800" y="3124200"/>
            <a:ext cx="1143000" cy="1066800"/>
            <a:chOff x="3352800" y="4495800"/>
            <a:chExt cx="2263456" cy="2126277"/>
          </a:xfrm>
        </p:grpSpPr>
        <p:pic>
          <p:nvPicPr>
            <p:cNvPr id="28" name="Picture 3" descr="C:\Ina\Projects\MaxMarginPartition\writeup\ICDM\Latex\img\toy_ds\Iteration2_err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52800" y="4495800"/>
              <a:ext cx="2263456" cy="2126277"/>
            </a:xfrm>
            <a:prstGeom prst="rect">
              <a:avLst/>
            </a:prstGeom>
            <a:noFill/>
          </p:spPr>
        </p:pic>
        <p:sp>
          <p:nvSpPr>
            <p:cNvPr id="29" name="Freeform 28"/>
            <p:cNvSpPr/>
            <p:nvPr/>
          </p:nvSpPr>
          <p:spPr>
            <a:xfrm>
              <a:off x="3701332" y="5903843"/>
              <a:ext cx="877294" cy="422744"/>
            </a:xfrm>
            <a:custGeom>
              <a:avLst/>
              <a:gdLst>
                <a:gd name="connsiteX0" fmla="*/ 178905 w 877294"/>
                <a:gd name="connsiteY0" fmla="*/ 107343 h 422744"/>
                <a:gd name="connsiteX1" fmla="*/ 19878 w 877294"/>
                <a:gd name="connsiteY1" fmla="*/ 329980 h 422744"/>
                <a:gd name="connsiteX2" fmla="*/ 298174 w 877294"/>
                <a:gd name="connsiteY2" fmla="*/ 401541 h 422744"/>
                <a:gd name="connsiteX3" fmla="*/ 322028 w 877294"/>
                <a:gd name="connsiteY3" fmla="*/ 202759 h 422744"/>
                <a:gd name="connsiteX4" fmla="*/ 783204 w 877294"/>
                <a:gd name="connsiteY4" fmla="*/ 329980 h 422744"/>
                <a:gd name="connsiteX5" fmla="*/ 815009 w 877294"/>
                <a:gd name="connsiteY5" fmla="*/ 59635 h 422744"/>
                <a:gd name="connsiteX6" fmla="*/ 409492 w 877294"/>
                <a:gd name="connsiteY6" fmla="*/ 11927 h 422744"/>
                <a:gd name="connsiteX7" fmla="*/ 178905 w 877294"/>
                <a:gd name="connsiteY7" fmla="*/ 107343 h 4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94" h="422744">
                  <a:moveTo>
                    <a:pt x="178905" y="107343"/>
                  </a:moveTo>
                  <a:cubicBezTo>
                    <a:pt x="113969" y="160352"/>
                    <a:pt x="0" y="280947"/>
                    <a:pt x="19878" y="329980"/>
                  </a:cubicBezTo>
                  <a:cubicBezTo>
                    <a:pt x="39756" y="379013"/>
                    <a:pt x="247816" y="422744"/>
                    <a:pt x="298174" y="401541"/>
                  </a:cubicBezTo>
                  <a:cubicBezTo>
                    <a:pt x="348532" y="380338"/>
                    <a:pt x="241190" y="214686"/>
                    <a:pt x="322028" y="202759"/>
                  </a:cubicBezTo>
                  <a:cubicBezTo>
                    <a:pt x="402866" y="190832"/>
                    <a:pt x="701041" y="353834"/>
                    <a:pt x="783204" y="329980"/>
                  </a:cubicBezTo>
                  <a:cubicBezTo>
                    <a:pt x="865368" y="306126"/>
                    <a:pt x="877294" y="112644"/>
                    <a:pt x="815009" y="59635"/>
                  </a:cubicBezTo>
                  <a:cubicBezTo>
                    <a:pt x="752724" y="6626"/>
                    <a:pt x="518160" y="0"/>
                    <a:pt x="409492" y="11927"/>
                  </a:cubicBezTo>
                  <a:cubicBezTo>
                    <a:pt x="300824" y="23854"/>
                    <a:pt x="243841" y="54334"/>
                    <a:pt x="178905" y="10734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7348658" y="3200400"/>
            <a:ext cx="1185742" cy="949108"/>
            <a:chOff x="7391400" y="3200400"/>
            <a:chExt cx="1185742" cy="949108"/>
          </a:xfrm>
        </p:grpSpPr>
        <p:pic>
          <p:nvPicPr>
            <p:cNvPr id="30" name="Picture 2" descr="C:\Ina\Projects\MaxMarginPartition\writeup\SDM\latex\img\toy_ds\Iteration2_cl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91400" y="3200400"/>
              <a:ext cx="1185742" cy="949108"/>
            </a:xfrm>
            <a:prstGeom prst="rect">
              <a:avLst/>
            </a:prstGeom>
            <a:noFill/>
          </p:spPr>
        </p:pic>
        <p:sp>
          <p:nvSpPr>
            <p:cNvPr id="36" name="Freeform 35"/>
            <p:cNvSpPr/>
            <p:nvPr/>
          </p:nvSpPr>
          <p:spPr>
            <a:xfrm>
              <a:off x="7557984" y="3810000"/>
              <a:ext cx="443016" cy="212100"/>
            </a:xfrm>
            <a:custGeom>
              <a:avLst/>
              <a:gdLst>
                <a:gd name="connsiteX0" fmla="*/ 178905 w 877294"/>
                <a:gd name="connsiteY0" fmla="*/ 107343 h 422744"/>
                <a:gd name="connsiteX1" fmla="*/ 19878 w 877294"/>
                <a:gd name="connsiteY1" fmla="*/ 329980 h 422744"/>
                <a:gd name="connsiteX2" fmla="*/ 298174 w 877294"/>
                <a:gd name="connsiteY2" fmla="*/ 401541 h 422744"/>
                <a:gd name="connsiteX3" fmla="*/ 322028 w 877294"/>
                <a:gd name="connsiteY3" fmla="*/ 202759 h 422744"/>
                <a:gd name="connsiteX4" fmla="*/ 783204 w 877294"/>
                <a:gd name="connsiteY4" fmla="*/ 329980 h 422744"/>
                <a:gd name="connsiteX5" fmla="*/ 815009 w 877294"/>
                <a:gd name="connsiteY5" fmla="*/ 59635 h 422744"/>
                <a:gd name="connsiteX6" fmla="*/ 409492 w 877294"/>
                <a:gd name="connsiteY6" fmla="*/ 11927 h 422744"/>
                <a:gd name="connsiteX7" fmla="*/ 178905 w 877294"/>
                <a:gd name="connsiteY7" fmla="*/ 107343 h 4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94" h="422744">
                  <a:moveTo>
                    <a:pt x="178905" y="107343"/>
                  </a:moveTo>
                  <a:cubicBezTo>
                    <a:pt x="113969" y="160352"/>
                    <a:pt x="0" y="280947"/>
                    <a:pt x="19878" y="329980"/>
                  </a:cubicBezTo>
                  <a:cubicBezTo>
                    <a:pt x="39756" y="379013"/>
                    <a:pt x="247816" y="422744"/>
                    <a:pt x="298174" y="401541"/>
                  </a:cubicBezTo>
                  <a:cubicBezTo>
                    <a:pt x="348532" y="380338"/>
                    <a:pt x="241190" y="214686"/>
                    <a:pt x="322028" y="202759"/>
                  </a:cubicBezTo>
                  <a:cubicBezTo>
                    <a:pt x="402866" y="190832"/>
                    <a:pt x="701041" y="353834"/>
                    <a:pt x="783204" y="329980"/>
                  </a:cubicBezTo>
                  <a:cubicBezTo>
                    <a:pt x="865368" y="306126"/>
                    <a:pt x="877294" y="112644"/>
                    <a:pt x="815009" y="59635"/>
                  </a:cubicBezTo>
                  <a:cubicBezTo>
                    <a:pt x="752724" y="6626"/>
                    <a:pt x="518160" y="0"/>
                    <a:pt x="409492" y="11927"/>
                  </a:cubicBezTo>
                  <a:cubicBezTo>
                    <a:pt x="300824" y="23854"/>
                    <a:pt x="243841" y="54334"/>
                    <a:pt x="178905" y="10734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7" name="Content Placeholder 3"/>
          <p:cNvGraphicFramePr>
            <a:graphicFrameLocks/>
          </p:cNvGraphicFramePr>
          <p:nvPr/>
        </p:nvGraphicFramePr>
        <p:xfrm>
          <a:off x="228600" y="4419600"/>
          <a:ext cx="8458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8" name="Picture 2" descr="C:\Ina\Projects\MaxMarginPartition\writeup\SDM\latex\img\toy_ds\Iteration3_cls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1000" y="4539864"/>
            <a:ext cx="1188315" cy="94653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33600" y="4572000"/>
            <a:ext cx="1188315" cy="9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Ina\Projects\MaxMarginPartition\writeup\SDM\latex\img\toy_ds\Iteration3_err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97472" y="4495800"/>
            <a:ext cx="1131728" cy="1048849"/>
          </a:xfrm>
          <a:prstGeom prst="rect">
            <a:avLst/>
          </a:prstGeom>
          <a:noFill/>
        </p:spPr>
      </p:pic>
      <p:grpSp>
        <p:nvGrpSpPr>
          <p:cNvPr id="7" name="Group 44"/>
          <p:cNvGrpSpPr/>
          <p:nvPr/>
        </p:nvGrpSpPr>
        <p:grpSpPr>
          <a:xfrm>
            <a:off x="7346085" y="4539864"/>
            <a:ext cx="1188315" cy="946536"/>
            <a:chOff x="7346085" y="4539864"/>
            <a:chExt cx="1188315" cy="946536"/>
          </a:xfrm>
        </p:grpSpPr>
        <p:pic>
          <p:nvPicPr>
            <p:cNvPr id="43" name="Picture 2" descr="C:\Ina\Projects\MaxMarginPartition\writeup\SDM\latex\img\toy_ds\Iteration3_cls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346085" y="4539864"/>
              <a:ext cx="1188315" cy="946536"/>
            </a:xfrm>
            <a:prstGeom prst="rect">
              <a:avLst/>
            </a:prstGeom>
            <a:noFill/>
          </p:spPr>
        </p:pic>
        <p:sp>
          <p:nvSpPr>
            <p:cNvPr id="44" name="Freeform 43"/>
            <p:cNvSpPr/>
            <p:nvPr/>
          </p:nvSpPr>
          <p:spPr>
            <a:xfrm>
              <a:off x="7646899" y="4648200"/>
              <a:ext cx="430301" cy="398978"/>
            </a:xfrm>
            <a:custGeom>
              <a:avLst/>
              <a:gdLst>
                <a:gd name="connsiteX0" fmla="*/ 194807 w 852115"/>
                <a:gd name="connsiteY0" fmla="*/ 196132 h 784529"/>
                <a:gd name="connsiteX1" fmla="*/ 163002 w 852115"/>
                <a:gd name="connsiteY1" fmla="*/ 386963 h 784529"/>
                <a:gd name="connsiteX2" fmla="*/ 3976 w 852115"/>
                <a:gd name="connsiteY2" fmla="*/ 545990 h 784529"/>
                <a:gd name="connsiteX3" fmla="*/ 186856 w 852115"/>
                <a:gd name="connsiteY3" fmla="*/ 593697 h 784529"/>
                <a:gd name="connsiteX4" fmla="*/ 258418 w 852115"/>
                <a:gd name="connsiteY4" fmla="*/ 760675 h 784529"/>
                <a:gd name="connsiteX5" fmla="*/ 743447 w 852115"/>
                <a:gd name="connsiteY5" fmla="*/ 450574 h 784529"/>
                <a:gd name="connsiteX6" fmla="*/ 846814 w 852115"/>
                <a:gd name="connsiteY6" fmla="*/ 283596 h 784529"/>
                <a:gd name="connsiteX7" fmla="*/ 775253 w 852115"/>
                <a:gd name="connsiteY7" fmla="*/ 227937 h 784529"/>
                <a:gd name="connsiteX8" fmla="*/ 743447 w 852115"/>
                <a:gd name="connsiteY8" fmla="*/ 5301 h 784529"/>
                <a:gd name="connsiteX9" fmla="*/ 194807 w 852115"/>
                <a:gd name="connsiteY9" fmla="*/ 196132 h 7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115" h="784529">
                  <a:moveTo>
                    <a:pt x="194807" y="196132"/>
                  </a:moveTo>
                  <a:cubicBezTo>
                    <a:pt x="98066" y="259742"/>
                    <a:pt x="194807" y="328653"/>
                    <a:pt x="163002" y="386963"/>
                  </a:cubicBezTo>
                  <a:cubicBezTo>
                    <a:pt x="131197" y="445273"/>
                    <a:pt x="0" y="511534"/>
                    <a:pt x="3976" y="545990"/>
                  </a:cubicBezTo>
                  <a:cubicBezTo>
                    <a:pt x="7952" y="580446"/>
                    <a:pt x="144449" y="557916"/>
                    <a:pt x="186856" y="593697"/>
                  </a:cubicBezTo>
                  <a:cubicBezTo>
                    <a:pt x="229263" y="629478"/>
                    <a:pt x="165653" y="784529"/>
                    <a:pt x="258418" y="760675"/>
                  </a:cubicBezTo>
                  <a:cubicBezTo>
                    <a:pt x="351183" y="736821"/>
                    <a:pt x="645381" y="530087"/>
                    <a:pt x="743447" y="450574"/>
                  </a:cubicBezTo>
                  <a:cubicBezTo>
                    <a:pt x="841513" y="371061"/>
                    <a:pt x="841513" y="320702"/>
                    <a:pt x="846814" y="283596"/>
                  </a:cubicBezTo>
                  <a:cubicBezTo>
                    <a:pt x="852115" y="246490"/>
                    <a:pt x="792481" y="274320"/>
                    <a:pt x="775253" y="227937"/>
                  </a:cubicBezTo>
                  <a:cubicBezTo>
                    <a:pt x="758025" y="181555"/>
                    <a:pt x="840188" y="10602"/>
                    <a:pt x="743447" y="5301"/>
                  </a:cubicBezTo>
                  <a:cubicBezTo>
                    <a:pt x="646706" y="0"/>
                    <a:pt x="291548" y="132522"/>
                    <a:pt x="194807" y="19613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5638800" y="4495800"/>
            <a:ext cx="1143000" cy="1066800"/>
            <a:chOff x="6172200" y="4572000"/>
            <a:chExt cx="2263456" cy="2097698"/>
          </a:xfrm>
        </p:grpSpPr>
        <p:pic>
          <p:nvPicPr>
            <p:cNvPr id="45" name="Picture 4" descr="C:\Ina\Projects\MaxMarginPartition\writeup\ICDM\Latex\img\toy_ds\Iteration3_err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172200" y="4572000"/>
              <a:ext cx="2263456" cy="2097698"/>
            </a:xfrm>
            <a:prstGeom prst="rect">
              <a:avLst/>
            </a:prstGeom>
            <a:noFill/>
          </p:spPr>
        </p:pic>
        <p:sp>
          <p:nvSpPr>
            <p:cNvPr id="46" name="Freeform 45"/>
            <p:cNvSpPr/>
            <p:nvPr/>
          </p:nvSpPr>
          <p:spPr>
            <a:xfrm>
              <a:off x="6762584" y="4797287"/>
              <a:ext cx="852115" cy="784529"/>
            </a:xfrm>
            <a:custGeom>
              <a:avLst/>
              <a:gdLst>
                <a:gd name="connsiteX0" fmla="*/ 194807 w 852115"/>
                <a:gd name="connsiteY0" fmla="*/ 196132 h 784529"/>
                <a:gd name="connsiteX1" fmla="*/ 163002 w 852115"/>
                <a:gd name="connsiteY1" fmla="*/ 386963 h 784529"/>
                <a:gd name="connsiteX2" fmla="*/ 3976 w 852115"/>
                <a:gd name="connsiteY2" fmla="*/ 545990 h 784529"/>
                <a:gd name="connsiteX3" fmla="*/ 186856 w 852115"/>
                <a:gd name="connsiteY3" fmla="*/ 593697 h 784529"/>
                <a:gd name="connsiteX4" fmla="*/ 258418 w 852115"/>
                <a:gd name="connsiteY4" fmla="*/ 760675 h 784529"/>
                <a:gd name="connsiteX5" fmla="*/ 743447 w 852115"/>
                <a:gd name="connsiteY5" fmla="*/ 450574 h 784529"/>
                <a:gd name="connsiteX6" fmla="*/ 846814 w 852115"/>
                <a:gd name="connsiteY6" fmla="*/ 283596 h 784529"/>
                <a:gd name="connsiteX7" fmla="*/ 775253 w 852115"/>
                <a:gd name="connsiteY7" fmla="*/ 227937 h 784529"/>
                <a:gd name="connsiteX8" fmla="*/ 743447 w 852115"/>
                <a:gd name="connsiteY8" fmla="*/ 5301 h 784529"/>
                <a:gd name="connsiteX9" fmla="*/ 194807 w 852115"/>
                <a:gd name="connsiteY9" fmla="*/ 196132 h 78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115" h="784529">
                  <a:moveTo>
                    <a:pt x="194807" y="196132"/>
                  </a:moveTo>
                  <a:cubicBezTo>
                    <a:pt x="98066" y="259742"/>
                    <a:pt x="194807" y="328653"/>
                    <a:pt x="163002" y="386963"/>
                  </a:cubicBezTo>
                  <a:cubicBezTo>
                    <a:pt x="131197" y="445273"/>
                    <a:pt x="0" y="511534"/>
                    <a:pt x="3976" y="545990"/>
                  </a:cubicBezTo>
                  <a:cubicBezTo>
                    <a:pt x="7952" y="580446"/>
                    <a:pt x="144449" y="557916"/>
                    <a:pt x="186856" y="593697"/>
                  </a:cubicBezTo>
                  <a:cubicBezTo>
                    <a:pt x="229263" y="629478"/>
                    <a:pt x="165653" y="784529"/>
                    <a:pt x="258418" y="760675"/>
                  </a:cubicBezTo>
                  <a:cubicBezTo>
                    <a:pt x="351183" y="736821"/>
                    <a:pt x="645381" y="530087"/>
                    <a:pt x="743447" y="450574"/>
                  </a:cubicBezTo>
                  <a:cubicBezTo>
                    <a:pt x="841513" y="371061"/>
                    <a:pt x="841513" y="320702"/>
                    <a:pt x="846814" y="283596"/>
                  </a:cubicBezTo>
                  <a:cubicBezTo>
                    <a:pt x="852115" y="246490"/>
                    <a:pt x="792481" y="274320"/>
                    <a:pt x="775253" y="227937"/>
                  </a:cubicBezTo>
                  <a:cubicBezTo>
                    <a:pt x="758025" y="181555"/>
                    <a:pt x="840188" y="10602"/>
                    <a:pt x="743447" y="5301"/>
                  </a:cubicBezTo>
                  <a:cubicBezTo>
                    <a:pt x="646706" y="0"/>
                    <a:pt x="291548" y="132522"/>
                    <a:pt x="194807" y="19613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8600" y="5867400"/>
            <a:ext cx="7308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Iterate until  all data is accounted for </a:t>
            </a:r>
          </a:p>
          <a:p>
            <a:r>
              <a:rPr lang="en-US" sz="2800" dirty="0" smtClean="0"/>
              <a:t>                       or  error cannot be decreased</a:t>
            </a:r>
            <a:endParaRPr lang="en-US" sz="2800" dirty="0"/>
          </a:p>
        </p:txBody>
      </p:sp>
      <p:grpSp>
        <p:nvGrpSpPr>
          <p:cNvPr id="9" name="Group 34"/>
          <p:cNvGrpSpPr/>
          <p:nvPr/>
        </p:nvGrpSpPr>
        <p:grpSpPr>
          <a:xfrm>
            <a:off x="7315200" y="1828800"/>
            <a:ext cx="1143000" cy="990600"/>
            <a:chOff x="338278" y="1800431"/>
            <a:chExt cx="2404922" cy="1933369"/>
          </a:xfrm>
        </p:grpSpPr>
        <p:pic>
          <p:nvPicPr>
            <p:cNvPr id="42" name="Picture 1" descr="C:\Ina\Projects\MaxMarginPartition\writeup\SDM\latex\img\toy_ds\Iteration1_c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278" y="1800431"/>
              <a:ext cx="2404922" cy="1933369"/>
            </a:xfrm>
            <a:prstGeom prst="rect">
              <a:avLst/>
            </a:prstGeom>
            <a:noFill/>
          </p:spPr>
        </p:pic>
        <p:sp>
          <p:nvSpPr>
            <p:cNvPr id="47" name="Freeform 46"/>
            <p:cNvSpPr/>
            <p:nvPr/>
          </p:nvSpPr>
          <p:spPr>
            <a:xfrm>
              <a:off x="609600" y="2074628"/>
              <a:ext cx="669234" cy="442623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62000" y="2590800"/>
              <a:ext cx="817660" cy="860066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900361" y="1934155"/>
              <a:ext cx="690439" cy="1191370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7348658" y="3200400"/>
            <a:ext cx="1185742" cy="949108"/>
            <a:chOff x="7391400" y="3200400"/>
            <a:chExt cx="1185742" cy="949108"/>
          </a:xfrm>
        </p:grpSpPr>
        <p:pic>
          <p:nvPicPr>
            <p:cNvPr id="52" name="Picture 2" descr="C:\Ina\Projects\MaxMarginPartition\writeup\SDM\latex\img\toy_ds\Iteration2_cl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91400" y="3200400"/>
              <a:ext cx="1185742" cy="949108"/>
            </a:xfrm>
            <a:prstGeom prst="rect">
              <a:avLst/>
            </a:prstGeom>
            <a:noFill/>
          </p:spPr>
        </p:pic>
        <p:sp>
          <p:nvSpPr>
            <p:cNvPr id="53" name="Freeform 52"/>
            <p:cNvSpPr/>
            <p:nvPr/>
          </p:nvSpPr>
          <p:spPr>
            <a:xfrm>
              <a:off x="7557984" y="3810000"/>
              <a:ext cx="443016" cy="212100"/>
            </a:xfrm>
            <a:custGeom>
              <a:avLst/>
              <a:gdLst>
                <a:gd name="connsiteX0" fmla="*/ 178905 w 877294"/>
                <a:gd name="connsiteY0" fmla="*/ 107343 h 422744"/>
                <a:gd name="connsiteX1" fmla="*/ 19878 w 877294"/>
                <a:gd name="connsiteY1" fmla="*/ 329980 h 422744"/>
                <a:gd name="connsiteX2" fmla="*/ 298174 w 877294"/>
                <a:gd name="connsiteY2" fmla="*/ 401541 h 422744"/>
                <a:gd name="connsiteX3" fmla="*/ 322028 w 877294"/>
                <a:gd name="connsiteY3" fmla="*/ 202759 h 422744"/>
                <a:gd name="connsiteX4" fmla="*/ 783204 w 877294"/>
                <a:gd name="connsiteY4" fmla="*/ 329980 h 422744"/>
                <a:gd name="connsiteX5" fmla="*/ 815009 w 877294"/>
                <a:gd name="connsiteY5" fmla="*/ 59635 h 422744"/>
                <a:gd name="connsiteX6" fmla="*/ 409492 w 877294"/>
                <a:gd name="connsiteY6" fmla="*/ 11927 h 422744"/>
                <a:gd name="connsiteX7" fmla="*/ 178905 w 877294"/>
                <a:gd name="connsiteY7" fmla="*/ 107343 h 4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294" h="422744">
                  <a:moveTo>
                    <a:pt x="178905" y="107343"/>
                  </a:moveTo>
                  <a:cubicBezTo>
                    <a:pt x="113969" y="160352"/>
                    <a:pt x="0" y="280947"/>
                    <a:pt x="19878" y="329980"/>
                  </a:cubicBezTo>
                  <a:cubicBezTo>
                    <a:pt x="39756" y="379013"/>
                    <a:pt x="247816" y="422744"/>
                    <a:pt x="298174" y="401541"/>
                  </a:cubicBezTo>
                  <a:cubicBezTo>
                    <a:pt x="348532" y="380338"/>
                    <a:pt x="241190" y="214686"/>
                    <a:pt x="322028" y="202759"/>
                  </a:cubicBezTo>
                  <a:cubicBezTo>
                    <a:pt x="402866" y="190832"/>
                    <a:pt x="701041" y="353834"/>
                    <a:pt x="783204" y="329980"/>
                  </a:cubicBezTo>
                  <a:cubicBezTo>
                    <a:pt x="865368" y="306126"/>
                    <a:pt x="877294" y="112644"/>
                    <a:pt x="815009" y="59635"/>
                  </a:cubicBezTo>
                  <a:cubicBezTo>
                    <a:pt x="752724" y="6626"/>
                    <a:pt x="518160" y="0"/>
                    <a:pt x="409492" y="11927"/>
                  </a:cubicBezTo>
                  <a:cubicBezTo>
                    <a:pt x="300824" y="23854"/>
                    <a:pt x="243841" y="54334"/>
                    <a:pt x="178905" y="1073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EOP Execution Example – 3D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Learned Model – </a:t>
            </a:r>
            <a:br>
              <a:rPr lang="en-US" dirty="0" smtClean="0"/>
            </a:br>
            <a:r>
              <a:rPr lang="en-US" dirty="0" smtClean="0"/>
              <a:t>Processing query [x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4572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[x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] in R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                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276600"/>
            <a:ext cx="4572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[x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] in 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         ?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4800600"/>
            <a:ext cx="4572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[x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] in R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                ?</a:t>
            </a:r>
          </a:p>
        </p:txBody>
      </p:sp>
      <p:sp>
        <p:nvSpPr>
          <p:cNvPr id="15" name="Right Triangle 14"/>
          <p:cNvSpPr/>
          <p:nvPr/>
        </p:nvSpPr>
        <p:spPr>
          <a:xfrm rot="19086383">
            <a:off x="2490631" y="2497558"/>
            <a:ext cx="609600" cy="53340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/>
          <p:cNvSpPr/>
          <p:nvPr/>
        </p:nvSpPr>
        <p:spPr>
          <a:xfrm rot="19086383">
            <a:off x="2462378" y="4021558"/>
            <a:ext cx="609600" cy="53340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/>
          <p:cNvSpPr/>
          <p:nvPr/>
        </p:nvSpPr>
        <p:spPr>
          <a:xfrm rot="19086383">
            <a:off x="2490622" y="5545558"/>
            <a:ext cx="609600" cy="53340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5486400" y="20574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486400" y="35052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486400" y="50292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0" y="1752600"/>
            <a:ext cx="1295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858000" y="3276600"/>
            <a:ext cx="1295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6858000" y="4800600"/>
            <a:ext cx="1295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667000" y="6324600"/>
            <a:ext cx="33528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24600" y="6096000"/>
            <a:ext cx="1676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Default Value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15000" y="1752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0" y="3200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4724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30654" y="2667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14600" y="4202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30654" y="5715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2895600" y="1895826"/>
            <a:ext cx="943522" cy="771174"/>
            <a:chOff x="2971800" y="1895826"/>
            <a:chExt cx="943522" cy="771174"/>
          </a:xfrm>
        </p:grpSpPr>
        <p:sp>
          <p:nvSpPr>
            <p:cNvPr id="30" name="Freeform 29"/>
            <p:cNvSpPr/>
            <p:nvPr/>
          </p:nvSpPr>
          <p:spPr>
            <a:xfrm>
              <a:off x="2971800" y="1961590"/>
              <a:ext cx="330429" cy="207218"/>
            </a:xfrm>
            <a:custGeom>
              <a:avLst/>
              <a:gdLst>
                <a:gd name="connsiteX0" fmla="*/ 230588 w 669234"/>
                <a:gd name="connsiteY0" fmla="*/ 18553 h 442623"/>
                <a:gd name="connsiteX1" fmla="*/ 63610 w 669234"/>
                <a:gd name="connsiteY1" fmla="*/ 193482 h 442623"/>
                <a:gd name="connsiteX2" fmla="*/ 612250 w 669234"/>
                <a:gd name="connsiteY2" fmla="*/ 424070 h 442623"/>
                <a:gd name="connsiteX3" fmla="*/ 405517 w 669234"/>
                <a:gd name="connsiteY3" fmla="*/ 82164 h 442623"/>
                <a:gd name="connsiteX4" fmla="*/ 230588 w 669234"/>
                <a:gd name="connsiteY4" fmla="*/ 18553 h 44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34" h="442623">
                  <a:moveTo>
                    <a:pt x="230588" y="18553"/>
                  </a:moveTo>
                  <a:cubicBezTo>
                    <a:pt x="173604" y="37106"/>
                    <a:pt x="0" y="125896"/>
                    <a:pt x="63610" y="193482"/>
                  </a:cubicBezTo>
                  <a:cubicBezTo>
                    <a:pt x="127220" y="261068"/>
                    <a:pt x="555266" y="442623"/>
                    <a:pt x="612250" y="424070"/>
                  </a:cubicBezTo>
                  <a:cubicBezTo>
                    <a:pt x="669234" y="405517"/>
                    <a:pt x="470452" y="149750"/>
                    <a:pt x="405517" y="82164"/>
                  </a:cubicBezTo>
                  <a:cubicBezTo>
                    <a:pt x="340582" y="14578"/>
                    <a:pt x="287572" y="0"/>
                    <a:pt x="230588" y="1855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069947" y="2264352"/>
              <a:ext cx="403713" cy="402648"/>
            </a:xfrm>
            <a:custGeom>
              <a:avLst/>
              <a:gdLst>
                <a:gd name="connsiteX0" fmla="*/ 397566 w 817660"/>
                <a:gd name="connsiteY0" fmla="*/ 31805 h 860066"/>
                <a:gd name="connsiteX1" fmla="*/ 15903 w 817660"/>
                <a:gd name="connsiteY1" fmla="*/ 214685 h 860066"/>
                <a:gd name="connsiteX2" fmla="*/ 302150 w 817660"/>
                <a:gd name="connsiteY2" fmla="*/ 572494 h 860066"/>
                <a:gd name="connsiteX3" fmla="*/ 310101 w 817660"/>
                <a:gd name="connsiteY3" fmla="*/ 731520 h 860066"/>
                <a:gd name="connsiteX4" fmla="*/ 111319 w 817660"/>
                <a:gd name="connsiteY4" fmla="*/ 787179 h 860066"/>
                <a:gd name="connsiteX5" fmla="*/ 182881 w 817660"/>
                <a:gd name="connsiteY5" fmla="*/ 858741 h 860066"/>
                <a:gd name="connsiteX6" fmla="*/ 453225 w 817660"/>
                <a:gd name="connsiteY6" fmla="*/ 795131 h 860066"/>
                <a:gd name="connsiteX7" fmla="*/ 461176 w 817660"/>
                <a:gd name="connsiteY7" fmla="*/ 532738 h 860066"/>
                <a:gd name="connsiteX8" fmla="*/ 683813 w 817660"/>
                <a:gd name="connsiteY8" fmla="*/ 699715 h 860066"/>
                <a:gd name="connsiteX9" fmla="*/ 811034 w 817660"/>
                <a:gd name="connsiteY9" fmla="*/ 580445 h 860066"/>
                <a:gd name="connsiteX10" fmla="*/ 723569 w 817660"/>
                <a:gd name="connsiteY10" fmla="*/ 477078 h 860066"/>
                <a:gd name="connsiteX11" fmla="*/ 580446 w 817660"/>
                <a:gd name="connsiteY11" fmla="*/ 437322 h 860066"/>
                <a:gd name="connsiteX12" fmla="*/ 500933 w 817660"/>
                <a:gd name="connsiteY12" fmla="*/ 413468 h 860066"/>
                <a:gd name="connsiteX13" fmla="*/ 365761 w 817660"/>
                <a:gd name="connsiteY13" fmla="*/ 270345 h 860066"/>
                <a:gd name="connsiteX14" fmla="*/ 469128 w 817660"/>
                <a:gd name="connsiteY14" fmla="*/ 103367 h 860066"/>
                <a:gd name="connsiteX15" fmla="*/ 477079 w 817660"/>
                <a:gd name="connsiteY15" fmla="*/ 23854 h 860066"/>
                <a:gd name="connsiteX16" fmla="*/ 397566 w 817660"/>
                <a:gd name="connsiteY16" fmla="*/ 31805 h 8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7660" h="860066">
                  <a:moveTo>
                    <a:pt x="397566" y="31805"/>
                  </a:moveTo>
                  <a:cubicBezTo>
                    <a:pt x="320703" y="63610"/>
                    <a:pt x="31806" y="124570"/>
                    <a:pt x="15903" y="214685"/>
                  </a:cubicBezTo>
                  <a:cubicBezTo>
                    <a:pt x="0" y="304800"/>
                    <a:pt x="253117" y="486355"/>
                    <a:pt x="302150" y="572494"/>
                  </a:cubicBezTo>
                  <a:cubicBezTo>
                    <a:pt x="351183" y="658633"/>
                    <a:pt x="341906" y="695739"/>
                    <a:pt x="310101" y="731520"/>
                  </a:cubicBezTo>
                  <a:cubicBezTo>
                    <a:pt x="278296" y="767301"/>
                    <a:pt x="132522" y="765976"/>
                    <a:pt x="111319" y="787179"/>
                  </a:cubicBezTo>
                  <a:cubicBezTo>
                    <a:pt x="90116" y="808382"/>
                    <a:pt x="125897" y="857416"/>
                    <a:pt x="182881" y="858741"/>
                  </a:cubicBezTo>
                  <a:cubicBezTo>
                    <a:pt x="239865" y="860066"/>
                    <a:pt x="406843" y="849465"/>
                    <a:pt x="453225" y="795131"/>
                  </a:cubicBezTo>
                  <a:cubicBezTo>
                    <a:pt x="499608" y="740797"/>
                    <a:pt x="422745" y="548641"/>
                    <a:pt x="461176" y="532738"/>
                  </a:cubicBezTo>
                  <a:cubicBezTo>
                    <a:pt x="499607" y="516835"/>
                    <a:pt x="625503" y="691764"/>
                    <a:pt x="683813" y="699715"/>
                  </a:cubicBezTo>
                  <a:cubicBezTo>
                    <a:pt x="742123" y="707666"/>
                    <a:pt x="804408" y="617551"/>
                    <a:pt x="811034" y="580445"/>
                  </a:cubicBezTo>
                  <a:cubicBezTo>
                    <a:pt x="817660" y="543339"/>
                    <a:pt x="762000" y="500932"/>
                    <a:pt x="723569" y="477078"/>
                  </a:cubicBezTo>
                  <a:cubicBezTo>
                    <a:pt x="685138" y="453224"/>
                    <a:pt x="617552" y="447924"/>
                    <a:pt x="580446" y="437322"/>
                  </a:cubicBezTo>
                  <a:cubicBezTo>
                    <a:pt x="543340" y="426720"/>
                    <a:pt x="536714" y="441298"/>
                    <a:pt x="500933" y="413468"/>
                  </a:cubicBezTo>
                  <a:cubicBezTo>
                    <a:pt x="465152" y="385639"/>
                    <a:pt x="371062" y="322028"/>
                    <a:pt x="365761" y="270345"/>
                  </a:cubicBezTo>
                  <a:cubicBezTo>
                    <a:pt x="360460" y="218662"/>
                    <a:pt x="450575" y="144449"/>
                    <a:pt x="469128" y="103367"/>
                  </a:cubicBezTo>
                  <a:cubicBezTo>
                    <a:pt x="487681" y="62285"/>
                    <a:pt x="487681" y="37106"/>
                    <a:pt x="477079" y="23854"/>
                  </a:cubicBezTo>
                  <a:cubicBezTo>
                    <a:pt x="466477" y="10602"/>
                    <a:pt x="474429" y="0"/>
                    <a:pt x="397566" y="3180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74424" y="1895826"/>
              <a:ext cx="340898" cy="557751"/>
            </a:xfrm>
            <a:custGeom>
              <a:avLst/>
              <a:gdLst>
                <a:gd name="connsiteX0" fmla="*/ 67586 w 690439"/>
                <a:gd name="connsiteY0" fmla="*/ 23854 h 1191370"/>
                <a:gd name="connsiteX1" fmla="*/ 194807 w 690439"/>
                <a:gd name="connsiteY1" fmla="*/ 230588 h 1191370"/>
                <a:gd name="connsiteX2" fmla="*/ 210710 w 690439"/>
                <a:gd name="connsiteY2" fmla="*/ 659958 h 1191370"/>
                <a:gd name="connsiteX3" fmla="*/ 115294 w 690439"/>
                <a:gd name="connsiteY3" fmla="*/ 803082 h 1191370"/>
                <a:gd name="connsiteX4" fmla="*/ 337931 w 690439"/>
                <a:gd name="connsiteY4" fmla="*/ 993913 h 1191370"/>
                <a:gd name="connsiteX5" fmla="*/ 393590 w 690439"/>
                <a:gd name="connsiteY5" fmla="*/ 1184744 h 1191370"/>
                <a:gd name="connsiteX6" fmla="*/ 568518 w 690439"/>
                <a:gd name="connsiteY6" fmla="*/ 954157 h 1191370"/>
                <a:gd name="connsiteX7" fmla="*/ 568518 w 690439"/>
                <a:gd name="connsiteY7" fmla="*/ 270344 h 1191370"/>
                <a:gd name="connsiteX8" fmla="*/ 624178 w 690439"/>
                <a:gd name="connsiteY8" fmla="*/ 318052 h 1191370"/>
                <a:gd name="connsiteX9" fmla="*/ 616226 w 690439"/>
                <a:gd name="connsiteY9" fmla="*/ 55659 h 1191370"/>
                <a:gd name="connsiteX10" fmla="*/ 600324 w 690439"/>
                <a:gd name="connsiteY10" fmla="*/ 87464 h 1191370"/>
                <a:gd name="connsiteX11" fmla="*/ 67586 w 690439"/>
                <a:gd name="connsiteY11" fmla="*/ 23854 h 119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0439" h="1191370">
                  <a:moveTo>
                    <a:pt x="67586" y="23854"/>
                  </a:moveTo>
                  <a:cubicBezTo>
                    <a:pt x="0" y="47708"/>
                    <a:pt x="170953" y="124571"/>
                    <a:pt x="194807" y="230588"/>
                  </a:cubicBezTo>
                  <a:cubicBezTo>
                    <a:pt x="218661" y="336605"/>
                    <a:pt x="223962" y="564542"/>
                    <a:pt x="210710" y="659958"/>
                  </a:cubicBezTo>
                  <a:cubicBezTo>
                    <a:pt x="197458" y="755374"/>
                    <a:pt x="94091" y="747423"/>
                    <a:pt x="115294" y="803082"/>
                  </a:cubicBezTo>
                  <a:cubicBezTo>
                    <a:pt x="136497" y="858741"/>
                    <a:pt x="291548" y="930303"/>
                    <a:pt x="337931" y="993913"/>
                  </a:cubicBezTo>
                  <a:cubicBezTo>
                    <a:pt x="384314" y="1057523"/>
                    <a:pt x="355159" y="1191370"/>
                    <a:pt x="393590" y="1184744"/>
                  </a:cubicBezTo>
                  <a:cubicBezTo>
                    <a:pt x="432021" y="1178118"/>
                    <a:pt x="539363" y="1106557"/>
                    <a:pt x="568518" y="954157"/>
                  </a:cubicBezTo>
                  <a:cubicBezTo>
                    <a:pt x="597673" y="801757"/>
                    <a:pt x="559241" y="376362"/>
                    <a:pt x="568518" y="270344"/>
                  </a:cubicBezTo>
                  <a:cubicBezTo>
                    <a:pt x="577795" y="164327"/>
                    <a:pt x="616227" y="353833"/>
                    <a:pt x="624178" y="318052"/>
                  </a:cubicBezTo>
                  <a:cubicBezTo>
                    <a:pt x="632129" y="282271"/>
                    <a:pt x="620202" y="94090"/>
                    <a:pt x="616226" y="55659"/>
                  </a:cubicBezTo>
                  <a:cubicBezTo>
                    <a:pt x="612250" y="17228"/>
                    <a:pt x="690439" y="94090"/>
                    <a:pt x="600324" y="87464"/>
                  </a:cubicBezTo>
                  <a:cubicBezTo>
                    <a:pt x="510209" y="80838"/>
                    <a:pt x="135172" y="0"/>
                    <a:pt x="67586" y="2385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Freeform 38"/>
          <p:cNvSpPr/>
          <p:nvPr/>
        </p:nvSpPr>
        <p:spPr>
          <a:xfrm>
            <a:off x="3276600" y="3902700"/>
            <a:ext cx="443016" cy="212100"/>
          </a:xfrm>
          <a:custGeom>
            <a:avLst/>
            <a:gdLst>
              <a:gd name="connsiteX0" fmla="*/ 178905 w 877294"/>
              <a:gd name="connsiteY0" fmla="*/ 107343 h 422744"/>
              <a:gd name="connsiteX1" fmla="*/ 19878 w 877294"/>
              <a:gd name="connsiteY1" fmla="*/ 329980 h 422744"/>
              <a:gd name="connsiteX2" fmla="*/ 298174 w 877294"/>
              <a:gd name="connsiteY2" fmla="*/ 401541 h 422744"/>
              <a:gd name="connsiteX3" fmla="*/ 322028 w 877294"/>
              <a:gd name="connsiteY3" fmla="*/ 202759 h 422744"/>
              <a:gd name="connsiteX4" fmla="*/ 783204 w 877294"/>
              <a:gd name="connsiteY4" fmla="*/ 329980 h 422744"/>
              <a:gd name="connsiteX5" fmla="*/ 815009 w 877294"/>
              <a:gd name="connsiteY5" fmla="*/ 59635 h 422744"/>
              <a:gd name="connsiteX6" fmla="*/ 409492 w 877294"/>
              <a:gd name="connsiteY6" fmla="*/ 11927 h 422744"/>
              <a:gd name="connsiteX7" fmla="*/ 178905 w 877294"/>
              <a:gd name="connsiteY7" fmla="*/ 107343 h 4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294" h="422744">
                <a:moveTo>
                  <a:pt x="178905" y="107343"/>
                </a:moveTo>
                <a:cubicBezTo>
                  <a:pt x="113969" y="160352"/>
                  <a:pt x="0" y="280947"/>
                  <a:pt x="19878" y="329980"/>
                </a:cubicBezTo>
                <a:cubicBezTo>
                  <a:pt x="39756" y="379013"/>
                  <a:pt x="247816" y="422744"/>
                  <a:pt x="298174" y="401541"/>
                </a:cubicBezTo>
                <a:cubicBezTo>
                  <a:pt x="348532" y="380338"/>
                  <a:pt x="241190" y="214686"/>
                  <a:pt x="322028" y="202759"/>
                </a:cubicBezTo>
                <a:cubicBezTo>
                  <a:pt x="402866" y="190832"/>
                  <a:pt x="701041" y="353834"/>
                  <a:pt x="783204" y="329980"/>
                </a:cubicBezTo>
                <a:cubicBezTo>
                  <a:pt x="865368" y="306126"/>
                  <a:pt x="877294" y="112644"/>
                  <a:pt x="815009" y="59635"/>
                </a:cubicBezTo>
                <a:cubicBezTo>
                  <a:pt x="752724" y="6626"/>
                  <a:pt x="518160" y="0"/>
                  <a:pt x="409492" y="11927"/>
                </a:cubicBezTo>
                <a:cubicBezTo>
                  <a:pt x="300824" y="23854"/>
                  <a:pt x="243841" y="54334"/>
                  <a:pt x="178905" y="10734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3532099" y="4953000"/>
            <a:ext cx="430301" cy="398978"/>
          </a:xfrm>
          <a:custGeom>
            <a:avLst/>
            <a:gdLst>
              <a:gd name="connsiteX0" fmla="*/ 194807 w 852115"/>
              <a:gd name="connsiteY0" fmla="*/ 196132 h 784529"/>
              <a:gd name="connsiteX1" fmla="*/ 163002 w 852115"/>
              <a:gd name="connsiteY1" fmla="*/ 386963 h 784529"/>
              <a:gd name="connsiteX2" fmla="*/ 3976 w 852115"/>
              <a:gd name="connsiteY2" fmla="*/ 545990 h 784529"/>
              <a:gd name="connsiteX3" fmla="*/ 186856 w 852115"/>
              <a:gd name="connsiteY3" fmla="*/ 593697 h 784529"/>
              <a:gd name="connsiteX4" fmla="*/ 258418 w 852115"/>
              <a:gd name="connsiteY4" fmla="*/ 760675 h 784529"/>
              <a:gd name="connsiteX5" fmla="*/ 743447 w 852115"/>
              <a:gd name="connsiteY5" fmla="*/ 450574 h 784529"/>
              <a:gd name="connsiteX6" fmla="*/ 846814 w 852115"/>
              <a:gd name="connsiteY6" fmla="*/ 283596 h 784529"/>
              <a:gd name="connsiteX7" fmla="*/ 775253 w 852115"/>
              <a:gd name="connsiteY7" fmla="*/ 227937 h 784529"/>
              <a:gd name="connsiteX8" fmla="*/ 743447 w 852115"/>
              <a:gd name="connsiteY8" fmla="*/ 5301 h 784529"/>
              <a:gd name="connsiteX9" fmla="*/ 194807 w 852115"/>
              <a:gd name="connsiteY9" fmla="*/ 196132 h 78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115" h="784529">
                <a:moveTo>
                  <a:pt x="194807" y="196132"/>
                </a:moveTo>
                <a:cubicBezTo>
                  <a:pt x="98066" y="259742"/>
                  <a:pt x="194807" y="328653"/>
                  <a:pt x="163002" y="386963"/>
                </a:cubicBezTo>
                <a:cubicBezTo>
                  <a:pt x="131197" y="445273"/>
                  <a:pt x="0" y="511534"/>
                  <a:pt x="3976" y="545990"/>
                </a:cubicBezTo>
                <a:cubicBezTo>
                  <a:pt x="7952" y="580446"/>
                  <a:pt x="144449" y="557916"/>
                  <a:pt x="186856" y="593697"/>
                </a:cubicBezTo>
                <a:cubicBezTo>
                  <a:pt x="229263" y="629478"/>
                  <a:pt x="165653" y="784529"/>
                  <a:pt x="258418" y="760675"/>
                </a:cubicBezTo>
                <a:cubicBezTo>
                  <a:pt x="351183" y="736821"/>
                  <a:pt x="645381" y="530087"/>
                  <a:pt x="743447" y="450574"/>
                </a:cubicBezTo>
                <a:cubicBezTo>
                  <a:pt x="841513" y="371061"/>
                  <a:pt x="841513" y="320702"/>
                  <a:pt x="846814" y="283596"/>
                </a:cubicBezTo>
                <a:cubicBezTo>
                  <a:pt x="852115" y="246490"/>
                  <a:pt x="792481" y="274320"/>
                  <a:pt x="775253" y="227937"/>
                </a:cubicBezTo>
                <a:cubicBezTo>
                  <a:pt x="758025" y="181555"/>
                  <a:pt x="840188" y="10602"/>
                  <a:pt x="743447" y="5301"/>
                </a:cubicBezTo>
                <a:cubicBezTo>
                  <a:pt x="646706" y="0"/>
                  <a:pt x="291548" y="132522"/>
                  <a:pt x="194807" y="19613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Parametric / Nonparametric Regions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09600" y="1524000"/>
          <a:ext cx="7467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048000"/>
                <a:gridCol w="838200"/>
                <a:gridCol w="2895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Bounding </a:t>
                      </a:r>
                      <a:r>
                        <a:rPr lang="en-US" dirty="0" err="1" smtClean="0"/>
                        <a:t>Polyhedra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Nearest-neighbor</a:t>
                      </a:r>
                      <a:r>
                        <a:rPr lang="en-US" baseline="0" dirty="0" smtClean="0"/>
                        <a:t> Score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Enclose points in convex</a:t>
                      </a:r>
                      <a:r>
                        <a:rPr lang="en-US" baseline="0" dirty="0" smtClean="0"/>
                        <a:t> shapes (hyper-rectangles /spheres).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Consider</a:t>
                      </a:r>
                      <a:r>
                        <a:rPr lang="en-US" baseline="0" dirty="0" smtClean="0"/>
                        <a:t> the k-nearest neighbors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Region:</a:t>
                      </a:r>
                      <a:r>
                        <a:rPr lang="en-US" baseline="0" dirty="0" smtClean="0"/>
                        <a:t> { X | Score(X) &gt; t}</a:t>
                      </a:r>
                    </a:p>
                    <a:p>
                      <a:r>
                        <a:rPr lang="en-US" baseline="0" dirty="0" smtClean="0"/>
                        <a:t>t – learned threshold 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Easy to</a:t>
                      </a:r>
                      <a:r>
                        <a:rPr lang="en-US" baseline="0" dirty="0" smtClean="0"/>
                        <a:t> test inclusion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Easy to</a:t>
                      </a:r>
                      <a:r>
                        <a:rPr lang="en-US" baseline="0" dirty="0" smtClean="0"/>
                        <a:t> test inclusion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Visually</a:t>
                      </a:r>
                      <a:r>
                        <a:rPr lang="en-US" baseline="0" dirty="0" smtClean="0"/>
                        <a:t> appealing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look</a:t>
                      </a:r>
                      <a:r>
                        <a:rPr lang="en-US" baseline="0" dirty="0" smtClean="0"/>
                        <a:t> insular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Deals</a:t>
                      </a:r>
                      <a:r>
                        <a:rPr lang="en-US" baseline="0" dirty="0" smtClean="0"/>
                        <a:t> with irregularities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2819400"/>
            <a:ext cx="274320" cy="274320"/>
          </a:xfrm>
          <a:prstGeom prst="rect">
            <a:avLst/>
          </a:prstGeom>
          <a:noFill/>
        </p:spPr>
      </p:pic>
      <p:pic>
        <p:nvPicPr>
          <p:cNvPr id="7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62000" y="3581400"/>
            <a:ext cx="274320" cy="274320"/>
          </a:xfrm>
          <a:prstGeom prst="rect">
            <a:avLst/>
          </a:prstGeom>
          <a:noFill/>
        </p:spPr>
      </p:pic>
      <p:pic>
        <p:nvPicPr>
          <p:cNvPr id="8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26280" y="3581400"/>
            <a:ext cx="274320" cy="274320"/>
          </a:xfrm>
          <a:prstGeom prst="rect">
            <a:avLst/>
          </a:prstGeom>
          <a:noFill/>
        </p:spPr>
      </p:pic>
      <p:pic>
        <p:nvPicPr>
          <p:cNvPr id="9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3200400"/>
            <a:ext cx="274320" cy="274320"/>
          </a:xfrm>
          <a:prstGeom prst="rect">
            <a:avLst/>
          </a:prstGeom>
          <a:noFill/>
        </p:spPr>
      </p:pic>
      <p:pic>
        <p:nvPicPr>
          <p:cNvPr id="10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26280" y="2849880"/>
            <a:ext cx="274320" cy="274320"/>
          </a:xfrm>
          <a:prstGeom prst="rect">
            <a:avLst/>
          </a:prstGeom>
          <a:noFill/>
        </p:spPr>
      </p:pic>
      <p:pic>
        <p:nvPicPr>
          <p:cNvPr id="11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526280" y="3230880"/>
            <a:ext cx="274320" cy="27432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00600" y="4038600"/>
            <a:ext cx="3124200" cy="1828800"/>
            <a:chOff x="3505200" y="3212068"/>
            <a:chExt cx="3657600" cy="2121932"/>
          </a:xfrm>
        </p:grpSpPr>
        <p:sp>
          <p:nvSpPr>
            <p:cNvPr id="14" name="Oval 13"/>
            <p:cNvSpPr/>
            <p:nvPr/>
          </p:nvSpPr>
          <p:spPr>
            <a:xfrm>
              <a:off x="5867400" y="45720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81600" y="48006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5105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40386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19600" y="41148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7150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705600" y="38862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419600" y="4724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4200" y="5105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105400" y="41910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3505200" y="3276600"/>
              <a:ext cx="2895600" cy="1981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86400" y="32120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decision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3246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14" idx="4"/>
              <a:endCxn id="19" idx="7"/>
            </p:cNvCxnSpPr>
            <p:nvPr/>
          </p:nvCxnSpPr>
          <p:spPr>
            <a:xfrm flipH="1">
              <a:off x="5910122" y="4800600"/>
              <a:ext cx="71578" cy="1096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6"/>
              <a:endCxn id="29" idx="3"/>
            </p:cNvCxnSpPr>
            <p:nvPr/>
          </p:nvCxnSpPr>
          <p:spPr>
            <a:xfrm flipV="1">
              <a:off x="6096000" y="4614722"/>
              <a:ext cx="262078" cy="715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5" idx="7"/>
              <a:endCxn id="35" idx="1"/>
            </p:cNvCxnSpPr>
            <p:nvPr/>
          </p:nvCxnSpPr>
          <p:spPr>
            <a:xfrm flipV="1">
              <a:off x="5376722" y="4646712"/>
              <a:ext cx="477762" cy="187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5"/>
              <a:endCxn id="16" idx="0"/>
            </p:cNvCxnSpPr>
            <p:nvPr/>
          </p:nvCxnSpPr>
          <p:spPr>
            <a:xfrm>
              <a:off x="6062522" y="4767122"/>
              <a:ext cx="300178" cy="3382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0"/>
              <a:endCxn id="17" idx="4"/>
            </p:cNvCxnSpPr>
            <p:nvPr/>
          </p:nvCxnSpPr>
          <p:spPr>
            <a:xfrm flipH="1" flipV="1">
              <a:off x="5905500" y="4267200"/>
              <a:ext cx="762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854484" y="4492823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38800" y="4800600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r>
                <a:rPr lang="en-US" sz="1400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68404" y="4340423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r>
                <a:rPr lang="en-US" sz="1400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35004" y="3962400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r>
                <a:rPr lang="en-US" sz="1400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72200" y="5026223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r>
                <a:rPr lang="en-US" sz="1400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05400" y="4724400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</a:t>
              </a:r>
              <a:r>
                <a:rPr lang="en-US" sz="1400" baseline="-25000" dirty="0" smtClean="0"/>
                <a:t>5</a:t>
              </a:r>
              <a:endParaRPr lang="en-US" baseline="-25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7200" y="6485786"/>
            <a:ext cx="8111754" cy="372214"/>
            <a:chOff x="420987" y="3810000"/>
            <a:chExt cx="9902534" cy="450652"/>
          </a:xfrm>
        </p:grpSpPr>
        <p:sp>
          <p:nvSpPr>
            <p:cNvPr id="56" name="Oval 55"/>
            <p:cNvSpPr/>
            <p:nvPr/>
          </p:nvSpPr>
          <p:spPr>
            <a:xfrm>
              <a:off x="4285363" y="3906047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21"/>
            <p:cNvGrpSpPr/>
            <p:nvPr/>
          </p:nvGrpSpPr>
          <p:grpSpPr>
            <a:xfrm>
              <a:off x="420987" y="3810000"/>
              <a:ext cx="2703213" cy="369332"/>
              <a:chOff x="838200" y="3897868"/>
              <a:chExt cx="2703213" cy="369332"/>
            </a:xfrm>
          </p:grpSpPr>
          <p:sp>
            <p:nvSpPr>
              <p:cNvPr id="78" name="Oval 19"/>
              <p:cNvSpPr/>
              <p:nvPr/>
            </p:nvSpPr>
            <p:spPr>
              <a:xfrm>
                <a:off x="838200" y="3962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20"/>
              <p:cNvSpPr txBox="1"/>
              <p:nvPr/>
            </p:nvSpPr>
            <p:spPr>
              <a:xfrm>
                <a:off x="1143000" y="3897868"/>
                <a:ext cx="2398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Incorrectly classified</a:t>
                </a:r>
                <a:endParaRPr lang="en-US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606985" y="3813790"/>
              <a:ext cx="2226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Correctly classified</a:t>
              </a:r>
              <a:endParaRPr lang="en-US" dirty="0"/>
            </a:p>
          </p:txBody>
        </p:sp>
        <p:grpSp>
          <p:nvGrpSpPr>
            <p:cNvPr id="61" name="Group 26"/>
            <p:cNvGrpSpPr/>
            <p:nvPr/>
          </p:nvGrpSpPr>
          <p:grpSpPr>
            <a:xfrm>
              <a:off x="8234851" y="3813489"/>
              <a:ext cx="2088670" cy="447163"/>
              <a:chOff x="8632943" y="2975289"/>
              <a:chExt cx="2088670" cy="44716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8632943" y="3067847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005032" y="2975289"/>
                <a:ext cx="1716581" cy="44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Query point</a:t>
                </a:r>
                <a:endParaRPr lang="en-US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914400" y="4050268"/>
            <a:ext cx="3124200" cy="1817132"/>
            <a:chOff x="3505200" y="3212068"/>
            <a:chExt cx="3657600" cy="2121932"/>
          </a:xfrm>
        </p:grpSpPr>
        <p:sp>
          <p:nvSpPr>
            <p:cNvPr id="81" name="Oval 80"/>
            <p:cNvSpPr/>
            <p:nvPr/>
          </p:nvSpPr>
          <p:spPr>
            <a:xfrm>
              <a:off x="5181600" y="48006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248400" y="5105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791200" y="40386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419600" y="41148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7150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705600" y="38862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419600" y="4724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934200" y="5105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105400" y="4191000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>
              <a:off x="3505200" y="3276600"/>
              <a:ext cx="2895600" cy="1981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5486400" y="32120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decision</a:t>
              </a: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63246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68404" y="434042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-250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35004" y="396240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-25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72200" y="502622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-25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05400" y="472440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aseline="-25000" dirty="0"/>
            </a:p>
          </p:txBody>
        </p:sp>
      </p:grpSp>
      <p:sp>
        <p:nvSpPr>
          <p:cNvPr id="106" name="Oval 105"/>
          <p:cNvSpPr/>
          <p:nvPr/>
        </p:nvSpPr>
        <p:spPr>
          <a:xfrm>
            <a:off x="2784540" y="5145189"/>
            <a:ext cx="187260" cy="18881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61"/>
          <p:cNvGrpSpPr/>
          <p:nvPr/>
        </p:nvGrpSpPr>
        <p:grpSpPr>
          <a:xfrm>
            <a:off x="2514600" y="4800600"/>
            <a:ext cx="1752600" cy="1371600"/>
            <a:chOff x="6248400" y="3048000"/>
            <a:chExt cx="1752600" cy="1371600"/>
          </a:xfrm>
        </p:grpSpPr>
        <p:sp>
          <p:nvSpPr>
            <p:cNvPr id="108" name="Flowchart: Process 107"/>
            <p:cNvSpPr/>
            <p:nvPr/>
          </p:nvSpPr>
          <p:spPr>
            <a:xfrm>
              <a:off x="6629400" y="3276600"/>
              <a:ext cx="1143000" cy="990600"/>
            </a:xfrm>
            <a:prstGeom prst="flowChartProcess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V="1">
              <a:off x="7772400" y="3048000"/>
              <a:ext cx="228600" cy="2286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6248400" y="4267200"/>
              <a:ext cx="381000" cy="762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7772400" y="4267200"/>
              <a:ext cx="228600" cy="1524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33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EOP in context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195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 models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2971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Models trained on all features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048000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Feating</a:t>
            </a:r>
            <a:endParaRPr lang="en-US" sz="3200" dirty="0"/>
          </a:p>
        </p:txBody>
      </p:sp>
      <p:sp>
        <p:nvSpPr>
          <p:cNvPr id="20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1244025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Similarities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04066" y="1295400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Differences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710" y="2209800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CART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236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Decision structure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213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Default classifiers in leafs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6454" y="381000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Subspacing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39579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Low-d projection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4491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Keeps all data points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562600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Boosting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-76200" y="4673025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Multiboosting</a:t>
            </a:r>
            <a:endParaRPr lang="en-US" sz="3200" dirty="0"/>
          </a:p>
        </p:txBody>
      </p:sp>
      <p:sp>
        <p:nvSpPr>
          <p:cNvPr id="31" name="Right Brace 30"/>
          <p:cNvSpPr/>
          <p:nvPr/>
        </p:nvSpPr>
        <p:spPr>
          <a:xfrm>
            <a:off x="5562600" y="3810000"/>
            <a:ext cx="3048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19800" y="5024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Committee decision 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2057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2971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45720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410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62484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67000" y="20574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95600" y="5410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Gradually deals with difficult data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819400" y="4800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Ensemble learner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0" y="2057400"/>
            <a:ext cx="9144000" cy="914400"/>
          </a:xfrm>
          <a:prstGeom prst="rect">
            <a:avLst/>
          </a:prstGeom>
          <a:gradFill>
            <a:gsLst>
              <a:gs pos="0">
                <a:schemeClr val="accent3">
                  <a:alpha val="50000"/>
                </a:schemeClr>
              </a:gs>
              <a:gs pos="100000">
                <a:schemeClr val="bg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0" y="5410200"/>
            <a:ext cx="6248400" cy="838200"/>
          </a:xfrm>
          <a:prstGeom prst="rect">
            <a:avLst/>
          </a:prstGeom>
          <a:gradFill>
            <a:gsLst>
              <a:gs pos="0">
                <a:schemeClr val="accent3">
                  <a:alpha val="50000"/>
                </a:schemeClr>
              </a:gs>
              <a:gs pos="100000">
                <a:schemeClr val="bg1"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Motivation: need for interpretable models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 of data analysis tools</a:t>
            </a:r>
          </a:p>
          <a:p>
            <a:endParaRPr lang="en-US" dirty="0" smtClean="0"/>
          </a:p>
          <a:p>
            <a:r>
              <a:rPr lang="en-US" dirty="0" smtClean="0"/>
              <a:t>Model evaluation – accuracy </a:t>
            </a:r>
            <a:r>
              <a:rPr lang="en-US" dirty="0" err="1" smtClean="0"/>
              <a:t>vs</a:t>
            </a:r>
            <a:r>
              <a:rPr lang="en-US" dirty="0" smtClean="0"/>
              <a:t> complexity</a:t>
            </a:r>
          </a:p>
          <a:p>
            <a:endParaRPr lang="en-US" dirty="0" smtClean="0"/>
          </a:p>
          <a:p>
            <a:r>
              <a:rPr lang="en-US" dirty="0" smtClean="0"/>
              <a:t>Model evaluation – understandability</a:t>
            </a:r>
          </a:p>
          <a:p>
            <a:endParaRPr lang="en-US" dirty="0" smtClean="0"/>
          </a:p>
          <a:p>
            <a:r>
              <a:rPr lang="en-US" dirty="0" smtClean="0"/>
              <a:t>Example applications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Overview of datasets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7630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 valued features, binary output</a:t>
            </a:r>
          </a:p>
          <a:p>
            <a:r>
              <a:rPr lang="en-US" sz="3200" dirty="0" smtClean="0"/>
              <a:t>Artificial data – 10 features</a:t>
            </a:r>
          </a:p>
          <a:p>
            <a:pPr lvl="1"/>
            <a:r>
              <a:rPr lang="en-US" sz="2800" dirty="0" smtClean="0"/>
              <a:t>Low-d Gaussians/uniform cubes</a:t>
            </a:r>
          </a:p>
          <a:p>
            <a:r>
              <a:rPr lang="en-US" sz="3400" dirty="0" smtClean="0"/>
              <a:t>UCI repository</a:t>
            </a:r>
          </a:p>
          <a:p>
            <a:r>
              <a:rPr lang="en-US" sz="3200" dirty="0" smtClean="0"/>
              <a:t>Application-related datasets</a:t>
            </a:r>
          </a:p>
          <a:p>
            <a:r>
              <a:rPr lang="en-US" sz="3200" dirty="0" smtClean="0"/>
              <a:t>Results by k-fold cross validation</a:t>
            </a:r>
          </a:p>
          <a:p>
            <a:pPr lvl="1"/>
            <a:r>
              <a:rPr lang="en-US" sz="3000" dirty="0" smtClean="0"/>
              <a:t>Accuracy</a:t>
            </a:r>
          </a:p>
          <a:p>
            <a:pPr lvl="1"/>
            <a:r>
              <a:rPr lang="en-US" sz="2800" dirty="0" smtClean="0"/>
              <a:t>Complexity = expected number of vector operations  performed for a classification task</a:t>
            </a:r>
          </a:p>
          <a:p>
            <a:pPr lvl="1"/>
            <a:r>
              <a:rPr lang="en-US" sz="2800" dirty="0" smtClean="0"/>
              <a:t>Understandability = </a:t>
            </a:r>
            <a:r>
              <a:rPr lang="en-US" sz="2800" dirty="0" err="1" smtClean="0"/>
              <a:t>w.r.t</a:t>
            </a:r>
            <a:r>
              <a:rPr lang="en-US" sz="2800" dirty="0" smtClean="0"/>
              <a:t>. acknowledged metrics</a:t>
            </a:r>
          </a:p>
        </p:txBody>
      </p:sp>
      <p:sp>
        <p:nvSpPr>
          <p:cNvPr id="5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579438"/>
          </a:xfrm>
        </p:spPr>
        <p:txBody>
          <a:bodyPr>
            <a:normAutofit/>
          </a:bodyPr>
          <a:lstStyle/>
          <a:p>
            <a:r>
              <a:rPr lang="en-US" sz="2900" dirty="0" smtClean="0"/>
              <a:t>EOP </a:t>
            </a:r>
            <a:r>
              <a:rPr lang="en-US" sz="2900" dirty="0" err="1" smtClean="0"/>
              <a:t>vs</a:t>
            </a:r>
            <a:r>
              <a:rPr lang="en-US" sz="2900" dirty="0" smtClean="0"/>
              <a:t> </a:t>
            </a:r>
            <a:r>
              <a:rPr lang="en-US" sz="2900" dirty="0" err="1" smtClean="0"/>
              <a:t>AdaBoost</a:t>
            </a:r>
            <a:r>
              <a:rPr lang="en-US" sz="2900" dirty="0" smtClean="0"/>
              <a:t> - SVM base classifiers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9848"/>
            <a:ext cx="8915400" cy="835152"/>
          </a:xfrm>
        </p:spPr>
        <p:txBody>
          <a:bodyPr>
            <a:noAutofit/>
          </a:bodyPr>
          <a:lstStyle/>
          <a:p>
            <a:r>
              <a:rPr lang="en-US" dirty="0" smtClean="0"/>
              <a:t>EOP is often less accurate, but not significantly</a:t>
            </a:r>
          </a:p>
          <a:p>
            <a:r>
              <a:rPr lang="en-US" dirty="0" smtClean="0"/>
              <a:t>the reduction of complexity is statistically significant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7890"/>
            <a:ext cx="4145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p-value of paired t-test: 0.832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067243" y="6457890"/>
            <a:ext cx="4171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p-value of paired t-test: 0.003</a:t>
            </a:r>
            <a:endParaRPr lang="en-US" sz="20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20574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14"/>
          <p:cNvGrpSpPr/>
          <p:nvPr/>
        </p:nvGrpSpPr>
        <p:grpSpPr>
          <a:xfrm>
            <a:off x="3352800" y="5181600"/>
            <a:ext cx="3276600" cy="762000"/>
            <a:chOff x="3733800" y="5334000"/>
            <a:chExt cx="1143000" cy="762000"/>
          </a:xfrm>
        </p:grpSpPr>
        <p:grpSp>
          <p:nvGrpSpPr>
            <p:cNvPr id="8" name="Group 10"/>
            <p:cNvGrpSpPr/>
            <p:nvPr/>
          </p:nvGrpSpPr>
          <p:grpSpPr>
            <a:xfrm>
              <a:off x="3733800" y="5334000"/>
              <a:ext cx="1143000" cy="646331"/>
              <a:chOff x="3733800" y="5334000"/>
              <a:chExt cx="1143000" cy="64633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33800" y="5410200"/>
                <a:ext cx="228600" cy="228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H="1">
                <a:off x="4008118" y="5334000"/>
                <a:ext cx="868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Boosting</a:t>
                </a:r>
                <a:endParaRPr lang="en-US"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33800" y="5726668"/>
              <a:ext cx="1143000" cy="369332"/>
              <a:chOff x="3733800" y="5334000"/>
              <a:chExt cx="1143000" cy="3693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33800" y="5410200"/>
                <a:ext cx="228600" cy="2286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4008118" y="5334000"/>
                <a:ext cx="868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EOP (nonparametric)</a:t>
                </a:r>
              </a:p>
            </p:txBody>
          </p:sp>
        </p:grpSp>
      </p:grpSp>
      <p:graphicFrame>
        <p:nvGraphicFramePr>
          <p:cNvPr id="16" name="Chart 15"/>
          <p:cNvGraphicFramePr/>
          <p:nvPr/>
        </p:nvGraphicFramePr>
        <p:xfrm>
          <a:off x="4552950" y="1981200"/>
          <a:ext cx="459105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1371600" y="5257800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Accuracy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344892" y="5257800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Complexity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-140208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076890"/>
            <a:ext cx="3817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mean diff in accuracy: 0.5%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105400" y="6096000"/>
            <a:ext cx="378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mean diff in complexity: 85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EOP (</a:t>
            </a:r>
            <a:r>
              <a:rPr lang="en-US" u="sng" dirty="0" smtClean="0"/>
              <a:t>stumps</a:t>
            </a:r>
            <a:r>
              <a:rPr lang="en-US" dirty="0" smtClean="0"/>
              <a:t> as base classifiers) </a:t>
            </a:r>
            <a:r>
              <a:rPr lang="en-US" dirty="0" err="1" smtClean="0"/>
              <a:t>vs</a:t>
            </a:r>
            <a:r>
              <a:rPr lang="en-US" dirty="0" smtClean="0"/>
              <a:t> CART on data from the UCI repository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524000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4114800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Accuracy</a:t>
            </a:r>
            <a:endParaRPr lang="en-US" sz="2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724400" y="15240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4953000" y="4114800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Complexity</a:t>
            </a:r>
            <a:endParaRPr lang="en-US" sz="2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7315200" y="1447800"/>
            <a:ext cx="1676400" cy="762000"/>
            <a:chOff x="3733800" y="5334000"/>
            <a:chExt cx="1143000" cy="762000"/>
          </a:xfrm>
          <a:solidFill>
            <a:schemeClr val="bg1"/>
          </a:solidFill>
        </p:grpSpPr>
        <p:grpSp>
          <p:nvGrpSpPr>
            <p:cNvPr id="3" name="Group 10"/>
            <p:cNvGrpSpPr/>
            <p:nvPr/>
          </p:nvGrpSpPr>
          <p:grpSpPr>
            <a:xfrm>
              <a:off x="3733800" y="5334000"/>
              <a:ext cx="1143000" cy="369332"/>
              <a:chOff x="3733800" y="5334000"/>
              <a:chExt cx="1143000" cy="369332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3733800" y="5410200"/>
                <a:ext cx="228600" cy="228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flipH="1">
                <a:off x="4008118" y="5334000"/>
                <a:ext cx="86868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CART</a:t>
                </a:r>
                <a:endParaRPr lang="en-US" dirty="0"/>
              </a:p>
            </p:txBody>
          </p:sp>
        </p:grpSp>
        <p:grpSp>
          <p:nvGrpSpPr>
            <p:cNvPr id="4" name="Group 11"/>
            <p:cNvGrpSpPr/>
            <p:nvPr/>
          </p:nvGrpSpPr>
          <p:grpSpPr>
            <a:xfrm>
              <a:off x="3733800" y="5726668"/>
              <a:ext cx="1143000" cy="369332"/>
              <a:chOff x="3733800" y="5334000"/>
              <a:chExt cx="1143000" cy="36933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733800" y="5410200"/>
                <a:ext cx="228600" cy="228600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flipH="1">
                <a:off x="4008118" y="5334000"/>
                <a:ext cx="86868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EOP N.</a:t>
                </a:r>
                <a:endParaRPr lang="en-US" dirty="0"/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7315200" y="2286000"/>
            <a:ext cx="33528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7717533" y="2221468"/>
            <a:ext cx="1274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EOP P.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057400" y="4953000"/>
          <a:ext cx="4572000" cy="15716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24000"/>
                <a:gridCol w="1524000"/>
                <a:gridCol w="1524000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Dataset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# of 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Features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# of Points</a:t>
                      </a:r>
                      <a:endParaRPr lang="en-US" sz="2000" b="1" i="1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Breast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Tissue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Vowel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MiniBOONE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Breast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Cancer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76200" y="4648200"/>
            <a:ext cx="18288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 is the most accurate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58000" y="4572000"/>
            <a:ext cx="22098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 smtClean="0"/>
              <a:t>Parametric EOP yields the simplest models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Application:</a:t>
            </a:r>
            <a:br>
              <a:rPr lang="en-US" dirty="0" smtClean="0"/>
            </a:br>
            <a:r>
              <a:rPr lang="en-US" dirty="0" smtClean="0"/>
              <a:t>Nuclear Threat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Border control: vehicles are scanned</a:t>
            </a:r>
          </a:p>
          <a:p>
            <a:r>
              <a:rPr lang="en-US" dirty="0" smtClean="0"/>
              <a:t>Human in the loop interpreting results</a:t>
            </a:r>
          </a:p>
        </p:txBody>
      </p:sp>
      <p:pic>
        <p:nvPicPr>
          <p:cNvPr id="1027" name="Picture 3" descr="C:\Users\mfiterau\AppData\Local\Microsoft\Windows\Temporary Internet Files\Content.IE5\DYOS91G3\MC9004348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560" y="3581400"/>
            <a:ext cx="1640840" cy="1295400"/>
          </a:xfrm>
          <a:prstGeom prst="rect">
            <a:avLst/>
          </a:prstGeom>
          <a:noFill/>
          <a:scene3d>
            <a:camera prst="orthographicFront">
              <a:rot lat="0" lon="18899972" rev="0"/>
            </a:camera>
            <a:lightRig rig="threePt" dir="t"/>
          </a:scene3d>
        </p:spPr>
      </p:pic>
      <p:pic>
        <p:nvPicPr>
          <p:cNvPr id="1030" name="Picture 6" descr="C:\Users\mfiterau\AppData\Local\Microsoft\Windows\Temporary Internet Files\Content.IE5\4MI9ZHZH\MC9002809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05200"/>
            <a:ext cx="2249487" cy="2076450"/>
          </a:xfrm>
          <a:prstGeom prst="rect">
            <a:avLst/>
          </a:prstGeom>
          <a:noFill/>
        </p:spPr>
      </p:pic>
      <p:pic>
        <p:nvPicPr>
          <p:cNvPr id="1032" name="Picture 8" descr="C:\Users\mfiterau\AppData\Local\Microsoft\Windows\Temporary Internet Files\Content.IE5\6RG23M87\MC9001504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010025"/>
            <a:ext cx="984250" cy="942975"/>
          </a:xfrm>
          <a:prstGeom prst="rect">
            <a:avLst/>
          </a:prstGeom>
          <a:noFill/>
        </p:spPr>
      </p:pic>
      <p:cxnSp>
        <p:nvCxnSpPr>
          <p:cNvPr id="17" name="Elbow Connector 16"/>
          <p:cNvCxnSpPr>
            <a:stCxn id="1030" idx="2"/>
            <a:endCxn id="1032" idx="2"/>
          </p:cNvCxnSpPr>
          <p:nvPr/>
        </p:nvCxnSpPr>
        <p:spPr>
          <a:xfrm rot="5400000" flipH="1" flipV="1">
            <a:off x="2703909" y="4364434"/>
            <a:ext cx="628650" cy="1805781"/>
          </a:xfrm>
          <a:prstGeom prst="bentConnector3">
            <a:avLst>
              <a:gd name="adj1" fmla="val -363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586740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scan</a:t>
            </a:r>
            <a:endParaRPr lang="en-US" dirty="0"/>
          </a:p>
        </p:txBody>
      </p:sp>
      <p:pic>
        <p:nvPicPr>
          <p:cNvPr id="1035" name="Picture 1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82917" y="3179064"/>
            <a:ext cx="1503883" cy="1164336"/>
          </a:xfrm>
          <a:prstGeom prst="rect">
            <a:avLst/>
          </a:prstGeom>
          <a:noFill/>
        </p:spPr>
      </p:pic>
      <p:pic>
        <p:nvPicPr>
          <p:cNvPr id="1037" name="Picture 13" descr="C:\Users\mfiterau\AppData\Local\Microsoft\Windows\Temporary Internet Files\Content.IE5\4MI9ZHZH\MC90043524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258405"/>
            <a:ext cx="1066800" cy="1542195"/>
          </a:xfrm>
          <a:prstGeom prst="rect">
            <a:avLst/>
          </a:prstGeom>
          <a:noFill/>
        </p:spPr>
      </p:pic>
      <p:cxnSp>
        <p:nvCxnSpPr>
          <p:cNvPr id="28" name="Elbow Connector 27"/>
          <p:cNvCxnSpPr>
            <a:stCxn id="1032" idx="3"/>
            <a:endCxn id="1037" idx="1"/>
          </p:cNvCxnSpPr>
          <p:nvPr/>
        </p:nvCxnSpPr>
        <p:spPr>
          <a:xfrm flipV="1">
            <a:off x="4413250" y="4029503"/>
            <a:ext cx="463550" cy="4520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00916" y="3200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cxnSp>
        <p:nvCxnSpPr>
          <p:cNvPr id="40" name="Elbow Connector 39"/>
          <p:cNvCxnSpPr>
            <a:stCxn id="1037" idx="3"/>
            <a:endCxn id="1035" idx="3"/>
          </p:cNvCxnSpPr>
          <p:nvPr/>
        </p:nvCxnSpPr>
        <p:spPr>
          <a:xfrm flipV="1">
            <a:off x="5943600" y="3761232"/>
            <a:ext cx="1239317" cy="2682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35" idx="2"/>
            <a:endCxn id="1037" idx="2"/>
          </p:cNvCxnSpPr>
          <p:nvPr/>
        </p:nvCxnSpPr>
        <p:spPr>
          <a:xfrm rot="5400000">
            <a:off x="6443929" y="3309671"/>
            <a:ext cx="457200" cy="2524658"/>
          </a:xfrm>
          <a:prstGeom prst="bentConnector3">
            <a:avLst>
              <a:gd name="adj1" fmla="val 1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43600" y="46598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1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Ina\Projects\MaxMarginPartition\writeup\SDM\latex\img\xor_ds\XOR_d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47512"/>
            <a:ext cx="3219900" cy="2419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16587" y="152400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XOR dataset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Why are EOP models less complex?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Ina\Projects\MaxMarginPartition\writeup\SDM\latex\img\xor_ds\XOR_d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47512"/>
            <a:ext cx="3219900" cy="24196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16587" y="152400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XOR dataset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76200" y="2635984"/>
            <a:ext cx="3429000" cy="4127115"/>
            <a:chOff x="685800" y="654784"/>
            <a:chExt cx="3429000" cy="4127115"/>
          </a:xfrm>
        </p:grpSpPr>
        <p:pic>
          <p:nvPicPr>
            <p:cNvPr id="23" name="Picture 2" descr="C:\Ina\Projects\MaxMarginPartition\writeup\ICDM\Latex\img\xor_ds\XOR_data_CAR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711" y="2286000"/>
              <a:ext cx="3143689" cy="2495899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685800" y="654784"/>
              <a:ext cx="3429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CART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is accurate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takes many iterations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does not uncover or leverage structure of data </a:t>
              </a:r>
              <a:endParaRPr lang="en-US" sz="20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9773328">
            <a:off x="426843" y="1998496"/>
            <a:ext cx="2738331" cy="205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Why are EOP models less complex?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Ina\Projects\MaxMarginPartition\writeup\SDM\latex\img\xor_ds\XOR_d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47512"/>
            <a:ext cx="3219900" cy="24196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16587" y="152400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XOR dataset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172199" y="2971800"/>
            <a:ext cx="2514505" cy="3608286"/>
            <a:chOff x="3040215" y="121961"/>
            <a:chExt cx="1619477" cy="2726187"/>
          </a:xfrm>
        </p:grpSpPr>
        <p:pic>
          <p:nvPicPr>
            <p:cNvPr id="30" name="Picture 3" descr="C:\Ina\Projects\MaxMarginPartition\writeup\ICDM\Latex\img\xor_ds\XOR_data_EOP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0215" y="121961"/>
              <a:ext cx="1609950" cy="1247950"/>
            </a:xfrm>
            <a:prstGeom prst="rect">
              <a:avLst/>
            </a:prstGeom>
            <a:noFill/>
          </p:spPr>
        </p:pic>
        <p:pic>
          <p:nvPicPr>
            <p:cNvPr id="31" name="Picture 4" descr="C:\Ina\Projects\MaxMarginPartition\writeup\ICDM\Latex\img\xor_ds\XOR_data_EOP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0216" y="1600198"/>
              <a:ext cx="1619476" cy="1247950"/>
            </a:xfrm>
            <a:prstGeom prst="rect">
              <a:avLst/>
            </a:prstGeom>
            <a:noFill/>
          </p:spPr>
        </p:pic>
      </p:grpSp>
      <p:sp>
        <p:nvSpPr>
          <p:cNvPr id="33" name="TextBox 32"/>
          <p:cNvSpPr txBox="1"/>
          <p:nvPr/>
        </p:nvSpPr>
        <p:spPr>
          <a:xfrm>
            <a:off x="6400801" y="2057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	EOP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equally accurate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uncovers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1" y="44004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Iteration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1" y="6381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Iteration 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76200" y="2635984"/>
            <a:ext cx="3429000" cy="4127115"/>
            <a:chOff x="685800" y="654784"/>
            <a:chExt cx="3429000" cy="4127115"/>
          </a:xfrm>
        </p:grpSpPr>
        <p:pic>
          <p:nvPicPr>
            <p:cNvPr id="20" name="Picture 2" descr="C:\Ina\Projects\MaxMarginPartition\writeup\ICDM\Latex\img\xor_ds\XOR_data_CAR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8711" y="2286000"/>
              <a:ext cx="3143689" cy="2495899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685800" y="654784"/>
              <a:ext cx="3429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CART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is accurate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takes many iterations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/>
                <a:t> does not uncover or leverage structure of data </a:t>
              </a:r>
              <a:endParaRPr lang="en-US" sz="2000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8534400" y="3048000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34400" y="4724400"/>
            <a:ext cx="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53400" y="29718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15072" y="2983468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10272" y="4648200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15072" y="4648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7315200" y="4953000"/>
            <a:ext cx="381000" cy="1371600"/>
            <a:chOff x="7315200" y="4953000"/>
            <a:chExt cx="381000" cy="1371600"/>
          </a:xfrm>
        </p:grpSpPr>
        <p:sp>
          <p:nvSpPr>
            <p:cNvPr id="29" name="Flowchart: Process 28"/>
            <p:cNvSpPr/>
            <p:nvPr/>
          </p:nvSpPr>
          <p:spPr>
            <a:xfrm>
              <a:off x="7315200" y="4953000"/>
              <a:ext cx="152400" cy="6858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7467600" y="5715000"/>
              <a:ext cx="228600" cy="6096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9773328">
            <a:off x="426843" y="1998496"/>
            <a:ext cx="2738331" cy="205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727872">
            <a:off x="5794225" y="1755436"/>
            <a:ext cx="1637359" cy="208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</a:rPr>
              <a:t>Why are EOP models less complex?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990600"/>
            <a:ext cx="91630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6324600"/>
            <a:ext cx="76962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 low complexities, EOP is typically more accurate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Error Variation With Model Complexity for EOP and CART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638800"/>
            <a:ext cx="685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Depth of decision tree/list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647698" y="3162299"/>
            <a:ext cx="2286000" cy="381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Error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6324600"/>
            <a:ext cx="76962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 low complexities, EOP is typically more accurate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914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Error Variation With Model Complexity for EOP and CART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638800"/>
            <a:ext cx="685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Depth of decision tree/list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1600200" y="3352802"/>
            <a:ext cx="4343402" cy="53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EOP_Error-CART_Error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600200"/>
          <a:ext cx="8153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UCI data – Accuracy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981200"/>
          <a:ext cx="10058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4800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612" y="1295400"/>
            <a:ext cx="761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White box models – including EOP – do not lose much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UCI data – Model complexity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905000"/>
          <a:ext cx="10058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53200" y="4038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5477470"/>
            <a:ext cx="2514600" cy="92333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 of Random Forests is huge</a:t>
            </a:r>
          </a:p>
          <a:p>
            <a:r>
              <a:rPr lang="en-US" dirty="0" smtClean="0"/>
              <a:t>- thousands of nodes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612" y="1295400"/>
            <a:ext cx="756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White box models – especially EOP – are less complex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smtClean="0"/>
              <a:t>Accuracy-targeting EOP</a:t>
            </a:r>
          </a:p>
          <a:p>
            <a:pPr lvl="1"/>
            <a:r>
              <a:rPr lang="en-US" sz="2400" dirty="0" smtClean="0"/>
              <a:t>Identifies which portions of the data can be confidently classified with a given rate.</a:t>
            </a:r>
          </a:p>
          <a:p>
            <a:pPr lvl="1"/>
            <a:r>
              <a:rPr lang="en-US" sz="2400" dirty="0" smtClean="0"/>
              <a:t>Allowed to set aside the noisy part of the data.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973" y="3119735"/>
            <a:ext cx="7955027" cy="3585865"/>
            <a:chOff x="426973" y="2967335"/>
            <a:chExt cx="7955027" cy="3585865"/>
          </a:xfrm>
        </p:grpSpPr>
        <p:grpSp>
          <p:nvGrpSpPr>
            <p:cNvPr id="10" name="Group 9"/>
            <p:cNvGrpSpPr/>
            <p:nvPr/>
          </p:nvGrpSpPr>
          <p:grpSpPr>
            <a:xfrm>
              <a:off x="426973" y="2967335"/>
              <a:ext cx="7955027" cy="3585865"/>
              <a:chOff x="426973" y="2967335"/>
              <a:chExt cx="7955027" cy="3585865"/>
            </a:xfrm>
          </p:grpSpPr>
          <p:pic>
            <p:nvPicPr>
              <p:cNvPr id="2049" name="Picture 1" descr="C:\Ina\Projects\MaxMarginPartition\writeup\SDM\latex\img\pid\ErrThresholdIncrease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973" y="3028950"/>
                <a:ext cx="7802627" cy="337185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62000" y="2967335"/>
                <a:ext cx="76200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Accuracy of AT-EOP on 3D data</a:t>
                </a:r>
                <a:endParaRPr lang="en-US" sz="2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71800" y="6091535"/>
                <a:ext cx="41148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 allowed expected error</a:t>
                </a:r>
                <a:endParaRPr lang="en-US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112067" y="4379268"/>
                <a:ext cx="14478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Accuracy</a:t>
                </a:r>
                <a:endParaRPr lang="en-US" sz="2400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400800" y="54102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Motivation: need for interpretable models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 of data analysis tools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evaluation – accuracy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complexity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Model evaluation – understandability</a:t>
            </a:r>
          </a:p>
          <a:p>
            <a:endParaRPr lang="en-US" dirty="0" smtClean="0"/>
          </a:p>
          <a:p>
            <a:r>
              <a:rPr lang="en-US" dirty="0" smtClean="0"/>
              <a:t>Example applications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Metrics of </a:t>
            </a:r>
            <a:r>
              <a:rPr lang="en-US" dirty="0" err="1" smtClean="0"/>
              <a:t>Explainability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304800" y="12954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3" descr="C:\Ina\Projects\MaxMarginPartition\writeup\ICDM\Material\metric formulas\L_Eqn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1566862"/>
            <a:ext cx="3607594" cy="642938"/>
          </a:xfrm>
          <a:prstGeom prst="rect">
            <a:avLst/>
          </a:prstGeom>
          <a:noFill/>
        </p:spPr>
      </p:pic>
      <p:pic>
        <p:nvPicPr>
          <p:cNvPr id="14" name="Picture 2" descr="C:\Ina\Projects\MaxMarginPartition\writeup\ICDM\Material\metric formulas\BF_Eqn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750344"/>
            <a:ext cx="3843338" cy="678656"/>
          </a:xfrm>
          <a:prstGeom prst="rect">
            <a:avLst/>
          </a:prstGeom>
          <a:noFill/>
        </p:spPr>
      </p:pic>
      <p:grpSp>
        <p:nvGrpSpPr>
          <p:cNvPr id="15" name="Group 21"/>
          <p:cNvGrpSpPr/>
          <p:nvPr/>
        </p:nvGrpSpPr>
        <p:grpSpPr>
          <a:xfrm>
            <a:off x="2133600" y="3810000"/>
            <a:ext cx="6400800" cy="642938"/>
            <a:chOff x="838200" y="2362200"/>
            <a:chExt cx="7620000" cy="642938"/>
          </a:xfrm>
        </p:grpSpPr>
        <p:pic>
          <p:nvPicPr>
            <p:cNvPr id="16" name="Picture 4" descr="C:\Ina\Projects\MaxMarginPartition\writeup\ICDM\Material\metric formulas\J_Eqn_1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8200" y="2540794"/>
              <a:ext cx="1443038" cy="278606"/>
            </a:xfrm>
            <a:prstGeom prst="rect">
              <a:avLst/>
            </a:prstGeom>
            <a:noFill/>
          </p:spPr>
        </p:pic>
        <p:pic>
          <p:nvPicPr>
            <p:cNvPr id="17" name="Picture 6" descr="C:\Ina\Projects\MaxMarginPartition\writeup\ICDM\Material\metric formulas\J_Eqn_long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0294" y="2362200"/>
              <a:ext cx="6107906" cy="642938"/>
            </a:xfrm>
            <a:prstGeom prst="rect">
              <a:avLst/>
            </a:prstGeom>
            <a:noFill/>
          </p:spPr>
        </p:pic>
      </p:grpSp>
      <p:pic>
        <p:nvPicPr>
          <p:cNvPr id="18" name="Picture 5" descr="C:\Ina\Projects\MaxMarginPartition\writeup\ICDM\Material\metric formulas\NMI_Eq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022056"/>
            <a:ext cx="5029200" cy="92154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641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L.Geng</a:t>
            </a:r>
            <a:r>
              <a:rPr lang="en-US" dirty="0" smtClean="0"/>
              <a:t> and H. J. Hamilton - ‘Interestingness measures for data mining: A survey’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Boosted Decision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en-US" dirty="0" smtClean="0"/>
              <a:t>Accurate, but hard to interpret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19350"/>
            <a:ext cx="4619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/>
          <p:nvPr/>
        </p:nvGrpSpPr>
        <p:grpSpPr>
          <a:xfrm>
            <a:off x="5715000" y="3124200"/>
            <a:ext cx="2590800" cy="1752600"/>
            <a:chOff x="5715000" y="3276600"/>
            <a:chExt cx="2590800" cy="1752600"/>
          </a:xfrm>
        </p:grpSpPr>
        <p:sp>
          <p:nvSpPr>
            <p:cNvPr id="13" name="Cube 12"/>
            <p:cNvSpPr/>
            <p:nvPr/>
          </p:nvSpPr>
          <p:spPr>
            <a:xfrm>
              <a:off x="5715000" y="3276600"/>
              <a:ext cx="2590800" cy="1752600"/>
            </a:xfrm>
            <a:prstGeom prst="cub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5" name="Picture 7" descr="C:\Users\mfiterau\AppData\Local\Microsoft\Windows\Temporary Internet Files\Content.IE5\CU7U3UNZ\MP900400677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3770265"/>
              <a:ext cx="1905000" cy="1182735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5943600" y="4953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is the prediction derived from the input?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 flipH="1">
            <a:off x="4953000" y="2286000"/>
            <a:ext cx="762000" cy="3962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Evaluation with usefulness metrics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762000"/>
          </a:xfrm>
        </p:spPr>
        <p:txBody>
          <a:bodyPr/>
          <a:lstStyle/>
          <a:p>
            <a:r>
              <a:rPr lang="en-US" dirty="0" smtClean="0"/>
              <a:t>For 3 out of 4 metrics, EOP beats CART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517845"/>
          <a:ext cx="8458200" cy="26637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265227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CART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EOP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227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BF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L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J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NMI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BF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J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NMI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MB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1.982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0.004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0.389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1.889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0.201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0.502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BCW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1.057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2.204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0.150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0.635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0.210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latin typeface="Calibri" pitchFamily="34" charset="0"/>
                        </a:rPr>
                        <a:t>Inf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0.021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0.643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3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V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latin typeface="Calibri" pitchFamily="34" charset="0"/>
                        </a:rPr>
                        <a:t>Inf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0.210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0.010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2.166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0.177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0.383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3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Mean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1.520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0.010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libri" pitchFamily="34" charset="0"/>
                        </a:rPr>
                        <a:t>0.203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latin typeface="Calibri" pitchFamily="34" charset="0"/>
                        </a:rPr>
                        <a:t>0.015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libri" pitchFamily="34" charset="0"/>
                        </a:rPr>
                        <a:t>2.047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libri" pitchFamily="34" charset="0"/>
                        </a:rPr>
                        <a:t>0.034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latin typeface="Calibri" pitchFamily="34" charset="0"/>
                        </a:rPr>
                        <a:t>0.154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libri" pitchFamily="34" charset="0"/>
                        </a:rPr>
                        <a:t>0.541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257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BF =</a:t>
            </a:r>
            <a:r>
              <a:rPr lang="en-US" sz="2000" dirty="0" err="1" smtClean="0"/>
              <a:t>Bayes</a:t>
            </a:r>
            <a:r>
              <a:rPr lang="en-US" sz="2000" dirty="0" smtClean="0"/>
              <a:t> Factor. L = Lift.  J = J-score. NMI = Normalized Mutual Info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5000" y="6019800"/>
            <a:ext cx="4495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2800" dirty="0" smtClean="0"/>
              <a:t>Higher values are better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mfiterau\AppData\Local\Microsoft\Windows\Temporary Internet Files\Content.IE5\6RG23M87\MC90044132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0" y="6096000"/>
            <a:ext cx="381000" cy="381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4876800" y="40386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43000" y="4495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Motivation: need for interpretable models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 of data analysis tools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evaluation – accuracy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complexity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evaluation – understandability</a:t>
            </a:r>
          </a:p>
          <a:p>
            <a:endParaRPr lang="en-US" dirty="0" smtClean="0"/>
          </a:p>
          <a:p>
            <a:r>
              <a:rPr lang="en-US" dirty="0" smtClean="0"/>
              <a:t>Example applications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Spam Detection (UCI ‘SPAMBASE’)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02936"/>
          </a:xfrm>
        </p:spPr>
        <p:txBody>
          <a:bodyPr/>
          <a:lstStyle/>
          <a:p>
            <a:r>
              <a:rPr lang="en-US" dirty="0" smtClean="0"/>
              <a:t>10 features: frequencies of misc. words in e-mails</a:t>
            </a:r>
          </a:p>
          <a:p>
            <a:r>
              <a:rPr lang="en-US" dirty="0" smtClean="0"/>
              <a:t>Output: spam or not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495800" y="2286000"/>
          <a:ext cx="5105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2362200"/>
          <a:ext cx="5867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4554" y="2514600"/>
            <a:ext cx="1348446" cy="3693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Spam Detection – Iteration 1</a:t>
            </a:r>
            <a:endParaRPr lang="en-US" dirty="0"/>
          </a:p>
        </p:txBody>
      </p:sp>
      <p:pic>
        <p:nvPicPr>
          <p:cNvPr id="4124" name="Picture 28" descr="C:\Ina\Projects\MaxMarginPartition\results\explanations\Spam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2160"/>
            <a:ext cx="6400800" cy="4815840"/>
          </a:xfrm>
          <a:prstGeom prst="rect">
            <a:avLst/>
          </a:prstGeom>
          <a:noFill/>
        </p:spPr>
      </p:pic>
      <p:sp>
        <p:nvSpPr>
          <p:cNvPr id="34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077200" cy="17526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classifier labels everything as spam</a:t>
            </a:r>
          </a:p>
          <a:p>
            <a:pPr lvl="1"/>
            <a:r>
              <a:rPr lang="en-US" sz="2400" dirty="0" smtClean="0"/>
              <a:t>high confidence regions do enclose mostly spam and:</a:t>
            </a:r>
          </a:p>
          <a:p>
            <a:pPr lvl="2"/>
            <a:r>
              <a:rPr lang="en-US" sz="2000" dirty="0" smtClean="0"/>
              <a:t>Incidence of the word ‘your’ is low</a:t>
            </a:r>
          </a:p>
          <a:p>
            <a:pPr lvl="2"/>
            <a:r>
              <a:rPr lang="en-US" sz="2000" dirty="0" smtClean="0"/>
              <a:t>Length of text in capital letters is high</a:t>
            </a:r>
          </a:p>
        </p:txBody>
      </p:sp>
      <p:sp>
        <p:nvSpPr>
          <p:cNvPr id="6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Spam Detection – Iteration 2</a:t>
            </a:r>
            <a:endParaRPr lang="en-US" dirty="0"/>
          </a:p>
        </p:txBody>
      </p:sp>
      <p:pic>
        <p:nvPicPr>
          <p:cNvPr id="11" name="Picture 26" descr="C:\Ina\Projects\MaxMarginPartition\results\explanations\Spam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6400800" cy="4815840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038600" y="1676400"/>
            <a:ext cx="464820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required incidence of capitals is increased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square region on the left also encloses examples that will be marked as `not spam'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28600" y="5181600"/>
            <a:ext cx="54102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Spam Detection – Iteration 3</a:t>
            </a:r>
            <a:endParaRPr lang="en-US" dirty="0"/>
          </a:p>
        </p:txBody>
      </p:sp>
      <p:sp>
        <p:nvSpPr>
          <p:cNvPr id="6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905000"/>
            <a:ext cx="6400800" cy="4910554"/>
            <a:chOff x="0" y="1905000"/>
            <a:chExt cx="6400800" cy="4910554"/>
          </a:xfrm>
        </p:grpSpPr>
        <p:pic>
          <p:nvPicPr>
            <p:cNvPr id="10" name="Picture 27" descr="C:\Ina\Projects\MaxMarginPartition\results\explanations\Spam3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6400800" cy="481584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86000" y="6477000"/>
              <a:ext cx="1991251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word_frequency_hi</a:t>
              </a:r>
              <a:endParaRPr lang="en-US" sz="1600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828800"/>
            <a:ext cx="7924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Classifier marks everything as spam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 of ‘our’ and ‘hi’ determine the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r>
              <a:rPr lang="en-US" dirty="0" smtClean="0"/>
              <a:t>Example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2954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1000" y="38100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apercastlepress.com/blog/wp-content/uploads/2008/11/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1828800" cy="1219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8600" y="13070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Stem Cells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130706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ICU Medication</a:t>
            </a:r>
            <a:endParaRPr lang="en-US" sz="2400" b="1" dirty="0"/>
          </a:p>
        </p:txBody>
      </p:sp>
      <p:pic>
        <p:nvPicPr>
          <p:cNvPr id="2052" name="Picture 4" descr="https://encrypted-tbn0.google.com/images?q=tbn:ANd9GcQRNiSs48jv3CMccSW78-k5RP6T-MnVmXryDJPAgWNGs00vUOq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295400"/>
            <a:ext cx="1832130" cy="1219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8600" y="3897868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Fuel Consumption</a:t>
            </a:r>
            <a:endParaRPr lang="en-US" sz="2400" b="1" dirty="0"/>
          </a:p>
        </p:txBody>
      </p:sp>
      <p:pic>
        <p:nvPicPr>
          <p:cNvPr id="2054" name="Picture 6" descr="http://i1.sndcdn.com/artworks-000012245305-h79hcq-crop.jpg?8eeea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886200"/>
            <a:ext cx="1752600" cy="1219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72000" y="3886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Nuclear Threats</a:t>
            </a:r>
            <a:endParaRPr lang="en-US" sz="2400" b="1" dirty="0"/>
          </a:p>
        </p:txBody>
      </p:sp>
      <p:pic>
        <p:nvPicPr>
          <p:cNvPr id="2056" name="Picture 8" descr="http://leedscardealers.co.uk/wp-content/uploads/2010/10/Car-Fuel-Economy-Artic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886200"/>
            <a:ext cx="1828800" cy="12192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28600" y="178314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explain relationships between treatment </a:t>
            </a:r>
          </a:p>
          <a:p>
            <a:r>
              <a:rPr lang="en-US" sz="2400" dirty="0" smtClean="0"/>
              <a:t>and cell evolution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648200" y="1752600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identify combinations of drugs that correlate with readmissions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04800" y="4724400"/>
            <a:ext cx="236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identify causes of excess fuel consumption among driving behaviors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4572000" y="47244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support interpretation of radioactivity detected in cargo containers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800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sparse features</a:t>
            </a:r>
          </a:p>
          <a:p>
            <a:r>
              <a:rPr lang="en-US" dirty="0" smtClean="0"/>
              <a:t>class imbalance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52766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high-d data</a:t>
            </a:r>
          </a:p>
          <a:p>
            <a:r>
              <a:rPr lang="en-US" dirty="0" smtClean="0"/>
              <a:t>- train/test from different distributions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95600" y="5334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regression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Effects of Cell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050536"/>
          </a:xfrm>
        </p:spPr>
        <p:txBody>
          <a:bodyPr/>
          <a:lstStyle/>
          <a:p>
            <a:r>
              <a:rPr lang="en-US" dirty="0" smtClean="0"/>
              <a:t>Monitored population of cells</a:t>
            </a:r>
          </a:p>
          <a:p>
            <a:r>
              <a:rPr lang="en-US" dirty="0" smtClean="0"/>
              <a:t>7 features: cycle time, area, perimeter ...</a:t>
            </a:r>
          </a:p>
          <a:p>
            <a:r>
              <a:rPr lang="en-US" dirty="0" smtClean="0"/>
              <a:t>Task: determine which cells were  treated</a:t>
            </a:r>
          </a:p>
          <a:p>
            <a:endParaRPr lang="en-US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0" y="3124200"/>
          <a:ext cx="5715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190999" y="3200400"/>
          <a:ext cx="548640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6754" y="3352800"/>
            <a:ext cx="1348446" cy="3693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Ina\Projects\MaxMarginPartition\results\explainations\CellData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199"/>
            <a:ext cx="8534400" cy="6421120"/>
          </a:xfrm>
          <a:prstGeom prst="rect">
            <a:avLst/>
          </a:prstGeom>
          <a:noFill/>
        </p:spPr>
      </p:pic>
      <p:sp>
        <p:nvSpPr>
          <p:cNvPr id="5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Mimic Medication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74336"/>
          </a:xfrm>
        </p:spPr>
        <p:txBody>
          <a:bodyPr/>
          <a:lstStyle/>
          <a:p>
            <a:r>
              <a:rPr lang="en-US" dirty="0" smtClean="0"/>
              <a:t>Information about administered medication</a:t>
            </a:r>
          </a:p>
          <a:p>
            <a:r>
              <a:rPr lang="en-US" dirty="0" smtClean="0"/>
              <a:t>Features: dosage for each drug</a:t>
            </a:r>
          </a:p>
          <a:p>
            <a:r>
              <a:rPr lang="en-US" dirty="0" smtClean="0"/>
              <a:t>Task: predict patient return to ICU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3124200"/>
          <a:ext cx="5791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95800" y="3048000"/>
          <a:ext cx="515302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6754" y="3200400"/>
            <a:ext cx="1348446" cy="3693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Decision Tree – More Interpretable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4114800" y="1828800"/>
            <a:ext cx="2819400" cy="53340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Radiation &gt; x%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2057400" y="2667000"/>
            <a:ext cx="2819400" cy="53340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Payload type = ceramics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3810000" y="3810000"/>
            <a:ext cx="3048000" cy="53340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Uranium level &gt; max. admissible for ceramics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381000" y="3733800"/>
            <a:ext cx="2209800" cy="121920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Consider balance of Th232, Ra226 and Co60 </a:t>
            </a:r>
            <a:endParaRPr lang="en-US" dirty="0"/>
          </a:p>
        </p:txBody>
      </p:sp>
      <p:cxnSp>
        <p:nvCxnSpPr>
          <p:cNvPr id="13" name="Elbow Connector 12"/>
          <p:cNvCxnSpPr>
            <a:stCxn id="9" idx="1"/>
            <a:endCxn id="10" idx="0"/>
          </p:cNvCxnSpPr>
          <p:nvPr/>
        </p:nvCxnSpPr>
        <p:spPr>
          <a:xfrm rot="10800000" flipV="1">
            <a:off x="3467100" y="2095500"/>
            <a:ext cx="647700" cy="571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"/>
          <p:cNvCxnSpPr>
            <a:stCxn id="10" idx="1"/>
            <a:endCxn id="12" idx="0"/>
          </p:cNvCxnSpPr>
          <p:nvPr/>
        </p:nvCxnSpPr>
        <p:spPr>
          <a:xfrm rot="10800000" flipV="1">
            <a:off x="1485900" y="2933700"/>
            <a:ext cx="571500" cy="8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2"/>
          <p:cNvCxnSpPr>
            <a:stCxn id="10" idx="3"/>
            <a:endCxn id="11" idx="0"/>
          </p:cNvCxnSpPr>
          <p:nvPr/>
        </p:nvCxnSpPr>
        <p:spPr>
          <a:xfrm>
            <a:off x="4876800" y="2933700"/>
            <a:ext cx="457200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705600" y="5943600"/>
            <a:ext cx="1219200" cy="533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Clear</a:t>
            </a:r>
            <a:endParaRPr lang="en-US" dirty="0"/>
          </a:p>
        </p:txBody>
      </p:sp>
      <p:cxnSp>
        <p:nvCxnSpPr>
          <p:cNvPr id="23" name="Elbow Connector 12"/>
          <p:cNvCxnSpPr>
            <a:stCxn id="9" idx="3"/>
            <a:endCxn id="22" idx="0"/>
          </p:cNvCxnSpPr>
          <p:nvPr/>
        </p:nvCxnSpPr>
        <p:spPr>
          <a:xfrm>
            <a:off x="6934200" y="2095500"/>
            <a:ext cx="381000" cy="3848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17526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50254" y="1752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26024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34200" y="3733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4" name="Elbow Connector 12"/>
          <p:cNvCxnSpPr>
            <a:stCxn id="11" idx="3"/>
            <a:endCxn id="22" idx="0"/>
          </p:cNvCxnSpPr>
          <p:nvPr/>
        </p:nvCxnSpPr>
        <p:spPr>
          <a:xfrm>
            <a:off x="6858000" y="4076700"/>
            <a:ext cx="457200" cy="1866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2895600" y="4953000"/>
            <a:ext cx="12192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355285" y="37338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40054" y="259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42" name="Elbow Connector 12"/>
          <p:cNvCxnSpPr>
            <a:stCxn id="11" idx="1"/>
            <a:endCxn id="37" idx="0"/>
          </p:cNvCxnSpPr>
          <p:nvPr/>
        </p:nvCxnSpPr>
        <p:spPr>
          <a:xfrm rot="10800000" flipV="1">
            <a:off x="3505200" y="4076700"/>
            <a:ext cx="304800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2"/>
          <p:cNvCxnSpPr>
            <a:stCxn id="12" idx="3"/>
            <a:endCxn id="37" idx="0"/>
          </p:cNvCxnSpPr>
          <p:nvPr/>
        </p:nvCxnSpPr>
        <p:spPr>
          <a:xfrm>
            <a:off x="2590800" y="4343400"/>
            <a:ext cx="914400" cy="609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12"/>
          <p:cNvCxnSpPr>
            <a:stCxn id="12" idx="2"/>
            <a:endCxn id="22" idx="0"/>
          </p:cNvCxnSpPr>
          <p:nvPr/>
        </p:nvCxnSpPr>
        <p:spPr>
          <a:xfrm rot="16200000" flipH="1">
            <a:off x="3905250" y="2533650"/>
            <a:ext cx="990600" cy="5829300"/>
          </a:xfrm>
          <a:prstGeom prst="bentConnector3">
            <a:avLst>
              <a:gd name="adj1" fmla="val 769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Ina\Projects\MaxMarginPartition\results\explanations\MimicMedication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6880"/>
            <a:ext cx="8534400" cy="6421120"/>
          </a:xfrm>
          <a:prstGeom prst="rect">
            <a:avLst/>
          </a:prstGeom>
          <a:noFill/>
        </p:spPr>
      </p:pic>
      <p:sp>
        <p:nvSpPr>
          <p:cNvPr id="5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Predicting Fuel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74336"/>
          </a:xfrm>
        </p:spPr>
        <p:txBody>
          <a:bodyPr/>
          <a:lstStyle/>
          <a:p>
            <a:r>
              <a:rPr lang="en-US" dirty="0" smtClean="0"/>
              <a:t>10 features: vehicle and driving style characteristics</a:t>
            </a:r>
          </a:p>
          <a:p>
            <a:r>
              <a:rPr lang="en-US" dirty="0" smtClean="0"/>
              <a:t>Output: fuel consumption level (high/low)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2905125"/>
          <a:ext cx="57912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19600" y="2895600"/>
          <a:ext cx="5472113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3200400"/>
            <a:ext cx="1348446" cy="3693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Ina\Projects\MaxMarginPartition\results\explanations\FuelData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966"/>
            <a:ext cx="8534400" cy="6421120"/>
          </a:xfrm>
          <a:prstGeom prst="rect">
            <a:avLst/>
          </a:prstGeom>
          <a:noFill/>
        </p:spPr>
      </p:pic>
      <p:sp>
        <p:nvSpPr>
          <p:cNvPr id="5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Nuclear threat detection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325 Features</a:t>
            </a:r>
          </a:p>
          <a:p>
            <a:r>
              <a:rPr lang="en-US" dirty="0" smtClean="0"/>
              <a:t>Random Forests accuracy: 0.94</a:t>
            </a:r>
          </a:p>
          <a:p>
            <a:r>
              <a:rPr lang="en-US" dirty="0" smtClean="0"/>
              <a:t>Rectangular EOP accuracy: 0.881</a:t>
            </a:r>
          </a:p>
          <a:p>
            <a:pPr>
              <a:buNone/>
            </a:pPr>
            <a:r>
              <a:rPr lang="en-US" dirty="0" smtClean="0"/>
              <a:t>… but</a:t>
            </a:r>
          </a:p>
          <a:p>
            <a:pPr>
              <a:buNone/>
            </a:pPr>
            <a:r>
              <a:rPr lang="en-US" dirty="0" smtClean="0"/>
              <a:t>Regions found in 1</a:t>
            </a:r>
            <a:r>
              <a:rPr lang="en-US" baseline="30000" dirty="0" smtClean="0"/>
              <a:t>st</a:t>
            </a:r>
            <a:r>
              <a:rPr lang="en-US" dirty="0" smtClean="0"/>
              <a:t> iteration for Fold 0:</a:t>
            </a:r>
          </a:p>
          <a:p>
            <a:pPr lvl="1"/>
            <a:r>
              <a:rPr lang="en-US" dirty="0" err="1" smtClean="0"/>
              <a:t>incident.riidFeatures.SNR</a:t>
            </a:r>
            <a:r>
              <a:rPr lang="en-US" dirty="0" smtClean="0"/>
              <a:t> [2.90,9.2]</a:t>
            </a:r>
          </a:p>
          <a:p>
            <a:pPr lvl="1"/>
            <a:r>
              <a:rPr lang="en-US" dirty="0" err="1" smtClean="0"/>
              <a:t>Incident.riidFeatures.gammaDose</a:t>
            </a:r>
            <a:r>
              <a:rPr lang="en-US" dirty="0" smtClean="0"/>
              <a:t> [0,1.86]*10</a:t>
            </a:r>
            <a:r>
              <a:rPr lang="en-US" baseline="30000" dirty="0" smtClean="0"/>
              <a:t>-8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Regions found </a:t>
            </a:r>
            <a:r>
              <a:rPr lang="en-US" smtClean="0"/>
              <a:t>in 1</a:t>
            </a:r>
            <a:r>
              <a:rPr lang="en-US" baseline="30000" smtClean="0"/>
              <a:t>st</a:t>
            </a:r>
            <a:r>
              <a:rPr lang="en-US" smtClean="0"/>
              <a:t> </a:t>
            </a:r>
            <a:r>
              <a:rPr lang="en-US" dirty="0" smtClean="0"/>
              <a:t>iteration for Fold 1:</a:t>
            </a:r>
          </a:p>
          <a:p>
            <a:pPr lvl="1"/>
            <a:r>
              <a:rPr lang="en-US" dirty="0" err="1" smtClean="0"/>
              <a:t>incident.rpmFeatures.gamma.sigma</a:t>
            </a:r>
            <a:r>
              <a:rPr lang="en-US" dirty="0" smtClean="0"/>
              <a:t> [2.5, 17.381]</a:t>
            </a:r>
          </a:p>
          <a:p>
            <a:pPr lvl="1"/>
            <a:r>
              <a:rPr lang="en-US" dirty="0" err="1" smtClean="0"/>
              <a:t>incident.rpmFeatures.gammaStatistics.skewdose</a:t>
            </a:r>
            <a:r>
              <a:rPr lang="en-US" dirty="0" smtClean="0"/>
              <a:t> [1.31,…]</a:t>
            </a:r>
          </a:p>
        </p:txBody>
      </p:sp>
      <p:sp>
        <p:nvSpPr>
          <p:cNvPr id="5" name="Left Brace 4"/>
          <p:cNvSpPr/>
          <p:nvPr/>
        </p:nvSpPr>
        <p:spPr>
          <a:xfrm>
            <a:off x="381000" y="3429000"/>
            <a:ext cx="304800" cy="3276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06200" y="467340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match</a:t>
            </a:r>
            <a:endParaRPr lang="en-US" dirty="0"/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3340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Feating</a:t>
            </a:r>
            <a:r>
              <a:rPr lang="en-US" dirty="0" smtClean="0"/>
              <a:t> and EOP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0" y="1676400"/>
            <a:ext cx="6019800" cy="46482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152400" y="1676400"/>
            <a:ext cx="6019800" cy="46482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014008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Decision Structures to pick right classification model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3124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Flexible Regions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124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Tiles in feature space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33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Decision Tree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533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Decision List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2744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Models trained on all features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267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Models trained on subspaces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30391" y="2057400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EOP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2057400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Feating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most cases EOP: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i="1" dirty="0" smtClean="0"/>
              <a:t>maintains</a:t>
            </a:r>
            <a:r>
              <a:rPr lang="en-US" sz="3200" dirty="0" smtClean="0"/>
              <a:t> accuracy</a:t>
            </a:r>
          </a:p>
          <a:p>
            <a:pPr lvl="1"/>
            <a:r>
              <a:rPr lang="en-US" sz="3200" i="1" dirty="0" smtClean="0"/>
              <a:t>reduces</a:t>
            </a:r>
            <a:r>
              <a:rPr lang="en-US" sz="3200" dirty="0" smtClean="0"/>
              <a:t> complexity</a:t>
            </a:r>
          </a:p>
          <a:p>
            <a:pPr lvl="1"/>
            <a:r>
              <a:rPr lang="en-US" sz="3200" dirty="0" smtClean="0"/>
              <a:t>identifies </a:t>
            </a:r>
            <a:r>
              <a:rPr lang="en-US" sz="3200" i="1" dirty="0" smtClean="0"/>
              <a:t>useful</a:t>
            </a:r>
            <a:r>
              <a:rPr lang="en-US" sz="3200" dirty="0" smtClean="0"/>
              <a:t> aspects of the data</a:t>
            </a:r>
          </a:p>
          <a:p>
            <a:r>
              <a:rPr lang="en-US" sz="3200" dirty="0" smtClean="0"/>
              <a:t>EOP typically </a:t>
            </a:r>
            <a:r>
              <a:rPr lang="en-US" sz="3200" i="1" dirty="0" smtClean="0"/>
              <a:t>wins</a:t>
            </a:r>
            <a:r>
              <a:rPr lang="en-US" sz="3200" dirty="0" smtClean="0"/>
              <a:t> in terms of </a:t>
            </a:r>
            <a:r>
              <a:rPr lang="en-US" sz="3200" i="1" dirty="0" smtClean="0"/>
              <a:t>expressiveness</a:t>
            </a:r>
          </a:p>
          <a:p>
            <a:r>
              <a:rPr lang="en-US" sz="3200" dirty="0" smtClean="0"/>
              <a:t>Open questions:</a:t>
            </a:r>
          </a:p>
          <a:p>
            <a:pPr lvl="1"/>
            <a:r>
              <a:rPr lang="en-US" sz="2400" dirty="0" smtClean="0"/>
              <a:t>What if no good low-dimensional projections exist?</a:t>
            </a:r>
          </a:p>
          <a:p>
            <a:pPr lvl="1"/>
            <a:r>
              <a:rPr lang="en-US" sz="2400" dirty="0" smtClean="0"/>
              <a:t>What to do with inconsistent models in folds of CV?</a:t>
            </a:r>
          </a:p>
          <a:p>
            <a:pPr lvl="1"/>
            <a:r>
              <a:rPr lang="en-US" sz="2400" dirty="0" smtClean="0"/>
              <a:t>What is the best metric of </a:t>
            </a:r>
            <a:r>
              <a:rPr lang="en-US" sz="2400" dirty="0" err="1" smtClean="0"/>
              <a:t>explainability</a:t>
            </a:r>
            <a:r>
              <a:rPr lang="en-US" sz="2400" dirty="0" smtClean="0"/>
              <a:t>?</a:t>
            </a:r>
          </a:p>
        </p:txBody>
      </p:sp>
      <p:sp>
        <p:nvSpPr>
          <p:cNvPr id="5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52400" y="1752600"/>
            <a:ext cx="8686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users are willing to trade accuracy 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understand the system-yielded results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Need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simple, interpretable model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Need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explanatory prediction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Analysis Tools – Black-box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Analysis Tools – White-box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Explanation-Oriented Partitioning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0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/>
        </p:nvGrpSpPr>
        <p:grpSpPr>
          <a:xfrm>
            <a:off x="1143000" y="1371600"/>
            <a:ext cx="1632178" cy="609600"/>
            <a:chOff x="6553200" y="5029200"/>
            <a:chExt cx="1632178" cy="609600"/>
          </a:xfrm>
        </p:grpSpPr>
        <p:sp>
          <p:nvSpPr>
            <p:cNvPr id="7" name="TextBox 6"/>
            <p:cNvSpPr txBox="1"/>
            <p:nvPr/>
          </p:nvSpPr>
          <p:spPr>
            <a:xfrm>
              <a:off x="6553200" y="5029200"/>
              <a:ext cx="16321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 Gaussians</a:t>
              </a:r>
              <a:endParaRPr lang="en-US" sz="2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239000" y="5486400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7010400" y="1371600"/>
            <a:ext cx="1797287" cy="628710"/>
            <a:chOff x="304800" y="5314890"/>
            <a:chExt cx="1797287" cy="62871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314890"/>
              <a:ext cx="1797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Uniform cube</a:t>
              </a:r>
              <a:endParaRPr lang="en-US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4812268"/>
            <a:ext cx="3256943" cy="178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8200" y="640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(X,Y) plot</a:t>
            </a:r>
            <a:endParaRPr lang="en-US" dirty="0"/>
          </a:p>
        </p:txBody>
      </p:sp>
      <p:sp>
        <p:nvSpPr>
          <p:cNvPr id="14" name="Slide Number Placeholder 22"/>
          <p:cNvSpPr txBox="1">
            <a:spLocks/>
          </p:cNvSpPr>
          <p:nvPr/>
        </p:nvSpPr>
        <p:spPr>
          <a:xfrm>
            <a:off x="0" y="-152400"/>
            <a:ext cx="609600" cy="521208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5102</TotalTime>
  <Words>1880</Words>
  <Application>Microsoft Office PowerPoint</Application>
  <PresentationFormat>On-screen Show (4:3)</PresentationFormat>
  <Paragraphs>622</Paragraphs>
  <Slides>55</Slides>
  <Notes>53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Urban</vt:lpstr>
      <vt:lpstr>Trade-offs in Explanatory      Model Learning </vt:lpstr>
      <vt:lpstr>Outline</vt:lpstr>
      <vt:lpstr>Example Application: Nuclear Threat Detection</vt:lpstr>
      <vt:lpstr>Boosted Decision Stumps</vt:lpstr>
      <vt:lpstr>Decision Tree – More Interpretable</vt:lpstr>
      <vt:lpstr>Motivation</vt:lpstr>
      <vt:lpstr>Analysis Tools – Black-box</vt:lpstr>
      <vt:lpstr>Analysis Tools – White-box</vt:lpstr>
      <vt:lpstr>Explanation-Oriented Partitioning</vt:lpstr>
      <vt:lpstr>EOP Execution Example – 3D data</vt:lpstr>
      <vt:lpstr>PowerPoint Presentation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EOP Execution Example – 3D data</vt:lpstr>
      <vt:lpstr>Learned Model –  Processing query [x1x2x3]</vt:lpstr>
      <vt:lpstr>Parametric / Nonparametric Regions</vt:lpstr>
      <vt:lpstr>EOP in context</vt:lpstr>
      <vt:lpstr>Outline</vt:lpstr>
      <vt:lpstr>Overview of datasets</vt:lpstr>
      <vt:lpstr>EOP vs AdaBoost - SVM base classifiers</vt:lpstr>
      <vt:lpstr>EOP (stumps as base classifiers) vs CART on data from the UCI repository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UCI data – Accuracy</vt:lpstr>
      <vt:lpstr>UCI data – Model complexity</vt:lpstr>
      <vt:lpstr>Robustness</vt:lpstr>
      <vt:lpstr>Outline</vt:lpstr>
      <vt:lpstr>Metrics of Explainability*</vt:lpstr>
      <vt:lpstr>Evaluation with usefulness metrics </vt:lpstr>
      <vt:lpstr>Outline</vt:lpstr>
      <vt:lpstr>Spam Detection (UCI ‘SPAMBASE’)</vt:lpstr>
      <vt:lpstr>Spam Detection – Iteration 1</vt:lpstr>
      <vt:lpstr>Spam Detection – Iteration 2</vt:lpstr>
      <vt:lpstr>Spam Detection – Iteration 3</vt:lpstr>
      <vt:lpstr>Example Applications</vt:lpstr>
      <vt:lpstr>Effects of Cell Treatment</vt:lpstr>
      <vt:lpstr>PowerPoint Presentation</vt:lpstr>
      <vt:lpstr>Mimic Medication Data</vt:lpstr>
      <vt:lpstr>PowerPoint Presentation</vt:lpstr>
      <vt:lpstr>Predicting Fuel Consumption</vt:lpstr>
      <vt:lpstr>PowerPoint Presentation</vt:lpstr>
      <vt:lpstr>Nuclear threat detection data</vt:lpstr>
      <vt:lpstr>Feating and EOP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Trade-offs in Explanatory Model Learning</dc:title>
  <dc:creator>mfiterau</dc:creator>
  <cp:lastModifiedBy>Ina</cp:lastModifiedBy>
  <cp:revision>329</cp:revision>
  <dcterms:created xsi:type="dcterms:W3CDTF">2006-08-16T00:00:00Z</dcterms:created>
  <dcterms:modified xsi:type="dcterms:W3CDTF">2012-11-21T23:55:02Z</dcterms:modified>
</cp:coreProperties>
</file>