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828" r:id="rId1"/>
  </p:sldMasterIdLst>
  <p:notesMasterIdLst>
    <p:notesMasterId r:id="rId21"/>
  </p:notesMasterIdLst>
  <p:handoutMasterIdLst>
    <p:handoutMasterId r:id="rId22"/>
  </p:handoutMasterIdLst>
  <p:sldIdLst>
    <p:sldId id="259" r:id="rId2"/>
    <p:sldId id="339" r:id="rId3"/>
    <p:sldId id="312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55" r:id="rId13"/>
    <p:sldId id="349" r:id="rId14"/>
    <p:sldId id="348" r:id="rId15"/>
    <p:sldId id="350" r:id="rId16"/>
    <p:sldId id="351" r:id="rId17"/>
    <p:sldId id="352" r:id="rId18"/>
    <p:sldId id="353" r:id="rId19"/>
    <p:sldId id="354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clrMru>
    <a:srgbClr val="00FF00"/>
    <a:srgbClr val="0000FF"/>
    <a:srgbClr val="FFFFFF"/>
    <a:srgbClr val="FFFF00"/>
    <a:srgbClr val="007F01"/>
    <a:srgbClr val="AF6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87" autoAdjust="0"/>
    <p:restoredTop sz="85238" autoAdjust="0"/>
  </p:normalViewPr>
  <p:slideViewPr>
    <p:cSldViewPr>
      <p:cViewPr varScale="1">
        <p:scale>
          <a:sx n="108" d="100"/>
          <a:sy n="108" d="100"/>
        </p:scale>
        <p:origin x="177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6D6F83A-1CDB-AC41-BE7C-6A7196C580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311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9C1BD48-DCFD-304A-8E76-647AC34F1F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6674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F92C01-5EDC-5D47-A2F6-3BA5EA6C8EFB}" type="slidenum">
              <a:rPr lang="en-US"/>
              <a:pPr/>
              <a:t>1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Note:  To print these slides in </a:t>
            </a:r>
            <a:r>
              <a:rPr lang="en-US" dirty="0" err="1"/>
              <a:t>grayscale</a:t>
            </a:r>
            <a:r>
              <a:rPr lang="en-US" dirty="0"/>
              <a:t> (e.g., on a laser printer), first change the Theme Background to “Style 1” (i.e., dark text on white background), and then tell PowerPoint’s print dialog that the “Output” is “</a:t>
            </a:r>
            <a:r>
              <a:rPr lang="en-US" dirty="0" err="1"/>
              <a:t>Grayscale</a:t>
            </a:r>
            <a:r>
              <a:rPr lang="en-US" dirty="0"/>
              <a:t>.”  Everything should be clearly legible then.  This is how I also generate the .</a:t>
            </a:r>
            <a:r>
              <a:rPr lang="en-US" dirty="0" err="1"/>
              <a:t>pdf</a:t>
            </a:r>
            <a:r>
              <a:rPr lang="en-US" dirty="0"/>
              <a:t> handouts.</a:t>
            </a:r>
          </a:p>
        </p:txBody>
      </p:sp>
    </p:spTree>
    <p:extLst>
      <p:ext uri="{BB962C8B-B14F-4D97-AF65-F5344CB8AC3E}">
        <p14:creationId xmlns:p14="http://schemas.microsoft.com/office/powerpoint/2010/main" val="1985678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349E56-DBBC-C446-BC27-77FFA094B76A}" type="slidenum">
              <a:rPr lang="en-US"/>
              <a:pPr/>
              <a:t>3</a:t>
            </a:fld>
            <a:endParaRPr lang="en-US"/>
          </a:p>
        </p:txBody>
      </p:sp>
      <p:sp>
        <p:nvSpPr>
          <p:cNvPr id="41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80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kern="12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Karhunen</a:t>
            </a:r>
            <a:r>
              <a:rPr lang="en-US" sz="1200" i="1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</a:t>
            </a:r>
            <a:r>
              <a:rPr lang="en-US" sz="1200" i="1" kern="12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Loève</a:t>
            </a:r>
            <a:endParaRPr lang="en-US" sz="120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The book provides more detail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probably discuss more when do </a:t>
            </a:r>
            <a:r>
              <a:rPr lang="en-US" sz="1200" dirty="0" err="1"/>
              <a:t>Cootes</a:t>
            </a:r>
            <a:r>
              <a:rPr lang="en-US" sz="1200" dirty="0"/>
              <a:t> &amp; Taylor ASM.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1BD48-DCFD-304A-8E76-647AC34F1FB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32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A0CC31-ADBF-034F-A2A1-2C8A7348CEEB}" type="slidenum">
              <a:rPr lang="en-US"/>
              <a:pPr/>
              <a:t>10</a:t>
            </a:fld>
            <a:endParaRPr lang="en-US"/>
          </a:p>
        </p:txBody>
      </p:sp>
      <p:sp>
        <p:nvSpPr>
          <p:cNvPr id="464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 = # pix. adjacent to an outside pix.</a:t>
            </a:r>
          </a:p>
        </p:txBody>
      </p:sp>
    </p:spTree>
    <p:extLst>
      <p:ext uri="{BB962C8B-B14F-4D97-AF65-F5344CB8AC3E}">
        <p14:creationId xmlns:p14="http://schemas.microsoft.com/office/powerpoint/2010/main" val="648343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D=dimensions of each point, e.g. 2 or 3</a:t>
            </a:r>
          </a:p>
          <a:p>
            <a:r>
              <a:rPr lang="en-US" dirty="0"/>
              <a:t>n=</a:t>
            </a:r>
            <a:r>
              <a:rPr lang="en-US" baseline="0" dirty="0"/>
              <a:t>number of points/pixels in shape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1BD48-DCFD-304A-8E76-647AC34F1FB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88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404872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754880"/>
            <a:ext cx="7315200" cy="20574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37358"/>
            <a:ext cx="7772400" cy="4114800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897880"/>
            <a:ext cx="7772400" cy="3642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743F8-20F0-8E44-AB4F-0059139827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62445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1737360"/>
            <a:ext cx="4267200" cy="45720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740845"/>
            <a:ext cx="3182112" cy="45685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9179-D5F0-A345-A0EE-0796CAC049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489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DD3DF-6AF5-A14C-8EB0-147D24B80E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886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61576" y="602179"/>
            <a:ext cx="1492499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7071" y="602179"/>
            <a:ext cx="6392751" cy="5708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7072" y="6400800"/>
            <a:ext cx="2133600" cy="365125"/>
          </a:xfrm>
        </p:spPr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38160" y="6400800"/>
            <a:ext cx="914400" cy="365125"/>
          </a:xfrm>
        </p:spPr>
        <p:txBody>
          <a:bodyPr/>
          <a:lstStyle/>
          <a:p>
            <a:fld id="{EAF98DA3-ADFC-F240-A16E-F8630CCF93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893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4A7CBD3-38A6-394B-B627-44C023531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4778555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4A7CBD3-38A6-394B-B627-44C023531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8962971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77724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886200"/>
            <a:ext cx="77724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4A7CBD3-38A6-394B-B627-44C023531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0486023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5240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85800" y="3886200"/>
            <a:ext cx="77724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4A7CBD3-38A6-394B-B627-44C023531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94515321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4A7CBD3-38A6-394B-B627-44C023531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09734789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4A7CBD3-38A6-394B-B627-44C023531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0678639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N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038600"/>
            <a:ext cx="7315200" cy="2056574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21030" y="6172201"/>
            <a:ext cx="7901940" cy="685800"/>
            <a:chOff x="708660" y="6172201"/>
            <a:chExt cx="790194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01272" y="6172201"/>
              <a:ext cx="68093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2012 - 2020 Carnegie Mellon University (CMU), was made possible in part by NIH NLM contract# HHSN276201000580P, and is licensed under a Creative Commons Attribution-</a:t>
              </a:r>
              <a:r>
                <a:rPr lang="en-US" sz="900" dirty="0" err="1">
                  <a:latin typeface="+mn-lt"/>
                </a:rPr>
                <a:t>NonCommercial</a:t>
              </a:r>
              <a:r>
                <a:rPr lang="en-US" sz="900" dirty="0">
                  <a:latin typeface="+mn-lt"/>
                </a:rPr>
                <a:t> 3.0 </a:t>
              </a:r>
              <a:r>
                <a:rPr lang="en-US" sz="900" dirty="0" err="1">
                  <a:latin typeface="+mn-lt"/>
                </a:rPr>
                <a:t>Unported</a:t>
              </a:r>
              <a:r>
                <a:rPr lang="en-US" sz="900" dirty="0">
                  <a:latin typeface="+mn-lt"/>
                </a:rPr>
                <a:t> License.  To view a copy of this license, visit http://</a:t>
              </a:r>
              <a:r>
                <a:rPr lang="en-US" sz="900" dirty="0" err="1">
                  <a:latin typeface="+mn-lt"/>
                </a:rPr>
                <a:t>creativecommons.org</a:t>
              </a:r>
              <a:r>
                <a:rPr lang="en-US" sz="900" dirty="0">
                  <a:latin typeface="+mn-lt"/>
                </a:rPr>
                <a:t>/licenses/by-</a:t>
              </a:r>
              <a:r>
                <a:rPr lang="en-US" sz="900" dirty="0" err="1">
                  <a:latin typeface="+mn-lt"/>
                </a:rPr>
                <a:t>nc</a:t>
              </a:r>
              <a:r>
                <a:rPr lang="en-US" sz="900" dirty="0">
                  <a:latin typeface="+mn-lt"/>
                </a:rPr>
                <a:t>/3.0/ 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8660" y="6318251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14400" y="4420426"/>
            <a:ext cx="7315200" cy="2056574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4572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400" dirty="0"/>
              <a:t>Spring 2020</a:t>
            </a:r>
          </a:p>
          <a:p>
            <a:pPr fontAlgn="auto">
              <a:spcAft>
                <a:spcPts val="0"/>
              </a:spcAft>
            </a:pPr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fontAlgn="auto">
              <a:spcAft>
                <a:spcPts val="0"/>
              </a:spcAft>
            </a:pPr>
            <a:endParaRPr lang="en-US" sz="2400" dirty="0"/>
          </a:p>
          <a:p>
            <a:pPr fontAlgn="auto">
              <a:spcAft>
                <a:spcPts val="0"/>
              </a:spcAft>
            </a:pPr>
            <a:r>
              <a:rPr lang="en-US" sz="2400" dirty="0"/>
              <a:t>Dr. John Galeotti</a:t>
            </a:r>
          </a:p>
        </p:txBody>
      </p:sp>
    </p:spTree>
    <p:extLst>
      <p:ext uri="{BB962C8B-B14F-4D97-AF65-F5344CB8AC3E}">
        <p14:creationId xmlns:p14="http://schemas.microsoft.com/office/powerpoint/2010/main" val="3140350579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4A7CBD3-38A6-394B-B627-44C023531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6066318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4A7CBD3-38A6-394B-B627-44C023531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5562007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4A7CBD3-38A6-394B-B627-44C023531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33735397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4A7CBD3-38A6-394B-B627-44C023531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6898520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N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21030" y="6172201"/>
            <a:ext cx="7901940" cy="685800"/>
            <a:chOff x="708660" y="6172201"/>
            <a:chExt cx="790194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01272" y="6172201"/>
              <a:ext cx="68093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2012 - 2020 Carnegie Mellon University (CMU), was made possible in part by NIH NLM contract# HHSN276201000580P, and is licensed under a Creative Commons Attribution-</a:t>
              </a:r>
              <a:r>
                <a:rPr lang="en-US" sz="900" dirty="0" err="1">
                  <a:latin typeface="+mn-lt"/>
                </a:rPr>
                <a:t>NonCommercial</a:t>
              </a:r>
              <a:r>
                <a:rPr lang="en-US" sz="900" dirty="0">
                  <a:latin typeface="+mn-lt"/>
                </a:rPr>
                <a:t> 3.0 </a:t>
              </a:r>
              <a:r>
                <a:rPr lang="en-US" sz="900" dirty="0" err="1">
                  <a:latin typeface="+mn-lt"/>
                </a:rPr>
                <a:t>Unported</a:t>
              </a:r>
              <a:r>
                <a:rPr lang="en-US" sz="900" dirty="0">
                  <a:latin typeface="+mn-lt"/>
                </a:rPr>
                <a:t> License.  To view a copy of this license, visit http://</a:t>
              </a:r>
              <a:r>
                <a:rPr lang="en-US" sz="900" dirty="0" err="1">
                  <a:latin typeface="+mn-lt"/>
                </a:rPr>
                <a:t>creativecommons.org</a:t>
              </a:r>
              <a:r>
                <a:rPr lang="en-US" sz="900" dirty="0">
                  <a:latin typeface="+mn-lt"/>
                </a:rPr>
                <a:t>/licenses/by-</a:t>
              </a:r>
              <a:r>
                <a:rPr lang="en-US" sz="900" dirty="0" err="1">
                  <a:latin typeface="+mn-lt"/>
                </a:rPr>
                <a:t>nc</a:t>
              </a:r>
              <a:r>
                <a:rPr lang="en-US" sz="900" dirty="0">
                  <a:latin typeface="+mn-lt"/>
                </a:rPr>
                <a:t>/3.0/ 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8660" y="6318251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914400" y="4038600"/>
            <a:ext cx="7315200" cy="2056574"/>
          </a:xfrm>
          <a:noFill/>
          <a:ln/>
        </p:spPr>
        <p:txBody>
          <a:bodyPr>
            <a:normAutofit/>
          </a:bodyPr>
          <a:lstStyle>
            <a:lvl1pPr marL="45720" indent="0" algn="ctr">
              <a:buNone/>
              <a:defRPr/>
            </a:lvl1pPr>
          </a:lstStyle>
          <a:p>
            <a:pPr algn="ctr"/>
            <a:r>
              <a:rPr lang="en-US" sz="2400" dirty="0"/>
              <a:t>Spring 2020</a:t>
            </a:r>
          </a:p>
          <a:p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Dr. John Galeotti</a:t>
            </a:r>
          </a:p>
        </p:txBody>
      </p:sp>
    </p:spTree>
    <p:extLst>
      <p:ext uri="{BB962C8B-B14F-4D97-AF65-F5344CB8AC3E}">
        <p14:creationId xmlns:p14="http://schemas.microsoft.com/office/powerpoint/2010/main" val="3770625950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C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5800" y="6172201"/>
            <a:ext cx="7772400" cy="685800"/>
            <a:chOff x="734100" y="6172201"/>
            <a:chExt cx="772410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29172" y="6172201"/>
              <a:ext cx="66290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2008</a:t>
              </a:r>
              <a:r>
                <a:rPr lang="en-US" sz="900" kern="1200" baseline="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to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2020</a:t>
              </a:r>
              <a:r>
                <a:rPr lang="en-US" sz="900" dirty="0">
                  <a:latin typeface="+mn-lt"/>
                </a:rPr>
                <a:t> Carnegie Mellon University (CMU), 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is licensed under a Creative Commons Attribution 3.0 Unported License.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/licenses/by/3.0/ </a:t>
              </a:r>
              <a:r>
                <a:rPr lang="en-US" sz="900" dirty="0">
                  <a:latin typeface="+mn-lt"/>
                </a:rPr>
                <a:t>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  <a:endParaRPr lang="en-US" sz="900" baseline="0" dirty="0">
                <a:latin typeface="+mn-lt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4100" y="6318251"/>
              <a:ext cx="1117600" cy="393700"/>
            </a:xfrm>
            <a:prstGeom prst="rect">
              <a:avLst/>
            </a:prstGeom>
          </p:spPr>
        </p:pic>
      </p:grpSp>
      <p:sp>
        <p:nvSpPr>
          <p:cNvPr id="9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914400" y="4038600"/>
            <a:ext cx="7315200" cy="2056574"/>
          </a:xfrm>
          <a:noFill/>
          <a:ln/>
        </p:spPr>
        <p:txBody>
          <a:bodyPr>
            <a:normAutofit/>
          </a:bodyPr>
          <a:lstStyle>
            <a:lvl1pPr marL="45720" indent="0" algn="ctr">
              <a:buNone/>
              <a:defRPr/>
            </a:lvl1pPr>
          </a:lstStyle>
          <a:p>
            <a:pPr algn="ctr"/>
            <a:r>
              <a:rPr lang="en-US" sz="2400" dirty="0"/>
              <a:t>Spring 2020</a:t>
            </a:r>
          </a:p>
          <a:p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Dr. John Galeotti</a:t>
            </a:r>
          </a:p>
        </p:txBody>
      </p:sp>
    </p:spTree>
    <p:extLst>
      <p:ext uri="{BB962C8B-B14F-4D97-AF65-F5344CB8AC3E}">
        <p14:creationId xmlns:p14="http://schemas.microsoft.com/office/powerpoint/2010/main" val="163545111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C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038600"/>
            <a:ext cx="7315200" cy="2056574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5800" y="6172201"/>
            <a:ext cx="7772400" cy="685800"/>
            <a:chOff x="734100" y="6172201"/>
            <a:chExt cx="772410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29172" y="6172201"/>
              <a:ext cx="66290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2008</a:t>
              </a:r>
              <a:r>
                <a:rPr lang="en-US" sz="900" kern="1200" baseline="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to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2020</a:t>
              </a:r>
              <a:r>
                <a:rPr lang="en-US" sz="900" dirty="0">
                  <a:latin typeface="+mn-lt"/>
                </a:rPr>
                <a:t> Carnegie Mellon University (CMU), 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is licensed under a Creative Commons Attribution 3.0 Unported License.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/licenses/by/3.0/ </a:t>
              </a:r>
              <a:r>
                <a:rPr lang="en-US" sz="900" dirty="0">
                  <a:latin typeface="+mn-lt"/>
                </a:rPr>
                <a:t>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  <a:endParaRPr lang="en-US" sz="900" baseline="0" dirty="0">
                <a:latin typeface="+mn-lt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4100" y="6318251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14400" y="4420426"/>
            <a:ext cx="7315200" cy="2056574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4572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400" dirty="0"/>
              <a:t>Spring 2020</a:t>
            </a:r>
          </a:p>
          <a:p>
            <a:pPr fontAlgn="auto">
              <a:spcAft>
                <a:spcPts val="0"/>
              </a:spcAft>
            </a:pPr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fontAlgn="auto">
              <a:spcAft>
                <a:spcPts val="0"/>
              </a:spcAft>
            </a:pPr>
            <a:endParaRPr lang="en-US" sz="2400" dirty="0"/>
          </a:p>
          <a:p>
            <a:pPr fontAlgn="auto">
              <a:spcAft>
                <a:spcPts val="0"/>
              </a:spcAft>
            </a:pPr>
            <a:r>
              <a:rPr lang="en-US" sz="2400" dirty="0"/>
              <a:t>Dr. John Galeotti</a:t>
            </a:r>
          </a:p>
        </p:txBody>
      </p:sp>
    </p:spTree>
    <p:extLst>
      <p:ext uri="{BB962C8B-B14F-4D97-AF65-F5344CB8AC3E}">
        <p14:creationId xmlns:p14="http://schemas.microsoft.com/office/powerpoint/2010/main" val="1632060569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DB77-EA95-8C44-98A9-68ED1C475C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80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017572"/>
            <a:ext cx="77724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65097"/>
            <a:ext cx="77724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4403-9082-5547-A9F6-91D6475C5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93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1737359"/>
            <a:ext cx="379476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1737360"/>
            <a:ext cx="3776472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54EB3CC-7830-DE4A-9BE4-869BF2970B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722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7360"/>
            <a:ext cx="3581400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1737360"/>
            <a:ext cx="3573056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85800" y="2359152"/>
            <a:ext cx="3810000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6" y="2359152"/>
            <a:ext cx="3776474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77FDF08-DDAE-2140-B834-4AF6C714AC7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7516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EB2E-064A-EA47-8325-7F94EA3A48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159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0D360-DAB3-2A47-A89E-3A0F0156A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40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7">
            <a:alphaModFix amt="67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399" cy="11362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40845"/>
            <a:ext cx="7772400" cy="4568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>
          <a:xfrm>
            <a:off x="6858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276600" y="6400800"/>
            <a:ext cx="434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138160" y="6400800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0000"/>
                </a:solidFill>
                <a:latin typeface="Calibri"/>
                <a:cs typeface="Calibri"/>
              </a:defRPr>
            </a:lvl1pPr>
          </a:lstStyle>
          <a:p>
            <a:fld id="{64A7CBD3-38A6-394B-B627-44C023531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6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  <p:sldLayoutId id="2147483841" r:id="rId13"/>
    <p:sldLayoutId id="2147483842" r:id="rId14"/>
    <p:sldLayoutId id="2147483843" r:id="rId15"/>
    <p:sldLayoutId id="2147483844" r:id="rId16"/>
    <p:sldLayoutId id="2147483845" r:id="rId17"/>
    <p:sldLayoutId id="2147483846" r:id="rId18"/>
    <p:sldLayoutId id="2147483847" r:id="rId19"/>
    <p:sldLayoutId id="2147483848" r:id="rId20"/>
    <p:sldLayoutId id="2147483849" r:id="rId21"/>
    <p:sldLayoutId id="2147483850" r:id="rId22"/>
    <p:sldLayoutId id="2147483851" r:id="rId23"/>
    <p:sldLayoutId id="2147483852" r:id="rId24"/>
    <p:sldLayoutId id="2147483853" r:id="rId2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i="0" kern="1200" spc="50">
          <a:solidFill>
            <a:schemeClr val="tx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Arial"/>
          <a:ea typeface="+mj-ea"/>
          <a:cs typeface="Calibri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3200" kern="1200">
          <a:solidFill>
            <a:schemeClr val="tx1"/>
          </a:solidFill>
          <a:latin typeface="+mn-lt"/>
          <a:ea typeface="+mn-ea"/>
          <a:cs typeface="Calibri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+mn-lt"/>
          <a:ea typeface="+mn-ea"/>
          <a:cs typeface="Calibri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Calibri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Calibri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Calibri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k.org/Doxygen/html/classitk_1_1LabelImageToShapeLabelMapFilter.html" TargetMode="External"/><Relationship Id="rId2" Type="http://schemas.openxmlformats.org/officeDocument/2006/relationships/hyperlink" Target="http://www.itk.org/SimpleITKDoxygen/html/classitk_1_1simple_1_1LabelShapeStatisticsImageFilter.html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itk.org/Doxygen/html/WikiExamples_2ImageProcessing_2ShapeAttributes_8cxx-example.html" TargetMode="External"/><Relationship Id="rId4" Type="http://schemas.openxmlformats.org/officeDocument/2006/relationships/hyperlink" Target="http://www.itk.org/Doxygen/html/classitk_1_1ShapeLabelObject.html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Lecture 14</a:t>
            </a:r>
            <a:br>
              <a:rPr lang="en-US" dirty="0"/>
            </a:br>
            <a:r>
              <a:rPr lang="en-US" dirty="0"/>
              <a:t>Shape</a:t>
            </a:r>
            <a:br>
              <a:rPr lang="en-US" dirty="0"/>
            </a:br>
            <a:br>
              <a:rPr lang="en-US" sz="1000" dirty="0"/>
            </a:br>
            <a:r>
              <a:rPr lang="en-US" sz="1800" dirty="0" err="1"/>
              <a:t>ch.</a:t>
            </a:r>
            <a:r>
              <a:rPr lang="en-US" sz="1800" dirty="0"/>
              <a:t> 9, sec. 1-8, 12-14 of </a:t>
            </a:r>
            <a:r>
              <a:rPr lang="en-US" sz="1800" i="1" dirty="0"/>
              <a:t>Machine Vision</a:t>
            </a:r>
            <a:r>
              <a:rPr lang="en-US" sz="1800" dirty="0"/>
              <a:t> by Wesley E. Snyder &amp; </a:t>
            </a:r>
            <a:r>
              <a:rPr lang="en-US" sz="1800" dirty="0" err="1"/>
              <a:t>Hairong</a:t>
            </a:r>
            <a:r>
              <a:rPr lang="en-US" sz="1800" dirty="0"/>
              <a:t> Qi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Shape Descriptors</a:t>
            </a:r>
          </a:p>
        </p:txBody>
      </p:sp>
      <p:sp>
        <p:nvSpPr>
          <p:cNvPr id="461829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24800" cy="4267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Trivial to compute—O(</a:t>
            </a:r>
            <a:r>
              <a:rPr lang="en-US" sz="2800" i="1" dirty="0">
                <a:latin typeface="Times New Roman" charset="0"/>
              </a:rPr>
              <a:t>n</a:t>
            </a:r>
            <a:r>
              <a:rPr lang="en-US" sz="2800" dirty="0"/>
              <a:t>) with a </a:t>
            </a:r>
            <a:r>
              <a:rPr lang="en-US" sz="2800" i="1"/>
              <a:t>small</a:t>
            </a:r>
            <a:r>
              <a:rPr lang="en-US" sz="2800"/>
              <a:t> coefficient: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Average, max, and min </a:t>
            </a:r>
            <a:r>
              <a:rPr lang="en-US" sz="2400" i="1" dirty="0"/>
              <a:t>intensity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i="1" dirty="0"/>
              <a:t>Area</a:t>
            </a:r>
            <a:r>
              <a:rPr lang="en-US" sz="2400" dirty="0"/>
              <a:t> (A) and </a:t>
            </a:r>
            <a:r>
              <a:rPr lang="en-US" sz="2400" i="1" dirty="0"/>
              <a:t>perimeter</a:t>
            </a:r>
            <a:r>
              <a:rPr lang="en-US" sz="2400" baseline="30000" dirty="0"/>
              <a:t>*</a:t>
            </a:r>
            <a:r>
              <a:rPr lang="en-US" sz="2400" dirty="0"/>
              <a:t> (P)</a:t>
            </a:r>
          </a:p>
          <a:p>
            <a:pPr lvl="1">
              <a:lnSpc>
                <a:spcPct val="90000"/>
              </a:lnSpc>
            </a:pPr>
            <a:r>
              <a:rPr lang="en-US" sz="2400" i="1" dirty="0"/>
              <a:t>Thinness</a:t>
            </a:r>
            <a:r>
              <a:rPr lang="en-US" sz="2400" dirty="0"/>
              <a:t> / </a:t>
            </a:r>
            <a:r>
              <a:rPr lang="en-US" sz="2400" i="1" dirty="0"/>
              <a:t>compactness</a:t>
            </a:r>
            <a:r>
              <a:rPr lang="en-US" sz="2400" dirty="0"/>
              <a:t> / </a:t>
            </a:r>
            <a:r>
              <a:rPr lang="en-US" sz="2400" i="1" dirty="0"/>
              <a:t>isoperimetric measure</a:t>
            </a:r>
            <a:r>
              <a:rPr lang="en-US" sz="2400" dirty="0"/>
              <a:t> (T), if based on P</a:t>
            </a:r>
            <a:r>
              <a:rPr lang="en-US" sz="2400" baseline="30000" dirty="0"/>
              <a:t>2</a:t>
            </a:r>
            <a:r>
              <a:rPr lang="en-US" sz="2400" dirty="0"/>
              <a:t>/A</a:t>
            </a:r>
          </a:p>
          <a:p>
            <a:pPr lvl="1">
              <a:lnSpc>
                <a:spcPct val="120000"/>
              </a:lnSpc>
            </a:pPr>
            <a:r>
              <a:rPr lang="en-US" sz="2400" i="1" dirty="0"/>
              <a:t>Center of mass (i.e. center of gravity)</a:t>
            </a:r>
            <a:endParaRPr lang="en-US" sz="2400" dirty="0"/>
          </a:p>
          <a:p>
            <a:pPr lvl="1">
              <a:lnSpc>
                <a:spcPct val="120000"/>
              </a:lnSpc>
            </a:pPr>
            <a:r>
              <a:rPr lang="en-US" sz="2400" i="1" dirty="0"/>
              <a:t>X-Y Aspect Ratio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Easy to compute:</a:t>
            </a:r>
          </a:p>
          <a:p>
            <a:pPr lvl="1">
              <a:lnSpc>
                <a:spcPct val="90000"/>
              </a:lnSpc>
            </a:pPr>
            <a:r>
              <a:rPr lang="en-US" sz="2400" i="1" dirty="0"/>
              <a:t>Number of holes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i="1" dirty="0"/>
              <a:t>Triangle similarity</a:t>
            </a:r>
            <a:r>
              <a:rPr lang="en-US" sz="2400" dirty="0"/>
              <a:t> (ratio of side lengths to P)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FD15-B0FD-AE43-B38B-C440DE8591E2}" type="slidenum">
              <a:rPr lang="en-US"/>
              <a:pPr/>
              <a:t>10</a:t>
            </a:fld>
            <a:endParaRPr lang="en-US"/>
          </a:p>
        </p:txBody>
      </p:sp>
      <p:sp>
        <p:nvSpPr>
          <p:cNvPr id="461833" name="Line 9"/>
          <p:cNvSpPr>
            <a:spLocks noChangeShapeType="1"/>
          </p:cNvSpPr>
          <p:nvPr/>
        </p:nvSpPr>
        <p:spPr bwMode="auto">
          <a:xfrm>
            <a:off x="6019800" y="4114800"/>
            <a:ext cx="609600" cy="0"/>
          </a:xfrm>
          <a:prstGeom prst="line">
            <a:avLst/>
          </a:prstGeom>
          <a:noFill/>
          <a:ln w="9525">
            <a:solidFill>
              <a:srgbClr val="007F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3505200" y="4572000"/>
            <a:ext cx="685800" cy="0"/>
          </a:xfrm>
          <a:prstGeom prst="line">
            <a:avLst/>
          </a:prstGeom>
          <a:noFill/>
          <a:ln w="9525">
            <a:solidFill>
              <a:srgbClr val="007F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696709"/>
              </p:ext>
            </p:extLst>
          </p:nvPr>
        </p:nvGraphicFramePr>
        <p:xfrm>
          <a:off x="6667500" y="3743325"/>
          <a:ext cx="1449388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name="Equation" r:id="rId4" imgW="939800" imgH="469900" progId="Equation.3">
                  <p:embed/>
                </p:oleObj>
              </mc:Choice>
              <mc:Fallback>
                <p:oleObj name="Equation" r:id="rId4" imgW="939800" imgH="469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67500" y="3743325"/>
                        <a:ext cx="1449388" cy="725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" name="Group 22"/>
          <p:cNvGrpSpPr/>
          <p:nvPr/>
        </p:nvGrpSpPr>
        <p:grpSpPr>
          <a:xfrm>
            <a:off x="4343400" y="4419600"/>
            <a:ext cx="1471938" cy="965200"/>
            <a:chOff x="4343400" y="4419600"/>
            <a:chExt cx="1471938" cy="965200"/>
          </a:xfrm>
        </p:grpSpPr>
        <p:sp>
          <p:nvSpPr>
            <p:cNvPr id="15" name="Freeform 14"/>
            <p:cNvSpPr>
              <a:spLocks noChangeAspect="1"/>
            </p:cNvSpPr>
            <p:nvPr/>
          </p:nvSpPr>
          <p:spPr>
            <a:xfrm rot="19860000">
              <a:off x="4343400" y="4525868"/>
              <a:ext cx="1282722" cy="428625"/>
            </a:xfrm>
            <a:custGeom>
              <a:avLst/>
              <a:gdLst>
                <a:gd name="connsiteX0" fmla="*/ 75381 w 2373908"/>
                <a:gd name="connsiteY0" fmla="*/ 450926 h 804662"/>
                <a:gd name="connsiteX1" fmla="*/ 474319 w 2373908"/>
                <a:gd name="connsiteY1" fmla="*/ 244796 h 804662"/>
                <a:gd name="connsiteX2" fmla="*/ 700384 w 2373908"/>
                <a:gd name="connsiteY2" fmla="*/ 397731 h 804662"/>
                <a:gd name="connsiteX3" fmla="*/ 946396 w 2373908"/>
                <a:gd name="connsiteY3" fmla="*/ 71912 h 804662"/>
                <a:gd name="connsiteX4" fmla="*/ 1205706 w 2373908"/>
                <a:gd name="connsiteY4" fmla="*/ 25366 h 804662"/>
                <a:gd name="connsiteX5" fmla="*/ 1431771 w 2373908"/>
                <a:gd name="connsiteY5" fmla="*/ 391082 h 804662"/>
                <a:gd name="connsiteX6" fmla="*/ 1737624 w 2373908"/>
                <a:gd name="connsiteY6" fmla="*/ 258094 h 804662"/>
                <a:gd name="connsiteX7" fmla="*/ 2276191 w 2373908"/>
                <a:gd name="connsiteY7" fmla="*/ 351186 h 804662"/>
                <a:gd name="connsiteX8" fmla="*/ 2362627 w 2373908"/>
                <a:gd name="connsiteY8" fmla="*/ 663706 h 804662"/>
                <a:gd name="connsiteX9" fmla="*/ 2136562 w 2373908"/>
                <a:gd name="connsiteY9" fmla="*/ 776746 h 804662"/>
                <a:gd name="connsiteX10" fmla="*/ 1325388 w 2373908"/>
                <a:gd name="connsiteY10" fmla="*/ 716901 h 804662"/>
                <a:gd name="connsiteX11" fmla="*/ 946396 w 2373908"/>
                <a:gd name="connsiteY11" fmla="*/ 670356 h 804662"/>
                <a:gd name="connsiteX12" fmla="*/ 806768 w 2373908"/>
                <a:gd name="connsiteY12" fmla="*/ 770096 h 804662"/>
                <a:gd name="connsiteX13" fmla="*/ 367936 w 2373908"/>
                <a:gd name="connsiteY13" fmla="*/ 790044 h 804662"/>
                <a:gd name="connsiteX14" fmla="*/ 22189 w 2373908"/>
                <a:gd name="connsiteY14" fmla="*/ 563966 h 804662"/>
                <a:gd name="connsiteX15" fmla="*/ 75381 w 2373908"/>
                <a:gd name="connsiteY15" fmla="*/ 450926 h 804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373908" h="804662">
                  <a:moveTo>
                    <a:pt x="75381" y="450926"/>
                  </a:moveTo>
                  <a:cubicBezTo>
                    <a:pt x="150736" y="397731"/>
                    <a:pt x="370152" y="253662"/>
                    <a:pt x="474319" y="244796"/>
                  </a:cubicBezTo>
                  <a:cubicBezTo>
                    <a:pt x="578486" y="235930"/>
                    <a:pt x="621705" y="426545"/>
                    <a:pt x="700384" y="397731"/>
                  </a:cubicBezTo>
                  <a:cubicBezTo>
                    <a:pt x="779063" y="368917"/>
                    <a:pt x="862176" y="133973"/>
                    <a:pt x="946396" y="71912"/>
                  </a:cubicBezTo>
                  <a:cubicBezTo>
                    <a:pt x="1030616" y="9851"/>
                    <a:pt x="1124810" y="-27829"/>
                    <a:pt x="1205706" y="25366"/>
                  </a:cubicBezTo>
                  <a:cubicBezTo>
                    <a:pt x="1286602" y="78561"/>
                    <a:pt x="1343118" y="352294"/>
                    <a:pt x="1431771" y="391082"/>
                  </a:cubicBezTo>
                  <a:cubicBezTo>
                    <a:pt x="1520424" y="429870"/>
                    <a:pt x="1596887" y="264743"/>
                    <a:pt x="1737624" y="258094"/>
                  </a:cubicBezTo>
                  <a:cubicBezTo>
                    <a:pt x="1878361" y="251445"/>
                    <a:pt x="2172024" y="283584"/>
                    <a:pt x="2276191" y="351186"/>
                  </a:cubicBezTo>
                  <a:cubicBezTo>
                    <a:pt x="2380358" y="418788"/>
                    <a:pt x="2385899" y="592779"/>
                    <a:pt x="2362627" y="663706"/>
                  </a:cubicBezTo>
                  <a:cubicBezTo>
                    <a:pt x="2339356" y="734633"/>
                    <a:pt x="2309435" y="767880"/>
                    <a:pt x="2136562" y="776746"/>
                  </a:cubicBezTo>
                  <a:cubicBezTo>
                    <a:pt x="1963689" y="785612"/>
                    <a:pt x="1523749" y="734633"/>
                    <a:pt x="1325388" y="716901"/>
                  </a:cubicBezTo>
                  <a:cubicBezTo>
                    <a:pt x="1127027" y="699169"/>
                    <a:pt x="1032833" y="661490"/>
                    <a:pt x="946396" y="670356"/>
                  </a:cubicBezTo>
                  <a:cubicBezTo>
                    <a:pt x="859959" y="679222"/>
                    <a:pt x="903178" y="750148"/>
                    <a:pt x="806768" y="770096"/>
                  </a:cubicBezTo>
                  <a:cubicBezTo>
                    <a:pt x="710358" y="790044"/>
                    <a:pt x="498699" y="824399"/>
                    <a:pt x="367936" y="790044"/>
                  </a:cubicBezTo>
                  <a:cubicBezTo>
                    <a:pt x="237173" y="755689"/>
                    <a:pt x="65407" y="626027"/>
                    <a:pt x="22189" y="563966"/>
                  </a:cubicBezTo>
                  <a:cubicBezTo>
                    <a:pt x="-21029" y="501905"/>
                    <a:pt x="26" y="504121"/>
                    <a:pt x="75381" y="45092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443564" y="4425949"/>
              <a:ext cx="1171749" cy="721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5681988" y="4419600"/>
              <a:ext cx="0" cy="739775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4443738" y="5210175"/>
              <a:ext cx="1171575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710855" y="4628376"/>
              <a:ext cx="104483" cy="276999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1">
              <a:spAutoFit/>
            </a:bodyPr>
            <a:lstStyle/>
            <a:p>
              <a:r>
                <a:rPr lang="en-US" sz="1800" dirty="0">
                  <a:latin typeface="+mn-lt"/>
                </a:rPr>
                <a:t>y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977138" y="5107801"/>
              <a:ext cx="104483" cy="276999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1">
              <a:spAutoFit/>
            </a:bodyPr>
            <a:lstStyle/>
            <a:p>
              <a:r>
                <a:rPr lang="en-US" sz="1800" dirty="0">
                  <a:latin typeface="+mn-lt"/>
                </a:rPr>
                <a:t>x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914400" y="6400800"/>
            <a:ext cx="6113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* Perimeter has several definitions; some are trivial to compute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Shape Descriptors</a:t>
            </a:r>
          </a:p>
        </p:txBody>
      </p:sp>
      <p:sp>
        <p:nvSpPr>
          <p:cNvPr id="4638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6553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Requires PCA first, which itself is O(D</a:t>
            </a:r>
            <a:r>
              <a:rPr lang="en-US" sz="2400" baseline="30000" dirty="0"/>
              <a:t>3</a:t>
            </a:r>
            <a:r>
              <a:rPr lang="en-US" sz="2400" dirty="0"/>
              <a:t>+D</a:t>
            </a:r>
            <a:r>
              <a:rPr lang="en-US" sz="2400" baseline="30000" dirty="0"/>
              <a:t>2</a:t>
            </a:r>
            <a:r>
              <a:rPr lang="en-US" sz="2400" i="1" dirty="0">
                <a:latin typeface="Times New Roman" charset="0"/>
              </a:rPr>
              <a:t>n</a:t>
            </a:r>
            <a:r>
              <a:rPr lang="en-US" sz="2400" dirty="0"/>
              <a:t>):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Approximate </a:t>
            </a:r>
            <a:r>
              <a:rPr lang="en-US" sz="2000" i="1" dirty="0"/>
              <a:t>minimum aspect ratio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Approximate </a:t>
            </a:r>
            <a:r>
              <a:rPr lang="en-US" sz="2000" i="1" dirty="0"/>
              <a:t>diameter</a:t>
            </a:r>
            <a:r>
              <a:rPr lang="en-US" sz="2000" dirty="0"/>
              <a:t> (D)</a:t>
            </a:r>
          </a:p>
          <a:p>
            <a:pPr lvl="1">
              <a:lnSpc>
                <a:spcPct val="90000"/>
              </a:lnSpc>
            </a:pPr>
            <a:r>
              <a:rPr lang="en-US" sz="2000" i="1" dirty="0"/>
              <a:t>Thinness</a:t>
            </a:r>
            <a:r>
              <a:rPr lang="en-US" sz="2000" dirty="0"/>
              <a:t> / </a:t>
            </a:r>
            <a:r>
              <a:rPr lang="en-US" sz="2000" i="1" dirty="0"/>
              <a:t>compactness</a:t>
            </a:r>
            <a:r>
              <a:rPr lang="en-US" sz="2000" dirty="0"/>
              <a:t> / </a:t>
            </a:r>
            <a:r>
              <a:rPr lang="en-US" sz="2000" i="1" dirty="0"/>
              <a:t>isoperimetric measure</a:t>
            </a:r>
            <a:r>
              <a:rPr lang="en-US" sz="2000" dirty="0"/>
              <a:t> (T), if based on D/A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O(</a:t>
            </a:r>
            <a:r>
              <a:rPr lang="en-US" sz="2400" i="1" dirty="0">
                <a:latin typeface="Times New Roman" charset="0"/>
              </a:rPr>
              <a:t>n</a:t>
            </a:r>
            <a:r>
              <a:rPr lang="en-US" sz="2400" dirty="0"/>
              <a:t> log </a:t>
            </a:r>
            <a:r>
              <a:rPr lang="en-US" sz="2400" i="1" dirty="0">
                <a:latin typeface="Times New Roman" charset="0"/>
              </a:rPr>
              <a:t>n</a:t>
            </a:r>
            <a:r>
              <a:rPr lang="en-US" sz="2400" dirty="0"/>
              <a:t>):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Convex discrepancy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Difficult to compute: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Exact </a:t>
            </a:r>
            <a:r>
              <a:rPr lang="en-US" sz="2000" i="1" dirty="0"/>
              <a:t>diameter</a:t>
            </a:r>
            <a:r>
              <a:rPr lang="en-US" sz="2000" dirty="0"/>
              <a:t> = absolute max chord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Exact </a:t>
            </a:r>
            <a:r>
              <a:rPr lang="en-US" sz="2000" i="1" dirty="0"/>
              <a:t>minimum aspect ratio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i="1" dirty="0"/>
              <a:t>Symmetry</a:t>
            </a:r>
            <a:r>
              <a:rPr lang="en-US" sz="2000" dirty="0"/>
              <a:t>, mirror or rotational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48460-23A1-AD4A-9744-6A4977B6CE46}" type="slidenum">
              <a:rPr lang="en-US"/>
              <a:pPr/>
              <a:t>11</a:t>
            </a:fld>
            <a:endParaRPr lang="en-US"/>
          </a:p>
        </p:txBody>
      </p:sp>
      <p:sp>
        <p:nvSpPr>
          <p:cNvPr id="463878" name="Line 6"/>
          <p:cNvSpPr>
            <a:spLocks noChangeShapeType="1"/>
          </p:cNvSpPr>
          <p:nvPr/>
        </p:nvSpPr>
        <p:spPr bwMode="auto">
          <a:xfrm flipV="1">
            <a:off x="5029200" y="2590800"/>
            <a:ext cx="1371600" cy="0"/>
          </a:xfrm>
          <a:prstGeom prst="line">
            <a:avLst/>
          </a:prstGeom>
          <a:noFill/>
          <a:ln w="9525">
            <a:solidFill>
              <a:srgbClr val="007F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880" name="Line 8"/>
          <p:cNvSpPr>
            <a:spLocks noChangeShapeType="1"/>
          </p:cNvSpPr>
          <p:nvPr/>
        </p:nvSpPr>
        <p:spPr bwMode="auto">
          <a:xfrm flipV="1">
            <a:off x="4114800" y="3962400"/>
            <a:ext cx="2667000" cy="0"/>
          </a:xfrm>
          <a:prstGeom prst="line">
            <a:avLst/>
          </a:prstGeom>
          <a:noFill/>
          <a:ln w="9525">
            <a:solidFill>
              <a:srgbClr val="007F0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9"/>
          <p:cNvSpPr/>
          <p:nvPr/>
        </p:nvSpPr>
        <p:spPr>
          <a:xfrm rot="19860000">
            <a:off x="6537915" y="2050078"/>
            <a:ext cx="1527863" cy="510540"/>
          </a:xfrm>
          <a:custGeom>
            <a:avLst/>
            <a:gdLst>
              <a:gd name="connsiteX0" fmla="*/ 75381 w 2373908"/>
              <a:gd name="connsiteY0" fmla="*/ 450926 h 804662"/>
              <a:gd name="connsiteX1" fmla="*/ 474319 w 2373908"/>
              <a:gd name="connsiteY1" fmla="*/ 244796 h 804662"/>
              <a:gd name="connsiteX2" fmla="*/ 700384 w 2373908"/>
              <a:gd name="connsiteY2" fmla="*/ 397731 h 804662"/>
              <a:gd name="connsiteX3" fmla="*/ 946396 w 2373908"/>
              <a:gd name="connsiteY3" fmla="*/ 71912 h 804662"/>
              <a:gd name="connsiteX4" fmla="*/ 1205706 w 2373908"/>
              <a:gd name="connsiteY4" fmla="*/ 25366 h 804662"/>
              <a:gd name="connsiteX5" fmla="*/ 1431771 w 2373908"/>
              <a:gd name="connsiteY5" fmla="*/ 391082 h 804662"/>
              <a:gd name="connsiteX6" fmla="*/ 1737624 w 2373908"/>
              <a:gd name="connsiteY6" fmla="*/ 258094 h 804662"/>
              <a:gd name="connsiteX7" fmla="*/ 2276191 w 2373908"/>
              <a:gd name="connsiteY7" fmla="*/ 351186 h 804662"/>
              <a:gd name="connsiteX8" fmla="*/ 2362627 w 2373908"/>
              <a:gd name="connsiteY8" fmla="*/ 663706 h 804662"/>
              <a:gd name="connsiteX9" fmla="*/ 2136562 w 2373908"/>
              <a:gd name="connsiteY9" fmla="*/ 776746 h 804662"/>
              <a:gd name="connsiteX10" fmla="*/ 1325388 w 2373908"/>
              <a:gd name="connsiteY10" fmla="*/ 716901 h 804662"/>
              <a:gd name="connsiteX11" fmla="*/ 946396 w 2373908"/>
              <a:gd name="connsiteY11" fmla="*/ 670356 h 804662"/>
              <a:gd name="connsiteX12" fmla="*/ 806768 w 2373908"/>
              <a:gd name="connsiteY12" fmla="*/ 770096 h 804662"/>
              <a:gd name="connsiteX13" fmla="*/ 367936 w 2373908"/>
              <a:gd name="connsiteY13" fmla="*/ 790044 h 804662"/>
              <a:gd name="connsiteX14" fmla="*/ 22189 w 2373908"/>
              <a:gd name="connsiteY14" fmla="*/ 563966 h 804662"/>
              <a:gd name="connsiteX15" fmla="*/ 75381 w 2373908"/>
              <a:gd name="connsiteY15" fmla="*/ 450926 h 804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73908" h="804662">
                <a:moveTo>
                  <a:pt x="75381" y="450926"/>
                </a:moveTo>
                <a:cubicBezTo>
                  <a:pt x="150736" y="397731"/>
                  <a:pt x="370152" y="253662"/>
                  <a:pt x="474319" y="244796"/>
                </a:cubicBezTo>
                <a:cubicBezTo>
                  <a:pt x="578486" y="235930"/>
                  <a:pt x="621705" y="426545"/>
                  <a:pt x="700384" y="397731"/>
                </a:cubicBezTo>
                <a:cubicBezTo>
                  <a:pt x="779063" y="368917"/>
                  <a:pt x="862176" y="133973"/>
                  <a:pt x="946396" y="71912"/>
                </a:cubicBezTo>
                <a:cubicBezTo>
                  <a:pt x="1030616" y="9851"/>
                  <a:pt x="1124810" y="-27829"/>
                  <a:pt x="1205706" y="25366"/>
                </a:cubicBezTo>
                <a:cubicBezTo>
                  <a:pt x="1286602" y="78561"/>
                  <a:pt x="1343118" y="352294"/>
                  <a:pt x="1431771" y="391082"/>
                </a:cubicBezTo>
                <a:cubicBezTo>
                  <a:pt x="1520424" y="429870"/>
                  <a:pt x="1596887" y="264743"/>
                  <a:pt x="1737624" y="258094"/>
                </a:cubicBezTo>
                <a:cubicBezTo>
                  <a:pt x="1878361" y="251445"/>
                  <a:pt x="2172024" y="283584"/>
                  <a:pt x="2276191" y="351186"/>
                </a:cubicBezTo>
                <a:cubicBezTo>
                  <a:pt x="2380358" y="418788"/>
                  <a:pt x="2385899" y="592779"/>
                  <a:pt x="2362627" y="663706"/>
                </a:cubicBezTo>
                <a:cubicBezTo>
                  <a:pt x="2339356" y="734633"/>
                  <a:pt x="2309435" y="767880"/>
                  <a:pt x="2136562" y="776746"/>
                </a:cubicBezTo>
                <a:cubicBezTo>
                  <a:pt x="1963689" y="785612"/>
                  <a:pt x="1523749" y="734633"/>
                  <a:pt x="1325388" y="716901"/>
                </a:cubicBezTo>
                <a:cubicBezTo>
                  <a:pt x="1127027" y="699169"/>
                  <a:pt x="1032833" y="661490"/>
                  <a:pt x="946396" y="670356"/>
                </a:cubicBezTo>
                <a:cubicBezTo>
                  <a:pt x="859959" y="679222"/>
                  <a:pt x="903178" y="750148"/>
                  <a:pt x="806768" y="770096"/>
                </a:cubicBezTo>
                <a:cubicBezTo>
                  <a:pt x="710358" y="790044"/>
                  <a:pt x="498699" y="824399"/>
                  <a:pt x="367936" y="790044"/>
                </a:cubicBezTo>
                <a:cubicBezTo>
                  <a:pt x="237173" y="755689"/>
                  <a:pt x="65407" y="626027"/>
                  <a:pt x="22189" y="563966"/>
                </a:cubicBezTo>
                <a:cubicBezTo>
                  <a:pt x="-21029" y="501905"/>
                  <a:pt x="26" y="504121"/>
                  <a:pt x="75381" y="45092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19800000">
            <a:off x="6531613" y="2047569"/>
            <a:ext cx="1531620" cy="51054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 rot="19800000">
            <a:off x="8024702" y="1622253"/>
            <a:ext cx="0" cy="510540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9800000">
            <a:off x="6697980" y="2584485"/>
            <a:ext cx="1531620" cy="0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54092" y="1629857"/>
            <a:ext cx="1044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sz="1800" dirty="0">
                <a:latin typeface="+mn-lt"/>
              </a:rPr>
              <a:t>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92722" y="2466201"/>
            <a:ext cx="1044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6705600" y="3675540"/>
            <a:ext cx="1535640" cy="515460"/>
            <a:chOff x="7404533" y="3823018"/>
            <a:chExt cx="1535640" cy="515460"/>
          </a:xfrm>
        </p:grpSpPr>
        <p:sp>
          <p:nvSpPr>
            <p:cNvPr id="25" name="Freeform 24"/>
            <p:cNvSpPr/>
            <p:nvPr/>
          </p:nvSpPr>
          <p:spPr>
            <a:xfrm rot="19860000">
              <a:off x="7404533" y="3824720"/>
              <a:ext cx="1535640" cy="513758"/>
            </a:xfrm>
            <a:custGeom>
              <a:avLst/>
              <a:gdLst>
                <a:gd name="connsiteX0" fmla="*/ 75381 w 2373908"/>
                <a:gd name="connsiteY0" fmla="*/ 450926 h 804662"/>
                <a:gd name="connsiteX1" fmla="*/ 474319 w 2373908"/>
                <a:gd name="connsiteY1" fmla="*/ 244796 h 804662"/>
                <a:gd name="connsiteX2" fmla="*/ 700384 w 2373908"/>
                <a:gd name="connsiteY2" fmla="*/ 397731 h 804662"/>
                <a:gd name="connsiteX3" fmla="*/ 946396 w 2373908"/>
                <a:gd name="connsiteY3" fmla="*/ 71912 h 804662"/>
                <a:gd name="connsiteX4" fmla="*/ 1205706 w 2373908"/>
                <a:gd name="connsiteY4" fmla="*/ 25366 h 804662"/>
                <a:gd name="connsiteX5" fmla="*/ 1431771 w 2373908"/>
                <a:gd name="connsiteY5" fmla="*/ 391082 h 804662"/>
                <a:gd name="connsiteX6" fmla="*/ 1737624 w 2373908"/>
                <a:gd name="connsiteY6" fmla="*/ 258094 h 804662"/>
                <a:gd name="connsiteX7" fmla="*/ 2276191 w 2373908"/>
                <a:gd name="connsiteY7" fmla="*/ 351186 h 804662"/>
                <a:gd name="connsiteX8" fmla="*/ 2362627 w 2373908"/>
                <a:gd name="connsiteY8" fmla="*/ 663706 h 804662"/>
                <a:gd name="connsiteX9" fmla="*/ 2136562 w 2373908"/>
                <a:gd name="connsiteY9" fmla="*/ 776746 h 804662"/>
                <a:gd name="connsiteX10" fmla="*/ 1325388 w 2373908"/>
                <a:gd name="connsiteY10" fmla="*/ 716901 h 804662"/>
                <a:gd name="connsiteX11" fmla="*/ 946396 w 2373908"/>
                <a:gd name="connsiteY11" fmla="*/ 670356 h 804662"/>
                <a:gd name="connsiteX12" fmla="*/ 806768 w 2373908"/>
                <a:gd name="connsiteY12" fmla="*/ 770096 h 804662"/>
                <a:gd name="connsiteX13" fmla="*/ 367936 w 2373908"/>
                <a:gd name="connsiteY13" fmla="*/ 790044 h 804662"/>
                <a:gd name="connsiteX14" fmla="*/ 22189 w 2373908"/>
                <a:gd name="connsiteY14" fmla="*/ 563966 h 804662"/>
                <a:gd name="connsiteX15" fmla="*/ 75381 w 2373908"/>
                <a:gd name="connsiteY15" fmla="*/ 450926 h 804662"/>
                <a:gd name="connsiteX0" fmla="*/ 75381 w 2373908"/>
                <a:gd name="connsiteY0" fmla="*/ 446020 h 799756"/>
                <a:gd name="connsiteX1" fmla="*/ 474319 w 2373908"/>
                <a:gd name="connsiteY1" fmla="*/ 239890 h 799756"/>
                <a:gd name="connsiteX2" fmla="*/ 946396 w 2373908"/>
                <a:gd name="connsiteY2" fmla="*/ 67006 h 799756"/>
                <a:gd name="connsiteX3" fmla="*/ 1205706 w 2373908"/>
                <a:gd name="connsiteY3" fmla="*/ 20460 h 799756"/>
                <a:gd name="connsiteX4" fmla="*/ 1431771 w 2373908"/>
                <a:gd name="connsiteY4" fmla="*/ 386176 h 799756"/>
                <a:gd name="connsiteX5" fmla="*/ 1737624 w 2373908"/>
                <a:gd name="connsiteY5" fmla="*/ 253188 h 799756"/>
                <a:gd name="connsiteX6" fmla="*/ 2276191 w 2373908"/>
                <a:gd name="connsiteY6" fmla="*/ 346280 h 799756"/>
                <a:gd name="connsiteX7" fmla="*/ 2362627 w 2373908"/>
                <a:gd name="connsiteY7" fmla="*/ 658800 h 799756"/>
                <a:gd name="connsiteX8" fmla="*/ 2136562 w 2373908"/>
                <a:gd name="connsiteY8" fmla="*/ 771840 h 799756"/>
                <a:gd name="connsiteX9" fmla="*/ 1325388 w 2373908"/>
                <a:gd name="connsiteY9" fmla="*/ 711995 h 799756"/>
                <a:gd name="connsiteX10" fmla="*/ 946396 w 2373908"/>
                <a:gd name="connsiteY10" fmla="*/ 665450 h 799756"/>
                <a:gd name="connsiteX11" fmla="*/ 806768 w 2373908"/>
                <a:gd name="connsiteY11" fmla="*/ 765190 h 799756"/>
                <a:gd name="connsiteX12" fmla="*/ 367936 w 2373908"/>
                <a:gd name="connsiteY12" fmla="*/ 785138 h 799756"/>
                <a:gd name="connsiteX13" fmla="*/ 22189 w 2373908"/>
                <a:gd name="connsiteY13" fmla="*/ 559060 h 799756"/>
                <a:gd name="connsiteX14" fmla="*/ 75381 w 2373908"/>
                <a:gd name="connsiteY14" fmla="*/ 446020 h 799756"/>
                <a:gd name="connsiteX0" fmla="*/ 75381 w 2373908"/>
                <a:gd name="connsiteY0" fmla="*/ 473934 h 827670"/>
                <a:gd name="connsiteX1" fmla="*/ 474319 w 2373908"/>
                <a:gd name="connsiteY1" fmla="*/ 267804 h 827670"/>
                <a:gd name="connsiteX2" fmla="*/ 1101577 w 2373908"/>
                <a:gd name="connsiteY2" fmla="*/ 27697 h 827670"/>
                <a:gd name="connsiteX3" fmla="*/ 1205706 w 2373908"/>
                <a:gd name="connsiteY3" fmla="*/ 48374 h 827670"/>
                <a:gd name="connsiteX4" fmla="*/ 1431771 w 2373908"/>
                <a:gd name="connsiteY4" fmla="*/ 414090 h 827670"/>
                <a:gd name="connsiteX5" fmla="*/ 1737624 w 2373908"/>
                <a:gd name="connsiteY5" fmla="*/ 281102 h 827670"/>
                <a:gd name="connsiteX6" fmla="*/ 2276191 w 2373908"/>
                <a:gd name="connsiteY6" fmla="*/ 374194 h 827670"/>
                <a:gd name="connsiteX7" fmla="*/ 2362627 w 2373908"/>
                <a:gd name="connsiteY7" fmla="*/ 686714 h 827670"/>
                <a:gd name="connsiteX8" fmla="*/ 2136562 w 2373908"/>
                <a:gd name="connsiteY8" fmla="*/ 799754 h 827670"/>
                <a:gd name="connsiteX9" fmla="*/ 1325388 w 2373908"/>
                <a:gd name="connsiteY9" fmla="*/ 739909 h 827670"/>
                <a:gd name="connsiteX10" fmla="*/ 946396 w 2373908"/>
                <a:gd name="connsiteY10" fmla="*/ 693364 h 827670"/>
                <a:gd name="connsiteX11" fmla="*/ 806768 w 2373908"/>
                <a:gd name="connsiteY11" fmla="*/ 793104 h 827670"/>
                <a:gd name="connsiteX12" fmla="*/ 367936 w 2373908"/>
                <a:gd name="connsiteY12" fmla="*/ 813052 h 827670"/>
                <a:gd name="connsiteX13" fmla="*/ 22189 w 2373908"/>
                <a:gd name="connsiteY13" fmla="*/ 586974 h 827670"/>
                <a:gd name="connsiteX14" fmla="*/ 75381 w 2373908"/>
                <a:gd name="connsiteY14" fmla="*/ 473934 h 827670"/>
                <a:gd name="connsiteX0" fmla="*/ 75381 w 2373908"/>
                <a:gd name="connsiteY0" fmla="*/ 463770 h 817506"/>
                <a:gd name="connsiteX1" fmla="*/ 474319 w 2373908"/>
                <a:gd name="connsiteY1" fmla="*/ 257640 h 817506"/>
                <a:gd name="connsiteX2" fmla="*/ 1101577 w 2373908"/>
                <a:gd name="connsiteY2" fmla="*/ 17533 h 817506"/>
                <a:gd name="connsiteX3" fmla="*/ 1205706 w 2373908"/>
                <a:gd name="connsiteY3" fmla="*/ 38210 h 817506"/>
                <a:gd name="connsiteX4" fmla="*/ 1431771 w 2373908"/>
                <a:gd name="connsiteY4" fmla="*/ 403926 h 817506"/>
                <a:gd name="connsiteX5" fmla="*/ 1737624 w 2373908"/>
                <a:gd name="connsiteY5" fmla="*/ 270938 h 817506"/>
                <a:gd name="connsiteX6" fmla="*/ 2276191 w 2373908"/>
                <a:gd name="connsiteY6" fmla="*/ 364030 h 817506"/>
                <a:gd name="connsiteX7" fmla="*/ 2362627 w 2373908"/>
                <a:gd name="connsiteY7" fmla="*/ 676550 h 817506"/>
                <a:gd name="connsiteX8" fmla="*/ 2136562 w 2373908"/>
                <a:gd name="connsiteY8" fmla="*/ 789590 h 817506"/>
                <a:gd name="connsiteX9" fmla="*/ 1325388 w 2373908"/>
                <a:gd name="connsiteY9" fmla="*/ 729745 h 817506"/>
                <a:gd name="connsiteX10" fmla="*/ 946396 w 2373908"/>
                <a:gd name="connsiteY10" fmla="*/ 683200 h 817506"/>
                <a:gd name="connsiteX11" fmla="*/ 806768 w 2373908"/>
                <a:gd name="connsiteY11" fmla="*/ 782940 h 817506"/>
                <a:gd name="connsiteX12" fmla="*/ 367936 w 2373908"/>
                <a:gd name="connsiteY12" fmla="*/ 802888 h 817506"/>
                <a:gd name="connsiteX13" fmla="*/ 22189 w 2373908"/>
                <a:gd name="connsiteY13" fmla="*/ 576810 h 817506"/>
                <a:gd name="connsiteX14" fmla="*/ 75381 w 2373908"/>
                <a:gd name="connsiteY14" fmla="*/ 463770 h 817506"/>
                <a:gd name="connsiteX0" fmla="*/ 75381 w 2373908"/>
                <a:gd name="connsiteY0" fmla="*/ 458574 h 812310"/>
                <a:gd name="connsiteX1" fmla="*/ 474319 w 2373908"/>
                <a:gd name="connsiteY1" fmla="*/ 252444 h 812310"/>
                <a:gd name="connsiteX2" fmla="*/ 1101577 w 2373908"/>
                <a:gd name="connsiteY2" fmla="*/ 12337 h 812310"/>
                <a:gd name="connsiteX3" fmla="*/ 1205706 w 2373908"/>
                <a:gd name="connsiteY3" fmla="*/ 33014 h 812310"/>
                <a:gd name="connsiteX4" fmla="*/ 1431771 w 2373908"/>
                <a:gd name="connsiteY4" fmla="*/ 398730 h 812310"/>
                <a:gd name="connsiteX5" fmla="*/ 1737624 w 2373908"/>
                <a:gd name="connsiteY5" fmla="*/ 265742 h 812310"/>
                <a:gd name="connsiteX6" fmla="*/ 2276191 w 2373908"/>
                <a:gd name="connsiteY6" fmla="*/ 358834 h 812310"/>
                <a:gd name="connsiteX7" fmla="*/ 2362627 w 2373908"/>
                <a:gd name="connsiteY7" fmla="*/ 671354 h 812310"/>
                <a:gd name="connsiteX8" fmla="*/ 2136562 w 2373908"/>
                <a:gd name="connsiteY8" fmla="*/ 784394 h 812310"/>
                <a:gd name="connsiteX9" fmla="*/ 1325388 w 2373908"/>
                <a:gd name="connsiteY9" fmla="*/ 724549 h 812310"/>
                <a:gd name="connsiteX10" fmla="*/ 946396 w 2373908"/>
                <a:gd name="connsiteY10" fmla="*/ 678004 h 812310"/>
                <a:gd name="connsiteX11" fmla="*/ 806768 w 2373908"/>
                <a:gd name="connsiteY11" fmla="*/ 777744 h 812310"/>
                <a:gd name="connsiteX12" fmla="*/ 367936 w 2373908"/>
                <a:gd name="connsiteY12" fmla="*/ 797692 h 812310"/>
                <a:gd name="connsiteX13" fmla="*/ 22189 w 2373908"/>
                <a:gd name="connsiteY13" fmla="*/ 571614 h 812310"/>
                <a:gd name="connsiteX14" fmla="*/ 75381 w 2373908"/>
                <a:gd name="connsiteY14" fmla="*/ 458574 h 812310"/>
                <a:gd name="connsiteX0" fmla="*/ 75381 w 2373908"/>
                <a:gd name="connsiteY0" fmla="*/ 453926 h 807662"/>
                <a:gd name="connsiteX1" fmla="*/ 474319 w 2373908"/>
                <a:gd name="connsiteY1" fmla="*/ 247796 h 807662"/>
                <a:gd name="connsiteX2" fmla="*/ 1101577 w 2373908"/>
                <a:gd name="connsiteY2" fmla="*/ 7689 h 807662"/>
                <a:gd name="connsiteX3" fmla="*/ 1205706 w 2373908"/>
                <a:gd name="connsiteY3" fmla="*/ 28366 h 807662"/>
                <a:gd name="connsiteX4" fmla="*/ 1431771 w 2373908"/>
                <a:gd name="connsiteY4" fmla="*/ 394082 h 807662"/>
                <a:gd name="connsiteX5" fmla="*/ 1737624 w 2373908"/>
                <a:gd name="connsiteY5" fmla="*/ 261094 h 807662"/>
                <a:gd name="connsiteX6" fmla="*/ 2276191 w 2373908"/>
                <a:gd name="connsiteY6" fmla="*/ 354186 h 807662"/>
                <a:gd name="connsiteX7" fmla="*/ 2362627 w 2373908"/>
                <a:gd name="connsiteY7" fmla="*/ 666706 h 807662"/>
                <a:gd name="connsiteX8" fmla="*/ 2136562 w 2373908"/>
                <a:gd name="connsiteY8" fmla="*/ 779746 h 807662"/>
                <a:gd name="connsiteX9" fmla="*/ 1325388 w 2373908"/>
                <a:gd name="connsiteY9" fmla="*/ 719901 h 807662"/>
                <a:gd name="connsiteX10" fmla="*/ 946396 w 2373908"/>
                <a:gd name="connsiteY10" fmla="*/ 673356 h 807662"/>
                <a:gd name="connsiteX11" fmla="*/ 806768 w 2373908"/>
                <a:gd name="connsiteY11" fmla="*/ 773096 h 807662"/>
                <a:gd name="connsiteX12" fmla="*/ 367936 w 2373908"/>
                <a:gd name="connsiteY12" fmla="*/ 793044 h 807662"/>
                <a:gd name="connsiteX13" fmla="*/ 22189 w 2373908"/>
                <a:gd name="connsiteY13" fmla="*/ 566966 h 807662"/>
                <a:gd name="connsiteX14" fmla="*/ 75381 w 2373908"/>
                <a:gd name="connsiteY14" fmla="*/ 453926 h 807662"/>
                <a:gd name="connsiteX0" fmla="*/ 75381 w 2373908"/>
                <a:gd name="connsiteY0" fmla="*/ 460896 h 814632"/>
                <a:gd name="connsiteX1" fmla="*/ 474319 w 2373908"/>
                <a:gd name="connsiteY1" fmla="*/ 254766 h 814632"/>
                <a:gd name="connsiteX2" fmla="*/ 1101577 w 2373908"/>
                <a:gd name="connsiteY2" fmla="*/ 14659 h 814632"/>
                <a:gd name="connsiteX3" fmla="*/ 1205706 w 2373908"/>
                <a:gd name="connsiteY3" fmla="*/ 35336 h 814632"/>
                <a:gd name="connsiteX4" fmla="*/ 1431771 w 2373908"/>
                <a:gd name="connsiteY4" fmla="*/ 401052 h 814632"/>
                <a:gd name="connsiteX5" fmla="*/ 1737624 w 2373908"/>
                <a:gd name="connsiteY5" fmla="*/ 268064 h 814632"/>
                <a:gd name="connsiteX6" fmla="*/ 2276191 w 2373908"/>
                <a:gd name="connsiteY6" fmla="*/ 361156 h 814632"/>
                <a:gd name="connsiteX7" fmla="*/ 2362627 w 2373908"/>
                <a:gd name="connsiteY7" fmla="*/ 673676 h 814632"/>
                <a:gd name="connsiteX8" fmla="*/ 2136562 w 2373908"/>
                <a:gd name="connsiteY8" fmla="*/ 786716 h 814632"/>
                <a:gd name="connsiteX9" fmla="*/ 1325388 w 2373908"/>
                <a:gd name="connsiteY9" fmla="*/ 726871 h 814632"/>
                <a:gd name="connsiteX10" fmla="*/ 946396 w 2373908"/>
                <a:gd name="connsiteY10" fmla="*/ 680326 h 814632"/>
                <a:gd name="connsiteX11" fmla="*/ 806768 w 2373908"/>
                <a:gd name="connsiteY11" fmla="*/ 780066 h 814632"/>
                <a:gd name="connsiteX12" fmla="*/ 367936 w 2373908"/>
                <a:gd name="connsiteY12" fmla="*/ 800014 h 814632"/>
                <a:gd name="connsiteX13" fmla="*/ 22189 w 2373908"/>
                <a:gd name="connsiteY13" fmla="*/ 573936 h 814632"/>
                <a:gd name="connsiteX14" fmla="*/ 75381 w 2373908"/>
                <a:gd name="connsiteY14" fmla="*/ 460896 h 814632"/>
                <a:gd name="connsiteX0" fmla="*/ 75381 w 2373908"/>
                <a:gd name="connsiteY0" fmla="*/ 451928 h 805664"/>
                <a:gd name="connsiteX1" fmla="*/ 474319 w 2373908"/>
                <a:gd name="connsiteY1" fmla="*/ 245798 h 805664"/>
                <a:gd name="connsiteX2" fmla="*/ 1101577 w 2373908"/>
                <a:gd name="connsiteY2" fmla="*/ 5691 h 805664"/>
                <a:gd name="connsiteX3" fmla="*/ 1205706 w 2373908"/>
                <a:gd name="connsiteY3" fmla="*/ 26368 h 805664"/>
                <a:gd name="connsiteX4" fmla="*/ 1737624 w 2373908"/>
                <a:gd name="connsiteY4" fmla="*/ 259096 h 805664"/>
                <a:gd name="connsiteX5" fmla="*/ 2276191 w 2373908"/>
                <a:gd name="connsiteY5" fmla="*/ 352188 h 805664"/>
                <a:gd name="connsiteX6" fmla="*/ 2362627 w 2373908"/>
                <a:gd name="connsiteY6" fmla="*/ 664708 h 805664"/>
                <a:gd name="connsiteX7" fmla="*/ 2136562 w 2373908"/>
                <a:gd name="connsiteY7" fmla="*/ 777748 h 805664"/>
                <a:gd name="connsiteX8" fmla="*/ 1325388 w 2373908"/>
                <a:gd name="connsiteY8" fmla="*/ 717903 h 805664"/>
                <a:gd name="connsiteX9" fmla="*/ 946396 w 2373908"/>
                <a:gd name="connsiteY9" fmla="*/ 671358 h 805664"/>
                <a:gd name="connsiteX10" fmla="*/ 806768 w 2373908"/>
                <a:gd name="connsiteY10" fmla="*/ 771098 h 805664"/>
                <a:gd name="connsiteX11" fmla="*/ 367936 w 2373908"/>
                <a:gd name="connsiteY11" fmla="*/ 791046 h 805664"/>
                <a:gd name="connsiteX12" fmla="*/ 22189 w 2373908"/>
                <a:gd name="connsiteY12" fmla="*/ 564968 h 805664"/>
                <a:gd name="connsiteX13" fmla="*/ 75381 w 2373908"/>
                <a:gd name="connsiteY13" fmla="*/ 451928 h 805664"/>
                <a:gd name="connsiteX0" fmla="*/ 75381 w 2373908"/>
                <a:gd name="connsiteY0" fmla="*/ 446259 h 799995"/>
                <a:gd name="connsiteX1" fmla="*/ 474319 w 2373908"/>
                <a:gd name="connsiteY1" fmla="*/ 240129 h 799995"/>
                <a:gd name="connsiteX2" fmla="*/ 1101577 w 2373908"/>
                <a:gd name="connsiteY2" fmla="*/ 22 h 799995"/>
                <a:gd name="connsiteX3" fmla="*/ 1737624 w 2373908"/>
                <a:gd name="connsiteY3" fmla="*/ 253427 h 799995"/>
                <a:gd name="connsiteX4" fmla="*/ 2276191 w 2373908"/>
                <a:gd name="connsiteY4" fmla="*/ 346519 h 799995"/>
                <a:gd name="connsiteX5" fmla="*/ 2362627 w 2373908"/>
                <a:gd name="connsiteY5" fmla="*/ 659039 h 799995"/>
                <a:gd name="connsiteX6" fmla="*/ 2136562 w 2373908"/>
                <a:gd name="connsiteY6" fmla="*/ 772079 h 799995"/>
                <a:gd name="connsiteX7" fmla="*/ 1325388 w 2373908"/>
                <a:gd name="connsiteY7" fmla="*/ 712234 h 799995"/>
                <a:gd name="connsiteX8" fmla="*/ 946396 w 2373908"/>
                <a:gd name="connsiteY8" fmla="*/ 665689 h 799995"/>
                <a:gd name="connsiteX9" fmla="*/ 806768 w 2373908"/>
                <a:gd name="connsiteY9" fmla="*/ 765429 h 799995"/>
                <a:gd name="connsiteX10" fmla="*/ 367936 w 2373908"/>
                <a:gd name="connsiteY10" fmla="*/ 785377 h 799995"/>
                <a:gd name="connsiteX11" fmla="*/ 22189 w 2373908"/>
                <a:gd name="connsiteY11" fmla="*/ 559299 h 799995"/>
                <a:gd name="connsiteX12" fmla="*/ 75381 w 2373908"/>
                <a:gd name="connsiteY12" fmla="*/ 446259 h 799995"/>
                <a:gd name="connsiteX0" fmla="*/ 75381 w 2373908"/>
                <a:gd name="connsiteY0" fmla="*/ 445783 h 799519"/>
                <a:gd name="connsiteX1" fmla="*/ 474319 w 2373908"/>
                <a:gd name="connsiteY1" fmla="*/ 239653 h 799519"/>
                <a:gd name="connsiteX2" fmla="*/ 1112597 w 2373908"/>
                <a:gd name="connsiteY2" fmla="*/ 22 h 799519"/>
                <a:gd name="connsiteX3" fmla="*/ 1737624 w 2373908"/>
                <a:gd name="connsiteY3" fmla="*/ 252951 h 799519"/>
                <a:gd name="connsiteX4" fmla="*/ 2276191 w 2373908"/>
                <a:gd name="connsiteY4" fmla="*/ 346043 h 799519"/>
                <a:gd name="connsiteX5" fmla="*/ 2362627 w 2373908"/>
                <a:gd name="connsiteY5" fmla="*/ 658563 h 799519"/>
                <a:gd name="connsiteX6" fmla="*/ 2136562 w 2373908"/>
                <a:gd name="connsiteY6" fmla="*/ 771603 h 799519"/>
                <a:gd name="connsiteX7" fmla="*/ 1325388 w 2373908"/>
                <a:gd name="connsiteY7" fmla="*/ 711758 h 799519"/>
                <a:gd name="connsiteX8" fmla="*/ 946396 w 2373908"/>
                <a:gd name="connsiteY8" fmla="*/ 665213 h 799519"/>
                <a:gd name="connsiteX9" fmla="*/ 806768 w 2373908"/>
                <a:gd name="connsiteY9" fmla="*/ 764953 h 799519"/>
                <a:gd name="connsiteX10" fmla="*/ 367936 w 2373908"/>
                <a:gd name="connsiteY10" fmla="*/ 784901 h 799519"/>
                <a:gd name="connsiteX11" fmla="*/ 22189 w 2373908"/>
                <a:gd name="connsiteY11" fmla="*/ 558823 h 799519"/>
                <a:gd name="connsiteX12" fmla="*/ 75381 w 2373908"/>
                <a:gd name="connsiteY12" fmla="*/ 445783 h 799519"/>
                <a:gd name="connsiteX0" fmla="*/ 75381 w 2369850"/>
                <a:gd name="connsiteY0" fmla="*/ 445956 h 799692"/>
                <a:gd name="connsiteX1" fmla="*/ 474319 w 2369850"/>
                <a:gd name="connsiteY1" fmla="*/ 239826 h 799692"/>
                <a:gd name="connsiteX2" fmla="*/ 1112597 w 2369850"/>
                <a:gd name="connsiteY2" fmla="*/ 195 h 799692"/>
                <a:gd name="connsiteX3" fmla="*/ 1908704 w 2369850"/>
                <a:gd name="connsiteY3" fmla="*/ 280663 h 799692"/>
                <a:gd name="connsiteX4" fmla="*/ 2276191 w 2369850"/>
                <a:gd name="connsiteY4" fmla="*/ 346216 h 799692"/>
                <a:gd name="connsiteX5" fmla="*/ 2362627 w 2369850"/>
                <a:gd name="connsiteY5" fmla="*/ 658736 h 799692"/>
                <a:gd name="connsiteX6" fmla="*/ 2136562 w 2369850"/>
                <a:gd name="connsiteY6" fmla="*/ 771776 h 799692"/>
                <a:gd name="connsiteX7" fmla="*/ 1325388 w 2369850"/>
                <a:gd name="connsiteY7" fmla="*/ 711931 h 799692"/>
                <a:gd name="connsiteX8" fmla="*/ 946396 w 2369850"/>
                <a:gd name="connsiteY8" fmla="*/ 665386 h 799692"/>
                <a:gd name="connsiteX9" fmla="*/ 806768 w 2369850"/>
                <a:gd name="connsiteY9" fmla="*/ 765126 h 799692"/>
                <a:gd name="connsiteX10" fmla="*/ 367936 w 2369850"/>
                <a:gd name="connsiteY10" fmla="*/ 785074 h 799692"/>
                <a:gd name="connsiteX11" fmla="*/ 22189 w 2369850"/>
                <a:gd name="connsiteY11" fmla="*/ 558996 h 799692"/>
                <a:gd name="connsiteX12" fmla="*/ 75381 w 2369850"/>
                <a:gd name="connsiteY12" fmla="*/ 445956 h 799692"/>
                <a:gd name="connsiteX0" fmla="*/ 75381 w 2406323"/>
                <a:gd name="connsiteY0" fmla="*/ 446963 h 800699"/>
                <a:gd name="connsiteX1" fmla="*/ 474319 w 2406323"/>
                <a:gd name="connsiteY1" fmla="*/ 240833 h 800699"/>
                <a:gd name="connsiteX2" fmla="*/ 1112597 w 2406323"/>
                <a:gd name="connsiteY2" fmla="*/ 1202 h 800699"/>
                <a:gd name="connsiteX3" fmla="*/ 2276191 w 2406323"/>
                <a:gd name="connsiteY3" fmla="*/ 347223 h 800699"/>
                <a:gd name="connsiteX4" fmla="*/ 2362627 w 2406323"/>
                <a:gd name="connsiteY4" fmla="*/ 659743 h 800699"/>
                <a:gd name="connsiteX5" fmla="*/ 2136562 w 2406323"/>
                <a:gd name="connsiteY5" fmla="*/ 772783 h 800699"/>
                <a:gd name="connsiteX6" fmla="*/ 1325388 w 2406323"/>
                <a:gd name="connsiteY6" fmla="*/ 712938 h 800699"/>
                <a:gd name="connsiteX7" fmla="*/ 946396 w 2406323"/>
                <a:gd name="connsiteY7" fmla="*/ 666393 h 800699"/>
                <a:gd name="connsiteX8" fmla="*/ 806768 w 2406323"/>
                <a:gd name="connsiteY8" fmla="*/ 766133 h 800699"/>
                <a:gd name="connsiteX9" fmla="*/ 367936 w 2406323"/>
                <a:gd name="connsiteY9" fmla="*/ 786081 h 800699"/>
                <a:gd name="connsiteX10" fmla="*/ 22189 w 2406323"/>
                <a:gd name="connsiteY10" fmla="*/ 560003 h 800699"/>
                <a:gd name="connsiteX11" fmla="*/ 75381 w 2406323"/>
                <a:gd name="connsiteY11" fmla="*/ 446963 h 800699"/>
                <a:gd name="connsiteX0" fmla="*/ 75381 w 2391036"/>
                <a:gd name="connsiteY0" fmla="*/ 446760 h 800496"/>
                <a:gd name="connsiteX1" fmla="*/ 474319 w 2391036"/>
                <a:gd name="connsiteY1" fmla="*/ 240630 h 800496"/>
                <a:gd name="connsiteX2" fmla="*/ 1112597 w 2391036"/>
                <a:gd name="connsiteY2" fmla="*/ 999 h 800496"/>
                <a:gd name="connsiteX3" fmla="*/ 2247912 w 2391036"/>
                <a:gd name="connsiteY3" fmla="*/ 336841 h 800496"/>
                <a:gd name="connsiteX4" fmla="*/ 2362627 w 2391036"/>
                <a:gd name="connsiteY4" fmla="*/ 659540 h 800496"/>
                <a:gd name="connsiteX5" fmla="*/ 2136562 w 2391036"/>
                <a:gd name="connsiteY5" fmla="*/ 772580 h 800496"/>
                <a:gd name="connsiteX6" fmla="*/ 1325388 w 2391036"/>
                <a:gd name="connsiteY6" fmla="*/ 712735 h 800496"/>
                <a:gd name="connsiteX7" fmla="*/ 946396 w 2391036"/>
                <a:gd name="connsiteY7" fmla="*/ 666190 h 800496"/>
                <a:gd name="connsiteX8" fmla="*/ 806768 w 2391036"/>
                <a:gd name="connsiteY8" fmla="*/ 765930 h 800496"/>
                <a:gd name="connsiteX9" fmla="*/ 367936 w 2391036"/>
                <a:gd name="connsiteY9" fmla="*/ 785878 h 800496"/>
                <a:gd name="connsiteX10" fmla="*/ 22189 w 2391036"/>
                <a:gd name="connsiteY10" fmla="*/ 559800 h 800496"/>
                <a:gd name="connsiteX11" fmla="*/ 75381 w 2391036"/>
                <a:gd name="connsiteY11" fmla="*/ 446760 h 800496"/>
                <a:gd name="connsiteX0" fmla="*/ 75381 w 2391036"/>
                <a:gd name="connsiteY0" fmla="*/ 445781 h 799517"/>
                <a:gd name="connsiteX1" fmla="*/ 474319 w 2391036"/>
                <a:gd name="connsiteY1" fmla="*/ 239651 h 799517"/>
                <a:gd name="connsiteX2" fmla="*/ 1112597 w 2391036"/>
                <a:gd name="connsiteY2" fmla="*/ 20 h 799517"/>
                <a:gd name="connsiteX3" fmla="*/ 2247912 w 2391036"/>
                <a:gd name="connsiteY3" fmla="*/ 335862 h 799517"/>
                <a:gd name="connsiteX4" fmla="*/ 2362627 w 2391036"/>
                <a:gd name="connsiteY4" fmla="*/ 658561 h 799517"/>
                <a:gd name="connsiteX5" fmla="*/ 2136562 w 2391036"/>
                <a:gd name="connsiteY5" fmla="*/ 771601 h 799517"/>
                <a:gd name="connsiteX6" fmla="*/ 1325388 w 2391036"/>
                <a:gd name="connsiteY6" fmla="*/ 711756 h 799517"/>
                <a:gd name="connsiteX7" fmla="*/ 946396 w 2391036"/>
                <a:gd name="connsiteY7" fmla="*/ 665211 h 799517"/>
                <a:gd name="connsiteX8" fmla="*/ 806768 w 2391036"/>
                <a:gd name="connsiteY8" fmla="*/ 764951 h 799517"/>
                <a:gd name="connsiteX9" fmla="*/ 367936 w 2391036"/>
                <a:gd name="connsiteY9" fmla="*/ 784899 h 799517"/>
                <a:gd name="connsiteX10" fmla="*/ 22189 w 2391036"/>
                <a:gd name="connsiteY10" fmla="*/ 558821 h 799517"/>
                <a:gd name="connsiteX11" fmla="*/ 75381 w 2391036"/>
                <a:gd name="connsiteY11" fmla="*/ 445781 h 799517"/>
                <a:gd name="connsiteX0" fmla="*/ 75381 w 2390728"/>
                <a:gd name="connsiteY0" fmla="*/ 486812 h 840548"/>
                <a:gd name="connsiteX1" fmla="*/ 474319 w 2390728"/>
                <a:gd name="connsiteY1" fmla="*/ 280682 h 840548"/>
                <a:gd name="connsiteX2" fmla="*/ 1112597 w 2390728"/>
                <a:gd name="connsiteY2" fmla="*/ 41051 h 840548"/>
                <a:gd name="connsiteX3" fmla="*/ 1118089 w 2390728"/>
                <a:gd name="connsiteY3" fmla="*/ 33499 h 840548"/>
                <a:gd name="connsiteX4" fmla="*/ 2247912 w 2390728"/>
                <a:gd name="connsiteY4" fmla="*/ 376893 h 840548"/>
                <a:gd name="connsiteX5" fmla="*/ 2362627 w 2390728"/>
                <a:gd name="connsiteY5" fmla="*/ 699592 h 840548"/>
                <a:gd name="connsiteX6" fmla="*/ 2136562 w 2390728"/>
                <a:gd name="connsiteY6" fmla="*/ 812632 h 840548"/>
                <a:gd name="connsiteX7" fmla="*/ 1325388 w 2390728"/>
                <a:gd name="connsiteY7" fmla="*/ 752787 h 840548"/>
                <a:gd name="connsiteX8" fmla="*/ 946396 w 2390728"/>
                <a:gd name="connsiteY8" fmla="*/ 706242 h 840548"/>
                <a:gd name="connsiteX9" fmla="*/ 806768 w 2390728"/>
                <a:gd name="connsiteY9" fmla="*/ 805982 h 840548"/>
                <a:gd name="connsiteX10" fmla="*/ 367936 w 2390728"/>
                <a:gd name="connsiteY10" fmla="*/ 825930 h 840548"/>
                <a:gd name="connsiteX11" fmla="*/ 22189 w 2390728"/>
                <a:gd name="connsiteY11" fmla="*/ 599852 h 840548"/>
                <a:gd name="connsiteX12" fmla="*/ 75381 w 2390728"/>
                <a:gd name="connsiteY12" fmla="*/ 486812 h 840548"/>
                <a:gd name="connsiteX0" fmla="*/ 75381 w 2382395"/>
                <a:gd name="connsiteY0" fmla="*/ 518775 h 872511"/>
                <a:gd name="connsiteX1" fmla="*/ 474319 w 2382395"/>
                <a:gd name="connsiteY1" fmla="*/ 312645 h 872511"/>
                <a:gd name="connsiteX2" fmla="*/ 1112597 w 2382395"/>
                <a:gd name="connsiteY2" fmla="*/ 73014 h 872511"/>
                <a:gd name="connsiteX3" fmla="*/ 1276647 w 2382395"/>
                <a:gd name="connsiteY3" fmla="*/ 23022 h 872511"/>
                <a:gd name="connsiteX4" fmla="*/ 2247912 w 2382395"/>
                <a:gd name="connsiteY4" fmla="*/ 408856 h 872511"/>
                <a:gd name="connsiteX5" fmla="*/ 2362627 w 2382395"/>
                <a:gd name="connsiteY5" fmla="*/ 731555 h 872511"/>
                <a:gd name="connsiteX6" fmla="*/ 2136562 w 2382395"/>
                <a:gd name="connsiteY6" fmla="*/ 844595 h 872511"/>
                <a:gd name="connsiteX7" fmla="*/ 1325388 w 2382395"/>
                <a:gd name="connsiteY7" fmla="*/ 784750 h 872511"/>
                <a:gd name="connsiteX8" fmla="*/ 946396 w 2382395"/>
                <a:gd name="connsiteY8" fmla="*/ 738205 h 872511"/>
                <a:gd name="connsiteX9" fmla="*/ 806768 w 2382395"/>
                <a:gd name="connsiteY9" fmla="*/ 837945 h 872511"/>
                <a:gd name="connsiteX10" fmla="*/ 367936 w 2382395"/>
                <a:gd name="connsiteY10" fmla="*/ 857893 h 872511"/>
                <a:gd name="connsiteX11" fmla="*/ 22189 w 2382395"/>
                <a:gd name="connsiteY11" fmla="*/ 631815 h 872511"/>
                <a:gd name="connsiteX12" fmla="*/ 75381 w 2382395"/>
                <a:gd name="connsiteY12" fmla="*/ 518775 h 872511"/>
                <a:gd name="connsiteX0" fmla="*/ 75381 w 2385776"/>
                <a:gd name="connsiteY0" fmla="*/ 470415 h 824151"/>
                <a:gd name="connsiteX1" fmla="*/ 474319 w 2385776"/>
                <a:gd name="connsiteY1" fmla="*/ 264285 h 824151"/>
                <a:gd name="connsiteX2" fmla="*/ 1112597 w 2385776"/>
                <a:gd name="connsiteY2" fmla="*/ 24654 h 824151"/>
                <a:gd name="connsiteX3" fmla="*/ 1209633 w 2385776"/>
                <a:gd name="connsiteY3" fmla="*/ 45688 h 824151"/>
                <a:gd name="connsiteX4" fmla="*/ 2247912 w 2385776"/>
                <a:gd name="connsiteY4" fmla="*/ 360496 h 824151"/>
                <a:gd name="connsiteX5" fmla="*/ 2362627 w 2385776"/>
                <a:gd name="connsiteY5" fmla="*/ 683195 h 824151"/>
                <a:gd name="connsiteX6" fmla="*/ 2136562 w 2385776"/>
                <a:gd name="connsiteY6" fmla="*/ 796235 h 824151"/>
                <a:gd name="connsiteX7" fmla="*/ 1325388 w 2385776"/>
                <a:gd name="connsiteY7" fmla="*/ 736390 h 824151"/>
                <a:gd name="connsiteX8" fmla="*/ 946396 w 2385776"/>
                <a:gd name="connsiteY8" fmla="*/ 689845 h 824151"/>
                <a:gd name="connsiteX9" fmla="*/ 806768 w 2385776"/>
                <a:gd name="connsiteY9" fmla="*/ 789585 h 824151"/>
                <a:gd name="connsiteX10" fmla="*/ 367936 w 2385776"/>
                <a:gd name="connsiteY10" fmla="*/ 809533 h 824151"/>
                <a:gd name="connsiteX11" fmla="*/ 22189 w 2385776"/>
                <a:gd name="connsiteY11" fmla="*/ 583455 h 824151"/>
                <a:gd name="connsiteX12" fmla="*/ 75381 w 2385776"/>
                <a:gd name="connsiteY12" fmla="*/ 470415 h 824151"/>
                <a:gd name="connsiteX0" fmla="*/ 75381 w 2386102"/>
                <a:gd name="connsiteY0" fmla="*/ 475118 h 828854"/>
                <a:gd name="connsiteX1" fmla="*/ 474319 w 2386102"/>
                <a:gd name="connsiteY1" fmla="*/ 268988 h 828854"/>
                <a:gd name="connsiteX2" fmla="*/ 1112597 w 2386102"/>
                <a:gd name="connsiteY2" fmla="*/ 29357 h 828854"/>
                <a:gd name="connsiteX3" fmla="*/ 1203396 w 2386102"/>
                <a:gd name="connsiteY3" fmla="*/ 41163 h 828854"/>
                <a:gd name="connsiteX4" fmla="*/ 2247912 w 2386102"/>
                <a:gd name="connsiteY4" fmla="*/ 365199 h 828854"/>
                <a:gd name="connsiteX5" fmla="*/ 2362627 w 2386102"/>
                <a:gd name="connsiteY5" fmla="*/ 687898 h 828854"/>
                <a:gd name="connsiteX6" fmla="*/ 2136562 w 2386102"/>
                <a:gd name="connsiteY6" fmla="*/ 800938 h 828854"/>
                <a:gd name="connsiteX7" fmla="*/ 1325388 w 2386102"/>
                <a:gd name="connsiteY7" fmla="*/ 741093 h 828854"/>
                <a:gd name="connsiteX8" fmla="*/ 946396 w 2386102"/>
                <a:gd name="connsiteY8" fmla="*/ 694548 h 828854"/>
                <a:gd name="connsiteX9" fmla="*/ 806768 w 2386102"/>
                <a:gd name="connsiteY9" fmla="*/ 794288 h 828854"/>
                <a:gd name="connsiteX10" fmla="*/ 367936 w 2386102"/>
                <a:gd name="connsiteY10" fmla="*/ 814236 h 828854"/>
                <a:gd name="connsiteX11" fmla="*/ 22189 w 2386102"/>
                <a:gd name="connsiteY11" fmla="*/ 588158 h 828854"/>
                <a:gd name="connsiteX12" fmla="*/ 75381 w 2386102"/>
                <a:gd name="connsiteY12" fmla="*/ 475118 h 828854"/>
                <a:gd name="connsiteX0" fmla="*/ 75381 w 2386102"/>
                <a:gd name="connsiteY0" fmla="*/ 466628 h 820364"/>
                <a:gd name="connsiteX1" fmla="*/ 474319 w 2386102"/>
                <a:gd name="connsiteY1" fmla="*/ 260498 h 820364"/>
                <a:gd name="connsiteX2" fmla="*/ 1112597 w 2386102"/>
                <a:gd name="connsiteY2" fmla="*/ 20867 h 820364"/>
                <a:gd name="connsiteX3" fmla="*/ 1203396 w 2386102"/>
                <a:gd name="connsiteY3" fmla="*/ 32673 h 820364"/>
                <a:gd name="connsiteX4" fmla="*/ 2247912 w 2386102"/>
                <a:gd name="connsiteY4" fmla="*/ 356709 h 820364"/>
                <a:gd name="connsiteX5" fmla="*/ 2362627 w 2386102"/>
                <a:gd name="connsiteY5" fmla="*/ 679408 h 820364"/>
                <a:gd name="connsiteX6" fmla="*/ 2136562 w 2386102"/>
                <a:gd name="connsiteY6" fmla="*/ 792448 h 820364"/>
                <a:gd name="connsiteX7" fmla="*/ 1325388 w 2386102"/>
                <a:gd name="connsiteY7" fmla="*/ 732603 h 820364"/>
                <a:gd name="connsiteX8" fmla="*/ 946396 w 2386102"/>
                <a:gd name="connsiteY8" fmla="*/ 686058 h 820364"/>
                <a:gd name="connsiteX9" fmla="*/ 806768 w 2386102"/>
                <a:gd name="connsiteY9" fmla="*/ 785798 h 820364"/>
                <a:gd name="connsiteX10" fmla="*/ 367936 w 2386102"/>
                <a:gd name="connsiteY10" fmla="*/ 805746 h 820364"/>
                <a:gd name="connsiteX11" fmla="*/ 22189 w 2386102"/>
                <a:gd name="connsiteY11" fmla="*/ 579668 h 820364"/>
                <a:gd name="connsiteX12" fmla="*/ 75381 w 2386102"/>
                <a:gd name="connsiteY12" fmla="*/ 466628 h 820364"/>
                <a:gd name="connsiteX0" fmla="*/ 75381 w 2386102"/>
                <a:gd name="connsiteY0" fmla="*/ 455389 h 809125"/>
                <a:gd name="connsiteX1" fmla="*/ 474319 w 2386102"/>
                <a:gd name="connsiteY1" fmla="*/ 249259 h 809125"/>
                <a:gd name="connsiteX2" fmla="*/ 1005765 w 2386102"/>
                <a:gd name="connsiteY2" fmla="*/ 29659 h 809125"/>
                <a:gd name="connsiteX3" fmla="*/ 1203396 w 2386102"/>
                <a:gd name="connsiteY3" fmla="*/ 21434 h 809125"/>
                <a:gd name="connsiteX4" fmla="*/ 2247912 w 2386102"/>
                <a:gd name="connsiteY4" fmla="*/ 345470 h 809125"/>
                <a:gd name="connsiteX5" fmla="*/ 2362627 w 2386102"/>
                <a:gd name="connsiteY5" fmla="*/ 668169 h 809125"/>
                <a:gd name="connsiteX6" fmla="*/ 2136562 w 2386102"/>
                <a:gd name="connsiteY6" fmla="*/ 781209 h 809125"/>
                <a:gd name="connsiteX7" fmla="*/ 1325388 w 2386102"/>
                <a:gd name="connsiteY7" fmla="*/ 721364 h 809125"/>
                <a:gd name="connsiteX8" fmla="*/ 946396 w 2386102"/>
                <a:gd name="connsiteY8" fmla="*/ 674819 h 809125"/>
                <a:gd name="connsiteX9" fmla="*/ 806768 w 2386102"/>
                <a:gd name="connsiteY9" fmla="*/ 774559 h 809125"/>
                <a:gd name="connsiteX10" fmla="*/ 367936 w 2386102"/>
                <a:gd name="connsiteY10" fmla="*/ 794507 h 809125"/>
                <a:gd name="connsiteX11" fmla="*/ 22189 w 2386102"/>
                <a:gd name="connsiteY11" fmla="*/ 568429 h 809125"/>
                <a:gd name="connsiteX12" fmla="*/ 75381 w 2386102"/>
                <a:gd name="connsiteY12" fmla="*/ 455389 h 809125"/>
                <a:gd name="connsiteX0" fmla="*/ 75381 w 2386102"/>
                <a:gd name="connsiteY0" fmla="*/ 449326 h 803062"/>
                <a:gd name="connsiteX1" fmla="*/ 474319 w 2386102"/>
                <a:gd name="connsiteY1" fmla="*/ 243196 h 803062"/>
                <a:gd name="connsiteX2" fmla="*/ 1005765 w 2386102"/>
                <a:gd name="connsiteY2" fmla="*/ 23596 h 803062"/>
                <a:gd name="connsiteX3" fmla="*/ 1203396 w 2386102"/>
                <a:gd name="connsiteY3" fmla="*/ 15371 h 803062"/>
                <a:gd name="connsiteX4" fmla="*/ 2247912 w 2386102"/>
                <a:gd name="connsiteY4" fmla="*/ 339407 h 803062"/>
                <a:gd name="connsiteX5" fmla="*/ 2362627 w 2386102"/>
                <a:gd name="connsiteY5" fmla="*/ 662106 h 803062"/>
                <a:gd name="connsiteX6" fmla="*/ 2136562 w 2386102"/>
                <a:gd name="connsiteY6" fmla="*/ 775146 h 803062"/>
                <a:gd name="connsiteX7" fmla="*/ 1325388 w 2386102"/>
                <a:gd name="connsiteY7" fmla="*/ 715301 h 803062"/>
                <a:gd name="connsiteX8" fmla="*/ 946396 w 2386102"/>
                <a:gd name="connsiteY8" fmla="*/ 668756 h 803062"/>
                <a:gd name="connsiteX9" fmla="*/ 806768 w 2386102"/>
                <a:gd name="connsiteY9" fmla="*/ 768496 h 803062"/>
                <a:gd name="connsiteX10" fmla="*/ 367936 w 2386102"/>
                <a:gd name="connsiteY10" fmla="*/ 788444 h 803062"/>
                <a:gd name="connsiteX11" fmla="*/ 22189 w 2386102"/>
                <a:gd name="connsiteY11" fmla="*/ 562366 h 803062"/>
                <a:gd name="connsiteX12" fmla="*/ 75381 w 2386102"/>
                <a:gd name="connsiteY12" fmla="*/ 449326 h 803062"/>
                <a:gd name="connsiteX0" fmla="*/ 75381 w 2373719"/>
                <a:gd name="connsiteY0" fmla="*/ 512780 h 866516"/>
                <a:gd name="connsiteX1" fmla="*/ 474319 w 2373719"/>
                <a:gd name="connsiteY1" fmla="*/ 306650 h 866516"/>
                <a:gd name="connsiteX2" fmla="*/ 1005765 w 2373719"/>
                <a:gd name="connsiteY2" fmla="*/ 87050 h 866516"/>
                <a:gd name="connsiteX3" fmla="*/ 1484590 w 2373719"/>
                <a:gd name="connsiteY3" fmla="*/ 8077 h 866516"/>
                <a:gd name="connsiteX4" fmla="*/ 2247912 w 2373719"/>
                <a:gd name="connsiteY4" fmla="*/ 402861 h 866516"/>
                <a:gd name="connsiteX5" fmla="*/ 2362627 w 2373719"/>
                <a:gd name="connsiteY5" fmla="*/ 725560 h 866516"/>
                <a:gd name="connsiteX6" fmla="*/ 2136562 w 2373719"/>
                <a:gd name="connsiteY6" fmla="*/ 838600 h 866516"/>
                <a:gd name="connsiteX7" fmla="*/ 1325388 w 2373719"/>
                <a:gd name="connsiteY7" fmla="*/ 778755 h 866516"/>
                <a:gd name="connsiteX8" fmla="*/ 946396 w 2373719"/>
                <a:gd name="connsiteY8" fmla="*/ 732210 h 866516"/>
                <a:gd name="connsiteX9" fmla="*/ 806768 w 2373719"/>
                <a:gd name="connsiteY9" fmla="*/ 831950 h 866516"/>
                <a:gd name="connsiteX10" fmla="*/ 367936 w 2373719"/>
                <a:gd name="connsiteY10" fmla="*/ 851898 h 866516"/>
                <a:gd name="connsiteX11" fmla="*/ 22189 w 2373719"/>
                <a:gd name="connsiteY11" fmla="*/ 625820 h 866516"/>
                <a:gd name="connsiteX12" fmla="*/ 75381 w 2373719"/>
                <a:gd name="connsiteY12" fmla="*/ 512780 h 866516"/>
                <a:gd name="connsiteX0" fmla="*/ 75381 w 2373719"/>
                <a:gd name="connsiteY0" fmla="*/ 508859 h 862595"/>
                <a:gd name="connsiteX1" fmla="*/ 474319 w 2373719"/>
                <a:gd name="connsiteY1" fmla="*/ 302729 h 862595"/>
                <a:gd name="connsiteX2" fmla="*/ 792620 w 2373719"/>
                <a:gd name="connsiteY2" fmla="*/ 163532 h 862595"/>
                <a:gd name="connsiteX3" fmla="*/ 1484590 w 2373719"/>
                <a:gd name="connsiteY3" fmla="*/ 4156 h 862595"/>
                <a:gd name="connsiteX4" fmla="*/ 2247912 w 2373719"/>
                <a:gd name="connsiteY4" fmla="*/ 398940 h 862595"/>
                <a:gd name="connsiteX5" fmla="*/ 2362627 w 2373719"/>
                <a:gd name="connsiteY5" fmla="*/ 721639 h 862595"/>
                <a:gd name="connsiteX6" fmla="*/ 2136562 w 2373719"/>
                <a:gd name="connsiteY6" fmla="*/ 834679 h 862595"/>
                <a:gd name="connsiteX7" fmla="*/ 1325388 w 2373719"/>
                <a:gd name="connsiteY7" fmla="*/ 774834 h 862595"/>
                <a:gd name="connsiteX8" fmla="*/ 946396 w 2373719"/>
                <a:gd name="connsiteY8" fmla="*/ 728289 h 862595"/>
                <a:gd name="connsiteX9" fmla="*/ 806768 w 2373719"/>
                <a:gd name="connsiteY9" fmla="*/ 828029 h 862595"/>
                <a:gd name="connsiteX10" fmla="*/ 367936 w 2373719"/>
                <a:gd name="connsiteY10" fmla="*/ 847977 h 862595"/>
                <a:gd name="connsiteX11" fmla="*/ 22189 w 2373719"/>
                <a:gd name="connsiteY11" fmla="*/ 621899 h 862595"/>
                <a:gd name="connsiteX12" fmla="*/ 75381 w 2373719"/>
                <a:gd name="connsiteY12" fmla="*/ 508859 h 862595"/>
                <a:gd name="connsiteX0" fmla="*/ 75381 w 2373719"/>
                <a:gd name="connsiteY0" fmla="*/ 510720 h 864456"/>
                <a:gd name="connsiteX1" fmla="*/ 474319 w 2373719"/>
                <a:gd name="connsiteY1" fmla="*/ 304590 h 864456"/>
                <a:gd name="connsiteX2" fmla="*/ 792620 w 2373719"/>
                <a:gd name="connsiteY2" fmla="*/ 165393 h 864456"/>
                <a:gd name="connsiteX3" fmla="*/ 1484590 w 2373719"/>
                <a:gd name="connsiteY3" fmla="*/ 6017 h 864456"/>
                <a:gd name="connsiteX4" fmla="*/ 2247912 w 2373719"/>
                <a:gd name="connsiteY4" fmla="*/ 400801 h 864456"/>
                <a:gd name="connsiteX5" fmla="*/ 2362627 w 2373719"/>
                <a:gd name="connsiteY5" fmla="*/ 723500 h 864456"/>
                <a:gd name="connsiteX6" fmla="*/ 2136562 w 2373719"/>
                <a:gd name="connsiteY6" fmla="*/ 836540 h 864456"/>
                <a:gd name="connsiteX7" fmla="*/ 1325388 w 2373719"/>
                <a:gd name="connsiteY7" fmla="*/ 776695 h 864456"/>
                <a:gd name="connsiteX8" fmla="*/ 946396 w 2373719"/>
                <a:gd name="connsiteY8" fmla="*/ 730150 h 864456"/>
                <a:gd name="connsiteX9" fmla="*/ 806768 w 2373719"/>
                <a:gd name="connsiteY9" fmla="*/ 829890 h 864456"/>
                <a:gd name="connsiteX10" fmla="*/ 367936 w 2373719"/>
                <a:gd name="connsiteY10" fmla="*/ 849838 h 864456"/>
                <a:gd name="connsiteX11" fmla="*/ 22189 w 2373719"/>
                <a:gd name="connsiteY11" fmla="*/ 623760 h 864456"/>
                <a:gd name="connsiteX12" fmla="*/ 75381 w 2373719"/>
                <a:gd name="connsiteY12" fmla="*/ 510720 h 864456"/>
                <a:gd name="connsiteX0" fmla="*/ 75381 w 2368714"/>
                <a:gd name="connsiteY0" fmla="*/ 347229 h 700965"/>
                <a:gd name="connsiteX1" fmla="*/ 474319 w 2368714"/>
                <a:gd name="connsiteY1" fmla="*/ 141099 h 700965"/>
                <a:gd name="connsiteX2" fmla="*/ 792620 w 2368714"/>
                <a:gd name="connsiteY2" fmla="*/ 1902 h 700965"/>
                <a:gd name="connsiteX3" fmla="*/ 1682691 w 2368714"/>
                <a:gd name="connsiteY3" fmla="*/ 68345 h 700965"/>
                <a:gd name="connsiteX4" fmla="*/ 2247912 w 2368714"/>
                <a:gd name="connsiteY4" fmla="*/ 237310 h 700965"/>
                <a:gd name="connsiteX5" fmla="*/ 2362627 w 2368714"/>
                <a:gd name="connsiteY5" fmla="*/ 560009 h 700965"/>
                <a:gd name="connsiteX6" fmla="*/ 2136562 w 2368714"/>
                <a:gd name="connsiteY6" fmla="*/ 673049 h 700965"/>
                <a:gd name="connsiteX7" fmla="*/ 1325388 w 2368714"/>
                <a:gd name="connsiteY7" fmla="*/ 613204 h 700965"/>
                <a:gd name="connsiteX8" fmla="*/ 946396 w 2368714"/>
                <a:gd name="connsiteY8" fmla="*/ 566659 h 700965"/>
                <a:gd name="connsiteX9" fmla="*/ 806768 w 2368714"/>
                <a:gd name="connsiteY9" fmla="*/ 666399 h 700965"/>
                <a:gd name="connsiteX10" fmla="*/ 367936 w 2368714"/>
                <a:gd name="connsiteY10" fmla="*/ 686347 h 700965"/>
                <a:gd name="connsiteX11" fmla="*/ 22189 w 2368714"/>
                <a:gd name="connsiteY11" fmla="*/ 460269 h 700965"/>
                <a:gd name="connsiteX12" fmla="*/ 75381 w 2368714"/>
                <a:gd name="connsiteY12" fmla="*/ 347229 h 700965"/>
                <a:gd name="connsiteX0" fmla="*/ 75381 w 2368716"/>
                <a:gd name="connsiteY0" fmla="*/ 381429 h 735165"/>
                <a:gd name="connsiteX1" fmla="*/ 474319 w 2368716"/>
                <a:gd name="connsiteY1" fmla="*/ 175299 h 735165"/>
                <a:gd name="connsiteX2" fmla="*/ 792620 w 2368716"/>
                <a:gd name="connsiteY2" fmla="*/ 36102 h 735165"/>
                <a:gd name="connsiteX3" fmla="*/ 1682691 w 2368716"/>
                <a:gd name="connsiteY3" fmla="*/ 102545 h 735165"/>
                <a:gd name="connsiteX4" fmla="*/ 2247912 w 2368716"/>
                <a:gd name="connsiteY4" fmla="*/ 271510 h 735165"/>
                <a:gd name="connsiteX5" fmla="*/ 2362627 w 2368716"/>
                <a:gd name="connsiteY5" fmla="*/ 594209 h 735165"/>
                <a:gd name="connsiteX6" fmla="*/ 2136562 w 2368716"/>
                <a:gd name="connsiteY6" fmla="*/ 707249 h 735165"/>
                <a:gd name="connsiteX7" fmla="*/ 1325388 w 2368716"/>
                <a:gd name="connsiteY7" fmla="*/ 647404 h 735165"/>
                <a:gd name="connsiteX8" fmla="*/ 946396 w 2368716"/>
                <a:gd name="connsiteY8" fmla="*/ 600859 h 735165"/>
                <a:gd name="connsiteX9" fmla="*/ 806768 w 2368716"/>
                <a:gd name="connsiteY9" fmla="*/ 700599 h 735165"/>
                <a:gd name="connsiteX10" fmla="*/ 367936 w 2368716"/>
                <a:gd name="connsiteY10" fmla="*/ 720547 h 735165"/>
                <a:gd name="connsiteX11" fmla="*/ 22189 w 2368716"/>
                <a:gd name="connsiteY11" fmla="*/ 494469 h 735165"/>
                <a:gd name="connsiteX12" fmla="*/ 75381 w 2368716"/>
                <a:gd name="connsiteY12" fmla="*/ 381429 h 735165"/>
                <a:gd name="connsiteX0" fmla="*/ 75381 w 2368714"/>
                <a:gd name="connsiteY0" fmla="*/ 449171 h 802907"/>
                <a:gd name="connsiteX1" fmla="*/ 474319 w 2368714"/>
                <a:gd name="connsiteY1" fmla="*/ 243041 h 802907"/>
                <a:gd name="connsiteX2" fmla="*/ 792620 w 2368714"/>
                <a:gd name="connsiteY2" fmla="*/ 103844 h 802907"/>
                <a:gd name="connsiteX3" fmla="*/ 1682691 w 2368714"/>
                <a:gd name="connsiteY3" fmla="*/ 170287 h 802907"/>
                <a:gd name="connsiteX4" fmla="*/ 2247912 w 2368714"/>
                <a:gd name="connsiteY4" fmla="*/ 339252 h 802907"/>
                <a:gd name="connsiteX5" fmla="*/ 2362627 w 2368714"/>
                <a:gd name="connsiteY5" fmla="*/ 661951 h 802907"/>
                <a:gd name="connsiteX6" fmla="*/ 2136562 w 2368714"/>
                <a:gd name="connsiteY6" fmla="*/ 774991 h 802907"/>
                <a:gd name="connsiteX7" fmla="*/ 1325388 w 2368714"/>
                <a:gd name="connsiteY7" fmla="*/ 715146 h 802907"/>
                <a:gd name="connsiteX8" fmla="*/ 946396 w 2368714"/>
                <a:gd name="connsiteY8" fmla="*/ 668601 h 802907"/>
                <a:gd name="connsiteX9" fmla="*/ 806768 w 2368714"/>
                <a:gd name="connsiteY9" fmla="*/ 768341 h 802907"/>
                <a:gd name="connsiteX10" fmla="*/ 367936 w 2368714"/>
                <a:gd name="connsiteY10" fmla="*/ 788289 h 802907"/>
                <a:gd name="connsiteX11" fmla="*/ 22189 w 2368714"/>
                <a:gd name="connsiteY11" fmla="*/ 562211 h 802907"/>
                <a:gd name="connsiteX12" fmla="*/ 75381 w 2368714"/>
                <a:gd name="connsiteY12" fmla="*/ 449171 h 802907"/>
                <a:gd name="connsiteX0" fmla="*/ 75381 w 2368458"/>
                <a:gd name="connsiteY0" fmla="*/ 379674 h 733410"/>
                <a:gd name="connsiteX1" fmla="*/ 474319 w 2368458"/>
                <a:gd name="connsiteY1" fmla="*/ 173544 h 733410"/>
                <a:gd name="connsiteX2" fmla="*/ 792620 w 2368458"/>
                <a:gd name="connsiteY2" fmla="*/ 34347 h 733410"/>
                <a:gd name="connsiteX3" fmla="*/ 1698027 w 2368458"/>
                <a:gd name="connsiteY3" fmla="*/ 103691 h 733410"/>
                <a:gd name="connsiteX4" fmla="*/ 2247912 w 2368458"/>
                <a:gd name="connsiteY4" fmla="*/ 269755 h 733410"/>
                <a:gd name="connsiteX5" fmla="*/ 2362627 w 2368458"/>
                <a:gd name="connsiteY5" fmla="*/ 592454 h 733410"/>
                <a:gd name="connsiteX6" fmla="*/ 2136562 w 2368458"/>
                <a:gd name="connsiteY6" fmla="*/ 705494 h 733410"/>
                <a:gd name="connsiteX7" fmla="*/ 1325388 w 2368458"/>
                <a:gd name="connsiteY7" fmla="*/ 645649 h 733410"/>
                <a:gd name="connsiteX8" fmla="*/ 946396 w 2368458"/>
                <a:gd name="connsiteY8" fmla="*/ 599104 h 733410"/>
                <a:gd name="connsiteX9" fmla="*/ 806768 w 2368458"/>
                <a:gd name="connsiteY9" fmla="*/ 698844 h 733410"/>
                <a:gd name="connsiteX10" fmla="*/ 367936 w 2368458"/>
                <a:gd name="connsiteY10" fmla="*/ 718792 h 733410"/>
                <a:gd name="connsiteX11" fmla="*/ 22189 w 2368458"/>
                <a:gd name="connsiteY11" fmla="*/ 492714 h 733410"/>
                <a:gd name="connsiteX12" fmla="*/ 75381 w 2368458"/>
                <a:gd name="connsiteY12" fmla="*/ 379674 h 733410"/>
                <a:gd name="connsiteX0" fmla="*/ 75381 w 2368456"/>
                <a:gd name="connsiteY0" fmla="*/ 380821 h 734557"/>
                <a:gd name="connsiteX1" fmla="*/ 474319 w 2368456"/>
                <a:gd name="connsiteY1" fmla="*/ 174691 h 734557"/>
                <a:gd name="connsiteX2" fmla="*/ 792620 w 2368456"/>
                <a:gd name="connsiteY2" fmla="*/ 35494 h 734557"/>
                <a:gd name="connsiteX3" fmla="*/ 1698027 w 2368456"/>
                <a:gd name="connsiteY3" fmla="*/ 104838 h 734557"/>
                <a:gd name="connsiteX4" fmla="*/ 2247912 w 2368456"/>
                <a:gd name="connsiteY4" fmla="*/ 270902 h 734557"/>
                <a:gd name="connsiteX5" fmla="*/ 2362627 w 2368456"/>
                <a:gd name="connsiteY5" fmla="*/ 593601 h 734557"/>
                <a:gd name="connsiteX6" fmla="*/ 2136562 w 2368456"/>
                <a:gd name="connsiteY6" fmla="*/ 706641 h 734557"/>
                <a:gd name="connsiteX7" fmla="*/ 1325388 w 2368456"/>
                <a:gd name="connsiteY7" fmla="*/ 646796 h 734557"/>
                <a:gd name="connsiteX8" fmla="*/ 946396 w 2368456"/>
                <a:gd name="connsiteY8" fmla="*/ 600251 h 734557"/>
                <a:gd name="connsiteX9" fmla="*/ 806768 w 2368456"/>
                <a:gd name="connsiteY9" fmla="*/ 699991 h 734557"/>
                <a:gd name="connsiteX10" fmla="*/ 367936 w 2368456"/>
                <a:gd name="connsiteY10" fmla="*/ 719939 h 734557"/>
                <a:gd name="connsiteX11" fmla="*/ 22189 w 2368456"/>
                <a:gd name="connsiteY11" fmla="*/ 493861 h 734557"/>
                <a:gd name="connsiteX12" fmla="*/ 75381 w 2368456"/>
                <a:gd name="connsiteY12" fmla="*/ 380821 h 734557"/>
                <a:gd name="connsiteX0" fmla="*/ 75381 w 2368458"/>
                <a:gd name="connsiteY0" fmla="*/ 419625 h 773361"/>
                <a:gd name="connsiteX1" fmla="*/ 474319 w 2368458"/>
                <a:gd name="connsiteY1" fmla="*/ 213495 h 773361"/>
                <a:gd name="connsiteX2" fmla="*/ 792620 w 2368458"/>
                <a:gd name="connsiteY2" fmla="*/ 74298 h 773361"/>
                <a:gd name="connsiteX3" fmla="*/ 1698027 w 2368458"/>
                <a:gd name="connsiteY3" fmla="*/ 143642 h 773361"/>
                <a:gd name="connsiteX4" fmla="*/ 2247912 w 2368458"/>
                <a:gd name="connsiteY4" fmla="*/ 309706 h 773361"/>
                <a:gd name="connsiteX5" fmla="*/ 2362627 w 2368458"/>
                <a:gd name="connsiteY5" fmla="*/ 632405 h 773361"/>
                <a:gd name="connsiteX6" fmla="*/ 2136562 w 2368458"/>
                <a:gd name="connsiteY6" fmla="*/ 745445 h 773361"/>
                <a:gd name="connsiteX7" fmla="*/ 1325388 w 2368458"/>
                <a:gd name="connsiteY7" fmla="*/ 685600 h 773361"/>
                <a:gd name="connsiteX8" fmla="*/ 946396 w 2368458"/>
                <a:gd name="connsiteY8" fmla="*/ 639055 h 773361"/>
                <a:gd name="connsiteX9" fmla="*/ 806768 w 2368458"/>
                <a:gd name="connsiteY9" fmla="*/ 738795 h 773361"/>
                <a:gd name="connsiteX10" fmla="*/ 367936 w 2368458"/>
                <a:gd name="connsiteY10" fmla="*/ 758743 h 773361"/>
                <a:gd name="connsiteX11" fmla="*/ 22189 w 2368458"/>
                <a:gd name="connsiteY11" fmla="*/ 532665 h 773361"/>
                <a:gd name="connsiteX12" fmla="*/ 75381 w 2368458"/>
                <a:gd name="connsiteY12" fmla="*/ 419625 h 773361"/>
                <a:gd name="connsiteX0" fmla="*/ 75381 w 2368456"/>
                <a:gd name="connsiteY0" fmla="*/ 428601 h 782337"/>
                <a:gd name="connsiteX1" fmla="*/ 474319 w 2368456"/>
                <a:gd name="connsiteY1" fmla="*/ 222471 h 782337"/>
                <a:gd name="connsiteX2" fmla="*/ 792620 w 2368456"/>
                <a:gd name="connsiteY2" fmla="*/ 83274 h 782337"/>
                <a:gd name="connsiteX3" fmla="*/ 1698027 w 2368456"/>
                <a:gd name="connsiteY3" fmla="*/ 152618 h 782337"/>
                <a:gd name="connsiteX4" fmla="*/ 2247912 w 2368456"/>
                <a:gd name="connsiteY4" fmla="*/ 318682 h 782337"/>
                <a:gd name="connsiteX5" fmla="*/ 2362627 w 2368456"/>
                <a:gd name="connsiteY5" fmla="*/ 641381 h 782337"/>
                <a:gd name="connsiteX6" fmla="*/ 2136562 w 2368456"/>
                <a:gd name="connsiteY6" fmla="*/ 754421 h 782337"/>
                <a:gd name="connsiteX7" fmla="*/ 1325388 w 2368456"/>
                <a:gd name="connsiteY7" fmla="*/ 694576 h 782337"/>
                <a:gd name="connsiteX8" fmla="*/ 946396 w 2368456"/>
                <a:gd name="connsiteY8" fmla="*/ 648031 h 782337"/>
                <a:gd name="connsiteX9" fmla="*/ 806768 w 2368456"/>
                <a:gd name="connsiteY9" fmla="*/ 747771 h 782337"/>
                <a:gd name="connsiteX10" fmla="*/ 367936 w 2368456"/>
                <a:gd name="connsiteY10" fmla="*/ 767719 h 782337"/>
                <a:gd name="connsiteX11" fmla="*/ 22189 w 2368456"/>
                <a:gd name="connsiteY11" fmla="*/ 541641 h 782337"/>
                <a:gd name="connsiteX12" fmla="*/ 75381 w 2368456"/>
                <a:gd name="connsiteY12" fmla="*/ 428601 h 782337"/>
                <a:gd name="connsiteX0" fmla="*/ 75381 w 2368458"/>
                <a:gd name="connsiteY0" fmla="*/ 417999 h 771735"/>
                <a:gd name="connsiteX1" fmla="*/ 474319 w 2368458"/>
                <a:gd name="connsiteY1" fmla="*/ 211869 h 771735"/>
                <a:gd name="connsiteX2" fmla="*/ 792620 w 2368458"/>
                <a:gd name="connsiteY2" fmla="*/ 72672 h 771735"/>
                <a:gd name="connsiteX3" fmla="*/ 1698027 w 2368458"/>
                <a:gd name="connsiteY3" fmla="*/ 142016 h 771735"/>
                <a:gd name="connsiteX4" fmla="*/ 2247912 w 2368458"/>
                <a:gd name="connsiteY4" fmla="*/ 308080 h 771735"/>
                <a:gd name="connsiteX5" fmla="*/ 2362627 w 2368458"/>
                <a:gd name="connsiteY5" fmla="*/ 630779 h 771735"/>
                <a:gd name="connsiteX6" fmla="*/ 2136562 w 2368458"/>
                <a:gd name="connsiteY6" fmla="*/ 743819 h 771735"/>
                <a:gd name="connsiteX7" fmla="*/ 1325388 w 2368458"/>
                <a:gd name="connsiteY7" fmla="*/ 683974 h 771735"/>
                <a:gd name="connsiteX8" fmla="*/ 946396 w 2368458"/>
                <a:gd name="connsiteY8" fmla="*/ 637429 h 771735"/>
                <a:gd name="connsiteX9" fmla="*/ 806768 w 2368458"/>
                <a:gd name="connsiteY9" fmla="*/ 737169 h 771735"/>
                <a:gd name="connsiteX10" fmla="*/ 367936 w 2368458"/>
                <a:gd name="connsiteY10" fmla="*/ 757117 h 771735"/>
                <a:gd name="connsiteX11" fmla="*/ 22189 w 2368458"/>
                <a:gd name="connsiteY11" fmla="*/ 531039 h 771735"/>
                <a:gd name="connsiteX12" fmla="*/ 75381 w 2368458"/>
                <a:gd name="connsiteY12" fmla="*/ 417999 h 771735"/>
                <a:gd name="connsiteX0" fmla="*/ 75381 w 2368456"/>
                <a:gd name="connsiteY0" fmla="*/ 417999 h 771735"/>
                <a:gd name="connsiteX1" fmla="*/ 474319 w 2368456"/>
                <a:gd name="connsiteY1" fmla="*/ 211869 h 771735"/>
                <a:gd name="connsiteX2" fmla="*/ 792620 w 2368456"/>
                <a:gd name="connsiteY2" fmla="*/ 72672 h 771735"/>
                <a:gd name="connsiteX3" fmla="*/ 1698027 w 2368456"/>
                <a:gd name="connsiteY3" fmla="*/ 142016 h 771735"/>
                <a:gd name="connsiteX4" fmla="*/ 2247912 w 2368456"/>
                <a:gd name="connsiteY4" fmla="*/ 308080 h 771735"/>
                <a:gd name="connsiteX5" fmla="*/ 2362627 w 2368456"/>
                <a:gd name="connsiteY5" fmla="*/ 630779 h 771735"/>
                <a:gd name="connsiteX6" fmla="*/ 2136562 w 2368456"/>
                <a:gd name="connsiteY6" fmla="*/ 743819 h 771735"/>
                <a:gd name="connsiteX7" fmla="*/ 1325388 w 2368456"/>
                <a:gd name="connsiteY7" fmla="*/ 683974 h 771735"/>
                <a:gd name="connsiteX8" fmla="*/ 946396 w 2368456"/>
                <a:gd name="connsiteY8" fmla="*/ 637429 h 771735"/>
                <a:gd name="connsiteX9" fmla="*/ 806768 w 2368456"/>
                <a:gd name="connsiteY9" fmla="*/ 737169 h 771735"/>
                <a:gd name="connsiteX10" fmla="*/ 367936 w 2368456"/>
                <a:gd name="connsiteY10" fmla="*/ 757117 h 771735"/>
                <a:gd name="connsiteX11" fmla="*/ 22189 w 2368456"/>
                <a:gd name="connsiteY11" fmla="*/ 531039 h 771735"/>
                <a:gd name="connsiteX12" fmla="*/ 75381 w 2368456"/>
                <a:gd name="connsiteY12" fmla="*/ 417999 h 771735"/>
                <a:gd name="connsiteX0" fmla="*/ 75381 w 2378133"/>
                <a:gd name="connsiteY0" fmla="*/ 417999 h 771735"/>
                <a:gd name="connsiteX1" fmla="*/ 474319 w 2378133"/>
                <a:gd name="connsiteY1" fmla="*/ 211869 h 771735"/>
                <a:gd name="connsiteX2" fmla="*/ 792620 w 2378133"/>
                <a:gd name="connsiteY2" fmla="*/ 72672 h 771735"/>
                <a:gd name="connsiteX3" fmla="*/ 1698027 w 2378133"/>
                <a:gd name="connsiteY3" fmla="*/ 142016 h 771735"/>
                <a:gd name="connsiteX4" fmla="*/ 2284821 w 2378133"/>
                <a:gd name="connsiteY4" fmla="*/ 323114 h 771735"/>
                <a:gd name="connsiteX5" fmla="*/ 2362627 w 2378133"/>
                <a:gd name="connsiteY5" fmla="*/ 630779 h 771735"/>
                <a:gd name="connsiteX6" fmla="*/ 2136562 w 2378133"/>
                <a:gd name="connsiteY6" fmla="*/ 743819 h 771735"/>
                <a:gd name="connsiteX7" fmla="*/ 1325388 w 2378133"/>
                <a:gd name="connsiteY7" fmla="*/ 683974 h 771735"/>
                <a:gd name="connsiteX8" fmla="*/ 946396 w 2378133"/>
                <a:gd name="connsiteY8" fmla="*/ 637429 h 771735"/>
                <a:gd name="connsiteX9" fmla="*/ 806768 w 2378133"/>
                <a:gd name="connsiteY9" fmla="*/ 737169 h 771735"/>
                <a:gd name="connsiteX10" fmla="*/ 367936 w 2378133"/>
                <a:gd name="connsiteY10" fmla="*/ 757117 h 771735"/>
                <a:gd name="connsiteX11" fmla="*/ 22189 w 2378133"/>
                <a:gd name="connsiteY11" fmla="*/ 531039 h 771735"/>
                <a:gd name="connsiteX12" fmla="*/ 75381 w 2378133"/>
                <a:gd name="connsiteY12" fmla="*/ 417999 h 771735"/>
                <a:gd name="connsiteX0" fmla="*/ 75381 w 2378131"/>
                <a:gd name="connsiteY0" fmla="*/ 444596 h 798332"/>
                <a:gd name="connsiteX1" fmla="*/ 474319 w 2378131"/>
                <a:gd name="connsiteY1" fmla="*/ 238466 h 798332"/>
                <a:gd name="connsiteX2" fmla="*/ 792620 w 2378131"/>
                <a:gd name="connsiteY2" fmla="*/ 99269 h 798332"/>
                <a:gd name="connsiteX3" fmla="*/ 1698027 w 2378131"/>
                <a:gd name="connsiteY3" fmla="*/ 168613 h 798332"/>
                <a:gd name="connsiteX4" fmla="*/ 2284821 w 2378131"/>
                <a:gd name="connsiteY4" fmla="*/ 349711 h 798332"/>
                <a:gd name="connsiteX5" fmla="*/ 2362627 w 2378131"/>
                <a:gd name="connsiteY5" fmla="*/ 657376 h 798332"/>
                <a:gd name="connsiteX6" fmla="*/ 2136562 w 2378131"/>
                <a:gd name="connsiteY6" fmla="*/ 770416 h 798332"/>
                <a:gd name="connsiteX7" fmla="*/ 1325388 w 2378131"/>
                <a:gd name="connsiteY7" fmla="*/ 710571 h 798332"/>
                <a:gd name="connsiteX8" fmla="*/ 946396 w 2378131"/>
                <a:gd name="connsiteY8" fmla="*/ 664026 h 798332"/>
                <a:gd name="connsiteX9" fmla="*/ 806768 w 2378131"/>
                <a:gd name="connsiteY9" fmla="*/ 763766 h 798332"/>
                <a:gd name="connsiteX10" fmla="*/ 367936 w 2378131"/>
                <a:gd name="connsiteY10" fmla="*/ 783714 h 798332"/>
                <a:gd name="connsiteX11" fmla="*/ 22189 w 2378131"/>
                <a:gd name="connsiteY11" fmla="*/ 557636 h 798332"/>
                <a:gd name="connsiteX12" fmla="*/ 75381 w 2378131"/>
                <a:gd name="connsiteY12" fmla="*/ 444596 h 798332"/>
                <a:gd name="connsiteX0" fmla="*/ 75381 w 2377311"/>
                <a:gd name="connsiteY0" fmla="*/ 391522 h 745258"/>
                <a:gd name="connsiteX1" fmla="*/ 474319 w 2377311"/>
                <a:gd name="connsiteY1" fmla="*/ 185392 h 745258"/>
                <a:gd name="connsiteX2" fmla="*/ 792620 w 2377311"/>
                <a:gd name="connsiteY2" fmla="*/ 46195 h 745258"/>
                <a:gd name="connsiteX3" fmla="*/ 1718615 w 2377311"/>
                <a:gd name="connsiteY3" fmla="*/ 98508 h 745258"/>
                <a:gd name="connsiteX4" fmla="*/ 2284821 w 2377311"/>
                <a:gd name="connsiteY4" fmla="*/ 296637 h 745258"/>
                <a:gd name="connsiteX5" fmla="*/ 2362627 w 2377311"/>
                <a:gd name="connsiteY5" fmla="*/ 604302 h 745258"/>
                <a:gd name="connsiteX6" fmla="*/ 2136562 w 2377311"/>
                <a:gd name="connsiteY6" fmla="*/ 717342 h 745258"/>
                <a:gd name="connsiteX7" fmla="*/ 1325388 w 2377311"/>
                <a:gd name="connsiteY7" fmla="*/ 657497 h 745258"/>
                <a:gd name="connsiteX8" fmla="*/ 946396 w 2377311"/>
                <a:gd name="connsiteY8" fmla="*/ 610952 h 745258"/>
                <a:gd name="connsiteX9" fmla="*/ 806768 w 2377311"/>
                <a:gd name="connsiteY9" fmla="*/ 710692 h 745258"/>
                <a:gd name="connsiteX10" fmla="*/ 367936 w 2377311"/>
                <a:gd name="connsiteY10" fmla="*/ 730640 h 745258"/>
                <a:gd name="connsiteX11" fmla="*/ 22189 w 2377311"/>
                <a:gd name="connsiteY11" fmla="*/ 504562 h 745258"/>
                <a:gd name="connsiteX12" fmla="*/ 75381 w 2377311"/>
                <a:gd name="connsiteY12" fmla="*/ 391522 h 745258"/>
                <a:gd name="connsiteX0" fmla="*/ 75381 w 2377309"/>
                <a:gd name="connsiteY0" fmla="*/ 431888 h 785624"/>
                <a:gd name="connsiteX1" fmla="*/ 474319 w 2377309"/>
                <a:gd name="connsiteY1" fmla="*/ 225758 h 785624"/>
                <a:gd name="connsiteX2" fmla="*/ 792620 w 2377309"/>
                <a:gd name="connsiteY2" fmla="*/ 86561 h 785624"/>
                <a:gd name="connsiteX3" fmla="*/ 1718615 w 2377309"/>
                <a:gd name="connsiteY3" fmla="*/ 138874 h 785624"/>
                <a:gd name="connsiteX4" fmla="*/ 2284821 w 2377309"/>
                <a:gd name="connsiteY4" fmla="*/ 337003 h 785624"/>
                <a:gd name="connsiteX5" fmla="*/ 2362627 w 2377309"/>
                <a:gd name="connsiteY5" fmla="*/ 644668 h 785624"/>
                <a:gd name="connsiteX6" fmla="*/ 2136562 w 2377309"/>
                <a:gd name="connsiteY6" fmla="*/ 757708 h 785624"/>
                <a:gd name="connsiteX7" fmla="*/ 1325388 w 2377309"/>
                <a:gd name="connsiteY7" fmla="*/ 697863 h 785624"/>
                <a:gd name="connsiteX8" fmla="*/ 946396 w 2377309"/>
                <a:gd name="connsiteY8" fmla="*/ 651318 h 785624"/>
                <a:gd name="connsiteX9" fmla="*/ 806768 w 2377309"/>
                <a:gd name="connsiteY9" fmla="*/ 751058 h 785624"/>
                <a:gd name="connsiteX10" fmla="*/ 367936 w 2377309"/>
                <a:gd name="connsiteY10" fmla="*/ 771006 h 785624"/>
                <a:gd name="connsiteX11" fmla="*/ 22189 w 2377309"/>
                <a:gd name="connsiteY11" fmla="*/ 544928 h 785624"/>
                <a:gd name="connsiteX12" fmla="*/ 75381 w 2377309"/>
                <a:gd name="connsiteY12" fmla="*/ 431888 h 785624"/>
                <a:gd name="connsiteX0" fmla="*/ 75381 w 2377311"/>
                <a:gd name="connsiteY0" fmla="*/ 447641 h 801377"/>
                <a:gd name="connsiteX1" fmla="*/ 474319 w 2377311"/>
                <a:gd name="connsiteY1" fmla="*/ 241511 h 801377"/>
                <a:gd name="connsiteX2" fmla="*/ 806970 w 2377311"/>
                <a:gd name="connsiteY2" fmla="*/ 76054 h 801377"/>
                <a:gd name="connsiteX3" fmla="*/ 1718615 w 2377311"/>
                <a:gd name="connsiteY3" fmla="*/ 154627 h 801377"/>
                <a:gd name="connsiteX4" fmla="*/ 2284821 w 2377311"/>
                <a:gd name="connsiteY4" fmla="*/ 352756 h 801377"/>
                <a:gd name="connsiteX5" fmla="*/ 2362627 w 2377311"/>
                <a:gd name="connsiteY5" fmla="*/ 660421 h 801377"/>
                <a:gd name="connsiteX6" fmla="*/ 2136562 w 2377311"/>
                <a:gd name="connsiteY6" fmla="*/ 773461 h 801377"/>
                <a:gd name="connsiteX7" fmla="*/ 1325388 w 2377311"/>
                <a:gd name="connsiteY7" fmla="*/ 713616 h 801377"/>
                <a:gd name="connsiteX8" fmla="*/ 946396 w 2377311"/>
                <a:gd name="connsiteY8" fmla="*/ 667071 h 801377"/>
                <a:gd name="connsiteX9" fmla="*/ 806768 w 2377311"/>
                <a:gd name="connsiteY9" fmla="*/ 766811 h 801377"/>
                <a:gd name="connsiteX10" fmla="*/ 367936 w 2377311"/>
                <a:gd name="connsiteY10" fmla="*/ 786759 h 801377"/>
                <a:gd name="connsiteX11" fmla="*/ 22189 w 2377311"/>
                <a:gd name="connsiteY11" fmla="*/ 560681 h 801377"/>
                <a:gd name="connsiteX12" fmla="*/ 75381 w 2377311"/>
                <a:gd name="connsiteY12" fmla="*/ 447641 h 801377"/>
                <a:gd name="connsiteX0" fmla="*/ 74203 w 2376132"/>
                <a:gd name="connsiteY0" fmla="*/ 403584 h 757320"/>
                <a:gd name="connsiteX1" fmla="*/ 442003 w 2376132"/>
                <a:gd name="connsiteY1" fmla="*/ 202830 h 757320"/>
                <a:gd name="connsiteX2" fmla="*/ 805792 w 2376132"/>
                <a:gd name="connsiteY2" fmla="*/ 31997 h 757320"/>
                <a:gd name="connsiteX3" fmla="*/ 1717437 w 2376132"/>
                <a:gd name="connsiteY3" fmla="*/ 110570 h 757320"/>
                <a:gd name="connsiteX4" fmla="*/ 2283643 w 2376132"/>
                <a:gd name="connsiteY4" fmla="*/ 308699 h 757320"/>
                <a:gd name="connsiteX5" fmla="*/ 2361449 w 2376132"/>
                <a:gd name="connsiteY5" fmla="*/ 616364 h 757320"/>
                <a:gd name="connsiteX6" fmla="*/ 2135384 w 2376132"/>
                <a:gd name="connsiteY6" fmla="*/ 729404 h 757320"/>
                <a:gd name="connsiteX7" fmla="*/ 1324210 w 2376132"/>
                <a:gd name="connsiteY7" fmla="*/ 669559 h 757320"/>
                <a:gd name="connsiteX8" fmla="*/ 945218 w 2376132"/>
                <a:gd name="connsiteY8" fmla="*/ 623014 h 757320"/>
                <a:gd name="connsiteX9" fmla="*/ 805590 w 2376132"/>
                <a:gd name="connsiteY9" fmla="*/ 722754 h 757320"/>
                <a:gd name="connsiteX10" fmla="*/ 366758 w 2376132"/>
                <a:gd name="connsiteY10" fmla="*/ 742702 h 757320"/>
                <a:gd name="connsiteX11" fmla="*/ 21011 w 2376132"/>
                <a:gd name="connsiteY11" fmla="*/ 516624 h 757320"/>
                <a:gd name="connsiteX12" fmla="*/ 74203 w 2376132"/>
                <a:gd name="connsiteY12" fmla="*/ 403584 h 757320"/>
                <a:gd name="connsiteX0" fmla="*/ 74203 w 2376132"/>
                <a:gd name="connsiteY0" fmla="*/ 450304 h 804040"/>
                <a:gd name="connsiteX1" fmla="*/ 442003 w 2376132"/>
                <a:gd name="connsiteY1" fmla="*/ 249550 h 804040"/>
                <a:gd name="connsiteX2" fmla="*/ 805792 w 2376132"/>
                <a:gd name="connsiteY2" fmla="*/ 78717 h 804040"/>
                <a:gd name="connsiteX3" fmla="*/ 1717437 w 2376132"/>
                <a:gd name="connsiteY3" fmla="*/ 157290 h 804040"/>
                <a:gd name="connsiteX4" fmla="*/ 2283643 w 2376132"/>
                <a:gd name="connsiteY4" fmla="*/ 355419 h 804040"/>
                <a:gd name="connsiteX5" fmla="*/ 2361449 w 2376132"/>
                <a:gd name="connsiteY5" fmla="*/ 663084 h 804040"/>
                <a:gd name="connsiteX6" fmla="*/ 2135384 w 2376132"/>
                <a:gd name="connsiteY6" fmla="*/ 776124 h 804040"/>
                <a:gd name="connsiteX7" fmla="*/ 1324210 w 2376132"/>
                <a:gd name="connsiteY7" fmla="*/ 716279 h 804040"/>
                <a:gd name="connsiteX8" fmla="*/ 945218 w 2376132"/>
                <a:gd name="connsiteY8" fmla="*/ 669734 h 804040"/>
                <a:gd name="connsiteX9" fmla="*/ 805590 w 2376132"/>
                <a:gd name="connsiteY9" fmla="*/ 769474 h 804040"/>
                <a:gd name="connsiteX10" fmla="*/ 366758 w 2376132"/>
                <a:gd name="connsiteY10" fmla="*/ 789422 h 804040"/>
                <a:gd name="connsiteX11" fmla="*/ 21011 w 2376132"/>
                <a:gd name="connsiteY11" fmla="*/ 563344 h 804040"/>
                <a:gd name="connsiteX12" fmla="*/ 74203 w 2376132"/>
                <a:gd name="connsiteY12" fmla="*/ 450304 h 804040"/>
                <a:gd name="connsiteX0" fmla="*/ 74203 w 2382726"/>
                <a:gd name="connsiteY0" fmla="*/ 450306 h 804042"/>
                <a:gd name="connsiteX1" fmla="*/ 442003 w 2382726"/>
                <a:gd name="connsiteY1" fmla="*/ 249552 h 804042"/>
                <a:gd name="connsiteX2" fmla="*/ 805792 w 2382726"/>
                <a:gd name="connsiteY2" fmla="*/ 78719 h 804042"/>
                <a:gd name="connsiteX3" fmla="*/ 1717437 w 2382726"/>
                <a:gd name="connsiteY3" fmla="*/ 157292 h 804042"/>
                <a:gd name="connsiteX4" fmla="*/ 2283643 w 2382726"/>
                <a:gd name="connsiteY4" fmla="*/ 355421 h 804042"/>
                <a:gd name="connsiteX5" fmla="*/ 2361449 w 2382726"/>
                <a:gd name="connsiteY5" fmla="*/ 663086 h 804042"/>
                <a:gd name="connsiteX6" fmla="*/ 2135384 w 2382726"/>
                <a:gd name="connsiteY6" fmla="*/ 776126 h 804042"/>
                <a:gd name="connsiteX7" fmla="*/ 1324210 w 2382726"/>
                <a:gd name="connsiteY7" fmla="*/ 716281 h 804042"/>
                <a:gd name="connsiteX8" fmla="*/ 945218 w 2382726"/>
                <a:gd name="connsiteY8" fmla="*/ 669736 h 804042"/>
                <a:gd name="connsiteX9" fmla="*/ 805590 w 2382726"/>
                <a:gd name="connsiteY9" fmla="*/ 769476 h 804042"/>
                <a:gd name="connsiteX10" fmla="*/ 366758 w 2382726"/>
                <a:gd name="connsiteY10" fmla="*/ 789424 h 804042"/>
                <a:gd name="connsiteX11" fmla="*/ 21011 w 2382726"/>
                <a:gd name="connsiteY11" fmla="*/ 563346 h 804042"/>
                <a:gd name="connsiteX12" fmla="*/ 74203 w 2382726"/>
                <a:gd name="connsiteY12" fmla="*/ 450306 h 804042"/>
                <a:gd name="connsiteX0" fmla="*/ 74203 w 2392375"/>
                <a:gd name="connsiteY0" fmla="*/ 450306 h 804042"/>
                <a:gd name="connsiteX1" fmla="*/ 442003 w 2392375"/>
                <a:gd name="connsiteY1" fmla="*/ 249552 h 804042"/>
                <a:gd name="connsiteX2" fmla="*/ 805792 w 2392375"/>
                <a:gd name="connsiteY2" fmla="*/ 78719 h 804042"/>
                <a:gd name="connsiteX3" fmla="*/ 1717437 w 2392375"/>
                <a:gd name="connsiteY3" fmla="*/ 157292 h 804042"/>
                <a:gd name="connsiteX4" fmla="*/ 2283643 w 2392375"/>
                <a:gd name="connsiteY4" fmla="*/ 355421 h 804042"/>
                <a:gd name="connsiteX5" fmla="*/ 2361449 w 2392375"/>
                <a:gd name="connsiteY5" fmla="*/ 663086 h 804042"/>
                <a:gd name="connsiteX6" fmla="*/ 2135384 w 2392375"/>
                <a:gd name="connsiteY6" fmla="*/ 776126 h 804042"/>
                <a:gd name="connsiteX7" fmla="*/ 1324210 w 2392375"/>
                <a:gd name="connsiteY7" fmla="*/ 716281 h 804042"/>
                <a:gd name="connsiteX8" fmla="*/ 945218 w 2392375"/>
                <a:gd name="connsiteY8" fmla="*/ 669736 h 804042"/>
                <a:gd name="connsiteX9" fmla="*/ 805590 w 2392375"/>
                <a:gd name="connsiteY9" fmla="*/ 769476 h 804042"/>
                <a:gd name="connsiteX10" fmla="*/ 366758 w 2392375"/>
                <a:gd name="connsiteY10" fmla="*/ 789424 h 804042"/>
                <a:gd name="connsiteX11" fmla="*/ 21011 w 2392375"/>
                <a:gd name="connsiteY11" fmla="*/ 563346 h 804042"/>
                <a:gd name="connsiteX12" fmla="*/ 74203 w 2392375"/>
                <a:gd name="connsiteY12" fmla="*/ 450306 h 804042"/>
                <a:gd name="connsiteX0" fmla="*/ 74203 w 2376707"/>
                <a:gd name="connsiteY0" fmla="*/ 450306 h 804042"/>
                <a:gd name="connsiteX1" fmla="*/ 442003 w 2376707"/>
                <a:gd name="connsiteY1" fmla="*/ 249552 h 804042"/>
                <a:gd name="connsiteX2" fmla="*/ 805792 w 2376707"/>
                <a:gd name="connsiteY2" fmla="*/ 78719 h 804042"/>
                <a:gd name="connsiteX3" fmla="*/ 1717437 w 2376707"/>
                <a:gd name="connsiteY3" fmla="*/ 157292 h 804042"/>
                <a:gd name="connsiteX4" fmla="*/ 2249127 w 2376707"/>
                <a:gd name="connsiteY4" fmla="*/ 336013 h 804042"/>
                <a:gd name="connsiteX5" fmla="*/ 2361449 w 2376707"/>
                <a:gd name="connsiteY5" fmla="*/ 663086 h 804042"/>
                <a:gd name="connsiteX6" fmla="*/ 2135384 w 2376707"/>
                <a:gd name="connsiteY6" fmla="*/ 776126 h 804042"/>
                <a:gd name="connsiteX7" fmla="*/ 1324210 w 2376707"/>
                <a:gd name="connsiteY7" fmla="*/ 716281 h 804042"/>
                <a:gd name="connsiteX8" fmla="*/ 945218 w 2376707"/>
                <a:gd name="connsiteY8" fmla="*/ 669736 h 804042"/>
                <a:gd name="connsiteX9" fmla="*/ 805590 w 2376707"/>
                <a:gd name="connsiteY9" fmla="*/ 769476 h 804042"/>
                <a:gd name="connsiteX10" fmla="*/ 366758 w 2376707"/>
                <a:gd name="connsiteY10" fmla="*/ 789424 h 804042"/>
                <a:gd name="connsiteX11" fmla="*/ 21011 w 2376707"/>
                <a:gd name="connsiteY11" fmla="*/ 563346 h 804042"/>
                <a:gd name="connsiteX12" fmla="*/ 74203 w 2376707"/>
                <a:gd name="connsiteY12" fmla="*/ 450306 h 804042"/>
                <a:gd name="connsiteX0" fmla="*/ 74203 w 2376707"/>
                <a:gd name="connsiteY0" fmla="*/ 450306 h 804042"/>
                <a:gd name="connsiteX1" fmla="*/ 442003 w 2376707"/>
                <a:gd name="connsiteY1" fmla="*/ 249552 h 804042"/>
                <a:gd name="connsiteX2" fmla="*/ 805792 w 2376707"/>
                <a:gd name="connsiteY2" fmla="*/ 78719 h 804042"/>
                <a:gd name="connsiteX3" fmla="*/ 1717437 w 2376707"/>
                <a:gd name="connsiteY3" fmla="*/ 157292 h 804042"/>
                <a:gd name="connsiteX4" fmla="*/ 2249127 w 2376707"/>
                <a:gd name="connsiteY4" fmla="*/ 336013 h 804042"/>
                <a:gd name="connsiteX5" fmla="*/ 2361449 w 2376707"/>
                <a:gd name="connsiteY5" fmla="*/ 663086 h 804042"/>
                <a:gd name="connsiteX6" fmla="*/ 2135384 w 2376707"/>
                <a:gd name="connsiteY6" fmla="*/ 776126 h 804042"/>
                <a:gd name="connsiteX7" fmla="*/ 1324210 w 2376707"/>
                <a:gd name="connsiteY7" fmla="*/ 716281 h 804042"/>
                <a:gd name="connsiteX8" fmla="*/ 805590 w 2376707"/>
                <a:gd name="connsiteY8" fmla="*/ 769476 h 804042"/>
                <a:gd name="connsiteX9" fmla="*/ 366758 w 2376707"/>
                <a:gd name="connsiteY9" fmla="*/ 789424 h 804042"/>
                <a:gd name="connsiteX10" fmla="*/ 21011 w 2376707"/>
                <a:gd name="connsiteY10" fmla="*/ 563346 h 804042"/>
                <a:gd name="connsiteX11" fmla="*/ 74203 w 2376707"/>
                <a:gd name="connsiteY11" fmla="*/ 450306 h 804042"/>
                <a:gd name="connsiteX0" fmla="*/ 74203 w 2376707"/>
                <a:gd name="connsiteY0" fmla="*/ 450306 h 801019"/>
                <a:gd name="connsiteX1" fmla="*/ 442003 w 2376707"/>
                <a:gd name="connsiteY1" fmla="*/ 249552 h 801019"/>
                <a:gd name="connsiteX2" fmla="*/ 805792 w 2376707"/>
                <a:gd name="connsiteY2" fmla="*/ 78719 h 801019"/>
                <a:gd name="connsiteX3" fmla="*/ 1717437 w 2376707"/>
                <a:gd name="connsiteY3" fmla="*/ 157292 h 801019"/>
                <a:gd name="connsiteX4" fmla="*/ 2249127 w 2376707"/>
                <a:gd name="connsiteY4" fmla="*/ 336013 h 801019"/>
                <a:gd name="connsiteX5" fmla="*/ 2361449 w 2376707"/>
                <a:gd name="connsiteY5" fmla="*/ 663086 h 801019"/>
                <a:gd name="connsiteX6" fmla="*/ 2135384 w 2376707"/>
                <a:gd name="connsiteY6" fmla="*/ 776126 h 801019"/>
                <a:gd name="connsiteX7" fmla="*/ 1509220 w 2376707"/>
                <a:gd name="connsiteY7" fmla="*/ 780261 h 801019"/>
                <a:gd name="connsiteX8" fmla="*/ 805590 w 2376707"/>
                <a:gd name="connsiteY8" fmla="*/ 769476 h 801019"/>
                <a:gd name="connsiteX9" fmla="*/ 366758 w 2376707"/>
                <a:gd name="connsiteY9" fmla="*/ 789424 h 801019"/>
                <a:gd name="connsiteX10" fmla="*/ 21011 w 2376707"/>
                <a:gd name="connsiteY10" fmla="*/ 563346 h 801019"/>
                <a:gd name="connsiteX11" fmla="*/ 74203 w 2376707"/>
                <a:gd name="connsiteY11" fmla="*/ 450306 h 801019"/>
                <a:gd name="connsiteX0" fmla="*/ 74203 w 2376707"/>
                <a:gd name="connsiteY0" fmla="*/ 450306 h 803813"/>
                <a:gd name="connsiteX1" fmla="*/ 442003 w 2376707"/>
                <a:gd name="connsiteY1" fmla="*/ 249552 h 803813"/>
                <a:gd name="connsiteX2" fmla="*/ 805792 w 2376707"/>
                <a:gd name="connsiteY2" fmla="*/ 78719 h 803813"/>
                <a:gd name="connsiteX3" fmla="*/ 1717437 w 2376707"/>
                <a:gd name="connsiteY3" fmla="*/ 157292 h 803813"/>
                <a:gd name="connsiteX4" fmla="*/ 2249127 w 2376707"/>
                <a:gd name="connsiteY4" fmla="*/ 336013 h 803813"/>
                <a:gd name="connsiteX5" fmla="*/ 2361449 w 2376707"/>
                <a:gd name="connsiteY5" fmla="*/ 663086 h 803813"/>
                <a:gd name="connsiteX6" fmla="*/ 2135384 w 2376707"/>
                <a:gd name="connsiteY6" fmla="*/ 776126 h 803813"/>
                <a:gd name="connsiteX7" fmla="*/ 1509220 w 2376707"/>
                <a:gd name="connsiteY7" fmla="*/ 780261 h 803813"/>
                <a:gd name="connsiteX8" fmla="*/ 366758 w 2376707"/>
                <a:gd name="connsiteY8" fmla="*/ 789424 h 803813"/>
                <a:gd name="connsiteX9" fmla="*/ 21011 w 2376707"/>
                <a:gd name="connsiteY9" fmla="*/ 563346 h 803813"/>
                <a:gd name="connsiteX10" fmla="*/ 74203 w 2376707"/>
                <a:gd name="connsiteY10" fmla="*/ 450306 h 803813"/>
                <a:gd name="connsiteX0" fmla="*/ 84616 w 2387120"/>
                <a:gd name="connsiteY0" fmla="*/ 450306 h 821249"/>
                <a:gd name="connsiteX1" fmla="*/ 452416 w 2387120"/>
                <a:gd name="connsiteY1" fmla="*/ 249552 h 821249"/>
                <a:gd name="connsiteX2" fmla="*/ 816205 w 2387120"/>
                <a:gd name="connsiteY2" fmla="*/ 78719 h 821249"/>
                <a:gd name="connsiteX3" fmla="*/ 1727850 w 2387120"/>
                <a:gd name="connsiteY3" fmla="*/ 157292 h 821249"/>
                <a:gd name="connsiteX4" fmla="*/ 2259540 w 2387120"/>
                <a:gd name="connsiteY4" fmla="*/ 336013 h 821249"/>
                <a:gd name="connsiteX5" fmla="*/ 2371862 w 2387120"/>
                <a:gd name="connsiteY5" fmla="*/ 663086 h 821249"/>
                <a:gd name="connsiteX6" fmla="*/ 2145797 w 2387120"/>
                <a:gd name="connsiteY6" fmla="*/ 776126 h 821249"/>
                <a:gd name="connsiteX7" fmla="*/ 1519633 w 2387120"/>
                <a:gd name="connsiteY7" fmla="*/ 780261 h 821249"/>
                <a:gd name="connsiteX8" fmla="*/ 484520 w 2387120"/>
                <a:gd name="connsiteY8" fmla="*/ 809735 h 821249"/>
                <a:gd name="connsiteX9" fmla="*/ 31424 w 2387120"/>
                <a:gd name="connsiteY9" fmla="*/ 563346 h 821249"/>
                <a:gd name="connsiteX10" fmla="*/ 84616 w 2387120"/>
                <a:gd name="connsiteY10" fmla="*/ 450306 h 821249"/>
                <a:gd name="connsiteX0" fmla="*/ 84616 w 2387120"/>
                <a:gd name="connsiteY0" fmla="*/ 450306 h 809736"/>
                <a:gd name="connsiteX1" fmla="*/ 452416 w 2387120"/>
                <a:gd name="connsiteY1" fmla="*/ 249552 h 809736"/>
                <a:gd name="connsiteX2" fmla="*/ 816205 w 2387120"/>
                <a:gd name="connsiteY2" fmla="*/ 78719 h 809736"/>
                <a:gd name="connsiteX3" fmla="*/ 1727850 w 2387120"/>
                <a:gd name="connsiteY3" fmla="*/ 157292 h 809736"/>
                <a:gd name="connsiteX4" fmla="*/ 2259540 w 2387120"/>
                <a:gd name="connsiteY4" fmla="*/ 336013 h 809736"/>
                <a:gd name="connsiteX5" fmla="*/ 2371862 w 2387120"/>
                <a:gd name="connsiteY5" fmla="*/ 663086 h 809736"/>
                <a:gd name="connsiteX6" fmla="*/ 2145797 w 2387120"/>
                <a:gd name="connsiteY6" fmla="*/ 776126 h 809736"/>
                <a:gd name="connsiteX7" fmla="*/ 1519633 w 2387120"/>
                <a:gd name="connsiteY7" fmla="*/ 780261 h 809736"/>
                <a:gd name="connsiteX8" fmla="*/ 484520 w 2387120"/>
                <a:gd name="connsiteY8" fmla="*/ 809735 h 809736"/>
                <a:gd name="connsiteX9" fmla="*/ 31424 w 2387120"/>
                <a:gd name="connsiteY9" fmla="*/ 563346 h 809736"/>
                <a:gd name="connsiteX10" fmla="*/ 84616 w 2387120"/>
                <a:gd name="connsiteY10" fmla="*/ 450306 h 809736"/>
                <a:gd name="connsiteX0" fmla="*/ 84616 w 2385992"/>
                <a:gd name="connsiteY0" fmla="*/ 450306 h 809734"/>
                <a:gd name="connsiteX1" fmla="*/ 452416 w 2385992"/>
                <a:gd name="connsiteY1" fmla="*/ 249552 h 809734"/>
                <a:gd name="connsiteX2" fmla="*/ 816205 w 2385992"/>
                <a:gd name="connsiteY2" fmla="*/ 78719 h 809734"/>
                <a:gd name="connsiteX3" fmla="*/ 1727850 w 2385992"/>
                <a:gd name="connsiteY3" fmla="*/ 157292 h 809734"/>
                <a:gd name="connsiteX4" fmla="*/ 2259540 w 2385992"/>
                <a:gd name="connsiteY4" fmla="*/ 336013 h 809734"/>
                <a:gd name="connsiteX5" fmla="*/ 2371862 w 2385992"/>
                <a:gd name="connsiteY5" fmla="*/ 663086 h 809734"/>
                <a:gd name="connsiteX6" fmla="*/ 2161133 w 2385992"/>
                <a:gd name="connsiteY6" fmla="*/ 779028 h 809734"/>
                <a:gd name="connsiteX7" fmla="*/ 1519633 w 2385992"/>
                <a:gd name="connsiteY7" fmla="*/ 780261 h 809734"/>
                <a:gd name="connsiteX8" fmla="*/ 484520 w 2385992"/>
                <a:gd name="connsiteY8" fmla="*/ 809735 h 809734"/>
                <a:gd name="connsiteX9" fmla="*/ 31424 w 2385992"/>
                <a:gd name="connsiteY9" fmla="*/ 563346 h 809734"/>
                <a:gd name="connsiteX10" fmla="*/ 84616 w 2385992"/>
                <a:gd name="connsiteY10" fmla="*/ 450306 h 809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85992" h="809734">
                  <a:moveTo>
                    <a:pt x="84616" y="450306"/>
                  </a:moveTo>
                  <a:cubicBezTo>
                    <a:pt x="154781" y="398007"/>
                    <a:pt x="330484" y="311483"/>
                    <a:pt x="452416" y="249552"/>
                  </a:cubicBezTo>
                  <a:cubicBezTo>
                    <a:pt x="574348" y="187621"/>
                    <a:pt x="501680" y="208414"/>
                    <a:pt x="816205" y="78719"/>
                  </a:cubicBezTo>
                  <a:cubicBezTo>
                    <a:pt x="1130730" y="-50976"/>
                    <a:pt x="1174843" y="-17412"/>
                    <a:pt x="1727850" y="157292"/>
                  </a:cubicBezTo>
                  <a:cubicBezTo>
                    <a:pt x="2286106" y="312062"/>
                    <a:pt x="2098554" y="267318"/>
                    <a:pt x="2259540" y="336013"/>
                  </a:cubicBezTo>
                  <a:cubicBezTo>
                    <a:pt x="2420526" y="404708"/>
                    <a:pt x="2388263" y="589250"/>
                    <a:pt x="2371862" y="663086"/>
                  </a:cubicBezTo>
                  <a:cubicBezTo>
                    <a:pt x="2355461" y="736922"/>
                    <a:pt x="2303171" y="759499"/>
                    <a:pt x="2161133" y="779028"/>
                  </a:cubicBezTo>
                  <a:cubicBezTo>
                    <a:pt x="2019095" y="798557"/>
                    <a:pt x="1799068" y="775143"/>
                    <a:pt x="1519633" y="780261"/>
                  </a:cubicBezTo>
                  <a:cubicBezTo>
                    <a:pt x="1240198" y="785379"/>
                    <a:pt x="829558" y="799910"/>
                    <a:pt x="484520" y="809735"/>
                  </a:cubicBezTo>
                  <a:cubicBezTo>
                    <a:pt x="236485" y="773583"/>
                    <a:pt x="98075" y="623251"/>
                    <a:pt x="31424" y="563346"/>
                  </a:cubicBezTo>
                  <a:cubicBezTo>
                    <a:pt x="-35227" y="503441"/>
                    <a:pt x="14451" y="502605"/>
                    <a:pt x="84616" y="450306"/>
                  </a:cubicBezTo>
                  <a:close/>
                </a:path>
              </a:pathLst>
            </a:custGeom>
            <a:solidFill>
              <a:schemeClr val="accent2"/>
            </a:solidFill>
            <a:ln w="12700" cmpd="sng">
              <a:solidFill>
                <a:schemeClr val="tx1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 rot="19860000">
              <a:off x="7413973" y="3823018"/>
              <a:ext cx="1520901" cy="510540"/>
            </a:xfrm>
            <a:custGeom>
              <a:avLst/>
              <a:gdLst>
                <a:gd name="connsiteX0" fmla="*/ 75381 w 2373908"/>
                <a:gd name="connsiteY0" fmla="*/ 450926 h 804662"/>
                <a:gd name="connsiteX1" fmla="*/ 474319 w 2373908"/>
                <a:gd name="connsiteY1" fmla="*/ 244796 h 804662"/>
                <a:gd name="connsiteX2" fmla="*/ 700384 w 2373908"/>
                <a:gd name="connsiteY2" fmla="*/ 397731 h 804662"/>
                <a:gd name="connsiteX3" fmla="*/ 946396 w 2373908"/>
                <a:gd name="connsiteY3" fmla="*/ 71912 h 804662"/>
                <a:gd name="connsiteX4" fmla="*/ 1205706 w 2373908"/>
                <a:gd name="connsiteY4" fmla="*/ 25366 h 804662"/>
                <a:gd name="connsiteX5" fmla="*/ 1431771 w 2373908"/>
                <a:gd name="connsiteY5" fmla="*/ 391082 h 804662"/>
                <a:gd name="connsiteX6" fmla="*/ 1737624 w 2373908"/>
                <a:gd name="connsiteY6" fmla="*/ 258094 h 804662"/>
                <a:gd name="connsiteX7" fmla="*/ 2276191 w 2373908"/>
                <a:gd name="connsiteY7" fmla="*/ 351186 h 804662"/>
                <a:gd name="connsiteX8" fmla="*/ 2362627 w 2373908"/>
                <a:gd name="connsiteY8" fmla="*/ 663706 h 804662"/>
                <a:gd name="connsiteX9" fmla="*/ 2136562 w 2373908"/>
                <a:gd name="connsiteY9" fmla="*/ 776746 h 804662"/>
                <a:gd name="connsiteX10" fmla="*/ 1325388 w 2373908"/>
                <a:gd name="connsiteY10" fmla="*/ 716901 h 804662"/>
                <a:gd name="connsiteX11" fmla="*/ 946396 w 2373908"/>
                <a:gd name="connsiteY11" fmla="*/ 670356 h 804662"/>
                <a:gd name="connsiteX12" fmla="*/ 806768 w 2373908"/>
                <a:gd name="connsiteY12" fmla="*/ 770096 h 804662"/>
                <a:gd name="connsiteX13" fmla="*/ 367936 w 2373908"/>
                <a:gd name="connsiteY13" fmla="*/ 790044 h 804662"/>
                <a:gd name="connsiteX14" fmla="*/ 22189 w 2373908"/>
                <a:gd name="connsiteY14" fmla="*/ 563966 h 804662"/>
                <a:gd name="connsiteX15" fmla="*/ 75381 w 2373908"/>
                <a:gd name="connsiteY15" fmla="*/ 450926 h 804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373908" h="804662">
                  <a:moveTo>
                    <a:pt x="75381" y="450926"/>
                  </a:moveTo>
                  <a:cubicBezTo>
                    <a:pt x="150736" y="397731"/>
                    <a:pt x="370152" y="253662"/>
                    <a:pt x="474319" y="244796"/>
                  </a:cubicBezTo>
                  <a:cubicBezTo>
                    <a:pt x="578486" y="235930"/>
                    <a:pt x="621705" y="426545"/>
                    <a:pt x="700384" y="397731"/>
                  </a:cubicBezTo>
                  <a:cubicBezTo>
                    <a:pt x="779063" y="368917"/>
                    <a:pt x="862176" y="133973"/>
                    <a:pt x="946396" y="71912"/>
                  </a:cubicBezTo>
                  <a:cubicBezTo>
                    <a:pt x="1030616" y="9851"/>
                    <a:pt x="1124810" y="-27829"/>
                    <a:pt x="1205706" y="25366"/>
                  </a:cubicBezTo>
                  <a:cubicBezTo>
                    <a:pt x="1286602" y="78561"/>
                    <a:pt x="1343118" y="352294"/>
                    <a:pt x="1431771" y="391082"/>
                  </a:cubicBezTo>
                  <a:cubicBezTo>
                    <a:pt x="1520424" y="429870"/>
                    <a:pt x="1596887" y="264743"/>
                    <a:pt x="1737624" y="258094"/>
                  </a:cubicBezTo>
                  <a:cubicBezTo>
                    <a:pt x="1878361" y="251445"/>
                    <a:pt x="2172024" y="283584"/>
                    <a:pt x="2276191" y="351186"/>
                  </a:cubicBezTo>
                  <a:cubicBezTo>
                    <a:pt x="2380358" y="418788"/>
                    <a:pt x="2385899" y="592779"/>
                    <a:pt x="2362627" y="663706"/>
                  </a:cubicBezTo>
                  <a:cubicBezTo>
                    <a:pt x="2339356" y="734633"/>
                    <a:pt x="2309435" y="767880"/>
                    <a:pt x="2136562" y="776746"/>
                  </a:cubicBezTo>
                  <a:cubicBezTo>
                    <a:pt x="1963689" y="785612"/>
                    <a:pt x="1523749" y="734633"/>
                    <a:pt x="1325388" y="716901"/>
                  </a:cubicBezTo>
                  <a:cubicBezTo>
                    <a:pt x="1127027" y="699169"/>
                    <a:pt x="1032833" y="661490"/>
                    <a:pt x="946396" y="670356"/>
                  </a:cubicBezTo>
                  <a:cubicBezTo>
                    <a:pt x="859959" y="679222"/>
                    <a:pt x="903178" y="750148"/>
                    <a:pt x="806768" y="770096"/>
                  </a:cubicBezTo>
                  <a:cubicBezTo>
                    <a:pt x="710358" y="790044"/>
                    <a:pt x="498699" y="824399"/>
                    <a:pt x="367936" y="790044"/>
                  </a:cubicBezTo>
                  <a:cubicBezTo>
                    <a:pt x="237173" y="755689"/>
                    <a:pt x="65407" y="626027"/>
                    <a:pt x="22189" y="563966"/>
                  </a:cubicBezTo>
                  <a:cubicBezTo>
                    <a:pt x="-21029" y="501905"/>
                    <a:pt x="26" y="504121"/>
                    <a:pt x="75381" y="45092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914400" y="6400800"/>
            <a:ext cx="6233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* Perimeter has several definitions; some are difficult to compute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924800" cy="1136259"/>
          </a:xfrm>
        </p:spPr>
        <p:txBody>
          <a:bodyPr/>
          <a:lstStyle/>
          <a:p>
            <a:r>
              <a:rPr lang="en-US" dirty="0"/>
              <a:t>Shape Analysis in </a:t>
            </a:r>
            <a:r>
              <a:rPr lang="en-US"/>
              <a:t>(Simple)ITK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SimpleITK’s</a:t>
            </a:r>
            <a:r>
              <a:rPr lang="en-US" dirty="0"/>
              <a:t> </a:t>
            </a:r>
            <a:r>
              <a:rPr lang="en-US" dirty="0" err="1"/>
              <a:t>LabelShapeStatisticsImageFilter</a:t>
            </a:r>
            <a:r>
              <a:rPr lang="en-US" dirty="0"/>
              <a:t>:</a:t>
            </a:r>
          </a:p>
          <a:p>
            <a:pPr lvl="1"/>
            <a:r>
              <a:rPr lang="en-US" dirty="0">
                <a:hlinkClick r:id="rId2"/>
              </a:rPr>
              <a:t>http://www.itk.org/SimpleITKDoxygen/html/classitk_1_1simple_1_1LabelShapeStatisticsImageFilter.html</a:t>
            </a:r>
            <a:endParaRPr lang="en-US" dirty="0"/>
          </a:p>
          <a:p>
            <a:r>
              <a:rPr lang="en-US" dirty="0"/>
              <a:t>Underlying ITK Filter &amp; Data Classes:</a:t>
            </a:r>
          </a:p>
          <a:p>
            <a:pPr lvl="1"/>
            <a:r>
              <a:rPr lang="en-US" dirty="0">
                <a:hlinkClick r:id="rId3"/>
              </a:rPr>
              <a:t>http://www.itk.org/Doxygen/html/classitk_1_1LabelImageToShapeLabelMapFilter.html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http://www.itk.org/Doxygen/html/classitk_1_1ShapeLabelObject.html</a:t>
            </a:r>
            <a:endParaRPr lang="en-US" dirty="0"/>
          </a:p>
          <a:p>
            <a:r>
              <a:rPr lang="en-US" dirty="0"/>
              <a:t>C++ ITK Example:</a:t>
            </a:r>
          </a:p>
          <a:p>
            <a:pPr lvl="1"/>
            <a:r>
              <a:rPr lang="en-US" dirty="0">
                <a:hlinkClick r:id="rId5"/>
              </a:rPr>
              <a:t>http://www.itk.org/Doxygen/html/WikiExamples_2ImageProcessing_2ShapeAttributes_8cxx-example.html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DB77-EA95-8C44-98A9-68ED1C475CE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11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of Normalization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Idea:  Transform each shape’s image region into a canonical frame before attempting to identify shapes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Simple, but common, example: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Move origin to the center of gravity (CG) of the current shape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Used by central moments (next slide)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Complex example: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Attempt to compute and apply an affine transform to each object such that all right-angle-triangle objects appear </a:t>
            </a:r>
            <a:r>
              <a:rPr lang="en-US" sz="2400" i="1" dirty="0"/>
              <a:t>identical</a:t>
            </a:r>
            <a:endParaRPr lang="en-US" sz="24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8B7D0-CBC7-B448-8B06-24DA1C93D710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Moments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Easy to calculate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Sequence of derivation: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Moments:  </a:t>
            </a:r>
            <a:r>
              <a:rPr lang="en-US" sz="2400" i="1" dirty="0" err="1">
                <a:latin typeface="Times New Roman" charset="0"/>
              </a:rPr>
              <a:t>m</a:t>
            </a:r>
            <a:r>
              <a:rPr lang="en-US" sz="2400" i="1" baseline="-25000" dirty="0" err="1">
                <a:latin typeface="Times New Roman" charset="0"/>
              </a:rPr>
              <a:t>pq</a:t>
            </a:r>
            <a:r>
              <a:rPr lang="en-US" sz="2400" dirty="0">
                <a:latin typeface="Times New Roman" charset="0"/>
              </a:rPr>
              <a:t> = ∑ </a:t>
            </a:r>
            <a:r>
              <a:rPr lang="en-US" sz="2400" i="1" dirty="0" err="1">
                <a:latin typeface="Times New Roman" charset="0"/>
              </a:rPr>
              <a:t>x</a:t>
            </a:r>
            <a:r>
              <a:rPr lang="en-US" sz="2400" i="1" baseline="30000" dirty="0" err="1">
                <a:latin typeface="Times New Roman" charset="0"/>
              </a:rPr>
              <a:t>p</a:t>
            </a:r>
            <a:r>
              <a:rPr lang="en-US" sz="2400" i="1" baseline="30000" dirty="0">
                <a:latin typeface="Times New Roman" charset="0"/>
              </a:rPr>
              <a:t> </a:t>
            </a:r>
            <a:r>
              <a:rPr lang="en-US" sz="2400" i="1" dirty="0" err="1">
                <a:latin typeface="Times New Roman" charset="0"/>
              </a:rPr>
              <a:t>y</a:t>
            </a:r>
            <a:r>
              <a:rPr lang="en-US" sz="2400" i="1" baseline="30000" dirty="0" err="1">
                <a:latin typeface="Times New Roman" charset="0"/>
              </a:rPr>
              <a:t>q</a:t>
            </a:r>
            <a:r>
              <a:rPr lang="en-US" sz="2400" baseline="30000" dirty="0">
                <a:latin typeface="Times New Roman" charset="0"/>
              </a:rPr>
              <a:t> </a:t>
            </a:r>
            <a:r>
              <a:rPr lang="en-US" sz="2400" i="1" dirty="0">
                <a:latin typeface="Times New Roman" charset="0"/>
              </a:rPr>
              <a:t>f</a:t>
            </a:r>
            <a:r>
              <a:rPr lang="en-US" sz="800" i="1" dirty="0">
                <a:latin typeface="Times New Roman" charset="0"/>
              </a:rPr>
              <a:t> </a:t>
            </a:r>
            <a:r>
              <a:rPr lang="en-US" sz="2400" dirty="0">
                <a:latin typeface="Times New Roman" charset="0"/>
              </a:rPr>
              <a:t>(</a:t>
            </a:r>
            <a:r>
              <a:rPr lang="en-US" sz="2400" i="1" dirty="0">
                <a:latin typeface="Times New Roman" charset="0"/>
              </a:rPr>
              <a:t>x</a:t>
            </a:r>
            <a:r>
              <a:rPr lang="en-US" sz="2400" dirty="0">
                <a:latin typeface="Times New Roman" charset="0"/>
              </a:rPr>
              <a:t>,</a:t>
            </a:r>
            <a:r>
              <a:rPr lang="en-US" sz="2400" i="1" dirty="0">
                <a:latin typeface="Times New Roman" charset="0"/>
              </a:rPr>
              <a:t>y</a:t>
            </a:r>
            <a:r>
              <a:rPr lang="en-US" sz="2400" dirty="0">
                <a:latin typeface="Times New Roman" charset="0"/>
              </a:rPr>
              <a:t>)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Central moments: </a:t>
            </a:r>
            <a:r>
              <a:rPr lang="en-US" sz="2400" dirty="0">
                <a:sym typeface="Symbol" charset="0"/>
              </a:rPr>
              <a:t></a:t>
            </a:r>
            <a:r>
              <a:rPr lang="en-US" sz="2400" i="1" baseline="-25000" dirty="0" err="1">
                <a:latin typeface="Times New Roman" charset="0"/>
              </a:rPr>
              <a:t>pq</a:t>
            </a:r>
            <a:r>
              <a:rPr lang="en-US" sz="2400" dirty="0"/>
              <a:t> (origin @ CG)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Normalized central moments:  </a:t>
            </a:r>
            <a:r>
              <a:rPr lang="en-US" sz="2400" dirty="0">
                <a:sym typeface="Symbol" charset="0"/>
              </a:rPr>
              <a:t></a:t>
            </a:r>
            <a:r>
              <a:rPr lang="en-US" sz="2400" i="1" baseline="-25000" dirty="0" err="1">
                <a:latin typeface="Times New Roman" charset="0"/>
              </a:rPr>
              <a:t>pq</a:t>
            </a:r>
            <a:endParaRPr lang="en-US" sz="2400" i="1" baseline="-25000" dirty="0">
              <a:latin typeface="Times New Roman" charset="0"/>
            </a:endParaRPr>
          </a:p>
          <a:p>
            <a:pPr lvl="2">
              <a:lnSpc>
                <a:spcPct val="90000"/>
              </a:lnSpc>
            </a:pPr>
            <a:r>
              <a:rPr lang="en-US" sz="2000" dirty="0"/>
              <a:t>Invariant to translation &amp; scale</a:t>
            </a:r>
          </a:p>
          <a:p>
            <a:pPr lvl="1">
              <a:lnSpc>
                <a:spcPct val="90000"/>
              </a:lnSpc>
            </a:pPr>
            <a:r>
              <a:rPr lang="en-US" sz="2400" b="1" dirty="0"/>
              <a:t>Invariant moments:  </a:t>
            </a:r>
            <a:r>
              <a:rPr lang="en-US" sz="2400" b="1" dirty="0">
                <a:sym typeface="Symbol" charset="0"/>
              </a:rPr>
              <a:t></a:t>
            </a:r>
            <a:r>
              <a:rPr lang="en-US" sz="2400" b="1" i="1" baseline="-25000" dirty="0">
                <a:latin typeface="Times New Roman" charset="0"/>
              </a:rPr>
              <a:t>n</a:t>
            </a:r>
          </a:p>
          <a:p>
            <a:pPr lvl="2">
              <a:lnSpc>
                <a:spcPct val="90000"/>
              </a:lnSpc>
            </a:pPr>
            <a:r>
              <a:rPr lang="en-US" sz="2000" b="1" dirty="0"/>
              <a:t>Invariant to translation, rotation, &amp; scale</a:t>
            </a:r>
            <a:endParaRPr lang="en-US" sz="2000" dirty="0"/>
          </a:p>
          <a:p>
            <a:pPr lvl="2">
              <a:lnSpc>
                <a:spcPct val="90000"/>
              </a:lnSpc>
            </a:pPr>
            <a:r>
              <a:rPr lang="en-US" sz="2000" dirty="0"/>
              <a:t>Only 7 of them in 2D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Equations are in the text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Problem:  Sensitive to quantization &amp; sampling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8E6E-AA86-DD47-9809-3EDFD65AD4E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3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Describe the boundary as a sequence of steps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Typically in 2D each step direction is coded with a number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Conventionally, traverse the boundary in the counter-clockwise direction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Useful for many things, including syntactic pattern recognition</a:t>
            </a: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B7222-CD52-F34E-A319-FB54E68BDCC0}" type="slidenum">
              <a:rPr lang="en-US"/>
              <a:pPr/>
              <a:t>15</a:t>
            </a:fld>
            <a:endParaRPr lang="en-US"/>
          </a:p>
        </p:txBody>
      </p:sp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Chain codes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752600" y="1828800"/>
            <a:ext cx="1524000" cy="1524000"/>
            <a:chOff x="7467600" y="304800"/>
            <a:chExt cx="1524000" cy="1524000"/>
          </a:xfrm>
        </p:grpSpPr>
        <p:grpSp>
          <p:nvGrpSpPr>
            <p:cNvPr id="12" name="Group 11"/>
            <p:cNvGrpSpPr/>
            <p:nvPr/>
          </p:nvGrpSpPr>
          <p:grpSpPr>
            <a:xfrm>
              <a:off x="7467600" y="304800"/>
              <a:ext cx="1524000" cy="1524000"/>
              <a:chOff x="7467600" y="304800"/>
              <a:chExt cx="1524000" cy="1524000"/>
            </a:xfrm>
          </p:grpSpPr>
          <p:cxnSp>
            <p:nvCxnSpPr>
              <p:cNvPr id="3" name="Straight Arrow Connector 2"/>
              <p:cNvCxnSpPr/>
              <p:nvPr/>
            </p:nvCxnSpPr>
            <p:spPr>
              <a:xfrm>
                <a:off x="8229600" y="304800"/>
                <a:ext cx="0" cy="15240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>
                <a:off x="7467600" y="1066800"/>
                <a:ext cx="1524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" name="Group 16"/>
            <p:cNvGrpSpPr/>
            <p:nvPr/>
          </p:nvGrpSpPr>
          <p:grpSpPr>
            <a:xfrm rot="2700000">
              <a:off x="7467600" y="304800"/>
              <a:ext cx="1524000" cy="1524000"/>
              <a:chOff x="7467600" y="304800"/>
              <a:chExt cx="1524000" cy="1524000"/>
            </a:xfrm>
          </p:grpSpPr>
          <p:cxnSp>
            <p:nvCxnSpPr>
              <p:cNvPr id="18" name="Straight Arrow Connector 17"/>
              <p:cNvCxnSpPr/>
              <p:nvPr/>
            </p:nvCxnSpPr>
            <p:spPr>
              <a:xfrm>
                <a:off x="8229600" y="304800"/>
                <a:ext cx="0" cy="15240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7467600" y="1066800"/>
                <a:ext cx="1524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2" name="TextBox 21"/>
          <p:cNvSpPr txBox="1"/>
          <p:nvPr/>
        </p:nvSpPr>
        <p:spPr>
          <a:xfrm>
            <a:off x="3312006" y="2438400"/>
            <a:ext cx="116994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sz="1800" dirty="0">
                <a:latin typeface="+mn-lt"/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83406" y="1856601"/>
            <a:ext cx="116994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sz="1800" dirty="0">
                <a:latin typeface="+mn-lt"/>
              </a:rPr>
              <a:t>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473806" y="1551801"/>
            <a:ext cx="116994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sz="1800" dirty="0">
                <a:latin typeface="+mn-lt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64206" y="1780401"/>
            <a:ext cx="116994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sz="1800" dirty="0">
                <a:latin typeface="+mn-lt"/>
              </a:rP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600200" y="2438400"/>
            <a:ext cx="116994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sz="1800" dirty="0">
                <a:latin typeface="+mn-lt"/>
              </a:rPr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828800" y="3048000"/>
            <a:ext cx="116994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sz="1800" dirty="0">
                <a:latin typeface="+mn-lt"/>
              </a:rPr>
              <a:t>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73806" y="3304401"/>
            <a:ext cx="116994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sz="1800" dirty="0">
                <a:latin typeface="+mn-lt"/>
              </a:rPr>
              <a:t>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48000" y="3075801"/>
            <a:ext cx="116994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sz="1800" dirty="0">
                <a:latin typeface="+mn-lt"/>
              </a:rPr>
              <a:t>8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527898" y="2237601"/>
            <a:ext cx="116994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sz="1800" dirty="0">
                <a:latin typeface="+mn-lt"/>
              </a:rPr>
              <a:t>0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4572000" y="2590800"/>
            <a:ext cx="4572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5029200" y="2133600"/>
            <a:ext cx="457200" cy="4572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5486400" y="1676400"/>
            <a:ext cx="0" cy="4572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486400" y="1676400"/>
            <a:ext cx="4572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943600" y="1676400"/>
            <a:ext cx="457200" cy="4572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6400800" y="2133600"/>
            <a:ext cx="0" cy="4572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400800" y="2590800"/>
            <a:ext cx="457200" cy="4572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858000" y="3048000"/>
            <a:ext cx="457200" cy="0"/>
          </a:xfrm>
          <a:prstGeom prst="line">
            <a:avLst/>
          </a:pr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4572000" y="2590800"/>
            <a:ext cx="0" cy="4572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876861" y="2971800"/>
            <a:ext cx="19049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=312318781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Fourier Descriptors</a:t>
            </a:r>
          </a:p>
        </p:txBody>
      </p:sp>
      <p:sp>
        <p:nvSpPr>
          <p:cNvPr id="47309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Traverse the boundary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Like for chain codes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But, take the FT of the sequence of boundary-point coordinates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 2D, use regular FT with </a:t>
            </a:r>
            <a:r>
              <a:rPr lang="en-US" sz="2400" i="1" dirty="0" err="1">
                <a:latin typeface="Times New Roman" charset="0"/>
              </a:rPr>
              <a:t>i</a:t>
            </a:r>
            <a:r>
              <a:rPr lang="en-US" sz="2400" i="1" dirty="0">
                <a:latin typeface="Times New Roman" charset="0"/>
              </a:rPr>
              <a:t> = </a:t>
            </a:r>
            <a:r>
              <a:rPr lang="en-US" sz="2400" i="1" dirty="0"/>
              <a:t>y-axis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Equivalences make invariance “easy”: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Translation = DC term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Scale = multiplication by a constant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Rotation about origin = phase shift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Problem:  Quantization error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599C6-FEE2-2E40-A07F-9F1B04061204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Medial Axis</a:t>
            </a:r>
          </a:p>
        </p:txBody>
      </p:sp>
      <p:sp>
        <p:nvSpPr>
          <p:cNvPr id="475139" name="Rectangle 3"/>
          <p:cNvSpPr>
            <a:spLocks noGrp="1" noChangeArrowheads="1"/>
          </p:cNvSpPr>
          <p:nvPr>
            <p:ph idx="1"/>
          </p:nvPr>
        </p:nvSpPr>
        <p:spPr>
          <a:xfrm>
            <a:off x="4267200" y="1981200"/>
            <a:ext cx="41910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 may revisit this in another lecture (if time allows)</a:t>
            </a:r>
          </a:p>
          <a:p>
            <a:pPr>
              <a:lnSpc>
                <a:spcPct val="90000"/>
              </a:lnSpc>
            </a:pPr>
            <a:r>
              <a:rPr lang="en-US" dirty="0"/>
              <a:t>For now: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Locus of the centers of the maximal bi-tangent circles/spheres/…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C041-1F08-1E47-9D7F-359328601393}" type="slidenum">
              <a:rPr lang="en-US"/>
              <a:pPr/>
              <a:t>17</a:t>
            </a:fld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 rot="524992">
            <a:off x="776407" y="2209800"/>
            <a:ext cx="2957393" cy="3470597"/>
            <a:chOff x="395407" y="2320603"/>
            <a:chExt cx="2957393" cy="3470597"/>
          </a:xfrm>
        </p:grpSpPr>
        <p:sp>
          <p:nvSpPr>
            <p:cNvPr id="12" name="Oval 11"/>
            <p:cNvSpPr/>
            <p:nvPr/>
          </p:nvSpPr>
          <p:spPr>
            <a:xfrm>
              <a:off x="1524000" y="3276600"/>
              <a:ext cx="457200" cy="4572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828800" y="3124200"/>
              <a:ext cx="457200" cy="4572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2133600" y="2971800"/>
              <a:ext cx="457200" cy="4572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143000" y="3352800"/>
              <a:ext cx="609600" cy="6096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179870" y="3505200"/>
              <a:ext cx="761157" cy="7620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219200" y="3657600"/>
              <a:ext cx="914400" cy="9144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1524000" y="3962400"/>
              <a:ext cx="914400" cy="9144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1905000" y="4343400"/>
              <a:ext cx="914400" cy="9144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2209800" y="4648200"/>
              <a:ext cx="914400" cy="9144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2514600" y="4953000"/>
              <a:ext cx="762000" cy="7620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2743200" y="5181600"/>
              <a:ext cx="609600" cy="6096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Oval 1"/>
            <p:cNvSpPr/>
            <p:nvPr/>
          </p:nvSpPr>
          <p:spPr>
            <a:xfrm rot="20958794">
              <a:off x="601685" y="2612207"/>
              <a:ext cx="457200" cy="4572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 rot="20958794">
              <a:off x="395407" y="2340954"/>
              <a:ext cx="457200" cy="4572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 rot="20958794">
              <a:off x="807964" y="2883459"/>
              <a:ext cx="457200" cy="4572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 rot="20958794">
              <a:off x="1014243" y="3154711"/>
              <a:ext cx="457200" cy="4572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  <a:effectLst/>
            <a:scene3d>
              <a:camera prst="orthographicFront">
                <a:rot lat="0" lon="0" rev="0"/>
              </a:camera>
              <a:lightRig rig="twoPt" dir="br">
                <a:rot lat="0" lon="0" rev="8700000"/>
              </a:lightRig>
            </a:scene3d>
            <a:sp3d prstMaterial="matte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Connector 3"/>
            <p:cNvCxnSpPr/>
            <p:nvPr/>
          </p:nvCxnSpPr>
          <p:spPr>
            <a:xfrm rot="20958794">
              <a:off x="731764" y="2502459"/>
              <a:ext cx="609600" cy="1219200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1447800" y="3200400"/>
              <a:ext cx="914400" cy="457200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endCxn id="19" idx="1"/>
            </p:cNvCxnSpPr>
            <p:nvPr/>
          </p:nvCxnSpPr>
          <p:spPr>
            <a:xfrm>
              <a:off x="1447800" y="3657600"/>
              <a:ext cx="210111" cy="438711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19" idx="1"/>
            </p:cNvCxnSpPr>
            <p:nvPr/>
          </p:nvCxnSpPr>
          <p:spPr>
            <a:xfrm>
              <a:off x="1657911" y="4096311"/>
              <a:ext cx="1390089" cy="1390089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5146" name="Straight Connector 475145"/>
            <p:cNvCxnSpPr/>
            <p:nvPr/>
          </p:nvCxnSpPr>
          <p:spPr>
            <a:xfrm>
              <a:off x="762000" y="2362200"/>
              <a:ext cx="685800" cy="914400"/>
            </a:xfrm>
            <a:prstGeom prst="line">
              <a:avLst/>
            </a:pr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endCxn id="12" idx="1"/>
            </p:cNvCxnSpPr>
            <p:nvPr/>
          </p:nvCxnSpPr>
          <p:spPr>
            <a:xfrm flipH="1">
              <a:off x="1590955" y="2971800"/>
              <a:ext cx="695045" cy="371755"/>
            </a:xfrm>
            <a:prstGeom prst="line">
              <a:avLst/>
            </a:pr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14" idx="5"/>
              <a:endCxn id="12" idx="5"/>
            </p:cNvCxnSpPr>
            <p:nvPr/>
          </p:nvCxnSpPr>
          <p:spPr>
            <a:xfrm flipH="1">
              <a:off x="1914245" y="3362045"/>
              <a:ext cx="609600" cy="304800"/>
            </a:xfrm>
            <a:prstGeom prst="line">
              <a:avLst/>
            </a:pr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8" idx="2"/>
              <a:endCxn id="10" idx="3"/>
            </p:cNvCxnSpPr>
            <p:nvPr/>
          </p:nvCxnSpPr>
          <p:spPr>
            <a:xfrm>
              <a:off x="399372" y="2611946"/>
              <a:ext cx="714605" cy="960182"/>
            </a:xfrm>
            <a:prstGeom prst="line">
              <a:avLst/>
            </a:pr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17" idx="7"/>
              <a:endCxn id="24" idx="7"/>
            </p:cNvCxnSpPr>
            <p:nvPr/>
          </p:nvCxnSpPr>
          <p:spPr>
            <a:xfrm>
              <a:off x="1999689" y="3791511"/>
              <a:ext cx="990600" cy="990600"/>
            </a:xfrm>
            <a:prstGeom prst="line">
              <a:avLst/>
            </a:pr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17" idx="3"/>
              <a:endCxn id="24" idx="3"/>
            </p:cNvCxnSpPr>
            <p:nvPr/>
          </p:nvCxnSpPr>
          <p:spPr>
            <a:xfrm>
              <a:off x="1353111" y="4438089"/>
              <a:ext cx="990600" cy="990600"/>
            </a:xfrm>
            <a:prstGeom prst="line">
              <a:avLst/>
            </a:pr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endCxn id="92" idx="2"/>
            </p:cNvCxnSpPr>
            <p:nvPr/>
          </p:nvCxnSpPr>
          <p:spPr>
            <a:xfrm>
              <a:off x="1143000" y="3657600"/>
              <a:ext cx="73409" cy="455642"/>
            </a:xfrm>
            <a:prstGeom prst="line">
              <a:avLst/>
            </a:pr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>
              <a:stCxn id="24" idx="3"/>
              <a:endCxn id="25" idx="3"/>
            </p:cNvCxnSpPr>
            <p:nvPr/>
          </p:nvCxnSpPr>
          <p:spPr>
            <a:xfrm>
              <a:off x="2343711" y="5428689"/>
              <a:ext cx="282481" cy="174719"/>
            </a:xfrm>
            <a:prstGeom prst="line">
              <a:avLst/>
            </a:pr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25" idx="3"/>
              <a:endCxn id="43" idx="4"/>
            </p:cNvCxnSpPr>
            <p:nvPr/>
          </p:nvCxnSpPr>
          <p:spPr>
            <a:xfrm>
              <a:off x="2626192" y="5603408"/>
              <a:ext cx="351958" cy="187792"/>
            </a:xfrm>
            <a:prstGeom prst="line">
              <a:avLst/>
            </a:pr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24" idx="7"/>
              <a:endCxn id="25" idx="7"/>
            </p:cNvCxnSpPr>
            <p:nvPr/>
          </p:nvCxnSpPr>
          <p:spPr>
            <a:xfrm>
              <a:off x="2990289" y="4782111"/>
              <a:ext cx="174719" cy="282481"/>
            </a:xfrm>
            <a:prstGeom prst="line">
              <a:avLst/>
            </a:pr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>
              <a:stCxn id="25" idx="7"/>
              <a:endCxn id="43" idx="0"/>
            </p:cNvCxnSpPr>
            <p:nvPr/>
          </p:nvCxnSpPr>
          <p:spPr>
            <a:xfrm>
              <a:off x="3165008" y="5064592"/>
              <a:ext cx="187792" cy="345608"/>
            </a:xfrm>
            <a:prstGeom prst="line">
              <a:avLst/>
            </a:pr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Freeform 42"/>
            <p:cNvSpPr/>
            <p:nvPr/>
          </p:nvSpPr>
          <p:spPr>
            <a:xfrm>
              <a:off x="2978150" y="5410200"/>
              <a:ext cx="374650" cy="381000"/>
            </a:xfrm>
            <a:custGeom>
              <a:avLst/>
              <a:gdLst>
                <a:gd name="connsiteX0" fmla="*/ 374650 w 374650"/>
                <a:gd name="connsiteY0" fmla="*/ 0 h 381000"/>
                <a:gd name="connsiteX1" fmla="*/ 301625 w 374650"/>
                <a:gd name="connsiteY1" fmla="*/ 285750 h 381000"/>
                <a:gd name="connsiteX2" fmla="*/ 0 w 374650"/>
                <a:gd name="connsiteY2" fmla="*/ 381000 h 381000"/>
                <a:gd name="connsiteX0" fmla="*/ 374650 w 374650"/>
                <a:gd name="connsiteY0" fmla="*/ 0 h 381000"/>
                <a:gd name="connsiteX1" fmla="*/ 358775 w 374650"/>
                <a:gd name="connsiteY1" fmla="*/ 168275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448833"/>
                <a:gd name="connsiteY0" fmla="*/ 0 h 381000"/>
                <a:gd name="connsiteX1" fmla="*/ 447675 w 448833"/>
                <a:gd name="connsiteY1" fmla="*/ 165100 h 381000"/>
                <a:gd name="connsiteX2" fmla="*/ 301625 w 448833"/>
                <a:gd name="connsiteY2" fmla="*/ 285750 h 381000"/>
                <a:gd name="connsiteX3" fmla="*/ 0 w 448833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168275 w 374650"/>
                <a:gd name="connsiteY3" fmla="*/ 346075 h 381000"/>
                <a:gd name="connsiteX4" fmla="*/ 0 w 374650"/>
                <a:gd name="connsiteY4" fmla="*/ 381000 h 381000"/>
                <a:gd name="connsiteX0" fmla="*/ 374650 w 374650"/>
                <a:gd name="connsiteY0" fmla="*/ 0 h 493443"/>
                <a:gd name="connsiteX1" fmla="*/ 361950 w 374650"/>
                <a:gd name="connsiteY1" fmla="*/ 165100 h 493443"/>
                <a:gd name="connsiteX2" fmla="*/ 301625 w 374650"/>
                <a:gd name="connsiteY2" fmla="*/ 285750 h 493443"/>
                <a:gd name="connsiteX3" fmla="*/ 222250 w 374650"/>
                <a:gd name="connsiteY3" fmla="*/ 492125 h 493443"/>
                <a:gd name="connsiteX4" fmla="*/ 0 w 374650"/>
                <a:gd name="connsiteY4" fmla="*/ 381000 h 493443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180975 w 374650"/>
                <a:gd name="connsiteY3" fmla="*/ 361950 h 381000"/>
                <a:gd name="connsiteX4" fmla="*/ 0 w 374650"/>
                <a:gd name="connsiteY4" fmla="*/ 38100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4650" h="381000">
                  <a:moveTo>
                    <a:pt x="374650" y="0"/>
                  </a:moveTo>
                  <a:cubicBezTo>
                    <a:pt x="372004" y="28046"/>
                    <a:pt x="374121" y="117475"/>
                    <a:pt x="361950" y="165100"/>
                  </a:cubicBezTo>
                  <a:cubicBezTo>
                    <a:pt x="349779" y="212725"/>
                    <a:pt x="331787" y="252942"/>
                    <a:pt x="301625" y="285750"/>
                  </a:cubicBezTo>
                  <a:cubicBezTo>
                    <a:pt x="271463" y="318558"/>
                    <a:pt x="231246" y="346075"/>
                    <a:pt x="180975" y="361950"/>
                  </a:cubicBezTo>
                  <a:cubicBezTo>
                    <a:pt x="130704" y="377825"/>
                    <a:pt x="28046" y="375179"/>
                    <a:pt x="0" y="381000"/>
                  </a:cubicBezTo>
                </a:path>
              </a:pathLst>
            </a:custGeom>
            <a:ln w="381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 89"/>
            <p:cNvSpPr/>
            <p:nvPr/>
          </p:nvSpPr>
          <p:spPr>
            <a:xfrm rot="17059697">
              <a:off x="2239523" y="2970746"/>
              <a:ext cx="362065" cy="382597"/>
            </a:xfrm>
            <a:custGeom>
              <a:avLst/>
              <a:gdLst>
                <a:gd name="connsiteX0" fmla="*/ 374650 w 374650"/>
                <a:gd name="connsiteY0" fmla="*/ 0 h 381000"/>
                <a:gd name="connsiteX1" fmla="*/ 301625 w 374650"/>
                <a:gd name="connsiteY1" fmla="*/ 285750 h 381000"/>
                <a:gd name="connsiteX2" fmla="*/ 0 w 374650"/>
                <a:gd name="connsiteY2" fmla="*/ 381000 h 381000"/>
                <a:gd name="connsiteX0" fmla="*/ 374650 w 374650"/>
                <a:gd name="connsiteY0" fmla="*/ 0 h 381000"/>
                <a:gd name="connsiteX1" fmla="*/ 358775 w 374650"/>
                <a:gd name="connsiteY1" fmla="*/ 168275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448833"/>
                <a:gd name="connsiteY0" fmla="*/ 0 h 381000"/>
                <a:gd name="connsiteX1" fmla="*/ 447675 w 448833"/>
                <a:gd name="connsiteY1" fmla="*/ 165100 h 381000"/>
                <a:gd name="connsiteX2" fmla="*/ 301625 w 448833"/>
                <a:gd name="connsiteY2" fmla="*/ 285750 h 381000"/>
                <a:gd name="connsiteX3" fmla="*/ 0 w 448833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168275 w 374650"/>
                <a:gd name="connsiteY3" fmla="*/ 346075 h 381000"/>
                <a:gd name="connsiteX4" fmla="*/ 0 w 374650"/>
                <a:gd name="connsiteY4" fmla="*/ 381000 h 381000"/>
                <a:gd name="connsiteX0" fmla="*/ 374650 w 374650"/>
                <a:gd name="connsiteY0" fmla="*/ 0 h 493443"/>
                <a:gd name="connsiteX1" fmla="*/ 361950 w 374650"/>
                <a:gd name="connsiteY1" fmla="*/ 165100 h 493443"/>
                <a:gd name="connsiteX2" fmla="*/ 301625 w 374650"/>
                <a:gd name="connsiteY2" fmla="*/ 285750 h 493443"/>
                <a:gd name="connsiteX3" fmla="*/ 222250 w 374650"/>
                <a:gd name="connsiteY3" fmla="*/ 492125 h 493443"/>
                <a:gd name="connsiteX4" fmla="*/ 0 w 374650"/>
                <a:gd name="connsiteY4" fmla="*/ 381000 h 493443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180975 w 374650"/>
                <a:gd name="connsiteY3" fmla="*/ 361950 h 381000"/>
                <a:gd name="connsiteX4" fmla="*/ 0 w 374650"/>
                <a:gd name="connsiteY4" fmla="*/ 381000 h 381000"/>
                <a:gd name="connsiteX0" fmla="*/ 406532 w 406532"/>
                <a:gd name="connsiteY0" fmla="*/ 0 h 364512"/>
                <a:gd name="connsiteX1" fmla="*/ 393832 w 406532"/>
                <a:gd name="connsiteY1" fmla="*/ 165100 h 364512"/>
                <a:gd name="connsiteX2" fmla="*/ 333507 w 406532"/>
                <a:gd name="connsiteY2" fmla="*/ 285750 h 364512"/>
                <a:gd name="connsiteX3" fmla="*/ 212857 w 406532"/>
                <a:gd name="connsiteY3" fmla="*/ 361950 h 364512"/>
                <a:gd name="connsiteX4" fmla="*/ 0 w 406532"/>
                <a:gd name="connsiteY4" fmla="*/ 320328 h 364512"/>
                <a:gd name="connsiteX0" fmla="*/ 349321 w 395479"/>
                <a:gd name="connsiteY0" fmla="*/ 0 h 408884"/>
                <a:gd name="connsiteX1" fmla="*/ 393832 w 395479"/>
                <a:gd name="connsiteY1" fmla="*/ 209472 h 408884"/>
                <a:gd name="connsiteX2" fmla="*/ 333507 w 395479"/>
                <a:gd name="connsiteY2" fmla="*/ 330122 h 408884"/>
                <a:gd name="connsiteX3" fmla="*/ 212857 w 395479"/>
                <a:gd name="connsiteY3" fmla="*/ 406322 h 408884"/>
                <a:gd name="connsiteX4" fmla="*/ 0 w 395479"/>
                <a:gd name="connsiteY4" fmla="*/ 364700 h 408884"/>
                <a:gd name="connsiteX0" fmla="*/ 349321 w 506899"/>
                <a:gd name="connsiteY0" fmla="*/ 0 h 408884"/>
                <a:gd name="connsiteX1" fmla="*/ 506282 w 506899"/>
                <a:gd name="connsiteY1" fmla="*/ 213520 h 408884"/>
                <a:gd name="connsiteX2" fmla="*/ 333507 w 506899"/>
                <a:gd name="connsiteY2" fmla="*/ 330122 h 408884"/>
                <a:gd name="connsiteX3" fmla="*/ 212857 w 506899"/>
                <a:gd name="connsiteY3" fmla="*/ 406322 h 408884"/>
                <a:gd name="connsiteX4" fmla="*/ 0 w 506899"/>
                <a:gd name="connsiteY4" fmla="*/ 364700 h 408884"/>
                <a:gd name="connsiteX0" fmla="*/ 426560 w 507364"/>
                <a:gd name="connsiteY0" fmla="*/ 0 h 363074"/>
                <a:gd name="connsiteX1" fmla="*/ 506282 w 507364"/>
                <a:gd name="connsiteY1" fmla="*/ 167710 h 363074"/>
                <a:gd name="connsiteX2" fmla="*/ 333507 w 507364"/>
                <a:gd name="connsiteY2" fmla="*/ 284312 h 363074"/>
                <a:gd name="connsiteX3" fmla="*/ 212857 w 507364"/>
                <a:gd name="connsiteY3" fmla="*/ 360512 h 363074"/>
                <a:gd name="connsiteX4" fmla="*/ 0 w 507364"/>
                <a:gd name="connsiteY4" fmla="*/ 318890 h 363074"/>
                <a:gd name="connsiteX0" fmla="*/ 426560 w 507780"/>
                <a:gd name="connsiteY0" fmla="*/ 0 h 363074"/>
                <a:gd name="connsiteX1" fmla="*/ 506282 w 507780"/>
                <a:gd name="connsiteY1" fmla="*/ 167710 h 363074"/>
                <a:gd name="connsiteX2" fmla="*/ 333507 w 507780"/>
                <a:gd name="connsiteY2" fmla="*/ 284312 h 363074"/>
                <a:gd name="connsiteX3" fmla="*/ 212857 w 507780"/>
                <a:gd name="connsiteY3" fmla="*/ 360512 h 363074"/>
                <a:gd name="connsiteX4" fmla="*/ 0 w 507780"/>
                <a:gd name="connsiteY4" fmla="*/ 318890 h 363074"/>
                <a:gd name="connsiteX0" fmla="*/ 343302 w 506990"/>
                <a:gd name="connsiteY0" fmla="*/ 0 h 381132"/>
                <a:gd name="connsiteX1" fmla="*/ 506282 w 506990"/>
                <a:gd name="connsiteY1" fmla="*/ 185768 h 381132"/>
                <a:gd name="connsiteX2" fmla="*/ 333507 w 506990"/>
                <a:gd name="connsiteY2" fmla="*/ 302370 h 381132"/>
                <a:gd name="connsiteX3" fmla="*/ 212857 w 506990"/>
                <a:gd name="connsiteY3" fmla="*/ 378570 h 381132"/>
                <a:gd name="connsiteX4" fmla="*/ 0 w 506990"/>
                <a:gd name="connsiteY4" fmla="*/ 336948 h 381132"/>
                <a:gd name="connsiteX0" fmla="*/ 343302 w 506956"/>
                <a:gd name="connsiteY0" fmla="*/ 0 h 381132"/>
                <a:gd name="connsiteX1" fmla="*/ 506282 w 506956"/>
                <a:gd name="connsiteY1" fmla="*/ 185768 h 381132"/>
                <a:gd name="connsiteX2" fmla="*/ 333507 w 506956"/>
                <a:gd name="connsiteY2" fmla="*/ 302370 h 381132"/>
                <a:gd name="connsiteX3" fmla="*/ 212857 w 506956"/>
                <a:gd name="connsiteY3" fmla="*/ 378570 h 381132"/>
                <a:gd name="connsiteX4" fmla="*/ 0 w 506956"/>
                <a:gd name="connsiteY4" fmla="*/ 336948 h 381132"/>
                <a:gd name="connsiteX0" fmla="*/ 343302 w 387818"/>
                <a:gd name="connsiteY0" fmla="*/ 0 h 381132"/>
                <a:gd name="connsiteX1" fmla="*/ 385323 w 387818"/>
                <a:gd name="connsiteY1" fmla="*/ 174063 h 381132"/>
                <a:gd name="connsiteX2" fmla="*/ 333507 w 387818"/>
                <a:gd name="connsiteY2" fmla="*/ 302370 h 381132"/>
                <a:gd name="connsiteX3" fmla="*/ 212857 w 387818"/>
                <a:gd name="connsiteY3" fmla="*/ 378570 h 381132"/>
                <a:gd name="connsiteX4" fmla="*/ 0 w 387818"/>
                <a:gd name="connsiteY4" fmla="*/ 336948 h 381132"/>
                <a:gd name="connsiteX0" fmla="*/ 343302 w 387818"/>
                <a:gd name="connsiteY0" fmla="*/ 0 h 381132"/>
                <a:gd name="connsiteX1" fmla="*/ 385323 w 387818"/>
                <a:gd name="connsiteY1" fmla="*/ 174063 h 381132"/>
                <a:gd name="connsiteX2" fmla="*/ 333507 w 387818"/>
                <a:gd name="connsiteY2" fmla="*/ 302370 h 381132"/>
                <a:gd name="connsiteX3" fmla="*/ 212857 w 387818"/>
                <a:gd name="connsiteY3" fmla="*/ 378570 h 381132"/>
                <a:gd name="connsiteX4" fmla="*/ 0 w 387818"/>
                <a:gd name="connsiteY4" fmla="*/ 336948 h 381132"/>
                <a:gd name="connsiteX0" fmla="*/ 343302 w 385323"/>
                <a:gd name="connsiteY0" fmla="*/ 0 h 381132"/>
                <a:gd name="connsiteX1" fmla="*/ 385323 w 385323"/>
                <a:gd name="connsiteY1" fmla="*/ 174063 h 381132"/>
                <a:gd name="connsiteX2" fmla="*/ 333507 w 385323"/>
                <a:gd name="connsiteY2" fmla="*/ 302370 h 381132"/>
                <a:gd name="connsiteX3" fmla="*/ 212857 w 385323"/>
                <a:gd name="connsiteY3" fmla="*/ 378570 h 381132"/>
                <a:gd name="connsiteX4" fmla="*/ 0 w 385323"/>
                <a:gd name="connsiteY4" fmla="*/ 336948 h 381132"/>
                <a:gd name="connsiteX0" fmla="*/ 343302 w 386675"/>
                <a:gd name="connsiteY0" fmla="*/ 0 h 381132"/>
                <a:gd name="connsiteX1" fmla="*/ 385323 w 386675"/>
                <a:gd name="connsiteY1" fmla="*/ 174063 h 381132"/>
                <a:gd name="connsiteX2" fmla="*/ 333507 w 386675"/>
                <a:gd name="connsiteY2" fmla="*/ 302370 h 381132"/>
                <a:gd name="connsiteX3" fmla="*/ 212857 w 386675"/>
                <a:gd name="connsiteY3" fmla="*/ 378570 h 381132"/>
                <a:gd name="connsiteX4" fmla="*/ 0 w 386675"/>
                <a:gd name="connsiteY4" fmla="*/ 336948 h 381132"/>
                <a:gd name="connsiteX0" fmla="*/ 256300 w 299673"/>
                <a:gd name="connsiteY0" fmla="*/ 0 h 485127"/>
                <a:gd name="connsiteX1" fmla="*/ 298321 w 299673"/>
                <a:gd name="connsiteY1" fmla="*/ 174063 h 485127"/>
                <a:gd name="connsiteX2" fmla="*/ 246505 w 299673"/>
                <a:gd name="connsiteY2" fmla="*/ 302370 h 485127"/>
                <a:gd name="connsiteX3" fmla="*/ 125855 w 299673"/>
                <a:gd name="connsiteY3" fmla="*/ 378570 h 485127"/>
                <a:gd name="connsiteX4" fmla="*/ 0 w 299673"/>
                <a:gd name="connsiteY4" fmla="*/ 485127 h 485127"/>
                <a:gd name="connsiteX0" fmla="*/ 256300 w 299673"/>
                <a:gd name="connsiteY0" fmla="*/ 0 h 485127"/>
                <a:gd name="connsiteX1" fmla="*/ 298321 w 299673"/>
                <a:gd name="connsiteY1" fmla="*/ 174063 h 485127"/>
                <a:gd name="connsiteX2" fmla="*/ 246505 w 299673"/>
                <a:gd name="connsiteY2" fmla="*/ 302370 h 485127"/>
                <a:gd name="connsiteX3" fmla="*/ 125855 w 299673"/>
                <a:gd name="connsiteY3" fmla="*/ 378570 h 485127"/>
                <a:gd name="connsiteX4" fmla="*/ 0 w 299673"/>
                <a:gd name="connsiteY4" fmla="*/ 485127 h 485127"/>
                <a:gd name="connsiteX0" fmla="*/ 318692 w 362065"/>
                <a:gd name="connsiteY0" fmla="*/ 0 h 380672"/>
                <a:gd name="connsiteX1" fmla="*/ 360713 w 362065"/>
                <a:gd name="connsiteY1" fmla="*/ 174063 h 380672"/>
                <a:gd name="connsiteX2" fmla="*/ 308897 w 362065"/>
                <a:gd name="connsiteY2" fmla="*/ 302370 h 380672"/>
                <a:gd name="connsiteX3" fmla="*/ 188247 w 362065"/>
                <a:gd name="connsiteY3" fmla="*/ 378570 h 380672"/>
                <a:gd name="connsiteX4" fmla="*/ 0 w 362065"/>
                <a:gd name="connsiteY4" fmla="*/ 330662 h 380672"/>
                <a:gd name="connsiteX0" fmla="*/ 318692 w 362065"/>
                <a:gd name="connsiteY0" fmla="*/ 0 h 382597"/>
                <a:gd name="connsiteX1" fmla="*/ 360713 w 362065"/>
                <a:gd name="connsiteY1" fmla="*/ 174063 h 382597"/>
                <a:gd name="connsiteX2" fmla="*/ 308897 w 362065"/>
                <a:gd name="connsiteY2" fmla="*/ 302370 h 382597"/>
                <a:gd name="connsiteX3" fmla="*/ 188247 w 362065"/>
                <a:gd name="connsiteY3" fmla="*/ 378570 h 382597"/>
                <a:gd name="connsiteX4" fmla="*/ 0 w 362065"/>
                <a:gd name="connsiteY4" fmla="*/ 330662 h 382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065" h="382597">
                  <a:moveTo>
                    <a:pt x="318692" y="0"/>
                  </a:moveTo>
                  <a:cubicBezTo>
                    <a:pt x="337580" y="22546"/>
                    <a:pt x="368957" y="111057"/>
                    <a:pt x="360713" y="174063"/>
                  </a:cubicBezTo>
                  <a:cubicBezTo>
                    <a:pt x="348609" y="234779"/>
                    <a:pt x="337641" y="268286"/>
                    <a:pt x="308897" y="302370"/>
                  </a:cubicBezTo>
                  <a:cubicBezTo>
                    <a:pt x="280153" y="336455"/>
                    <a:pt x="238518" y="362695"/>
                    <a:pt x="188247" y="378570"/>
                  </a:cubicBezTo>
                  <a:cubicBezTo>
                    <a:pt x="137976" y="394445"/>
                    <a:pt x="30537" y="360250"/>
                    <a:pt x="0" y="330662"/>
                  </a:cubicBezTo>
                </a:path>
              </a:pathLst>
            </a:custGeom>
            <a:ln w="381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 rot="11417524">
              <a:off x="411063" y="2320603"/>
              <a:ext cx="340080" cy="327772"/>
            </a:xfrm>
            <a:custGeom>
              <a:avLst/>
              <a:gdLst>
                <a:gd name="connsiteX0" fmla="*/ 374650 w 374650"/>
                <a:gd name="connsiteY0" fmla="*/ 0 h 381000"/>
                <a:gd name="connsiteX1" fmla="*/ 301625 w 374650"/>
                <a:gd name="connsiteY1" fmla="*/ 285750 h 381000"/>
                <a:gd name="connsiteX2" fmla="*/ 0 w 374650"/>
                <a:gd name="connsiteY2" fmla="*/ 381000 h 381000"/>
                <a:gd name="connsiteX0" fmla="*/ 374650 w 374650"/>
                <a:gd name="connsiteY0" fmla="*/ 0 h 381000"/>
                <a:gd name="connsiteX1" fmla="*/ 358775 w 374650"/>
                <a:gd name="connsiteY1" fmla="*/ 168275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448833"/>
                <a:gd name="connsiteY0" fmla="*/ 0 h 381000"/>
                <a:gd name="connsiteX1" fmla="*/ 447675 w 448833"/>
                <a:gd name="connsiteY1" fmla="*/ 165100 h 381000"/>
                <a:gd name="connsiteX2" fmla="*/ 301625 w 448833"/>
                <a:gd name="connsiteY2" fmla="*/ 285750 h 381000"/>
                <a:gd name="connsiteX3" fmla="*/ 0 w 448833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168275 w 374650"/>
                <a:gd name="connsiteY3" fmla="*/ 346075 h 381000"/>
                <a:gd name="connsiteX4" fmla="*/ 0 w 374650"/>
                <a:gd name="connsiteY4" fmla="*/ 381000 h 381000"/>
                <a:gd name="connsiteX0" fmla="*/ 374650 w 374650"/>
                <a:gd name="connsiteY0" fmla="*/ 0 h 493443"/>
                <a:gd name="connsiteX1" fmla="*/ 361950 w 374650"/>
                <a:gd name="connsiteY1" fmla="*/ 165100 h 493443"/>
                <a:gd name="connsiteX2" fmla="*/ 301625 w 374650"/>
                <a:gd name="connsiteY2" fmla="*/ 285750 h 493443"/>
                <a:gd name="connsiteX3" fmla="*/ 222250 w 374650"/>
                <a:gd name="connsiteY3" fmla="*/ 492125 h 493443"/>
                <a:gd name="connsiteX4" fmla="*/ 0 w 374650"/>
                <a:gd name="connsiteY4" fmla="*/ 381000 h 493443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180975 w 374650"/>
                <a:gd name="connsiteY3" fmla="*/ 361950 h 381000"/>
                <a:gd name="connsiteX4" fmla="*/ 0 w 374650"/>
                <a:gd name="connsiteY4" fmla="*/ 381000 h 381000"/>
                <a:gd name="connsiteX0" fmla="*/ 406532 w 406532"/>
                <a:gd name="connsiteY0" fmla="*/ 0 h 364512"/>
                <a:gd name="connsiteX1" fmla="*/ 393832 w 406532"/>
                <a:gd name="connsiteY1" fmla="*/ 165100 h 364512"/>
                <a:gd name="connsiteX2" fmla="*/ 333507 w 406532"/>
                <a:gd name="connsiteY2" fmla="*/ 285750 h 364512"/>
                <a:gd name="connsiteX3" fmla="*/ 212857 w 406532"/>
                <a:gd name="connsiteY3" fmla="*/ 361950 h 364512"/>
                <a:gd name="connsiteX4" fmla="*/ 0 w 406532"/>
                <a:gd name="connsiteY4" fmla="*/ 320328 h 364512"/>
                <a:gd name="connsiteX0" fmla="*/ 349321 w 395479"/>
                <a:gd name="connsiteY0" fmla="*/ 0 h 408884"/>
                <a:gd name="connsiteX1" fmla="*/ 393832 w 395479"/>
                <a:gd name="connsiteY1" fmla="*/ 209472 h 408884"/>
                <a:gd name="connsiteX2" fmla="*/ 333507 w 395479"/>
                <a:gd name="connsiteY2" fmla="*/ 330122 h 408884"/>
                <a:gd name="connsiteX3" fmla="*/ 212857 w 395479"/>
                <a:gd name="connsiteY3" fmla="*/ 406322 h 408884"/>
                <a:gd name="connsiteX4" fmla="*/ 0 w 395479"/>
                <a:gd name="connsiteY4" fmla="*/ 364700 h 408884"/>
                <a:gd name="connsiteX0" fmla="*/ 349321 w 506899"/>
                <a:gd name="connsiteY0" fmla="*/ 0 h 408884"/>
                <a:gd name="connsiteX1" fmla="*/ 506282 w 506899"/>
                <a:gd name="connsiteY1" fmla="*/ 213520 h 408884"/>
                <a:gd name="connsiteX2" fmla="*/ 333507 w 506899"/>
                <a:gd name="connsiteY2" fmla="*/ 330122 h 408884"/>
                <a:gd name="connsiteX3" fmla="*/ 212857 w 506899"/>
                <a:gd name="connsiteY3" fmla="*/ 406322 h 408884"/>
                <a:gd name="connsiteX4" fmla="*/ 0 w 506899"/>
                <a:gd name="connsiteY4" fmla="*/ 364700 h 408884"/>
                <a:gd name="connsiteX0" fmla="*/ 426560 w 507364"/>
                <a:gd name="connsiteY0" fmla="*/ 0 h 363074"/>
                <a:gd name="connsiteX1" fmla="*/ 506282 w 507364"/>
                <a:gd name="connsiteY1" fmla="*/ 167710 h 363074"/>
                <a:gd name="connsiteX2" fmla="*/ 333507 w 507364"/>
                <a:gd name="connsiteY2" fmla="*/ 284312 h 363074"/>
                <a:gd name="connsiteX3" fmla="*/ 212857 w 507364"/>
                <a:gd name="connsiteY3" fmla="*/ 360512 h 363074"/>
                <a:gd name="connsiteX4" fmla="*/ 0 w 507364"/>
                <a:gd name="connsiteY4" fmla="*/ 318890 h 363074"/>
                <a:gd name="connsiteX0" fmla="*/ 426560 w 507780"/>
                <a:gd name="connsiteY0" fmla="*/ 0 h 363074"/>
                <a:gd name="connsiteX1" fmla="*/ 506282 w 507780"/>
                <a:gd name="connsiteY1" fmla="*/ 167710 h 363074"/>
                <a:gd name="connsiteX2" fmla="*/ 333507 w 507780"/>
                <a:gd name="connsiteY2" fmla="*/ 284312 h 363074"/>
                <a:gd name="connsiteX3" fmla="*/ 212857 w 507780"/>
                <a:gd name="connsiteY3" fmla="*/ 360512 h 363074"/>
                <a:gd name="connsiteX4" fmla="*/ 0 w 507780"/>
                <a:gd name="connsiteY4" fmla="*/ 318890 h 363074"/>
                <a:gd name="connsiteX0" fmla="*/ 343302 w 506990"/>
                <a:gd name="connsiteY0" fmla="*/ 0 h 381132"/>
                <a:gd name="connsiteX1" fmla="*/ 506282 w 506990"/>
                <a:gd name="connsiteY1" fmla="*/ 185768 h 381132"/>
                <a:gd name="connsiteX2" fmla="*/ 333507 w 506990"/>
                <a:gd name="connsiteY2" fmla="*/ 302370 h 381132"/>
                <a:gd name="connsiteX3" fmla="*/ 212857 w 506990"/>
                <a:gd name="connsiteY3" fmla="*/ 378570 h 381132"/>
                <a:gd name="connsiteX4" fmla="*/ 0 w 506990"/>
                <a:gd name="connsiteY4" fmla="*/ 336948 h 381132"/>
                <a:gd name="connsiteX0" fmla="*/ 343302 w 506956"/>
                <a:gd name="connsiteY0" fmla="*/ 0 h 381132"/>
                <a:gd name="connsiteX1" fmla="*/ 506282 w 506956"/>
                <a:gd name="connsiteY1" fmla="*/ 185768 h 381132"/>
                <a:gd name="connsiteX2" fmla="*/ 333507 w 506956"/>
                <a:gd name="connsiteY2" fmla="*/ 302370 h 381132"/>
                <a:gd name="connsiteX3" fmla="*/ 212857 w 506956"/>
                <a:gd name="connsiteY3" fmla="*/ 378570 h 381132"/>
                <a:gd name="connsiteX4" fmla="*/ 0 w 506956"/>
                <a:gd name="connsiteY4" fmla="*/ 336948 h 381132"/>
                <a:gd name="connsiteX0" fmla="*/ 343302 w 387818"/>
                <a:gd name="connsiteY0" fmla="*/ 0 h 381132"/>
                <a:gd name="connsiteX1" fmla="*/ 385323 w 387818"/>
                <a:gd name="connsiteY1" fmla="*/ 174063 h 381132"/>
                <a:gd name="connsiteX2" fmla="*/ 333507 w 387818"/>
                <a:gd name="connsiteY2" fmla="*/ 302370 h 381132"/>
                <a:gd name="connsiteX3" fmla="*/ 212857 w 387818"/>
                <a:gd name="connsiteY3" fmla="*/ 378570 h 381132"/>
                <a:gd name="connsiteX4" fmla="*/ 0 w 387818"/>
                <a:gd name="connsiteY4" fmla="*/ 336948 h 381132"/>
                <a:gd name="connsiteX0" fmla="*/ 343302 w 387818"/>
                <a:gd name="connsiteY0" fmla="*/ 0 h 381132"/>
                <a:gd name="connsiteX1" fmla="*/ 385323 w 387818"/>
                <a:gd name="connsiteY1" fmla="*/ 174063 h 381132"/>
                <a:gd name="connsiteX2" fmla="*/ 333507 w 387818"/>
                <a:gd name="connsiteY2" fmla="*/ 302370 h 381132"/>
                <a:gd name="connsiteX3" fmla="*/ 212857 w 387818"/>
                <a:gd name="connsiteY3" fmla="*/ 378570 h 381132"/>
                <a:gd name="connsiteX4" fmla="*/ 0 w 387818"/>
                <a:gd name="connsiteY4" fmla="*/ 336948 h 381132"/>
                <a:gd name="connsiteX0" fmla="*/ 343302 w 385323"/>
                <a:gd name="connsiteY0" fmla="*/ 0 h 381132"/>
                <a:gd name="connsiteX1" fmla="*/ 385323 w 385323"/>
                <a:gd name="connsiteY1" fmla="*/ 174063 h 381132"/>
                <a:gd name="connsiteX2" fmla="*/ 333507 w 385323"/>
                <a:gd name="connsiteY2" fmla="*/ 302370 h 381132"/>
                <a:gd name="connsiteX3" fmla="*/ 212857 w 385323"/>
                <a:gd name="connsiteY3" fmla="*/ 378570 h 381132"/>
                <a:gd name="connsiteX4" fmla="*/ 0 w 385323"/>
                <a:gd name="connsiteY4" fmla="*/ 336948 h 381132"/>
                <a:gd name="connsiteX0" fmla="*/ 343302 w 386675"/>
                <a:gd name="connsiteY0" fmla="*/ 0 h 381132"/>
                <a:gd name="connsiteX1" fmla="*/ 385323 w 386675"/>
                <a:gd name="connsiteY1" fmla="*/ 174063 h 381132"/>
                <a:gd name="connsiteX2" fmla="*/ 333507 w 386675"/>
                <a:gd name="connsiteY2" fmla="*/ 302370 h 381132"/>
                <a:gd name="connsiteX3" fmla="*/ 212857 w 386675"/>
                <a:gd name="connsiteY3" fmla="*/ 378570 h 381132"/>
                <a:gd name="connsiteX4" fmla="*/ 0 w 386675"/>
                <a:gd name="connsiteY4" fmla="*/ 336948 h 381132"/>
                <a:gd name="connsiteX0" fmla="*/ 256300 w 299673"/>
                <a:gd name="connsiteY0" fmla="*/ 0 h 485127"/>
                <a:gd name="connsiteX1" fmla="*/ 298321 w 299673"/>
                <a:gd name="connsiteY1" fmla="*/ 174063 h 485127"/>
                <a:gd name="connsiteX2" fmla="*/ 246505 w 299673"/>
                <a:gd name="connsiteY2" fmla="*/ 302370 h 485127"/>
                <a:gd name="connsiteX3" fmla="*/ 125855 w 299673"/>
                <a:gd name="connsiteY3" fmla="*/ 378570 h 485127"/>
                <a:gd name="connsiteX4" fmla="*/ 0 w 299673"/>
                <a:gd name="connsiteY4" fmla="*/ 485127 h 485127"/>
                <a:gd name="connsiteX0" fmla="*/ 256300 w 299673"/>
                <a:gd name="connsiteY0" fmla="*/ 0 h 485127"/>
                <a:gd name="connsiteX1" fmla="*/ 298321 w 299673"/>
                <a:gd name="connsiteY1" fmla="*/ 174063 h 485127"/>
                <a:gd name="connsiteX2" fmla="*/ 246505 w 299673"/>
                <a:gd name="connsiteY2" fmla="*/ 302370 h 485127"/>
                <a:gd name="connsiteX3" fmla="*/ 125855 w 299673"/>
                <a:gd name="connsiteY3" fmla="*/ 378570 h 485127"/>
                <a:gd name="connsiteX4" fmla="*/ 0 w 299673"/>
                <a:gd name="connsiteY4" fmla="*/ 485127 h 485127"/>
                <a:gd name="connsiteX0" fmla="*/ 318692 w 362065"/>
                <a:gd name="connsiteY0" fmla="*/ 0 h 380672"/>
                <a:gd name="connsiteX1" fmla="*/ 360713 w 362065"/>
                <a:gd name="connsiteY1" fmla="*/ 174063 h 380672"/>
                <a:gd name="connsiteX2" fmla="*/ 308897 w 362065"/>
                <a:gd name="connsiteY2" fmla="*/ 302370 h 380672"/>
                <a:gd name="connsiteX3" fmla="*/ 188247 w 362065"/>
                <a:gd name="connsiteY3" fmla="*/ 378570 h 380672"/>
                <a:gd name="connsiteX4" fmla="*/ 0 w 362065"/>
                <a:gd name="connsiteY4" fmla="*/ 330662 h 380672"/>
                <a:gd name="connsiteX0" fmla="*/ 318692 w 362065"/>
                <a:gd name="connsiteY0" fmla="*/ 0 h 382597"/>
                <a:gd name="connsiteX1" fmla="*/ 360713 w 362065"/>
                <a:gd name="connsiteY1" fmla="*/ 174063 h 382597"/>
                <a:gd name="connsiteX2" fmla="*/ 308897 w 362065"/>
                <a:gd name="connsiteY2" fmla="*/ 302370 h 382597"/>
                <a:gd name="connsiteX3" fmla="*/ 188247 w 362065"/>
                <a:gd name="connsiteY3" fmla="*/ 378570 h 382597"/>
                <a:gd name="connsiteX4" fmla="*/ 0 w 362065"/>
                <a:gd name="connsiteY4" fmla="*/ 330662 h 382597"/>
                <a:gd name="connsiteX0" fmla="*/ 414375 w 417831"/>
                <a:gd name="connsiteY0" fmla="*/ 0 h 299938"/>
                <a:gd name="connsiteX1" fmla="*/ 360713 w 417831"/>
                <a:gd name="connsiteY1" fmla="*/ 91404 h 299938"/>
                <a:gd name="connsiteX2" fmla="*/ 308897 w 417831"/>
                <a:gd name="connsiteY2" fmla="*/ 219711 h 299938"/>
                <a:gd name="connsiteX3" fmla="*/ 188247 w 417831"/>
                <a:gd name="connsiteY3" fmla="*/ 295911 h 299938"/>
                <a:gd name="connsiteX4" fmla="*/ 0 w 417831"/>
                <a:gd name="connsiteY4" fmla="*/ 248003 h 299938"/>
                <a:gd name="connsiteX0" fmla="*/ 326354 w 362397"/>
                <a:gd name="connsiteY0" fmla="*/ 0 h 358174"/>
                <a:gd name="connsiteX1" fmla="*/ 360713 w 362397"/>
                <a:gd name="connsiteY1" fmla="*/ 149640 h 358174"/>
                <a:gd name="connsiteX2" fmla="*/ 308897 w 362397"/>
                <a:gd name="connsiteY2" fmla="*/ 277947 h 358174"/>
                <a:gd name="connsiteX3" fmla="*/ 188247 w 362397"/>
                <a:gd name="connsiteY3" fmla="*/ 354147 h 358174"/>
                <a:gd name="connsiteX4" fmla="*/ 0 w 362397"/>
                <a:gd name="connsiteY4" fmla="*/ 306239 h 358174"/>
                <a:gd name="connsiteX0" fmla="*/ 452421 w 454742"/>
                <a:gd name="connsiteY0" fmla="*/ 0 h 268124"/>
                <a:gd name="connsiteX1" fmla="*/ 360713 w 454742"/>
                <a:gd name="connsiteY1" fmla="*/ 59590 h 268124"/>
                <a:gd name="connsiteX2" fmla="*/ 308897 w 454742"/>
                <a:gd name="connsiteY2" fmla="*/ 187897 h 268124"/>
                <a:gd name="connsiteX3" fmla="*/ 188247 w 454742"/>
                <a:gd name="connsiteY3" fmla="*/ 264097 h 268124"/>
                <a:gd name="connsiteX4" fmla="*/ 0 w 454742"/>
                <a:gd name="connsiteY4" fmla="*/ 216189 h 268124"/>
                <a:gd name="connsiteX0" fmla="*/ 452421 w 452421"/>
                <a:gd name="connsiteY0" fmla="*/ 0 h 268124"/>
                <a:gd name="connsiteX1" fmla="*/ 360713 w 452421"/>
                <a:gd name="connsiteY1" fmla="*/ 59590 h 268124"/>
                <a:gd name="connsiteX2" fmla="*/ 308897 w 452421"/>
                <a:gd name="connsiteY2" fmla="*/ 187897 h 268124"/>
                <a:gd name="connsiteX3" fmla="*/ 188247 w 452421"/>
                <a:gd name="connsiteY3" fmla="*/ 264097 h 268124"/>
                <a:gd name="connsiteX4" fmla="*/ 0 w 452421"/>
                <a:gd name="connsiteY4" fmla="*/ 216189 h 268124"/>
                <a:gd name="connsiteX0" fmla="*/ 347645 w 361771"/>
                <a:gd name="connsiteY0" fmla="*/ 0 h 329771"/>
                <a:gd name="connsiteX1" fmla="*/ 360713 w 361771"/>
                <a:gd name="connsiteY1" fmla="*/ 121237 h 329771"/>
                <a:gd name="connsiteX2" fmla="*/ 308897 w 361771"/>
                <a:gd name="connsiteY2" fmla="*/ 249544 h 329771"/>
                <a:gd name="connsiteX3" fmla="*/ 188247 w 361771"/>
                <a:gd name="connsiteY3" fmla="*/ 325744 h 329771"/>
                <a:gd name="connsiteX4" fmla="*/ 0 w 361771"/>
                <a:gd name="connsiteY4" fmla="*/ 277836 h 329771"/>
                <a:gd name="connsiteX0" fmla="*/ 347645 w 365268"/>
                <a:gd name="connsiteY0" fmla="*/ 0 h 329771"/>
                <a:gd name="connsiteX1" fmla="*/ 360713 w 365268"/>
                <a:gd name="connsiteY1" fmla="*/ 121237 h 329771"/>
                <a:gd name="connsiteX2" fmla="*/ 308897 w 365268"/>
                <a:gd name="connsiteY2" fmla="*/ 249544 h 329771"/>
                <a:gd name="connsiteX3" fmla="*/ 188247 w 365268"/>
                <a:gd name="connsiteY3" fmla="*/ 325744 h 329771"/>
                <a:gd name="connsiteX4" fmla="*/ 0 w 365268"/>
                <a:gd name="connsiteY4" fmla="*/ 277836 h 329771"/>
                <a:gd name="connsiteX0" fmla="*/ 347645 w 474998"/>
                <a:gd name="connsiteY0" fmla="*/ 0 h 329771"/>
                <a:gd name="connsiteX1" fmla="*/ 474580 w 474998"/>
                <a:gd name="connsiteY1" fmla="*/ 161871 h 329771"/>
                <a:gd name="connsiteX2" fmla="*/ 308897 w 474998"/>
                <a:gd name="connsiteY2" fmla="*/ 249544 h 329771"/>
                <a:gd name="connsiteX3" fmla="*/ 188247 w 474998"/>
                <a:gd name="connsiteY3" fmla="*/ 325744 h 329771"/>
                <a:gd name="connsiteX4" fmla="*/ 0 w 474998"/>
                <a:gd name="connsiteY4" fmla="*/ 277836 h 329771"/>
                <a:gd name="connsiteX0" fmla="*/ 347645 w 474998"/>
                <a:gd name="connsiteY0" fmla="*/ 0 h 329771"/>
                <a:gd name="connsiteX1" fmla="*/ 474580 w 474998"/>
                <a:gd name="connsiteY1" fmla="*/ 161871 h 329771"/>
                <a:gd name="connsiteX2" fmla="*/ 344387 w 474998"/>
                <a:gd name="connsiteY2" fmla="*/ 285049 h 329771"/>
                <a:gd name="connsiteX3" fmla="*/ 188247 w 474998"/>
                <a:gd name="connsiteY3" fmla="*/ 325744 h 329771"/>
                <a:gd name="connsiteX4" fmla="*/ 0 w 474998"/>
                <a:gd name="connsiteY4" fmla="*/ 277836 h 329771"/>
                <a:gd name="connsiteX0" fmla="*/ 347645 w 474998"/>
                <a:gd name="connsiteY0" fmla="*/ 0 h 388013"/>
                <a:gd name="connsiteX1" fmla="*/ 474580 w 474998"/>
                <a:gd name="connsiteY1" fmla="*/ 161871 h 388013"/>
                <a:gd name="connsiteX2" fmla="*/ 344387 w 474998"/>
                <a:gd name="connsiteY2" fmla="*/ 285049 h 388013"/>
                <a:gd name="connsiteX3" fmla="*/ 192777 w 474998"/>
                <a:gd name="connsiteY3" fmla="*/ 386233 h 388013"/>
                <a:gd name="connsiteX4" fmla="*/ 0 w 474998"/>
                <a:gd name="connsiteY4" fmla="*/ 277836 h 388013"/>
                <a:gd name="connsiteX0" fmla="*/ 347645 w 474998"/>
                <a:gd name="connsiteY0" fmla="*/ 0 h 387041"/>
                <a:gd name="connsiteX1" fmla="*/ 474580 w 474998"/>
                <a:gd name="connsiteY1" fmla="*/ 161871 h 387041"/>
                <a:gd name="connsiteX2" fmla="*/ 344387 w 474998"/>
                <a:gd name="connsiteY2" fmla="*/ 285049 h 387041"/>
                <a:gd name="connsiteX3" fmla="*/ 192777 w 474998"/>
                <a:gd name="connsiteY3" fmla="*/ 386233 h 387041"/>
                <a:gd name="connsiteX4" fmla="*/ 0 w 474998"/>
                <a:gd name="connsiteY4" fmla="*/ 277836 h 387041"/>
                <a:gd name="connsiteX0" fmla="*/ 364990 w 492343"/>
                <a:gd name="connsiteY0" fmla="*/ 0 h 396946"/>
                <a:gd name="connsiteX1" fmla="*/ 491925 w 492343"/>
                <a:gd name="connsiteY1" fmla="*/ 161871 h 396946"/>
                <a:gd name="connsiteX2" fmla="*/ 361732 w 492343"/>
                <a:gd name="connsiteY2" fmla="*/ 285049 h 396946"/>
                <a:gd name="connsiteX3" fmla="*/ 210122 w 492343"/>
                <a:gd name="connsiteY3" fmla="*/ 386233 h 396946"/>
                <a:gd name="connsiteX4" fmla="*/ 0 w 492343"/>
                <a:gd name="connsiteY4" fmla="*/ 377794 h 396946"/>
                <a:gd name="connsiteX0" fmla="*/ 364990 w 492343"/>
                <a:gd name="connsiteY0" fmla="*/ 0 h 423113"/>
                <a:gd name="connsiteX1" fmla="*/ 491925 w 492343"/>
                <a:gd name="connsiteY1" fmla="*/ 161871 h 423113"/>
                <a:gd name="connsiteX2" fmla="*/ 361732 w 492343"/>
                <a:gd name="connsiteY2" fmla="*/ 285049 h 423113"/>
                <a:gd name="connsiteX3" fmla="*/ 210122 w 492343"/>
                <a:gd name="connsiteY3" fmla="*/ 386233 h 423113"/>
                <a:gd name="connsiteX4" fmla="*/ 0 w 492343"/>
                <a:gd name="connsiteY4" fmla="*/ 377794 h 423113"/>
                <a:gd name="connsiteX0" fmla="*/ 323796 w 451149"/>
                <a:gd name="connsiteY0" fmla="*/ 0 h 390272"/>
                <a:gd name="connsiteX1" fmla="*/ 450731 w 451149"/>
                <a:gd name="connsiteY1" fmla="*/ 161871 h 390272"/>
                <a:gd name="connsiteX2" fmla="*/ 320538 w 451149"/>
                <a:gd name="connsiteY2" fmla="*/ 285049 h 390272"/>
                <a:gd name="connsiteX3" fmla="*/ 168928 w 451149"/>
                <a:gd name="connsiteY3" fmla="*/ 386233 h 390272"/>
                <a:gd name="connsiteX4" fmla="*/ 0 w 451149"/>
                <a:gd name="connsiteY4" fmla="*/ 302548 h 390272"/>
                <a:gd name="connsiteX0" fmla="*/ 323796 w 451149"/>
                <a:gd name="connsiteY0" fmla="*/ 0 h 387140"/>
                <a:gd name="connsiteX1" fmla="*/ 450731 w 451149"/>
                <a:gd name="connsiteY1" fmla="*/ 161871 h 387140"/>
                <a:gd name="connsiteX2" fmla="*/ 320538 w 451149"/>
                <a:gd name="connsiteY2" fmla="*/ 285049 h 387140"/>
                <a:gd name="connsiteX3" fmla="*/ 168928 w 451149"/>
                <a:gd name="connsiteY3" fmla="*/ 386233 h 387140"/>
                <a:gd name="connsiteX4" fmla="*/ 0 w 451149"/>
                <a:gd name="connsiteY4" fmla="*/ 302548 h 387140"/>
                <a:gd name="connsiteX0" fmla="*/ 333168 w 460521"/>
                <a:gd name="connsiteY0" fmla="*/ 0 h 387158"/>
                <a:gd name="connsiteX1" fmla="*/ 460103 w 460521"/>
                <a:gd name="connsiteY1" fmla="*/ 161871 h 387158"/>
                <a:gd name="connsiteX2" fmla="*/ 329910 w 460521"/>
                <a:gd name="connsiteY2" fmla="*/ 285049 h 387158"/>
                <a:gd name="connsiteX3" fmla="*/ 178300 w 460521"/>
                <a:gd name="connsiteY3" fmla="*/ 386233 h 387158"/>
                <a:gd name="connsiteX4" fmla="*/ 0 w 460521"/>
                <a:gd name="connsiteY4" fmla="*/ 304250 h 387158"/>
                <a:gd name="connsiteX0" fmla="*/ 317548 w 444901"/>
                <a:gd name="connsiteY0" fmla="*/ 0 h 387128"/>
                <a:gd name="connsiteX1" fmla="*/ 444483 w 444901"/>
                <a:gd name="connsiteY1" fmla="*/ 161871 h 387128"/>
                <a:gd name="connsiteX2" fmla="*/ 314290 w 444901"/>
                <a:gd name="connsiteY2" fmla="*/ 285049 h 387128"/>
                <a:gd name="connsiteX3" fmla="*/ 162680 w 444901"/>
                <a:gd name="connsiteY3" fmla="*/ 386233 h 387128"/>
                <a:gd name="connsiteX4" fmla="*/ 0 w 444901"/>
                <a:gd name="connsiteY4" fmla="*/ 301414 h 387128"/>
                <a:gd name="connsiteX0" fmla="*/ 316413 w 443766"/>
                <a:gd name="connsiteY0" fmla="*/ 0 h 387197"/>
                <a:gd name="connsiteX1" fmla="*/ 443348 w 443766"/>
                <a:gd name="connsiteY1" fmla="*/ 161871 h 387197"/>
                <a:gd name="connsiteX2" fmla="*/ 313155 w 443766"/>
                <a:gd name="connsiteY2" fmla="*/ 285049 h 387197"/>
                <a:gd name="connsiteX3" fmla="*/ 161545 w 443766"/>
                <a:gd name="connsiteY3" fmla="*/ 386233 h 387197"/>
                <a:gd name="connsiteX4" fmla="*/ 0 w 443766"/>
                <a:gd name="connsiteY4" fmla="*/ 307662 h 387197"/>
                <a:gd name="connsiteX0" fmla="*/ 316413 w 443766"/>
                <a:gd name="connsiteY0" fmla="*/ 0 h 387249"/>
                <a:gd name="connsiteX1" fmla="*/ 443348 w 443766"/>
                <a:gd name="connsiteY1" fmla="*/ 161871 h 387249"/>
                <a:gd name="connsiteX2" fmla="*/ 313155 w 443766"/>
                <a:gd name="connsiteY2" fmla="*/ 285049 h 387249"/>
                <a:gd name="connsiteX3" fmla="*/ 161545 w 443766"/>
                <a:gd name="connsiteY3" fmla="*/ 386233 h 387249"/>
                <a:gd name="connsiteX4" fmla="*/ 0 w 443766"/>
                <a:gd name="connsiteY4" fmla="*/ 307662 h 387249"/>
                <a:gd name="connsiteX0" fmla="*/ 316413 w 443766"/>
                <a:gd name="connsiteY0" fmla="*/ 0 h 387249"/>
                <a:gd name="connsiteX1" fmla="*/ 443348 w 443766"/>
                <a:gd name="connsiteY1" fmla="*/ 161871 h 387249"/>
                <a:gd name="connsiteX2" fmla="*/ 251819 w 443766"/>
                <a:gd name="connsiteY2" fmla="*/ 267145 h 387249"/>
                <a:gd name="connsiteX3" fmla="*/ 161545 w 443766"/>
                <a:gd name="connsiteY3" fmla="*/ 386233 h 387249"/>
                <a:gd name="connsiteX4" fmla="*/ 0 w 443766"/>
                <a:gd name="connsiteY4" fmla="*/ 307662 h 387249"/>
                <a:gd name="connsiteX0" fmla="*/ 316413 w 443766"/>
                <a:gd name="connsiteY0" fmla="*/ 0 h 325725"/>
                <a:gd name="connsiteX1" fmla="*/ 443348 w 443766"/>
                <a:gd name="connsiteY1" fmla="*/ 161871 h 325725"/>
                <a:gd name="connsiteX2" fmla="*/ 251819 w 443766"/>
                <a:gd name="connsiteY2" fmla="*/ 267145 h 325725"/>
                <a:gd name="connsiteX3" fmla="*/ 117259 w 443766"/>
                <a:gd name="connsiteY3" fmla="*/ 320056 h 325725"/>
                <a:gd name="connsiteX4" fmla="*/ 0 w 443766"/>
                <a:gd name="connsiteY4" fmla="*/ 307662 h 325725"/>
                <a:gd name="connsiteX0" fmla="*/ 316413 w 443766"/>
                <a:gd name="connsiteY0" fmla="*/ 0 h 325725"/>
                <a:gd name="connsiteX1" fmla="*/ 443348 w 443766"/>
                <a:gd name="connsiteY1" fmla="*/ 161871 h 325725"/>
                <a:gd name="connsiteX2" fmla="*/ 251819 w 443766"/>
                <a:gd name="connsiteY2" fmla="*/ 267145 h 325725"/>
                <a:gd name="connsiteX3" fmla="*/ 117259 w 443766"/>
                <a:gd name="connsiteY3" fmla="*/ 320056 h 325725"/>
                <a:gd name="connsiteX4" fmla="*/ 0 w 443766"/>
                <a:gd name="connsiteY4" fmla="*/ 307662 h 325725"/>
                <a:gd name="connsiteX0" fmla="*/ 316413 w 340080"/>
                <a:gd name="connsiteY0" fmla="*/ 0 h 325725"/>
                <a:gd name="connsiteX1" fmla="*/ 337143 w 340080"/>
                <a:gd name="connsiteY1" fmla="*/ 145660 h 325725"/>
                <a:gd name="connsiteX2" fmla="*/ 251819 w 340080"/>
                <a:gd name="connsiteY2" fmla="*/ 267145 h 325725"/>
                <a:gd name="connsiteX3" fmla="*/ 117259 w 340080"/>
                <a:gd name="connsiteY3" fmla="*/ 320056 h 325725"/>
                <a:gd name="connsiteX4" fmla="*/ 0 w 340080"/>
                <a:gd name="connsiteY4" fmla="*/ 307662 h 325725"/>
                <a:gd name="connsiteX0" fmla="*/ 316413 w 340080"/>
                <a:gd name="connsiteY0" fmla="*/ 0 h 328001"/>
                <a:gd name="connsiteX1" fmla="*/ 337143 w 340080"/>
                <a:gd name="connsiteY1" fmla="*/ 145660 h 328001"/>
                <a:gd name="connsiteX2" fmla="*/ 251819 w 340080"/>
                <a:gd name="connsiteY2" fmla="*/ 267145 h 328001"/>
                <a:gd name="connsiteX3" fmla="*/ 117827 w 340080"/>
                <a:gd name="connsiteY3" fmla="*/ 323180 h 328001"/>
                <a:gd name="connsiteX4" fmla="*/ 0 w 340080"/>
                <a:gd name="connsiteY4" fmla="*/ 307662 h 328001"/>
                <a:gd name="connsiteX0" fmla="*/ 316413 w 340080"/>
                <a:gd name="connsiteY0" fmla="*/ 0 h 327772"/>
                <a:gd name="connsiteX1" fmla="*/ 337143 w 340080"/>
                <a:gd name="connsiteY1" fmla="*/ 145660 h 327772"/>
                <a:gd name="connsiteX2" fmla="*/ 251819 w 340080"/>
                <a:gd name="connsiteY2" fmla="*/ 267145 h 327772"/>
                <a:gd name="connsiteX3" fmla="*/ 117827 w 340080"/>
                <a:gd name="connsiteY3" fmla="*/ 323180 h 327772"/>
                <a:gd name="connsiteX4" fmla="*/ 0 w 340080"/>
                <a:gd name="connsiteY4" fmla="*/ 307662 h 327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0080" h="327772">
                  <a:moveTo>
                    <a:pt x="316413" y="0"/>
                  </a:moveTo>
                  <a:cubicBezTo>
                    <a:pt x="335581" y="41855"/>
                    <a:pt x="345387" y="82654"/>
                    <a:pt x="337143" y="145660"/>
                  </a:cubicBezTo>
                  <a:cubicBezTo>
                    <a:pt x="325039" y="206376"/>
                    <a:pt x="288372" y="237558"/>
                    <a:pt x="251819" y="267145"/>
                  </a:cubicBezTo>
                  <a:cubicBezTo>
                    <a:pt x="215266" y="296732"/>
                    <a:pt x="170936" y="322924"/>
                    <a:pt x="117827" y="323180"/>
                  </a:cubicBezTo>
                  <a:cubicBezTo>
                    <a:pt x="63298" y="333375"/>
                    <a:pt x="57518" y="325897"/>
                    <a:pt x="0" y="307662"/>
                  </a:cubicBezTo>
                </a:path>
              </a:pathLst>
            </a:custGeom>
            <a:ln w="381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 rot="4815049">
              <a:off x="1110893" y="4230923"/>
              <a:ext cx="344145" cy="90954"/>
            </a:xfrm>
            <a:custGeom>
              <a:avLst/>
              <a:gdLst>
                <a:gd name="connsiteX0" fmla="*/ 374650 w 374650"/>
                <a:gd name="connsiteY0" fmla="*/ 0 h 381000"/>
                <a:gd name="connsiteX1" fmla="*/ 301625 w 374650"/>
                <a:gd name="connsiteY1" fmla="*/ 285750 h 381000"/>
                <a:gd name="connsiteX2" fmla="*/ 0 w 374650"/>
                <a:gd name="connsiteY2" fmla="*/ 381000 h 381000"/>
                <a:gd name="connsiteX0" fmla="*/ 374650 w 374650"/>
                <a:gd name="connsiteY0" fmla="*/ 0 h 381000"/>
                <a:gd name="connsiteX1" fmla="*/ 358775 w 374650"/>
                <a:gd name="connsiteY1" fmla="*/ 168275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448833"/>
                <a:gd name="connsiteY0" fmla="*/ 0 h 381000"/>
                <a:gd name="connsiteX1" fmla="*/ 447675 w 448833"/>
                <a:gd name="connsiteY1" fmla="*/ 165100 h 381000"/>
                <a:gd name="connsiteX2" fmla="*/ 301625 w 448833"/>
                <a:gd name="connsiteY2" fmla="*/ 285750 h 381000"/>
                <a:gd name="connsiteX3" fmla="*/ 0 w 448833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168275 w 374650"/>
                <a:gd name="connsiteY3" fmla="*/ 346075 h 381000"/>
                <a:gd name="connsiteX4" fmla="*/ 0 w 374650"/>
                <a:gd name="connsiteY4" fmla="*/ 381000 h 381000"/>
                <a:gd name="connsiteX0" fmla="*/ 374650 w 374650"/>
                <a:gd name="connsiteY0" fmla="*/ 0 h 493443"/>
                <a:gd name="connsiteX1" fmla="*/ 361950 w 374650"/>
                <a:gd name="connsiteY1" fmla="*/ 165100 h 493443"/>
                <a:gd name="connsiteX2" fmla="*/ 301625 w 374650"/>
                <a:gd name="connsiteY2" fmla="*/ 285750 h 493443"/>
                <a:gd name="connsiteX3" fmla="*/ 222250 w 374650"/>
                <a:gd name="connsiteY3" fmla="*/ 492125 h 493443"/>
                <a:gd name="connsiteX4" fmla="*/ 0 w 374650"/>
                <a:gd name="connsiteY4" fmla="*/ 381000 h 493443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180975 w 374650"/>
                <a:gd name="connsiteY3" fmla="*/ 361950 h 381000"/>
                <a:gd name="connsiteX4" fmla="*/ 0 w 374650"/>
                <a:gd name="connsiteY4" fmla="*/ 381000 h 381000"/>
                <a:gd name="connsiteX0" fmla="*/ 406532 w 406532"/>
                <a:gd name="connsiteY0" fmla="*/ 0 h 364512"/>
                <a:gd name="connsiteX1" fmla="*/ 393832 w 406532"/>
                <a:gd name="connsiteY1" fmla="*/ 165100 h 364512"/>
                <a:gd name="connsiteX2" fmla="*/ 333507 w 406532"/>
                <a:gd name="connsiteY2" fmla="*/ 285750 h 364512"/>
                <a:gd name="connsiteX3" fmla="*/ 212857 w 406532"/>
                <a:gd name="connsiteY3" fmla="*/ 361950 h 364512"/>
                <a:gd name="connsiteX4" fmla="*/ 0 w 406532"/>
                <a:gd name="connsiteY4" fmla="*/ 320328 h 364512"/>
                <a:gd name="connsiteX0" fmla="*/ 349321 w 395479"/>
                <a:gd name="connsiteY0" fmla="*/ 0 h 408884"/>
                <a:gd name="connsiteX1" fmla="*/ 393832 w 395479"/>
                <a:gd name="connsiteY1" fmla="*/ 209472 h 408884"/>
                <a:gd name="connsiteX2" fmla="*/ 333507 w 395479"/>
                <a:gd name="connsiteY2" fmla="*/ 330122 h 408884"/>
                <a:gd name="connsiteX3" fmla="*/ 212857 w 395479"/>
                <a:gd name="connsiteY3" fmla="*/ 406322 h 408884"/>
                <a:gd name="connsiteX4" fmla="*/ 0 w 395479"/>
                <a:gd name="connsiteY4" fmla="*/ 364700 h 408884"/>
                <a:gd name="connsiteX0" fmla="*/ 349321 w 506899"/>
                <a:gd name="connsiteY0" fmla="*/ 0 h 408884"/>
                <a:gd name="connsiteX1" fmla="*/ 506282 w 506899"/>
                <a:gd name="connsiteY1" fmla="*/ 213520 h 408884"/>
                <a:gd name="connsiteX2" fmla="*/ 333507 w 506899"/>
                <a:gd name="connsiteY2" fmla="*/ 330122 h 408884"/>
                <a:gd name="connsiteX3" fmla="*/ 212857 w 506899"/>
                <a:gd name="connsiteY3" fmla="*/ 406322 h 408884"/>
                <a:gd name="connsiteX4" fmla="*/ 0 w 506899"/>
                <a:gd name="connsiteY4" fmla="*/ 364700 h 408884"/>
                <a:gd name="connsiteX0" fmla="*/ 426560 w 507364"/>
                <a:gd name="connsiteY0" fmla="*/ 0 h 363074"/>
                <a:gd name="connsiteX1" fmla="*/ 506282 w 507364"/>
                <a:gd name="connsiteY1" fmla="*/ 167710 h 363074"/>
                <a:gd name="connsiteX2" fmla="*/ 333507 w 507364"/>
                <a:gd name="connsiteY2" fmla="*/ 284312 h 363074"/>
                <a:gd name="connsiteX3" fmla="*/ 212857 w 507364"/>
                <a:gd name="connsiteY3" fmla="*/ 360512 h 363074"/>
                <a:gd name="connsiteX4" fmla="*/ 0 w 507364"/>
                <a:gd name="connsiteY4" fmla="*/ 318890 h 363074"/>
                <a:gd name="connsiteX0" fmla="*/ 426560 w 507780"/>
                <a:gd name="connsiteY0" fmla="*/ 0 h 363074"/>
                <a:gd name="connsiteX1" fmla="*/ 506282 w 507780"/>
                <a:gd name="connsiteY1" fmla="*/ 167710 h 363074"/>
                <a:gd name="connsiteX2" fmla="*/ 333507 w 507780"/>
                <a:gd name="connsiteY2" fmla="*/ 284312 h 363074"/>
                <a:gd name="connsiteX3" fmla="*/ 212857 w 507780"/>
                <a:gd name="connsiteY3" fmla="*/ 360512 h 363074"/>
                <a:gd name="connsiteX4" fmla="*/ 0 w 507780"/>
                <a:gd name="connsiteY4" fmla="*/ 318890 h 363074"/>
                <a:gd name="connsiteX0" fmla="*/ 343302 w 506990"/>
                <a:gd name="connsiteY0" fmla="*/ 0 h 381132"/>
                <a:gd name="connsiteX1" fmla="*/ 506282 w 506990"/>
                <a:gd name="connsiteY1" fmla="*/ 185768 h 381132"/>
                <a:gd name="connsiteX2" fmla="*/ 333507 w 506990"/>
                <a:gd name="connsiteY2" fmla="*/ 302370 h 381132"/>
                <a:gd name="connsiteX3" fmla="*/ 212857 w 506990"/>
                <a:gd name="connsiteY3" fmla="*/ 378570 h 381132"/>
                <a:gd name="connsiteX4" fmla="*/ 0 w 506990"/>
                <a:gd name="connsiteY4" fmla="*/ 336948 h 381132"/>
                <a:gd name="connsiteX0" fmla="*/ 343302 w 506956"/>
                <a:gd name="connsiteY0" fmla="*/ 0 h 381132"/>
                <a:gd name="connsiteX1" fmla="*/ 506282 w 506956"/>
                <a:gd name="connsiteY1" fmla="*/ 185768 h 381132"/>
                <a:gd name="connsiteX2" fmla="*/ 333507 w 506956"/>
                <a:gd name="connsiteY2" fmla="*/ 302370 h 381132"/>
                <a:gd name="connsiteX3" fmla="*/ 212857 w 506956"/>
                <a:gd name="connsiteY3" fmla="*/ 378570 h 381132"/>
                <a:gd name="connsiteX4" fmla="*/ 0 w 506956"/>
                <a:gd name="connsiteY4" fmla="*/ 336948 h 381132"/>
                <a:gd name="connsiteX0" fmla="*/ 343302 w 387818"/>
                <a:gd name="connsiteY0" fmla="*/ 0 h 381132"/>
                <a:gd name="connsiteX1" fmla="*/ 385323 w 387818"/>
                <a:gd name="connsiteY1" fmla="*/ 174063 h 381132"/>
                <a:gd name="connsiteX2" fmla="*/ 333507 w 387818"/>
                <a:gd name="connsiteY2" fmla="*/ 302370 h 381132"/>
                <a:gd name="connsiteX3" fmla="*/ 212857 w 387818"/>
                <a:gd name="connsiteY3" fmla="*/ 378570 h 381132"/>
                <a:gd name="connsiteX4" fmla="*/ 0 w 387818"/>
                <a:gd name="connsiteY4" fmla="*/ 336948 h 381132"/>
                <a:gd name="connsiteX0" fmla="*/ 343302 w 387818"/>
                <a:gd name="connsiteY0" fmla="*/ 0 h 381132"/>
                <a:gd name="connsiteX1" fmla="*/ 385323 w 387818"/>
                <a:gd name="connsiteY1" fmla="*/ 174063 h 381132"/>
                <a:gd name="connsiteX2" fmla="*/ 333507 w 387818"/>
                <a:gd name="connsiteY2" fmla="*/ 302370 h 381132"/>
                <a:gd name="connsiteX3" fmla="*/ 212857 w 387818"/>
                <a:gd name="connsiteY3" fmla="*/ 378570 h 381132"/>
                <a:gd name="connsiteX4" fmla="*/ 0 w 387818"/>
                <a:gd name="connsiteY4" fmla="*/ 336948 h 381132"/>
                <a:gd name="connsiteX0" fmla="*/ 343302 w 385323"/>
                <a:gd name="connsiteY0" fmla="*/ 0 h 381132"/>
                <a:gd name="connsiteX1" fmla="*/ 385323 w 385323"/>
                <a:gd name="connsiteY1" fmla="*/ 174063 h 381132"/>
                <a:gd name="connsiteX2" fmla="*/ 333507 w 385323"/>
                <a:gd name="connsiteY2" fmla="*/ 302370 h 381132"/>
                <a:gd name="connsiteX3" fmla="*/ 212857 w 385323"/>
                <a:gd name="connsiteY3" fmla="*/ 378570 h 381132"/>
                <a:gd name="connsiteX4" fmla="*/ 0 w 385323"/>
                <a:gd name="connsiteY4" fmla="*/ 336948 h 381132"/>
                <a:gd name="connsiteX0" fmla="*/ 343302 w 386675"/>
                <a:gd name="connsiteY0" fmla="*/ 0 h 381132"/>
                <a:gd name="connsiteX1" fmla="*/ 385323 w 386675"/>
                <a:gd name="connsiteY1" fmla="*/ 174063 h 381132"/>
                <a:gd name="connsiteX2" fmla="*/ 333507 w 386675"/>
                <a:gd name="connsiteY2" fmla="*/ 302370 h 381132"/>
                <a:gd name="connsiteX3" fmla="*/ 212857 w 386675"/>
                <a:gd name="connsiteY3" fmla="*/ 378570 h 381132"/>
                <a:gd name="connsiteX4" fmla="*/ 0 w 386675"/>
                <a:gd name="connsiteY4" fmla="*/ 336948 h 381132"/>
                <a:gd name="connsiteX0" fmla="*/ 256300 w 299673"/>
                <a:gd name="connsiteY0" fmla="*/ 0 h 485127"/>
                <a:gd name="connsiteX1" fmla="*/ 298321 w 299673"/>
                <a:gd name="connsiteY1" fmla="*/ 174063 h 485127"/>
                <a:gd name="connsiteX2" fmla="*/ 246505 w 299673"/>
                <a:gd name="connsiteY2" fmla="*/ 302370 h 485127"/>
                <a:gd name="connsiteX3" fmla="*/ 125855 w 299673"/>
                <a:gd name="connsiteY3" fmla="*/ 378570 h 485127"/>
                <a:gd name="connsiteX4" fmla="*/ 0 w 299673"/>
                <a:gd name="connsiteY4" fmla="*/ 485127 h 485127"/>
                <a:gd name="connsiteX0" fmla="*/ 256300 w 299673"/>
                <a:gd name="connsiteY0" fmla="*/ 0 h 485127"/>
                <a:gd name="connsiteX1" fmla="*/ 298321 w 299673"/>
                <a:gd name="connsiteY1" fmla="*/ 174063 h 485127"/>
                <a:gd name="connsiteX2" fmla="*/ 246505 w 299673"/>
                <a:gd name="connsiteY2" fmla="*/ 302370 h 485127"/>
                <a:gd name="connsiteX3" fmla="*/ 125855 w 299673"/>
                <a:gd name="connsiteY3" fmla="*/ 378570 h 485127"/>
                <a:gd name="connsiteX4" fmla="*/ 0 w 299673"/>
                <a:gd name="connsiteY4" fmla="*/ 485127 h 485127"/>
                <a:gd name="connsiteX0" fmla="*/ 318692 w 362065"/>
                <a:gd name="connsiteY0" fmla="*/ 0 h 380672"/>
                <a:gd name="connsiteX1" fmla="*/ 360713 w 362065"/>
                <a:gd name="connsiteY1" fmla="*/ 174063 h 380672"/>
                <a:gd name="connsiteX2" fmla="*/ 308897 w 362065"/>
                <a:gd name="connsiteY2" fmla="*/ 302370 h 380672"/>
                <a:gd name="connsiteX3" fmla="*/ 188247 w 362065"/>
                <a:gd name="connsiteY3" fmla="*/ 378570 h 380672"/>
                <a:gd name="connsiteX4" fmla="*/ 0 w 362065"/>
                <a:gd name="connsiteY4" fmla="*/ 330662 h 380672"/>
                <a:gd name="connsiteX0" fmla="*/ 318692 w 362065"/>
                <a:gd name="connsiteY0" fmla="*/ 0 h 382597"/>
                <a:gd name="connsiteX1" fmla="*/ 360713 w 362065"/>
                <a:gd name="connsiteY1" fmla="*/ 174063 h 382597"/>
                <a:gd name="connsiteX2" fmla="*/ 308897 w 362065"/>
                <a:gd name="connsiteY2" fmla="*/ 302370 h 382597"/>
                <a:gd name="connsiteX3" fmla="*/ 188247 w 362065"/>
                <a:gd name="connsiteY3" fmla="*/ 378570 h 382597"/>
                <a:gd name="connsiteX4" fmla="*/ 0 w 362065"/>
                <a:gd name="connsiteY4" fmla="*/ 330662 h 382597"/>
                <a:gd name="connsiteX0" fmla="*/ 360713 w 360713"/>
                <a:gd name="connsiteY0" fmla="*/ 0 h 208534"/>
                <a:gd name="connsiteX1" fmla="*/ 308897 w 360713"/>
                <a:gd name="connsiteY1" fmla="*/ 128307 h 208534"/>
                <a:gd name="connsiteX2" fmla="*/ 188247 w 360713"/>
                <a:gd name="connsiteY2" fmla="*/ 204507 h 208534"/>
                <a:gd name="connsiteX3" fmla="*/ 0 w 360713"/>
                <a:gd name="connsiteY3" fmla="*/ 156599 h 208534"/>
                <a:gd name="connsiteX0" fmla="*/ 308897 w 308897"/>
                <a:gd name="connsiteY0" fmla="*/ 0 h 80227"/>
                <a:gd name="connsiteX1" fmla="*/ 188247 w 308897"/>
                <a:gd name="connsiteY1" fmla="*/ 76200 h 80227"/>
                <a:gd name="connsiteX2" fmla="*/ 0 w 308897"/>
                <a:gd name="connsiteY2" fmla="*/ 28292 h 80227"/>
                <a:gd name="connsiteX0" fmla="*/ 308897 w 308897"/>
                <a:gd name="connsiteY0" fmla="*/ 76570 h 109629"/>
                <a:gd name="connsiteX1" fmla="*/ 188482 w 308897"/>
                <a:gd name="connsiteY1" fmla="*/ 1399 h 109629"/>
                <a:gd name="connsiteX2" fmla="*/ 0 w 308897"/>
                <a:gd name="connsiteY2" fmla="*/ 104862 h 109629"/>
                <a:gd name="connsiteX0" fmla="*/ 308897 w 308897"/>
                <a:gd name="connsiteY0" fmla="*/ 75968 h 109027"/>
                <a:gd name="connsiteX1" fmla="*/ 188482 w 308897"/>
                <a:gd name="connsiteY1" fmla="*/ 797 h 109027"/>
                <a:gd name="connsiteX2" fmla="*/ 0 w 308897"/>
                <a:gd name="connsiteY2" fmla="*/ 104260 h 109027"/>
                <a:gd name="connsiteX0" fmla="*/ 354554 w 354554"/>
                <a:gd name="connsiteY0" fmla="*/ 0 h 186290"/>
                <a:gd name="connsiteX1" fmla="*/ 188482 w 354554"/>
                <a:gd name="connsiteY1" fmla="*/ 78060 h 186290"/>
                <a:gd name="connsiteX2" fmla="*/ 0 w 354554"/>
                <a:gd name="connsiteY2" fmla="*/ 181523 h 186290"/>
                <a:gd name="connsiteX0" fmla="*/ 344145 w 344145"/>
                <a:gd name="connsiteY0" fmla="*/ 0 h 98932"/>
                <a:gd name="connsiteX1" fmla="*/ 178073 w 344145"/>
                <a:gd name="connsiteY1" fmla="*/ 78060 h 98932"/>
                <a:gd name="connsiteX2" fmla="*/ 0 w 344145"/>
                <a:gd name="connsiteY2" fmla="*/ 83444 h 98932"/>
                <a:gd name="connsiteX0" fmla="*/ 344145 w 344145"/>
                <a:gd name="connsiteY0" fmla="*/ 0 h 90954"/>
                <a:gd name="connsiteX1" fmla="*/ 178073 w 344145"/>
                <a:gd name="connsiteY1" fmla="*/ 78060 h 90954"/>
                <a:gd name="connsiteX2" fmla="*/ 0 w 344145"/>
                <a:gd name="connsiteY2" fmla="*/ 83444 h 90954"/>
                <a:gd name="connsiteX0" fmla="*/ 344145 w 344145"/>
                <a:gd name="connsiteY0" fmla="*/ 0 h 90954"/>
                <a:gd name="connsiteX1" fmla="*/ 178073 w 344145"/>
                <a:gd name="connsiteY1" fmla="*/ 78060 h 90954"/>
                <a:gd name="connsiteX2" fmla="*/ 0 w 344145"/>
                <a:gd name="connsiteY2" fmla="*/ 83444 h 90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4145" h="90954">
                  <a:moveTo>
                    <a:pt x="344145" y="0"/>
                  </a:moveTo>
                  <a:cubicBezTo>
                    <a:pt x="296626" y="30859"/>
                    <a:pt x="234065" y="66390"/>
                    <a:pt x="178073" y="78060"/>
                  </a:cubicBezTo>
                  <a:cubicBezTo>
                    <a:pt x="127802" y="93935"/>
                    <a:pt x="72388" y="94450"/>
                    <a:pt x="0" y="83444"/>
                  </a:cubicBezTo>
                </a:path>
              </a:pathLst>
            </a:custGeom>
            <a:ln w="381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Freeform 96"/>
            <p:cNvSpPr/>
            <p:nvPr/>
          </p:nvSpPr>
          <p:spPr>
            <a:xfrm rot="4815049">
              <a:off x="1876055" y="3696350"/>
              <a:ext cx="154492" cy="66078"/>
            </a:xfrm>
            <a:custGeom>
              <a:avLst/>
              <a:gdLst>
                <a:gd name="connsiteX0" fmla="*/ 374650 w 374650"/>
                <a:gd name="connsiteY0" fmla="*/ 0 h 381000"/>
                <a:gd name="connsiteX1" fmla="*/ 301625 w 374650"/>
                <a:gd name="connsiteY1" fmla="*/ 285750 h 381000"/>
                <a:gd name="connsiteX2" fmla="*/ 0 w 374650"/>
                <a:gd name="connsiteY2" fmla="*/ 381000 h 381000"/>
                <a:gd name="connsiteX0" fmla="*/ 374650 w 374650"/>
                <a:gd name="connsiteY0" fmla="*/ 0 h 381000"/>
                <a:gd name="connsiteX1" fmla="*/ 358775 w 374650"/>
                <a:gd name="connsiteY1" fmla="*/ 168275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448833"/>
                <a:gd name="connsiteY0" fmla="*/ 0 h 381000"/>
                <a:gd name="connsiteX1" fmla="*/ 447675 w 448833"/>
                <a:gd name="connsiteY1" fmla="*/ 165100 h 381000"/>
                <a:gd name="connsiteX2" fmla="*/ 301625 w 448833"/>
                <a:gd name="connsiteY2" fmla="*/ 285750 h 381000"/>
                <a:gd name="connsiteX3" fmla="*/ 0 w 448833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168275 w 374650"/>
                <a:gd name="connsiteY3" fmla="*/ 346075 h 381000"/>
                <a:gd name="connsiteX4" fmla="*/ 0 w 374650"/>
                <a:gd name="connsiteY4" fmla="*/ 381000 h 381000"/>
                <a:gd name="connsiteX0" fmla="*/ 374650 w 374650"/>
                <a:gd name="connsiteY0" fmla="*/ 0 h 493443"/>
                <a:gd name="connsiteX1" fmla="*/ 361950 w 374650"/>
                <a:gd name="connsiteY1" fmla="*/ 165100 h 493443"/>
                <a:gd name="connsiteX2" fmla="*/ 301625 w 374650"/>
                <a:gd name="connsiteY2" fmla="*/ 285750 h 493443"/>
                <a:gd name="connsiteX3" fmla="*/ 222250 w 374650"/>
                <a:gd name="connsiteY3" fmla="*/ 492125 h 493443"/>
                <a:gd name="connsiteX4" fmla="*/ 0 w 374650"/>
                <a:gd name="connsiteY4" fmla="*/ 381000 h 493443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180975 w 374650"/>
                <a:gd name="connsiteY3" fmla="*/ 361950 h 381000"/>
                <a:gd name="connsiteX4" fmla="*/ 0 w 374650"/>
                <a:gd name="connsiteY4" fmla="*/ 381000 h 381000"/>
                <a:gd name="connsiteX0" fmla="*/ 406532 w 406532"/>
                <a:gd name="connsiteY0" fmla="*/ 0 h 364512"/>
                <a:gd name="connsiteX1" fmla="*/ 393832 w 406532"/>
                <a:gd name="connsiteY1" fmla="*/ 165100 h 364512"/>
                <a:gd name="connsiteX2" fmla="*/ 333507 w 406532"/>
                <a:gd name="connsiteY2" fmla="*/ 285750 h 364512"/>
                <a:gd name="connsiteX3" fmla="*/ 212857 w 406532"/>
                <a:gd name="connsiteY3" fmla="*/ 361950 h 364512"/>
                <a:gd name="connsiteX4" fmla="*/ 0 w 406532"/>
                <a:gd name="connsiteY4" fmla="*/ 320328 h 364512"/>
                <a:gd name="connsiteX0" fmla="*/ 349321 w 395479"/>
                <a:gd name="connsiteY0" fmla="*/ 0 h 408884"/>
                <a:gd name="connsiteX1" fmla="*/ 393832 w 395479"/>
                <a:gd name="connsiteY1" fmla="*/ 209472 h 408884"/>
                <a:gd name="connsiteX2" fmla="*/ 333507 w 395479"/>
                <a:gd name="connsiteY2" fmla="*/ 330122 h 408884"/>
                <a:gd name="connsiteX3" fmla="*/ 212857 w 395479"/>
                <a:gd name="connsiteY3" fmla="*/ 406322 h 408884"/>
                <a:gd name="connsiteX4" fmla="*/ 0 w 395479"/>
                <a:gd name="connsiteY4" fmla="*/ 364700 h 408884"/>
                <a:gd name="connsiteX0" fmla="*/ 349321 w 506899"/>
                <a:gd name="connsiteY0" fmla="*/ 0 h 408884"/>
                <a:gd name="connsiteX1" fmla="*/ 506282 w 506899"/>
                <a:gd name="connsiteY1" fmla="*/ 213520 h 408884"/>
                <a:gd name="connsiteX2" fmla="*/ 333507 w 506899"/>
                <a:gd name="connsiteY2" fmla="*/ 330122 h 408884"/>
                <a:gd name="connsiteX3" fmla="*/ 212857 w 506899"/>
                <a:gd name="connsiteY3" fmla="*/ 406322 h 408884"/>
                <a:gd name="connsiteX4" fmla="*/ 0 w 506899"/>
                <a:gd name="connsiteY4" fmla="*/ 364700 h 408884"/>
                <a:gd name="connsiteX0" fmla="*/ 426560 w 507364"/>
                <a:gd name="connsiteY0" fmla="*/ 0 h 363074"/>
                <a:gd name="connsiteX1" fmla="*/ 506282 w 507364"/>
                <a:gd name="connsiteY1" fmla="*/ 167710 h 363074"/>
                <a:gd name="connsiteX2" fmla="*/ 333507 w 507364"/>
                <a:gd name="connsiteY2" fmla="*/ 284312 h 363074"/>
                <a:gd name="connsiteX3" fmla="*/ 212857 w 507364"/>
                <a:gd name="connsiteY3" fmla="*/ 360512 h 363074"/>
                <a:gd name="connsiteX4" fmla="*/ 0 w 507364"/>
                <a:gd name="connsiteY4" fmla="*/ 318890 h 363074"/>
                <a:gd name="connsiteX0" fmla="*/ 426560 w 507780"/>
                <a:gd name="connsiteY0" fmla="*/ 0 h 363074"/>
                <a:gd name="connsiteX1" fmla="*/ 506282 w 507780"/>
                <a:gd name="connsiteY1" fmla="*/ 167710 h 363074"/>
                <a:gd name="connsiteX2" fmla="*/ 333507 w 507780"/>
                <a:gd name="connsiteY2" fmla="*/ 284312 h 363074"/>
                <a:gd name="connsiteX3" fmla="*/ 212857 w 507780"/>
                <a:gd name="connsiteY3" fmla="*/ 360512 h 363074"/>
                <a:gd name="connsiteX4" fmla="*/ 0 w 507780"/>
                <a:gd name="connsiteY4" fmla="*/ 318890 h 363074"/>
                <a:gd name="connsiteX0" fmla="*/ 343302 w 506990"/>
                <a:gd name="connsiteY0" fmla="*/ 0 h 381132"/>
                <a:gd name="connsiteX1" fmla="*/ 506282 w 506990"/>
                <a:gd name="connsiteY1" fmla="*/ 185768 h 381132"/>
                <a:gd name="connsiteX2" fmla="*/ 333507 w 506990"/>
                <a:gd name="connsiteY2" fmla="*/ 302370 h 381132"/>
                <a:gd name="connsiteX3" fmla="*/ 212857 w 506990"/>
                <a:gd name="connsiteY3" fmla="*/ 378570 h 381132"/>
                <a:gd name="connsiteX4" fmla="*/ 0 w 506990"/>
                <a:gd name="connsiteY4" fmla="*/ 336948 h 381132"/>
                <a:gd name="connsiteX0" fmla="*/ 343302 w 506956"/>
                <a:gd name="connsiteY0" fmla="*/ 0 h 381132"/>
                <a:gd name="connsiteX1" fmla="*/ 506282 w 506956"/>
                <a:gd name="connsiteY1" fmla="*/ 185768 h 381132"/>
                <a:gd name="connsiteX2" fmla="*/ 333507 w 506956"/>
                <a:gd name="connsiteY2" fmla="*/ 302370 h 381132"/>
                <a:gd name="connsiteX3" fmla="*/ 212857 w 506956"/>
                <a:gd name="connsiteY3" fmla="*/ 378570 h 381132"/>
                <a:gd name="connsiteX4" fmla="*/ 0 w 506956"/>
                <a:gd name="connsiteY4" fmla="*/ 336948 h 381132"/>
                <a:gd name="connsiteX0" fmla="*/ 343302 w 387818"/>
                <a:gd name="connsiteY0" fmla="*/ 0 h 381132"/>
                <a:gd name="connsiteX1" fmla="*/ 385323 w 387818"/>
                <a:gd name="connsiteY1" fmla="*/ 174063 h 381132"/>
                <a:gd name="connsiteX2" fmla="*/ 333507 w 387818"/>
                <a:gd name="connsiteY2" fmla="*/ 302370 h 381132"/>
                <a:gd name="connsiteX3" fmla="*/ 212857 w 387818"/>
                <a:gd name="connsiteY3" fmla="*/ 378570 h 381132"/>
                <a:gd name="connsiteX4" fmla="*/ 0 w 387818"/>
                <a:gd name="connsiteY4" fmla="*/ 336948 h 381132"/>
                <a:gd name="connsiteX0" fmla="*/ 343302 w 387818"/>
                <a:gd name="connsiteY0" fmla="*/ 0 h 381132"/>
                <a:gd name="connsiteX1" fmla="*/ 385323 w 387818"/>
                <a:gd name="connsiteY1" fmla="*/ 174063 h 381132"/>
                <a:gd name="connsiteX2" fmla="*/ 333507 w 387818"/>
                <a:gd name="connsiteY2" fmla="*/ 302370 h 381132"/>
                <a:gd name="connsiteX3" fmla="*/ 212857 w 387818"/>
                <a:gd name="connsiteY3" fmla="*/ 378570 h 381132"/>
                <a:gd name="connsiteX4" fmla="*/ 0 w 387818"/>
                <a:gd name="connsiteY4" fmla="*/ 336948 h 381132"/>
                <a:gd name="connsiteX0" fmla="*/ 343302 w 385323"/>
                <a:gd name="connsiteY0" fmla="*/ 0 h 381132"/>
                <a:gd name="connsiteX1" fmla="*/ 385323 w 385323"/>
                <a:gd name="connsiteY1" fmla="*/ 174063 h 381132"/>
                <a:gd name="connsiteX2" fmla="*/ 333507 w 385323"/>
                <a:gd name="connsiteY2" fmla="*/ 302370 h 381132"/>
                <a:gd name="connsiteX3" fmla="*/ 212857 w 385323"/>
                <a:gd name="connsiteY3" fmla="*/ 378570 h 381132"/>
                <a:gd name="connsiteX4" fmla="*/ 0 w 385323"/>
                <a:gd name="connsiteY4" fmla="*/ 336948 h 381132"/>
                <a:gd name="connsiteX0" fmla="*/ 343302 w 386675"/>
                <a:gd name="connsiteY0" fmla="*/ 0 h 381132"/>
                <a:gd name="connsiteX1" fmla="*/ 385323 w 386675"/>
                <a:gd name="connsiteY1" fmla="*/ 174063 h 381132"/>
                <a:gd name="connsiteX2" fmla="*/ 333507 w 386675"/>
                <a:gd name="connsiteY2" fmla="*/ 302370 h 381132"/>
                <a:gd name="connsiteX3" fmla="*/ 212857 w 386675"/>
                <a:gd name="connsiteY3" fmla="*/ 378570 h 381132"/>
                <a:gd name="connsiteX4" fmla="*/ 0 w 386675"/>
                <a:gd name="connsiteY4" fmla="*/ 336948 h 381132"/>
                <a:gd name="connsiteX0" fmla="*/ 256300 w 299673"/>
                <a:gd name="connsiteY0" fmla="*/ 0 h 485127"/>
                <a:gd name="connsiteX1" fmla="*/ 298321 w 299673"/>
                <a:gd name="connsiteY1" fmla="*/ 174063 h 485127"/>
                <a:gd name="connsiteX2" fmla="*/ 246505 w 299673"/>
                <a:gd name="connsiteY2" fmla="*/ 302370 h 485127"/>
                <a:gd name="connsiteX3" fmla="*/ 125855 w 299673"/>
                <a:gd name="connsiteY3" fmla="*/ 378570 h 485127"/>
                <a:gd name="connsiteX4" fmla="*/ 0 w 299673"/>
                <a:gd name="connsiteY4" fmla="*/ 485127 h 485127"/>
                <a:gd name="connsiteX0" fmla="*/ 256300 w 299673"/>
                <a:gd name="connsiteY0" fmla="*/ 0 h 485127"/>
                <a:gd name="connsiteX1" fmla="*/ 298321 w 299673"/>
                <a:gd name="connsiteY1" fmla="*/ 174063 h 485127"/>
                <a:gd name="connsiteX2" fmla="*/ 246505 w 299673"/>
                <a:gd name="connsiteY2" fmla="*/ 302370 h 485127"/>
                <a:gd name="connsiteX3" fmla="*/ 125855 w 299673"/>
                <a:gd name="connsiteY3" fmla="*/ 378570 h 485127"/>
                <a:gd name="connsiteX4" fmla="*/ 0 w 299673"/>
                <a:gd name="connsiteY4" fmla="*/ 485127 h 485127"/>
                <a:gd name="connsiteX0" fmla="*/ 318692 w 362065"/>
                <a:gd name="connsiteY0" fmla="*/ 0 h 380672"/>
                <a:gd name="connsiteX1" fmla="*/ 360713 w 362065"/>
                <a:gd name="connsiteY1" fmla="*/ 174063 h 380672"/>
                <a:gd name="connsiteX2" fmla="*/ 308897 w 362065"/>
                <a:gd name="connsiteY2" fmla="*/ 302370 h 380672"/>
                <a:gd name="connsiteX3" fmla="*/ 188247 w 362065"/>
                <a:gd name="connsiteY3" fmla="*/ 378570 h 380672"/>
                <a:gd name="connsiteX4" fmla="*/ 0 w 362065"/>
                <a:gd name="connsiteY4" fmla="*/ 330662 h 380672"/>
                <a:gd name="connsiteX0" fmla="*/ 318692 w 362065"/>
                <a:gd name="connsiteY0" fmla="*/ 0 h 382597"/>
                <a:gd name="connsiteX1" fmla="*/ 360713 w 362065"/>
                <a:gd name="connsiteY1" fmla="*/ 174063 h 382597"/>
                <a:gd name="connsiteX2" fmla="*/ 308897 w 362065"/>
                <a:gd name="connsiteY2" fmla="*/ 302370 h 382597"/>
                <a:gd name="connsiteX3" fmla="*/ 188247 w 362065"/>
                <a:gd name="connsiteY3" fmla="*/ 378570 h 382597"/>
                <a:gd name="connsiteX4" fmla="*/ 0 w 362065"/>
                <a:gd name="connsiteY4" fmla="*/ 330662 h 382597"/>
                <a:gd name="connsiteX0" fmla="*/ 360713 w 360713"/>
                <a:gd name="connsiteY0" fmla="*/ 0 h 208534"/>
                <a:gd name="connsiteX1" fmla="*/ 308897 w 360713"/>
                <a:gd name="connsiteY1" fmla="*/ 128307 h 208534"/>
                <a:gd name="connsiteX2" fmla="*/ 188247 w 360713"/>
                <a:gd name="connsiteY2" fmla="*/ 204507 h 208534"/>
                <a:gd name="connsiteX3" fmla="*/ 0 w 360713"/>
                <a:gd name="connsiteY3" fmla="*/ 156599 h 208534"/>
                <a:gd name="connsiteX0" fmla="*/ 308897 w 308897"/>
                <a:gd name="connsiteY0" fmla="*/ 0 h 80227"/>
                <a:gd name="connsiteX1" fmla="*/ 188247 w 308897"/>
                <a:gd name="connsiteY1" fmla="*/ 76200 h 80227"/>
                <a:gd name="connsiteX2" fmla="*/ 0 w 308897"/>
                <a:gd name="connsiteY2" fmla="*/ 28292 h 80227"/>
                <a:gd name="connsiteX0" fmla="*/ 308897 w 308897"/>
                <a:gd name="connsiteY0" fmla="*/ 76570 h 109629"/>
                <a:gd name="connsiteX1" fmla="*/ 188482 w 308897"/>
                <a:gd name="connsiteY1" fmla="*/ 1399 h 109629"/>
                <a:gd name="connsiteX2" fmla="*/ 0 w 308897"/>
                <a:gd name="connsiteY2" fmla="*/ 104862 h 109629"/>
                <a:gd name="connsiteX0" fmla="*/ 308897 w 308897"/>
                <a:gd name="connsiteY0" fmla="*/ 75968 h 109027"/>
                <a:gd name="connsiteX1" fmla="*/ 188482 w 308897"/>
                <a:gd name="connsiteY1" fmla="*/ 797 h 109027"/>
                <a:gd name="connsiteX2" fmla="*/ 0 w 308897"/>
                <a:gd name="connsiteY2" fmla="*/ 104260 h 109027"/>
                <a:gd name="connsiteX0" fmla="*/ 354554 w 354554"/>
                <a:gd name="connsiteY0" fmla="*/ 0 h 186290"/>
                <a:gd name="connsiteX1" fmla="*/ 188482 w 354554"/>
                <a:gd name="connsiteY1" fmla="*/ 78060 h 186290"/>
                <a:gd name="connsiteX2" fmla="*/ 0 w 354554"/>
                <a:gd name="connsiteY2" fmla="*/ 181523 h 186290"/>
                <a:gd name="connsiteX0" fmla="*/ 344145 w 344145"/>
                <a:gd name="connsiteY0" fmla="*/ 0 h 98932"/>
                <a:gd name="connsiteX1" fmla="*/ 178073 w 344145"/>
                <a:gd name="connsiteY1" fmla="*/ 78060 h 98932"/>
                <a:gd name="connsiteX2" fmla="*/ 0 w 344145"/>
                <a:gd name="connsiteY2" fmla="*/ 83444 h 98932"/>
                <a:gd name="connsiteX0" fmla="*/ 344145 w 344145"/>
                <a:gd name="connsiteY0" fmla="*/ 0 h 90954"/>
                <a:gd name="connsiteX1" fmla="*/ 178073 w 344145"/>
                <a:gd name="connsiteY1" fmla="*/ 78060 h 90954"/>
                <a:gd name="connsiteX2" fmla="*/ 0 w 344145"/>
                <a:gd name="connsiteY2" fmla="*/ 83444 h 90954"/>
                <a:gd name="connsiteX0" fmla="*/ 344145 w 344145"/>
                <a:gd name="connsiteY0" fmla="*/ 0 h 90954"/>
                <a:gd name="connsiteX1" fmla="*/ 178073 w 344145"/>
                <a:gd name="connsiteY1" fmla="*/ 78060 h 90954"/>
                <a:gd name="connsiteX2" fmla="*/ 0 w 344145"/>
                <a:gd name="connsiteY2" fmla="*/ 83444 h 90954"/>
                <a:gd name="connsiteX0" fmla="*/ 321467 w 321467"/>
                <a:gd name="connsiteY0" fmla="*/ 67293 h 146526"/>
                <a:gd name="connsiteX1" fmla="*/ 155395 w 321467"/>
                <a:gd name="connsiteY1" fmla="*/ 145353 h 146526"/>
                <a:gd name="connsiteX2" fmla="*/ 0 w 321467"/>
                <a:gd name="connsiteY2" fmla="*/ 0 h 146526"/>
                <a:gd name="connsiteX0" fmla="*/ 321467 w 321467"/>
                <a:gd name="connsiteY0" fmla="*/ 67293 h 146792"/>
                <a:gd name="connsiteX1" fmla="*/ 155395 w 321467"/>
                <a:gd name="connsiteY1" fmla="*/ 145353 h 146792"/>
                <a:gd name="connsiteX2" fmla="*/ 0 w 321467"/>
                <a:gd name="connsiteY2" fmla="*/ 0 h 146792"/>
                <a:gd name="connsiteX0" fmla="*/ 321467 w 321467"/>
                <a:gd name="connsiteY0" fmla="*/ 67293 h 146671"/>
                <a:gd name="connsiteX1" fmla="*/ 155395 w 321467"/>
                <a:gd name="connsiteY1" fmla="*/ 145353 h 146671"/>
                <a:gd name="connsiteX2" fmla="*/ 0 w 321467"/>
                <a:gd name="connsiteY2" fmla="*/ 0 h 146671"/>
                <a:gd name="connsiteX0" fmla="*/ 144126 w 171169"/>
                <a:gd name="connsiteY0" fmla="*/ 0 h 209715"/>
                <a:gd name="connsiteX1" fmla="*/ 155395 w 171169"/>
                <a:gd name="connsiteY1" fmla="*/ 208397 h 209715"/>
                <a:gd name="connsiteX2" fmla="*/ 0 w 171169"/>
                <a:gd name="connsiteY2" fmla="*/ 63044 h 209715"/>
                <a:gd name="connsiteX0" fmla="*/ 144126 w 144126"/>
                <a:gd name="connsiteY0" fmla="*/ 0 h 76314"/>
                <a:gd name="connsiteX1" fmla="*/ 63273 w 144126"/>
                <a:gd name="connsiteY1" fmla="*/ 50822 h 76314"/>
                <a:gd name="connsiteX2" fmla="*/ 0 w 144126"/>
                <a:gd name="connsiteY2" fmla="*/ 63044 h 76314"/>
                <a:gd name="connsiteX0" fmla="*/ 144126 w 144126"/>
                <a:gd name="connsiteY0" fmla="*/ 0 h 76314"/>
                <a:gd name="connsiteX1" fmla="*/ 63273 w 144126"/>
                <a:gd name="connsiteY1" fmla="*/ 50822 h 76314"/>
                <a:gd name="connsiteX2" fmla="*/ 0 w 144126"/>
                <a:gd name="connsiteY2" fmla="*/ 63044 h 76314"/>
                <a:gd name="connsiteX0" fmla="*/ 144126 w 144126"/>
                <a:gd name="connsiteY0" fmla="*/ 0 h 75986"/>
                <a:gd name="connsiteX1" fmla="*/ 63273 w 144126"/>
                <a:gd name="connsiteY1" fmla="*/ 50822 h 75986"/>
                <a:gd name="connsiteX2" fmla="*/ 0 w 144126"/>
                <a:gd name="connsiteY2" fmla="*/ 63044 h 75986"/>
                <a:gd name="connsiteX0" fmla="*/ 154492 w 154492"/>
                <a:gd name="connsiteY0" fmla="*/ 0 h 66078"/>
                <a:gd name="connsiteX1" fmla="*/ 73639 w 154492"/>
                <a:gd name="connsiteY1" fmla="*/ 50822 h 66078"/>
                <a:gd name="connsiteX2" fmla="*/ 0 w 154492"/>
                <a:gd name="connsiteY2" fmla="*/ 48377 h 66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4492" h="66078">
                  <a:moveTo>
                    <a:pt x="154492" y="0"/>
                  </a:moveTo>
                  <a:cubicBezTo>
                    <a:pt x="106973" y="30859"/>
                    <a:pt x="110415" y="19743"/>
                    <a:pt x="73639" y="50822"/>
                  </a:cubicBezTo>
                  <a:cubicBezTo>
                    <a:pt x="33293" y="65181"/>
                    <a:pt x="27408" y="77427"/>
                    <a:pt x="0" y="48377"/>
                  </a:cubicBezTo>
                </a:path>
              </a:pathLst>
            </a:custGeom>
            <a:ln w="381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Freeform 97"/>
            <p:cNvSpPr/>
            <p:nvPr/>
          </p:nvSpPr>
          <p:spPr>
            <a:xfrm rot="4815049">
              <a:off x="1073955" y="3616826"/>
              <a:ext cx="116154" cy="12542"/>
            </a:xfrm>
            <a:custGeom>
              <a:avLst/>
              <a:gdLst>
                <a:gd name="connsiteX0" fmla="*/ 374650 w 374650"/>
                <a:gd name="connsiteY0" fmla="*/ 0 h 381000"/>
                <a:gd name="connsiteX1" fmla="*/ 301625 w 374650"/>
                <a:gd name="connsiteY1" fmla="*/ 285750 h 381000"/>
                <a:gd name="connsiteX2" fmla="*/ 0 w 374650"/>
                <a:gd name="connsiteY2" fmla="*/ 381000 h 381000"/>
                <a:gd name="connsiteX0" fmla="*/ 374650 w 374650"/>
                <a:gd name="connsiteY0" fmla="*/ 0 h 381000"/>
                <a:gd name="connsiteX1" fmla="*/ 358775 w 374650"/>
                <a:gd name="connsiteY1" fmla="*/ 168275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448833"/>
                <a:gd name="connsiteY0" fmla="*/ 0 h 381000"/>
                <a:gd name="connsiteX1" fmla="*/ 447675 w 448833"/>
                <a:gd name="connsiteY1" fmla="*/ 165100 h 381000"/>
                <a:gd name="connsiteX2" fmla="*/ 301625 w 448833"/>
                <a:gd name="connsiteY2" fmla="*/ 285750 h 381000"/>
                <a:gd name="connsiteX3" fmla="*/ 0 w 448833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168275 w 374650"/>
                <a:gd name="connsiteY3" fmla="*/ 346075 h 381000"/>
                <a:gd name="connsiteX4" fmla="*/ 0 w 374650"/>
                <a:gd name="connsiteY4" fmla="*/ 381000 h 381000"/>
                <a:gd name="connsiteX0" fmla="*/ 374650 w 374650"/>
                <a:gd name="connsiteY0" fmla="*/ 0 h 493443"/>
                <a:gd name="connsiteX1" fmla="*/ 361950 w 374650"/>
                <a:gd name="connsiteY1" fmla="*/ 165100 h 493443"/>
                <a:gd name="connsiteX2" fmla="*/ 301625 w 374650"/>
                <a:gd name="connsiteY2" fmla="*/ 285750 h 493443"/>
                <a:gd name="connsiteX3" fmla="*/ 222250 w 374650"/>
                <a:gd name="connsiteY3" fmla="*/ 492125 h 493443"/>
                <a:gd name="connsiteX4" fmla="*/ 0 w 374650"/>
                <a:gd name="connsiteY4" fmla="*/ 381000 h 493443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180975 w 374650"/>
                <a:gd name="connsiteY3" fmla="*/ 361950 h 381000"/>
                <a:gd name="connsiteX4" fmla="*/ 0 w 374650"/>
                <a:gd name="connsiteY4" fmla="*/ 381000 h 381000"/>
                <a:gd name="connsiteX0" fmla="*/ 406532 w 406532"/>
                <a:gd name="connsiteY0" fmla="*/ 0 h 364512"/>
                <a:gd name="connsiteX1" fmla="*/ 393832 w 406532"/>
                <a:gd name="connsiteY1" fmla="*/ 165100 h 364512"/>
                <a:gd name="connsiteX2" fmla="*/ 333507 w 406532"/>
                <a:gd name="connsiteY2" fmla="*/ 285750 h 364512"/>
                <a:gd name="connsiteX3" fmla="*/ 212857 w 406532"/>
                <a:gd name="connsiteY3" fmla="*/ 361950 h 364512"/>
                <a:gd name="connsiteX4" fmla="*/ 0 w 406532"/>
                <a:gd name="connsiteY4" fmla="*/ 320328 h 364512"/>
                <a:gd name="connsiteX0" fmla="*/ 349321 w 395479"/>
                <a:gd name="connsiteY0" fmla="*/ 0 h 408884"/>
                <a:gd name="connsiteX1" fmla="*/ 393832 w 395479"/>
                <a:gd name="connsiteY1" fmla="*/ 209472 h 408884"/>
                <a:gd name="connsiteX2" fmla="*/ 333507 w 395479"/>
                <a:gd name="connsiteY2" fmla="*/ 330122 h 408884"/>
                <a:gd name="connsiteX3" fmla="*/ 212857 w 395479"/>
                <a:gd name="connsiteY3" fmla="*/ 406322 h 408884"/>
                <a:gd name="connsiteX4" fmla="*/ 0 w 395479"/>
                <a:gd name="connsiteY4" fmla="*/ 364700 h 408884"/>
                <a:gd name="connsiteX0" fmla="*/ 349321 w 506899"/>
                <a:gd name="connsiteY0" fmla="*/ 0 h 408884"/>
                <a:gd name="connsiteX1" fmla="*/ 506282 w 506899"/>
                <a:gd name="connsiteY1" fmla="*/ 213520 h 408884"/>
                <a:gd name="connsiteX2" fmla="*/ 333507 w 506899"/>
                <a:gd name="connsiteY2" fmla="*/ 330122 h 408884"/>
                <a:gd name="connsiteX3" fmla="*/ 212857 w 506899"/>
                <a:gd name="connsiteY3" fmla="*/ 406322 h 408884"/>
                <a:gd name="connsiteX4" fmla="*/ 0 w 506899"/>
                <a:gd name="connsiteY4" fmla="*/ 364700 h 408884"/>
                <a:gd name="connsiteX0" fmla="*/ 426560 w 507364"/>
                <a:gd name="connsiteY0" fmla="*/ 0 h 363074"/>
                <a:gd name="connsiteX1" fmla="*/ 506282 w 507364"/>
                <a:gd name="connsiteY1" fmla="*/ 167710 h 363074"/>
                <a:gd name="connsiteX2" fmla="*/ 333507 w 507364"/>
                <a:gd name="connsiteY2" fmla="*/ 284312 h 363074"/>
                <a:gd name="connsiteX3" fmla="*/ 212857 w 507364"/>
                <a:gd name="connsiteY3" fmla="*/ 360512 h 363074"/>
                <a:gd name="connsiteX4" fmla="*/ 0 w 507364"/>
                <a:gd name="connsiteY4" fmla="*/ 318890 h 363074"/>
                <a:gd name="connsiteX0" fmla="*/ 426560 w 507780"/>
                <a:gd name="connsiteY0" fmla="*/ 0 h 363074"/>
                <a:gd name="connsiteX1" fmla="*/ 506282 w 507780"/>
                <a:gd name="connsiteY1" fmla="*/ 167710 h 363074"/>
                <a:gd name="connsiteX2" fmla="*/ 333507 w 507780"/>
                <a:gd name="connsiteY2" fmla="*/ 284312 h 363074"/>
                <a:gd name="connsiteX3" fmla="*/ 212857 w 507780"/>
                <a:gd name="connsiteY3" fmla="*/ 360512 h 363074"/>
                <a:gd name="connsiteX4" fmla="*/ 0 w 507780"/>
                <a:gd name="connsiteY4" fmla="*/ 318890 h 363074"/>
                <a:gd name="connsiteX0" fmla="*/ 343302 w 506990"/>
                <a:gd name="connsiteY0" fmla="*/ 0 h 381132"/>
                <a:gd name="connsiteX1" fmla="*/ 506282 w 506990"/>
                <a:gd name="connsiteY1" fmla="*/ 185768 h 381132"/>
                <a:gd name="connsiteX2" fmla="*/ 333507 w 506990"/>
                <a:gd name="connsiteY2" fmla="*/ 302370 h 381132"/>
                <a:gd name="connsiteX3" fmla="*/ 212857 w 506990"/>
                <a:gd name="connsiteY3" fmla="*/ 378570 h 381132"/>
                <a:gd name="connsiteX4" fmla="*/ 0 w 506990"/>
                <a:gd name="connsiteY4" fmla="*/ 336948 h 381132"/>
                <a:gd name="connsiteX0" fmla="*/ 343302 w 506956"/>
                <a:gd name="connsiteY0" fmla="*/ 0 h 381132"/>
                <a:gd name="connsiteX1" fmla="*/ 506282 w 506956"/>
                <a:gd name="connsiteY1" fmla="*/ 185768 h 381132"/>
                <a:gd name="connsiteX2" fmla="*/ 333507 w 506956"/>
                <a:gd name="connsiteY2" fmla="*/ 302370 h 381132"/>
                <a:gd name="connsiteX3" fmla="*/ 212857 w 506956"/>
                <a:gd name="connsiteY3" fmla="*/ 378570 h 381132"/>
                <a:gd name="connsiteX4" fmla="*/ 0 w 506956"/>
                <a:gd name="connsiteY4" fmla="*/ 336948 h 381132"/>
                <a:gd name="connsiteX0" fmla="*/ 343302 w 387818"/>
                <a:gd name="connsiteY0" fmla="*/ 0 h 381132"/>
                <a:gd name="connsiteX1" fmla="*/ 385323 w 387818"/>
                <a:gd name="connsiteY1" fmla="*/ 174063 h 381132"/>
                <a:gd name="connsiteX2" fmla="*/ 333507 w 387818"/>
                <a:gd name="connsiteY2" fmla="*/ 302370 h 381132"/>
                <a:gd name="connsiteX3" fmla="*/ 212857 w 387818"/>
                <a:gd name="connsiteY3" fmla="*/ 378570 h 381132"/>
                <a:gd name="connsiteX4" fmla="*/ 0 w 387818"/>
                <a:gd name="connsiteY4" fmla="*/ 336948 h 381132"/>
                <a:gd name="connsiteX0" fmla="*/ 343302 w 387818"/>
                <a:gd name="connsiteY0" fmla="*/ 0 h 381132"/>
                <a:gd name="connsiteX1" fmla="*/ 385323 w 387818"/>
                <a:gd name="connsiteY1" fmla="*/ 174063 h 381132"/>
                <a:gd name="connsiteX2" fmla="*/ 333507 w 387818"/>
                <a:gd name="connsiteY2" fmla="*/ 302370 h 381132"/>
                <a:gd name="connsiteX3" fmla="*/ 212857 w 387818"/>
                <a:gd name="connsiteY3" fmla="*/ 378570 h 381132"/>
                <a:gd name="connsiteX4" fmla="*/ 0 w 387818"/>
                <a:gd name="connsiteY4" fmla="*/ 336948 h 381132"/>
                <a:gd name="connsiteX0" fmla="*/ 343302 w 385323"/>
                <a:gd name="connsiteY0" fmla="*/ 0 h 381132"/>
                <a:gd name="connsiteX1" fmla="*/ 385323 w 385323"/>
                <a:gd name="connsiteY1" fmla="*/ 174063 h 381132"/>
                <a:gd name="connsiteX2" fmla="*/ 333507 w 385323"/>
                <a:gd name="connsiteY2" fmla="*/ 302370 h 381132"/>
                <a:gd name="connsiteX3" fmla="*/ 212857 w 385323"/>
                <a:gd name="connsiteY3" fmla="*/ 378570 h 381132"/>
                <a:gd name="connsiteX4" fmla="*/ 0 w 385323"/>
                <a:gd name="connsiteY4" fmla="*/ 336948 h 381132"/>
                <a:gd name="connsiteX0" fmla="*/ 343302 w 386675"/>
                <a:gd name="connsiteY0" fmla="*/ 0 h 381132"/>
                <a:gd name="connsiteX1" fmla="*/ 385323 w 386675"/>
                <a:gd name="connsiteY1" fmla="*/ 174063 h 381132"/>
                <a:gd name="connsiteX2" fmla="*/ 333507 w 386675"/>
                <a:gd name="connsiteY2" fmla="*/ 302370 h 381132"/>
                <a:gd name="connsiteX3" fmla="*/ 212857 w 386675"/>
                <a:gd name="connsiteY3" fmla="*/ 378570 h 381132"/>
                <a:gd name="connsiteX4" fmla="*/ 0 w 386675"/>
                <a:gd name="connsiteY4" fmla="*/ 336948 h 381132"/>
                <a:gd name="connsiteX0" fmla="*/ 256300 w 299673"/>
                <a:gd name="connsiteY0" fmla="*/ 0 h 485127"/>
                <a:gd name="connsiteX1" fmla="*/ 298321 w 299673"/>
                <a:gd name="connsiteY1" fmla="*/ 174063 h 485127"/>
                <a:gd name="connsiteX2" fmla="*/ 246505 w 299673"/>
                <a:gd name="connsiteY2" fmla="*/ 302370 h 485127"/>
                <a:gd name="connsiteX3" fmla="*/ 125855 w 299673"/>
                <a:gd name="connsiteY3" fmla="*/ 378570 h 485127"/>
                <a:gd name="connsiteX4" fmla="*/ 0 w 299673"/>
                <a:gd name="connsiteY4" fmla="*/ 485127 h 485127"/>
                <a:gd name="connsiteX0" fmla="*/ 256300 w 299673"/>
                <a:gd name="connsiteY0" fmla="*/ 0 h 485127"/>
                <a:gd name="connsiteX1" fmla="*/ 298321 w 299673"/>
                <a:gd name="connsiteY1" fmla="*/ 174063 h 485127"/>
                <a:gd name="connsiteX2" fmla="*/ 246505 w 299673"/>
                <a:gd name="connsiteY2" fmla="*/ 302370 h 485127"/>
                <a:gd name="connsiteX3" fmla="*/ 125855 w 299673"/>
                <a:gd name="connsiteY3" fmla="*/ 378570 h 485127"/>
                <a:gd name="connsiteX4" fmla="*/ 0 w 299673"/>
                <a:gd name="connsiteY4" fmla="*/ 485127 h 485127"/>
                <a:gd name="connsiteX0" fmla="*/ 318692 w 362065"/>
                <a:gd name="connsiteY0" fmla="*/ 0 h 380672"/>
                <a:gd name="connsiteX1" fmla="*/ 360713 w 362065"/>
                <a:gd name="connsiteY1" fmla="*/ 174063 h 380672"/>
                <a:gd name="connsiteX2" fmla="*/ 308897 w 362065"/>
                <a:gd name="connsiteY2" fmla="*/ 302370 h 380672"/>
                <a:gd name="connsiteX3" fmla="*/ 188247 w 362065"/>
                <a:gd name="connsiteY3" fmla="*/ 378570 h 380672"/>
                <a:gd name="connsiteX4" fmla="*/ 0 w 362065"/>
                <a:gd name="connsiteY4" fmla="*/ 330662 h 380672"/>
                <a:gd name="connsiteX0" fmla="*/ 318692 w 362065"/>
                <a:gd name="connsiteY0" fmla="*/ 0 h 382597"/>
                <a:gd name="connsiteX1" fmla="*/ 360713 w 362065"/>
                <a:gd name="connsiteY1" fmla="*/ 174063 h 382597"/>
                <a:gd name="connsiteX2" fmla="*/ 308897 w 362065"/>
                <a:gd name="connsiteY2" fmla="*/ 302370 h 382597"/>
                <a:gd name="connsiteX3" fmla="*/ 188247 w 362065"/>
                <a:gd name="connsiteY3" fmla="*/ 378570 h 382597"/>
                <a:gd name="connsiteX4" fmla="*/ 0 w 362065"/>
                <a:gd name="connsiteY4" fmla="*/ 330662 h 382597"/>
                <a:gd name="connsiteX0" fmla="*/ 360713 w 360713"/>
                <a:gd name="connsiteY0" fmla="*/ 0 h 208534"/>
                <a:gd name="connsiteX1" fmla="*/ 308897 w 360713"/>
                <a:gd name="connsiteY1" fmla="*/ 128307 h 208534"/>
                <a:gd name="connsiteX2" fmla="*/ 188247 w 360713"/>
                <a:gd name="connsiteY2" fmla="*/ 204507 h 208534"/>
                <a:gd name="connsiteX3" fmla="*/ 0 w 360713"/>
                <a:gd name="connsiteY3" fmla="*/ 156599 h 208534"/>
                <a:gd name="connsiteX0" fmla="*/ 308897 w 308897"/>
                <a:gd name="connsiteY0" fmla="*/ 0 h 80227"/>
                <a:gd name="connsiteX1" fmla="*/ 188247 w 308897"/>
                <a:gd name="connsiteY1" fmla="*/ 76200 h 80227"/>
                <a:gd name="connsiteX2" fmla="*/ 0 w 308897"/>
                <a:gd name="connsiteY2" fmla="*/ 28292 h 80227"/>
                <a:gd name="connsiteX0" fmla="*/ 308897 w 308897"/>
                <a:gd name="connsiteY0" fmla="*/ 76570 h 109629"/>
                <a:gd name="connsiteX1" fmla="*/ 188482 w 308897"/>
                <a:gd name="connsiteY1" fmla="*/ 1399 h 109629"/>
                <a:gd name="connsiteX2" fmla="*/ 0 w 308897"/>
                <a:gd name="connsiteY2" fmla="*/ 104862 h 109629"/>
                <a:gd name="connsiteX0" fmla="*/ 308897 w 308897"/>
                <a:gd name="connsiteY0" fmla="*/ 75968 h 109027"/>
                <a:gd name="connsiteX1" fmla="*/ 188482 w 308897"/>
                <a:gd name="connsiteY1" fmla="*/ 797 h 109027"/>
                <a:gd name="connsiteX2" fmla="*/ 0 w 308897"/>
                <a:gd name="connsiteY2" fmla="*/ 104260 h 109027"/>
                <a:gd name="connsiteX0" fmla="*/ 354554 w 354554"/>
                <a:gd name="connsiteY0" fmla="*/ 0 h 186290"/>
                <a:gd name="connsiteX1" fmla="*/ 188482 w 354554"/>
                <a:gd name="connsiteY1" fmla="*/ 78060 h 186290"/>
                <a:gd name="connsiteX2" fmla="*/ 0 w 354554"/>
                <a:gd name="connsiteY2" fmla="*/ 181523 h 186290"/>
                <a:gd name="connsiteX0" fmla="*/ 344145 w 344145"/>
                <a:gd name="connsiteY0" fmla="*/ 0 h 98932"/>
                <a:gd name="connsiteX1" fmla="*/ 178073 w 344145"/>
                <a:gd name="connsiteY1" fmla="*/ 78060 h 98932"/>
                <a:gd name="connsiteX2" fmla="*/ 0 w 344145"/>
                <a:gd name="connsiteY2" fmla="*/ 83444 h 98932"/>
                <a:gd name="connsiteX0" fmla="*/ 344145 w 344145"/>
                <a:gd name="connsiteY0" fmla="*/ 0 h 90954"/>
                <a:gd name="connsiteX1" fmla="*/ 178073 w 344145"/>
                <a:gd name="connsiteY1" fmla="*/ 78060 h 90954"/>
                <a:gd name="connsiteX2" fmla="*/ 0 w 344145"/>
                <a:gd name="connsiteY2" fmla="*/ 83444 h 90954"/>
                <a:gd name="connsiteX0" fmla="*/ 344145 w 344145"/>
                <a:gd name="connsiteY0" fmla="*/ 0 h 90954"/>
                <a:gd name="connsiteX1" fmla="*/ 178073 w 344145"/>
                <a:gd name="connsiteY1" fmla="*/ 78060 h 90954"/>
                <a:gd name="connsiteX2" fmla="*/ 0 w 344145"/>
                <a:gd name="connsiteY2" fmla="*/ 83444 h 90954"/>
                <a:gd name="connsiteX0" fmla="*/ 115125 w 189730"/>
                <a:gd name="connsiteY0" fmla="*/ 0 h 220506"/>
                <a:gd name="connsiteX1" fmla="*/ 178073 w 189730"/>
                <a:gd name="connsiteY1" fmla="*/ 207612 h 220506"/>
                <a:gd name="connsiteX2" fmla="*/ 0 w 189730"/>
                <a:gd name="connsiteY2" fmla="*/ 212996 h 220506"/>
                <a:gd name="connsiteX0" fmla="*/ 115125 w 188828"/>
                <a:gd name="connsiteY0" fmla="*/ 0 h 220506"/>
                <a:gd name="connsiteX1" fmla="*/ 178073 w 188828"/>
                <a:gd name="connsiteY1" fmla="*/ 207612 h 220506"/>
                <a:gd name="connsiteX2" fmla="*/ 0 w 188828"/>
                <a:gd name="connsiteY2" fmla="*/ 212996 h 220506"/>
                <a:gd name="connsiteX0" fmla="*/ 115469 w 189172"/>
                <a:gd name="connsiteY0" fmla="*/ 0 h 211677"/>
                <a:gd name="connsiteX1" fmla="*/ 178417 w 189172"/>
                <a:gd name="connsiteY1" fmla="*/ 207612 h 211677"/>
                <a:gd name="connsiteX2" fmla="*/ 0 w 189172"/>
                <a:gd name="connsiteY2" fmla="*/ 177500 h 211677"/>
                <a:gd name="connsiteX0" fmla="*/ 14145 w 87848"/>
                <a:gd name="connsiteY0" fmla="*/ 0 h 207612"/>
                <a:gd name="connsiteX1" fmla="*/ 77093 w 87848"/>
                <a:gd name="connsiteY1" fmla="*/ 207612 h 207612"/>
                <a:gd name="connsiteX0" fmla="*/ 110433 w 110433"/>
                <a:gd name="connsiteY0" fmla="*/ 0 h 16746"/>
                <a:gd name="connsiteX1" fmla="*/ 0 w 110433"/>
                <a:gd name="connsiteY1" fmla="*/ 16746 h 16746"/>
                <a:gd name="connsiteX0" fmla="*/ 149209 w 149209"/>
                <a:gd name="connsiteY0" fmla="*/ 58860 h 58903"/>
                <a:gd name="connsiteX1" fmla="*/ 0 w 149209"/>
                <a:gd name="connsiteY1" fmla="*/ 1292 h 58903"/>
                <a:gd name="connsiteX0" fmla="*/ 123487 w 123487"/>
                <a:gd name="connsiteY0" fmla="*/ 0 h 17725"/>
                <a:gd name="connsiteX1" fmla="*/ 0 w 123487"/>
                <a:gd name="connsiteY1" fmla="*/ 17725 h 17725"/>
                <a:gd name="connsiteX0" fmla="*/ 129746 w 129746"/>
                <a:gd name="connsiteY0" fmla="*/ 0 h 16650"/>
                <a:gd name="connsiteX1" fmla="*/ 0 w 129746"/>
                <a:gd name="connsiteY1" fmla="*/ 16650 h 16650"/>
                <a:gd name="connsiteX0" fmla="*/ 116154 w 116154"/>
                <a:gd name="connsiteY0" fmla="*/ 0 h 12542"/>
                <a:gd name="connsiteX1" fmla="*/ 0 w 116154"/>
                <a:gd name="connsiteY1" fmla="*/ 12542 h 12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6154" h="12542">
                  <a:moveTo>
                    <a:pt x="116154" y="0"/>
                  </a:moveTo>
                  <a:cubicBezTo>
                    <a:pt x="51032" y="2063"/>
                    <a:pt x="55992" y="872"/>
                    <a:pt x="0" y="12542"/>
                  </a:cubicBezTo>
                </a:path>
              </a:pathLst>
            </a:custGeom>
            <a:ln w="381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2327561">
              <a:off x="1415144" y="3261115"/>
              <a:ext cx="200911" cy="85295"/>
            </a:xfrm>
            <a:custGeom>
              <a:avLst/>
              <a:gdLst>
                <a:gd name="connsiteX0" fmla="*/ 374650 w 374650"/>
                <a:gd name="connsiteY0" fmla="*/ 0 h 381000"/>
                <a:gd name="connsiteX1" fmla="*/ 301625 w 374650"/>
                <a:gd name="connsiteY1" fmla="*/ 285750 h 381000"/>
                <a:gd name="connsiteX2" fmla="*/ 0 w 374650"/>
                <a:gd name="connsiteY2" fmla="*/ 381000 h 381000"/>
                <a:gd name="connsiteX0" fmla="*/ 374650 w 374650"/>
                <a:gd name="connsiteY0" fmla="*/ 0 h 381000"/>
                <a:gd name="connsiteX1" fmla="*/ 358775 w 374650"/>
                <a:gd name="connsiteY1" fmla="*/ 168275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448833"/>
                <a:gd name="connsiteY0" fmla="*/ 0 h 381000"/>
                <a:gd name="connsiteX1" fmla="*/ 447675 w 448833"/>
                <a:gd name="connsiteY1" fmla="*/ 165100 h 381000"/>
                <a:gd name="connsiteX2" fmla="*/ 301625 w 448833"/>
                <a:gd name="connsiteY2" fmla="*/ 285750 h 381000"/>
                <a:gd name="connsiteX3" fmla="*/ 0 w 448833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0 w 374650"/>
                <a:gd name="connsiteY3" fmla="*/ 381000 h 381000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168275 w 374650"/>
                <a:gd name="connsiteY3" fmla="*/ 346075 h 381000"/>
                <a:gd name="connsiteX4" fmla="*/ 0 w 374650"/>
                <a:gd name="connsiteY4" fmla="*/ 381000 h 381000"/>
                <a:gd name="connsiteX0" fmla="*/ 374650 w 374650"/>
                <a:gd name="connsiteY0" fmla="*/ 0 h 493443"/>
                <a:gd name="connsiteX1" fmla="*/ 361950 w 374650"/>
                <a:gd name="connsiteY1" fmla="*/ 165100 h 493443"/>
                <a:gd name="connsiteX2" fmla="*/ 301625 w 374650"/>
                <a:gd name="connsiteY2" fmla="*/ 285750 h 493443"/>
                <a:gd name="connsiteX3" fmla="*/ 222250 w 374650"/>
                <a:gd name="connsiteY3" fmla="*/ 492125 h 493443"/>
                <a:gd name="connsiteX4" fmla="*/ 0 w 374650"/>
                <a:gd name="connsiteY4" fmla="*/ 381000 h 493443"/>
                <a:gd name="connsiteX0" fmla="*/ 374650 w 374650"/>
                <a:gd name="connsiteY0" fmla="*/ 0 h 381000"/>
                <a:gd name="connsiteX1" fmla="*/ 361950 w 374650"/>
                <a:gd name="connsiteY1" fmla="*/ 165100 h 381000"/>
                <a:gd name="connsiteX2" fmla="*/ 301625 w 374650"/>
                <a:gd name="connsiteY2" fmla="*/ 285750 h 381000"/>
                <a:gd name="connsiteX3" fmla="*/ 180975 w 374650"/>
                <a:gd name="connsiteY3" fmla="*/ 361950 h 381000"/>
                <a:gd name="connsiteX4" fmla="*/ 0 w 374650"/>
                <a:gd name="connsiteY4" fmla="*/ 381000 h 381000"/>
                <a:gd name="connsiteX0" fmla="*/ 406532 w 406532"/>
                <a:gd name="connsiteY0" fmla="*/ 0 h 364512"/>
                <a:gd name="connsiteX1" fmla="*/ 393832 w 406532"/>
                <a:gd name="connsiteY1" fmla="*/ 165100 h 364512"/>
                <a:gd name="connsiteX2" fmla="*/ 333507 w 406532"/>
                <a:gd name="connsiteY2" fmla="*/ 285750 h 364512"/>
                <a:gd name="connsiteX3" fmla="*/ 212857 w 406532"/>
                <a:gd name="connsiteY3" fmla="*/ 361950 h 364512"/>
                <a:gd name="connsiteX4" fmla="*/ 0 w 406532"/>
                <a:gd name="connsiteY4" fmla="*/ 320328 h 364512"/>
                <a:gd name="connsiteX0" fmla="*/ 349321 w 395479"/>
                <a:gd name="connsiteY0" fmla="*/ 0 h 408884"/>
                <a:gd name="connsiteX1" fmla="*/ 393832 w 395479"/>
                <a:gd name="connsiteY1" fmla="*/ 209472 h 408884"/>
                <a:gd name="connsiteX2" fmla="*/ 333507 w 395479"/>
                <a:gd name="connsiteY2" fmla="*/ 330122 h 408884"/>
                <a:gd name="connsiteX3" fmla="*/ 212857 w 395479"/>
                <a:gd name="connsiteY3" fmla="*/ 406322 h 408884"/>
                <a:gd name="connsiteX4" fmla="*/ 0 w 395479"/>
                <a:gd name="connsiteY4" fmla="*/ 364700 h 408884"/>
                <a:gd name="connsiteX0" fmla="*/ 349321 w 506899"/>
                <a:gd name="connsiteY0" fmla="*/ 0 h 408884"/>
                <a:gd name="connsiteX1" fmla="*/ 506282 w 506899"/>
                <a:gd name="connsiteY1" fmla="*/ 213520 h 408884"/>
                <a:gd name="connsiteX2" fmla="*/ 333507 w 506899"/>
                <a:gd name="connsiteY2" fmla="*/ 330122 h 408884"/>
                <a:gd name="connsiteX3" fmla="*/ 212857 w 506899"/>
                <a:gd name="connsiteY3" fmla="*/ 406322 h 408884"/>
                <a:gd name="connsiteX4" fmla="*/ 0 w 506899"/>
                <a:gd name="connsiteY4" fmla="*/ 364700 h 408884"/>
                <a:gd name="connsiteX0" fmla="*/ 426560 w 507364"/>
                <a:gd name="connsiteY0" fmla="*/ 0 h 363074"/>
                <a:gd name="connsiteX1" fmla="*/ 506282 w 507364"/>
                <a:gd name="connsiteY1" fmla="*/ 167710 h 363074"/>
                <a:gd name="connsiteX2" fmla="*/ 333507 w 507364"/>
                <a:gd name="connsiteY2" fmla="*/ 284312 h 363074"/>
                <a:gd name="connsiteX3" fmla="*/ 212857 w 507364"/>
                <a:gd name="connsiteY3" fmla="*/ 360512 h 363074"/>
                <a:gd name="connsiteX4" fmla="*/ 0 w 507364"/>
                <a:gd name="connsiteY4" fmla="*/ 318890 h 363074"/>
                <a:gd name="connsiteX0" fmla="*/ 426560 w 507780"/>
                <a:gd name="connsiteY0" fmla="*/ 0 h 363074"/>
                <a:gd name="connsiteX1" fmla="*/ 506282 w 507780"/>
                <a:gd name="connsiteY1" fmla="*/ 167710 h 363074"/>
                <a:gd name="connsiteX2" fmla="*/ 333507 w 507780"/>
                <a:gd name="connsiteY2" fmla="*/ 284312 h 363074"/>
                <a:gd name="connsiteX3" fmla="*/ 212857 w 507780"/>
                <a:gd name="connsiteY3" fmla="*/ 360512 h 363074"/>
                <a:gd name="connsiteX4" fmla="*/ 0 w 507780"/>
                <a:gd name="connsiteY4" fmla="*/ 318890 h 363074"/>
                <a:gd name="connsiteX0" fmla="*/ 343302 w 506990"/>
                <a:gd name="connsiteY0" fmla="*/ 0 h 381132"/>
                <a:gd name="connsiteX1" fmla="*/ 506282 w 506990"/>
                <a:gd name="connsiteY1" fmla="*/ 185768 h 381132"/>
                <a:gd name="connsiteX2" fmla="*/ 333507 w 506990"/>
                <a:gd name="connsiteY2" fmla="*/ 302370 h 381132"/>
                <a:gd name="connsiteX3" fmla="*/ 212857 w 506990"/>
                <a:gd name="connsiteY3" fmla="*/ 378570 h 381132"/>
                <a:gd name="connsiteX4" fmla="*/ 0 w 506990"/>
                <a:gd name="connsiteY4" fmla="*/ 336948 h 381132"/>
                <a:gd name="connsiteX0" fmla="*/ 343302 w 506956"/>
                <a:gd name="connsiteY0" fmla="*/ 0 h 381132"/>
                <a:gd name="connsiteX1" fmla="*/ 506282 w 506956"/>
                <a:gd name="connsiteY1" fmla="*/ 185768 h 381132"/>
                <a:gd name="connsiteX2" fmla="*/ 333507 w 506956"/>
                <a:gd name="connsiteY2" fmla="*/ 302370 h 381132"/>
                <a:gd name="connsiteX3" fmla="*/ 212857 w 506956"/>
                <a:gd name="connsiteY3" fmla="*/ 378570 h 381132"/>
                <a:gd name="connsiteX4" fmla="*/ 0 w 506956"/>
                <a:gd name="connsiteY4" fmla="*/ 336948 h 381132"/>
                <a:gd name="connsiteX0" fmla="*/ 343302 w 387818"/>
                <a:gd name="connsiteY0" fmla="*/ 0 h 381132"/>
                <a:gd name="connsiteX1" fmla="*/ 385323 w 387818"/>
                <a:gd name="connsiteY1" fmla="*/ 174063 h 381132"/>
                <a:gd name="connsiteX2" fmla="*/ 333507 w 387818"/>
                <a:gd name="connsiteY2" fmla="*/ 302370 h 381132"/>
                <a:gd name="connsiteX3" fmla="*/ 212857 w 387818"/>
                <a:gd name="connsiteY3" fmla="*/ 378570 h 381132"/>
                <a:gd name="connsiteX4" fmla="*/ 0 w 387818"/>
                <a:gd name="connsiteY4" fmla="*/ 336948 h 381132"/>
                <a:gd name="connsiteX0" fmla="*/ 343302 w 387818"/>
                <a:gd name="connsiteY0" fmla="*/ 0 h 381132"/>
                <a:gd name="connsiteX1" fmla="*/ 385323 w 387818"/>
                <a:gd name="connsiteY1" fmla="*/ 174063 h 381132"/>
                <a:gd name="connsiteX2" fmla="*/ 333507 w 387818"/>
                <a:gd name="connsiteY2" fmla="*/ 302370 h 381132"/>
                <a:gd name="connsiteX3" fmla="*/ 212857 w 387818"/>
                <a:gd name="connsiteY3" fmla="*/ 378570 h 381132"/>
                <a:gd name="connsiteX4" fmla="*/ 0 w 387818"/>
                <a:gd name="connsiteY4" fmla="*/ 336948 h 381132"/>
                <a:gd name="connsiteX0" fmla="*/ 343302 w 385323"/>
                <a:gd name="connsiteY0" fmla="*/ 0 h 381132"/>
                <a:gd name="connsiteX1" fmla="*/ 385323 w 385323"/>
                <a:gd name="connsiteY1" fmla="*/ 174063 h 381132"/>
                <a:gd name="connsiteX2" fmla="*/ 333507 w 385323"/>
                <a:gd name="connsiteY2" fmla="*/ 302370 h 381132"/>
                <a:gd name="connsiteX3" fmla="*/ 212857 w 385323"/>
                <a:gd name="connsiteY3" fmla="*/ 378570 h 381132"/>
                <a:gd name="connsiteX4" fmla="*/ 0 w 385323"/>
                <a:gd name="connsiteY4" fmla="*/ 336948 h 381132"/>
                <a:gd name="connsiteX0" fmla="*/ 343302 w 386675"/>
                <a:gd name="connsiteY0" fmla="*/ 0 h 381132"/>
                <a:gd name="connsiteX1" fmla="*/ 385323 w 386675"/>
                <a:gd name="connsiteY1" fmla="*/ 174063 h 381132"/>
                <a:gd name="connsiteX2" fmla="*/ 333507 w 386675"/>
                <a:gd name="connsiteY2" fmla="*/ 302370 h 381132"/>
                <a:gd name="connsiteX3" fmla="*/ 212857 w 386675"/>
                <a:gd name="connsiteY3" fmla="*/ 378570 h 381132"/>
                <a:gd name="connsiteX4" fmla="*/ 0 w 386675"/>
                <a:gd name="connsiteY4" fmla="*/ 336948 h 381132"/>
                <a:gd name="connsiteX0" fmla="*/ 256300 w 299673"/>
                <a:gd name="connsiteY0" fmla="*/ 0 h 485127"/>
                <a:gd name="connsiteX1" fmla="*/ 298321 w 299673"/>
                <a:gd name="connsiteY1" fmla="*/ 174063 h 485127"/>
                <a:gd name="connsiteX2" fmla="*/ 246505 w 299673"/>
                <a:gd name="connsiteY2" fmla="*/ 302370 h 485127"/>
                <a:gd name="connsiteX3" fmla="*/ 125855 w 299673"/>
                <a:gd name="connsiteY3" fmla="*/ 378570 h 485127"/>
                <a:gd name="connsiteX4" fmla="*/ 0 w 299673"/>
                <a:gd name="connsiteY4" fmla="*/ 485127 h 485127"/>
                <a:gd name="connsiteX0" fmla="*/ 256300 w 299673"/>
                <a:gd name="connsiteY0" fmla="*/ 0 h 485127"/>
                <a:gd name="connsiteX1" fmla="*/ 298321 w 299673"/>
                <a:gd name="connsiteY1" fmla="*/ 174063 h 485127"/>
                <a:gd name="connsiteX2" fmla="*/ 246505 w 299673"/>
                <a:gd name="connsiteY2" fmla="*/ 302370 h 485127"/>
                <a:gd name="connsiteX3" fmla="*/ 125855 w 299673"/>
                <a:gd name="connsiteY3" fmla="*/ 378570 h 485127"/>
                <a:gd name="connsiteX4" fmla="*/ 0 w 299673"/>
                <a:gd name="connsiteY4" fmla="*/ 485127 h 485127"/>
                <a:gd name="connsiteX0" fmla="*/ 318692 w 362065"/>
                <a:gd name="connsiteY0" fmla="*/ 0 h 380672"/>
                <a:gd name="connsiteX1" fmla="*/ 360713 w 362065"/>
                <a:gd name="connsiteY1" fmla="*/ 174063 h 380672"/>
                <a:gd name="connsiteX2" fmla="*/ 308897 w 362065"/>
                <a:gd name="connsiteY2" fmla="*/ 302370 h 380672"/>
                <a:gd name="connsiteX3" fmla="*/ 188247 w 362065"/>
                <a:gd name="connsiteY3" fmla="*/ 378570 h 380672"/>
                <a:gd name="connsiteX4" fmla="*/ 0 w 362065"/>
                <a:gd name="connsiteY4" fmla="*/ 330662 h 380672"/>
                <a:gd name="connsiteX0" fmla="*/ 318692 w 362065"/>
                <a:gd name="connsiteY0" fmla="*/ 0 h 382597"/>
                <a:gd name="connsiteX1" fmla="*/ 360713 w 362065"/>
                <a:gd name="connsiteY1" fmla="*/ 174063 h 382597"/>
                <a:gd name="connsiteX2" fmla="*/ 308897 w 362065"/>
                <a:gd name="connsiteY2" fmla="*/ 302370 h 382597"/>
                <a:gd name="connsiteX3" fmla="*/ 188247 w 362065"/>
                <a:gd name="connsiteY3" fmla="*/ 378570 h 382597"/>
                <a:gd name="connsiteX4" fmla="*/ 0 w 362065"/>
                <a:gd name="connsiteY4" fmla="*/ 330662 h 382597"/>
                <a:gd name="connsiteX0" fmla="*/ 360713 w 360713"/>
                <a:gd name="connsiteY0" fmla="*/ 0 h 208534"/>
                <a:gd name="connsiteX1" fmla="*/ 308897 w 360713"/>
                <a:gd name="connsiteY1" fmla="*/ 128307 h 208534"/>
                <a:gd name="connsiteX2" fmla="*/ 188247 w 360713"/>
                <a:gd name="connsiteY2" fmla="*/ 204507 h 208534"/>
                <a:gd name="connsiteX3" fmla="*/ 0 w 360713"/>
                <a:gd name="connsiteY3" fmla="*/ 156599 h 208534"/>
                <a:gd name="connsiteX0" fmla="*/ 308897 w 308897"/>
                <a:gd name="connsiteY0" fmla="*/ 0 h 80227"/>
                <a:gd name="connsiteX1" fmla="*/ 188247 w 308897"/>
                <a:gd name="connsiteY1" fmla="*/ 76200 h 80227"/>
                <a:gd name="connsiteX2" fmla="*/ 0 w 308897"/>
                <a:gd name="connsiteY2" fmla="*/ 28292 h 80227"/>
                <a:gd name="connsiteX0" fmla="*/ 308897 w 308897"/>
                <a:gd name="connsiteY0" fmla="*/ 76570 h 109629"/>
                <a:gd name="connsiteX1" fmla="*/ 188482 w 308897"/>
                <a:gd name="connsiteY1" fmla="*/ 1399 h 109629"/>
                <a:gd name="connsiteX2" fmla="*/ 0 w 308897"/>
                <a:gd name="connsiteY2" fmla="*/ 104862 h 109629"/>
                <a:gd name="connsiteX0" fmla="*/ 308897 w 308897"/>
                <a:gd name="connsiteY0" fmla="*/ 75968 h 109027"/>
                <a:gd name="connsiteX1" fmla="*/ 188482 w 308897"/>
                <a:gd name="connsiteY1" fmla="*/ 797 h 109027"/>
                <a:gd name="connsiteX2" fmla="*/ 0 w 308897"/>
                <a:gd name="connsiteY2" fmla="*/ 104260 h 109027"/>
                <a:gd name="connsiteX0" fmla="*/ 354554 w 354554"/>
                <a:gd name="connsiteY0" fmla="*/ 0 h 186290"/>
                <a:gd name="connsiteX1" fmla="*/ 188482 w 354554"/>
                <a:gd name="connsiteY1" fmla="*/ 78060 h 186290"/>
                <a:gd name="connsiteX2" fmla="*/ 0 w 354554"/>
                <a:gd name="connsiteY2" fmla="*/ 181523 h 186290"/>
                <a:gd name="connsiteX0" fmla="*/ 344145 w 344145"/>
                <a:gd name="connsiteY0" fmla="*/ 0 h 98932"/>
                <a:gd name="connsiteX1" fmla="*/ 178073 w 344145"/>
                <a:gd name="connsiteY1" fmla="*/ 78060 h 98932"/>
                <a:gd name="connsiteX2" fmla="*/ 0 w 344145"/>
                <a:gd name="connsiteY2" fmla="*/ 83444 h 98932"/>
                <a:gd name="connsiteX0" fmla="*/ 344145 w 344145"/>
                <a:gd name="connsiteY0" fmla="*/ 0 h 90954"/>
                <a:gd name="connsiteX1" fmla="*/ 178073 w 344145"/>
                <a:gd name="connsiteY1" fmla="*/ 78060 h 90954"/>
                <a:gd name="connsiteX2" fmla="*/ 0 w 344145"/>
                <a:gd name="connsiteY2" fmla="*/ 83444 h 90954"/>
                <a:gd name="connsiteX0" fmla="*/ 344145 w 344145"/>
                <a:gd name="connsiteY0" fmla="*/ 0 h 90954"/>
                <a:gd name="connsiteX1" fmla="*/ 178073 w 344145"/>
                <a:gd name="connsiteY1" fmla="*/ 78060 h 90954"/>
                <a:gd name="connsiteX2" fmla="*/ 0 w 344145"/>
                <a:gd name="connsiteY2" fmla="*/ 83444 h 90954"/>
                <a:gd name="connsiteX0" fmla="*/ 237749 w 237749"/>
                <a:gd name="connsiteY0" fmla="*/ 0 h 213182"/>
                <a:gd name="connsiteX1" fmla="*/ 178073 w 237749"/>
                <a:gd name="connsiteY1" fmla="*/ 200288 h 213182"/>
                <a:gd name="connsiteX2" fmla="*/ 0 w 237749"/>
                <a:gd name="connsiteY2" fmla="*/ 205672 h 213182"/>
                <a:gd name="connsiteX0" fmla="*/ 244687 w 244687"/>
                <a:gd name="connsiteY0" fmla="*/ 0 h 214686"/>
                <a:gd name="connsiteX1" fmla="*/ 178073 w 244687"/>
                <a:gd name="connsiteY1" fmla="*/ 201792 h 214686"/>
                <a:gd name="connsiteX2" fmla="*/ 0 w 244687"/>
                <a:gd name="connsiteY2" fmla="*/ 207176 h 214686"/>
                <a:gd name="connsiteX0" fmla="*/ 210324 w 210324"/>
                <a:gd name="connsiteY0" fmla="*/ 0 h 202972"/>
                <a:gd name="connsiteX1" fmla="*/ 143710 w 210324"/>
                <a:gd name="connsiteY1" fmla="*/ 201792 h 202972"/>
                <a:gd name="connsiteX2" fmla="*/ 0 w 210324"/>
                <a:gd name="connsiteY2" fmla="*/ 57350 h 202972"/>
                <a:gd name="connsiteX0" fmla="*/ 200911 w 200911"/>
                <a:gd name="connsiteY0" fmla="*/ 0 h 202947"/>
                <a:gd name="connsiteX1" fmla="*/ 134297 w 200911"/>
                <a:gd name="connsiteY1" fmla="*/ 201792 h 202947"/>
                <a:gd name="connsiteX2" fmla="*/ 0 w 200911"/>
                <a:gd name="connsiteY2" fmla="*/ 53857 h 202947"/>
                <a:gd name="connsiteX0" fmla="*/ 200911 w 200911"/>
                <a:gd name="connsiteY0" fmla="*/ 0 h 89250"/>
                <a:gd name="connsiteX1" fmla="*/ 122127 w 200911"/>
                <a:gd name="connsiteY1" fmla="*/ 85295 h 89250"/>
                <a:gd name="connsiteX2" fmla="*/ 0 w 200911"/>
                <a:gd name="connsiteY2" fmla="*/ 53857 h 89250"/>
                <a:gd name="connsiteX0" fmla="*/ 200911 w 200911"/>
                <a:gd name="connsiteY0" fmla="*/ 0 h 89250"/>
                <a:gd name="connsiteX1" fmla="*/ 122127 w 200911"/>
                <a:gd name="connsiteY1" fmla="*/ 85295 h 89250"/>
                <a:gd name="connsiteX2" fmla="*/ 0 w 200911"/>
                <a:gd name="connsiteY2" fmla="*/ 53857 h 89250"/>
                <a:gd name="connsiteX0" fmla="*/ 200911 w 200911"/>
                <a:gd name="connsiteY0" fmla="*/ 0 h 89250"/>
                <a:gd name="connsiteX1" fmla="*/ 122127 w 200911"/>
                <a:gd name="connsiteY1" fmla="*/ 85295 h 89250"/>
                <a:gd name="connsiteX2" fmla="*/ 0 w 200911"/>
                <a:gd name="connsiteY2" fmla="*/ 53857 h 89250"/>
                <a:gd name="connsiteX0" fmla="*/ 200911 w 200911"/>
                <a:gd name="connsiteY0" fmla="*/ 0 h 85295"/>
                <a:gd name="connsiteX1" fmla="*/ 122127 w 200911"/>
                <a:gd name="connsiteY1" fmla="*/ 85295 h 85295"/>
                <a:gd name="connsiteX2" fmla="*/ 0 w 200911"/>
                <a:gd name="connsiteY2" fmla="*/ 53857 h 85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0911" h="85295">
                  <a:moveTo>
                    <a:pt x="200911" y="0"/>
                  </a:moveTo>
                  <a:cubicBezTo>
                    <a:pt x="167316" y="48182"/>
                    <a:pt x="175597" y="55285"/>
                    <a:pt x="122127" y="85295"/>
                  </a:cubicBezTo>
                  <a:cubicBezTo>
                    <a:pt x="87675" y="80307"/>
                    <a:pt x="72388" y="64863"/>
                    <a:pt x="0" y="53857"/>
                  </a:cubicBezTo>
                </a:path>
              </a:pathLst>
            </a:custGeom>
            <a:ln w="381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Deformable Templates</a:t>
            </a:r>
          </a:p>
        </p:txBody>
      </p:sp>
      <p:sp>
        <p:nvSpPr>
          <p:cNvPr id="4771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r>
              <a:rPr lang="en-US" sz="2800" dirty="0"/>
              <a:t>Represent a shape by the active contour that segments it</a:t>
            </a:r>
          </a:p>
          <a:p>
            <a:pPr lvl="1"/>
            <a:r>
              <a:rPr lang="en-US" sz="2400" dirty="0"/>
              <a:t>Deforming the contour deforms the shape</a:t>
            </a:r>
          </a:p>
          <a:p>
            <a:r>
              <a:rPr lang="en-US" sz="2800" dirty="0"/>
              <a:t>Two shapes are considered similar if the boundary of one can be “easily” deformed into the boundary of the other.</a:t>
            </a:r>
          </a:p>
          <a:p>
            <a:pPr lvl="1"/>
            <a:r>
              <a:rPr lang="en-US" sz="2400" dirty="0"/>
              <a:t>E.g., “easy” = small strain on the deformed curve and low energy required to deform the curve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FC47-0F73-CE4F-B7F2-F7DFF5F01F8D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Generalized Cylinders (GCs)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Fit a GC to a shape</a:t>
            </a:r>
          </a:p>
          <a:p>
            <a:pPr lvl="1"/>
            <a:r>
              <a:rPr lang="en-US" dirty="0"/>
              <a:t>This can be challenging</a:t>
            </a:r>
          </a:p>
          <a:p>
            <a:r>
              <a:rPr lang="en-US" dirty="0"/>
              <a:t>Get two descriptive functions:</a:t>
            </a:r>
          </a:p>
          <a:p>
            <a:pPr lvl="1"/>
            <a:r>
              <a:rPr lang="en-US" dirty="0"/>
              <a:t>Axis of the GC</a:t>
            </a:r>
          </a:p>
          <a:p>
            <a:pPr lvl="2"/>
            <a:r>
              <a:rPr lang="en-US" dirty="0"/>
              <a:t>A vector-valued function</a:t>
            </a:r>
          </a:p>
          <a:p>
            <a:pPr lvl="1"/>
            <a:r>
              <a:rPr lang="en-US" dirty="0"/>
              <a:t>Radius along the axis</a:t>
            </a:r>
          </a:p>
          <a:p>
            <a:pPr lvl="2"/>
            <a:r>
              <a:rPr lang="en-US" dirty="0"/>
              <a:t>Typically a scalar-valued function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39D67-F872-E442-B64E-F83F88BA8676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Shape Analysis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Image analysis requires quantification of image contents</a:t>
            </a:r>
          </a:p>
          <a:p>
            <a:pPr lvl="1"/>
            <a:r>
              <a:rPr lang="en-US" sz="2400"/>
              <a:t>We desire a relatively small number of highly meaningful image descriptors.</a:t>
            </a:r>
          </a:p>
          <a:p>
            <a:r>
              <a:rPr lang="en-US" sz="2800"/>
              <a:t>But, segmentation gives us </a:t>
            </a:r>
            <a:r>
              <a:rPr lang="en-US" sz="2800" i="1"/>
              <a:t>lots</a:t>
            </a:r>
            <a:r>
              <a:rPr lang="en-US" sz="2800"/>
              <a:t> of data.</a:t>
            </a:r>
          </a:p>
          <a:p>
            <a:r>
              <a:rPr lang="en-US" sz="2800"/>
              <a:t>We need a way to derive meaningful measures from a segmentation.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C4FE-38C6-BF4F-B435-6B749DC43088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Shape Analysis</a:t>
            </a:r>
          </a:p>
        </p:txBody>
      </p:sp>
      <p:sp>
        <p:nvSpPr>
          <p:cNvPr id="361491" name="Rectangle 19"/>
          <p:cNvSpPr>
            <a:spLocks noGrp="1" noChangeArrowheads="1"/>
          </p:cNvSpPr>
          <p:nvPr>
            <p:ph idx="1"/>
          </p:nvPr>
        </p:nvSpPr>
        <p:spPr>
          <a:xfrm>
            <a:off x="5202238" y="2667000"/>
            <a:ext cx="3505200" cy="3505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dirty="0"/>
              <a:t>How can I quantify the shape of this object?</a:t>
            </a:r>
          </a:p>
          <a:p>
            <a:r>
              <a:rPr lang="en-US" sz="2400" dirty="0"/>
              <a:t>What, physically, is this segmented object?</a:t>
            </a:r>
          </a:p>
          <a:p>
            <a:r>
              <a:rPr lang="en-US" sz="2400" dirty="0"/>
              <a:t>Does it look normal?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E92C-D4CF-8C46-95C0-DA3DCAD65C06}" type="slidenum">
              <a:rPr lang="en-US"/>
              <a:pPr/>
              <a:t>3</a:t>
            </a:fld>
            <a:endParaRPr lang="en-US"/>
          </a:p>
        </p:txBody>
      </p:sp>
      <p:pic>
        <p:nvPicPr>
          <p:cNvPr id="36148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" y="2667000"/>
            <a:ext cx="241935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61484" name="Rectangle 12"/>
          <p:cNvSpPr>
            <a:spLocks noChangeArrowheads="1"/>
          </p:cNvSpPr>
          <p:nvPr/>
        </p:nvSpPr>
        <p:spPr bwMode="auto">
          <a:xfrm>
            <a:off x="70368" y="1752600"/>
            <a:ext cx="45201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+mn-lt"/>
              </a:rPr>
              <a:t>Segmentation</a:t>
            </a:r>
          </a:p>
          <a:p>
            <a:pPr algn="ctr"/>
            <a:r>
              <a:rPr lang="en-US" sz="2000" dirty="0">
                <a:latin typeface="+mn-lt"/>
              </a:rPr>
              <a:t>(Pixel labeling from object differentiation)</a:t>
            </a:r>
            <a:endParaRPr lang="en-US" sz="2800" dirty="0">
              <a:latin typeface="+mn-lt"/>
            </a:endParaRPr>
          </a:p>
        </p:txBody>
      </p:sp>
      <p:sp>
        <p:nvSpPr>
          <p:cNvPr id="361486" name="AutoShape 14"/>
          <p:cNvSpPr>
            <a:spLocks noChangeArrowheads="1"/>
          </p:cNvSpPr>
          <p:nvPr/>
        </p:nvSpPr>
        <p:spPr bwMode="auto">
          <a:xfrm>
            <a:off x="3733800" y="3810000"/>
            <a:ext cx="1066800" cy="1143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1492" name="Rectangle 20"/>
          <p:cNvSpPr>
            <a:spLocks noChangeArrowheads="1"/>
          </p:cNvSpPr>
          <p:nvPr/>
        </p:nvSpPr>
        <p:spPr bwMode="auto">
          <a:xfrm>
            <a:off x="5317255" y="1766888"/>
            <a:ext cx="330691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+mn-lt"/>
              </a:rPr>
              <a:t>Image Understanding</a:t>
            </a:r>
          </a:p>
          <a:p>
            <a:pPr algn="ctr"/>
            <a:r>
              <a:rPr lang="en-US" sz="2000" dirty="0">
                <a:latin typeface="+mn-lt"/>
              </a:rPr>
              <a:t>(By means of shape analysis)</a:t>
            </a: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Shape Analysis &amp;</a:t>
            </a:r>
            <a:br>
              <a:rPr lang="en-US"/>
            </a:br>
            <a:r>
              <a:rPr lang="en-US"/>
              <a:t>Linear Transformations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We want to identify objects…</a:t>
            </a:r>
          </a:p>
          <a:p>
            <a:pPr lvl="1"/>
            <a:r>
              <a:rPr lang="en-US" sz="2000" dirty="0"/>
              <a:t>Based on numerical shape descriptors.</a:t>
            </a:r>
          </a:p>
          <a:p>
            <a:r>
              <a:rPr lang="en-US" sz="2400" dirty="0"/>
              <a:t>But:</a:t>
            </a:r>
          </a:p>
          <a:p>
            <a:pPr lvl="1"/>
            <a:r>
              <a:rPr lang="en-US" sz="2000" dirty="0"/>
              <a:t>Changing the the zoom (size), position, or orientation of an object (or the “camera”) changes the contents of the resulting image.</a:t>
            </a:r>
          </a:p>
          <a:p>
            <a:r>
              <a:rPr lang="en-US" sz="2400" dirty="0"/>
              <a:t>We often need…</a:t>
            </a:r>
          </a:p>
          <a:p>
            <a:pPr lvl="1"/>
            <a:r>
              <a:rPr lang="en-US" sz="2000" dirty="0"/>
              <a:t>Shape descriptors that evaluate to the same (vector or scalar) value for all sizes, positions, and/or orientations of any given shape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94F8-6C13-DB4E-B954-1FDA4BAE2F66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Shape Analysis &amp;</a:t>
            </a:r>
            <a:br>
              <a:rPr lang="en-US"/>
            </a:br>
            <a:r>
              <a:rPr lang="en-US"/>
              <a:t>Linear Transformations</a:t>
            </a:r>
            <a:endParaRPr lang="en-US" sz="4000"/>
          </a:p>
        </p:txBody>
      </p:sp>
      <p:sp>
        <p:nvSpPr>
          <p:cNvPr id="451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Most shape descriptors are not invariant to all linear transforms.</a:t>
            </a:r>
          </a:p>
          <a:p>
            <a:r>
              <a:rPr lang="en-US" sz="2800" dirty="0"/>
              <a:t>Many are not even invariant to similarity transformations</a:t>
            </a:r>
          </a:p>
          <a:p>
            <a:r>
              <a:rPr lang="en-US" sz="2800" dirty="0"/>
              <a:t>Similarity transforms (i.e. </a:t>
            </a:r>
            <a:r>
              <a:rPr lang="en-US" sz="2800" i="1" dirty="0"/>
              <a:t>pose</a:t>
            </a:r>
            <a:r>
              <a:rPr lang="en-US" sz="2800" dirty="0"/>
              <a:t> transforms):</a:t>
            </a:r>
          </a:p>
          <a:p>
            <a:pPr lvl="1"/>
            <a:r>
              <a:rPr lang="en-US" sz="2400" dirty="0"/>
              <a:t>Translation and/or rotation only</a:t>
            </a:r>
          </a:p>
          <a:p>
            <a:pPr lvl="1"/>
            <a:r>
              <a:rPr lang="en-US" sz="2400" dirty="0"/>
              <a:t>Do not change the “shape” of an object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68EA-C834-594D-AA67-B5D16B861486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 digression into transformations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572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Linear transforms can be implemented as a matrix that multiplies the vector coordinates of each pixel in an object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Example of rotating shape </a:t>
            </a:r>
            <a:r>
              <a:rPr lang="en-US" sz="2000" i="1" dirty="0">
                <a:latin typeface="Times New Roman"/>
                <a:cs typeface="Times New Roman"/>
              </a:rPr>
              <a:t>S</a:t>
            </a:r>
            <a:r>
              <a:rPr lang="en-US" sz="2000" dirty="0"/>
              <a:t> about the z-axis (2D in-plane rotation):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Several types: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Rotation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Translation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Zoom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Affine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skew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different scaling in different directions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Perspective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lines stay straight, but not parallel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5A64-5EA1-E94A-9C95-3D8E70E58F08}" type="slidenum">
              <a:rPr lang="en-US"/>
              <a:pPr/>
              <a:t>6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265742" y="3011972"/>
            <a:ext cx="7116258" cy="2438400"/>
            <a:chOff x="1219199" y="2819400"/>
            <a:chExt cx="7116258" cy="2438400"/>
          </a:xfrm>
        </p:grpSpPr>
        <p:graphicFrame>
          <p:nvGraphicFramePr>
            <p:cNvPr id="2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38341611"/>
                </p:ext>
              </p:extLst>
            </p:nvPr>
          </p:nvGraphicFramePr>
          <p:xfrm>
            <a:off x="1219199" y="2819400"/>
            <a:ext cx="3921919" cy="68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5" name="Equation" r:id="rId3" imgW="2324100" imgH="406400" progId="Equation.3">
                    <p:embed/>
                  </p:oleObj>
                </mc:Choice>
                <mc:Fallback>
                  <p:oleObj name="Equation" r:id="rId3" imgW="2324100" imgH="4064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219199" y="2819400"/>
                          <a:ext cx="3921919" cy="685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53637" name="Oval 5"/>
            <p:cNvSpPr>
              <a:spLocks noChangeArrowheads="1"/>
            </p:cNvSpPr>
            <p:nvPr/>
          </p:nvSpPr>
          <p:spPr bwMode="auto">
            <a:xfrm>
              <a:off x="4038600" y="2819400"/>
              <a:ext cx="185737" cy="685800"/>
            </a:xfrm>
            <a:prstGeom prst="ellipse">
              <a:avLst/>
            </a:prstGeom>
            <a:noFill/>
            <a:ln w="12700">
              <a:solidFill>
                <a:srgbClr val="007F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38" name="Oval 6"/>
            <p:cNvSpPr>
              <a:spLocks noChangeArrowheads="1"/>
            </p:cNvSpPr>
            <p:nvPr/>
          </p:nvSpPr>
          <p:spPr bwMode="auto">
            <a:xfrm>
              <a:off x="4525457" y="2819400"/>
              <a:ext cx="185738" cy="685800"/>
            </a:xfrm>
            <a:prstGeom prst="ellipse">
              <a:avLst/>
            </a:prstGeom>
            <a:noFill/>
            <a:ln w="12700">
              <a:solidFill>
                <a:srgbClr val="007F0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641" name="AutoShape 9"/>
            <p:cNvSpPr>
              <a:spLocks noChangeArrowheads="1"/>
            </p:cNvSpPr>
            <p:nvPr/>
          </p:nvSpPr>
          <p:spPr bwMode="auto">
            <a:xfrm>
              <a:off x="4071937" y="3886200"/>
              <a:ext cx="1981200" cy="1371600"/>
            </a:xfrm>
            <a:prstGeom prst="wedgeEllipseCallout">
              <a:avLst>
                <a:gd name="adj1" fmla="val -43159"/>
                <a:gd name="adj2" fmla="val -8170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800" dirty="0"/>
            </a:p>
            <a:p>
              <a:pPr algn="ctr"/>
              <a:r>
                <a:rPr lang="en-US" dirty="0"/>
                <a:t>Coordinates</a:t>
              </a:r>
            </a:p>
            <a:p>
              <a:pPr algn="ctr"/>
              <a:r>
                <a:rPr lang="en-US" dirty="0"/>
                <a:t>of point 1 in</a:t>
              </a:r>
            </a:p>
            <a:p>
              <a:pPr algn="ctr"/>
              <a:r>
                <a:rPr lang="en-US" dirty="0"/>
                <a:t>shape </a:t>
              </a:r>
              <a:r>
                <a:rPr lang="en-US" i="1" dirty="0">
                  <a:latin typeface="Times New Roman"/>
                  <a:cs typeface="Times New Roman"/>
                </a:rPr>
                <a:t>S</a:t>
              </a:r>
            </a:p>
          </p:txBody>
        </p:sp>
        <p:sp>
          <p:nvSpPr>
            <p:cNvPr id="453642" name="AutoShape 10"/>
            <p:cNvSpPr>
              <a:spLocks noChangeArrowheads="1"/>
            </p:cNvSpPr>
            <p:nvPr/>
          </p:nvSpPr>
          <p:spPr bwMode="auto">
            <a:xfrm>
              <a:off x="6354257" y="3886200"/>
              <a:ext cx="1981200" cy="1371600"/>
            </a:xfrm>
            <a:prstGeom prst="wedgeEllipseCallout">
              <a:avLst>
                <a:gd name="adj1" fmla="val -133809"/>
                <a:gd name="adj2" fmla="val -8212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800" dirty="0"/>
            </a:p>
            <a:p>
              <a:pPr algn="ctr"/>
              <a:r>
                <a:rPr lang="en-US" dirty="0"/>
                <a:t>Coordinates</a:t>
              </a:r>
            </a:p>
            <a:p>
              <a:pPr algn="ctr"/>
              <a:r>
                <a:rPr lang="en-US" dirty="0"/>
                <a:t>of point 3 in</a:t>
              </a:r>
            </a:p>
            <a:p>
              <a:pPr algn="ctr"/>
              <a:r>
                <a:rPr lang="en-US" dirty="0"/>
                <a:t>shape </a:t>
              </a:r>
              <a:r>
                <a:rPr lang="en-US" i="1" dirty="0">
                  <a:latin typeface="Times New Roman"/>
                  <a:cs typeface="Times New Roman"/>
                </a:rPr>
                <a:t>S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Homogeneous coordinates</a:t>
            </a:r>
          </a:p>
        </p:txBody>
      </p:sp>
      <p:sp>
        <p:nvSpPr>
          <p:cNvPr id="455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What:</a:t>
            </a:r>
          </a:p>
          <a:p>
            <a:pPr lvl="1"/>
            <a:r>
              <a:rPr lang="en-US" dirty="0"/>
              <a:t>A slick way to implement translation via matrix multiplication</a:t>
            </a:r>
          </a:p>
          <a:p>
            <a:r>
              <a:rPr lang="en-US" dirty="0"/>
              <a:t>How:</a:t>
            </a:r>
          </a:p>
          <a:p>
            <a:pPr lvl="1"/>
            <a:r>
              <a:rPr lang="en-US" dirty="0"/>
              <a:t>Add the “dummy” coordinate of 1 to the end of every coordinate vector: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02F5-2386-244C-B448-50A2EDD78E1D}" type="slidenum">
              <a:rPr lang="en-US"/>
              <a:pPr/>
              <a:t>7</a:t>
            </a:fld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0385084"/>
              </p:ext>
            </p:extLst>
          </p:nvPr>
        </p:nvGraphicFramePr>
        <p:xfrm>
          <a:off x="1523999" y="4953000"/>
          <a:ext cx="3109609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Equation" r:id="rId3" imgW="1739900" imgH="596900" progId="Equation.3">
                  <p:embed/>
                </p:oleObj>
              </mc:Choice>
              <mc:Fallback>
                <p:oleObj name="Equation" r:id="rId3" imgW="1739900" imgH="596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3999" y="4953000"/>
                        <a:ext cx="3109609" cy="106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Transformations for Medical Imaging</a:t>
            </a:r>
          </a:p>
        </p:txBody>
      </p:sp>
      <p:sp>
        <p:nvSpPr>
          <p:cNvPr id="456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In medical imaging, we usually don’t have optical perspective.</a:t>
            </a:r>
          </a:p>
          <a:p>
            <a:pPr lvl="1"/>
            <a:r>
              <a:rPr lang="en-US" sz="2400" dirty="0"/>
              <a:t>So, we usually don’t want or need invariance to perspective transformations.</a:t>
            </a:r>
          </a:p>
          <a:p>
            <a:pPr lvl="1"/>
            <a:r>
              <a:rPr lang="en-US" sz="2400" dirty="0"/>
              <a:t>We often don’t even need affine transforms.</a:t>
            </a:r>
          </a:p>
          <a:p>
            <a:r>
              <a:rPr lang="en-US" sz="2800" dirty="0"/>
              <a:t>In medical imaging, we know the size of each voxel.</a:t>
            </a:r>
          </a:p>
          <a:p>
            <a:pPr lvl="1"/>
            <a:r>
              <a:rPr lang="en-US" sz="2400" dirty="0"/>
              <a:t>So, in some cases, we don’t want or need invariance to scale/zoom either.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40326-B20D-FF4F-8905-E816340473A7}" type="slidenum">
              <a:rPr lang="en-US"/>
              <a:pPr/>
              <a:t>8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45216" y="2227541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5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685800" y="3657600"/>
            <a:ext cx="7696200" cy="24384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1800" b="1" dirty="0"/>
              <a:t>Big Picture:  </a:t>
            </a:r>
            <a:r>
              <a:rPr lang="en-US" sz="1800" dirty="0"/>
              <a:t>Fitting a hyper-ellipsoid &amp; then (typically) reducing dimensionality by flattening the shortest axes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Same as fitting an (N+1)-dimensional multivariate Gaussian, and then taking the level set corresponding to one standard deviation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Mathematically, PCA reduces the dimensionality of data by mapping it to the first n eigenvectors (</a:t>
            </a:r>
            <a:r>
              <a:rPr lang="en-US" sz="1800" i="1" dirty="0"/>
              <a:t>principal components</a:t>
            </a:r>
            <a:r>
              <a:rPr lang="en-US" sz="1800" dirty="0"/>
              <a:t>) of the data’s covariance matrix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The first principal component is the eigenvector with the largest eigenvalue and corresponds to the longest axis of the ellipsoid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The variance along an eigenvector is exactly the eigenvector’s eigenvalue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This is VERY important and VERY useful.  Any questions?</a:t>
            </a: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EAAD-90F7-724B-B404-518BDD056B6F}" type="slidenum">
              <a:rPr lang="en-US"/>
              <a:pPr/>
              <a:t>9</a:t>
            </a:fld>
            <a:endParaRPr lang="en-US"/>
          </a:p>
        </p:txBody>
      </p:sp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PCA  (K-L Expansion)</a:t>
            </a:r>
          </a:p>
        </p:txBody>
      </p:sp>
      <p:sp>
        <p:nvSpPr>
          <p:cNvPr id="2" name="Cloud 1"/>
          <p:cNvSpPr/>
          <p:nvPr/>
        </p:nvSpPr>
        <p:spPr>
          <a:xfrm rot="19980000">
            <a:off x="4871935" y="2589892"/>
            <a:ext cx="1828800" cy="609600"/>
          </a:xfrm>
          <a:prstGeom prst="cloud">
            <a:avLst/>
          </a:prstGeom>
          <a:solidFill>
            <a:schemeClr val="accent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 rot="19800000">
            <a:off x="4954247" y="2656651"/>
            <a:ext cx="16764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stCxn id="3" idx="6"/>
          </p:cNvCxnSpPr>
          <p:nvPr/>
        </p:nvCxnSpPr>
        <p:spPr>
          <a:xfrm rot="19800000" flipH="1">
            <a:off x="5736298" y="2675701"/>
            <a:ext cx="838200" cy="0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9800000">
            <a:off x="5700567" y="2542351"/>
            <a:ext cx="1371600" cy="0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5315072" y="2058413"/>
            <a:ext cx="477375" cy="826839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791200" y="2885684"/>
            <a:ext cx="2286000" cy="0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5791200" y="1514084"/>
            <a:ext cx="0" cy="1371600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8760" name="TextBox 458759"/>
          <p:cNvSpPr txBox="1"/>
          <p:nvPr/>
        </p:nvSpPr>
        <p:spPr>
          <a:xfrm>
            <a:off x="7805416" y="2821152"/>
            <a:ext cx="347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x’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513667" y="1437884"/>
            <a:ext cx="353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y’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781800" y="2199884"/>
            <a:ext cx="383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b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181600" y="2123684"/>
            <a:ext cx="383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b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graphicFrame>
        <p:nvGraphicFramePr>
          <p:cNvPr id="458764" name="Object 4587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568360"/>
              </p:ext>
            </p:extLst>
          </p:nvPr>
        </p:nvGraphicFramePr>
        <p:xfrm>
          <a:off x="6248400" y="1742684"/>
          <a:ext cx="438151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Equation" r:id="rId4" imgW="292100" imgH="254000" progId="Equation.3">
                  <p:embed/>
                </p:oleObj>
              </mc:Choice>
              <mc:Fallback>
                <p:oleObj name="Equation" r:id="rId4" imgW="292100" imgH="254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48400" y="1742684"/>
                        <a:ext cx="438151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8771" name="Freeform 458770"/>
          <p:cNvSpPr/>
          <p:nvPr/>
        </p:nvSpPr>
        <p:spPr>
          <a:xfrm>
            <a:off x="5987441" y="1810115"/>
            <a:ext cx="372084" cy="843794"/>
          </a:xfrm>
          <a:custGeom>
            <a:avLst/>
            <a:gdLst>
              <a:gd name="connsiteX0" fmla="*/ 372084 w 372084"/>
              <a:gd name="connsiteY0" fmla="*/ 91319 h 843794"/>
              <a:gd name="connsiteX1" fmla="*/ 200634 w 372084"/>
              <a:gd name="connsiteY1" fmla="*/ 21469 h 843794"/>
              <a:gd name="connsiteX2" fmla="*/ 609 w 372084"/>
              <a:gd name="connsiteY2" fmla="*/ 424694 h 843794"/>
              <a:gd name="connsiteX3" fmla="*/ 133959 w 372084"/>
              <a:gd name="connsiteY3" fmla="*/ 843794 h 843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2084" h="843794">
                <a:moveTo>
                  <a:pt x="372084" y="91319"/>
                </a:moveTo>
                <a:cubicBezTo>
                  <a:pt x="317315" y="28612"/>
                  <a:pt x="262546" y="-34094"/>
                  <a:pt x="200634" y="21469"/>
                </a:cubicBezTo>
                <a:cubicBezTo>
                  <a:pt x="138721" y="77031"/>
                  <a:pt x="11721" y="287640"/>
                  <a:pt x="609" y="424694"/>
                </a:cubicBezTo>
                <a:cubicBezTo>
                  <a:pt x="-10503" y="561748"/>
                  <a:pt x="133959" y="843794"/>
                  <a:pt x="133959" y="843794"/>
                </a:cubicBezTo>
              </a:path>
            </a:pathLst>
          </a:custGeom>
          <a:ln>
            <a:solidFill>
              <a:srgbClr val="71685A"/>
            </a:solidFill>
            <a:prstDash val="sysDash"/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Cloud 61"/>
          <p:cNvSpPr/>
          <p:nvPr/>
        </p:nvSpPr>
        <p:spPr>
          <a:xfrm rot="19980000">
            <a:off x="1410313" y="2122776"/>
            <a:ext cx="1828800" cy="609600"/>
          </a:xfrm>
          <a:prstGeom prst="cloud">
            <a:avLst/>
          </a:prstGeom>
          <a:solidFill>
            <a:schemeClr val="accent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1268133" y="3114284"/>
            <a:ext cx="2286000" cy="0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1268133" y="1742684"/>
            <a:ext cx="0" cy="1371600"/>
          </a:xfrm>
          <a:prstGeom prst="straightConnector1">
            <a:avLst/>
          </a:prstGeom>
          <a:ln w="19050" cmpd="sng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282349" y="3049752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990600" y="1666484"/>
            <a:ext cx="28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y</a:t>
            </a:r>
          </a:p>
        </p:txBody>
      </p:sp>
      <p:sp>
        <p:nvSpPr>
          <p:cNvPr id="458773" name="Right Arrow 458772"/>
          <p:cNvSpPr/>
          <p:nvPr/>
        </p:nvSpPr>
        <p:spPr>
          <a:xfrm>
            <a:off x="3962400" y="2199884"/>
            <a:ext cx="685800" cy="304800"/>
          </a:xfrm>
          <a:prstGeom prst="rightArrow">
            <a:avLst/>
          </a:prstGeom>
          <a:solidFill>
            <a:srgbClr val="71685A"/>
          </a:solidFill>
          <a:ln>
            <a:solidFill>
              <a:srgbClr val="7168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G 20 Light Blue Perspective">
  <a:themeElements>
    <a:clrScheme name="Custom 4">
      <a:dk1>
        <a:sysClr val="windowText" lastClr="000000"/>
      </a:dk1>
      <a:lt1>
        <a:sysClr val="window" lastClr="FFFFFF"/>
      </a:lt1>
      <a:dk2>
        <a:srgbClr val="3E3D2D"/>
      </a:dk2>
      <a:lt2>
        <a:srgbClr val="FFFF66"/>
      </a:lt2>
      <a:accent1>
        <a:srgbClr val="FF8000"/>
      </a:accent1>
      <a:accent2>
        <a:srgbClr val="71685A"/>
      </a:accent2>
      <a:accent3>
        <a:srgbClr val="FF0000"/>
      </a:accent3>
      <a:accent4>
        <a:srgbClr val="909465"/>
      </a:accent4>
      <a:accent5>
        <a:srgbClr val="956B43"/>
      </a:accent5>
      <a:accent6>
        <a:srgbClr val="FEA022"/>
      </a:accent6>
      <a:hlink>
        <a:srgbClr val="414100"/>
      </a:hlink>
      <a:folHlink>
        <a:srgbClr val="52522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G 20 Light Blue Perspective" id="{5AC1C4FA-7A36-1D43-80F5-462204DC1D52}" vid="{6B995E09-5273-E04E-8EC3-1BDD75B423E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JG 20 Light Blue Perspective</Template>
  <TotalTime>11790</TotalTime>
  <Words>1321</Words>
  <Application>Microsoft Macintosh PowerPoint</Application>
  <PresentationFormat>On-screen Show (4:3)</PresentationFormat>
  <Paragraphs>199</Paragraphs>
  <Slides>19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Times New Roman</vt:lpstr>
      <vt:lpstr>Wingdings</vt:lpstr>
      <vt:lpstr>JG 20 Light Blue Perspective</vt:lpstr>
      <vt:lpstr>Equation</vt:lpstr>
      <vt:lpstr>Lecture 14 Shape  ch. 9, sec. 1-8, 12-14 of Machine Vision by Wesley E. Snyder &amp; Hairong Qi</vt:lpstr>
      <vt:lpstr>Shape Analysis</vt:lpstr>
      <vt:lpstr>Shape Analysis</vt:lpstr>
      <vt:lpstr>Shape Analysis &amp; Linear Transformations</vt:lpstr>
      <vt:lpstr>Shape Analysis &amp; Linear Transformations</vt:lpstr>
      <vt:lpstr>A digression into transformations</vt:lpstr>
      <vt:lpstr>Homogeneous coordinates</vt:lpstr>
      <vt:lpstr>Transformations for Medical Imaging</vt:lpstr>
      <vt:lpstr>PCA  (K-L Expansion)</vt:lpstr>
      <vt:lpstr>Basic Shape Descriptors</vt:lpstr>
      <vt:lpstr>Basic Shape Descriptors</vt:lpstr>
      <vt:lpstr>Shape Analysis in (Simple)ITK</vt:lpstr>
      <vt:lpstr>Method of Normalization</vt:lpstr>
      <vt:lpstr>Moments</vt:lpstr>
      <vt:lpstr>Chain codes</vt:lpstr>
      <vt:lpstr>Fourier Descriptors</vt:lpstr>
      <vt:lpstr>Medial Axis</vt:lpstr>
      <vt:lpstr>Deformable Templates</vt:lpstr>
      <vt:lpstr>Generalized Cylinders (GCs)</vt:lpstr>
    </vt:vector>
  </TitlesOfParts>
  <Company>CMU Robotics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Methods In Medical Image Analysis</dc:title>
  <dc:creator>John Galeotti</dc:creator>
  <cp:lastModifiedBy>John Michael Galeotti</cp:lastModifiedBy>
  <cp:revision>344</cp:revision>
  <cp:lastPrinted>2018-03-26T20:08:43Z</cp:lastPrinted>
  <dcterms:created xsi:type="dcterms:W3CDTF">2008-01-12T23:25:59Z</dcterms:created>
  <dcterms:modified xsi:type="dcterms:W3CDTF">2020-03-23T19:00:41Z</dcterms:modified>
</cp:coreProperties>
</file>