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1"/>
  </p:sldMasterIdLst>
  <p:notesMasterIdLst>
    <p:notesMasterId r:id="rId56"/>
  </p:notesMasterIdLst>
  <p:handoutMasterIdLst>
    <p:handoutMasterId r:id="rId57"/>
  </p:handoutMasterIdLst>
  <p:sldIdLst>
    <p:sldId id="256" r:id="rId2"/>
    <p:sldId id="304" r:id="rId3"/>
    <p:sldId id="338" r:id="rId4"/>
    <p:sldId id="314" r:id="rId5"/>
    <p:sldId id="305" r:id="rId6"/>
    <p:sldId id="315" r:id="rId7"/>
    <p:sldId id="316" r:id="rId8"/>
    <p:sldId id="317" r:id="rId9"/>
    <p:sldId id="307" r:id="rId10"/>
    <p:sldId id="335" r:id="rId11"/>
    <p:sldId id="326" r:id="rId12"/>
    <p:sldId id="269" r:id="rId13"/>
    <p:sldId id="270" r:id="rId14"/>
    <p:sldId id="271" r:id="rId15"/>
    <p:sldId id="272" r:id="rId16"/>
    <p:sldId id="308" r:id="rId17"/>
    <p:sldId id="310" r:id="rId18"/>
    <p:sldId id="319" r:id="rId19"/>
    <p:sldId id="309" r:id="rId20"/>
    <p:sldId id="311" r:id="rId21"/>
    <p:sldId id="291" r:id="rId22"/>
    <p:sldId id="290" r:id="rId23"/>
    <p:sldId id="327" r:id="rId24"/>
    <p:sldId id="292" r:id="rId25"/>
    <p:sldId id="293" r:id="rId26"/>
    <p:sldId id="329" r:id="rId27"/>
    <p:sldId id="332" r:id="rId28"/>
    <p:sldId id="331" r:id="rId29"/>
    <p:sldId id="322" r:id="rId30"/>
    <p:sldId id="321" r:id="rId31"/>
    <p:sldId id="328" r:id="rId32"/>
    <p:sldId id="279" r:id="rId33"/>
    <p:sldId id="294" r:id="rId34"/>
    <p:sldId id="334" r:id="rId35"/>
    <p:sldId id="280" r:id="rId36"/>
    <p:sldId id="333" r:id="rId37"/>
    <p:sldId id="281" r:id="rId38"/>
    <p:sldId id="282" r:id="rId39"/>
    <p:sldId id="300" r:id="rId40"/>
    <p:sldId id="285" r:id="rId41"/>
    <p:sldId id="287" r:id="rId42"/>
    <p:sldId id="295" r:id="rId43"/>
    <p:sldId id="299" r:id="rId44"/>
    <p:sldId id="296" r:id="rId45"/>
    <p:sldId id="336" r:id="rId46"/>
    <p:sldId id="297" r:id="rId47"/>
    <p:sldId id="298" r:id="rId48"/>
    <p:sldId id="301" r:id="rId49"/>
    <p:sldId id="324" r:id="rId50"/>
    <p:sldId id="302" r:id="rId51"/>
    <p:sldId id="303" r:id="rId52"/>
    <p:sldId id="313" r:id="rId53"/>
    <p:sldId id="320" r:id="rId54"/>
    <p:sldId id="337"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442"/>
  </p:normalViewPr>
  <p:slideViewPr>
    <p:cSldViewPr>
      <p:cViewPr varScale="1">
        <p:scale>
          <a:sx n="108" d="100"/>
          <a:sy n="108" d="100"/>
        </p:scale>
        <p:origin x="23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85347" name="Rectangle 3"/>
          <p:cNvSpPr>
            <a:spLocks noGrp="1" noChangeArrowheads="1"/>
          </p:cNvSpPr>
          <p:nvPr>
            <p:ph type="dt" sz="quarter"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85348" name="Rectangle 4"/>
          <p:cNvSpPr>
            <a:spLocks noGrp="1" noChangeArrowheads="1"/>
          </p:cNvSpPr>
          <p:nvPr>
            <p:ph type="ftr" sz="quarter" idx="2"/>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853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134DF2D-BD0E-5C44-BD45-614381B592E1}" type="slidenum">
              <a:rPr lang="en-US"/>
              <a:pPr>
                <a:defRPr/>
              </a:pPr>
              <a:t>‹#›</a:t>
            </a:fld>
            <a:endParaRPr lang="en-US"/>
          </a:p>
        </p:txBody>
      </p:sp>
    </p:spTree>
    <p:extLst>
      <p:ext uri="{BB962C8B-B14F-4D97-AF65-F5344CB8AC3E}">
        <p14:creationId xmlns:p14="http://schemas.microsoft.com/office/powerpoint/2010/main" val="2951048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E0ED840-7C31-BD46-90CC-9107F321A0BA}" type="slidenum">
              <a:rPr lang="en-US"/>
              <a:pPr>
                <a:defRPr/>
              </a:pPr>
              <a:t>‹#›</a:t>
            </a:fld>
            <a:endParaRPr lang="en-US"/>
          </a:p>
        </p:txBody>
      </p:sp>
    </p:spTree>
    <p:extLst>
      <p:ext uri="{BB962C8B-B14F-4D97-AF65-F5344CB8AC3E}">
        <p14:creationId xmlns:p14="http://schemas.microsoft.com/office/powerpoint/2010/main" val="39472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itk.org/SimpleITK.gi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03D756-41B4-9543-9F87-9939152021AF}" type="slidenum">
              <a:rPr lang="en-US"/>
              <a:pPr>
                <a:defRPr/>
              </a:pPr>
              <a:t>1</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3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Note:  To print these slides in </a:t>
            </a:r>
            <a:r>
              <a:rPr lang="en-US" dirty="0" err="1"/>
              <a:t>grayscale</a:t>
            </a:r>
            <a:r>
              <a:rPr lang="en-US" dirty="0"/>
              <a:t> (e.g., on a laser printer), first change the Theme Background to “Style 1” (i.e., dark text on white background), and then tell PowerPoint’s print dialog that the “Output” is “</a:t>
            </a:r>
            <a:r>
              <a:rPr lang="en-US" dirty="0" err="1"/>
              <a:t>Grayscale</a:t>
            </a:r>
            <a:r>
              <a:rPr lang="en-US" dirty="0"/>
              <a:t>.”  Everything should be clearly legible then.  This is how I also generate the .</a:t>
            </a:r>
            <a:r>
              <a:rPr lang="en-US" dirty="0" err="1"/>
              <a:t>pdf</a:t>
            </a:r>
            <a:r>
              <a:rPr lang="en-US" dirty="0"/>
              <a:t> handouts.</a:t>
            </a:r>
          </a:p>
        </p:txBody>
      </p:sp>
    </p:spTree>
    <p:extLst>
      <p:ext uri="{BB962C8B-B14F-4D97-AF65-F5344CB8AC3E}">
        <p14:creationId xmlns:p14="http://schemas.microsoft.com/office/powerpoint/2010/main" val="131772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BBDF73-3FEF-A748-A5A2-0AA682B841D9}" type="slidenum">
              <a:rPr lang="en-US"/>
              <a:pPr>
                <a:defRPr/>
              </a:pPr>
              <a:t>11</a:t>
            </a:fld>
            <a:endParaRPr lang="en-US"/>
          </a:p>
        </p:txBody>
      </p:sp>
      <p:sp>
        <p:nvSpPr>
          <p:cNvPr id="1515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155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7226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98BA9C-EA58-684C-9326-2D7151FEDEF6}" type="slidenum">
              <a:rPr lang="en-US"/>
              <a:pPr>
                <a:defRPr/>
              </a:pPr>
              <a:t>12</a:t>
            </a:fld>
            <a:endParaRPr lang="en-US"/>
          </a:p>
        </p:txBody>
      </p:sp>
      <p:sp>
        <p:nvSpPr>
          <p:cNvPr id="1525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2579"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9634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8BB63E-0EFD-E145-91B1-98D08186A6FA}" type="slidenum">
              <a:rPr lang="en-US"/>
              <a:pPr>
                <a:defRPr/>
              </a:pPr>
              <a:t>13</a:t>
            </a:fld>
            <a:endParaRPr lang="en-US"/>
          </a:p>
        </p:txBody>
      </p:sp>
      <p:sp>
        <p:nvSpPr>
          <p:cNvPr id="1536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0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9488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A12A5F-386B-DB4D-97FC-89FA975EFFC1}" type="slidenum">
              <a:rPr lang="en-US"/>
              <a:pPr>
                <a:defRPr/>
              </a:pPr>
              <a:t>14</a:t>
            </a:fld>
            <a:endParaRPr lang="en-US"/>
          </a:p>
        </p:txBody>
      </p:sp>
      <p:sp>
        <p:nvSpPr>
          <p:cNvPr id="1546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4627"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20565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6F02FB-7EB2-244F-99AC-05098C4EA496}" type="slidenum">
              <a:rPr lang="en-US"/>
              <a:pPr>
                <a:defRPr/>
              </a:pPr>
              <a:t>15</a:t>
            </a:fld>
            <a:endParaRPr lang="en-US"/>
          </a:p>
        </p:txBody>
      </p:sp>
      <p:sp>
        <p:nvSpPr>
          <p:cNvPr id="1556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5651"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6559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770818-7D11-284E-9171-82CA7ED4C5E5}" type="slidenum">
              <a:rPr lang="en-US"/>
              <a:pPr>
                <a:defRPr/>
              </a:pPr>
              <a:t>16</a:t>
            </a:fld>
            <a:endParaRPr lang="en-US"/>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60050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DD7614-C553-E145-B96A-C0EC61155A1A}" type="slidenum">
              <a:rPr lang="en-US"/>
              <a:pPr>
                <a:defRPr/>
              </a:pPr>
              <a:t>17</a:t>
            </a:fld>
            <a:endParaRPr lang="en-US"/>
          </a:p>
        </p:txBody>
      </p:sp>
      <p:sp>
        <p:nvSpPr>
          <p:cNvPr id="1781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69103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425927-20F4-AA44-A717-9A0F3C52A74C}" type="slidenum">
              <a:rPr lang="en-US"/>
              <a:pPr>
                <a:defRPr/>
              </a:pPr>
              <a:t>18</a:t>
            </a:fld>
            <a:endParaRPr lang="en-US"/>
          </a:p>
        </p:txBody>
      </p:sp>
      <p:sp>
        <p:nvSpPr>
          <p:cNvPr id="1792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20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7526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E267D7-5BD2-CA42-9B94-CAD1E19E0CBE}" type="slidenum">
              <a:rPr lang="en-US"/>
              <a:pPr>
                <a:defRPr/>
              </a:pPr>
              <a:t>19</a:t>
            </a:fld>
            <a:endParaRPr lang="en-US"/>
          </a:p>
        </p:txBody>
      </p:sp>
      <p:sp>
        <p:nvSpPr>
          <p:cNvPr id="1802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227"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10445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4CC44F-96BD-2948-9AFF-F154492AD1A6}" type="slidenum">
              <a:rPr lang="en-US"/>
              <a:pPr>
                <a:defRPr/>
              </a:pPr>
              <a:t>20</a:t>
            </a:fld>
            <a:endParaRPr lang="en-US"/>
          </a:p>
        </p:txBody>
      </p:sp>
      <p:sp>
        <p:nvSpPr>
          <p:cNvPr id="1812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1251"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9106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833982-8A77-C641-B4D7-F302974A8A3F}" type="slidenum">
              <a:rPr lang="en-US"/>
              <a:pPr>
                <a:defRPr/>
              </a:pPr>
              <a:t>2</a:t>
            </a:fld>
            <a:endParaRPr lang="en-US"/>
          </a:p>
        </p:txBody>
      </p:sp>
      <p:sp>
        <p:nvSpPr>
          <p:cNvPr id="225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28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976578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3EC813-027A-B140-AD44-CF078BBC3CD6}" type="slidenum">
              <a:rPr lang="en-US"/>
              <a:pPr>
                <a:defRPr/>
              </a:pPr>
              <a:t>21</a:t>
            </a:fld>
            <a:endParaRPr lang="en-US"/>
          </a:p>
        </p:txBody>
      </p:sp>
      <p:sp>
        <p:nvSpPr>
          <p:cNvPr id="15667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667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4406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CC22E7-A5F4-3A4F-9990-7C6F705742AC}" type="slidenum">
              <a:rPr lang="en-US"/>
              <a:pPr>
                <a:defRPr/>
              </a:pPr>
              <a:t>22</a:t>
            </a:fld>
            <a:endParaRPr lang="en-US"/>
          </a:p>
        </p:txBody>
      </p:sp>
      <p:sp>
        <p:nvSpPr>
          <p:cNvPr id="1576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7699"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2095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272DDC-A65C-5D4C-91BE-9134F7C0832A}" type="slidenum">
              <a:rPr lang="en-US"/>
              <a:pPr>
                <a:defRPr/>
              </a:pPr>
              <a:t>23</a:t>
            </a:fld>
            <a:endParaRPr lang="en-US"/>
          </a:p>
        </p:txBody>
      </p:sp>
      <p:sp>
        <p:nvSpPr>
          <p:cNvPr id="1587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89470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C1826B-D1C3-C24C-BEEC-EB6705776A4A}" type="slidenum">
              <a:rPr lang="en-US"/>
              <a:pPr>
                <a:defRPr/>
              </a:pPr>
              <a:t>24</a:t>
            </a:fld>
            <a:endParaRPr lang="en-US"/>
          </a:p>
        </p:txBody>
      </p:sp>
      <p:sp>
        <p:nvSpPr>
          <p:cNvPr id="15974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9747"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59987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FE8B16-B13B-3C41-835D-F45F41A21B43}" type="slidenum">
              <a:rPr lang="en-US"/>
              <a:pPr>
                <a:defRPr/>
              </a:pPr>
              <a:t>25</a:t>
            </a:fld>
            <a:endParaRPr lang="en-US"/>
          </a:p>
        </p:txBody>
      </p:sp>
      <p:sp>
        <p:nvSpPr>
          <p:cNvPr id="1607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0771"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645356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2B315C-6262-8541-83D0-05B32A3417FC}" type="slidenum">
              <a:rPr lang="en-US"/>
              <a:pPr>
                <a:defRPr/>
              </a:pPr>
              <a:t>26</a:t>
            </a:fld>
            <a:endParaRPr lang="en-US"/>
          </a:p>
        </p:txBody>
      </p:sp>
      <p:sp>
        <p:nvSpPr>
          <p:cNvPr id="1617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63184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2B315C-6262-8541-83D0-05B32A3417FC}" type="slidenum">
              <a:rPr lang="en-US"/>
              <a:pPr>
                <a:defRPr/>
              </a:pPr>
              <a:t>27</a:t>
            </a:fld>
            <a:endParaRPr lang="en-US"/>
          </a:p>
        </p:txBody>
      </p:sp>
      <p:sp>
        <p:nvSpPr>
          <p:cNvPr id="1617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00123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BA7210-8355-2846-BA2C-2C4216B8DCE5}" type="slidenum">
              <a:rPr lang="en-US"/>
              <a:pPr>
                <a:defRPr/>
              </a:pPr>
              <a:t>29</a:t>
            </a:fld>
            <a:endParaRPr lang="en-US"/>
          </a:p>
        </p:txBody>
      </p:sp>
      <p:sp>
        <p:nvSpPr>
          <p:cNvPr id="1628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2819"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94804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BB4D7E-E588-6D4E-930B-B5795C52B9F0}" type="slidenum">
              <a:rPr lang="en-US"/>
              <a:pPr>
                <a:defRPr/>
              </a:pPr>
              <a:t>30</a:t>
            </a:fld>
            <a:endParaRPr lang="en-US"/>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4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91573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451659-6CC2-7042-AC09-79124AB70EE7}" type="slidenum">
              <a:rPr lang="en-US"/>
              <a:pPr>
                <a:defRPr/>
              </a:pPr>
              <a:t>31</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7"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Used to be git clone --recursive </a:t>
            </a: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hlinkClick r:id="rId3"/>
              </a:rPr>
              <a:t>https://itk.org/SimpleITK.git</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eaLnBrk="1" hangingPunct="1">
              <a:defRPr/>
            </a:pPr>
            <a:endParaRPr lang="en-US" dirty="0">
              <a:cs typeface="+mn-cs"/>
            </a:endParaRPr>
          </a:p>
        </p:txBody>
      </p:sp>
    </p:spTree>
    <p:extLst>
      <p:ext uri="{BB962C8B-B14F-4D97-AF65-F5344CB8AC3E}">
        <p14:creationId xmlns:p14="http://schemas.microsoft.com/office/powerpoint/2010/main" val="46150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A8CBE-A62F-7849-9F87-D86C87278BE3}" type="slidenum">
              <a:rPr lang="en-US"/>
              <a:pPr>
                <a:defRPr/>
              </a:pPr>
              <a:t>4</a:t>
            </a:fld>
            <a:endParaRPr lang="en-US"/>
          </a:p>
        </p:txBody>
      </p:sp>
      <p:sp>
        <p:nvSpPr>
          <p:cNvPr id="1454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411"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0669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FA4BDD-47D6-3F45-832F-F4F4BDAB26A7}" type="slidenum">
              <a:rPr lang="en-US"/>
              <a:pPr>
                <a:defRPr/>
              </a:pPr>
              <a:t>32</a:t>
            </a:fld>
            <a:endParaRPr lang="en-US"/>
          </a:p>
        </p:txBody>
      </p:sp>
      <p:sp>
        <p:nvSpPr>
          <p:cNvPr id="75778" name="Rectangle 2"/>
          <p:cNvSpPr>
            <a:spLocks noGrp="1" noRot="1" noChangeAspect="1" noChangeArrowheads="1" noTextEdit="1"/>
          </p:cNvSpPr>
          <p:nvPr>
            <p:ph type="sldImg"/>
          </p:nvPr>
        </p:nvSpPr>
        <p:spPr>
          <a:xfrm>
            <a:off x="947738" y="623888"/>
            <a:ext cx="4154487" cy="3116262"/>
          </a:xfrm>
          <a:solidFill>
            <a:srgbClr val="FFFFFF"/>
          </a:solidFill>
          <a:ln/>
          <a:extLst>
            <a:ext uri="{FAA26D3D-D897-4be2-8F04-BA451C77F1D7}">
              <ma14:placeholderFlag xmlns:ma14="http://schemas.microsoft.com/office/mac/drawingml/2011/main" xmlns="" val="1"/>
            </a:ext>
          </a:extLst>
        </p:spPr>
      </p:sp>
      <p:sp>
        <p:nvSpPr>
          <p:cNvPr id="75779" name="Text Box 3"/>
          <p:cNvSpPr txBox="1">
            <a:spLocks noGrp="1" noChangeArrowheads="1"/>
          </p:cNvSpPr>
          <p:nvPr>
            <p:ph type="body" idx="1"/>
          </p:nvPr>
        </p:nvSpPr>
        <p:spPr>
          <a:xfrm>
            <a:off x="806450" y="3948113"/>
            <a:ext cx="4438650" cy="37417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lstStyle/>
          <a:p>
            <a:pPr eaLnBrk="1" hangingPunct="1">
              <a:defRPr/>
            </a:pPr>
            <a:endParaRPr lang="en-US">
              <a:cs typeface="+mn-cs"/>
            </a:endParaRPr>
          </a:p>
        </p:txBody>
      </p:sp>
    </p:spTree>
    <p:extLst>
      <p:ext uri="{BB962C8B-B14F-4D97-AF65-F5344CB8AC3E}">
        <p14:creationId xmlns:p14="http://schemas.microsoft.com/office/powerpoint/2010/main" val="1950665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04BCA-D527-D044-9845-86503D27CBAF}" type="slidenum">
              <a:rPr lang="en-US"/>
              <a:pPr>
                <a:defRPr/>
              </a:pPr>
              <a:t>33</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589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432539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43418D-0532-544B-823F-919099F738FE}" type="slidenum">
              <a:rPr lang="en-US"/>
              <a:pPr>
                <a:defRPr/>
              </a:pPr>
              <a:t>35</a:t>
            </a:fld>
            <a:endParaRPr lang="en-US"/>
          </a:p>
        </p:txBody>
      </p:sp>
      <p:sp>
        <p:nvSpPr>
          <p:cNvPr id="77826" name="Rectangle 2"/>
          <p:cNvSpPr>
            <a:spLocks noGrp="1" noRot="1" noChangeAspect="1" noChangeArrowheads="1" noTextEdit="1"/>
          </p:cNvSpPr>
          <p:nvPr>
            <p:ph type="sldImg"/>
          </p:nvPr>
        </p:nvSpPr>
        <p:spPr>
          <a:xfrm>
            <a:off x="947738" y="623888"/>
            <a:ext cx="4154487" cy="3116262"/>
          </a:xfrm>
          <a:solidFill>
            <a:srgbClr val="FFFFFF"/>
          </a:solidFill>
          <a:ln/>
          <a:extLst>
            <a:ext uri="{FAA26D3D-D897-4be2-8F04-BA451C77F1D7}">
              <ma14:placeholderFlag xmlns:ma14="http://schemas.microsoft.com/office/mac/drawingml/2011/main" xmlns="" val="1"/>
            </a:ext>
          </a:extLst>
        </p:spPr>
      </p:sp>
      <p:sp>
        <p:nvSpPr>
          <p:cNvPr id="77827" name="Text Box 3"/>
          <p:cNvSpPr txBox="1">
            <a:spLocks noGrp="1" noChangeArrowheads="1"/>
          </p:cNvSpPr>
          <p:nvPr>
            <p:ph type="body" idx="1"/>
          </p:nvPr>
        </p:nvSpPr>
        <p:spPr>
          <a:xfrm>
            <a:off x="806450" y="3948113"/>
            <a:ext cx="4438650" cy="37417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lstStyle/>
          <a:p>
            <a:pPr eaLnBrk="1" hangingPunct="1">
              <a:defRPr/>
            </a:pPr>
            <a:endParaRPr lang="en-US">
              <a:cs typeface="+mn-cs"/>
            </a:endParaRPr>
          </a:p>
        </p:txBody>
      </p:sp>
    </p:spTree>
    <p:extLst>
      <p:ext uri="{BB962C8B-B14F-4D97-AF65-F5344CB8AC3E}">
        <p14:creationId xmlns:p14="http://schemas.microsoft.com/office/powerpoint/2010/main" val="125138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0ED840-7C31-BD46-90CC-9107F321A0BA}" type="slidenum">
              <a:rPr lang="en-US" smtClean="0"/>
              <a:pPr>
                <a:defRPr/>
              </a:pPr>
              <a:t>36</a:t>
            </a:fld>
            <a:endParaRPr lang="en-US"/>
          </a:p>
        </p:txBody>
      </p:sp>
    </p:spTree>
    <p:extLst>
      <p:ext uri="{BB962C8B-B14F-4D97-AF65-F5344CB8AC3E}">
        <p14:creationId xmlns:p14="http://schemas.microsoft.com/office/powerpoint/2010/main" val="263191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AE51BF-C39E-A64F-A50E-2C1066570548}" type="slidenum">
              <a:rPr lang="en-US"/>
              <a:pPr>
                <a:defRPr/>
              </a:pPr>
              <a:t>37</a:t>
            </a:fld>
            <a:endParaRPr lang="en-US"/>
          </a:p>
        </p:txBody>
      </p:sp>
      <p:sp>
        <p:nvSpPr>
          <p:cNvPr id="79874" name="Rectangle 2"/>
          <p:cNvSpPr>
            <a:spLocks noGrp="1" noRot="1" noChangeAspect="1" noChangeArrowheads="1" noTextEdit="1"/>
          </p:cNvSpPr>
          <p:nvPr>
            <p:ph type="sldImg"/>
          </p:nvPr>
        </p:nvSpPr>
        <p:spPr>
          <a:xfrm>
            <a:off x="947738" y="623888"/>
            <a:ext cx="4154487" cy="3116262"/>
          </a:xfrm>
          <a:solidFill>
            <a:srgbClr val="FFFFFF"/>
          </a:solidFill>
          <a:ln/>
          <a:extLst>
            <a:ext uri="{FAA26D3D-D897-4be2-8F04-BA451C77F1D7}">
              <ma14:placeholderFlag xmlns:ma14="http://schemas.microsoft.com/office/mac/drawingml/2011/main" xmlns="" val="1"/>
            </a:ext>
          </a:extLst>
        </p:spPr>
      </p:sp>
      <p:sp>
        <p:nvSpPr>
          <p:cNvPr id="79875" name="Text Box 3"/>
          <p:cNvSpPr txBox="1">
            <a:spLocks noGrp="1" noChangeArrowheads="1"/>
          </p:cNvSpPr>
          <p:nvPr>
            <p:ph type="body" idx="1"/>
          </p:nvPr>
        </p:nvSpPr>
        <p:spPr>
          <a:xfrm>
            <a:off x="806450" y="3948113"/>
            <a:ext cx="4438650" cy="37417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lstStyle/>
          <a:p>
            <a:pPr eaLnBrk="1" hangingPunct="1">
              <a:defRPr/>
            </a:pPr>
            <a:endParaRPr lang="en-US">
              <a:cs typeface="+mn-cs"/>
            </a:endParaRPr>
          </a:p>
        </p:txBody>
      </p:sp>
    </p:spTree>
    <p:extLst>
      <p:ext uri="{BB962C8B-B14F-4D97-AF65-F5344CB8AC3E}">
        <p14:creationId xmlns:p14="http://schemas.microsoft.com/office/powerpoint/2010/main" val="1744542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DE6EF2-1B7C-C045-81A9-901ECFE018EB}" type="slidenum">
              <a:rPr lang="en-US"/>
              <a:pPr>
                <a:defRPr/>
              </a:pPr>
              <a:t>38</a:t>
            </a:fld>
            <a:endParaRPr lang="en-US"/>
          </a:p>
        </p:txBody>
      </p:sp>
      <p:sp>
        <p:nvSpPr>
          <p:cNvPr id="81922" name="Rectangle 2"/>
          <p:cNvSpPr>
            <a:spLocks noGrp="1" noRot="1" noChangeAspect="1" noChangeArrowheads="1" noTextEdit="1"/>
          </p:cNvSpPr>
          <p:nvPr>
            <p:ph type="sldImg"/>
          </p:nvPr>
        </p:nvSpPr>
        <p:spPr>
          <a:xfrm>
            <a:off x="947738" y="623888"/>
            <a:ext cx="4154487" cy="3116262"/>
          </a:xfrm>
          <a:solidFill>
            <a:srgbClr val="FFFFFF"/>
          </a:solidFill>
          <a:ln/>
          <a:extLst>
            <a:ext uri="{FAA26D3D-D897-4be2-8F04-BA451C77F1D7}">
              <ma14:placeholderFlag xmlns:ma14="http://schemas.microsoft.com/office/mac/drawingml/2011/main" xmlns="" val="1"/>
            </a:ext>
          </a:extLst>
        </p:spPr>
      </p:sp>
      <p:sp>
        <p:nvSpPr>
          <p:cNvPr id="81923" name="Text Box 3"/>
          <p:cNvSpPr txBox="1">
            <a:spLocks noGrp="1" noChangeArrowheads="1"/>
          </p:cNvSpPr>
          <p:nvPr>
            <p:ph type="body" idx="1"/>
          </p:nvPr>
        </p:nvSpPr>
        <p:spPr>
          <a:xfrm>
            <a:off x="806450" y="3948113"/>
            <a:ext cx="4438650" cy="37417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lstStyle/>
          <a:p>
            <a:pPr eaLnBrk="1" hangingPunct="1">
              <a:defRPr/>
            </a:pPr>
            <a:endParaRPr lang="en-US">
              <a:cs typeface="+mn-cs"/>
            </a:endParaRPr>
          </a:p>
        </p:txBody>
      </p:sp>
    </p:spTree>
    <p:extLst>
      <p:ext uri="{BB962C8B-B14F-4D97-AF65-F5344CB8AC3E}">
        <p14:creationId xmlns:p14="http://schemas.microsoft.com/office/powerpoint/2010/main" val="923312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376DC8-543B-614E-B733-5264C6B0CE4A}" type="slidenum">
              <a:rPr lang="en-US"/>
              <a:pPr>
                <a:defRPr/>
              </a:pPr>
              <a:t>39</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691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0092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841396-F754-6F4B-8EF6-7E300AA99C5D}" type="slidenum">
              <a:rPr lang="en-US"/>
              <a:pPr>
                <a:defRPr/>
              </a:pPr>
              <a:t>40</a:t>
            </a:fld>
            <a:endParaRPr lang="en-US"/>
          </a:p>
        </p:txBody>
      </p:sp>
      <p:sp>
        <p:nvSpPr>
          <p:cNvPr id="88066" name="Rectangle 2"/>
          <p:cNvSpPr>
            <a:spLocks noGrp="1" noRot="1" noChangeAspect="1" noChangeArrowheads="1" noTextEdit="1"/>
          </p:cNvSpPr>
          <p:nvPr>
            <p:ph type="sldImg"/>
          </p:nvPr>
        </p:nvSpPr>
        <p:spPr>
          <a:xfrm>
            <a:off x="947738" y="623888"/>
            <a:ext cx="4154487" cy="3116262"/>
          </a:xfrm>
          <a:solidFill>
            <a:srgbClr val="FFFFFF"/>
          </a:solidFill>
          <a:ln/>
          <a:extLst>
            <a:ext uri="{FAA26D3D-D897-4be2-8F04-BA451C77F1D7}">
              <ma14:placeholderFlag xmlns:ma14="http://schemas.microsoft.com/office/mac/drawingml/2011/main" xmlns="" val="1"/>
            </a:ext>
          </a:extLst>
        </p:spPr>
      </p:sp>
      <p:sp>
        <p:nvSpPr>
          <p:cNvPr id="88067" name="Text Box 3"/>
          <p:cNvSpPr txBox="1">
            <a:spLocks noGrp="1" noChangeArrowheads="1"/>
          </p:cNvSpPr>
          <p:nvPr>
            <p:ph type="body" idx="1"/>
          </p:nvPr>
        </p:nvSpPr>
        <p:spPr>
          <a:xfrm>
            <a:off x="806450" y="3948113"/>
            <a:ext cx="4438650" cy="37417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lstStyle/>
          <a:p>
            <a:pPr eaLnBrk="1" hangingPunct="1">
              <a:defRPr/>
            </a:pPr>
            <a:endParaRPr lang="en-US">
              <a:cs typeface="+mn-cs"/>
            </a:endParaRPr>
          </a:p>
        </p:txBody>
      </p:sp>
    </p:spTree>
    <p:extLst>
      <p:ext uri="{BB962C8B-B14F-4D97-AF65-F5344CB8AC3E}">
        <p14:creationId xmlns:p14="http://schemas.microsoft.com/office/powerpoint/2010/main" val="1703417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FF6F79-FFA2-D54C-9EF6-A7A47B72678A}" type="slidenum">
              <a:rPr lang="en-US"/>
              <a:pPr>
                <a:defRPr/>
              </a:pPr>
              <a:t>41</a:t>
            </a:fld>
            <a:endParaRPr lang="en-US"/>
          </a:p>
        </p:txBody>
      </p:sp>
      <p:sp>
        <p:nvSpPr>
          <p:cNvPr id="92162" name="Rectangle 2"/>
          <p:cNvSpPr>
            <a:spLocks noGrp="1" noRot="1" noChangeAspect="1" noChangeArrowheads="1" noTextEdit="1"/>
          </p:cNvSpPr>
          <p:nvPr>
            <p:ph type="sldImg"/>
          </p:nvPr>
        </p:nvSpPr>
        <p:spPr>
          <a:xfrm>
            <a:off x="947738" y="623888"/>
            <a:ext cx="4154487" cy="3116262"/>
          </a:xfrm>
          <a:solidFill>
            <a:srgbClr val="FFFFFF"/>
          </a:solidFill>
          <a:ln/>
          <a:extLst>
            <a:ext uri="{FAA26D3D-D897-4be2-8F04-BA451C77F1D7}">
              <ma14:placeholderFlag xmlns:ma14="http://schemas.microsoft.com/office/mac/drawingml/2011/main" xmlns="" val="1"/>
            </a:ext>
          </a:extLst>
        </p:spPr>
      </p:sp>
      <p:sp>
        <p:nvSpPr>
          <p:cNvPr id="92163" name="Text Box 3"/>
          <p:cNvSpPr txBox="1">
            <a:spLocks noGrp="1" noChangeArrowheads="1"/>
          </p:cNvSpPr>
          <p:nvPr>
            <p:ph type="body" idx="1"/>
          </p:nvPr>
        </p:nvSpPr>
        <p:spPr>
          <a:xfrm>
            <a:off x="806450" y="3948113"/>
            <a:ext cx="4438650" cy="374173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nchor="ctr"/>
          <a:lstStyle/>
          <a:p>
            <a:pPr eaLnBrk="1" hangingPunct="1">
              <a:defRPr/>
            </a:pPr>
            <a:endParaRPr lang="en-US">
              <a:cs typeface="+mn-cs"/>
            </a:endParaRPr>
          </a:p>
        </p:txBody>
      </p:sp>
    </p:spTree>
    <p:extLst>
      <p:ext uri="{BB962C8B-B14F-4D97-AF65-F5344CB8AC3E}">
        <p14:creationId xmlns:p14="http://schemas.microsoft.com/office/powerpoint/2010/main" val="1232331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CBE19B-E107-D241-8E12-1E69F16890B6}" type="slidenum">
              <a:rPr lang="en-US"/>
              <a:pPr>
                <a:defRPr/>
              </a:pPr>
              <a:t>42</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6974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B46740-B4E8-E34B-B32C-5F08FD2E7577}" type="slidenum">
              <a:rPr lang="en-US"/>
              <a:pPr>
                <a:defRPr/>
              </a:pPr>
              <a:t>5</a:t>
            </a:fld>
            <a:endParaRPr lang="en-US"/>
          </a:p>
        </p:txBody>
      </p:sp>
      <p:sp>
        <p:nvSpPr>
          <p:cNvPr id="1464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6435" name="Rectangle 1027"/>
          <p:cNvSpPr>
            <a:spLocks noGrp="1" noChangeArrowheads="1"/>
          </p:cNvSpPr>
          <p:nvPr>
            <p:ph type="body" idx="1"/>
          </p:nvPr>
        </p:nvSpPr>
        <p:spPr/>
        <p:txBody>
          <a:bodyPr/>
          <a:lstStyle/>
          <a:p>
            <a:pPr eaLnBrk="1" hangingPunct="1">
              <a:defRPr/>
            </a:pPr>
            <a:r>
              <a:rPr kumimoji="0" lang="en-US" dirty="0"/>
              <a:t>First bullet normally:</a:t>
            </a:r>
          </a:p>
          <a:p>
            <a:pPr eaLnBrk="1" hangingPunct="1">
              <a:defRPr/>
            </a:pPr>
            <a:r>
              <a:rPr kumimoji="0" lang="en-US" dirty="0"/>
              <a:t>Email your TA</a:t>
            </a:r>
          </a:p>
          <a:p>
            <a:pPr lvl="1" eaLnBrk="1" hangingPunct="1">
              <a:defRPr/>
            </a:pPr>
            <a:r>
              <a:rPr kumimoji="0" lang="en-US" dirty="0"/>
              <a:t>Do this sooner rather than later!</a:t>
            </a:r>
          </a:p>
          <a:p>
            <a:pPr eaLnBrk="1" hangingPunct="1">
              <a:defRPr/>
            </a:pPr>
            <a:endParaRPr lang="en-US" dirty="0">
              <a:cs typeface="+mn-cs"/>
            </a:endParaRPr>
          </a:p>
        </p:txBody>
      </p:sp>
    </p:spTree>
    <p:extLst>
      <p:ext uri="{BB962C8B-B14F-4D97-AF65-F5344CB8AC3E}">
        <p14:creationId xmlns:p14="http://schemas.microsoft.com/office/powerpoint/2010/main" val="62631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25DE0D-A801-564B-9309-6B42B5238B9D}" type="slidenum">
              <a:rPr lang="en-US"/>
              <a:pPr>
                <a:defRPr/>
              </a:pPr>
              <a:t>43</a:t>
            </a:fld>
            <a:endParaRPr lang="en-US"/>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30468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7E6D1-24E0-B547-A756-A44E9936880F}" type="slidenum">
              <a:rPr lang="en-US"/>
              <a:pPr>
                <a:defRPr/>
              </a:pPr>
              <a:t>44</a:t>
            </a:fld>
            <a:endParaRPr lang="en-US"/>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608711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5A1CDE-0D6E-E240-BF95-D26CD80FE46E}" type="slidenum">
              <a:rPr lang="en-US"/>
              <a:pPr>
                <a:defRPr/>
              </a:pPr>
              <a:t>46</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0035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5B34F1-F9E7-614C-BB6A-9C9654750B4B}" type="slidenum">
              <a:rPr lang="en-US"/>
              <a:pPr>
                <a:defRPr/>
              </a:pPr>
              <a:t>47</a:t>
            </a:fld>
            <a:endParaRPr lang="en-US"/>
          </a:p>
        </p:txBody>
      </p:sp>
      <p:sp>
        <p:nvSpPr>
          <p:cNvPr id="17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169697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C8C718-9482-404E-80CA-DFB69357DC6C}" type="slidenum">
              <a:rPr lang="en-US"/>
              <a:pPr>
                <a:defRPr/>
              </a:pPr>
              <a:t>48</a:t>
            </a:fld>
            <a:endParaRPr lang="en-US"/>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03646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A1EA3B-F3EF-4343-8F5C-3CEA481AF3BC}" type="slidenum">
              <a:rPr lang="en-US"/>
              <a:pPr>
                <a:defRPr/>
              </a:pPr>
              <a:t>49</a:t>
            </a:fld>
            <a:endParaRPr lang="en-US"/>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08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545829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96B127-74CA-C34A-8652-E8C97265A09E}" type="slidenum">
              <a:rPr lang="en-US"/>
              <a:pPr>
                <a:defRPr/>
              </a:pPr>
              <a:t>50</a:t>
            </a:fld>
            <a:endParaRPr lang="en-US"/>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510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504488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16D183-7750-6847-83F8-0CBECED3D4E6}" type="slidenum">
              <a:rPr lang="en-US"/>
              <a:pPr>
                <a:defRPr/>
              </a:pPr>
              <a:t>51</a:t>
            </a:fld>
            <a:endParaRPr lang="en-US"/>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679134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C7703B-9D92-164A-AC3E-E4DC3FEDBEE6}" type="slidenum">
              <a:rPr lang="en-US"/>
              <a:pPr>
                <a:defRPr/>
              </a:pPr>
              <a:t>52</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227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32747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03D25A-7160-AE4E-A176-97172054A219}" type="slidenum">
              <a:rPr lang="en-US"/>
              <a:pPr>
                <a:defRPr/>
              </a:pPr>
              <a:t>53</a:t>
            </a:fld>
            <a:endParaRPr lang="en-US"/>
          </a:p>
        </p:txBody>
      </p:sp>
      <p:sp>
        <p:nvSpPr>
          <p:cNvPr id="18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329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44023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C04D1F-F0E8-024B-AA50-CD7835D689E1}" type="slidenum">
              <a:rPr lang="en-US"/>
              <a:pPr>
                <a:defRPr/>
              </a:pPr>
              <a:t>6</a:t>
            </a:fld>
            <a:endParaRPr lang="en-US"/>
          </a:p>
        </p:txBody>
      </p:sp>
      <p:sp>
        <p:nvSpPr>
          <p:cNvPr id="1474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7459"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77759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03D25A-7160-AE4E-A176-97172054A219}" type="slidenum">
              <a:rPr lang="en-US"/>
              <a:pPr>
                <a:defRPr/>
              </a:pPr>
              <a:t>54</a:t>
            </a:fld>
            <a:endParaRPr lang="en-US"/>
          </a:p>
        </p:txBody>
      </p:sp>
      <p:sp>
        <p:nvSpPr>
          <p:cNvPr id="18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329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18027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15F82C-1AFB-614A-BB69-C5E40FE68088}" type="slidenum">
              <a:rPr lang="en-US"/>
              <a:pPr>
                <a:defRPr/>
              </a:pPr>
              <a:t>7</a:t>
            </a:fld>
            <a:endParaRPr lang="en-US"/>
          </a:p>
        </p:txBody>
      </p:sp>
      <p:sp>
        <p:nvSpPr>
          <p:cNvPr id="1484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848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04180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DFE3C0-8386-B546-8E8B-D0EF1851321B}" type="slidenum">
              <a:rPr lang="en-US"/>
              <a:pPr>
                <a:defRPr/>
              </a:pPr>
              <a:t>8</a:t>
            </a:fld>
            <a:endParaRPr lang="en-US"/>
          </a:p>
        </p:txBody>
      </p:sp>
      <p:sp>
        <p:nvSpPr>
          <p:cNvPr id="1495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9507"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13504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05A7A6-8F3E-F449-AFEB-D3599A4DE2C6}" type="slidenum">
              <a:rPr lang="en-US"/>
              <a:pPr>
                <a:defRPr/>
              </a:pPr>
              <a:t>9</a:t>
            </a:fld>
            <a:endParaRPr lang="en-US"/>
          </a:p>
        </p:txBody>
      </p:sp>
      <p:sp>
        <p:nvSpPr>
          <p:cNvPr id="1505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531" name="Rectangle 1027"/>
          <p:cNvSpPr>
            <a:spLocks noGrp="1" noChangeArrowheads="1"/>
          </p:cNvSpPr>
          <p:nvPr>
            <p:ph type="body" idx="1"/>
          </p:nvPr>
        </p:nvSpPr>
        <p:spPr/>
        <p:txBody>
          <a:bodyPr/>
          <a:lstStyle/>
          <a:p>
            <a:pPr eaLnBrk="1" hangingPunct="1">
              <a:defRPr/>
            </a:pPr>
            <a:endParaRPr kumimoji="0" lang="en-US" sz="2400" dirty="0"/>
          </a:p>
        </p:txBody>
      </p:sp>
    </p:spTree>
    <p:extLst>
      <p:ext uri="{BB962C8B-B14F-4D97-AF65-F5344CB8AC3E}">
        <p14:creationId xmlns:p14="http://schemas.microsoft.com/office/powerpoint/2010/main" val="66226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defRPr/>
            </a:pPr>
            <a:r>
              <a:rPr kumimoji="0" lang="en-US" sz="2400" dirty="0"/>
              <a:t>We aren’t trying to force everyone to use this, but…</a:t>
            </a:r>
          </a:p>
          <a:p>
            <a:pPr lvl="1" eaLnBrk="1" hangingPunct="1">
              <a:defRPr/>
            </a:pPr>
            <a:r>
              <a:rPr kumimoji="0" lang="en-US" sz="2400" dirty="0"/>
              <a:t>These are what the grader (windows) and instructor (OS X) will be using.</a:t>
            </a:r>
          </a:p>
          <a:p>
            <a:pPr lvl="1" eaLnBrk="1" hangingPunct="1">
              <a:defRPr/>
            </a:pPr>
            <a:r>
              <a:rPr kumimoji="0" lang="en-US" sz="2400" dirty="0"/>
              <a:t>Run Linux?  Consider VMware Workstation</a:t>
            </a:r>
          </a:p>
          <a:p>
            <a:endParaRPr lang="en-US" dirty="0"/>
          </a:p>
        </p:txBody>
      </p:sp>
      <p:sp>
        <p:nvSpPr>
          <p:cNvPr id="4" name="Slide Number Placeholder 3"/>
          <p:cNvSpPr>
            <a:spLocks noGrp="1"/>
          </p:cNvSpPr>
          <p:nvPr>
            <p:ph type="sldNum" sz="quarter" idx="5"/>
          </p:nvPr>
        </p:nvSpPr>
        <p:spPr/>
        <p:txBody>
          <a:bodyPr/>
          <a:lstStyle/>
          <a:p>
            <a:pPr>
              <a:defRPr/>
            </a:pPr>
            <a:fld id="{7E0ED840-7C31-BD46-90CC-9107F321A0BA}" type="slidenum">
              <a:rPr lang="en-US" smtClean="0"/>
              <a:pPr>
                <a:defRPr/>
              </a:pPr>
              <a:t>10</a:t>
            </a:fld>
            <a:endParaRPr lang="en-US"/>
          </a:p>
        </p:txBody>
      </p:sp>
    </p:spTree>
    <p:extLst>
      <p:ext uri="{BB962C8B-B14F-4D97-AF65-F5344CB8AC3E}">
        <p14:creationId xmlns:p14="http://schemas.microsoft.com/office/powerpoint/2010/main" val="374357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04872"/>
            <a:ext cx="7315200" cy="1822226"/>
          </a:xfrm>
        </p:spPr>
        <p:txBody>
          <a:bodyP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754880"/>
            <a:ext cx="7315200" cy="2057400"/>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93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37358"/>
            <a:ext cx="7315200" cy="4114800"/>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5897880"/>
            <a:ext cx="7315200" cy="3642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9C15BCA-103C-6444-8EDE-E4DC73CBD227}" type="slidenum">
              <a:rPr lang="en-US" smtClean="0"/>
              <a:pPr>
                <a:defRPr/>
              </a:pPr>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525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91000" y="1737360"/>
            <a:ext cx="4038600" cy="45720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1740845"/>
            <a:ext cx="2953512" cy="45685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44D7BA54-BB2E-B240-9FBD-CDA2BEE4753E}" type="slidenum">
              <a:rPr lang="en-US" smtClean="0"/>
              <a:pPr>
                <a:defRPr/>
              </a:pPr>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44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44AADB-73D0-8748-879F-E701D3EECD34}" type="slidenum">
              <a:rPr lang="en-US" smtClean="0"/>
              <a:pPr>
                <a:defRPr/>
              </a:pPr>
              <a:t>‹#›</a:t>
            </a:fld>
            <a:endParaRPr lang="en-US"/>
          </a:p>
        </p:txBody>
      </p:sp>
    </p:spTree>
    <p:extLst>
      <p:ext uri="{BB962C8B-B14F-4D97-AF65-F5344CB8AC3E}">
        <p14:creationId xmlns:p14="http://schemas.microsoft.com/office/powerpoint/2010/main" val="174332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1576" y="602179"/>
            <a:ext cx="1492499"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7071" y="602179"/>
            <a:ext cx="6392751" cy="5708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7072" y="6400800"/>
            <a:ext cx="2133600" cy="365125"/>
          </a:xfr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138160" y="6400800"/>
            <a:ext cx="914400" cy="365125"/>
          </a:xfrm>
        </p:spPr>
        <p:txBody>
          <a:bodyPr/>
          <a:lstStyle/>
          <a:p>
            <a:pPr>
              <a:defRPr/>
            </a:pPr>
            <a:fld id="{B2912901-4EBF-5444-997A-0C6C68D6DA48}" type="slidenum">
              <a:rPr lang="en-US" smtClean="0"/>
              <a:pPr>
                <a:defRPr/>
              </a:pPr>
              <a:t>‹#›</a:t>
            </a:fld>
            <a:endParaRPr lang="en-US"/>
          </a:p>
        </p:txBody>
      </p:sp>
    </p:spTree>
    <p:extLst>
      <p:ext uri="{BB962C8B-B14F-4D97-AF65-F5344CB8AC3E}">
        <p14:creationId xmlns:p14="http://schemas.microsoft.com/office/powerpoint/2010/main" val="67164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C7DE6C9-BCC5-2046-ADF8-C820463815CE}"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4743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C7DE6C9-BCC5-2046-ADF8-C820463815CE}"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58882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CC BY Licens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705307" y="6172200"/>
            <a:ext cx="7733386" cy="685800"/>
            <a:chOff x="647700" y="6172200"/>
            <a:chExt cx="7733386" cy="685800"/>
          </a:xfrm>
        </p:grpSpPr>
        <p:sp>
          <p:nvSpPr>
            <p:cNvPr id="11" name="TextBox 10"/>
            <p:cNvSpPr txBox="1"/>
            <p:nvPr/>
          </p:nvSpPr>
          <p:spPr>
            <a:xfrm>
              <a:off x="1763267" y="6172200"/>
              <a:ext cx="6617819"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The content of these slides by John Galeotti, © 2012-2022  Carnegie Mellon University (CMU), was made possible in part by NIH NLM contract# HHSN276201000580P, and 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either from CMU or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a:t>
              </a:r>
              <a:r>
                <a:rPr lang="en-US" sz="900" b="1" kern="1200" baseline="0" dirty="0">
                  <a:solidFill>
                    <a:schemeClr val="tx1"/>
                  </a:solidFill>
                  <a:latin typeface="+mn-lt"/>
                  <a:ea typeface="ＭＳ Ｐゴシック" charset="0"/>
                  <a:cs typeface="ＭＳ Ｐゴシック" charset="0"/>
                </a:rPr>
                <a:t> be accessed</a:t>
              </a:r>
              <a:r>
                <a:rPr lang="en-US" sz="900" b="1" kern="1200" dirty="0">
                  <a:solidFill>
                    <a:schemeClr val="tx1"/>
                  </a:solidFill>
                  <a:latin typeface="+mn-lt"/>
                  <a:ea typeface="ＭＳ Ｐゴシック" charset="0"/>
                  <a:cs typeface="ＭＳ Ｐゴシック" charset="0"/>
                </a:rPr>
                <a:t>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647700" y="6318250"/>
              <a:ext cx="1117600" cy="393700"/>
            </a:xfrm>
            <a:prstGeom prst="rect">
              <a:avLst/>
            </a:prstGeom>
          </p:spPr>
        </p:pic>
      </p:grpSp>
      <p:sp>
        <p:nvSpPr>
          <p:cNvPr id="7" name="TextBox 6"/>
          <p:cNvSpPr txBox="1"/>
          <p:nvPr/>
        </p:nvSpPr>
        <p:spPr>
          <a:xfrm>
            <a:off x="1939991" y="4038600"/>
            <a:ext cx="5287345" cy="1015663"/>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p:txBody>
      </p:sp>
    </p:spTree>
    <p:extLst>
      <p:ext uri="{BB962C8B-B14F-4D97-AF65-F5344CB8AC3E}">
        <p14:creationId xmlns:p14="http://schemas.microsoft.com/office/powerpoint/2010/main" val="81432182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CC BY w/ Damio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999683" y="6172200"/>
            <a:ext cx="7144634" cy="685800"/>
            <a:chOff x="838200" y="6172200"/>
            <a:chExt cx="7144634" cy="685800"/>
          </a:xfrm>
        </p:grpSpPr>
        <p:sp>
          <p:nvSpPr>
            <p:cNvPr id="11" name="TextBox 10"/>
            <p:cNvSpPr txBox="1"/>
            <p:nvPr/>
          </p:nvSpPr>
          <p:spPr>
            <a:xfrm>
              <a:off x="1953767" y="6172200"/>
              <a:ext cx="6029067"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This work by John Galeotti and Damion Shelton, © 2004-2022, </a:t>
              </a:r>
              <a:r>
                <a:rPr kumimoji="0" lang="en-US" sz="90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rPr>
                <a:t>was made possible in part by NIH NLM contract# HHSN276201000580P, and </a:t>
              </a:r>
              <a:r>
                <a:rPr lang="en-US" sz="900" kern="1200" dirty="0">
                  <a:solidFill>
                    <a:schemeClr val="tx1"/>
                  </a:solidFill>
                  <a:latin typeface="+mn-lt"/>
                  <a:ea typeface="ＭＳ Ｐゴシック" charset="0"/>
                  <a:cs typeface="ＭＳ Ｐゴシック" charset="0"/>
                </a:rPr>
                <a:t>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 be accessed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838200" y="6318250"/>
              <a:ext cx="1117600" cy="393700"/>
            </a:xfrm>
            <a:prstGeom prst="rect">
              <a:avLst/>
            </a:prstGeom>
          </p:spPr>
        </p:pic>
      </p:grpSp>
      <p:sp>
        <p:nvSpPr>
          <p:cNvPr id="5" name="TextBox 4"/>
          <p:cNvSpPr txBox="1"/>
          <p:nvPr/>
        </p:nvSpPr>
        <p:spPr>
          <a:xfrm>
            <a:off x="1804063" y="4038600"/>
            <a:ext cx="5535874" cy="1631216"/>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a:p>
            <a:pPr algn="ctr" eaLnBrk="1" hangingPunct="1">
              <a:lnSpc>
                <a:spcPct val="100000"/>
              </a:lnSpc>
              <a:defRPr/>
            </a:pPr>
            <a:endParaRPr kumimoji="0" lang="en-US" sz="2000" dirty="0">
              <a:latin typeface="+mn-lt"/>
            </a:endParaRPr>
          </a:p>
          <a:p>
            <a:pPr algn="ctr" eaLnBrk="1" hangingPunct="1">
              <a:lnSpc>
                <a:spcPct val="100000"/>
              </a:lnSpc>
              <a:defRPr/>
            </a:pPr>
            <a:r>
              <a:rPr kumimoji="0" lang="en-US" sz="2000" dirty="0">
                <a:latin typeface="+mn-lt"/>
              </a:rPr>
              <a:t>Based in part on Damion Shelton</a:t>
            </a:r>
            <a:r>
              <a:rPr lang="en-US" sz="2000" dirty="0">
                <a:latin typeface="+mn-lt"/>
              </a:rPr>
              <a:t>’</a:t>
            </a:r>
            <a:r>
              <a:rPr kumimoji="0" lang="en-US" sz="2000" dirty="0">
                <a:latin typeface="+mn-lt"/>
              </a:rPr>
              <a:t>s slides from 2006</a:t>
            </a:r>
          </a:p>
        </p:txBody>
      </p:sp>
    </p:spTree>
    <p:extLst>
      <p:ext uri="{BB962C8B-B14F-4D97-AF65-F5344CB8AC3E}">
        <p14:creationId xmlns:p14="http://schemas.microsoft.com/office/powerpoint/2010/main" val="137363176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Title Slide (CC BY Licens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705307" y="6172200"/>
            <a:ext cx="7733386" cy="685800"/>
            <a:chOff x="647700" y="6172200"/>
            <a:chExt cx="7733386" cy="685800"/>
          </a:xfrm>
        </p:grpSpPr>
        <p:sp>
          <p:nvSpPr>
            <p:cNvPr id="11" name="TextBox 10"/>
            <p:cNvSpPr txBox="1"/>
            <p:nvPr/>
          </p:nvSpPr>
          <p:spPr>
            <a:xfrm>
              <a:off x="1763267" y="6172200"/>
              <a:ext cx="6617819"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The content of these slides by John Galeotti, © 2012-2022  Carnegie Mellon University (CMU), was made possible in part by NIH NLM contract# HHSN276201000580P, and 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either from CMU or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a:t>
              </a:r>
              <a:r>
                <a:rPr lang="en-US" sz="900" b="1" kern="1200" baseline="0" dirty="0">
                  <a:solidFill>
                    <a:schemeClr val="tx1"/>
                  </a:solidFill>
                  <a:latin typeface="+mn-lt"/>
                  <a:ea typeface="ＭＳ Ｐゴシック" charset="0"/>
                  <a:cs typeface="ＭＳ Ｐゴシック" charset="0"/>
                </a:rPr>
                <a:t> be accessed</a:t>
              </a:r>
              <a:r>
                <a:rPr lang="en-US" sz="900" b="1" kern="1200" dirty="0">
                  <a:solidFill>
                    <a:schemeClr val="tx1"/>
                  </a:solidFill>
                  <a:latin typeface="+mn-lt"/>
                  <a:ea typeface="ＭＳ Ｐゴシック" charset="0"/>
                  <a:cs typeface="ＭＳ Ｐゴシック" charset="0"/>
                </a:rPr>
                <a:t>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647700" y="6318250"/>
              <a:ext cx="1117600" cy="393700"/>
            </a:xfrm>
            <a:prstGeom prst="rect">
              <a:avLst/>
            </a:prstGeom>
          </p:spPr>
        </p:pic>
      </p:grpSp>
      <p:sp>
        <p:nvSpPr>
          <p:cNvPr id="7" name="TextBox 6"/>
          <p:cNvSpPr txBox="1"/>
          <p:nvPr/>
        </p:nvSpPr>
        <p:spPr>
          <a:xfrm>
            <a:off x="1928327" y="4038600"/>
            <a:ext cx="5287345" cy="1015663"/>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p:txBody>
      </p:sp>
    </p:spTree>
    <p:extLst>
      <p:ext uri="{BB962C8B-B14F-4D97-AF65-F5344CB8AC3E}">
        <p14:creationId xmlns:p14="http://schemas.microsoft.com/office/powerpoint/2010/main" val="320087506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itle Slide (CC BY w/ Damio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999683" y="6172200"/>
            <a:ext cx="7144634" cy="685800"/>
            <a:chOff x="838200" y="6172200"/>
            <a:chExt cx="7144634" cy="685800"/>
          </a:xfrm>
        </p:grpSpPr>
        <p:sp>
          <p:nvSpPr>
            <p:cNvPr id="11" name="TextBox 10"/>
            <p:cNvSpPr txBox="1"/>
            <p:nvPr/>
          </p:nvSpPr>
          <p:spPr>
            <a:xfrm>
              <a:off x="1953767" y="6172200"/>
              <a:ext cx="6029067"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This work by John Galeotti and Damion Shelton, © 2004-2022, </a:t>
              </a:r>
              <a:r>
                <a:rPr kumimoji="0" lang="en-US" sz="90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rPr>
                <a:t>was made possible in part by NIH NLM contract# HHSN276201000580P, and </a:t>
              </a:r>
              <a:r>
                <a:rPr lang="en-US" sz="900" kern="1200" dirty="0">
                  <a:solidFill>
                    <a:schemeClr val="tx1"/>
                  </a:solidFill>
                  <a:latin typeface="+mn-lt"/>
                  <a:ea typeface="ＭＳ Ｐゴシック" charset="0"/>
                  <a:cs typeface="ＭＳ Ｐゴシック" charset="0"/>
                </a:rPr>
                <a:t>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 be accessed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838200" y="6318250"/>
              <a:ext cx="1117600" cy="393700"/>
            </a:xfrm>
            <a:prstGeom prst="rect">
              <a:avLst/>
            </a:prstGeom>
          </p:spPr>
        </p:pic>
      </p:grpSp>
      <p:sp>
        <p:nvSpPr>
          <p:cNvPr id="5" name="TextBox 4"/>
          <p:cNvSpPr txBox="1"/>
          <p:nvPr/>
        </p:nvSpPr>
        <p:spPr>
          <a:xfrm>
            <a:off x="1804063" y="4038600"/>
            <a:ext cx="5535874" cy="1631216"/>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a:p>
            <a:pPr algn="ctr" eaLnBrk="1" hangingPunct="1">
              <a:lnSpc>
                <a:spcPct val="100000"/>
              </a:lnSpc>
              <a:defRPr/>
            </a:pPr>
            <a:endParaRPr kumimoji="0" lang="en-US" sz="2000" dirty="0">
              <a:latin typeface="+mn-lt"/>
            </a:endParaRPr>
          </a:p>
          <a:p>
            <a:pPr algn="ctr" eaLnBrk="1" hangingPunct="1">
              <a:lnSpc>
                <a:spcPct val="100000"/>
              </a:lnSpc>
              <a:defRPr/>
            </a:pPr>
            <a:r>
              <a:rPr kumimoji="0" lang="en-US" sz="2000" dirty="0">
                <a:latin typeface="+mn-lt"/>
              </a:rPr>
              <a:t>Based in part on Damion Shelton</a:t>
            </a:r>
            <a:r>
              <a:rPr lang="en-US" sz="2000" dirty="0">
                <a:latin typeface="+mn-lt"/>
              </a:rPr>
              <a:t>’</a:t>
            </a:r>
            <a:r>
              <a:rPr kumimoji="0" lang="en-US" sz="2000" dirty="0">
                <a:latin typeface="+mn-lt"/>
              </a:rPr>
              <a:t>s slides from 2006</a:t>
            </a:r>
          </a:p>
        </p:txBody>
      </p:sp>
    </p:spTree>
    <p:extLst>
      <p:ext uri="{BB962C8B-B14F-4D97-AF65-F5344CB8AC3E}">
        <p14:creationId xmlns:p14="http://schemas.microsoft.com/office/powerpoint/2010/main" val="29070235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CC BY Licens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705307" y="6172200"/>
            <a:ext cx="7733386" cy="685800"/>
            <a:chOff x="647700" y="6172200"/>
            <a:chExt cx="7733386" cy="685800"/>
          </a:xfrm>
        </p:grpSpPr>
        <p:sp>
          <p:nvSpPr>
            <p:cNvPr id="11" name="TextBox 10"/>
            <p:cNvSpPr txBox="1"/>
            <p:nvPr/>
          </p:nvSpPr>
          <p:spPr>
            <a:xfrm>
              <a:off x="1763267" y="6172200"/>
              <a:ext cx="6617819"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The content of these slides by John Galeotti, © 2012-2022  Carnegie Mellon University (CMU), was made possible in part by NIH NLM contract# HHSN276201000580P, and 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either from CMU or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a:t>
              </a:r>
              <a:r>
                <a:rPr lang="en-US" sz="900" b="1" kern="1200" baseline="0" dirty="0">
                  <a:solidFill>
                    <a:schemeClr val="tx1"/>
                  </a:solidFill>
                  <a:latin typeface="+mn-lt"/>
                  <a:ea typeface="ＭＳ Ｐゴシック" charset="0"/>
                  <a:cs typeface="ＭＳ Ｐゴシック" charset="0"/>
                </a:rPr>
                <a:t> be accessed</a:t>
              </a:r>
              <a:r>
                <a:rPr lang="en-US" sz="900" b="1" kern="1200" dirty="0">
                  <a:solidFill>
                    <a:schemeClr val="tx1"/>
                  </a:solidFill>
                  <a:latin typeface="+mn-lt"/>
                  <a:ea typeface="ＭＳ Ｐゴシック" charset="0"/>
                  <a:cs typeface="ＭＳ Ｐゴシック" charset="0"/>
                </a:rPr>
                <a:t>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647700" y="6318250"/>
              <a:ext cx="1117600" cy="393700"/>
            </a:xfrm>
            <a:prstGeom prst="rect">
              <a:avLst/>
            </a:prstGeom>
          </p:spPr>
        </p:pic>
      </p:grpSp>
      <p:sp>
        <p:nvSpPr>
          <p:cNvPr id="7" name="TextBox 6"/>
          <p:cNvSpPr txBox="1"/>
          <p:nvPr/>
        </p:nvSpPr>
        <p:spPr>
          <a:xfrm>
            <a:off x="1916664" y="4038600"/>
            <a:ext cx="5287345" cy="1015663"/>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p:txBody>
      </p:sp>
    </p:spTree>
    <p:extLst>
      <p:ext uri="{BB962C8B-B14F-4D97-AF65-F5344CB8AC3E}">
        <p14:creationId xmlns:p14="http://schemas.microsoft.com/office/powerpoint/2010/main" val="332194884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CC BY Licens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705307" y="6172200"/>
            <a:ext cx="7733386" cy="685800"/>
            <a:chOff x="647700" y="6172200"/>
            <a:chExt cx="7733386" cy="685800"/>
          </a:xfrm>
        </p:grpSpPr>
        <p:sp>
          <p:nvSpPr>
            <p:cNvPr id="11" name="TextBox 10"/>
            <p:cNvSpPr txBox="1"/>
            <p:nvPr/>
          </p:nvSpPr>
          <p:spPr>
            <a:xfrm>
              <a:off x="1763267" y="6172200"/>
              <a:ext cx="6617819"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The content of these slides by John Galeotti, © 2012-2022  Carnegie Mellon University (CMU), was made possible in part by NIH NLM contract# HHSN276201000580P, and 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either from CMU or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a:t>
              </a:r>
              <a:r>
                <a:rPr lang="en-US" sz="900" b="1" kern="1200" baseline="0" dirty="0">
                  <a:solidFill>
                    <a:schemeClr val="tx1"/>
                  </a:solidFill>
                  <a:latin typeface="+mn-lt"/>
                  <a:ea typeface="ＭＳ Ｐゴシック" charset="0"/>
                  <a:cs typeface="ＭＳ Ｐゴシック" charset="0"/>
                </a:rPr>
                <a:t> be accessed</a:t>
              </a:r>
              <a:r>
                <a:rPr lang="en-US" sz="900" b="1" kern="1200" dirty="0">
                  <a:solidFill>
                    <a:schemeClr val="tx1"/>
                  </a:solidFill>
                  <a:latin typeface="+mn-lt"/>
                  <a:ea typeface="ＭＳ Ｐゴシック" charset="0"/>
                  <a:cs typeface="ＭＳ Ｐゴシック" charset="0"/>
                </a:rPr>
                <a:t>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647700" y="6318250"/>
              <a:ext cx="1117600" cy="393700"/>
            </a:xfrm>
            <a:prstGeom prst="rect">
              <a:avLst/>
            </a:prstGeom>
          </p:spPr>
        </p:pic>
      </p:grpSp>
      <p:sp>
        <p:nvSpPr>
          <p:cNvPr id="7" name="TextBox 6"/>
          <p:cNvSpPr txBox="1"/>
          <p:nvPr/>
        </p:nvSpPr>
        <p:spPr>
          <a:xfrm>
            <a:off x="1863534" y="4038600"/>
            <a:ext cx="5416932" cy="1015663"/>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p:txBody>
      </p:sp>
    </p:spTree>
    <p:extLst>
      <p:ext uri="{BB962C8B-B14F-4D97-AF65-F5344CB8AC3E}">
        <p14:creationId xmlns:p14="http://schemas.microsoft.com/office/powerpoint/2010/main" val="133363748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_Title Slide (CC BY w/ Damio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999683" y="6172200"/>
            <a:ext cx="7144634" cy="685800"/>
            <a:chOff x="838200" y="6172200"/>
            <a:chExt cx="7144634" cy="685800"/>
          </a:xfrm>
        </p:grpSpPr>
        <p:sp>
          <p:nvSpPr>
            <p:cNvPr id="11" name="TextBox 10"/>
            <p:cNvSpPr txBox="1"/>
            <p:nvPr/>
          </p:nvSpPr>
          <p:spPr>
            <a:xfrm>
              <a:off x="1953767" y="6172200"/>
              <a:ext cx="6029067"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This work by John Galeotti and Damion Shelton, © 2004-2022, </a:t>
              </a:r>
              <a:r>
                <a:rPr kumimoji="0" lang="en-US" sz="90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rPr>
                <a:t>was made possible in part by NIH NLM contract# HHSN276201000580P, and </a:t>
              </a:r>
              <a:r>
                <a:rPr lang="en-US" sz="900" kern="1200" dirty="0">
                  <a:solidFill>
                    <a:schemeClr val="tx1"/>
                  </a:solidFill>
                  <a:latin typeface="+mn-lt"/>
                  <a:ea typeface="ＭＳ Ｐゴシック" charset="0"/>
                  <a:cs typeface="ＭＳ Ｐゴシック" charset="0"/>
                </a:rPr>
                <a:t>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 be accessed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838200" y="6318250"/>
              <a:ext cx="1117600" cy="393700"/>
            </a:xfrm>
            <a:prstGeom prst="rect">
              <a:avLst/>
            </a:prstGeom>
          </p:spPr>
        </p:pic>
      </p:grpSp>
      <p:sp>
        <p:nvSpPr>
          <p:cNvPr id="5" name="TextBox 4"/>
          <p:cNvSpPr txBox="1"/>
          <p:nvPr/>
        </p:nvSpPr>
        <p:spPr>
          <a:xfrm>
            <a:off x="1804063" y="4038600"/>
            <a:ext cx="5535874" cy="1631216"/>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a:p>
            <a:pPr algn="ctr" eaLnBrk="1" hangingPunct="1">
              <a:lnSpc>
                <a:spcPct val="100000"/>
              </a:lnSpc>
              <a:defRPr/>
            </a:pPr>
            <a:endParaRPr kumimoji="0" lang="en-US" sz="2000" dirty="0">
              <a:latin typeface="+mn-lt"/>
            </a:endParaRPr>
          </a:p>
          <a:p>
            <a:pPr algn="ctr" eaLnBrk="1" hangingPunct="1">
              <a:lnSpc>
                <a:spcPct val="100000"/>
              </a:lnSpc>
              <a:defRPr/>
            </a:pPr>
            <a:r>
              <a:rPr kumimoji="0" lang="en-US" sz="2000" dirty="0">
                <a:latin typeface="+mn-lt"/>
              </a:rPr>
              <a:t>Based in part on Damion Shelton</a:t>
            </a:r>
            <a:r>
              <a:rPr lang="en-US" sz="2000" dirty="0">
                <a:latin typeface="+mn-lt"/>
              </a:rPr>
              <a:t>’</a:t>
            </a:r>
            <a:r>
              <a:rPr kumimoji="0" lang="en-US" sz="2000" dirty="0">
                <a:latin typeface="+mn-lt"/>
              </a:rPr>
              <a:t>s slides from 2006</a:t>
            </a:r>
          </a:p>
        </p:txBody>
      </p:sp>
    </p:spTree>
    <p:extLst>
      <p:ext uri="{BB962C8B-B14F-4D97-AF65-F5344CB8AC3E}">
        <p14:creationId xmlns:p14="http://schemas.microsoft.com/office/powerpoint/2010/main" val="108027614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645920"/>
            <a:ext cx="7315200" cy="228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14400" y="402336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9FEEADC-44BD-4545-AE71-6A4AD48C0D31}" type="slidenum">
              <a:rPr lang="en-US"/>
              <a:pPr>
                <a:defRPr/>
              </a:pPr>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450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CC BY w/ Damio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6" name="Group 5"/>
          <p:cNvGrpSpPr/>
          <p:nvPr/>
        </p:nvGrpSpPr>
        <p:grpSpPr>
          <a:xfrm>
            <a:off x="999683" y="6172200"/>
            <a:ext cx="7144634" cy="685800"/>
            <a:chOff x="838200" y="6172200"/>
            <a:chExt cx="7144634" cy="685800"/>
          </a:xfrm>
        </p:grpSpPr>
        <p:sp>
          <p:nvSpPr>
            <p:cNvPr id="11" name="TextBox 10"/>
            <p:cNvSpPr txBox="1"/>
            <p:nvPr/>
          </p:nvSpPr>
          <p:spPr>
            <a:xfrm>
              <a:off x="1953767" y="6172200"/>
              <a:ext cx="6029067" cy="685800"/>
            </a:xfrm>
            <a:prstGeom prst="rect">
              <a:avLst/>
            </a:prstGeom>
            <a:noFill/>
          </p:spPr>
          <p:txBody>
            <a:bodyPr wrap="square" lIns="91440" tIns="0" rIns="0" bIns="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a:solidFill>
                    <a:schemeClr val="tx1"/>
                  </a:solidFill>
                  <a:latin typeface="+mn-lt"/>
                  <a:ea typeface="ＭＳ Ｐゴシック" charset="0"/>
                  <a:cs typeface="ＭＳ Ｐゴシック" charset="0"/>
                </a:rPr>
                <a:t>This work by John Galeotti and Damion Shelton, © 2004-2022, </a:t>
              </a:r>
              <a:r>
                <a:rPr kumimoji="0" lang="en-US" sz="90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rPr>
                <a:t>was made possible in part by NIH NLM contract# HHSN276201000580P, and </a:t>
              </a:r>
              <a:r>
                <a:rPr lang="en-US" sz="900" kern="1200" dirty="0">
                  <a:solidFill>
                    <a:schemeClr val="tx1"/>
                  </a:solidFill>
                  <a:latin typeface="+mn-lt"/>
                  <a:ea typeface="ＭＳ Ｐゴシック" charset="0"/>
                  <a:cs typeface="ＭＳ Ｐゴシック" charset="0"/>
                </a:rPr>
                <a:t>is licensed under a </a:t>
              </a:r>
              <a:r>
                <a:rPr lang="en-US" sz="900" kern="1200" dirty="0">
                  <a:solidFill>
                    <a:schemeClr val="tx1"/>
                  </a:solidFill>
                  <a:latin typeface="+mn-lt"/>
                  <a:ea typeface="ＭＳ Ｐゴシック" charset="0"/>
                  <a:cs typeface="ＭＳ Ｐゴシック" charset="0"/>
                  <a:hlinkClick r:id="rId2"/>
                </a:rPr>
                <a:t>Creative Commons Attribution 3.0 Unported License</a:t>
              </a:r>
              <a:r>
                <a:rPr lang="en-US" sz="900" kern="1200" dirty="0">
                  <a:solidFill>
                    <a:schemeClr val="tx1"/>
                  </a:solidFill>
                  <a:latin typeface="+mn-lt"/>
                  <a:ea typeface="ＭＳ Ｐゴシック" charset="0"/>
                  <a:cs typeface="ＭＳ Ｐゴシック" charset="0"/>
                </a:rPr>
                <a:t>. To view a copy of this license, visit http://</a:t>
              </a:r>
              <a:r>
                <a:rPr lang="en-US" sz="900" kern="1200" dirty="0" err="1">
                  <a:solidFill>
                    <a:schemeClr val="tx1"/>
                  </a:solidFill>
                  <a:latin typeface="+mn-lt"/>
                  <a:ea typeface="ＭＳ Ｐゴシック" charset="0"/>
                  <a:cs typeface="ＭＳ Ｐゴシック" charset="0"/>
                </a:rPr>
                <a:t>creativecommons.org</a:t>
              </a:r>
              <a:r>
                <a:rPr lang="en-US" sz="900" kern="1200" dirty="0">
                  <a:solidFill>
                    <a:schemeClr val="tx1"/>
                  </a:solidFill>
                  <a:latin typeface="+mn-lt"/>
                  <a:ea typeface="ＭＳ Ｐゴシック" charset="0"/>
                  <a:cs typeface="ＭＳ Ｐゴシック" charset="0"/>
                </a:rPr>
                <a:t>/licenses/by/3.0/ or send a letter to Creative Commons, 171 2nd Street, Suite 300, San Francisco, California, 94105, USA.</a:t>
              </a:r>
              <a:r>
                <a:rPr lang="en-US" sz="900" kern="1200" baseline="0" dirty="0">
                  <a:solidFill>
                    <a:schemeClr val="tx1"/>
                  </a:solidFill>
                  <a:latin typeface="+mn-lt"/>
                  <a:ea typeface="ＭＳ Ｐゴシック" charset="0"/>
                  <a:cs typeface="ＭＳ Ｐゴシック" charset="0"/>
                </a:rPr>
                <a:t>  </a:t>
              </a:r>
              <a:r>
                <a:rPr lang="en-US" sz="900" kern="1200" dirty="0">
                  <a:solidFill>
                    <a:schemeClr val="tx1"/>
                  </a:solidFill>
                  <a:latin typeface="+mn-lt"/>
                  <a:ea typeface="ＭＳ Ｐゴシック" charset="0"/>
                  <a:cs typeface="ＭＳ Ｐゴシック" charset="0"/>
                </a:rPr>
                <a:t>Permissions beyond the scope of this license may be available by emailing </a:t>
              </a:r>
              <a:r>
                <a:rPr lang="en-US" sz="900" kern="1200" dirty="0" err="1">
                  <a:solidFill>
                    <a:schemeClr val="tx1"/>
                  </a:solidFill>
                  <a:latin typeface="+mn-lt"/>
                  <a:ea typeface="ＭＳ Ｐゴシック" charset="0"/>
                  <a:cs typeface="ＭＳ Ｐゴシック" charset="0"/>
                </a:rPr>
                <a:t>itk@galeotti.net</a:t>
              </a:r>
              <a:r>
                <a:rPr lang="en-US" sz="900" kern="1200" dirty="0">
                  <a:solidFill>
                    <a:schemeClr val="tx1"/>
                  </a:solidFill>
                  <a:latin typeface="+mn-lt"/>
                  <a:ea typeface="ＭＳ Ｐゴシック" charset="0"/>
                  <a:cs typeface="ＭＳ Ｐゴシック"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1" kern="1200" dirty="0">
                  <a:solidFill>
                    <a:schemeClr val="tx1"/>
                  </a:solidFill>
                  <a:latin typeface="+mn-lt"/>
                  <a:ea typeface="ＭＳ Ｐゴシック" charset="0"/>
                  <a:cs typeface="ＭＳ Ｐゴシック" charset="0"/>
                </a:rPr>
                <a:t>The most recent version of these slides may be accessed online via http://</a:t>
              </a:r>
              <a:r>
                <a:rPr lang="en-US" sz="900" b="1" kern="1200" dirty="0" err="1">
                  <a:solidFill>
                    <a:schemeClr val="tx1"/>
                  </a:solidFill>
                  <a:latin typeface="+mn-lt"/>
                  <a:ea typeface="ＭＳ Ｐゴシック" charset="0"/>
                  <a:cs typeface="ＭＳ Ｐゴシック" charset="0"/>
                </a:rPr>
                <a:t>itk.galeotti.net</a:t>
              </a:r>
              <a:r>
                <a:rPr lang="en-US" sz="900" b="1" kern="1200" dirty="0">
                  <a:solidFill>
                    <a:schemeClr val="tx1"/>
                  </a:solidFill>
                  <a:latin typeface="+mn-lt"/>
                  <a:ea typeface="ＭＳ Ｐゴシック" charset="0"/>
                  <a:cs typeface="ＭＳ Ｐゴシック" charset="0"/>
                </a:rPr>
                <a:t>/</a:t>
              </a:r>
            </a:p>
          </p:txBody>
        </p:sp>
        <p:pic>
          <p:nvPicPr>
            <p:cNvPr id="12" name="Picture 11"/>
            <p:cNvPicPr>
              <a:picLocks noChangeAspect="1"/>
            </p:cNvPicPr>
            <p:nvPr/>
          </p:nvPicPr>
          <p:blipFill>
            <a:blip r:embed="rId3"/>
            <a:stretch>
              <a:fillRect/>
            </a:stretch>
          </p:blipFill>
          <p:spPr>
            <a:xfrm>
              <a:off x="838200" y="6318250"/>
              <a:ext cx="1117600" cy="393700"/>
            </a:xfrm>
            <a:prstGeom prst="rect">
              <a:avLst/>
            </a:prstGeom>
          </p:spPr>
        </p:pic>
      </p:grpSp>
      <p:sp>
        <p:nvSpPr>
          <p:cNvPr id="5" name="TextBox 4"/>
          <p:cNvSpPr txBox="1"/>
          <p:nvPr/>
        </p:nvSpPr>
        <p:spPr>
          <a:xfrm>
            <a:off x="1816431" y="4038600"/>
            <a:ext cx="5535874" cy="1631216"/>
          </a:xfrm>
          <a:prstGeom prst="rect">
            <a:avLst/>
          </a:prstGeom>
          <a:noFill/>
        </p:spPr>
        <p:txBody>
          <a:bodyPr wrap="none" rtlCol="0">
            <a:spAutoFit/>
          </a:bodyPr>
          <a:lstStyle/>
          <a:p>
            <a:pPr algn="ctr" eaLnBrk="1" hangingPunct="1">
              <a:lnSpc>
                <a:spcPct val="100000"/>
              </a:lnSpc>
              <a:defRPr/>
            </a:pPr>
            <a:r>
              <a:rPr kumimoji="0" lang="en-US" sz="2000" dirty="0">
                <a:latin typeface="+mn-lt"/>
              </a:rPr>
              <a:t>Methods in Medical Image Analysis - </a:t>
            </a:r>
            <a:r>
              <a:rPr lang="en-US" sz="2000" dirty="0">
                <a:latin typeface="+mn-lt"/>
              </a:rPr>
              <a:t>Spring 2022</a:t>
            </a:r>
          </a:p>
          <a:p>
            <a:pPr algn="ctr">
              <a:lnSpc>
                <a:spcPct val="100000"/>
              </a:lnSpc>
              <a:defRPr/>
            </a:pPr>
            <a:r>
              <a:rPr lang="pt-BR" sz="2000" dirty="0">
                <a:latin typeface="+mn-lt"/>
              </a:rPr>
              <a:t>16-725 (CMU RI)</a:t>
            </a:r>
            <a:r>
              <a:rPr lang="en-US" sz="2000" dirty="0">
                <a:latin typeface="+mn-lt"/>
              </a:rPr>
              <a:t> : </a:t>
            </a:r>
            <a:r>
              <a:rPr lang="en-US" sz="2000" dirty="0" err="1">
                <a:latin typeface="+mn-lt"/>
              </a:rPr>
              <a:t>BioE</a:t>
            </a:r>
            <a:r>
              <a:rPr lang="en-US" sz="2000" dirty="0">
                <a:latin typeface="+mn-lt"/>
              </a:rPr>
              <a:t> 2630 (Pitt)</a:t>
            </a:r>
          </a:p>
          <a:p>
            <a:pPr algn="ctr" eaLnBrk="1" hangingPunct="1">
              <a:lnSpc>
                <a:spcPct val="100000"/>
              </a:lnSpc>
              <a:defRPr/>
            </a:pPr>
            <a:r>
              <a:rPr lang="en-US" sz="2000" dirty="0">
                <a:latin typeface="+mn-lt"/>
              </a:rPr>
              <a:t>Dr. John Galeotti</a:t>
            </a:r>
            <a:endParaRPr kumimoji="0" lang="en-US" sz="2000" dirty="0">
              <a:latin typeface="+mn-lt"/>
            </a:endParaRPr>
          </a:p>
          <a:p>
            <a:pPr algn="ctr" eaLnBrk="1" hangingPunct="1">
              <a:lnSpc>
                <a:spcPct val="100000"/>
              </a:lnSpc>
              <a:defRPr/>
            </a:pPr>
            <a:endParaRPr kumimoji="0" lang="en-US" sz="2000" dirty="0">
              <a:latin typeface="+mn-lt"/>
            </a:endParaRPr>
          </a:p>
          <a:p>
            <a:pPr algn="ctr" eaLnBrk="1" hangingPunct="1">
              <a:lnSpc>
                <a:spcPct val="100000"/>
              </a:lnSpc>
              <a:defRPr/>
            </a:pPr>
            <a:r>
              <a:rPr kumimoji="0" lang="en-US" sz="2000" dirty="0">
                <a:latin typeface="+mn-lt"/>
              </a:rPr>
              <a:t>Based in part on Damion Shelton</a:t>
            </a:r>
            <a:r>
              <a:rPr lang="en-US" sz="2000" dirty="0">
                <a:latin typeface="+mn-lt"/>
              </a:rPr>
              <a:t>’</a:t>
            </a:r>
            <a:r>
              <a:rPr kumimoji="0" lang="en-US" sz="2000" dirty="0">
                <a:latin typeface="+mn-lt"/>
              </a:rPr>
              <a:t>s slides from 2006</a:t>
            </a:r>
          </a:p>
        </p:txBody>
      </p:sp>
    </p:spTree>
    <p:extLst>
      <p:ext uri="{BB962C8B-B14F-4D97-AF65-F5344CB8AC3E}">
        <p14:creationId xmlns:p14="http://schemas.microsoft.com/office/powerpoint/2010/main" val="840037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8772B436-CD56-A042-8D20-6B8038D5E61B}" type="slidenum">
              <a:rPr lang="en-US" smtClean="0"/>
              <a:pPr>
                <a:defRPr/>
              </a:pPr>
              <a:t>‹#›</a:t>
            </a:fld>
            <a:endParaRPr lang="en-US"/>
          </a:p>
        </p:txBody>
      </p:sp>
    </p:spTree>
    <p:extLst>
      <p:ext uri="{BB962C8B-B14F-4D97-AF65-F5344CB8AC3E}">
        <p14:creationId xmlns:p14="http://schemas.microsoft.com/office/powerpoint/2010/main" val="372104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7579FB0-B6BC-CF4F-83F3-8A71BB0E26AD}" type="slidenum">
              <a:rPr lang="en-US" smtClean="0"/>
              <a:pPr>
                <a:defRPr/>
              </a:pPr>
              <a:t>‹#›</a:t>
            </a:fld>
            <a:endParaRPr lang="en-US"/>
          </a:p>
        </p:txBody>
      </p:sp>
    </p:spTree>
    <p:extLst>
      <p:ext uri="{BB962C8B-B14F-4D97-AF65-F5344CB8AC3E}">
        <p14:creationId xmlns:p14="http://schemas.microsoft.com/office/powerpoint/2010/main" val="160987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914400" y="1737359"/>
            <a:ext cx="35661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1737360"/>
            <a:ext cx="35661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pPr>
              <a:defRPr/>
            </a:pPr>
            <a:endParaRPr lang="en-US"/>
          </a:p>
        </p:txBody>
      </p:sp>
      <p:sp>
        <p:nvSpPr>
          <p:cNvPr id="3" name="Footer Placeholder 2"/>
          <p:cNvSpPr>
            <a:spLocks noGrp="1"/>
          </p:cNvSpPr>
          <p:nvPr>
            <p:ph type="ftr" sz="quarter" idx="16"/>
          </p:nvPr>
        </p:nvSpPr>
        <p:spPr/>
        <p:txBody>
          <a:bodyPr/>
          <a:lstStyle/>
          <a:p>
            <a:pPr>
              <a:defRPr/>
            </a:pPr>
            <a:endParaRPr lang="en-US"/>
          </a:p>
        </p:txBody>
      </p:sp>
      <p:sp>
        <p:nvSpPr>
          <p:cNvPr id="4" name="Slide Number Placeholder 3"/>
          <p:cNvSpPr>
            <a:spLocks noGrp="1"/>
          </p:cNvSpPr>
          <p:nvPr>
            <p:ph type="sldNum" sz="quarter" idx="17"/>
          </p:nvPr>
        </p:nvSpPr>
        <p:spPr/>
        <p:txBody>
          <a:bodyPr/>
          <a:lstStyle/>
          <a:p>
            <a:pPr>
              <a:defRPr/>
            </a:pPr>
            <a:fld id="{233008C4-140A-DA4B-B6A0-C373FAF27779}"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397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173736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173736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914400" y="2359152"/>
            <a:ext cx="356616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2359152"/>
            <a:ext cx="356616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pPr>
              <a:defRPr/>
            </a:pPr>
            <a:endParaRPr lang="en-US"/>
          </a:p>
        </p:txBody>
      </p:sp>
      <p:sp>
        <p:nvSpPr>
          <p:cNvPr id="4" name="Footer Placeholder 3"/>
          <p:cNvSpPr>
            <a:spLocks noGrp="1"/>
          </p:cNvSpPr>
          <p:nvPr>
            <p:ph type="ftr" sz="quarter" idx="16"/>
          </p:nvPr>
        </p:nvSpPr>
        <p:spPr/>
        <p:txBody>
          <a:bodyPr/>
          <a:lstStyle/>
          <a:p>
            <a:pPr>
              <a:defRPr/>
            </a:pPr>
            <a:endParaRPr lang="en-US"/>
          </a:p>
        </p:txBody>
      </p:sp>
      <p:sp>
        <p:nvSpPr>
          <p:cNvPr id="6" name="Slide Number Placeholder 5"/>
          <p:cNvSpPr>
            <a:spLocks noGrp="1"/>
          </p:cNvSpPr>
          <p:nvPr>
            <p:ph type="sldNum" sz="quarter" idx="17"/>
          </p:nvPr>
        </p:nvSpPr>
        <p:spPr/>
        <p:txBody>
          <a:bodyPr/>
          <a:lstStyle/>
          <a:p>
            <a:pPr>
              <a:defRPr/>
            </a:pPr>
            <a:fld id="{1811833E-6A64-0D4D-B4E7-4E3DC1A516A4}" type="slidenum">
              <a:rPr lang="en-US" smtClean="0"/>
              <a:pPr>
                <a:defRPr/>
              </a:pPr>
              <a:t>‹#›</a:t>
            </a:fld>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165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7BB51276-833C-CD49-A261-F081169C73E4}" type="slidenum">
              <a:rPr lang="en-US" smtClean="0"/>
              <a:pPr>
                <a:defRPr/>
              </a:pPr>
              <a:t>‹#›</a:t>
            </a:fld>
            <a:endParaRPr lang="en-US"/>
          </a:p>
        </p:txBody>
      </p:sp>
    </p:spTree>
    <p:extLst>
      <p:ext uri="{BB962C8B-B14F-4D97-AF65-F5344CB8AC3E}">
        <p14:creationId xmlns:p14="http://schemas.microsoft.com/office/powerpoint/2010/main" val="251204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692A2D-C4D3-6A4D-81B9-03497F231B6C}" type="slidenum">
              <a:rPr lang="en-US" smtClean="0"/>
              <a:pPr>
                <a:defRPr/>
              </a:pPr>
              <a:t>‹#›</a:t>
            </a:fld>
            <a:endParaRPr lang="en-US"/>
          </a:p>
        </p:txBody>
      </p:sp>
    </p:spTree>
    <p:extLst>
      <p:ext uri="{BB962C8B-B14F-4D97-AF65-F5344CB8AC3E}">
        <p14:creationId xmlns:p14="http://schemas.microsoft.com/office/powerpoint/2010/main" val="87658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4"/>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399" y="265176"/>
            <a:ext cx="7315201" cy="1136259"/>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40845"/>
            <a:ext cx="7315200" cy="45685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2"/>
          </p:nvPr>
        </p:nvSpPr>
        <p:spPr>
          <a:xfrm>
            <a:off x="914400" y="640080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cs typeface="Calibri"/>
              </a:defRPr>
            </a:lvl1pPr>
          </a:lstStyle>
          <a:p>
            <a:pPr>
              <a:defRPr/>
            </a:pPr>
            <a:endParaRPr lang="en-US"/>
          </a:p>
        </p:txBody>
      </p:sp>
      <p:sp>
        <p:nvSpPr>
          <p:cNvPr id="8" name="Footer Placeholder 7"/>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pPr>
              <a:defRPr/>
            </a:pPr>
            <a:endParaRPr lang="en-US"/>
          </a:p>
        </p:txBody>
      </p:sp>
      <p:sp>
        <p:nvSpPr>
          <p:cNvPr id="9" name="Slide Number Placeholder 8"/>
          <p:cNvSpPr>
            <a:spLocks noGrp="1"/>
          </p:cNvSpPr>
          <p:nvPr>
            <p:ph type="sldNum" sz="quarter" idx="4"/>
          </p:nvPr>
        </p:nvSpPr>
        <p:spPr>
          <a:xfrm>
            <a:off x="8138160" y="6400800"/>
            <a:ext cx="914400"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pPr>
              <a:defRPr/>
            </a:pPr>
            <a:fld id="{FC7DE6C9-BCC5-2046-ADF8-C820463815CE}" type="slidenum">
              <a:rPr lang="en-US" smtClean="0"/>
              <a:pPr>
                <a:defRPr/>
              </a:pPr>
              <a:t>‹#›</a:t>
            </a:fld>
            <a:endParaRPr lang="en-US"/>
          </a:p>
        </p:txBody>
      </p:sp>
      <p:sp>
        <p:nvSpPr>
          <p:cNvPr id="12" name="Rectangle 11"/>
          <p:cNvSpPr/>
          <p:nvPr/>
        </p:nvSpPr>
        <p:spPr>
          <a:xfrm>
            <a:off x="0" y="576072"/>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0936" y="576072"/>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890060"/>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Lst>
  <p:hf hdr="0" ftr="0" dt="0"/>
  <p:txStyles>
    <p:titleStyle>
      <a:lvl1pPr algn="l" defTabSz="914400" rtl="0" eaLnBrk="1" latinLnBrk="0" hangingPunct="1">
        <a:spcBef>
          <a:spcPct val="0"/>
        </a:spcBef>
        <a:buNone/>
        <a:defRPr sz="4000" b="0" i="0" kern="1200" spc="50">
          <a:solidFill>
            <a:schemeClr val="tx2"/>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800" kern="1200">
          <a:solidFill>
            <a:schemeClr val="tx1"/>
          </a:solidFill>
          <a:latin typeface="Calibri"/>
          <a:ea typeface="+mn-ea"/>
          <a:cs typeface="Calibri"/>
        </a:defRPr>
      </a:lvl1pPr>
      <a:lvl2pPr marL="502920" indent="-182880" algn="l" defTabSz="914400" rtl="0" eaLnBrk="1" latinLnBrk="0" hangingPunct="1">
        <a:spcBef>
          <a:spcPct val="20000"/>
        </a:spcBef>
        <a:buClr>
          <a:schemeClr val="tx2"/>
        </a:buClr>
        <a:buFont typeface="Wingdings" charset="2"/>
        <a:buChar char="§"/>
        <a:defRPr sz="2400" kern="1200">
          <a:solidFill>
            <a:schemeClr val="tx1"/>
          </a:solidFill>
          <a:latin typeface="Calibri"/>
          <a:ea typeface="+mn-ea"/>
          <a:cs typeface="Calibri"/>
        </a:defRPr>
      </a:lvl2pPr>
      <a:lvl3pPr marL="685800" indent="-182880" algn="l" defTabSz="914400" rtl="0" eaLnBrk="1" latinLnBrk="0" hangingPunct="1">
        <a:spcBef>
          <a:spcPct val="20000"/>
        </a:spcBef>
        <a:buClr>
          <a:schemeClr val="tx2"/>
        </a:buClr>
        <a:buFont typeface="Wingdings" charset="2"/>
        <a:buChar char="§"/>
        <a:defRPr sz="2000" kern="1200">
          <a:solidFill>
            <a:schemeClr val="tx1"/>
          </a:solidFill>
          <a:latin typeface="Calibri"/>
          <a:ea typeface="+mn-ea"/>
          <a:cs typeface="Calibri"/>
        </a:defRPr>
      </a:lvl3pPr>
      <a:lvl4pPr marL="914400" indent="-182880" algn="l" defTabSz="914400" rtl="0" eaLnBrk="1" latinLnBrk="0" hangingPunct="1">
        <a:spcBef>
          <a:spcPct val="20000"/>
        </a:spcBef>
        <a:buClr>
          <a:schemeClr val="tx2"/>
        </a:buClr>
        <a:buFont typeface="Wingdings" charset="2"/>
        <a:buChar char="§"/>
        <a:defRPr sz="1800" kern="1200">
          <a:solidFill>
            <a:schemeClr val="tx1"/>
          </a:solidFill>
          <a:latin typeface="Calibri"/>
          <a:ea typeface="+mn-ea"/>
          <a:cs typeface="Calibri"/>
        </a:defRPr>
      </a:lvl4pPr>
      <a:lvl5pPr marL="1143000" indent="-182880" algn="l" defTabSz="914400" rtl="0" eaLnBrk="1" latinLnBrk="0" hangingPunct="1">
        <a:spcBef>
          <a:spcPct val="20000"/>
        </a:spcBef>
        <a:buClr>
          <a:schemeClr val="tx2"/>
        </a:buClr>
        <a:buFont typeface="Wingdings" charset="2"/>
        <a:buChar char="§"/>
        <a:defRPr sz="1800" kern="1200">
          <a:solidFill>
            <a:schemeClr val="tx1"/>
          </a:solidFill>
          <a:latin typeface="Calibri"/>
          <a:ea typeface="+mn-ea"/>
          <a:cs typeface="Calibri"/>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SimpleITK/SimpleITK.git"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defRPr/>
            </a:pPr>
            <a:r>
              <a:rPr kumimoji="0" lang="en-US" sz="4000" i="1" dirty="0"/>
              <a:t>Lecture 3</a:t>
            </a:r>
            <a:br>
              <a:rPr kumimoji="0" lang="en-US" sz="4000" i="1" dirty="0"/>
            </a:br>
            <a:r>
              <a:rPr kumimoji="0" lang="en-US" sz="4000" i="1" dirty="0"/>
              <a:t>Getting Started with ITK!</a:t>
            </a:r>
          </a:p>
        </p:txBody>
      </p:sp>
      <p:sp>
        <p:nvSpPr>
          <p:cNvPr id="6" name="Rectangle 7"/>
          <p:cNvSpPr>
            <a:spLocks noGrp="1" noChangeArrowheads="1"/>
          </p:cNvSpPr>
          <p:nvPr>
            <p:ph type="sldNum" sz="quarter" idx="4294967295"/>
          </p:nvPr>
        </p:nvSpPr>
        <p:spPr>
          <a:xfrm>
            <a:off x="7239000" y="6248400"/>
            <a:ext cx="1905000" cy="457200"/>
          </a:xfrm>
        </p:spPr>
        <p:txBody>
          <a:bodyPr/>
          <a:lstStyle/>
          <a:p>
            <a:pPr>
              <a:defRPr/>
            </a:pPr>
            <a:fld id="{E7176D63-CEA7-2C4D-9CB7-2E370B01F731}"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am I using?</a:t>
            </a:r>
          </a:p>
        </p:txBody>
      </p:sp>
      <p:sp>
        <p:nvSpPr>
          <p:cNvPr id="3" name="Content Placeholder 2"/>
          <p:cNvSpPr>
            <a:spLocks noGrp="1"/>
          </p:cNvSpPr>
          <p:nvPr>
            <p:ph idx="1"/>
          </p:nvPr>
        </p:nvSpPr>
        <p:spPr/>
        <p:txBody>
          <a:bodyPr/>
          <a:lstStyle/>
          <a:p>
            <a:r>
              <a:rPr lang="en-US" dirty="0"/>
              <a:t>Mac OS X Big Sur (&amp; Ubuntu 20.x):</a:t>
            </a:r>
          </a:p>
          <a:p>
            <a:pPr lvl="1"/>
            <a:r>
              <a:rPr lang="en-US" dirty="0"/>
              <a:t>Anaconda Python 3.8 x64</a:t>
            </a:r>
          </a:p>
          <a:p>
            <a:pPr lvl="1"/>
            <a:r>
              <a:rPr lang="en-US" dirty="0"/>
              <a:t>Latest </a:t>
            </a:r>
            <a:r>
              <a:rPr lang="en-US" dirty="0" err="1"/>
              <a:t>Xcode</a:t>
            </a:r>
            <a:r>
              <a:rPr lang="en-US" dirty="0"/>
              <a:t> and/or Visual Studio 2017 </a:t>
            </a:r>
          </a:p>
          <a:p>
            <a:endParaRPr lang="en-US" dirty="0"/>
          </a:p>
        </p:txBody>
      </p:sp>
      <p:sp>
        <p:nvSpPr>
          <p:cNvPr id="4" name="Slide Number Placeholder 3"/>
          <p:cNvSpPr>
            <a:spLocks noGrp="1"/>
          </p:cNvSpPr>
          <p:nvPr>
            <p:ph type="sldNum" sz="quarter" idx="12"/>
          </p:nvPr>
        </p:nvSpPr>
        <p:spPr/>
        <p:txBody>
          <a:bodyPr/>
          <a:lstStyle/>
          <a:p>
            <a:pPr>
              <a:defRPr/>
            </a:pPr>
            <a:fld id="{8772B436-CD56-A042-8D20-6B8038D5E61B}" type="slidenum">
              <a:rPr lang="en-US" smtClean="0"/>
              <a:pPr>
                <a:defRPr/>
              </a:pPr>
              <a:t>10</a:t>
            </a:fld>
            <a:endParaRPr lang="en-US"/>
          </a:p>
        </p:txBody>
      </p:sp>
    </p:spTree>
    <p:extLst>
      <p:ext uri="{BB962C8B-B14F-4D97-AF65-F5344CB8AC3E}">
        <p14:creationId xmlns:p14="http://schemas.microsoft.com/office/powerpoint/2010/main" val="137397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pPr eaLnBrk="1" hangingPunct="1">
              <a:defRPr/>
            </a:pPr>
            <a:r>
              <a:rPr kumimoji="0" lang="en-US"/>
              <a:t>Alternative usable computer configurations</a:t>
            </a:r>
          </a:p>
        </p:txBody>
      </p:sp>
      <p:sp>
        <p:nvSpPr>
          <p:cNvPr id="136195" name="Rectangle 3"/>
          <p:cNvSpPr>
            <a:spLocks noGrp="1" noChangeArrowheads="1"/>
          </p:cNvSpPr>
          <p:nvPr>
            <p:ph idx="1"/>
          </p:nvPr>
        </p:nvSpPr>
        <p:spPr>
          <a:xfrm>
            <a:off x="685800" y="1981200"/>
            <a:ext cx="8305800" cy="4114800"/>
          </a:xfrm>
        </p:spPr>
        <p:txBody>
          <a:bodyPr>
            <a:normAutofit fontScale="92500" lnSpcReduction="10000"/>
          </a:bodyPr>
          <a:lstStyle/>
          <a:p>
            <a:pPr eaLnBrk="1" hangingPunct="1">
              <a:lnSpc>
                <a:spcPct val="90000"/>
              </a:lnSpc>
              <a:defRPr/>
            </a:pPr>
            <a:r>
              <a:rPr kumimoji="0" lang="en-US" sz="2800" dirty="0"/>
              <a:t>Any platform supported by ITK (Mac, Linux, etc.)</a:t>
            </a:r>
          </a:p>
          <a:p>
            <a:pPr eaLnBrk="1" hangingPunct="1">
              <a:lnSpc>
                <a:spcPct val="90000"/>
              </a:lnSpc>
              <a:defRPr/>
            </a:pPr>
            <a:r>
              <a:rPr kumimoji="0" lang="en-US" sz="2800" b="1" dirty="0"/>
              <a:t>If there are problems, you will have to work with </a:t>
            </a:r>
            <a:r>
              <a:rPr lang="en-US" b="1" dirty="0"/>
              <a:t>us </a:t>
            </a:r>
            <a:r>
              <a:rPr kumimoji="0" lang="en-US" sz="2800" b="1" dirty="0"/>
              <a:t>to get your code working on one of our machines.</a:t>
            </a:r>
          </a:p>
          <a:p>
            <a:pPr lvl="1" eaLnBrk="1" hangingPunct="1">
              <a:lnSpc>
                <a:spcPct val="90000"/>
              </a:lnSpc>
              <a:defRPr/>
            </a:pPr>
            <a:r>
              <a:rPr kumimoji="0" lang="en-US" sz="2400" dirty="0"/>
              <a:t>Try having </a:t>
            </a:r>
            <a:r>
              <a:rPr lang="en-US" dirty="0"/>
              <a:t>us </a:t>
            </a:r>
            <a:r>
              <a:rPr kumimoji="0" lang="en-US" sz="2400" dirty="0"/>
              <a:t>check your code before it is due.</a:t>
            </a:r>
          </a:p>
          <a:p>
            <a:pPr eaLnBrk="1" hangingPunct="1">
              <a:lnSpc>
                <a:spcPct val="90000"/>
              </a:lnSpc>
              <a:defRPr/>
            </a:pPr>
            <a:r>
              <a:rPr kumimoji="0" lang="en-US" sz="2800" dirty="0"/>
              <a:t>If the grader’s computer can’t run your code, you will have a short </a:t>
            </a:r>
            <a:r>
              <a:rPr lang="en-US" dirty="0"/>
              <a:t>(but reasonable) period of time </a:t>
            </a:r>
            <a:r>
              <a:rPr kumimoji="0" lang="en-US" sz="2800" dirty="0"/>
              <a:t>to fix it after he emails you that your code appears broken (along with what errors he got).</a:t>
            </a:r>
          </a:p>
          <a:p>
            <a:pPr lvl="1" eaLnBrk="1" hangingPunct="1">
              <a:lnSpc>
                <a:spcPct val="90000"/>
              </a:lnSpc>
              <a:defRPr/>
            </a:pPr>
            <a:r>
              <a:rPr kumimoji="0" lang="en-US" sz="2400" dirty="0"/>
              <a:t>If you are trying to make things work, but have many things to </a:t>
            </a:r>
            <a:r>
              <a:rPr kumimoji="0" lang="en-US" altLang="ja-JP" sz="2400" dirty="0"/>
              <a:t>“</a:t>
            </a:r>
            <a:r>
              <a:rPr kumimoji="0" lang="en-US" sz="2400" dirty="0"/>
              <a:t>fix,” then more time may be granted.</a:t>
            </a:r>
          </a:p>
          <a:p>
            <a:pPr lvl="1" eaLnBrk="1" hangingPunct="1">
              <a:lnSpc>
                <a:spcPct val="90000"/>
              </a:lnSpc>
              <a:defRPr/>
            </a:pPr>
            <a:r>
              <a:rPr kumimoji="0" lang="en-US" sz="2400" dirty="0"/>
              <a:t>For final projects, we </a:t>
            </a:r>
            <a:r>
              <a:rPr kumimoji="0" lang="en-US" sz="2400" i="1" dirty="0"/>
              <a:t>may</a:t>
            </a:r>
            <a:r>
              <a:rPr kumimoji="0" lang="en-US" sz="2400" dirty="0"/>
              <a:t> decide to let you show us your code running on your own machine, on a case-by-case basis.</a:t>
            </a:r>
          </a:p>
        </p:txBody>
      </p:sp>
      <p:sp>
        <p:nvSpPr>
          <p:cNvPr id="6" name="Slide Number Placeholder 5"/>
          <p:cNvSpPr>
            <a:spLocks noGrp="1"/>
          </p:cNvSpPr>
          <p:nvPr>
            <p:ph type="sldNum" sz="quarter" idx="12"/>
          </p:nvPr>
        </p:nvSpPr>
        <p:spPr/>
        <p:txBody>
          <a:bodyPr/>
          <a:lstStyle/>
          <a:p>
            <a:pPr>
              <a:defRPr/>
            </a:pPr>
            <a:fld id="{4BCB806C-BDA6-8F42-9CA4-94373B29AB06}"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kumimoji="0" lang="en-US"/>
              <a:t>What is ITK?</a:t>
            </a:r>
          </a:p>
        </p:txBody>
      </p:sp>
      <p:sp>
        <p:nvSpPr>
          <p:cNvPr id="52227" name="Rectangle 3"/>
          <p:cNvSpPr>
            <a:spLocks noGrp="1" noChangeArrowheads="1"/>
          </p:cNvSpPr>
          <p:nvPr>
            <p:ph idx="1"/>
          </p:nvPr>
        </p:nvSpPr>
        <p:spPr/>
        <p:txBody>
          <a:bodyPr/>
          <a:lstStyle/>
          <a:p>
            <a:pPr eaLnBrk="1" hangingPunct="1">
              <a:defRPr/>
            </a:pPr>
            <a:r>
              <a:rPr kumimoji="0" lang="en-US" dirty="0"/>
              <a:t>To clarify, ITK is a source-code/library </a:t>
            </a:r>
            <a:r>
              <a:rPr kumimoji="0" lang="en-US" i="1" dirty="0"/>
              <a:t>toolkit</a:t>
            </a:r>
          </a:p>
          <a:p>
            <a:pPr lvl="1" eaLnBrk="1" hangingPunct="1">
              <a:defRPr/>
            </a:pPr>
            <a:r>
              <a:rPr kumimoji="0" lang="en-US" dirty="0"/>
              <a:t>It </a:t>
            </a:r>
            <a:r>
              <a:rPr kumimoji="0" lang="en-US" dirty="0" err="1"/>
              <a:t>doesn</a:t>
            </a:r>
            <a:r>
              <a:rPr kumimoji="0" lang="fr-FR" altLang="ja-JP" dirty="0"/>
              <a:t>’</a:t>
            </a:r>
            <a:r>
              <a:rPr kumimoji="0" lang="en-US" altLang="ja-JP" dirty="0"/>
              <a:t>t “</a:t>
            </a:r>
            <a:r>
              <a:rPr kumimoji="0" lang="en-US" dirty="0"/>
              <a:t>do</a:t>
            </a:r>
            <a:r>
              <a:rPr kumimoji="0" lang="en-US" altLang="ja-JP" dirty="0"/>
              <a:t>”</a:t>
            </a:r>
            <a:r>
              <a:rPr kumimoji="0" lang="en-US" dirty="0"/>
              <a:t> anything</a:t>
            </a:r>
          </a:p>
          <a:p>
            <a:pPr lvl="1" eaLnBrk="1" hangingPunct="1">
              <a:defRPr/>
            </a:pPr>
            <a:r>
              <a:rPr kumimoji="0" lang="en-US" dirty="0"/>
              <a:t>You can</a:t>
            </a:r>
            <a:r>
              <a:rPr kumimoji="0" lang="fr-FR" altLang="ja-JP" dirty="0"/>
              <a:t>’</a:t>
            </a:r>
            <a:r>
              <a:rPr kumimoji="0" lang="en-US" dirty="0"/>
              <a:t>t </a:t>
            </a:r>
            <a:r>
              <a:rPr kumimoji="0" lang="en-US" altLang="ja-JP" dirty="0"/>
              <a:t>“</a:t>
            </a:r>
            <a:r>
              <a:rPr kumimoji="0" lang="en-US" dirty="0"/>
              <a:t>run</a:t>
            </a:r>
            <a:r>
              <a:rPr kumimoji="0" lang="en-US" altLang="ja-JP" dirty="0"/>
              <a:t>”</a:t>
            </a:r>
            <a:r>
              <a:rPr kumimoji="0" lang="en-US" dirty="0"/>
              <a:t> it</a:t>
            </a:r>
          </a:p>
          <a:p>
            <a:pPr lvl="1" eaLnBrk="1" hangingPunct="1">
              <a:defRPr/>
            </a:pPr>
            <a:r>
              <a:rPr kumimoji="0" lang="en-US" dirty="0"/>
              <a:t>There </a:t>
            </a:r>
            <a:r>
              <a:rPr kumimoji="0" lang="en-US" dirty="0" err="1"/>
              <a:t>isn</a:t>
            </a:r>
            <a:r>
              <a:rPr kumimoji="0" lang="fr-FR" altLang="ja-JP" dirty="0"/>
              <a:t>’</a:t>
            </a:r>
            <a:r>
              <a:rPr kumimoji="0" lang="en-US" dirty="0"/>
              <a:t>t an </a:t>
            </a:r>
            <a:r>
              <a:rPr kumimoji="0" lang="en-US" dirty="0" err="1"/>
              <a:t>itk.exe</a:t>
            </a:r>
            <a:r>
              <a:rPr kumimoji="0" lang="en-US" dirty="0"/>
              <a:t> file</a:t>
            </a:r>
          </a:p>
          <a:p>
            <a:pPr eaLnBrk="1" hangingPunct="1">
              <a:defRPr/>
            </a:pPr>
            <a:r>
              <a:rPr kumimoji="0" lang="en-US" dirty="0"/>
              <a:t>Typically, you use ITK in conjunction with other toolkits to handle visualization and GUI interaction</a:t>
            </a:r>
          </a:p>
        </p:txBody>
      </p:sp>
      <p:sp>
        <p:nvSpPr>
          <p:cNvPr id="6" name="Slide Number Placeholder 5"/>
          <p:cNvSpPr>
            <a:spLocks noGrp="1"/>
          </p:cNvSpPr>
          <p:nvPr>
            <p:ph type="sldNum" sz="quarter" idx="12"/>
          </p:nvPr>
        </p:nvSpPr>
        <p:spPr/>
        <p:txBody>
          <a:bodyPr/>
          <a:lstStyle/>
          <a:p>
            <a:pPr>
              <a:defRPr/>
            </a:pPr>
            <a:fld id="{C8D27D43-239E-3948-80A0-663C475FAE59}"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kumimoji="0" lang="en-US" dirty="0"/>
              <a:t>So, what’s it good for?</a:t>
            </a:r>
          </a:p>
        </p:txBody>
      </p:sp>
      <p:sp>
        <p:nvSpPr>
          <p:cNvPr id="61443" name="Rectangle 3"/>
          <p:cNvSpPr>
            <a:spLocks noGrp="1" noChangeArrowheads="1"/>
          </p:cNvSpPr>
          <p:nvPr>
            <p:ph idx="1"/>
          </p:nvPr>
        </p:nvSpPr>
        <p:spPr/>
        <p:txBody>
          <a:bodyPr/>
          <a:lstStyle/>
          <a:p>
            <a:pPr eaLnBrk="1" hangingPunct="1">
              <a:defRPr/>
            </a:pPr>
            <a:r>
              <a:rPr kumimoji="0" lang="en-US" sz="2800" dirty="0"/>
              <a:t>ITK code is easy to add to existing C++ code</a:t>
            </a:r>
          </a:p>
          <a:p>
            <a:pPr lvl="1">
              <a:defRPr/>
            </a:pPr>
            <a:r>
              <a:rPr lang="en-US" dirty="0"/>
              <a:t>Also Python, C#, Java, …</a:t>
            </a:r>
            <a:endParaRPr kumimoji="0" lang="en-US" sz="2400" dirty="0"/>
          </a:p>
          <a:p>
            <a:pPr eaLnBrk="1" hangingPunct="1">
              <a:defRPr/>
            </a:pPr>
            <a:r>
              <a:rPr kumimoji="0" lang="en-US" sz="2800" dirty="0"/>
              <a:t>It provides a variety of flexible data containers, and ways of processing / analyzing them</a:t>
            </a:r>
          </a:p>
          <a:p>
            <a:pPr eaLnBrk="1" hangingPunct="1">
              <a:defRPr/>
            </a:pPr>
            <a:r>
              <a:rPr kumimoji="0" lang="en-US" sz="2800" dirty="0"/>
              <a:t>You can do a lot in only a few lines of code</a:t>
            </a:r>
          </a:p>
          <a:p>
            <a:pPr eaLnBrk="1" hangingPunct="1">
              <a:defRPr/>
            </a:pPr>
            <a:r>
              <a:rPr kumimoji="0" lang="en-US" sz="2800" dirty="0"/>
              <a:t>Once you get used to it, it</a:t>
            </a:r>
            <a:r>
              <a:rPr kumimoji="0" lang="fr-FR" altLang="ja-JP" sz="2800" dirty="0"/>
              <a:t>’</a:t>
            </a:r>
            <a:r>
              <a:rPr kumimoji="0" lang="en-US" sz="2800" dirty="0"/>
              <a:t>s easy to use (gasp!)</a:t>
            </a:r>
          </a:p>
        </p:txBody>
      </p:sp>
      <p:sp>
        <p:nvSpPr>
          <p:cNvPr id="6" name="Slide Number Placeholder 5"/>
          <p:cNvSpPr>
            <a:spLocks noGrp="1"/>
          </p:cNvSpPr>
          <p:nvPr>
            <p:ph type="sldNum" sz="quarter" idx="12"/>
          </p:nvPr>
        </p:nvSpPr>
        <p:spPr/>
        <p:txBody>
          <a:bodyPr/>
          <a:lstStyle/>
          <a:p>
            <a:pPr>
              <a:defRPr/>
            </a:pPr>
            <a:fld id="{EAC76D72-6943-D84D-BBA9-A151DEE4EF70}"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kumimoji="0" lang="en-US"/>
              <a:t>What we assume you can do</a:t>
            </a:r>
          </a:p>
        </p:txBody>
      </p:sp>
      <p:sp>
        <p:nvSpPr>
          <p:cNvPr id="62467" name="Rectangle 3"/>
          <p:cNvSpPr>
            <a:spLocks noGrp="1" noChangeArrowheads="1"/>
          </p:cNvSpPr>
          <p:nvPr>
            <p:ph idx="1"/>
          </p:nvPr>
        </p:nvSpPr>
        <p:spPr/>
        <p:txBody>
          <a:bodyPr>
            <a:normAutofit/>
          </a:bodyPr>
          <a:lstStyle/>
          <a:p>
            <a:pPr eaLnBrk="1" hangingPunct="1">
              <a:lnSpc>
                <a:spcPct val="90000"/>
              </a:lnSpc>
              <a:defRPr/>
            </a:pPr>
            <a:r>
              <a:rPr kumimoji="0" lang="en-US" sz="2800" dirty="0"/>
              <a:t>Understand C++ </a:t>
            </a:r>
            <a:r>
              <a:rPr lang="en-US" dirty="0"/>
              <a:t>and/or Python </a:t>
            </a:r>
            <a:r>
              <a:rPr kumimoji="0" lang="en-US" sz="2800" dirty="0"/>
              <a:t>syntax</a:t>
            </a:r>
          </a:p>
          <a:p>
            <a:pPr lvl="1" eaLnBrk="1" hangingPunct="1">
              <a:lnSpc>
                <a:spcPct val="90000"/>
              </a:lnSpc>
              <a:defRPr/>
            </a:pPr>
            <a:r>
              <a:rPr kumimoji="0" lang="en-US" sz="2400" dirty="0"/>
              <a:t>Standard flow control such as for, do, calling functions, etc.</a:t>
            </a:r>
          </a:p>
          <a:p>
            <a:pPr lvl="1" eaLnBrk="1" hangingPunct="1">
              <a:lnSpc>
                <a:spcPct val="90000"/>
              </a:lnSpc>
              <a:defRPr/>
            </a:pPr>
            <a:r>
              <a:rPr kumimoji="0" lang="en-US" sz="2400" dirty="0"/>
              <a:t>Classes</a:t>
            </a:r>
          </a:p>
          <a:p>
            <a:pPr lvl="1" eaLnBrk="1" hangingPunct="1">
              <a:lnSpc>
                <a:spcPct val="90000"/>
              </a:lnSpc>
              <a:defRPr/>
            </a:pPr>
            <a:r>
              <a:rPr kumimoji="0" lang="en-US" sz="2400" dirty="0"/>
              <a:t>Inheritance</a:t>
            </a:r>
          </a:p>
          <a:p>
            <a:pPr lvl="1" eaLnBrk="1" hangingPunct="1">
              <a:lnSpc>
                <a:spcPct val="90000"/>
              </a:lnSpc>
              <a:defRPr/>
            </a:pPr>
            <a:r>
              <a:rPr lang="en-US" dirty="0"/>
              <a:t>F</a:t>
            </a:r>
            <a:r>
              <a:rPr kumimoji="0" lang="en-US" sz="2400" dirty="0"/>
              <a:t>or C++:  Pointers, dereferencing, passing by reference</a:t>
            </a:r>
          </a:p>
          <a:p>
            <a:pPr eaLnBrk="1" hangingPunct="1">
              <a:lnSpc>
                <a:spcPct val="90000"/>
              </a:lnSpc>
              <a:defRPr/>
            </a:pPr>
            <a:r>
              <a:rPr kumimoji="0" lang="en-US" sz="2800" dirty="0"/>
              <a:t>Work comfortably in the operating system of your choice, using the compiler or Python environment of your choice, running programs from the command line (i.e. terminal)</a:t>
            </a:r>
          </a:p>
        </p:txBody>
      </p:sp>
      <p:sp>
        <p:nvSpPr>
          <p:cNvPr id="6" name="Slide Number Placeholder 5"/>
          <p:cNvSpPr>
            <a:spLocks noGrp="1"/>
          </p:cNvSpPr>
          <p:nvPr>
            <p:ph type="sldNum" sz="quarter" idx="12"/>
          </p:nvPr>
        </p:nvSpPr>
        <p:spPr/>
        <p:txBody>
          <a:bodyPr/>
          <a:lstStyle/>
          <a:p>
            <a:pPr>
              <a:defRPr/>
            </a:pPr>
            <a:fld id="{47957BD7-1E37-5449-81D1-3303CDE06507}"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kumimoji="0" lang="en-US"/>
              <a:t>You may have not</a:t>
            </a:r>
            <a:r>
              <a:rPr kumimoji="0" lang="en-US">
                <a:latin typeface="Helvetica"/>
              </a:rPr>
              <a:t>…</a:t>
            </a:r>
            <a:endParaRPr kumimoji="0" lang="en-US"/>
          </a:p>
        </p:txBody>
      </p:sp>
      <p:sp>
        <p:nvSpPr>
          <p:cNvPr id="63491" name="Rectangle 3"/>
          <p:cNvSpPr>
            <a:spLocks noGrp="1" noChangeArrowheads="1"/>
          </p:cNvSpPr>
          <p:nvPr>
            <p:ph idx="1"/>
          </p:nvPr>
        </p:nvSpPr>
        <p:spPr/>
        <p:txBody>
          <a:bodyPr/>
          <a:lstStyle/>
          <a:p>
            <a:pPr eaLnBrk="1" hangingPunct="1">
              <a:defRPr/>
            </a:pPr>
            <a:r>
              <a:rPr kumimoji="0" lang="en-US" sz="2800" dirty="0"/>
              <a:t>Used revision control using SVN (or git)</a:t>
            </a:r>
          </a:p>
          <a:p>
            <a:pPr eaLnBrk="1" hangingPunct="1">
              <a:defRPr/>
            </a:pPr>
            <a:r>
              <a:rPr kumimoji="0" lang="en-US" sz="2800" dirty="0"/>
              <a:t>Engaged in collaborative programming</a:t>
            </a:r>
          </a:p>
          <a:p>
            <a:pPr eaLnBrk="1" hangingPunct="1">
              <a:defRPr/>
            </a:pPr>
            <a:r>
              <a:rPr kumimoji="0" lang="en-US" sz="2800" dirty="0"/>
              <a:t>Written C++ code that builds on multiple platforms</a:t>
            </a:r>
          </a:p>
          <a:p>
            <a:pPr eaLnBrk="1" hangingPunct="1">
              <a:defRPr/>
            </a:pPr>
            <a:r>
              <a:rPr kumimoji="0" lang="en-US" sz="2800" dirty="0"/>
              <a:t>Used cross-platform make software</a:t>
            </a:r>
          </a:p>
          <a:p>
            <a:pPr lvl="1" eaLnBrk="1" hangingPunct="1">
              <a:defRPr/>
            </a:pPr>
            <a:r>
              <a:rPr kumimoji="0" lang="en-US" sz="2400" dirty="0"/>
              <a:t>(CMake or Jam, for example)</a:t>
            </a:r>
          </a:p>
          <a:p>
            <a:pPr eaLnBrk="1" hangingPunct="1">
              <a:defRPr/>
            </a:pPr>
            <a:r>
              <a:rPr kumimoji="0" lang="en-US" sz="2800" dirty="0"/>
              <a:t>Designed software using a data-flow architecture, worried about smart pointers, etc.</a:t>
            </a:r>
          </a:p>
        </p:txBody>
      </p:sp>
      <p:sp>
        <p:nvSpPr>
          <p:cNvPr id="6" name="Slide Number Placeholder 5"/>
          <p:cNvSpPr>
            <a:spLocks noGrp="1"/>
          </p:cNvSpPr>
          <p:nvPr>
            <p:ph type="sldNum" sz="quarter" idx="12"/>
          </p:nvPr>
        </p:nvSpPr>
        <p:spPr/>
        <p:txBody>
          <a:bodyPr/>
          <a:lstStyle/>
          <a:p>
            <a:pPr>
              <a:defRPr/>
            </a:pPr>
            <a:fld id="{E3A9BD82-AC4B-C648-9F97-CDC20EA81DC6}"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kumimoji="0" lang="en-US"/>
              <a:t>Revision control with SVN</a:t>
            </a:r>
          </a:p>
        </p:txBody>
      </p:sp>
      <p:sp>
        <p:nvSpPr>
          <p:cNvPr id="115715" name="Rectangle 3"/>
          <p:cNvSpPr>
            <a:spLocks noGrp="1" noChangeArrowheads="1"/>
          </p:cNvSpPr>
          <p:nvPr>
            <p:ph idx="1"/>
          </p:nvPr>
        </p:nvSpPr>
        <p:spPr/>
        <p:txBody>
          <a:bodyPr/>
          <a:lstStyle/>
          <a:p>
            <a:pPr eaLnBrk="1" hangingPunct="1">
              <a:lnSpc>
                <a:spcPct val="90000"/>
              </a:lnSpc>
              <a:defRPr/>
            </a:pPr>
            <a:r>
              <a:rPr kumimoji="0" lang="en-US" dirty="0"/>
              <a:t>Revision control software allows you to store incremental changes to software</a:t>
            </a:r>
          </a:p>
          <a:p>
            <a:pPr eaLnBrk="1" hangingPunct="1">
              <a:lnSpc>
                <a:spcPct val="90000"/>
              </a:lnSpc>
              <a:defRPr/>
            </a:pPr>
            <a:r>
              <a:rPr kumimoji="0" lang="en-US" dirty="0"/>
              <a:t>You will be expected to use SVN to manage your homework assignments</a:t>
            </a:r>
          </a:p>
          <a:p>
            <a:pPr lvl="1" eaLnBrk="1" hangingPunct="1">
              <a:lnSpc>
                <a:spcPct val="90000"/>
              </a:lnSpc>
              <a:defRPr/>
            </a:pPr>
            <a:r>
              <a:rPr kumimoji="0" lang="en-US" dirty="0"/>
              <a:t>SVN is like CVS, but better</a:t>
            </a:r>
          </a:p>
          <a:p>
            <a:pPr lvl="1" eaLnBrk="1" hangingPunct="1">
              <a:lnSpc>
                <a:spcPct val="90000"/>
              </a:lnSpc>
              <a:defRPr/>
            </a:pPr>
            <a:r>
              <a:rPr lang="en-US" dirty="0"/>
              <a:t>SVN is simpler than git </a:t>
            </a:r>
            <a:r>
              <a:rPr lang="en-US" sz="2000" dirty="0"/>
              <a:t>(git is better for larger projects)</a:t>
            </a:r>
            <a:endParaRPr kumimoji="0" lang="en-US" dirty="0"/>
          </a:p>
          <a:p>
            <a:pPr eaLnBrk="1" hangingPunct="1">
              <a:lnSpc>
                <a:spcPct val="90000"/>
              </a:lnSpc>
              <a:defRPr/>
            </a:pPr>
            <a:r>
              <a:rPr kumimoji="0" lang="en-US" dirty="0"/>
              <a:t>I encourage you to use revision control on your code outside of this class as well - it</a:t>
            </a:r>
            <a:r>
              <a:rPr kumimoji="0" lang="fr-FR" altLang="ja-JP" dirty="0"/>
              <a:t>’</a:t>
            </a:r>
            <a:r>
              <a:rPr kumimoji="0" lang="en-US" dirty="0"/>
              <a:t>s a good habit to develop</a:t>
            </a:r>
          </a:p>
        </p:txBody>
      </p:sp>
      <p:sp>
        <p:nvSpPr>
          <p:cNvPr id="6" name="Slide Number Placeholder 5"/>
          <p:cNvSpPr>
            <a:spLocks noGrp="1"/>
          </p:cNvSpPr>
          <p:nvPr>
            <p:ph type="sldNum" sz="quarter" idx="12"/>
          </p:nvPr>
        </p:nvSpPr>
        <p:spPr/>
        <p:txBody>
          <a:bodyPr/>
          <a:lstStyle/>
          <a:p>
            <a:pPr>
              <a:defRPr/>
            </a:pPr>
            <a:fld id="{953DECB3-E71E-C84E-907C-887789DD0F32}"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kumimoji="0" lang="en-US"/>
              <a:t>SVN terms</a:t>
            </a:r>
          </a:p>
        </p:txBody>
      </p:sp>
      <p:sp>
        <p:nvSpPr>
          <p:cNvPr id="117763" name="Rectangle 3"/>
          <p:cNvSpPr>
            <a:spLocks noGrp="1" noChangeArrowheads="1"/>
          </p:cNvSpPr>
          <p:nvPr>
            <p:ph idx="1"/>
          </p:nvPr>
        </p:nvSpPr>
        <p:spPr/>
        <p:txBody>
          <a:bodyPr/>
          <a:lstStyle/>
          <a:p>
            <a:pPr eaLnBrk="1" hangingPunct="1">
              <a:defRPr/>
            </a:pPr>
            <a:r>
              <a:rPr kumimoji="0" lang="en-US">
                <a:solidFill>
                  <a:schemeClr val="tx2"/>
                </a:solidFill>
              </a:rPr>
              <a:t>Server</a:t>
            </a:r>
            <a:r>
              <a:rPr kumimoji="0" lang="en-US"/>
              <a:t> - what it sounds like</a:t>
            </a:r>
          </a:p>
          <a:p>
            <a:pPr eaLnBrk="1" hangingPunct="1">
              <a:defRPr/>
            </a:pPr>
            <a:r>
              <a:rPr kumimoji="0" lang="en-US">
                <a:solidFill>
                  <a:schemeClr val="tx2"/>
                </a:solidFill>
              </a:rPr>
              <a:t>Module</a:t>
            </a:r>
            <a:r>
              <a:rPr kumimoji="0" lang="en-US"/>
              <a:t> - a group of files that can be accessed on the server</a:t>
            </a:r>
          </a:p>
          <a:p>
            <a:pPr eaLnBrk="1" hangingPunct="1">
              <a:defRPr/>
            </a:pPr>
            <a:r>
              <a:rPr kumimoji="0" lang="en-US">
                <a:solidFill>
                  <a:schemeClr val="tx2"/>
                </a:solidFill>
              </a:rPr>
              <a:t>User</a:t>
            </a:r>
            <a:r>
              <a:rPr kumimoji="0" lang="en-US"/>
              <a:t> - each module has associated users, with varying levels of access (read only, read/write, etc.).</a:t>
            </a:r>
          </a:p>
        </p:txBody>
      </p:sp>
      <p:sp>
        <p:nvSpPr>
          <p:cNvPr id="6" name="Slide Number Placeholder 5"/>
          <p:cNvSpPr>
            <a:spLocks noGrp="1"/>
          </p:cNvSpPr>
          <p:nvPr>
            <p:ph type="sldNum" sz="quarter" idx="12"/>
          </p:nvPr>
        </p:nvSpPr>
        <p:spPr/>
        <p:txBody>
          <a:bodyPr/>
          <a:lstStyle/>
          <a:p>
            <a:pPr>
              <a:defRPr/>
            </a:pPr>
            <a:fld id="{AC76C86E-A5E1-C449-A61B-FACFA8F64437}"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kumimoji="0" lang="en-US"/>
              <a:t>SVN terms, cont.</a:t>
            </a:r>
          </a:p>
        </p:txBody>
      </p:sp>
      <p:sp>
        <p:nvSpPr>
          <p:cNvPr id="126979" name="Rectangle 3"/>
          <p:cNvSpPr>
            <a:spLocks noGrp="1" noChangeArrowheads="1"/>
          </p:cNvSpPr>
          <p:nvPr>
            <p:ph idx="1"/>
          </p:nvPr>
        </p:nvSpPr>
        <p:spPr/>
        <p:txBody>
          <a:bodyPr/>
          <a:lstStyle/>
          <a:p>
            <a:pPr eaLnBrk="1" hangingPunct="1">
              <a:lnSpc>
                <a:spcPct val="90000"/>
              </a:lnSpc>
              <a:defRPr/>
            </a:pPr>
            <a:r>
              <a:rPr kumimoji="0" lang="en-US">
                <a:solidFill>
                  <a:schemeClr val="tx2"/>
                </a:solidFill>
              </a:rPr>
              <a:t>Checkout</a:t>
            </a:r>
            <a:r>
              <a:rPr kumimoji="0" lang="en-US"/>
              <a:t> - Download a fresh copy of a module from the server to your computer</a:t>
            </a:r>
          </a:p>
          <a:p>
            <a:pPr eaLnBrk="1" hangingPunct="1">
              <a:lnSpc>
                <a:spcPct val="90000"/>
              </a:lnSpc>
              <a:defRPr/>
            </a:pPr>
            <a:r>
              <a:rPr kumimoji="0" lang="en-US">
                <a:solidFill>
                  <a:schemeClr val="tx2"/>
                </a:solidFill>
              </a:rPr>
              <a:t>Update</a:t>
            </a:r>
            <a:r>
              <a:rPr kumimoji="0" lang="en-US"/>
              <a:t> - Sync your copy of a module with the server copy; much faster than a checkout</a:t>
            </a:r>
          </a:p>
          <a:p>
            <a:pPr eaLnBrk="1" hangingPunct="1">
              <a:lnSpc>
                <a:spcPct val="90000"/>
              </a:lnSpc>
              <a:defRPr/>
            </a:pPr>
            <a:r>
              <a:rPr kumimoji="0" lang="en-US">
                <a:solidFill>
                  <a:schemeClr val="tx2"/>
                </a:solidFill>
              </a:rPr>
              <a:t>Commit</a:t>
            </a:r>
            <a:r>
              <a:rPr kumimoji="0" lang="en-US"/>
              <a:t> - Merge changes made to your local copy with the server</a:t>
            </a:r>
          </a:p>
        </p:txBody>
      </p:sp>
      <p:sp>
        <p:nvSpPr>
          <p:cNvPr id="6" name="Slide Number Placeholder 5"/>
          <p:cNvSpPr>
            <a:spLocks noGrp="1"/>
          </p:cNvSpPr>
          <p:nvPr>
            <p:ph type="sldNum" sz="quarter" idx="12"/>
          </p:nvPr>
        </p:nvSpPr>
        <p:spPr/>
        <p:txBody>
          <a:bodyPr/>
          <a:lstStyle/>
          <a:p>
            <a:pPr>
              <a:defRPr/>
            </a:pPr>
            <a:fld id="{7E43AA1A-677F-1543-AC4F-B64197B6C6E5}"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p:txBody>
          <a:bodyPr/>
          <a:lstStyle/>
          <a:p>
            <a:pPr eaLnBrk="1" hangingPunct="1">
              <a:defRPr/>
            </a:pPr>
            <a:r>
              <a:rPr kumimoji="0" lang="en-US" dirty="0"/>
              <a:t>SVN setup</a:t>
            </a:r>
          </a:p>
        </p:txBody>
      </p:sp>
      <p:sp>
        <p:nvSpPr>
          <p:cNvPr id="116739" name="Rectangle 1027"/>
          <p:cNvSpPr>
            <a:spLocks noGrp="1" noChangeArrowheads="1"/>
          </p:cNvSpPr>
          <p:nvPr>
            <p:ph idx="1"/>
          </p:nvPr>
        </p:nvSpPr>
        <p:spPr>
          <a:xfrm>
            <a:off x="762000" y="1981200"/>
            <a:ext cx="7772400" cy="4114800"/>
          </a:xfrm>
        </p:spPr>
        <p:txBody>
          <a:bodyPr/>
          <a:lstStyle/>
          <a:p>
            <a:pPr eaLnBrk="1" hangingPunct="1">
              <a:defRPr/>
            </a:pPr>
            <a:r>
              <a:rPr kumimoji="0" lang="en-US" dirty="0"/>
              <a:t>The SVN server for this course will be:</a:t>
            </a:r>
          </a:p>
          <a:p>
            <a:pPr lvl="1">
              <a:defRPr/>
            </a:pPr>
            <a:r>
              <a:rPr lang="en-US" dirty="0">
                <a:solidFill>
                  <a:schemeClr val="accent1"/>
                </a:solidFill>
              </a:rPr>
              <a:t>https://</a:t>
            </a:r>
            <a:r>
              <a:rPr lang="en-US" dirty="0" err="1">
                <a:solidFill>
                  <a:schemeClr val="accent1"/>
                </a:solidFill>
              </a:rPr>
              <a:t>biglab.ri.cmu.edu</a:t>
            </a:r>
            <a:r>
              <a:rPr lang="en-US" dirty="0">
                <a:solidFill>
                  <a:schemeClr val="accent1"/>
                </a:solidFill>
              </a:rPr>
              <a:t>/</a:t>
            </a:r>
            <a:r>
              <a:rPr lang="en-US" dirty="0" err="1">
                <a:solidFill>
                  <a:schemeClr val="accent1"/>
                </a:solidFill>
              </a:rPr>
              <a:t>svn</a:t>
            </a:r>
            <a:r>
              <a:rPr lang="en-US" dirty="0">
                <a:solidFill>
                  <a:schemeClr val="accent1"/>
                </a:solidFill>
              </a:rPr>
              <a:t>/mimia22</a:t>
            </a:r>
            <a:r>
              <a:rPr kumimoji="0" lang="en-US" dirty="0">
                <a:solidFill>
                  <a:schemeClr val="accent1"/>
                </a:solidFill>
              </a:rPr>
              <a:t>/{your user name}</a:t>
            </a:r>
          </a:p>
          <a:p>
            <a:pPr eaLnBrk="1" hangingPunct="1">
              <a:defRPr/>
            </a:pPr>
            <a:r>
              <a:rPr kumimoji="0" lang="en-US" dirty="0"/>
              <a:t>You will each have a module, based on your email; you will get email about this in a week or two.</a:t>
            </a:r>
          </a:p>
          <a:p>
            <a:pPr eaLnBrk="1" hangingPunct="1">
              <a:defRPr/>
            </a:pPr>
            <a:r>
              <a:rPr kumimoji="0" lang="en-US" dirty="0"/>
              <a:t>Only you and the instructor/TA will have access to this module</a:t>
            </a:r>
          </a:p>
        </p:txBody>
      </p:sp>
      <p:sp>
        <p:nvSpPr>
          <p:cNvPr id="6" name="Slide Number Placeholder 5"/>
          <p:cNvSpPr>
            <a:spLocks noGrp="1"/>
          </p:cNvSpPr>
          <p:nvPr>
            <p:ph type="sldNum" sz="quarter" idx="12"/>
          </p:nvPr>
        </p:nvSpPr>
        <p:spPr/>
        <p:txBody>
          <a:bodyPr/>
          <a:lstStyle/>
          <a:p>
            <a:pPr>
              <a:defRPr/>
            </a:pPr>
            <a:fld id="{A0DC5701-3285-434D-8BE7-7CEA05EE2739}"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a:t>First:  Online Course Content</a:t>
            </a:r>
          </a:p>
        </p:txBody>
      </p:sp>
      <p:sp>
        <p:nvSpPr>
          <p:cNvPr id="224259" name="Rectangle 3"/>
          <p:cNvSpPr>
            <a:spLocks noGrp="1" noChangeArrowheads="1"/>
          </p:cNvSpPr>
          <p:nvPr>
            <p:ph idx="1"/>
          </p:nvPr>
        </p:nvSpPr>
        <p:spPr/>
        <p:txBody>
          <a:bodyPr>
            <a:normAutofit/>
          </a:bodyPr>
          <a:lstStyle/>
          <a:p>
            <a:pPr eaLnBrk="1" hangingPunct="1">
              <a:defRPr/>
            </a:pPr>
            <a:r>
              <a:rPr lang="en-US" dirty="0"/>
              <a:t>Today</a:t>
            </a:r>
            <a:r>
              <a:rPr lang="en-US" altLang="ja-JP" dirty="0"/>
              <a:t>’</a:t>
            </a:r>
            <a:r>
              <a:rPr lang="en-US" dirty="0"/>
              <a:t>s lecture is online</a:t>
            </a:r>
          </a:p>
          <a:p>
            <a:pPr lvl="1" eaLnBrk="1" hangingPunct="1">
              <a:defRPr/>
            </a:pPr>
            <a:r>
              <a:rPr lang="en-US" dirty="0"/>
              <a:t>I will usually place lectures online before 4 AM the day of the class.</a:t>
            </a:r>
          </a:p>
          <a:p>
            <a:pPr>
              <a:defRPr/>
            </a:pPr>
            <a:endParaRPr lang="en-US" dirty="0"/>
          </a:p>
          <a:p>
            <a:pPr>
              <a:defRPr/>
            </a:pPr>
            <a:r>
              <a:rPr lang="en-US" dirty="0"/>
              <a:t>Using Diderot course management:</a:t>
            </a:r>
          </a:p>
          <a:p>
            <a:pPr lvl="1">
              <a:defRPr/>
            </a:pPr>
            <a:r>
              <a:rPr lang="en-US" dirty="0"/>
              <a:t>https://</a:t>
            </a:r>
            <a:r>
              <a:rPr lang="en-US" dirty="0" err="1"/>
              <a:t>www.diderot.one</a:t>
            </a:r>
            <a:r>
              <a:rPr lang="en-US" dirty="0"/>
              <a:t>/courses/125</a:t>
            </a:r>
          </a:p>
          <a:p>
            <a:pPr lvl="1">
              <a:defRPr/>
            </a:pPr>
            <a:r>
              <a:rPr lang="en-US" dirty="0"/>
              <a:t>You should already be added to the Diderot class</a:t>
            </a:r>
          </a:p>
          <a:p>
            <a:pPr lvl="2">
              <a:defRPr/>
            </a:pPr>
            <a:r>
              <a:rPr lang="en-US" dirty="0"/>
              <a:t>If not, email the instructor</a:t>
            </a:r>
          </a:p>
        </p:txBody>
      </p:sp>
      <p:sp>
        <p:nvSpPr>
          <p:cNvPr id="6" name="Slide Number Placeholder 5"/>
          <p:cNvSpPr>
            <a:spLocks noGrp="1"/>
          </p:cNvSpPr>
          <p:nvPr>
            <p:ph type="sldNum" sz="quarter" idx="12"/>
          </p:nvPr>
        </p:nvSpPr>
        <p:spPr/>
        <p:txBody>
          <a:bodyPr/>
          <a:lstStyle/>
          <a:p>
            <a:pPr>
              <a:defRPr/>
            </a:pPr>
            <a:fld id="{A7A4ED5A-B772-5843-A7AC-F9BE21121674}"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kumimoji="0" lang="en-US" dirty="0"/>
              <a:t>SVN setup, cont.</a:t>
            </a:r>
          </a:p>
        </p:txBody>
      </p:sp>
      <p:sp>
        <p:nvSpPr>
          <p:cNvPr id="118787" name="Rectangle 3"/>
          <p:cNvSpPr>
            <a:spLocks noGrp="1" noChangeArrowheads="1"/>
          </p:cNvSpPr>
          <p:nvPr>
            <p:ph idx="1"/>
          </p:nvPr>
        </p:nvSpPr>
        <p:spPr/>
        <p:txBody>
          <a:bodyPr/>
          <a:lstStyle/>
          <a:p>
            <a:pPr eaLnBrk="1" hangingPunct="1">
              <a:lnSpc>
                <a:spcPct val="90000"/>
              </a:lnSpc>
              <a:defRPr/>
            </a:pPr>
            <a:r>
              <a:rPr kumimoji="0" lang="en-US" sz="2800" dirty="0"/>
              <a:t>GUI wrappers for SVN</a:t>
            </a:r>
          </a:p>
          <a:p>
            <a:pPr lvl="1" eaLnBrk="1" hangingPunct="1">
              <a:lnSpc>
                <a:spcPct val="90000"/>
              </a:lnSpc>
              <a:defRPr/>
            </a:pPr>
            <a:r>
              <a:rPr kumimoji="0" lang="en-US" sz="2400" dirty="0"/>
              <a:t>Windows:  Tortoise SVN</a:t>
            </a:r>
          </a:p>
          <a:p>
            <a:pPr lvl="2" eaLnBrk="1" hangingPunct="1">
              <a:lnSpc>
                <a:spcPct val="90000"/>
              </a:lnSpc>
              <a:defRPr/>
            </a:pPr>
            <a:r>
              <a:rPr lang="en-US" sz="2000" dirty="0"/>
              <a:t>http://tortoisesvn.net/</a:t>
            </a:r>
            <a:endParaRPr kumimoji="0" lang="en-US" sz="2000" dirty="0"/>
          </a:p>
          <a:p>
            <a:pPr lvl="1" eaLnBrk="1" hangingPunct="1">
              <a:lnSpc>
                <a:spcPct val="90000"/>
              </a:lnSpc>
              <a:defRPr/>
            </a:pPr>
            <a:r>
              <a:rPr kumimoji="0" lang="en-US" sz="2400" dirty="0"/>
              <a:t>Mac:  </a:t>
            </a:r>
            <a:r>
              <a:rPr kumimoji="0" lang="en-US" sz="2400" dirty="0" err="1"/>
              <a:t>SnailSVN</a:t>
            </a:r>
            <a:r>
              <a:rPr kumimoji="0" lang="en-US" sz="2400" dirty="0"/>
              <a:t> Lite</a:t>
            </a:r>
          </a:p>
          <a:p>
            <a:pPr lvl="2">
              <a:lnSpc>
                <a:spcPct val="90000"/>
              </a:lnSpc>
              <a:defRPr/>
            </a:pPr>
            <a:r>
              <a:rPr lang="en-US" dirty="0"/>
              <a:t>Find it on the app store; when you start it choose the ”Bundled” SVN binaries version “1.10.x”</a:t>
            </a:r>
          </a:p>
          <a:p>
            <a:pPr lvl="1">
              <a:lnSpc>
                <a:spcPct val="90000"/>
              </a:lnSpc>
              <a:defRPr/>
            </a:pPr>
            <a:r>
              <a:rPr kumimoji="0" lang="en-US" sz="2800" dirty="0"/>
              <a:t>Windows, Mac, and Linux (cross-platform):</a:t>
            </a:r>
          </a:p>
          <a:p>
            <a:pPr lvl="2">
              <a:lnSpc>
                <a:spcPct val="90000"/>
              </a:lnSpc>
              <a:defRPr/>
            </a:pPr>
            <a:r>
              <a:rPr kumimoji="0" lang="en-US" dirty="0" err="1"/>
              <a:t>RapidSVN</a:t>
            </a:r>
            <a:r>
              <a:rPr kumimoji="0" lang="en-US" dirty="0"/>
              <a:t>:  </a:t>
            </a:r>
            <a:r>
              <a:rPr lang="en-US" sz="2000" dirty="0"/>
              <a:t>http://rapidsvn.org/download/release</a:t>
            </a:r>
            <a:r>
              <a:rPr lang="en-US" dirty="0"/>
              <a:t>/0.12.1/</a:t>
            </a:r>
          </a:p>
          <a:p>
            <a:pPr lvl="2">
              <a:lnSpc>
                <a:spcPct val="90000"/>
              </a:lnSpc>
              <a:defRPr/>
            </a:pPr>
            <a:r>
              <a:rPr lang="en-US" dirty="0" err="1"/>
              <a:t>SmartSVN</a:t>
            </a:r>
            <a:r>
              <a:rPr lang="en-US" dirty="0"/>
              <a:t>:  http://</a:t>
            </a:r>
            <a:r>
              <a:rPr lang="en-US" dirty="0" err="1"/>
              <a:t>www.wandisco.com</a:t>
            </a:r>
            <a:r>
              <a:rPr lang="en-US" dirty="0"/>
              <a:t>/subversion/download</a:t>
            </a:r>
            <a:endParaRPr lang="en-US" sz="2000" dirty="0"/>
          </a:p>
          <a:p>
            <a:pPr eaLnBrk="1" hangingPunct="1">
              <a:lnSpc>
                <a:spcPct val="90000"/>
              </a:lnSpc>
              <a:defRPr/>
            </a:pPr>
            <a:r>
              <a:rPr kumimoji="0" lang="en-US" sz="2800" dirty="0"/>
              <a:t>Command line works fine too, but may be more awkward if you</a:t>
            </a:r>
            <a:r>
              <a:rPr kumimoji="0" lang="fr-FR" altLang="ja-JP" sz="2800" dirty="0"/>
              <a:t>’</a:t>
            </a:r>
            <a:r>
              <a:rPr kumimoji="0" lang="en-US" sz="2800" dirty="0"/>
              <a:t>re used to GUI</a:t>
            </a:r>
            <a:r>
              <a:rPr kumimoji="0" lang="fr-FR" altLang="ja-JP" sz="2800" dirty="0"/>
              <a:t>’</a:t>
            </a:r>
            <a:r>
              <a:rPr kumimoji="0" lang="en-US" sz="2800" dirty="0"/>
              <a:t>s</a:t>
            </a:r>
          </a:p>
        </p:txBody>
      </p:sp>
      <p:sp>
        <p:nvSpPr>
          <p:cNvPr id="6" name="Slide Number Placeholder 5"/>
          <p:cNvSpPr>
            <a:spLocks noGrp="1"/>
          </p:cNvSpPr>
          <p:nvPr>
            <p:ph type="sldNum" sz="quarter" idx="12"/>
          </p:nvPr>
        </p:nvSpPr>
        <p:spPr/>
        <p:txBody>
          <a:bodyPr/>
          <a:lstStyle/>
          <a:p>
            <a:pPr>
              <a:defRPr/>
            </a:pPr>
            <a:fld id="{B7A71CC7-4F96-3649-B80E-C34A5C15AC37}"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eaLnBrk="1" hangingPunct="1">
              <a:defRPr/>
            </a:pPr>
            <a:r>
              <a:rPr kumimoji="0" lang="en-US" dirty="0"/>
              <a:t>Cross platform (C++) development</a:t>
            </a:r>
          </a:p>
        </p:txBody>
      </p:sp>
      <p:sp>
        <p:nvSpPr>
          <p:cNvPr id="97283" name="Rectangle 3"/>
          <p:cNvSpPr>
            <a:spLocks noGrp="1" noChangeArrowheads="1"/>
          </p:cNvSpPr>
          <p:nvPr>
            <p:ph idx="1"/>
          </p:nvPr>
        </p:nvSpPr>
        <p:spPr/>
        <p:txBody>
          <a:bodyPr/>
          <a:lstStyle/>
          <a:p>
            <a:pPr eaLnBrk="1" hangingPunct="1">
              <a:defRPr/>
            </a:pPr>
            <a:r>
              <a:rPr kumimoji="0" lang="en-US" dirty="0"/>
              <a:t>ITK builds on a large combination of operating systems and platforms</a:t>
            </a:r>
          </a:p>
          <a:p>
            <a:pPr eaLnBrk="1" hangingPunct="1">
              <a:defRPr/>
            </a:pPr>
            <a:r>
              <a:rPr kumimoji="0" lang="en-US" dirty="0"/>
              <a:t>For C++, each compiler has it</a:t>
            </a:r>
            <a:r>
              <a:rPr kumimoji="0" lang="fr-FR" altLang="ja-JP" dirty="0"/>
              <a:t>’</a:t>
            </a:r>
            <a:r>
              <a:rPr kumimoji="0" lang="en-US" dirty="0"/>
              <a:t>s own input format: </a:t>
            </a:r>
            <a:r>
              <a:rPr kumimoji="0" lang="en-US" dirty="0" err="1"/>
              <a:t>Makefiles</a:t>
            </a:r>
            <a:r>
              <a:rPr kumimoji="0" lang="en-US" dirty="0"/>
              <a:t>, workspaces, etc.</a:t>
            </a:r>
          </a:p>
          <a:p>
            <a:pPr eaLnBrk="1" hangingPunct="1">
              <a:defRPr/>
            </a:pPr>
            <a:r>
              <a:rPr kumimoji="0" lang="en-US" dirty="0"/>
              <a:t>Q: How can you possibly coordinate builds on different platforms?</a:t>
            </a:r>
          </a:p>
        </p:txBody>
      </p:sp>
      <p:sp>
        <p:nvSpPr>
          <p:cNvPr id="6" name="Slide Number Placeholder 5"/>
          <p:cNvSpPr>
            <a:spLocks noGrp="1"/>
          </p:cNvSpPr>
          <p:nvPr>
            <p:ph type="sldNum" sz="quarter" idx="12"/>
          </p:nvPr>
        </p:nvSpPr>
        <p:spPr/>
        <p:txBody>
          <a:bodyPr/>
          <a:lstStyle/>
          <a:p>
            <a:pPr>
              <a:defRPr/>
            </a:pPr>
            <a:fld id="{55632E69-5591-5844-B86D-2EC8459251EB}"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lstStyle/>
          <a:p>
            <a:pPr eaLnBrk="1" hangingPunct="1">
              <a:defRPr/>
            </a:pPr>
            <a:r>
              <a:rPr kumimoji="0" lang="en-US" dirty="0"/>
              <a:t>The answer: CMake</a:t>
            </a:r>
          </a:p>
        </p:txBody>
      </p:sp>
      <p:sp>
        <p:nvSpPr>
          <p:cNvPr id="96259" name="Rectangle 1027"/>
          <p:cNvSpPr>
            <a:spLocks noGrp="1" noChangeArrowheads="1"/>
          </p:cNvSpPr>
          <p:nvPr>
            <p:ph idx="1"/>
          </p:nvPr>
        </p:nvSpPr>
        <p:spPr>
          <a:xfrm>
            <a:off x="914400" y="1740845"/>
            <a:ext cx="5257800" cy="4568515"/>
          </a:xfrm>
        </p:spPr>
        <p:txBody>
          <a:bodyPr/>
          <a:lstStyle/>
          <a:p>
            <a:pPr eaLnBrk="1" hangingPunct="1">
              <a:lnSpc>
                <a:spcPct val="90000"/>
              </a:lnSpc>
              <a:defRPr/>
            </a:pPr>
            <a:r>
              <a:rPr kumimoji="0" lang="en-US" sz="2800" dirty="0"/>
              <a:t>Cross platform tool to manage the build process</a:t>
            </a:r>
          </a:p>
          <a:p>
            <a:pPr eaLnBrk="1" hangingPunct="1">
              <a:lnSpc>
                <a:spcPct val="90000"/>
              </a:lnSpc>
              <a:defRPr/>
            </a:pPr>
            <a:r>
              <a:rPr kumimoji="0" lang="en-US" sz="2800" dirty="0"/>
              <a:t>Simplifies the build process</a:t>
            </a:r>
          </a:p>
          <a:p>
            <a:pPr eaLnBrk="1" hangingPunct="1">
              <a:lnSpc>
                <a:spcPct val="90000"/>
              </a:lnSpc>
              <a:defRPr/>
            </a:pPr>
            <a:r>
              <a:rPr kumimoji="0" lang="en-US" sz="2800" dirty="0"/>
              <a:t>Auto-configuration</a:t>
            </a:r>
          </a:p>
          <a:p>
            <a:pPr eaLnBrk="1" hangingPunct="1">
              <a:lnSpc>
                <a:spcPct val="90000"/>
              </a:lnSpc>
              <a:defRPr/>
            </a:pPr>
            <a:r>
              <a:rPr kumimoji="0" lang="en-US" sz="2800" dirty="0"/>
              <a:t>Easy access to external libraries</a:t>
            </a:r>
          </a:p>
          <a:p>
            <a:pPr eaLnBrk="1" hangingPunct="1">
              <a:lnSpc>
                <a:spcPct val="90000"/>
              </a:lnSpc>
              <a:defRPr/>
            </a:pPr>
            <a:r>
              <a:rPr kumimoji="0" lang="en-US" sz="2800" dirty="0"/>
              <a:t>Used by several other open source projects</a:t>
            </a:r>
          </a:p>
          <a:p>
            <a:pPr eaLnBrk="1" hangingPunct="1">
              <a:lnSpc>
                <a:spcPct val="90000"/>
              </a:lnSpc>
              <a:buFont typeface="Wingdings" charset="0"/>
              <a:buNone/>
              <a:defRPr/>
            </a:pPr>
            <a:endParaRPr kumimoji="0" lang="en-US" sz="2800" dirty="0"/>
          </a:p>
          <a:p>
            <a:pPr eaLnBrk="1" hangingPunct="1">
              <a:lnSpc>
                <a:spcPct val="90000"/>
              </a:lnSpc>
              <a:defRPr/>
            </a:pPr>
            <a:endParaRPr kumimoji="0" lang="en-US" sz="2800" dirty="0"/>
          </a:p>
        </p:txBody>
      </p:sp>
      <p:sp>
        <p:nvSpPr>
          <p:cNvPr id="8" name="Slide Number Placeholder 5"/>
          <p:cNvSpPr>
            <a:spLocks noGrp="1"/>
          </p:cNvSpPr>
          <p:nvPr>
            <p:ph type="sldNum" sz="quarter" idx="12"/>
          </p:nvPr>
        </p:nvSpPr>
        <p:spPr/>
        <p:txBody>
          <a:bodyPr/>
          <a:lstStyle/>
          <a:p>
            <a:pPr>
              <a:defRPr/>
            </a:pPr>
            <a:fld id="{037018FC-7474-4647-AD6B-3274BB85E69B}" type="slidenum">
              <a:rPr lang="en-US"/>
              <a:pPr>
                <a:defRPr/>
              </a:pPr>
              <a:t>22</a:t>
            </a:fld>
            <a:endParaRPr lang="en-US"/>
          </a:p>
        </p:txBody>
      </p:sp>
      <p:pic>
        <p:nvPicPr>
          <p:cNvPr id="53253" name="Picture 2" descr="Screen shot 2011-01-20 at 12.36.06 AM.png"/>
          <p:cNvPicPr>
            <a:picLocks noChangeAspect="1"/>
          </p:cNvPicPr>
          <p:nvPr/>
        </p:nvPicPr>
        <p:blipFill>
          <a:blip r:embed="rId3">
            <a:extLst>
              <a:ext uri="{28A0092B-C50C-407E-A947-70E740481C1C}">
                <a14:useLocalDpi xmlns:a14="http://schemas.microsoft.com/office/drawing/2010/main" val="0"/>
              </a:ext>
            </a:extLst>
          </a:blip>
          <a:srcRect l="23328"/>
          <a:stretch>
            <a:fillRect/>
          </a:stretch>
        </p:blipFill>
        <p:spPr bwMode="auto">
          <a:xfrm>
            <a:off x="6508750" y="-17463"/>
            <a:ext cx="2635250" cy="641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1219200" y="5029200"/>
            <a:ext cx="4648200" cy="1371600"/>
            <a:chOff x="1066800" y="5105400"/>
            <a:chExt cx="4648200" cy="1371600"/>
          </a:xfrm>
        </p:grpSpPr>
        <p:sp>
          <p:nvSpPr>
            <p:cNvPr id="96260" name="Text Box 1028"/>
            <p:cNvSpPr txBox="1">
              <a:spLocks noChangeArrowheads="1"/>
            </p:cNvSpPr>
            <p:nvPr/>
          </p:nvSpPr>
          <p:spPr bwMode="auto">
            <a:xfrm>
              <a:off x="2286000" y="5470525"/>
              <a:ext cx="3429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defRPr/>
              </a:pPr>
              <a:r>
                <a:rPr lang="en-US" sz="3600" dirty="0" err="1">
                  <a:solidFill>
                    <a:schemeClr val="tx2"/>
                  </a:solidFill>
                  <a:effectLst>
                    <a:outerShdw blurRad="38100" dist="38100" dir="2700000" algn="tl">
                      <a:srgbClr val="000000"/>
                    </a:outerShdw>
                  </a:effectLst>
                  <a:latin typeface="Arial" charset="0"/>
                  <a:cs typeface="+mn-cs"/>
                </a:rPr>
                <a:t>www.cmake.org</a:t>
              </a:r>
              <a:endParaRPr lang="en-US" sz="3600" dirty="0">
                <a:solidFill>
                  <a:schemeClr val="tx2"/>
                </a:solidFill>
                <a:effectLst>
                  <a:outerShdw blurRad="38100" dist="38100" dir="2700000" algn="tl">
                    <a:srgbClr val="000000"/>
                  </a:outerShdw>
                </a:effectLst>
                <a:latin typeface="Arial" charset="0"/>
                <a:cs typeface="+mn-cs"/>
              </a:endParaRPr>
            </a:p>
          </p:txBody>
        </p:sp>
        <p:pic>
          <p:nvPicPr>
            <p:cNvPr id="5325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1054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a:lstStyle/>
          <a:p>
            <a:pPr eaLnBrk="1" hangingPunct="1">
              <a:defRPr/>
            </a:pPr>
            <a:r>
              <a:rPr kumimoji="0" lang="en-US" dirty="0"/>
              <a:t>CMake is:</a:t>
            </a:r>
          </a:p>
        </p:txBody>
      </p:sp>
      <p:sp>
        <p:nvSpPr>
          <p:cNvPr id="139267" name="Rectangle 1027"/>
          <p:cNvSpPr>
            <a:spLocks noGrp="1" noChangeArrowheads="1"/>
          </p:cNvSpPr>
          <p:nvPr>
            <p:ph idx="1"/>
          </p:nvPr>
        </p:nvSpPr>
        <p:spPr/>
        <p:txBody>
          <a:bodyPr/>
          <a:lstStyle/>
          <a:p>
            <a:pPr eaLnBrk="1" hangingPunct="1">
              <a:lnSpc>
                <a:spcPct val="90000"/>
              </a:lnSpc>
              <a:defRPr/>
            </a:pPr>
            <a:r>
              <a:rPr kumimoji="0" lang="en-US" dirty="0"/>
              <a:t>Required to build native (C++) ITK</a:t>
            </a:r>
          </a:p>
          <a:p>
            <a:pPr eaLnBrk="1" hangingPunct="1">
              <a:lnSpc>
                <a:spcPct val="90000"/>
              </a:lnSpc>
              <a:defRPr/>
            </a:pPr>
            <a:r>
              <a:rPr kumimoji="0" lang="en-US" dirty="0"/>
              <a:t>Cross-platform project generator</a:t>
            </a:r>
          </a:p>
          <a:p>
            <a:pPr eaLnBrk="1" hangingPunct="1">
              <a:lnSpc>
                <a:spcPct val="90000"/>
              </a:lnSpc>
              <a:defRPr/>
            </a:pPr>
            <a:r>
              <a:rPr kumimoji="0" lang="en-US" dirty="0"/>
              <a:t>Often simpler than particular environments</a:t>
            </a:r>
          </a:p>
          <a:p>
            <a:pPr eaLnBrk="1" hangingPunct="1">
              <a:lnSpc>
                <a:spcPct val="90000"/>
              </a:lnSpc>
              <a:defRPr/>
            </a:pPr>
            <a:r>
              <a:rPr kumimoji="0" lang="en-US" dirty="0"/>
              <a:t>Text as input</a:t>
            </a:r>
          </a:p>
          <a:p>
            <a:pPr eaLnBrk="1" hangingPunct="1">
              <a:lnSpc>
                <a:spcPct val="90000"/>
              </a:lnSpc>
              <a:defRPr/>
            </a:pPr>
            <a:r>
              <a:rPr kumimoji="0" lang="en-US" dirty="0"/>
              <a:t>Project file as output:</a:t>
            </a:r>
          </a:p>
        </p:txBody>
      </p:sp>
      <p:sp>
        <p:nvSpPr>
          <p:cNvPr id="6" name="Slide Number Placeholder 5"/>
          <p:cNvSpPr>
            <a:spLocks noGrp="1"/>
          </p:cNvSpPr>
          <p:nvPr>
            <p:ph type="sldNum" sz="quarter" idx="12"/>
          </p:nvPr>
        </p:nvSpPr>
        <p:spPr/>
        <p:txBody>
          <a:bodyPr/>
          <a:lstStyle/>
          <a:p>
            <a:pPr>
              <a:defRPr/>
            </a:pPr>
            <a:fld id="{CB0DD5C8-FC09-C048-8027-B62B0F987727}" type="slidenum">
              <a:rPr lang="en-US"/>
              <a:pPr>
                <a:defRPr/>
              </a:pPr>
              <a:t>23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771022497"/>
              </p:ext>
            </p:extLst>
          </p:nvPr>
        </p:nvGraphicFramePr>
        <p:xfrm>
          <a:off x="1524000" y="4307840"/>
          <a:ext cx="4876800" cy="1178560"/>
        </p:xfrm>
        <a:graphic>
          <a:graphicData uri="http://schemas.openxmlformats.org/drawingml/2006/table">
            <a:tbl>
              <a:tblPr firstCol="1">
                <a:tableStyleId>{284E427A-3D55-4303-BF80-6455036E1DE7}</a:tableStyleId>
              </a:tblPr>
              <a:tblGrid>
                <a:gridCol w="1500554">
                  <a:extLst>
                    <a:ext uri="{9D8B030D-6E8A-4147-A177-3AD203B41FA5}">
                      <a16:colId xmlns:a16="http://schemas.microsoft.com/office/drawing/2014/main" val="20000"/>
                    </a:ext>
                  </a:extLst>
                </a:gridCol>
                <a:gridCol w="3376246">
                  <a:extLst>
                    <a:ext uri="{9D8B030D-6E8A-4147-A177-3AD203B41FA5}">
                      <a16:colId xmlns:a16="http://schemas.microsoft.com/office/drawing/2014/main" val="20001"/>
                    </a:ext>
                  </a:extLst>
                </a:gridCol>
              </a:tblGrid>
              <a:tr h="447040">
                <a:tc>
                  <a:txBody>
                    <a:bodyPr/>
                    <a:lstStyle/>
                    <a:p>
                      <a:r>
                        <a:rPr lang="en-US" dirty="0"/>
                        <a:t>Windows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Visual Studio Solution</a:t>
                      </a:r>
                    </a:p>
                  </a:txBody>
                  <a:tcPr/>
                </a:tc>
                <a:extLst>
                  <a:ext uri="{0D108BD9-81ED-4DB2-BD59-A6C34878D82A}">
                    <a16:rowId xmlns:a16="http://schemas.microsoft.com/office/drawing/2014/main" val="10000"/>
                  </a:ext>
                </a:extLst>
              </a:tr>
              <a:tr h="322411">
                <a:tc>
                  <a:txBody>
                    <a:bodyPr/>
                    <a:lstStyle/>
                    <a:p>
                      <a:r>
                        <a:rPr lang="en-US" dirty="0"/>
                        <a:t>UNIX</a:t>
                      </a:r>
                    </a:p>
                  </a:txBody>
                  <a:tcPr/>
                </a:tc>
                <a:tc>
                  <a:txBody>
                    <a:bodyPr/>
                    <a:lstStyle/>
                    <a:p>
                      <a:r>
                        <a:rPr lang="en-US" dirty="0" err="1"/>
                        <a:t>Makefile</a:t>
                      </a:r>
                      <a:r>
                        <a:rPr lang="en-US" dirty="0"/>
                        <a:t> or Ninja</a:t>
                      </a:r>
                    </a:p>
                  </a:txBody>
                  <a:tcPr/>
                </a:tc>
                <a:extLst>
                  <a:ext uri="{0D108BD9-81ED-4DB2-BD59-A6C34878D82A}">
                    <a16:rowId xmlns:a16="http://schemas.microsoft.com/office/drawing/2014/main" val="10001"/>
                  </a:ext>
                </a:extLst>
              </a:tr>
              <a:tr h="322411">
                <a:tc>
                  <a:txBody>
                    <a:bodyPr/>
                    <a:lstStyle/>
                    <a:p>
                      <a:r>
                        <a:rPr lang="en-US" dirty="0"/>
                        <a:t>Mac OS 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Xcode</a:t>
                      </a:r>
                      <a:r>
                        <a:rPr lang="en-US" dirty="0"/>
                        <a:t> project or Ninja or </a:t>
                      </a:r>
                      <a:r>
                        <a:rPr lang="en-US" dirty="0" err="1"/>
                        <a:t>Makefile</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kumimoji="0" lang="en-US" dirty="0"/>
              <a:t>How CMake runs</a:t>
            </a:r>
          </a:p>
        </p:txBody>
      </p:sp>
      <p:sp>
        <p:nvSpPr>
          <p:cNvPr id="98307" name="Rectangle 3"/>
          <p:cNvSpPr>
            <a:spLocks noGrp="1" noChangeArrowheads="1"/>
          </p:cNvSpPr>
          <p:nvPr>
            <p:ph idx="1"/>
          </p:nvPr>
        </p:nvSpPr>
        <p:spPr/>
        <p:txBody>
          <a:bodyPr/>
          <a:lstStyle/>
          <a:p>
            <a:pPr eaLnBrk="1" hangingPunct="1">
              <a:defRPr/>
            </a:pPr>
            <a:r>
              <a:rPr kumimoji="0" lang="en-US" dirty="0"/>
              <a:t>Write a </a:t>
            </a:r>
            <a:r>
              <a:rPr kumimoji="0"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CMakeLists.txt</a:t>
            </a:r>
            <a:r>
              <a:rPr kumimoji="0" lang="en-US" dirty="0"/>
              <a:t> file describing your project in </a:t>
            </a:r>
            <a:r>
              <a:rPr kumimoji="0" lang="en-US" dirty="0" err="1"/>
              <a:t>CMake</a:t>
            </a:r>
            <a:r>
              <a:rPr kumimoji="0" lang="fr-FR" altLang="ja-JP" dirty="0"/>
              <a:t>’</a:t>
            </a:r>
            <a:r>
              <a:rPr kumimoji="0" lang="en-US" dirty="0"/>
              <a:t>s language</a:t>
            </a:r>
          </a:p>
          <a:p>
            <a:pPr eaLnBrk="1" hangingPunct="1">
              <a:defRPr/>
            </a:pPr>
            <a:r>
              <a:rPr kumimoji="0" lang="en-US" dirty="0"/>
              <a:t>Run CMake to generate an appropriate </a:t>
            </a:r>
            <a:r>
              <a:rPr kumimoji="0" lang="en-US" dirty="0" err="1"/>
              <a:t>makefile</a:t>
            </a:r>
            <a:r>
              <a:rPr kumimoji="0" lang="en-US" dirty="0"/>
              <a:t>/project/workspace for your compiler</a:t>
            </a:r>
          </a:p>
          <a:p>
            <a:pPr eaLnBrk="1" hangingPunct="1">
              <a:defRPr/>
            </a:pPr>
            <a:r>
              <a:rPr kumimoji="0" lang="en-US" dirty="0"/>
              <a:t>Compile as you normally would</a:t>
            </a:r>
          </a:p>
        </p:txBody>
      </p:sp>
      <p:sp>
        <p:nvSpPr>
          <p:cNvPr id="6" name="Slide Number Placeholder 5"/>
          <p:cNvSpPr>
            <a:spLocks noGrp="1"/>
          </p:cNvSpPr>
          <p:nvPr>
            <p:ph type="sldNum" sz="quarter" idx="12"/>
          </p:nvPr>
        </p:nvSpPr>
        <p:spPr/>
        <p:txBody>
          <a:bodyPr/>
          <a:lstStyle/>
          <a:p>
            <a:pPr>
              <a:defRPr/>
            </a:pPr>
            <a:fld id="{A1366778-EE36-E145-A20D-4C1EB3B2AB5C}"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kumimoji="0" lang="en-US" dirty="0"/>
              <a:t>How CMake runs, cont.</a:t>
            </a:r>
          </a:p>
        </p:txBody>
      </p:sp>
      <p:sp>
        <p:nvSpPr>
          <p:cNvPr id="99331" name="Rectangle 3"/>
          <p:cNvSpPr>
            <a:spLocks noGrp="1" noChangeArrowheads="1"/>
          </p:cNvSpPr>
          <p:nvPr>
            <p:ph idx="1"/>
          </p:nvPr>
        </p:nvSpPr>
        <p:spPr/>
        <p:txBody>
          <a:bodyPr/>
          <a:lstStyle/>
          <a:p>
            <a:pPr eaLnBrk="1" hangingPunct="1">
              <a:defRPr/>
            </a:pPr>
            <a:r>
              <a:rPr kumimoji="0" lang="en-US"/>
              <a:t>This is not unlike the configure-make process you may be familiar with from various Unix systems</a:t>
            </a:r>
          </a:p>
          <a:p>
            <a:pPr eaLnBrk="1" hangingPunct="1">
              <a:defRPr/>
            </a:pPr>
            <a:r>
              <a:rPr kumimoji="0" lang="en-US"/>
              <a:t>But… it works with many compilers</a:t>
            </a:r>
          </a:p>
          <a:p>
            <a:pPr eaLnBrk="1" hangingPunct="1">
              <a:defRPr/>
            </a:pPr>
            <a:r>
              <a:rPr kumimoji="0" lang="en-US"/>
              <a:t>CMakeLists.txt files are easy to perform revision control on</a:t>
            </a:r>
          </a:p>
        </p:txBody>
      </p:sp>
      <p:sp>
        <p:nvSpPr>
          <p:cNvPr id="6" name="Slide Number Placeholder 5"/>
          <p:cNvSpPr>
            <a:spLocks noGrp="1"/>
          </p:cNvSpPr>
          <p:nvPr>
            <p:ph type="sldNum" sz="quarter" idx="12"/>
          </p:nvPr>
        </p:nvSpPr>
        <p:spPr/>
        <p:txBody>
          <a:bodyPr/>
          <a:lstStyle/>
          <a:p>
            <a:pPr>
              <a:defRPr/>
            </a:pPr>
            <a:fld id="{3399C6DF-B7DA-6841-A378-E086FEB72826}"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lstStyle/>
          <a:p>
            <a:pPr eaLnBrk="1" hangingPunct="1">
              <a:defRPr/>
            </a:pPr>
            <a:r>
              <a:rPr lang="en-US"/>
              <a:t>CMakeLists.txt syntax</a:t>
            </a:r>
          </a:p>
        </p:txBody>
      </p:sp>
      <p:sp>
        <p:nvSpPr>
          <p:cNvPr id="141315" name="Rectangle 1027"/>
          <p:cNvSpPr>
            <a:spLocks noGrp="1" noChangeArrowheads="1"/>
          </p:cNvSpPr>
          <p:nvPr>
            <p:ph idx="1"/>
          </p:nvPr>
        </p:nvSpPr>
        <p:spPr>
          <a:xfrm>
            <a:off x="914400" y="1740845"/>
            <a:ext cx="7315200" cy="5025080"/>
          </a:xfrm>
        </p:spPr>
        <p:txBody>
          <a:bodyPr>
            <a:normAutofit fontScale="92500" lnSpcReduction="20000"/>
          </a:bodyPr>
          <a:lstStyle/>
          <a:p>
            <a:pPr eaLnBrk="1" hangingPunct="1">
              <a:lnSpc>
                <a:spcPct val="90000"/>
              </a:lnSpc>
              <a:defRPr/>
            </a:pPr>
            <a:r>
              <a:rPr lang="en-US" sz="2400" dirty="0"/>
              <a:t>Comment lines indicated with #</a:t>
            </a:r>
          </a:p>
          <a:p>
            <a:pPr eaLnBrk="1" hangingPunct="1">
              <a:lnSpc>
                <a:spcPct val="90000"/>
              </a:lnSpc>
              <a:defRPr/>
            </a:pPr>
            <a:r>
              <a:rPr lang="en-US" sz="2400" dirty="0"/>
              <a:t>Look at examples in ITK</a:t>
            </a:r>
          </a:p>
          <a:p>
            <a:pPr eaLnBrk="1" hangingPunct="1">
              <a:lnSpc>
                <a:spcPct val="90000"/>
              </a:lnSpc>
              <a:defRPr/>
            </a:pPr>
            <a:r>
              <a:rPr lang="en-US" sz="2400" dirty="0"/>
              <a:t>Simple example:</a:t>
            </a:r>
          </a:p>
          <a:p>
            <a:pPr lvl="1" eaLnBrk="1" hangingPunct="1">
              <a:lnSpc>
                <a:spcPct val="90000"/>
              </a:lnSpc>
              <a:buFont typeface="Wingdings" charset="0"/>
              <a:buNone/>
              <a:defRPr/>
            </a:pPr>
            <a:endParaRPr lang="en-US" sz="2000" dirty="0">
              <a:solidFill>
                <a:srgbClr val="FF8000"/>
              </a:solidFill>
              <a:latin typeface="Courier New" charset="0"/>
            </a:endParaRPr>
          </a:p>
          <a:p>
            <a:pPr lvl="1" eaLnBrk="1" hangingPunct="1">
              <a:lnSpc>
                <a:spcPct val="90000"/>
              </a:lnSpc>
              <a:buFont typeface="Wingdings" charset="0"/>
              <a:buNone/>
              <a:defRPr/>
            </a:pP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cmake_minimum_required</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(VERSION 3.15)</a:t>
            </a:r>
          </a:p>
          <a:p>
            <a:pPr lvl="1" eaLnBrk="1" hangingPunct="1">
              <a:lnSpc>
                <a:spcPct val="90000"/>
              </a:lnSpc>
              <a:buFont typeface="Wingdings" charset="0"/>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Make sure the user’s CMake is recent enough</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CMake</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poicies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sometimes change, so it is</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recommended that new projects require the</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latest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CMake</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version</a:t>
            </a:r>
          </a:p>
          <a:p>
            <a:pPr lvl="1" eaLnBrk="1" hangingPunct="1">
              <a:lnSpc>
                <a:spcPct val="90000"/>
              </a:lnSpc>
              <a:buFont typeface="Wingdings" charset="0"/>
              <a:buNone/>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eaLnBrk="1" hangingPunct="1">
              <a:lnSpc>
                <a:spcPct val="90000"/>
              </a:lnSpc>
              <a:buFont typeface="Wingdings" charset="0"/>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#Give this project a name:</a:t>
            </a:r>
          </a:p>
          <a:p>
            <a:pPr lvl="1" eaLnBrk="1" hangingPunct="1">
              <a:lnSpc>
                <a:spcPct val="90000"/>
              </a:lnSpc>
              <a:buFont typeface="Wingdings" charset="0"/>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PROJECT(</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cool_demo</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p>
          <a:p>
            <a:pPr lvl="1" eaLnBrk="1" hangingPunct="1">
              <a:lnSpc>
                <a:spcPct val="90000"/>
              </a:lnSpc>
              <a:buFont typeface="Wingdings" charset="0"/>
              <a:buNone/>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eaLnBrk="1" hangingPunct="1">
              <a:lnSpc>
                <a:spcPct val="90000"/>
              </a:lnSpc>
              <a:buFont typeface="Wingdings" charset="0"/>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#The command-line executable </a:t>
            </a:r>
            <a:r>
              <a:rPr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demo</a:t>
            </a:r>
            <a:r>
              <a:rPr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eaLnBrk="1" hangingPunct="1">
              <a:lnSpc>
                <a:spcPct val="90000"/>
              </a:lnSpc>
              <a:buFont typeface="Wingdings" charset="0"/>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#is built from </a:t>
            </a:r>
            <a:r>
              <a:rPr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demo_code.cxx</a:t>
            </a:r>
            <a:r>
              <a:rPr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altLang="ja-JP"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and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#must be linked with the ITK libraries</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ADD_EXECUTABLE(demo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demo_code.cxx</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TARGET_LINK_LIBRARIES(demo ${ITK_LIBRARIES})</a:t>
            </a:r>
          </a:p>
        </p:txBody>
      </p:sp>
      <p:sp>
        <p:nvSpPr>
          <p:cNvPr id="6" name="Slide Number Placeholder 5"/>
          <p:cNvSpPr>
            <a:spLocks noGrp="1"/>
          </p:cNvSpPr>
          <p:nvPr>
            <p:ph type="sldNum" sz="quarter" idx="12"/>
          </p:nvPr>
        </p:nvSpPr>
        <p:spPr/>
        <p:txBody>
          <a:bodyPr/>
          <a:lstStyle/>
          <a:p>
            <a:pPr>
              <a:defRPr/>
            </a:pPr>
            <a:fld id="{E4DBC921-6179-8A4D-95E0-38680C93A605}"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normAutofit/>
          </a:bodyPr>
          <a:lstStyle/>
          <a:p>
            <a:pPr eaLnBrk="1" hangingPunct="1">
              <a:defRPr/>
            </a:pPr>
            <a:r>
              <a:rPr lang="en-US" dirty="0"/>
              <a:t>Full Example of </a:t>
            </a:r>
            <a:r>
              <a:rPr lang="en-US" dirty="0" err="1"/>
              <a:t>CMakeLists.txt</a:t>
            </a:r>
            <a:endParaRPr lang="en-US" dirty="0"/>
          </a:p>
        </p:txBody>
      </p:sp>
      <p:sp>
        <p:nvSpPr>
          <p:cNvPr id="141315" name="Rectangle 1027"/>
          <p:cNvSpPr>
            <a:spLocks noGrp="1" noChangeArrowheads="1"/>
          </p:cNvSpPr>
          <p:nvPr>
            <p:ph idx="1"/>
          </p:nvPr>
        </p:nvSpPr>
        <p:spPr/>
        <p:txBody>
          <a:bodyPr>
            <a:normAutofit lnSpcReduction="10000"/>
          </a:bodyPr>
          <a:lstStyle/>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CMAKE_MINIMUM_REQUIRED(VERSION 3.15)</a:t>
            </a:r>
          </a:p>
          <a:p>
            <a:pPr lvl="1">
              <a:lnSpc>
                <a:spcPct val="90000"/>
              </a:lnSpc>
              <a:buNone/>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specify the C++ standard; ITK5 uses C++11</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set(CMAKE_CXX_STANDARD 11)</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set(CMAKE_CXX_STANDARD_REQUIRED True)</a:t>
            </a:r>
          </a:p>
          <a:p>
            <a:pPr lvl="1" eaLnBrk="1" hangingPunct="1">
              <a:lnSpc>
                <a:spcPct val="90000"/>
              </a:lnSpc>
              <a:buFont typeface="Wingdings" charset="0"/>
              <a:buNone/>
              <a:defRPr/>
            </a:pPr>
            <a:endPar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eaLnBrk="1" hangingPunct="1">
              <a:lnSpc>
                <a:spcPct val="90000"/>
              </a:lnSpc>
              <a:buFont typeface="Wingdings" charset="0"/>
              <a:buNone/>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PROJECT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cool_demo</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p>
          <a:p>
            <a:pPr lvl="1" eaLnBrk="1" hangingPunct="1">
              <a:lnSpc>
                <a:spcPct val="90000"/>
              </a:lnSpc>
              <a:buFont typeface="Wingdings" charset="0"/>
              <a:buNone/>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 Find ITK:</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FIND_PACKAGE(ITK REQUIRED)</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INCLUDE(${ITK_USE_FILE})</a:t>
            </a:r>
          </a:p>
          <a:p>
            <a:pPr lvl="1" eaLnBrk="1" hangingPunct="1">
              <a:lnSpc>
                <a:spcPct val="90000"/>
              </a:lnSpc>
              <a:buFont typeface="Wingdings" charset="0"/>
              <a:buNone/>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ADD_EXECUTABLE(demo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demo_code.cxx</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p>
          <a:p>
            <a:pPr lvl="1">
              <a:lnSpc>
                <a:spcPct val="90000"/>
              </a:lnSpc>
              <a:buNone/>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TARGET_LINK_LIBRARIES(demo ${ITK_LIBRARIES})</a:t>
            </a:r>
          </a:p>
        </p:txBody>
      </p:sp>
      <p:sp>
        <p:nvSpPr>
          <p:cNvPr id="6" name="Slide Number Placeholder 5"/>
          <p:cNvSpPr>
            <a:spLocks noGrp="1"/>
          </p:cNvSpPr>
          <p:nvPr>
            <p:ph type="sldNum" sz="quarter" idx="12"/>
          </p:nvPr>
        </p:nvSpPr>
        <p:spPr/>
        <p:txBody>
          <a:bodyPr/>
          <a:lstStyle/>
          <a:p>
            <a:pPr>
              <a:defRPr/>
            </a:pPr>
            <a:fld id="{E4DBC921-6179-8A4D-95E0-38680C93A605}" type="slidenum">
              <a:rPr lang="en-US"/>
              <a:pPr>
                <a:defRPr/>
              </a:pPr>
              <a:t>27</a:t>
            </a:fld>
            <a:endParaRPr lang="en-US"/>
          </a:p>
        </p:txBody>
      </p:sp>
    </p:spTree>
    <p:extLst>
      <p:ext uri="{BB962C8B-B14F-4D97-AF65-F5344CB8AC3E}">
        <p14:creationId xmlns:p14="http://schemas.microsoft.com/office/powerpoint/2010/main" val="1361762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fontScale="90000"/>
          </a:bodyPr>
          <a:lstStyle/>
          <a:p>
            <a:pPr eaLnBrk="1" hangingPunct="1">
              <a:defRPr/>
            </a:pPr>
            <a:r>
              <a:rPr lang="en-US" dirty="0"/>
              <a:t>Steps to get started with C++ ITK &amp; </a:t>
            </a:r>
            <a:r>
              <a:rPr lang="en-US" dirty="0" err="1"/>
              <a:t>SimpleITK</a:t>
            </a:r>
            <a:endParaRPr lang="en-US" dirty="0"/>
          </a:p>
        </p:txBody>
      </p:sp>
      <p:sp>
        <p:nvSpPr>
          <p:cNvPr id="196611" name="Rectangle 3"/>
          <p:cNvSpPr>
            <a:spLocks noGrp="1" noChangeArrowheads="1"/>
          </p:cNvSpPr>
          <p:nvPr>
            <p:ph idx="1"/>
          </p:nvPr>
        </p:nvSpPr>
        <p:spPr/>
        <p:txBody>
          <a:bodyPr>
            <a:normAutofit fontScale="85000" lnSpcReduction="20000"/>
          </a:bodyPr>
          <a:lstStyle/>
          <a:p>
            <a:pPr eaLnBrk="1" hangingPunct="1">
              <a:defRPr/>
            </a:pPr>
            <a:r>
              <a:rPr lang="en-US" dirty="0"/>
              <a:t>Pay Attention</a:t>
            </a:r>
          </a:p>
          <a:p>
            <a:pPr eaLnBrk="1" hangingPunct="1">
              <a:defRPr/>
            </a:pPr>
            <a:r>
              <a:rPr lang="en-US" dirty="0"/>
              <a:t>This is important for </a:t>
            </a:r>
            <a:r>
              <a:rPr lang="en-US" i="1" dirty="0"/>
              <a:t>everyone</a:t>
            </a:r>
            <a:r>
              <a:rPr lang="en-US" dirty="0"/>
              <a:t> for HW2</a:t>
            </a:r>
          </a:p>
          <a:p>
            <a:pPr eaLnBrk="1" hangingPunct="1">
              <a:defRPr/>
            </a:pPr>
            <a:r>
              <a:rPr lang="en-US" dirty="0"/>
              <a:t>If you are compiling C++ </a:t>
            </a:r>
            <a:r>
              <a:rPr lang="en-US" dirty="0" err="1"/>
              <a:t>SimpleITK</a:t>
            </a:r>
            <a:r>
              <a:rPr lang="en-US" dirty="0"/>
              <a:t>, you do </a:t>
            </a:r>
            <a:r>
              <a:rPr lang="en-US" i="1" dirty="0"/>
              <a:t>not</a:t>
            </a:r>
            <a:r>
              <a:rPr lang="en-US" dirty="0"/>
              <a:t> need to compile ITK separately</a:t>
            </a:r>
          </a:p>
          <a:p>
            <a:pPr lvl="1">
              <a:defRPr/>
            </a:pPr>
            <a:r>
              <a:rPr lang="en-US" dirty="0"/>
              <a:t>Compiling C++ </a:t>
            </a:r>
            <a:r>
              <a:rPr lang="en-US" dirty="0" err="1"/>
              <a:t>SimpleITK</a:t>
            </a:r>
            <a:r>
              <a:rPr lang="en-US" dirty="0"/>
              <a:t> using the “</a:t>
            </a:r>
            <a:r>
              <a:rPr lang="en-US" dirty="0" err="1"/>
              <a:t>SuperBuild</a:t>
            </a:r>
            <a:r>
              <a:rPr lang="en-US" dirty="0"/>
              <a:t>” approach automatically downloads and compiles ITK for us—we’ll explain more shortly</a:t>
            </a:r>
          </a:p>
          <a:p>
            <a:pPr>
              <a:defRPr/>
            </a:pPr>
            <a:endParaRPr lang="en-US" dirty="0"/>
          </a:p>
          <a:p>
            <a:pPr>
              <a:defRPr/>
            </a:pPr>
            <a:r>
              <a:rPr lang="en-US" dirty="0"/>
              <a:t>I suggest you make a directory to hold all your source code and build trees for this class, e.g. c:\</a:t>
            </a:r>
            <a:r>
              <a:rPr lang="en-US" dirty="0" err="1"/>
              <a:t>mimia</a:t>
            </a:r>
            <a:endParaRPr lang="en-US" dirty="0"/>
          </a:p>
          <a:p>
            <a:pPr lvl="1">
              <a:defRPr/>
            </a:pPr>
            <a:r>
              <a:rPr lang="en-US" u="sng" dirty="0"/>
              <a:t>Windows WARNING:</a:t>
            </a:r>
            <a:r>
              <a:rPr lang="en-US" dirty="0"/>
              <a:t>  Do not use long directory names on Windows, or place the directory in your Documents folder, or else the total path names will become too long for Windows and building (Simple)ITK will fail.</a:t>
            </a:r>
          </a:p>
        </p:txBody>
      </p:sp>
      <p:sp>
        <p:nvSpPr>
          <p:cNvPr id="6" name="Slide Number Placeholder 5"/>
          <p:cNvSpPr>
            <a:spLocks noGrp="1"/>
          </p:cNvSpPr>
          <p:nvPr>
            <p:ph type="sldNum" sz="quarter" idx="12"/>
          </p:nvPr>
        </p:nvSpPr>
        <p:spPr/>
        <p:txBody>
          <a:bodyPr/>
          <a:lstStyle/>
          <a:p>
            <a:pPr>
              <a:defRPr/>
            </a:pPr>
            <a:fld id="{6BE87488-942D-D143-B4B5-0837B4B9BA54}"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p:txBody>
          <a:bodyPr/>
          <a:lstStyle/>
          <a:p>
            <a:pPr eaLnBrk="1" hangingPunct="1">
              <a:defRPr/>
            </a:pPr>
            <a:r>
              <a:rPr kumimoji="0" lang="en-US" dirty="0"/>
              <a:t>Step 0 – Don’t panic!</a:t>
            </a:r>
          </a:p>
        </p:txBody>
      </p:sp>
      <p:sp>
        <p:nvSpPr>
          <p:cNvPr id="130051" name="Rectangle 1027"/>
          <p:cNvSpPr>
            <a:spLocks noGrp="1" noChangeArrowheads="1"/>
          </p:cNvSpPr>
          <p:nvPr>
            <p:ph idx="1"/>
          </p:nvPr>
        </p:nvSpPr>
        <p:spPr/>
        <p:txBody>
          <a:bodyPr/>
          <a:lstStyle/>
          <a:p>
            <a:pPr eaLnBrk="1" hangingPunct="1">
              <a:defRPr/>
            </a:pPr>
            <a:r>
              <a:rPr kumimoji="0" lang="en-US" sz="2800" dirty="0"/>
              <a:t>There is </a:t>
            </a:r>
            <a:r>
              <a:rPr kumimoji="0" lang="en-US" sz="2800" i="1" dirty="0"/>
              <a:t>substantial</a:t>
            </a:r>
            <a:r>
              <a:rPr kumimoji="0" lang="en-US" sz="2800" dirty="0"/>
              <a:t> documentation on everything I</a:t>
            </a:r>
            <a:r>
              <a:rPr kumimoji="0" lang="fr-FR" altLang="ja-JP" sz="2800" dirty="0"/>
              <a:t>’</a:t>
            </a:r>
            <a:r>
              <a:rPr kumimoji="0" lang="en-US" sz="2800" dirty="0"/>
              <a:t>m going to present here, and vastly more about things that we will never cover in this course</a:t>
            </a:r>
          </a:p>
          <a:p>
            <a:pPr>
              <a:defRPr/>
            </a:pPr>
            <a:r>
              <a:rPr lang="en-US" dirty="0"/>
              <a:t>https://</a:t>
            </a:r>
            <a:r>
              <a:rPr lang="en-US" dirty="0" err="1"/>
              <a:t>simpleitk.readthedocs.io</a:t>
            </a:r>
            <a:r>
              <a:rPr lang="en-US" dirty="0"/>
              <a:t>/	</a:t>
            </a:r>
          </a:p>
          <a:p>
            <a:pPr>
              <a:defRPr/>
            </a:pPr>
            <a:r>
              <a:rPr lang="en-US" sz="2400" dirty="0"/>
              <a:t>https://</a:t>
            </a:r>
            <a:r>
              <a:rPr lang="en-US" sz="2400" dirty="0" err="1"/>
              <a:t>simpleitk.readthedocs.io</a:t>
            </a:r>
            <a:r>
              <a:rPr lang="en-US" sz="2400" dirty="0"/>
              <a:t>/</a:t>
            </a:r>
            <a:r>
              <a:rPr lang="en-US" sz="2400" dirty="0" err="1"/>
              <a:t>en</a:t>
            </a:r>
            <a:r>
              <a:rPr lang="en-US" sz="2400" dirty="0"/>
              <a:t>/master/</a:t>
            </a:r>
            <a:r>
              <a:rPr lang="en-US" sz="2400" dirty="0" err="1"/>
              <a:t>faq.html</a:t>
            </a:r>
            <a:endParaRPr kumimoji="0" lang="en-US" sz="2400" dirty="0"/>
          </a:p>
          <a:p>
            <a:pPr>
              <a:defRPr/>
            </a:pPr>
            <a:r>
              <a:rPr lang="en-US" sz="2400" dirty="0"/>
              <a:t>ITK C++ API:  https://</a:t>
            </a:r>
            <a:r>
              <a:rPr lang="en-US" sz="2400" dirty="0" err="1"/>
              <a:t>itk.org</a:t>
            </a:r>
            <a:r>
              <a:rPr lang="en-US" sz="2400" dirty="0"/>
              <a:t>/</a:t>
            </a:r>
            <a:r>
              <a:rPr lang="en-US" sz="2400" dirty="0" err="1"/>
              <a:t>Doxygen</a:t>
            </a:r>
            <a:r>
              <a:rPr lang="en-US" sz="2400" dirty="0"/>
              <a:t>/html/</a:t>
            </a:r>
            <a:r>
              <a:rPr lang="en-US" sz="2400" dirty="0" err="1"/>
              <a:t>index.html</a:t>
            </a:r>
            <a:endParaRPr lang="en-US" sz="2400" dirty="0"/>
          </a:p>
          <a:p>
            <a:pPr>
              <a:defRPr/>
            </a:pPr>
            <a:r>
              <a:rPr lang="en-US" sz="2400" dirty="0"/>
              <a:t>Download </a:t>
            </a:r>
            <a:r>
              <a:rPr kumimoji="0" lang="en-US" sz="2400" dirty="0"/>
              <a:t>a copy of the </a:t>
            </a:r>
            <a:r>
              <a:rPr kumimoji="0" lang="en-US" sz="2400" i="1" dirty="0"/>
              <a:t>ITK Software Guide</a:t>
            </a:r>
          </a:p>
          <a:p>
            <a:pPr lvl="1">
              <a:defRPr/>
            </a:pPr>
            <a:r>
              <a:rPr lang="en-US" dirty="0"/>
              <a:t>https://</a:t>
            </a:r>
            <a:r>
              <a:rPr lang="en-US" dirty="0" err="1"/>
              <a:t>itk.org</a:t>
            </a:r>
            <a:r>
              <a:rPr lang="en-US" dirty="0"/>
              <a:t>/</a:t>
            </a:r>
            <a:r>
              <a:rPr lang="en-US" dirty="0" err="1"/>
              <a:t>ItkSoftwareGuide.pdf</a:t>
            </a:r>
            <a:endParaRPr kumimoji="0" lang="en-US" sz="2400" dirty="0"/>
          </a:p>
        </p:txBody>
      </p:sp>
      <p:sp>
        <p:nvSpPr>
          <p:cNvPr id="7" name="Slide Number Placeholder 5"/>
          <p:cNvSpPr>
            <a:spLocks noGrp="1"/>
          </p:cNvSpPr>
          <p:nvPr>
            <p:ph type="sldNum" sz="quarter" idx="12"/>
          </p:nvPr>
        </p:nvSpPr>
        <p:spPr/>
        <p:txBody>
          <a:bodyPr/>
          <a:lstStyle/>
          <a:p>
            <a:pPr>
              <a:defRPr/>
            </a:pPr>
            <a:fld id="{88B6C283-C1D4-1F46-840A-356C9394231E}" type="slidenum">
              <a:rPr lang="en-US"/>
              <a:pPr>
                <a:defRPr/>
              </a:pPr>
              <a:t>29</a:t>
            </a:fld>
            <a:endParaRPr lang="en-US"/>
          </a:p>
        </p:txBody>
      </p:sp>
      <p:pic>
        <p:nvPicPr>
          <p:cNvPr id="130052" name="Picture 1028"/>
          <p:cNvPicPr>
            <a:picLocks noChangeAspect="1" noChangeArrowheads="1"/>
          </p:cNvPicPr>
          <p:nvPr/>
        </p:nvPicPr>
        <p:blipFill>
          <a:blip r:embed="rId3">
            <a:extLst>
              <a:ext uri="{28A0092B-C50C-407E-A947-70E740481C1C}">
                <a14:useLocalDpi xmlns:a14="http://schemas.microsoft.com/office/drawing/2010/main" val="0"/>
              </a:ext>
            </a:extLst>
          </a:blip>
          <a:srcRect l="5693" t="10321" r="7254" b="22734"/>
          <a:stretch>
            <a:fillRect/>
          </a:stretch>
        </p:blipFill>
        <p:spPr bwMode="auto">
          <a:xfrm>
            <a:off x="6324600" y="5368104"/>
            <a:ext cx="2362200" cy="131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A79D-1D7C-7545-A08A-2F0163520EF3}"/>
              </a:ext>
            </a:extLst>
          </p:cNvPr>
          <p:cNvSpPr>
            <a:spLocks noGrp="1"/>
          </p:cNvSpPr>
          <p:nvPr>
            <p:ph type="title"/>
          </p:nvPr>
        </p:nvSpPr>
        <p:spPr/>
        <p:txBody>
          <a:bodyPr/>
          <a:lstStyle/>
          <a:p>
            <a:r>
              <a:rPr lang="en-US" dirty="0"/>
              <a:t>You need the book</a:t>
            </a:r>
          </a:p>
        </p:txBody>
      </p:sp>
      <p:sp>
        <p:nvSpPr>
          <p:cNvPr id="3" name="Content Placeholder 2">
            <a:extLst>
              <a:ext uri="{FF2B5EF4-FFF2-40B4-BE49-F238E27FC236}">
                <a16:creationId xmlns:a16="http://schemas.microsoft.com/office/drawing/2014/main" id="{6487D8CA-8436-3A48-9E12-1BE8AF7E4CD4}"/>
              </a:ext>
            </a:extLst>
          </p:cNvPr>
          <p:cNvSpPr>
            <a:spLocks noGrp="1"/>
          </p:cNvSpPr>
          <p:nvPr>
            <p:ph idx="1"/>
          </p:nvPr>
        </p:nvSpPr>
        <p:spPr/>
        <p:txBody>
          <a:bodyPr/>
          <a:lstStyle/>
          <a:p>
            <a:r>
              <a:rPr lang="en-US" dirty="0"/>
              <a:t>There will be an online Diderot quiz due at 3:10pm on Thursday (just after the beginning of class)</a:t>
            </a:r>
          </a:p>
          <a:p>
            <a:r>
              <a:rPr lang="en-US" dirty="0"/>
              <a:t>The quiz is supposed to be a not-too-hard assessment if you read the book and paid attention.  I don’t usually ask quiz questions requiring deep/complex understanding.</a:t>
            </a:r>
          </a:p>
        </p:txBody>
      </p:sp>
      <p:sp>
        <p:nvSpPr>
          <p:cNvPr id="4" name="Slide Number Placeholder 3">
            <a:extLst>
              <a:ext uri="{FF2B5EF4-FFF2-40B4-BE49-F238E27FC236}">
                <a16:creationId xmlns:a16="http://schemas.microsoft.com/office/drawing/2014/main" id="{6384A9C2-BAC3-2E4F-BC10-5C6D3186482F}"/>
              </a:ext>
            </a:extLst>
          </p:cNvPr>
          <p:cNvSpPr>
            <a:spLocks noGrp="1"/>
          </p:cNvSpPr>
          <p:nvPr>
            <p:ph type="sldNum" sz="quarter" idx="12"/>
          </p:nvPr>
        </p:nvSpPr>
        <p:spPr/>
        <p:txBody>
          <a:bodyPr/>
          <a:lstStyle/>
          <a:p>
            <a:pPr>
              <a:defRPr/>
            </a:pPr>
            <a:fld id="{EBD52ADA-D6C1-0740-A459-73BA4F1CE349}" type="slidenum">
              <a:rPr lang="en-US" smtClean="0"/>
              <a:pPr>
                <a:defRPr/>
              </a:pPr>
              <a:t>3</a:t>
            </a:fld>
            <a:endParaRPr lang="en-US"/>
          </a:p>
        </p:txBody>
      </p:sp>
    </p:spTree>
    <p:extLst>
      <p:ext uri="{BB962C8B-B14F-4D97-AF65-F5344CB8AC3E}">
        <p14:creationId xmlns:p14="http://schemas.microsoft.com/office/powerpoint/2010/main" val="133687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kumimoji="0" lang="en-US" dirty="0"/>
              <a:t>Step 1 - Install CMake</a:t>
            </a:r>
          </a:p>
        </p:txBody>
      </p:sp>
      <p:sp>
        <p:nvSpPr>
          <p:cNvPr id="129027" name="Rectangle 3"/>
          <p:cNvSpPr>
            <a:spLocks noGrp="1" noChangeArrowheads="1"/>
          </p:cNvSpPr>
          <p:nvPr>
            <p:ph idx="1"/>
          </p:nvPr>
        </p:nvSpPr>
        <p:spPr>
          <a:xfrm>
            <a:off x="685800" y="1981200"/>
            <a:ext cx="8305800" cy="4114800"/>
          </a:xfrm>
        </p:spPr>
        <p:txBody>
          <a:bodyPr/>
          <a:lstStyle/>
          <a:p>
            <a:pPr eaLnBrk="1" hangingPunct="1">
              <a:defRPr/>
            </a:pPr>
            <a:r>
              <a:rPr kumimoji="0" lang="en-US" dirty="0"/>
              <a:t>Check if CMake ≥ 3.18 is already installed on your computer.</a:t>
            </a:r>
          </a:p>
          <a:p>
            <a:pPr eaLnBrk="1" hangingPunct="1">
              <a:defRPr/>
            </a:pPr>
            <a:r>
              <a:rPr kumimoji="0" lang="en-US" dirty="0"/>
              <a:t>If not, …</a:t>
            </a:r>
          </a:p>
          <a:p>
            <a:pPr eaLnBrk="1" hangingPunct="1">
              <a:defRPr/>
            </a:pPr>
            <a:r>
              <a:rPr kumimoji="0" lang="en-US" dirty="0"/>
              <a:t>Download and install the latest stable binary distribution of CMake from:</a:t>
            </a:r>
          </a:p>
          <a:p>
            <a:pPr lvl="1" eaLnBrk="1" hangingPunct="1">
              <a:defRPr/>
            </a:pPr>
            <a:r>
              <a:rPr lang="en-US" dirty="0"/>
              <a:t>http://www.cmake.org/</a:t>
            </a:r>
          </a:p>
        </p:txBody>
      </p:sp>
      <p:sp>
        <p:nvSpPr>
          <p:cNvPr id="6" name="Slide Number Placeholder 5"/>
          <p:cNvSpPr>
            <a:spLocks noGrp="1"/>
          </p:cNvSpPr>
          <p:nvPr>
            <p:ph type="sldNum" sz="quarter" idx="12"/>
          </p:nvPr>
        </p:nvSpPr>
        <p:spPr/>
        <p:txBody>
          <a:bodyPr/>
          <a:lstStyle/>
          <a:p>
            <a:pPr>
              <a:defRPr/>
            </a:pPr>
            <a:fld id="{D292A299-0AD9-AA40-AA0B-8E49F3407AF2}"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kumimoji="0" lang="en-US" dirty="0"/>
              <a:t>Step 2 - Install </a:t>
            </a:r>
            <a:r>
              <a:rPr lang="en-US" dirty="0"/>
              <a:t>(Simple)ITK</a:t>
            </a:r>
            <a:endParaRPr kumimoji="0" lang="en-US" dirty="0"/>
          </a:p>
        </p:txBody>
      </p:sp>
      <p:sp>
        <p:nvSpPr>
          <p:cNvPr id="140291" name="Rectangle 3"/>
          <p:cNvSpPr>
            <a:spLocks noGrp="1" noChangeArrowheads="1"/>
          </p:cNvSpPr>
          <p:nvPr>
            <p:ph idx="1"/>
          </p:nvPr>
        </p:nvSpPr>
        <p:spPr>
          <a:xfrm>
            <a:off x="685800" y="1981200"/>
            <a:ext cx="8305800" cy="4114800"/>
          </a:xfrm>
        </p:spPr>
        <p:txBody>
          <a:bodyPr>
            <a:normAutofit lnSpcReduction="10000"/>
          </a:bodyPr>
          <a:lstStyle/>
          <a:p>
            <a:pPr eaLnBrk="1" hangingPunct="1">
              <a:lnSpc>
                <a:spcPct val="90000"/>
              </a:lnSpc>
              <a:defRPr/>
            </a:pPr>
            <a:r>
              <a:rPr kumimoji="0" lang="en-US" dirty="0"/>
              <a:t>Note:  If you are going to compile </a:t>
            </a:r>
            <a:r>
              <a:rPr kumimoji="0" lang="en-US" dirty="0" err="1"/>
              <a:t>SimpleITK</a:t>
            </a:r>
            <a:r>
              <a:rPr kumimoji="0" lang="en-US" dirty="0"/>
              <a:t> (we are), then do </a:t>
            </a:r>
            <a:r>
              <a:rPr kumimoji="0" lang="en-US" i="1" dirty="0"/>
              <a:t>not</a:t>
            </a:r>
            <a:r>
              <a:rPr kumimoji="0" lang="en-US" dirty="0"/>
              <a:t> install ITK directly</a:t>
            </a:r>
          </a:p>
          <a:p>
            <a:pPr lvl="1">
              <a:lnSpc>
                <a:spcPct val="90000"/>
              </a:lnSpc>
              <a:defRPr/>
            </a:pPr>
            <a:r>
              <a:rPr lang="en-US" dirty="0" err="1"/>
              <a:t>SimpleITK’s</a:t>
            </a:r>
            <a:r>
              <a:rPr lang="en-US" dirty="0"/>
              <a:t> “</a:t>
            </a:r>
            <a:r>
              <a:rPr lang="en-US" dirty="0" err="1"/>
              <a:t>SuperBuild</a:t>
            </a:r>
            <a:r>
              <a:rPr lang="en-US" dirty="0"/>
              <a:t>” will compile &amp; install ITK for you</a:t>
            </a:r>
          </a:p>
          <a:p>
            <a:pPr lvl="1">
              <a:lnSpc>
                <a:spcPct val="90000"/>
              </a:lnSpc>
              <a:defRPr/>
            </a:pPr>
            <a:r>
              <a:rPr kumimoji="0" lang="en-US" dirty="0"/>
              <a:t>…</a:t>
            </a:r>
            <a:r>
              <a:rPr lang="en-US" dirty="0"/>
              <a:t>Following a procedure similar to that for ITK</a:t>
            </a:r>
          </a:p>
          <a:p>
            <a:pPr>
              <a:lnSpc>
                <a:spcPct val="90000"/>
              </a:lnSpc>
              <a:defRPr/>
            </a:pPr>
            <a:endParaRPr lang="en-US" dirty="0"/>
          </a:p>
          <a:p>
            <a:pPr eaLnBrk="1" hangingPunct="1">
              <a:lnSpc>
                <a:spcPct val="90000"/>
              </a:lnSpc>
              <a:defRPr/>
            </a:pPr>
            <a:r>
              <a:rPr kumimoji="0" lang="en-US" dirty="0"/>
              <a:t>Create a directory to hold the source and build for both </a:t>
            </a:r>
            <a:r>
              <a:rPr kumimoji="0" lang="en-US" dirty="0" err="1"/>
              <a:t>SimpleITK</a:t>
            </a:r>
            <a:r>
              <a:rPr kumimoji="0" lang="en-US" dirty="0"/>
              <a:t> and ITK</a:t>
            </a:r>
          </a:p>
          <a:p>
            <a:pPr eaLnBrk="1" hangingPunct="1">
              <a:lnSpc>
                <a:spcPct val="90000"/>
              </a:lnSpc>
              <a:defRPr/>
            </a:pPr>
            <a:r>
              <a:rPr lang="en-US" dirty="0"/>
              <a:t>Open a command prompt and go to the new directory</a:t>
            </a:r>
            <a:endParaRPr kumimoji="0" lang="en-US" dirty="0"/>
          </a:p>
          <a:p>
            <a:pPr eaLnBrk="1" hangingPunct="1">
              <a:lnSpc>
                <a:spcPct val="90000"/>
              </a:lnSpc>
              <a:defRPr/>
            </a:pPr>
            <a:r>
              <a:rPr kumimoji="0" lang="en-US" dirty="0"/>
              <a:t>Download the latest version of </a:t>
            </a:r>
            <a:r>
              <a:rPr kumimoji="0" lang="en-US" dirty="0" err="1"/>
              <a:t>SimpleITK</a:t>
            </a:r>
            <a:r>
              <a:rPr kumimoji="0" lang="en-US" dirty="0"/>
              <a:t> using git:</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pPr lvl="1">
              <a:lnSpc>
                <a:spcPct val="90000"/>
              </a:lnSpc>
              <a:defRPr/>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git clone </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hlinkClick r:id="rId3"/>
              </a:rPr>
              <a:t>https://github.com/SimpleITK/SimpleITK.git</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p:txBody>
      </p:sp>
      <p:sp>
        <p:nvSpPr>
          <p:cNvPr id="6" name="Slide Number Placeholder 5"/>
          <p:cNvSpPr>
            <a:spLocks noGrp="1"/>
          </p:cNvSpPr>
          <p:nvPr>
            <p:ph type="sldNum" sz="quarter" idx="12"/>
          </p:nvPr>
        </p:nvSpPr>
        <p:spPr/>
        <p:txBody>
          <a:bodyPr/>
          <a:lstStyle/>
          <a:p>
            <a:pPr>
              <a:defRPr/>
            </a:pPr>
            <a:fld id="{C57F0344-F1BA-0A47-ACF5-46F4C42B9710}"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extLst>
            <a:ext uri="{91240B29-F687-4f45-9708-019B960494DF}">
              <a14:hiddenLine xmlns:a14="http://schemas.microsoft.com/office/drawing/2010/main" xmlns="" w="9525">
                <a:solidFill>
                  <a:srgbClr val="000000"/>
                </a:solidFill>
                <a:miter lim="800000"/>
                <a:headEnd/>
                <a:tailEnd/>
              </a14:hiddenLine>
            </a:ext>
          </a:extLst>
        </p:spPr>
        <p:txBody>
          <a:bodyPr lIns="92160" tIns="46080" rIns="92160" bIns="46080"/>
          <a:lstStyle/>
          <a:p>
            <a:pPr defTabSz="449263"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solidFill>
                  <a:schemeClr val="tx1"/>
                </a:solidFill>
              </a:rPr>
              <a:t>In source vs. out source builds</a:t>
            </a:r>
            <a:endParaRPr kumimoji="0" lang="en-GB">
              <a:solidFill>
                <a:srgbClr val="FFFF00"/>
              </a:solidFill>
            </a:endParaRPr>
          </a:p>
        </p:txBody>
      </p:sp>
      <p:sp>
        <p:nvSpPr>
          <p:cNvPr id="69" name="Slide Number Placeholder 5"/>
          <p:cNvSpPr>
            <a:spLocks noGrp="1"/>
          </p:cNvSpPr>
          <p:nvPr>
            <p:ph type="sldNum" sz="quarter" idx="12"/>
          </p:nvPr>
        </p:nvSpPr>
        <p:spPr/>
        <p:txBody>
          <a:bodyPr/>
          <a:lstStyle/>
          <a:p>
            <a:pPr>
              <a:defRPr/>
            </a:pPr>
            <a:fld id="{ECF5BC9B-7744-974D-A721-E7EFD82FC081}" type="slidenum">
              <a:rPr lang="en-US"/>
              <a:pPr>
                <a:defRPr/>
              </a:pPr>
              <a:t>32</a:t>
            </a:fld>
            <a:endParaRPr lang="en-US"/>
          </a:p>
        </p:txBody>
      </p:sp>
      <p:sp>
        <p:nvSpPr>
          <p:cNvPr id="70659" name="Text Box 3"/>
          <p:cNvSpPr txBox="1">
            <a:spLocks noChangeArrowheads="1"/>
          </p:cNvSpPr>
          <p:nvPr/>
        </p:nvSpPr>
        <p:spPr bwMode="auto">
          <a:xfrm>
            <a:off x="304800" y="1892300"/>
            <a:ext cx="241776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93000"/>
              </a:lnSpc>
              <a:buClr>
                <a:srgbClr val="FFFFFF"/>
              </a:buClr>
              <a:buSzPct val="100000"/>
              <a:buFont typeface="Times New Roman" charset="0"/>
              <a:buNone/>
            </a:pPr>
            <a:r>
              <a:rPr lang="en-GB" sz="3200">
                <a:solidFill>
                  <a:srgbClr val="FFFF00"/>
                </a:solidFill>
                <a:latin typeface="Arial" charset="0"/>
              </a:rPr>
              <a:t>Source Tree</a:t>
            </a:r>
          </a:p>
        </p:txBody>
      </p:sp>
      <p:grpSp>
        <p:nvGrpSpPr>
          <p:cNvPr id="70660" name="Group 4"/>
          <p:cNvGrpSpPr>
            <a:grpSpLocks/>
          </p:cNvGrpSpPr>
          <p:nvPr/>
        </p:nvGrpSpPr>
        <p:grpSpPr bwMode="auto">
          <a:xfrm>
            <a:off x="152400" y="2514600"/>
            <a:ext cx="3352800" cy="3962400"/>
            <a:chOff x="96" y="1632"/>
            <a:chExt cx="2112" cy="2496"/>
          </a:xfrm>
        </p:grpSpPr>
        <p:grpSp>
          <p:nvGrpSpPr>
            <p:cNvPr id="70698" name="Group 5"/>
            <p:cNvGrpSpPr>
              <a:grpSpLocks/>
            </p:cNvGrpSpPr>
            <p:nvPr/>
          </p:nvGrpSpPr>
          <p:grpSpPr bwMode="auto">
            <a:xfrm>
              <a:off x="336" y="1776"/>
              <a:ext cx="1632" cy="2208"/>
              <a:chOff x="336" y="1776"/>
              <a:chExt cx="1632" cy="2208"/>
            </a:xfrm>
          </p:grpSpPr>
          <p:grpSp>
            <p:nvGrpSpPr>
              <p:cNvPr id="70700" name="Group 6"/>
              <p:cNvGrpSpPr>
                <a:grpSpLocks/>
              </p:cNvGrpSpPr>
              <p:nvPr/>
            </p:nvGrpSpPr>
            <p:grpSpPr bwMode="auto">
              <a:xfrm>
                <a:off x="336" y="1776"/>
                <a:ext cx="768" cy="432"/>
                <a:chOff x="336" y="1776"/>
                <a:chExt cx="768" cy="432"/>
              </a:xfrm>
            </p:grpSpPr>
            <p:sp>
              <p:nvSpPr>
                <p:cNvPr id="70721" name="Oval 7"/>
                <p:cNvSpPr>
                  <a:spLocks noChangeArrowheads="1"/>
                </p:cNvSpPr>
                <p:nvPr/>
              </p:nvSpPr>
              <p:spPr bwMode="auto">
                <a:xfrm>
                  <a:off x="336" y="1776"/>
                  <a:ext cx="768" cy="432"/>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722" name="Text Box 8"/>
                <p:cNvSpPr txBox="1">
                  <a:spLocks noChangeArrowheads="1"/>
                </p:cNvSpPr>
                <p:nvPr/>
              </p:nvSpPr>
              <p:spPr bwMode="auto">
                <a:xfrm>
                  <a:off x="483" y="1838"/>
                  <a:ext cx="475"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2800" b="1">
                      <a:solidFill>
                        <a:srgbClr val="000000"/>
                      </a:solidFill>
                      <a:latin typeface="Arial" charset="0"/>
                    </a:rPr>
                    <a:t>ITK</a:t>
                  </a:r>
                </a:p>
              </p:txBody>
            </p:sp>
          </p:grpSp>
          <p:grpSp>
            <p:nvGrpSpPr>
              <p:cNvPr id="70701" name="Group 9"/>
              <p:cNvGrpSpPr>
                <a:grpSpLocks/>
              </p:cNvGrpSpPr>
              <p:nvPr/>
            </p:nvGrpSpPr>
            <p:grpSpPr bwMode="auto">
              <a:xfrm>
                <a:off x="1104" y="2400"/>
                <a:ext cx="864" cy="384"/>
                <a:chOff x="1104" y="2400"/>
                <a:chExt cx="864" cy="384"/>
              </a:xfrm>
            </p:grpSpPr>
            <p:sp>
              <p:nvSpPr>
                <p:cNvPr id="70719" name="Oval 10"/>
                <p:cNvSpPr>
                  <a:spLocks noChangeArrowheads="1"/>
                </p:cNvSpPr>
                <p:nvPr/>
              </p:nvSpPr>
              <p:spPr bwMode="auto">
                <a:xfrm>
                  <a:off x="1104" y="24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720" name="Text Box 11"/>
                <p:cNvSpPr txBox="1">
                  <a:spLocks noChangeArrowheads="1"/>
                </p:cNvSpPr>
                <p:nvPr/>
              </p:nvSpPr>
              <p:spPr bwMode="auto">
                <a:xfrm>
                  <a:off x="1202" y="2492"/>
                  <a:ext cx="66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Common</a:t>
                  </a:r>
                </a:p>
              </p:txBody>
            </p:sp>
          </p:grpSp>
          <p:grpSp>
            <p:nvGrpSpPr>
              <p:cNvPr id="70702" name="Group 12"/>
              <p:cNvGrpSpPr>
                <a:grpSpLocks/>
              </p:cNvGrpSpPr>
              <p:nvPr/>
            </p:nvGrpSpPr>
            <p:grpSpPr bwMode="auto">
              <a:xfrm>
                <a:off x="1104" y="2700"/>
                <a:ext cx="864" cy="384"/>
                <a:chOff x="1104" y="2700"/>
                <a:chExt cx="864" cy="384"/>
              </a:xfrm>
            </p:grpSpPr>
            <p:sp>
              <p:nvSpPr>
                <p:cNvPr id="70717" name="Oval 13"/>
                <p:cNvSpPr>
                  <a:spLocks noChangeArrowheads="1"/>
                </p:cNvSpPr>
                <p:nvPr/>
              </p:nvSpPr>
              <p:spPr bwMode="auto">
                <a:xfrm>
                  <a:off x="1104" y="27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718" name="Text Box 14"/>
                <p:cNvSpPr txBox="1">
                  <a:spLocks noChangeArrowheads="1"/>
                </p:cNvSpPr>
                <p:nvPr/>
              </p:nvSpPr>
              <p:spPr bwMode="auto">
                <a:xfrm>
                  <a:off x="1142" y="2791"/>
                  <a:ext cx="790"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Algorithms</a:t>
                  </a:r>
                </a:p>
              </p:txBody>
            </p:sp>
          </p:grpSp>
          <p:grpSp>
            <p:nvGrpSpPr>
              <p:cNvPr id="70703" name="Group 15"/>
              <p:cNvGrpSpPr>
                <a:grpSpLocks/>
              </p:cNvGrpSpPr>
              <p:nvPr/>
            </p:nvGrpSpPr>
            <p:grpSpPr bwMode="auto">
              <a:xfrm>
                <a:off x="1104" y="3000"/>
                <a:ext cx="864" cy="384"/>
                <a:chOff x="1104" y="3000"/>
                <a:chExt cx="864" cy="384"/>
              </a:xfrm>
            </p:grpSpPr>
            <p:sp>
              <p:nvSpPr>
                <p:cNvPr id="70715" name="Oval 16"/>
                <p:cNvSpPr>
                  <a:spLocks noChangeArrowheads="1"/>
                </p:cNvSpPr>
                <p:nvPr/>
              </p:nvSpPr>
              <p:spPr bwMode="auto">
                <a:xfrm>
                  <a:off x="1104" y="30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716" name="Text Box 17"/>
                <p:cNvSpPr txBox="1">
                  <a:spLocks noChangeArrowheads="1"/>
                </p:cNvSpPr>
                <p:nvPr/>
              </p:nvSpPr>
              <p:spPr bwMode="auto">
                <a:xfrm>
                  <a:off x="1166" y="3092"/>
                  <a:ext cx="76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BasicFilter</a:t>
                  </a:r>
                </a:p>
              </p:txBody>
            </p:sp>
          </p:grpSp>
          <p:grpSp>
            <p:nvGrpSpPr>
              <p:cNvPr id="70704" name="Group 18"/>
              <p:cNvGrpSpPr>
                <a:grpSpLocks/>
              </p:cNvGrpSpPr>
              <p:nvPr/>
            </p:nvGrpSpPr>
            <p:grpSpPr bwMode="auto">
              <a:xfrm>
                <a:off x="1104" y="3300"/>
                <a:ext cx="864" cy="384"/>
                <a:chOff x="1104" y="3300"/>
                <a:chExt cx="864" cy="384"/>
              </a:xfrm>
            </p:grpSpPr>
            <p:sp>
              <p:nvSpPr>
                <p:cNvPr id="70713" name="Oval 19"/>
                <p:cNvSpPr>
                  <a:spLocks noChangeArrowheads="1"/>
                </p:cNvSpPr>
                <p:nvPr/>
              </p:nvSpPr>
              <p:spPr bwMode="auto">
                <a:xfrm>
                  <a:off x="1104" y="33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714" name="Text Box 20"/>
                <p:cNvSpPr txBox="1">
                  <a:spLocks noChangeArrowheads="1"/>
                </p:cNvSpPr>
                <p:nvPr/>
              </p:nvSpPr>
              <p:spPr bwMode="auto">
                <a:xfrm>
                  <a:off x="1189" y="3392"/>
                  <a:ext cx="697"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Numerics</a:t>
                  </a:r>
                </a:p>
              </p:txBody>
            </p:sp>
          </p:grpSp>
          <p:grpSp>
            <p:nvGrpSpPr>
              <p:cNvPr id="70705" name="Group 21"/>
              <p:cNvGrpSpPr>
                <a:grpSpLocks/>
              </p:cNvGrpSpPr>
              <p:nvPr/>
            </p:nvGrpSpPr>
            <p:grpSpPr bwMode="auto">
              <a:xfrm>
                <a:off x="1104" y="3600"/>
                <a:ext cx="864" cy="384"/>
                <a:chOff x="1104" y="3600"/>
                <a:chExt cx="864" cy="384"/>
              </a:xfrm>
            </p:grpSpPr>
            <p:sp>
              <p:nvSpPr>
                <p:cNvPr id="70711" name="Oval 22"/>
                <p:cNvSpPr>
                  <a:spLocks noChangeArrowheads="1"/>
                </p:cNvSpPr>
                <p:nvPr/>
              </p:nvSpPr>
              <p:spPr bwMode="auto">
                <a:xfrm>
                  <a:off x="1104" y="36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712" name="Text Box 23"/>
                <p:cNvSpPr txBox="1">
                  <a:spLocks noChangeArrowheads="1"/>
                </p:cNvSpPr>
                <p:nvPr/>
              </p:nvSpPr>
              <p:spPr bwMode="auto">
                <a:xfrm>
                  <a:off x="1411" y="3692"/>
                  <a:ext cx="24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IO</a:t>
                  </a:r>
                </a:p>
              </p:txBody>
            </p:sp>
          </p:grpSp>
          <p:cxnSp>
            <p:nvCxnSpPr>
              <p:cNvPr id="70706" name="AutoShape 24"/>
              <p:cNvCxnSpPr>
                <a:cxnSpLocks noChangeShapeType="1"/>
              </p:cNvCxnSpPr>
              <p:nvPr/>
            </p:nvCxnSpPr>
            <p:spPr bwMode="auto">
              <a:xfrm>
                <a:off x="720" y="2226"/>
                <a:ext cx="384" cy="1566"/>
              </a:xfrm>
              <a:prstGeom prst="bentConnector3">
                <a:avLst>
                  <a:gd name="adj1" fmla="val -1042"/>
                </a:avLst>
              </a:prstGeom>
              <a:noFill/>
              <a:ln w="50760">
                <a:solidFill>
                  <a:srgbClr val="FFFF00"/>
                </a:solidFill>
                <a:miter lim="800000"/>
                <a:headEnd/>
                <a:tailEnd type="triangle" w="lg" len="lg"/>
              </a:ln>
              <a:extLst>
                <a:ext uri="{909E8E84-426E-40dd-AFC4-6F175D3DCCD1}">
                  <a14:hiddenFill xmlns:a14="http://schemas.microsoft.com/office/drawing/2010/main" xmlns="">
                    <a:noFill/>
                  </a14:hiddenFill>
                </a:ext>
              </a:extLst>
            </p:spPr>
          </p:cxnSp>
          <p:sp>
            <p:nvSpPr>
              <p:cNvPr id="70707" name="Line 25"/>
              <p:cNvSpPr>
                <a:spLocks noChangeShapeType="1"/>
              </p:cNvSpPr>
              <p:nvPr/>
            </p:nvSpPr>
            <p:spPr bwMode="auto">
              <a:xfrm>
                <a:off x="720" y="2592"/>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0708" name="Line 26"/>
              <p:cNvSpPr>
                <a:spLocks noChangeShapeType="1"/>
              </p:cNvSpPr>
              <p:nvPr/>
            </p:nvSpPr>
            <p:spPr bwMode="auto">
              <a:xfrm>
                <a:off x="720" y="2880"/>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0709" name="Line 27"/>
              <p:cNvSpPr>
                <a:spLocks noChangeShapeType="1"/>
              </p:cNvSpPr>
              <p:nvPr/>
            </p:nvSpPr>
            <p:spPr bwMode="auto">
              <a:xfrm>
                <a:off x="720" y="3216"/>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0710" name="Line 28"/>
              <p:cNvSpPr>
                <a:spLocks noChangeShapeType="1"/>
              </p:cNvSpPr>
              <p:nvPr/>
            </p:nvSpPr>
            <p:spPr bwMode="auto">
              <a:xfrm>
                <a:off x="720" y="3504"/>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sp>
          <p:nvSpPr>
            <p:cNvPr id="70699" name="AutoShape 29"/>
            <p:cNvSpPr>
              <a:spLocks noChangeArrowheads="1"/>
            </p:cNvSpPr>
            <p:nvPr/>
          </p:nvSpPr>
          <p:spPr bwMode="auto">
            <a:xfrm>
              <a:off x="96" y="1632"/>
              <a:ext cx="2112" cy="2496"/>
            </a:xfrm>
            <a:prstGeom prst="roundRect">
              <a:avLst>
                <a:gd name="adj" fmla="val 16667"/>
              </a:avLst>
            </a:prstGeom>
            <a:noFill/>
            <a:ln w="3816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74782" name="Group 30"/>
          <p:cNvGrpSpPr>
            <a:grpSpLocks/>
          </p:cNvGrpSpPr>
          <p:nvPr/>
        </p:nvGrpSpPr>
        <p:grpSpPr bwMode="auto">
          <a:xfrm>
            <a:off x="5562600" y="1892300"/>
            <a:ext cx="3352800" cy="4584700"/>
            <a:chOff x="3504" y="1240"/>
            <a:chExt cx="2112" cy="2888"/>
          </a:xfrm>
        </p:grpSpPr>
        <p:grpSp>
          <p:nvGrpSpPr>
            <p:cNvPr id="70671" name="Group 31"/>
            <p:cNvGrpSpPr>
              <a:grpSpLocks/>
            </p:cNvGrpSpPr>
            <p:nvPr/>
          </p:nvGrpSpPr>
          <p:grpSpPr bwMode="auto">
            <a:xfrm>
              <a:off x="3504" y="1632"/>
              <a:ext cx="2112" cy="2496"/>
              <a:chOff x="3504" y="1632"/>
              <a:chExt cx="2112" cy="2496"/>
            </a:xfrm>
          </p:grpSpPr>
          <p:grpSp>
            <p:nvGrpSpPr>
              <p:cNvPr id="70673" name="Group 32"/>
              <p:cNvGrpSpPr>
                <a:grpSpLocks/>
              </p:cNvGrpSpPr>
              <p:nvPr/>
            </p:nvGrpSpPr>
            <p:grpSpPr bwMode="auto">
              <a:xfrm>
                <a:off x="3744" y="1776"/>
                <a:ext cx="1632" cy="2208"/>
                <a:chOff x="3744" y="1776"/>
                <a:chExt cx="1632" cy="2208"/>
              </a:xfrm>
            </p:grpSpPr>
            <p:grpSp>
              <p:nvGrpSpPr>
                <p:cNvPr id="70675" name="Group 33"/>
                <p:cNvGrpSpPr>
                  <a:grpSpLocks/>
                </p:cNvGrpSpPr>
                <p:nvPr/>
              </p:nvGrpSpPr>
              <p:grpSpPr bwMode="auto">
                <a:xfrm>
                  <a:off x="3744" y="1776"/>
                  <a:ext cx="768" cy="432"/>
                  <a:chOff x="3744" y="1776"/>
                  <a:chExt cx="768" cy="432"/>
                </a:xfrm>
              </p:grpSpPr>
              <p:sp>
                <p:nvSpPr>
                  <p:cNvPr id="70696" name="Oval 34"/>
                  <p:cNvSpPr>
                    <a:spLocks noChangeArrowheads="1"/>
                  </p:cNvSpPr>
                  <p:nvPr/>
                </p:nvSpPr>
                <p:spPr bwMode="auto">
                  <a:xfrm>
                    <a:off x="3744" y="1776"/>
                    <a:ext cx="768" cy="432"/>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697" name="Text Box 35"/>
                  <p:cNvSpPr txBox="1">
                    <a:spLocks noChangeArrowheads="1"/>
                  </p:cNvSpPr>
                  <p:nvPr/>
                </p:nvSpPr>
                <p:spPr bwMode="auto">
                  <a:xfrm>
                    <a:off x="3822" y="1838"/>
                    <a:ext cx="612"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2800" b="1">
                        <a:solidFill>
                          <a:srgbClr val="000000"/>
                        </a:solidFill>
                        <a:latin typeface="Arial" charset="0"/>
                      </a:rPr>
                      <a:t>ITKb</a:t>
                    </a:r>
                  </a:p>
                </p:txBody>
              </p:sp>
            </p:grpSp>
            <p:grpSp>
              <p:nvGrpSpPr>
                <p:cNvPr id="70676" name="Group 36"/>
                <p:cNvGrpSpPr>
                  <a:grpSpLocks/>
                </p:cNvGrpSpPr>
                <p:nvPr/>
              </p:nvGrpSpPr>
              <p:grpSpPr bwMode="auto">
                <a:xfrm>
                  <a:off x="4512" y="2400"/>
                  <a:ext cx="864" cy="384"/>
                  <a:chOff x="4512" y="2400"/>
                  <a:chExt cx="864" cy="384"/>
                </a:xfrm>
              </p:grpSpPr>
              <p:sp>
                <p:nvSpPr>
                  <p:cNvPr id="70694" name="Oval 37"/>
                  <p:cNvSpPr>
                    <a:spLocks noChangeArrowheads="1"/>
                  </p:cNvSpPr>
                  <p:nvPr/>
                </p:nvSpPr>
                <p:spPr bwMode="auto">
                  <a:xfrm>
                    <a:off x="4512" y="24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695" name="Text Box 38"/>
                  <p:cNvSpPr txBox="1">
                    <a:spLocks noChangeArrowheads="1"/>
                  </p:cNvSpPr>
                  <p:nvPr/>
                </p:nvSpPr>
                <p:spPr bwMode="auto">
                  <a:xfrm>
                    <a:off x="4610" y="2492"/>
                    <a:ext cx="66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Common</a:t>
                    </a:r>
                  </a:p>
                </p:txBody>
              </p:sp>
            </p:grpSp>
            <p:grpSp>
              <p:nvGrpSpPr>
                <p:cNvPr id="70677" name="Group 39"/>
                <p:cNvGrpSpPr>
                  <a:grpSpLocks/>
                </p:cNvGrpSpPr>
                <p:nvPr/>
              </p:nvGrpSpPr>
              <p:grpSpPr bwMode="auto">
                <a:xfrm>
                  <a:off x="4512" y="2700"/>
                  <a:ext cx="864" cy="384"/>
                  <a:chOff x="4512" y="2700"/>
                  <a:chExt cx="864" cy="384"/>
                </a:xfrm>
              </p:grpSpPr>
              <p:sp>
                <p:nvSpPr>
                  <p:cNvPr id="70692" name="Oval 40"/>
                  <p:cNvSpPr>
                    <a:spLocks noChangeArrowheads="1"/>
                  </p:cNvSpPr>
                  <p:nvPr/>
                </p:nvSpPr>
                <p:spPr bwMode="auto">
                  <a:xfrm>
                    <a:off x="4512" y="27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693" name="Text Box 41"/>
                  <p:cNvSpPr txBox="1">
                    <a:spLocks noChangeArrowheads="1"/>
                  </p:cNvSpPr>
                  <p:nvPr/>
                </p:nvSpPr>
                <p:spPr bwMode="auto">
                  <a:xfrm>
                    <a:off x="4550" y="2791"/>
                    <a:ext cx="790"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Algorithms</a:t>
                    </a:r>
                  </a:p>
                </p:txBody>
              </p:sp>
            </p:grpSp>
            <p:grpSp>
              <p:nvGrpSpPr>
                <p:cNvPr id="70678" name="Group 42"/>
                <p:cNvGrpSpPr>
                  <a:grpSpLocks/>
                </p:cNvGrpSpPr>
                <p:nvPr/>
              </p:nvGrpSpPr>
              <p:grpSpPr bwMode="auto">
                <a:xfrm>
                  <a:off x="4512" y="3000"/>
                  <a:ext cx="864" cy="384"/>
                  <a:chOff x="4512" y="3000"/>
                  <a:chExt cx="864" cy="384"/>
                </a:xfrm>
              </p:grpSpPr>
              <p:sp>
                <p:nvSpPr>
                  <p:cNvPr id="70690" name="Oval 43"/>
                  <p:cNvSpPr>
                    <a:spLocks noChangeArrowheads="1"/>
                  </p:cNvSpPr>
                  <p:nvPr/>
                </p:nvSpPr>
                <p:spPr bwMode="auto">
                  <a:xfrm>
                    <a:off x="4512" y="30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691" name="Text Box 44"/>
                  <p:cNvSpPr txBox="1">
                    <a:spLocks noChangeArrowheads="1"/>
                  </p:cNvSpPr>
                  <p:nvPr/>
                </p:nvSpPr>
                <p:spPr bwMode="auto">
                  <a:xfrm>
                    <a:off x="4574" y="3092"/>
                    <a:ext cx="76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BasicFilter</a:t>
                    </a:r>
                  </a:p>
                </p:txBody>
              </p:sp>
            </p:grpSp>
            <p:grpSp>
              <p:nvGrpSpPr>
                <p:cNvPr id="70679" name="Group 45"/>
                <p:cNvGrpSpPr>
                  <a:grpSpLocks/>
                </p:cNvGrpSpPr>
                <p:nvPr/>
              </p:nvGrpSpPr>
              <p:grpSpPr bwMode="auto">
                <a:xfrm>
                  <a:off x="4512" y="3300"/>
                  <a:ext cx="864" cy="384"/>
                  <a:chOff x="4512" y="3300"/>
                  <a:chExt cx="864" cy="384"/>
                </a:xfrm>
              </p:grpSpPr>
              <p:sp>
                <p:nvSpPr>
                  <p:cNvPr id="70688" name="Oval 46"/>
                  <p:cNvSpPr>
                    <a:spLocks noChangeArrowheads="1"/>
                  </p:cNvSpPr>
                  <p:nvPr/>
                </p:nvSpPr>
                <p:spPr bwMode="auto">
                  <a:xfrm>
                    <a:off x="4512" y="33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689" name="Text Box 47"/>
                  <p:cNvSpPr txBox="1">
                    <a:spLocks noChangeArrowheads="1"/>
                  </p:cNvSpPr>
                  <p:nvPr/>
                </p:nvSpPr>
                <p:spPr bwMode="auto">
                  <a:xfrm>
                    <a:off x="4596" y="3392"/>
                    <a:ext cx="697"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Numerics</a:t>
                    </a:r>
                  </a:p>
                </p:txBody>
              </p:sp>
            </p:grpSp>
            <p:grpSp>
              <p:nvGrpSpPr>
                <p:cNvPr id="70680" name="Group 48"/>
                <p:cNvGrpSpPr>
                  <a:grpSpLocks/>
                </p:cNvGrpSpPr>
                <p:nvPr/>
              </p:nvGrpSpPr>
              <p:grpSpPr bwMode="auto">
                <a:xfrm>
                  <a:off x="4512" y="3600"/>
                  <a:ext cx="864" cy="384"/>
                  <a:chOff x="4512" y="3600"/>
                  <a:chExt cx="864" cy="384"/>
                </a:xfrm>
              </p:grpSpPr>
              <p:sp>
                <p:nvSpPr>
                  <p:cNvPr id="70686" name="Oval 49"/>
                  <p:cNvSpPr>
                    <a:spLocks noChangeArrowheads="1"/>
                  </p:cNvSpPr>
                  <p:nvPr/>
                </p:nvSpPr>
                <p:spPr bwMode="auto">
                  <a:xfrm>
                    <a:off x="4512" y="3600"/>
                    <a:ext cx="864" cy="384"/>
                  </a:xfrm>
                  <a:prstGeom prst="ellipse">
                    <a:avLst/>
                  </a:prstGeom>
                  <a:solidFill>
                    <a:srgbClr val="CCFFFF"/>
                  </a:solidFill>
                  <a:ln w="57240">
                    <a:solidFill>
                      <a:srgbClr val="000000"/>
                    </a:solidFill>
                    <a:round/>
                    <a:headEnd/>
                    <a:tailEnd/>
                  </a:ln>
                </p:spPr>
                <p:txBody>
                  <a:bodyPr wrap="none" anchor="ctr"/>
                  <a:lstStyle/>
                  <a:p>
                    <a:endParaRPr lang="en-US"/>
                  </a:p>
                </p:txBody>
              </p:sp>
              <p:sp>
                <p:nvSpPr>
                  <p:cNvPr id="70687" name="Text Box 50"/>
                  <p:cNvSpPr txBox="1">
                    <a:spLocks noChangeArrowheads="1"/>
                  </p:cNvSpPr>
                  <p:nvPr/>
                </p:nvSpPr>
                <p:spPr bwMode="auto">
                  <a:xfrm>
                    <a:off x="4819" y="3692"/>
                    <a:ext cx="249" cy="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sz="1600" b="1">
                        <a:solidFill>
                          <a:srgbClr val="000000"/>
                        </a:solidFill>
                        <a:latin typeface="Arial" charset="0"/>
                      </a:rPr>
                      <a:t>IO</a:t>
                    </a:r>
                  </a:p>
                </p:txBody>
              </p:sp>
            </p:grpSp>
            <p:cxnSp>
              <p:nvCxnSpPr>
                <p:cNvPr id="70681" name="AutoShape 51"/>
                <p:cNvCxnSpPr>
                  <a:cxnSpLocks noChangeShapeType="1"/>
                </p:cNvCxnSpPr>
                <p:nvPr/>
              </p:nvCxnSpPr>
              <p:spPr bwMode="auto">
                <a:xfrm>
                  <a:off x="4128" y="2226"/>
                  <a:ext cx="384" cy="1566"/>
                </a:xfrm>
                <a:prstGeom prst="bentConnector3">
                  <a:avLst>
                    <a:gd name="adj1" fmla="val 523"/>
                  </a:avLst>
                </a:prstGeom>
                <a:noFill/>
                <a:ln w="50760">
                  <a:solidFill>
                    <a:srgbClr val="FFFF00"/>
                  </a:solidFill>
                  <a:miter lim="800000"/>
                  <a:headEnd/>
                  <a:tailEnd type="triangle" w="lg" len="lg"/>
                </a:ln>
                <a:extLst>
                  <a:ext uri="{909E8E84-426E-40dd-AFC4-6F175D3DCCD1}">
                    <a14:hiddenFill xmlns:a14="http://schemas.microsoft.com/office/drawing/2010/main" xmlns="">
                      <a:noFill/>
                    </a14:hiddenFill>
                  </a:ext>
                </a:extLst>
              </p:spPr>
            </p:cxnSp>
            <p:sp>
              <p:nvSpPr>
                <p:cNvPr id="70682" name="Line 52"/>
                <p:cNvSpPr>
                  <a:spLocks noChangeShapeType="1"/>
                </p:cNvSpPr>
                <p:nvPr/>
              </p:nvSpPr>
              <p:spPr bwMode="auto">
                <a:xfrm>
                  <a:off x="4128" y="2592"/>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0683" name="Line 53"/>
                <p:cNvSpPr>
                  <a:spLocks noChangeShapeType="1"/>
                </p:cNvSpPr>
                <p:nvPr/>
              </p:nvSpPr>
              <p:spPr bwMode="auto">
                <a:xfrm>
                  <a:off x="4128" y="2880"/>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0684" name="Line 54"/>
                <p:cNvSpPr>
                  <a:spLocks noChangeShapeType="1"/>
                </p:cNvSpPr>
                <p:nvPr/>
              </p:nvSpPr>
              <p:spPr bwMode="auto">
                <a:xfrm>
                  <a:off x="4128" y="3216"/>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0685" name="Line 55"/>
                <p:cNvSpPr>
                  <a:spLocks noChangeShapeType="1"/>
                </p:cNvSpPr>
                <p:nvPr/>
              </p:nvSpPr>
              <p:spPr bwMode="auto">
                <a:xfrm>
                  <a:off x="4128" y="3504"/>
                  <a:ext cx="384" cy="1"/>
                </a:xfrm>
                <a:prstGeom prst="line">
                  <a:avLst/>
                </a:prstGeom>
                <a:noFill/>
                <a:ln w="50760">
                  <a:solidFill>
                    <a:srgbClr val="FFFF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sp>
            <p:nvSpPr>
              <p:cNvPr id="70674" name="AutoShape 56"/>
              <p:cNvSpPr>
                <a:spLocks noChangeArrowheads="1"/>
              </p:cNvSpPr>
              <p:nvPr/>
            </p:nvSpPr>
            <p:spPr bwMode="auto">
              <a:xfrm>
                <a:off x="3504" y="1632"/>
                <a:ext cx="2112" cy="2496"/>
              </a:xfrm>
              <a:prstGeom prst="roundRect">
                <a:avLst>
                  <a:gd name="adj" fmla="val 16667"/>
                </a:avLst>
              </a:prstGeom>
              <a:noFill/>
              <a:ln w="3816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0672" name="Text Box 57"/>
            <p:cNvSpPr txBox="1">
              <a:spLocks noChangeArrowheads="1"/>
            </p:cNvSpPr>
            <p:nvPr/>
          </p:nvSpPr>
          <p:spPr bwMode="auto">
            <a:xfrm>
              <a:off x="3840" y="1240"/>
              <a:ext cx="1437"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93000"/>
                </a:lnSpc>
                <a:buClr>
                  <a:srgbClr val="FFFFFF"/>
                </a:buClr>
                <a:buSzPct val="100000"/>
                <a:buFont typeface="Times New Roman" charset="0"/>
                <a:buNone/>
              </a:pPr>
              <a:r>
                <a:rPr lang="en-GB" sz="3200">
                  <a:solidFill>
                    <a:srgbClr val="FFFF00"/>
                  </a:solidFill>
                  <a:latin typeface="Arial" charset="0"/>
                </a:rPr>
                <a:t>Binary Tree</a:t>
              </a:r>
            </a:p>
          </p:txBody>
        </p:sp>
      </p:grpSp>
      <p:grpSp>
        <p:nvGrpSpPr>
          <p:cNvPr id="74810" name="Group 58"/>
          <p:cNvGrpSpPr>
            <a:grpSpLocks/>
          </p:cNvGrpSpPr>
          <p:nvPr/>
        </p:nvGrpSpPr>
        <p:grpSpPr bwMode="auto">
          <a:xfrm>
            <a:off x="6858000" y="2820988"/>
            <a:ext cx="2286000" cy="609600"/>
            <a:chOff x="4320" y="1777"/>
            <a:chExt cx="1440" cy="384"/>
          </a:xfrm>
        </p:grpSpPr>
        <p:sp>
          <p:nvSpPr>
            <p:cNvPr id="70669" name="Oval 59"/>
            <p:cNvSpPr>
              <a:spLocks noChangeArrowheads="1"/>
            </p:cNvSpPr>
            <p:nvPr/>
          </p:nvSpPr>
          <p:spPr bwMode="auto">
            <a:xfrm rot="-2280000">
              <a:off x="4320" y="1777"/>
              <a:ext cx="1440" cy="384"/>
            </a:xfrm>
            <a:prstGeom prst="ellipse">
              <a:avLst/>
            </a:prstGeom>
            <a:solidFill>
              <a:srgbClr val="00FF00"/>
            </a:solidFill>
            <a:ln w="28440">
              <a:solidFill>
                <a:srgbClr val="000000"/>
              </a:solidFill>
              <a:round/>
              <a:headEnd/>
              <a:tailEnd/>
            </a:ln>
          </p:spPr>
          <p:txBody>
            <a:bodyPr wrap="none" anchor="ctr"/>
            <a:lstStyle/>
            <a:p>
              <a:endParaRPr lang="en-US"/>
            </a:p>
          </p:txBody>
        </p:sp>
        <p:sp>
          <p:nvSpPr>
            <p:cNvPr id="70670" name="Text Box 60"/>
            <p:cNvSpPr txBox="1">
              <a:spLocks noChangeArrowheads="1"/>
            </p:cNvSpPr>
            <p:nvPr/>
          </p:nvSpPr>
          <p:spPr bwMode="auto">
            <a:xfrm rot="-2280000">
              <a:off x="4515" y="1882"/>
              <a:ext cx="105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75000"/>
                </a:lnSpc>
                <a:buClr>
                  <a:srgbClr val="FFFFFF"/>
                </a:buClr>
                <a:buSzPct val="100000"/>
                <a:buFont typeface="Times New Roman" charset="0"/>
                <a:buNone/>
              </a:pPr>
              <a:r>
                <a:rPr lang="en-GB" sz="1600">
                  <a:solidFill>
                    <a:srgbClr val="000000"/>
                  </a:solidFill>
                  <a:latin typeface="Arial" charset="0"/>
                </a:rPr>
                <a:t>Recommended !</a:t>
              </a:r>
            </a:p>
          </p:txBody>
        </p:sp>
      </p:grpSp>
      <p:grpSp>
        <p:nvGrpSpPr>
          <p:cNvPr id="74813" name="Group 61"/>
          <p:cNvGrpSpPr>
            <a:grpSpLocks/>
          </p:cNvGrpSpPr>
          <p:nvPr/>
        </p:nvGrpSpPr>
        <p:grpSpPr bwMode="auto">
          <a:xfrm>
            <a:off x="3163888" y="1700213"/>
            <a:ext cx="2689225" cy="1195387"/>
            <a:chOff x="1993" y="1080"/>
            <a:chExt cx="1694" cy="753"/>
          </a:xfrm>
        </p:grpSpPr>
        <p:sp>
          <p:nvSpPr>
            <p:cNvPr id="70667" name="Text Box 62"/>
            <p:cNvSpPr txBox="1">
              <a:spLocks noChangeArrowheads="1"/>
            </p:cNvSpPr>
            <p:nvPr/>
          </p:nvSpPr>
          <p:spPr bwMode="auto">
            <a:xfrm>
              <a:off x="2250" y="1331"/>
              <a:ext cx="1203" cy="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a:solidFill>
                    <a:srgbClr val="FFFF00"/>
                  </a:solidFill>
                  <a:latin typeface="Arial" charset="0"/>
                </a:rPr>
                <a:t>Out </a:t>
              </a:r>
            </a:p>
            <a:p>
              <a:pPr algn="ctr">
                <a:buClr>
                  <a:srgbClr val="FFFFFF"/>
                </a:buClr>
                <a:buSzPct val="100000"/>
                <a:buFont typeface="Times New Roman" charset="0"/>
                <a:buNone/>
              </a:pPr>
              <a:r>
                <a:rPr lang="en-GB">
                  <a:solidFill>
                    <a:srgbClr val="FFFF00"/>
                  </a:solidFill>
                  <a:latin typeface="Arial" charset="0"/>
                </a:rPr>
                <a:t>Source Build</a:t>
              </a:r>
            </a:p>
          </p:txBody>
        </p:sp>
        <p:pic>
          <p:nvPicPr>
            <p:cNvPr id="70668"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 y="1080"/>
              <a:ext cx="1694" cy="607"/>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4816" name="Group 64"/>
          <p:cNvGrpSpPr>
            <a:grpSpLocks/>
          </p:cNvGrpSpPr>
          <p:nvPr/>
        </p:nvGrpSpPr>
        <p:grpSpPr bwMode="auto">
          <a:xfrm>
            <a:off x="3695700" y="3259138"/>
            <a:ext cx="1204913" cy="3338512"/>
            <a:chOff x="2328" y="2053"/>
            <a:chExt cx="759" cy="2103"/>
          </a:xfrm>
        </p:grpSpPr>
        <p:sp>
          <p:nvSpPr>
            <p:cNvPr id="70665" name="Text Box 65"/>
            <p:cNvSpPr txBox="1">
              <a:spLocks noChangeArrowheads="1"/>
            </p:cNvSpPr>
            <p:nvPr/>
          </p:nvSpPr>
          <p:spPr bwMode="auto">
            <a:xfrm>
              <a:off x="2365" y="3424"/>
              <a:ext cx="722" cy="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a:lnSpc>
                  <a:spcPct val="93000"/>
                </a:lnSpc>
                <a:buClr>
                  <a:srgbClr val="FFFFFF"/>
                </a:buClr>
                <a:buSzPct val="100000"/>
                <a:buFont typeface="Times New Roman" charset="0"/>
                <a:buNone/>
              </a:pPr>
              <a:r>
                <a:rPr lang="en-GB">
                  <a:solidFill>
                    <a:srgbClr val="FFFF00"/>
                  </a:solidFill>
                  <a:latin typeface="Arial" charset="0"/>
                </a:rPr>
                <a:t>In</a:t>
              </a:r>
            </a:p>
            <a:p>
              <a:pPr algn="ctr">
                <a:buClr>
                  <a:srgbClr val="FFFFFF"/>
                </a:buClr>
                <a:buSzPct val="100000"/>
                <a:buFont typeface="Times New Roman" charset="0"/>
                <a:buNone/>
              </a:pPr>
              <a:r>
                <a:rPr lang="en-GB">
                  <a:solidFill>
                    <a:srgbClr val="FFFF00"/>
                  </a:solidFill>
                  <a:latin typeface="Arial" charset="0"/>
                </a:rPr>
                <a:t>Source</a:t>
              </a:r>
            </a:p>
            <a:p>
              <a:pPr algn="ctr">
                <a:buClr>
                  <a:srgbClr val="FFFFFF"/>
                </a:buClr>
                <a:buSzPct val="100000"/>
                <a:buFont typeface="Times New Roman" charset="0"/>
                <a:buNone/>
              </a:pPr>
              <a:r>
                <a:rPr lang="en-GB">
                  <a:solidFill>
                    <a:srgbClr val="FFFF00"/>
                  </a:solidFill>
                  <a:latin typeface="Arial" charset="0"/>
                </a:rPr>
                <a:t>Build</a:t>
              </a:r>
            </a:p>
          </p:txBody>
        </p:sp>
        <p:pic>
          <p:nvPicPr>
            <p:cNvPr id="70666"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 y="2053"/>
              <a:ext cx="679" cy="1396"/>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813"/>
                                        </p:tgtEl>
                                        <p:attrNameLst>
                                          <p:attrName>style.visibility</p:attrName>
                                        </p:attrNameLst>
                                      </p:cBhvr>
                                      <p:to>
                                        <p:strVal val="visible"/>
                                      </p:to>
                                    </p:set>
                                    <p:animEffect transition="in" filter="wipe(left)">
                                      <p:cBhvr>
                                        <p:cTn id="7" dur="500"/>
                                        <p:tgtEl>
                                          <p:spTgt spid="74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4782"/>
                                        </p:tgtEl>
                                        <p:attrNameLst>
                                          <p:attrName>style.visibility</p:attrName>
                                        </p:attrNameLst>
                                      </p:cBhvr>
                                      <p:to>
                                        <p:strVal val="visible"/>
                                      </p:to>
                                    </p:set>
                                    <p:animEffect transition="in" filter="wipe(up)">
                                      <p:cBhvr>
                                        <p:cTn id="12" dur="500"/>
                                        <p:tgtEl>
                                          <p:spTgt spid="74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4816"/>
                                        </p:tgtEl>
                                        <p:attrNameLst>
                                          <p:attrName>style.visibility</p:attrName>
                                        </p:attrNameLst>
                                      </p:cBhvr>
                                      <p:to>
                                        <p:strVal val="visible"/>
                                      </p:to>
                                    </p:set>
                                    <p:animEffect transition="in" filter="wipe(up)">
                                      <p:cBhvr>
                                        <p:cTn id="17" dur="500"/>
                                        <p:tgtEl>
                                          <p:spTgt spid="748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74810"/>
                                        </p:tgtEl>
                                        <p:attrNameLst>
                                          <p:attrName>style.visibility</p:attrName>
                                        </p:attrNameLst>
                                      </p:cBhvr>
                                      <p:to>
                                        <p:strVal val="visible"/>
                                      </p:to>
                                    </p:set>
                                    <p:animEffect transition="in" filter="box(out)">
                                      <p:cBhvr>
                                        <p:cTn id="22" dur="500"/>
                                        <p:tgtEl>
                                          <p:spTgt spid="74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kumimoji="0" lang="en-US"/>
              <a:t>Why use two trees?</a:t>
            </a:r>
          </a:p>
        </p:txBody>
      </p:sp>
      <p:sp>
        <p:nvSpPr>
          <p:cNvPr id="101379" name="Rectangle 3"/>
          <p:cNvSpPr>
            <a:spLocks noGrp="1" noChangeArrowheads="1"/>
          </p:cNvSpPr>
          <p:nvPr>
            <p:ph idx="1"/>
          </p:nvPr>
        </p:nvSpPr>
        <p:spPr/>
        <p:txBody>
          <a:bodyPr>
            <a:normAutofit lnSpcReduction="10000"/>
          </a:bodyPr>
          <a:lstStyle/>
          <a:p>
            <a:pPr eaLnBrk="1" hangingPunct="1">
              <a:lnSpc>
                <a:spcPct val="90000"/>
              </a:lnSpc>
              <a:defRPr/>
            </a:pPr>
            <a:r>
              <a:rPr kumimoji="0" lang="en-US" dirty="0"/>
              <a:t>Keeps your C++ source and binary code separate</a:t>
            </a:r>
          </a:p>
          <a:p>
            <a:pPr eaLnBrk="1" hangingPunct="1">
              <a:lnSpc>
                <a:spcPct val="90000"/>
              </a:lnSpc>
              <a:defRPr/>
            </a:pPr>
            <a:r>
              <a:rPr kumimoji="0" lang="en-US" dirty="0"/>
              <a:t>Minimizes the amount of damage you can do to your SVN tree</a:t>
            </a:r>
          </a:p>
          <a:p>
            <a:pPr>
              <a:lnSpc>
                <a:spcPct val="90000"/>
              </a:lnSpc>
              <a:defRPr/>
            </a:pPr>
            <a:r>
              <a:rPr lang="en-US" dirty="0"/>
              <a:t>We suggest that you build </a:t>
            </a:r>
            <a:r>
              <a:rPr lang="en-US" dirty="0" err="1"/>
              <a:t>SimpleITK</a:t>
            </a:r>
            <a:r>
              <a:rPr lang="en-US" dirty="0"/>
              <a:t> in a new folder you create named </a:t>
            </a:r>
            <a:r>
              <a:rPr lang="en-US" dirty="0" err="1"/>
              <a:t>SITKBin</a:t>
            </a:r>
            <a:endParaRPr lang="en-US" dirty="0"/>
          </a:p>
          <a:p>
            <a:pPr eaLnBrk="1" hangingPunct="1">
              <a:lnSpc>
                <a:spcPct val="90000"/>
              </a:lnSpc>
              <a:defRPr/>
            </a:pPr>
            <a:endParaRPr kumimoji="0" lang="en-US" dirty="0"/>
          </a:p>
          <a:p>
            <a:pPr eaLnBrk="1" hangingPunct="1">
              <a:lnSpc>
                <a:spcPct val="90000"/>
              </a:lnSpc>
              <a:defRPr/>
            </a:pPr>
            <a:r>
              <a:rPr lang="en-US" dirty="0"/>
              <a:t>WARNING:  </a:t>
            </a:r>
            <a:r>
              <a:rPr kumimoji="0" lang="en-US" dirty="0"/>
              <a:t>Because ITK is downloaded automatically by building </a:t>
            </a:r>
            <a:r>
              <a:rPr kumimoji="0" lang="en-US" dirty="0" err="1"/>
              <a:t>SimpleITK</a:t>
            </a:r>
            <a:r>
              <a:rPr kumimoji="0" lang="en-US" dirty="0"/>
              <a:t>, both the source and the build directories fo</a:t>
            </a:r>
            <a:r>
              <a:rPr lang="en-US" dirty="0"/>
              <a:t>r ITK will be found inside the </a:t>
            </a:r>
            <a:r>
              <a:rPr lang="en-US" dirty="0" err="1"/>
              <a:t>SITKBin</a:t>
            </a:r>
            <a:r>
              <a:rPr lang="en-US" dirty="0"/>
              <a:t> directory</a:t>
            </a:r>
            <a:endParaRPr kumimoji="0" lang="en-US" dirty="0"/>
          </a:p>
          <a:p>
            <a:pPr eaLnBrk="1" hangingPunct="1">
              <a:lnSpc>
                <a:spcPct val="90000"/>
              </a:lnSpc>
              <a:defRPr/>
            </a:pPr>
            <a:endParaRPr kumimoji="0" lang="en-US" dirty="0"/>
          </a:p>
        </p:txBody>
      </p:sp>
      <p:sp>
        <p:nvSpPr>
          <p:cNvPr id="6" name="Slide Number Placeholder 5"/>
          <p:cNvSpPr>
            <a:spLocks noGrp="1"/>
          </p:cNvSpPr>
          <p:nvPr>
            <p:ph type="sldNum" sz="quarter" idx="12"/>
          </p:nvPr>
        </p:nvSpPr>
        <p:spPr/>
        <p:txBody>
          <a:bodyPr/>
          <a:lstStyle/>
          <a:p>
            <a:pPr>
              <a:defRPr/>
            </a:pPr>
            <a:fld id="{5A34D5F1-C8A5-4D4D-A470-C6629CE106C3}"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Everything Be?</a:t>
            </a:r>
          </a:p>
        </p:txBody>
      </p:sp>
      <p:sp>
        <p:nvSpPr>
          <p:cNvPr id="3" name="Content Placeholder 2"/>
          <p:cNvSpPr>
            <a:spLocks noGrp="1"/>
          </p:cNvSpPr>
          <p:nvPr>
            <p:ph idx="1"/>
          </p:nvPr>
        </p:nvSpPr>
        <p:spPr/>
        <p:txBody>
          <a:bodyPr>
            <a:normAutofit fontScale="77500" lnSpcReduction="20000"/>
          </a:bodyPr>
          <a:lstStyle/>
          <a:p>
            <a:r>
              <a:rPr lang="en-US" dirty="0"/>
              <a:t>After building the </a:t>
            </a:r>
            <a:r>
              <a:rPr lang="en-US" dirty="0" err="1"/>
              <a:t>SimpleITK</a:t>
            </a:r>
            <a:r>
              <a:rPr lang="en-US" dirty="0"/>
              <a:t> </a:t>
            </a:r>
            <a:r>
              <a:rPr lang="en-US" dirty="0" err="1"/>
              <a:t>SuperBuild</a:t>
            </a:r>
            <a:r>
              <a:rPr lang="en-US" dirty="0"/>
              <a:t> as instructed, your important stuff will be here:</a:t>
            </a:r>
          </a:p>
          <a:p>
            <a:endParaRPr lang="en-US" dirty="0"/>
          </a:p>
          <a:p>
            <a:r>
              <a:rPr lang="en-US" dirty="0" err="1"/>
              <a:t>SimpleITK</a:t>
            </a:r>
            <a:r>
              <a:rPr lang="en-US" dirty="0"/>
              <a:t> Source:</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SimpleITK</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r>
              <a:rPr lang="en-US" dirty="0" err="1"/>
              <a:t>SimpleITK</a:t>
            </a:r>
            <a:r>
              <a:rPr lang="en-US" dirty="0"/>
              <a:t> Build:</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r>
              <a:rPr lang="en-US" dirty="0" err="1"/>
              <a:t>SimpleITK</a:t>
            </a:r>
            <a:r>
              <a:rPr lang="en-US" dirty="0"/>
              <a:t> C++ Libraries (one or both of these two):</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\lib{\Release OR \Debug may be present} </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SimpleITK</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-Build\lib{\Release OR \Debug}</a:t>
            </a:r>
          </a:p>
          <a:p>
            <a:r>
              <a:rPr lang="en-US" dirty="0"/>
              <a:t>ITK Source:</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\ITK</a:t>
            </a:r>
          </a:p>
          <a:p>
            <a:r>
              <a:rPr lang="en-US" dirty="0"/>
              <a:t>ITK C++ Build:</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\ITK-build</a:t>
            </a:r>
          </a:p>
          <a:p>
            <a:r>
              <a:rPr lang="en-US" dirty="0"/>
              <a:t>ITK C++ Libraries:</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\ITK-build\lib{\Release OR \Debug may be present}</a:t>
            </a:r>
          </a:p>
        </p:txBody>
      </p:sp>
      <p:sp>
        <p:nvSpPr>
          <p:cNvPr id="4" name="Slide Number Placeholder 3"/>
          <p:cNvSpPr>
            <a:spLocks noGrp="1"/>
          </p:cNvSpPr>
          <p:nvPr>
            <p:ph type="sldNum" sz="quarter" idx="12"/>
          </p:nvPr>
        </p:nvSpPr>
        <p:spPr/>
        <p:txBody>
          <a:bodyPr/>
          <a:lstStyle/>
          <a:p>
            <a:pPr>
              <a:defRPr/>
            </a:pPr>
            <a:fld id="{8772B436-CD56-A042-8D20-6B8038D5E61B}" type="slidenum">
              <a:rPr lang="en-US" smtClean="0"/>
              <a:pPr>
                <a:defRPr/>
              </a:pPr>
              <a:t>34</a:t>
            </a:fld>
            <a:endParaRPr lang="en-US"/>
          </a:p>
        </p:txBody>
      </p:sp>
    </p:spTree>
    <p:extLst>
      <p:ext uri="{BB962C8B-B14F-4D97-AF65-F5344CB8AC3E}">
        <p14:creationId xmlns:p14="http://schemas.microsoft.com/office/powerpoint/2010/main" val="436024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extLst>
            <a:ext uri="{91240B29-F687-4f45-9708-019B960494DF}">
              <a14:hiddenLine xmlns:a14="http://schemas.microsoft.com/office/drawing/2010/main" xmlns="" w="9525">
                <a:solidFill>
                  <a:srgbClr val="000000"/>
                </a:solidFill>
                <a:miter lim="800000"/>
                <a:headEnd/>
                <a:tailEnd/>
              </a14:hiddenLine>
            </a:ext>
          </a:extLst>
        </p:spPr>
        <p:txBody>
          <a:bodyPr lIns="92160" tIns="46080" rIns="92160" bIns="46080">
            <a:normAutofit fontScale="90000"/>
          </a:bodyPr>
          <a:lstStyle/>
          <a:p>
            <a:pPr defTabSz="449263"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dirty="0">
                <a:solidFill>
                  <a:schemeClr val="tx1"/>
                </a:solidFill>
              </a:rPr>
              <a:t>Configuring a </a:t>
            </a:r>
            <a:r>
              <a:rPr kumimoji="0" lang="en-GB" dirty="0" err="1">
                <a:solidFill>
                  <a:schemeClr val="tx1"/>
                </a:solidFill>
              </a:rPr>
              <a:t>SimpleITK</a:t>
            </a:r>
            <a:r>
              <a:rPr kumimoji="0" lang="en-GB" dirty="0">
                <a:solidFill>
                  <a:schemeClr val="tx1"/>
                </a:solidFill>
              </a:rPr>
              <a:t> Build:</a:t>
            </a:r>
            <a:br>
              <a:rPr kumimoji="0" lang="en-GB" dirty="0">
                <a:solidFill>
                  <a:schemeClr val="tx1"/>
                </a:solidFill>
              </a:rPr>
            </a:br>
            <a:r>
              <a:rPr kumimoji="0" lang="en-GB" dirty="0">
                <a:solidFill>
                  <a:schemeClr val="tx1"/>
                </a:solidFill>
              </a:rPr>
              <a:t>Easy Start</a:t>
            </a:r>
            <a:endParaRPr kumimoji="0" lang="en-GB" dirty="0">
              <a:solidFill>
                <a:srgbClr val="FFFF00"/>
              </a:solidFill>
            </a:endParaRPr>
          </a:p>
        </p:txBody>
      </p:sp>
      <p:sp>
        <p:nvSpPr>
          <p:cNvPr id="76803" name="Rectangle 3"/>
          <p:cNvSpPr>
            <a:spLocks noGrp="1" noChangeArrowheads="1"/>
          </p:cNvSpPr>
          <p:nvPr>
            <p:ph idx="1"/>
          </p:nvPr>
        </p:nvSpPr>
        <p:spPr>
          <a:xfrm>
            <a:off x="914400" y="1828800"/>
            <a:ext cx="7315200" cy="4038600"/>
          </a:xfrm>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ormAutofit fontScale="92500" lnSpcReduction="20000"/>
          </a:bodyPr>
          <a:lstStyle/>
          <a:p>
            <a:pPr marL="341313" indent="-341313" defTabSz="449263" eaLnBrk="1" hangingPunct="1">
              <a:lnSpc>
                <a:spcPts val="5588"/>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a:t>Run </a:t>
            </a:r>
            <a:r>
              <a:rPr kumimoji="0" lang="en-GB" dirty="0" err="1">
                <a:solidFill>
                  <a:schemeClr val="accent1"/>
                </a:solidFill>
              </a:rPr>
              <a:t>CMake</a:t>
            </a:r>
            <a:endParaRPr kumimoji="0" lang="en-GB" dirty="0">
              <a:solidFill>
                <a:schemeClr val="accent1"/>
              </a:solidFill>
            </a:endParaRPr>
          </a:p>
          <a:p>
            <a:pPr marL="341313" indent="-341313" defTabSz="449263" eaLnBrk="1" hangingPunct="1">
              <a:lnSpc>
                <a:spcPct val="20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a:t>Select the </a:t>
            </a:r>
            <a:r>
              <a:rPr kumimoji="0" lang="en-GB" dirty="0">
                <a:solidFill>
                  <a:srgbClr val="FF8000"/>
                </a:solidFill>
              </a:rPr>
              <a:t>SOURCE </a:t>
            </a:r>
            <a:r>
              <a:rPr kumimoji="0" lang="en-GB" dirty="0"/>
              <a:t>directory:</a:t>
            </a:r>
          </a:p>
          <a:p>
            <a:pPr marL="615633" lvl="1" indent="-341313" defTabSz="449263">
              <a:lnSpc>
                <a:spcPct val="12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a:t>
            </a:r>
            <a:r>
              <a:rPr lang="en-GB" dirty="0" err="1"/>
              <a:t>SimpleITK</a:t>
            </a:r>
            <a:r>
              <a:rPr lang="en-GB" dirty="0"/>
              <a:t>\</a:t>
            </a:r>
            <a:r>
              <a:rPr lang="en-GB" dirty="0" err="1"/>
              <a:t>SuperBuild</a:t>
            </a:r>
            <a:endParaRPr kumimoji="0" lang="en-GB" dirty="0"/>
          </a:p>
          <a:p>
            <a:pPr marL="341313" indent="-341313" defTabSz="449263" eaLnBrk="1" hangingPunct="1">
              <a:lnSpc>
                <a:spcPct val="20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a:t>Select the </a:t>
            </a:r>
            <a:r>
              <a:rPr kumimoji="0" lang="en-GB" dirty="0">
                <a:solidFill>
                  <a:srgbClr val="FF8000"/>
                </a:solidFill>
              </a:rPr>
              <a:t>BINARY </a:t>
            </a:r>
            <a:r>
              <a:rPr kumimoji="0" lang="en-GB" dirty="0"/>
              <a:t>directory:</a:t>
            </a:r>
          </a:p>
          <a:p>
            <a:pPr marL="615633" lvl="1" indent="-341313" defTabSz="449263">
              <a:lnSpc>
                <a:spcPct val="12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a:t>
            </a:r>
            <a:r>
              <a:rPr lang="en-GB" dirty="0" err="1"/>
              <a:t>SITKBin</a:t>
            </a:r>
            <a:endParaRPr kumimoji="0" lang="en-GB" dirty="0"/>
          </a:p>
          <a:p>
            <a:pPr marL="341313" indent="-341313" defTabSz="449263" eaLnBrk="1" hangingPunct="1">
              <a:lnSpc>
                <a:spcPct val="20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Press the “Configure” button</a:t>
            </a:r>
            <a:endParaRPr kumimoji="0" lang="en-GB" dirty="0"/>
          </a:p>
        </p:txBody>
      </p:sp>
      <p:sp>
        <p:nvSpPr>
          <p:cNvPr id="6" name="Slide Number Placeholder 5"/>
          <p:cNvSpPr>
            <a:spLocks noGrp="1"/>
          </p:cNvSpPr>
          <p:nvPr>
            <p:ph type="sldNum" sz="quarter" idx="12"/>
          </p:nvPr>
        </p:nvSpPr>
        <p:spPr/>
        <p:txBody>
          <a:bodyPr/>
          <a:lstStyle/>
          <a:p>
            <a:pPr>
              <a:defRPr/>
            </a:pPr>
            <a:fld id="{A0FBEF21-CA8C-524F-A34F-81241887CD89}" type="slidenum">
              <a:rPr lang="en-US"/>
              <a:pPr>
                <a:defRPr/>
              </a:pPr>
              <a:t>35</a:t>
            </a:fld>
            <a:endParaRPr lang="en-US"/>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990600" y="1524000"/>
            <a:ext cx="3429000" cy="1005840"/>
          </a:xfrm>
        </p:spPr>
        <p:txBody>
          <a:bodyPr/>
          <a:lstStyle/>
          <a:p>
            <a:r>
              <a:rPr lang="en-US" dirty="0"/>
              <a:t>CMake may ask to choose which compiler (“generator”) you want to use for compiling:</a:t>
            </a:r>
          </a:p>
        </p:txBody>
      </p:sp>
      <p:sp>
        <p:nvSpPr>
          <p:cNvPr id="14" name="Text Placeholder 13"/>
          <p:cNvSpPr>
            <a:spLocks noGrp="1"/>
          </p:cNvSpPr>
          <p:nvPr>
            <p:ph type="body" sz="quarter" idx="3"/>
          </p:nvPr>
        </p:nvSpPr>
        <p:spPr>
          <a:xfrm>
            <a:off x="4800600" y="1524000"/>
            <a:ext cx="3362062" cy="701040"/>
          </a:xfrm>
        </p:spPr>
        <p:txBody>
          <a:bodyPr/>
          <a:lstStyle/>
          <a:p>
            <a:r>
              <a:rPr lang="en-US" dirty="0"/>
              <a:t>On my OS X system, here are the choices:</a:t>
            </a:r>
          </a:p>
        </p:txBody>
      </p:sp>
      <p:pic>
        <p:nvPicPr>
          <p:cNvPr id="10" name="Content Placeholder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34656" y="2759354"/>
            <a:ext cx="3125013" cy="2208886"/>
          </a:xfrm>
        </p:spPr>
      </p:pic>
      <p:pic>
        <p:nvPicPr>
          <p:cNvPr id="11" name="Content Placeholder 10"/>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966861" y="2804071"/>
            <a:ext cx="2996465" cy="2119451"/>
          </a:xfrm>
        </p:spPr>
      </p:pic>
      <p:sp>
        <p:nvSpPr>
          <p:cNvPr id="6" name="Slide Number Placeholder 5"/>
          <p:cNvSpPr>
            <a:spLocks noGrp="1"/>
          </p:cNvSpPr>
          <p:nvPr>
            <p:ph type="sldNum" sz="quarter" idx="17"/>
          </p:nvPr>
        </p:nvSpPr>
        <p:spPr/>
        <p:txBody>
          <a:bodyPr/>
          <a:lstStyle/>
          <a:p>
            <a:pPr>
              <a:defRPr/>
            </a:pPr>
            <a:fld id="{1811833E-6A64-0D4D-B4E7-4E3DC1A516A4}" type="slidenum">
              <a:rPr lang="en-US" smtClean="0"/>
              <a:pPr>
                <a:defRPr/>
              </a:pPr>
              <a:t>36</a:t>
            </a:fld>
            <a:endParaRPr lang="en-US"/>
          </a:p>
        </p:txBody>
      </p:sp>
      <p:sp>
        <p:nvSpPr>
          <p:cNvPr id="7" name="Title 6"/>
          <p:cNvSpPr>
            <a:spLocks noGrp="1"/>
          </p:cNvSpPr>
          <p:nvPr>
            <p:ph type="title"/>
          </p:nvPr>
        </p:nvSpPr>
        <p:spPr/>
        <p:txBody>
          <a:bodyPr/>
          <a:lstStyle/>
          <a:p>
            <a:r>
              <a:rPr lang="en-US" dirty="0"/>
              <a:t>CMake: Choosing a Compiler</a:t>
            </a:r>
          </a:p>
        </p:txBody>
      </p:sp>
      <p:sp>
        <p:nvSpPr>
          <p:cNvPr id="15" name="TextBox 14"/>
          <p:cNvSpPr txBox="1"/>
          <p:nvPr/>
        </p:nvSpPr>
        <p:spPr>
          <a:xfrm>
            <a:off x="914399" y="5683170"/>
            <a:ext cx="7315201" cy="1015663"/>
          </a:xfrm>
          <a:prstGeom prst="rect">
            <a:avLst/>
          </a:prstGeom>
          <a:noFill/>
        </p:spPr>
        <p:txBody>
          <a:bodyPr wrap="square" rtlCol="0">
            <a:spAutoFit/>
          </a:bodyPr>
          <a:lstStyle/>
          <a:p>
            <a:pPr marL="342900" indent="-342900">
              <a:buFont typeface="Arial" charset="0"/>
              <a:buChar char="•"/>
            </a:pPr>
            <a:r>
              <a:rPr lang="en-US" sz="2000" dirty="0">
                <a:latin typeface="+mn-lt"/>
              </a:rPr>
              <a:t>On Windows, choose your version of </a:t>
            </a:r>
            <a:r>
              <a:rPr lang="en-US" sz="2000" b="1" dirty="0">
                <a:latin typeface="+mn-lt"/>
              </a:rPr>
              <a:t>Visual Studio</a:t>
            </a:r>
          </a:p>
          <a:p>
            <a:pPr marL="342900" indent="-342900">
              <a:buFont typeface="Arial" charset="0"/>
              <a:buChar char="•"/>
            </a:pPr>
            <a:r>
              <a:rPr lang="en-US" sz="2000" dirty="0">
                <a:latin typeface="+mn-lt"/>
              </a:rPr>
              <a:t>On OS X, choose </a:t>
            </a:r>
            <a:r>
              <a:rPr lang="en-US" sz="2000" b="1" dirty="0" err="1">
                <a:latin typeface="+mn-lt"/>
              </a:rPr>
              <a:t>Xcode</a:t>
            </a:r>
            <a:r>
              <a:rPr lang="en-US" sz="2000" dirty="0">
                <a:latin typeface="+mn-lt"/>
              </a:rPr>
              <a:t> (recommended) or ”Unix </a:t>
            </a:r>
            <a:r>
              <a:rPr lang="en-US" sz="2000" dirty="0" err="1">
                <a:latin typeface="+mn-lt"/>
              </a:rPr>
              <a:t>Makefiles</a:t>
            </a:r>
            <a:r>
              <a:rPr lang="en-US" sz="2000" dirty="0">
                <a:latin typeface="+mn-lt"/>
              </a:rPr>
              <a:t>”</a:t>
            </a:r>
          </a:p>
          <a:p>
            <a:pPr marL="342900" indent="-342900">
              <a:buFont typeface="Arial" charset="0"/>
              <a:buChar char="•"/>
            </a:pPr>
            <a:r>
              <a:rPr lang="en-US" sz="2000" dirty="0">
                <a:latin typeface="+mn-lt"/>
              </a:rPr>
              <a:t>On Linux, choose an appropriate </a:t>
            </a:r>
            <a:r>
              <a:rPr lang="en-US" sz="2000" dirty="0" err="1">
                <a:latin typeface="+mn-lt"/>
              </a:rPr>
              <a:t>Makefiles</a:t>
            </a:r>
            <a:r>
              <a:rPr lang="en-US" sz="2000" dirty="0">
                <a:latin typeface="+mn-lt"/>
              </a:rPr>
              <a:t> or Ninja option</a:t>
            </a:r>
          </a:p>
        </p:txBody>
      </p:sp>
    </p:spTree>
    <p:extLst>
      <p:ext uri="{BB962C8B-B14F-4D97-AF65-F5344CB8AC3E}">
        <p14:creationId xmlns:p14="http://schemas.microsoft.com/office/powerpoint/2010/main" val="204865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extLst>
            <a:ext uri="{91240B29-F687-4f45-9708-019B960494DF}">
              <a14:hiddenLine xmlns:a14="http://schemas.microsoft.com/office/drawing/2010/main" xmlns="" w="9525">
                <a:solidFill>
                  <a:srgbClr val="000000"/>
                </a:solidFill>
                <a:miter lim="800000"/>
                <a:headEnd/>
                <a:tailEnd/>
              </a14:hiddenLine>
            </a:ext>
          </a:extLst>
        </p:spPr>
        <p:txBody>
          <a:bodyPr lIns="92160" tIns="46080" rIns="92160" bIns="46080"/>
          <a:lstStyle/>
          <a:p>
            <a:pPr defTabSz="449263"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solidFill>
                  <a:schemeClr val="tx1"/>
                </a:solidFill>
              </a:rPr>
              <a:t>Configure - Easy Start, cont.</a:t>
            </a:r>
            <a:endParaRPr kumimoji="0" lang="en-GB">
              <a:solidFill>
                <a:srgbClr val="FFFF0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1500" y="1948656"/>
            <a:ext cx="5461000" cy="4152900"/>
          </a:xfrm>
        </p:spPr>
      </p:pic>
      <p:sp>
        <p:nvSpPr>
          <p:cNvPr id="6" name="Slide Number Placeholder 5"/>
          <p:cNvSpPr>
            <a:spLocks noGrp="1"/>
          </p:cNvSpPr>
          <p:nvPr>
            <p:ph type="sldNum" sz="quarter" idx="12"/>
          </p:nvPr>
        </p:nvSpPr>
        <p:spPr/>
        <p:txBody>
          <a:bodyPr/>
          <a:lstStyle/>
          <a:p>
            <a:pPr>
              <a:defRPr/>
            </a:pPr>
            <a:fld id="{724992AB-8FCB-ED40-92EB-E0694414AE17}" type="slidenum">
              <a:rPr lang="en-US"/>
              <a:pPr>
                <a:defRPr/>
              </a:pPr>
              <a:t>37</a:t>
            </a:fld>
            <a:endParaRPr lang="en-US"/>
          </a:p>
        </p:txBody>
      </p:sp>
      <p:sp>
        <p:nvSpPr>
          <p:cNvPr id="2" name="TextBox 1">
            <a:extLst>
              <a:ext uri="{FF2B5EF4-FFF2-40B4-BE49-F238E27FC236}">
                <a16:creationId xmlns:a16="http://schemas.microsoft.com/office/drawing/2014/main" id="{65E03D7C-DDCE-784F-977D-01E28E3EFF7F}"/>
              </a:ext>
            </a:extLst>
          </p:cNvPr>
          <p:cNvSpPr txBox="1"/>
          <p:nvPr/>
        </p:nvSpPr>
        <p:spPr>
          <a:xfrm>
            <a:off x="1163782" y="6396335"/>
            <a:ext cx="6878806" cy="461665"/>
          </a:xfrm>
          <a:prstGeom prst="rect">
            <a:avLst/>
          </a:prstGeom>
          <a:noFill/>
        </p:spPr>
        <p:txBody>
          <a:bodyPr wrap="none" rtlCol="0">
            <a:spAutoFit/>
          </a:bodyPr>
          <a:lstStyle/>
          <a:p>
            <a:r>
              <a:rPr lang="en-US" dirty="0">
                <a:latin typeface="+mn-lt"/>
              </a:rPr>
              <a:t>If you get a message about needing Java, just click ok.</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449263"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solidFill>
                  <a:schemeClr val="tx1"/>
                </a:solidFill>
              </a:rPr>
              <a:t>Configure - Easy Start, cont.</a:t>
            </a:r>
            <a:endParaRPr kumimoji="0" lang="en-GB">
              <a:solidFill>
                <a:srgbClr val="FFFF00"/>
              </a:solidFill>
            </a:endParaRPr>
          </a:p>
        </p:txBody>
      </p:sp>
      <p:sp>
        <p:nvSpPr>
          <p:cNvPr id="80899" name="Rectangle 3"/>
          <p:cNvSpPr>
            <a:spLocks noGrp="1" noChangeArrowheads="1"/>
          </p:cNvSpPr>
          <p:nvPr>
            <p:ph idx="1"/>
          </p:nvPr>
        </p:nvSpPr>
        <p:spPr>
          <a:xfrm>
            <a:off x="1066800" y="1371600"/>
            <a:ext cx="7086600" cy="2255134"/>
          </a:xfrm>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ormAutofit/>
          </a:bodyPr>
          <a:lstStyle/>
          <a:p>
            <a:pPr marL="341313" indent="-341313" defTabSz="449263" eaLnBrk="1" hangingPunct="1">
              <a:lnSpc>
                <a:spcPct val="12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a:t>Disable each of these:</a:t>
            </a:r>
          </a:p>
          <a:p>
            <a:pPr marL="615633" lvl="1" indent="-341313" defTabSz="449263">
              <a:lnSpc>
                <a:spcPct val="12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a:solidFill>
                  <a:srgbClr val="FF8000"/>
                </a:solidFill>
              </a:rPr>
              <a:t>BUILD_EXAMPLES</a:t>
            </a:r>
            <a:endParaRPr lang="en-GB" dirty="0">
              <a:solidFill>
                <a:srgbClr val="FF8000"/>
              </a:solidFill>
            </a:endParaRPr>
          </a:p>
          <a:p>
            <a:pPr marL="615633" lvl="1" indent="-341313" defTabSz="449263">
              <a:lnSpc>
                <a:spcPct val="12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a:solidFill>
                  <a:srgbClr val="FF8000"/>
                </a:solidFill>
              </a:rPr>
              <a:t>BUILD_TESTING</a:t>
            </a:r>
          </a:p>
          <a:p>
            <a:pPr marL="615633" lvl="1" indent="-341313" defTabSz="449263">
              <a:lnSpc>
                <a:spcPct val="12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FF8000"/>
                </a:solidFill>
              </a:rPr>
              <a:t>WRAP_*, e.g. WRAP_JAVA, WRAP_LUA, etc.</a:t>
            </a:r>
          </a:p>
        </p:txBody>
      </p:sp>
      <p:sp>
        <p:nvSpPr>
          <p:cNvPr id="6" name="Slide Number Placeholder 5"/>
          <p:cNvSpPr>
            <a:spLocks noGrp="1"/>
          </p:cNvSpPr>
          <p:nvPr>
            <p:ph type="sldNum" sz="quarter" idx="12"/>
          </p:nvPr>
        </p:nvSpPr>
        <p:spPr/>
        <p:txBody>
          <a:bodyPr/>
          <a:lstStyle/>
          <a:p>
            <a:pPr>
              <a:defRPr/>
            </a:pPr>
            <a:fld id="{581429E9-FC6C-7E4E-8C07-4DC7CC3D1D9A}" type="slidenum">
              <a:rPr lang="en-US"/>
              <a:pPr>
                <a:defRPr/>
              </a:pPr>
              <a:t>38</a:t>
            </a:fld>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778"/>
          <a:stretch/>
        </p:blipFill>
        <p:spPr>
          <a:xfrm>
            <a:off x="3986353" y="3592010"/>
            <a:ext cx="5080000" cy="2819400"/>
          </a:xfrm>
          <a:prstGeom prst="rect">
            <a:avLst/>
          </a:prstGeom>
        </p:spPr>
      </p:pic>
      <p:sp>
        <p:nvSpPr>
          <p:cNvPr id="3" name="TextBox 2"/>
          <p:cNvSpPr txBox="1"/>
          <p:nvPr/>
        </p:nvSpPr>
        <p:spPr>
          <a:xfrm>
            <a:off x="1066800" y="3429000"/>
            <a:ext cx="2843353" cy="3243965"/>
          </a:xfrm>
          <a:prstGeom prst="rect">
            <a:avLst/>
          </a:prstGeom>
          <a:noFill/>
        </p:spPr>
        <p:txBody>
          <a:bodyPr wrap="square" rtlCol="0">
            <a:spAutoFit/>
          </a:bodyPr>
          <a:lstStyle/>
          <a:p>
            <a:pPr marL="341313" lvl="0" indent="-341313" defTabSz="449263" fontAlgn="auto">
              <a:lnSpc>
                <a:spcPct val="120000"/>
              </a:lnSpc>
              <a:spcBef>
                <a:spcPct val="20000"/>
              </a:spcBef>
              <a:spcAft>
                <a:spcPts val="0"/>
              </a:spcAft>
              <a:buClr>
                <a:srgbClr val="FFFF66"/>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prstClr val="white"/>
                </a:solidFill>
                <a:latin typeface="Calibri"/>
                <a:ea typeface=""/>
                <a:cs typeface="Calibri"/>
              </a:rPr>
              <a:t>To read special microscopy-format images</a:t>
            </a:r>
          </a:p>
          <a:p>
            <a:pPr marL="798513" lvl="1" indent="-341313" defTabSz="449263" fontAlgn="auto">
              <a:lnSpc>
                <a:spcPct val="120000"/>
              </a:lnSpc>
              <a:spcBef>
                <a:spcPct val="20000"/>
              </a:spcBef>
              <a:spcAft>
                <a:spcPts val="0"/>
              </a:spcAft>
              <a:buClr>
                <a:srgbClr val="FFFF66"/>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a:solidFill>
                  <a:prstClr val="white"/>
                </a:solidFill>
                <a:latin typeface="Calibri"/>
                <a:ea typeface=""/>
                <a:cs typeface="Calibri"/>
              </a:rPr>
              <a:t>Click the “Add Entry” button</a:t>
            </a:r>
          </a:p>
          <a:p>
            <a:pPr marL="798513" lvl="1" indent="-341313" defTabSz="449263" fontAlgn="auto">
              <a:lnSpc>
                <a:spcPct val="120000"/>
              </a:lnSpc>
              <a:spcBef>
                <a:spcPct val="20000"/>
              </a:spcBef>
              <a:spcAft>
                <a:spcPts val="0"/>
              </a:spcAft>
              <a:buClr>
                <a:srgbClr val="FFFF66"/>
              </a:buClr>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a:solidFill>
                  <a:prstClr val="white"/>
                </a:solidFill>
                <a:latin typeface="Calibri"/>
                <a:ea typeface=""/>
                <a:cs typeface="Calibri"/>
              </a:rPr>
              <a:t>Fill in the dialog as shown</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kumimoji="0" lang="en-US"/>
              <a:t>Configuring and Generating</a:t>
            </a:r>
          </a:p>
        </p:txBody>
      </p:sp>
      <p:sp>
        <p:nvSpPr>
          <p:cNvPr id="107523" name="Rectangle 3"/>
          <p:cNvSpPr>
            <a:spLocks noGrp="1" noChangeArrowheads="1"/>
          </p:cNvSpPr>
          <p:nvPr>
            <p:ph idx="1"/>
          </p:nvPr>
        </p:nvSpPr>
        <p:spPr/>
        <p:txBody>
          <a:bodyPr/>
          <a:lstStyle/>
          <a:p>
            <a:pPr eaLnBrk="1" hangingPunct="1">
              <a:lnSpc>
                <a:spcPct val="90000"/>
              </a:lnSpc>
              <a:defRPr/>
            </a:pPr>
            <a:r>
              <a:rPr kumimoji="0" lang="en-US" dirty="0"/>
              <a:t>After you change an option or options you will need to </a:t>
            </a:r>
            <a:r>
              <a:rPr kumimoji="0" lang="en-US" altLang="ja-JP" dirty="0"/>
              <a:t>“</a:t>
            </a:r>
            <a:r>
              <a:rPr kumimoji="0" lang="en-US" dirty="0"/>
              <a:t>configure</a:t>
            </a:r>
            <a:r>
              <a:rPr kumimoji="0" lang="en-US" altLang="ja-JP" dirty="0"/>
              <a:t>”</a:t>
            </a:r>
            <a:r>
              <a:rPr kumimoji="0" lang="en-US" dirty="0"/>
              <a:t> CMake again</a:t>
            </a:r>
          </a:p>
          <a:p>
            <a:pPr eaLnBrk="1" hangingPunct="1">
              <a:lnSpc>
                <a:spcPct val="90000"/>
              </a:lnSpc>
              <a:defRPr/>
            </a:pPr>
            <a:r>
              <a:rPr kumimoji="0" lang="en-US" dirty="0"/>
              <a:t>If the generate button (</a:t>
            </a:r>
            <a:r>
              <a:rPr kumimoji="0" lang="en-US" altLang="ja-JP" dirty="0"/>
              <a:t>“</a:t>
            </a:r>
            <a:r>
              <a:rPr kumimoji="0" lang="en-US" dirty="0"/>
              <a:t>OK</a:t>
            </a:r>
            <a:r>
              <a:rPr kumimoji="0" lang="en-US" altLang="ja-JP" dirty="0"/>
              <a:t>”</a:t>
            </a:r>
            <a:r>
              <a:rPr kumimoji="0" lang="en-US" dirty="0"/>
              <a:t> under Windows) is not presented, you definitely need to click the “configure” button again</a:t>
            </a:r>
          </a:p>
          <a:p>
            <a:pPr>
              <a:lnSpc>
                <a:spcPct val="90000"/>
              </a:lnSpc>
              <a:defRPr/>
            </a:pPr>
            <a:r>
              <a:rPr kumimoji="0" lang="en-US" dirty="0"/>
              <a:t>If any of the options are highlighted in red, you need to </a:t>
            </a:r>
            <a:r>
              <a:rPr lang="en-US" dirty="0"/>
              <a:t>click the “configure” button again</a:t>
            </a:r>
            <a:endParaRPr kumimoji="0" lang="en-US" dirty="0"/>
          </a:p>
          <a:p>
            <a:pPr eaLnBrk="1" hangingPunct="1">
              <a:lnSpc>
                <a:spcPct val="90000"/>
              </a:lnSpc>
              <a:defRPr/>
            </a:pPr>
            <a:r>
              <a:rPr lang="en-US" dirty="0"/>
              <a:t>When done, click either “Generate” or “OK</a:t>
            </a:r>
          </a:p>
          <a:p>
            <a:pPr lvl="1">
              <a:lnSpc>
                <a:spcPct val="90000"/>
              </a:lnSpc>
              <a:defRPr/>
            </a:pPr>
            <a:r>
              <a:rPr lang="en-US" dirty="0"/>
              <a:t>Generating is usually very fast</a:t>
            </a:r>
          </a:p>
        </p:txBody>
      </p:sp>
      <p:sp>
        <p:nvSpPr>
          <p:cNvPr id="6" name="Slide Number Placeholder 5"/>
          <p:cNvSpPr>
            <a:spLocks noGrp="1"/>
          </p:cNvSpPr>
          <p:nvPr>
            <p:ph type="sldNum" sz="quarter" idx="12"/>
          </p:nvPr>
        </p:nvSpPr>
        <p:spPr/>
        <p:txBody>
          <a:bodyPr/>
          <a:lstStyle/>
          <a:p>
            <a:pPr>
              <a:defRPr/>
            </a:pPr>
            <a:fld id="{71F8FFDC-2DA6-CE41-9A02-06EDA85CE0CB}"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kumimoji="0" lang="en-US" dirty="0"/>
              <a:t>Goals for this lecture</a:t>
            </a:r>
          </a:p>
        </p:txBody>
      </p:sp>
      <p:sp>
        <p:nvSpPr>
          <p:cNvPr id="121859" name="Rectangle 3"/>
          <p:cNvSpPr>
            <a:spLocks noGrp="1" noChangeArrowheads="1"/>
          </p:cNvSpPr>
          <p:nvPr>
            <p:ph idx="1"/>
          </p:nvPr>
        </p:nvSpPr>
        <p:spPr/>
        <p:txBody>
          <a:bodyPr/>
          <a:lstStyle/>
          <a:p>
            <a:pPr eaLnBrk="1" hangingPunct="1">
              <a:defRPr/>
            </a:pPr>
            <a:r>
              <a:rPr kumimoji="0" lang="en-US" dirty="0"/>
              <a:t>Compile, compile, compile</a:t>
            </a:r>
          </a:p>
          <a:p>
            <a:pPr lvl="1" eaLnBrk="1" hangingPunct="1">
              <a:defRPr/>
            </a:pPr>
            <a:r>
              <a:rPr kumimoji="0" lang="en-US" dirty="0"/>
              <a:t>Learn how to use SVN &amp; CMake</a:t>
            </a:r>
          </a:p>
          <a:p>
            <a:pPr lvl="1" eaLnBrk="1" hangingPunct="1">
              <a:defRPr/>
            </a:pPr>
            <a:r>
              <a:rPr kumimoji="0" lang="en-US" dirty="0"/>
              <a:t>Build ITK</a:t>
            </a:r>
          </a:p>
          <a:p>
            <a:pPr lvl="1" eaLnBrk="1" hangingPunct="1">
              <a:defRPr/>
            </a:pPr>
            <a:r>
              <a:rPr kumimoji="0" lang="en-US" dirty="0"/>
              <a:t>Compile several programs that use ITK</a:t>
            </a:r>
          </a:p>
          <a:p>
            <a:pPr eaLnBrk="1" hangingPunct="1">
              <a:defRPr/>
            </a:pPr>
            <a:r>
              <a:rPr kumimoji="0" lang="en-US" dirty="0"/>
              <a:t>Find documentation online</a:t>
            </a:r>
          </a:p>
          <a:p>
            <a:pPr eaLnBrk="1" hangingPunct="1">
              <a:defRPr/>
            </a:pPr>
            <a:r>
              <a:rPr kumimoji="0" lang="en-US" dirty="0"/>
              <a:t>Learn the quirks (if any) of the system you choose to use</a:t>
            </a:r>
          </a:p>
        </p:txBody>
      </p:sp>
      <p:sp>
        <p:nvSpPr>
          <p:cNvPr id="6" name="Slide Number Placeholder 5"/>
          <p:cNvSpPr>
            <a:spLocks noGrp="1"/>
          </p:cNvSpPr>
          <p:nvPr>
            <p:ph type="sldNum" sz="quarter" idx="12"/>
          </p:nvPr>
        </p:nvSpPr>
        <p:spPr/>
        <p:txBody>
          <a:bodyPr/>
          <a:lstStyle/>
          <a:p>
            <a:pPr>
              <a:defRPr/>
            </a:pPr>
            <a:fld id="{01275BA8-19E5-7E4E-BFCF-2CDED61FCC89}"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152400" y="1544947"/>
            <a:ext cx="3733800" cy="4932053"/>
          </a:xfrm>
        </p:spPr>
        <p:txBody>
          <a:bodyPr>
            <a:normAutofit fontScale="77500" lnSpcReduction="20000"/>
          </a:bodyPr>
          <a:lstStyle/>
          <a:p>
            <a:r>
              <a:rPr lang="en-GB" dirty="0"/>
              <a:t>You are now ready to actually compile C++ </a:t>
            </a:r>
            <a:r>
              <a:rPr lang="en-GB" dirty="0" err="1"/>
              <a:t>SimpleITK</a:t>
            </a:r>
            <a:r>
              <a:rPr lang="en-GB" dirty="0"/>
              <a:t> and ITK</a:t>
            </a:r>
          </a:p>
          <a:p>
            <a:r>
              <a:rPr lang="en-US" dirty="0"/>
              <a:t>In </a:t>
            </a:r>
            <a:r>
              <a:rPr lang="en-US" dirty="0" err="1"/>
              <a:t>Cmake</a:t>
            </a:r>
            <a:r>
              <a:rPr lang="en-US" dirty="0"/>
              <a:t>, click “Open Project”</a:t>
            </a:r>
          </a:p>
          <a:p>
            <a:pPr lvl="1"/>
            <a:r>
              <a:rPr lang="en-GB" dirty="0"/>
              <a:t>This will open up Visual Studio or </a:t>
            </a:r>
            <a:r>
              <a:rPr lang="en-GB" dirty="0" err="1"/>
              <a:t>Xcode</a:t>
            </a:r>
            <a:r>
              <a:rPr lang="en-GB" dirty="0"/>
              <a:t>, etc. for your </a:t>
            </a:r>
            <a:r>
              <a:rPr lang="en-GB" dirty="0" err="1"/>
              <a:t>SimpleITK</a:t>
            </a:r>
            <a:r>
              <a:rPr lang="en-GB" dirty="0"/>
              <a:t> project</a:t>
            </a:r>
          </a:p>
          <a:p>
            <a:r>
              <a:rPr lang="en-GB" dirty="0"/>
              <a:t>Visual Studio:</a:t>
            </a:r>
          </a:p>
          <a:p>
            <a:pPr lvl="1"/>
            <a:r>
              <a:rPr lang="en-GB" dirty="0" err="1"/>
              <a:t>Build</a:t>
            </a:r>
            <a:r>
              <a:rPr lang="en-GB" dirty="0" err="1">
                <a:sym typeface="Symbol" charset="0"/>
              </a:rPr>
              <a:t></a:t>
            </a:r>
            <a:r>
              <a:rPr lang="en-GB" dirty="0" err="1"/>
              <a:t>Build</a:t>
            </a:r>
            <a:r>
              <a:rPr lang="en-GB" dirty="0"/>
              <a:t> Solution</a:t>
            </a:r>
          </a:p>
          <a:p>
            <a:r>
              <a:rPr lang="en-GB" dirty="0" err="1"/>
              <a:t>Xcode</a:t>
            </a:r>
            <a:r>
              <a:rPr lang="en-GB" dirty="0"/>
              <a:t>:</a:t>
            </a:r>
          </a:p>
          <a:p>
            <a:pPr lvl="1"/>
            <a:r>
              <a:rPr lang="en-GB" dirty="0" err="1"/>
              <a:t>Product</a:t>
            </a:r>
            <a:r>
              <a:rPr lang="en-GB" dirty="0" err="1">
                <a:sym typeface="Symbol" charset="0"/>
              </a:rPr>
              <a:t>Build</a:t>
            </a:r>
            <a:endParaRPr lang="en-GB" dirty="0"/>
          </a:p>
          <a:p>
            <a:r>
              <a:rPr lang="en-GB" dirty="0"/>
              <a:t>It will probably take somewhere between 30- 300 minutes, but your time may vary a lot</a:t>
            </a:r>
          </a:p>
          <a:p>
            <a:endParaRPr lang="en-US" dirty="0"/>
          </a:p>
        </p:txBody>
      </p:sp>
      <p:pic>
        <p:nvPicPr>
          <p:cNvPr id="87058" name="Picture 18" descr="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7" b="7"/>
          <a:stretch>
            <a:fillRect/>
          </a:stretch>
        </p:blipFill>
        <p:spPr>
          <a:xfrm>
            <a:off x="4023360" y="3598485"/>
            <a:ext cx="5029200" cy="2878515"/>
          </a:xfrm>
        </p:spPr>
      </p:pic>
      <p:sp>
        <p:nvSpPr>
          <p:cNvPr id="10" name="Slide Number Placeholder 6"/>
          <p:cNvSpPr>
            <a:spLocks noGrp="1"/>
          </p:cNvSpPr>
          <p:nvPr>
            <p:ph type="sldNum" sz="quarter" idx="12"/>
          </p:nvPr>
        </p:nvSpPr>
        <p:spPr/>
        <p:txBody>
          <a:bodyPr/>
          <a:lstStyle/>
          <a:p>
            <a:fld id="{E0A4F278-34E0-2B41-8464-EB038EE43D4B}" type="slidenum">
              <a:rPr lang="en-US" smtClean="0"/>
              <a:pPr/>
              <a:t>40</a:t>
            </a:fld>
            <a:endParaRPr lang="en-US"/>
          </a:p>
        </p:txBody>
      </p:sp>
      <p:sp>
        <p:nvSpPr>
          <p:cNvPr id="87042" name="Rectangle 2"/>
          <p:cNvSpPr>
            <a:spLocks noGrp="1" noChangeArrowheads="1"/>
          </p:cNvSpPr>
          <p:nvPr>
            <p:ph type="title"/>
          </p:nvPr>
        </p:nvSpPr>
        <p:spPr/>
        <p:txBody>
          <a:bodyPr/>
          <a:lstStyle/>
          <a:p>
            <a:r>
              <a:rPr lang="en-GB" dirty="0"/>
              <a:t>Build ITK</a:t>
            </a:r>
          </a:p>
        </p:txBody>
      </p:sp>
      <p:grpSp>
        <p:nvGrpSpPr>
          <p:cNvPr id="82949" name="Group 21"/>
          <p:cNvGrpSpPr>
            <a:grpSpLocks/>
          </p:cNvGrpSpPr>
          <p:nvPr/>
        </p:nvGrpSpPr>
        <p:grpSpPr bwMode="auto">
          <a:xfrm>
            <a:off x="5111750" y="3741095"/>
            <a:ext cx="2012950" cy="1438275"/>
            <a:chOff x="1406" y="2532"/>
            <a:chExt cx="1268" cy="906"/>
          </a:xfrm>
        </p:grpSpPr>
        <p:sp>
          <p:nvSpPr>
            <p:cNvPr id="82950" name="Line 8"/>
            <p:cNvSpPr>
              <a:spLocks noChangeShapeType="1"/>
            </p:cNvSpPr>
            <p:nvPr/>
          </p:nvSpPr>
          <p:spPr bwMode="auto">
            <a:xfrm flipH="1" flipV="1">
              <a:off x="1911" y="2718"/>
              <a:ext cx="763" cy="720"/>
            </a:xfrm>
            <a:prstGeom prst="line">
              <a:avLst/>
            </a:prstGeom>
            <a:noFill/>
            <a:ln w="72000">
              <a:solidFill>
                <a:srgbClr val="FF3366"/>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82951" name="Oval 9"/>
            <p:cNvSpPr>
              <a:spLocks noChangeArrowheads="1"/>
            </p:cNvSpPr>
            <p:nvPr/>
          </p:nvSpPr>
          <p:spPr bwMode="auto">
            <a:xfrm>
              <a:off x="1406" y="2532"/>
              <a:ext cx="265" cy="147"/>
            </a:xfrm>
            <a:prstGeom prst="ellipse">
              <a:avLst/>
            </a:prstGeom>
            <a:noFill/>
            <a:ln w="360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8333" b="63993"/>
          <a:stretch/>
        </p:blipFill>
        <p:spPr>
          <a:xfrm>
            <a:off x="4023360" y="1544947"/>
            <a:ext cx="5029200" cy="1977205"/>
          </a:xfrm>
          <a:prstGeom prst="rect">
            <a:avLst/>
          </a:prstGeom>
        </p:spPr>
      </p:pic>
      <p:sp>
        <p:nvSpPr>
          <p:cNvPr id="12" name="Line 8"/>
          <p:cNvSpPr>
            <a:spLocks noChangeShapeType="1"/>
          </p:cNvSpPr>
          <p:nvPr/>
        </p:nvSpPr>
        <p:spPr bwMode="auto">
          <a:xfrm flipH="1" flipV="1">
            <a:off x="6844862" y="2604691"/>
            <a:ext cx="927537" cy="704869"/>
          </a:xfrm>
          <a:prstGeom prst="line">
            <a:avLst/>
          </a:prstGeom>
          <a:noFill/>
          <a:ln w="72000">
            <a:solidFill>
              <a:srgbClr val="FF3366"/>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3" name="Oval 9"/>
          <p:cNvSpPr>
            <a:spLocks noChangeArrowheads="1"/>
          </p:cNvSpPr>
          <p:nvPr/>
        </p:nvSpPr>
        <p:spPr bwMode="auto">
          <a:xfrm>
            <a:off x="6322497" y="1466433"/>
            <a:ext cx="480937" cy="226223"/>
          </a:xfrm>
          <a:prstGeom prst="ellipse">
            <a:avLst/>
          </a:prstGeom>
          <a:noFill/>
          <a:ln w="360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extLst>
            <a:ext uri="{91240B29-F687-4f45-9708-019B960494DF}">
              <a14:hiddenLine xmlns:a14="http://schemas.microsoft.com/office/drawing/2010/main" xmlns="" w="9525">
                <a:solidFill>
                  <a:srgbClr val="000000"/>
                </a:solidFill>
                <a:miter lim="800000"/>
                <a:headEnd/>
                <a:tailEnd/>
              </a14:hiddenLine>
            </a:ext>
          </a:extLst>
        </p:spPr>
        <p:txBody>
          <a:bodyPr lIns="92160" tIns="46080" rIns="92160" bIns="46080"/>
          <a:lstStyle/>
          <a:p>
            <a:pPr defTabSz="449263"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solidFill>
                  <a:schemeClr val="tx1"/>
                </a:solidFill>
              </a:rPr>
              <a:t>Verify the Build</a:t>
            </a:r>
            <a:endParaRPr kumimoji="0" lang="en-GB">
              <a:solidFill>
                <a:srgbClr val="FFFF00"/>
              </a:solidFill>
            </a:endParaRPr>
          </a:p>
        </p:txBody>
      </p:sp>
      <p:sp>
        <p:nvSpPr>
          <p:cNvPr id="91139" name="Rectangle 3"/>
          <p:cNvSpPr>
            <a:spLocks noGrp="1" noChangeArrowheads="1"/>
          </p:cNvSpPr>
          <p:nvPr>
            <p:ph idx="1"/>
          </p:nvPr>
        </p:nvSpPr>
        <p:spPr>
          <a:xfrm>
            <a:off x="990600" y="2133600"/>
            <a:ext cx="7620000" cy="3336925"/>
          </a:xfrm>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ormAutofit/>
          </a:bodyPr>
          <a:lstStyle/>
          <a:p>
            <a:pPr marL="341313" indent="-341313" defTabSz="449263" eaLnBrk="1" hangingPunct="1">
              <a:lnSpc>
                <a:spcPts val="4188"/>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dirty="0" err="1"/>
              <a:t>SimpleITK</a:t>
            </a:r>
            <a:r>
              <a:rPr kumimoji="0" lang="en-GB" dirty="0"/>
              <a:t> Libraries will be found in:</a:t>
            </a:r>
          </a:p>
          <a:p>
            <a:pPr marL="341313" indent="-341313" defTabSz="449263">
              <a:lnSpc>
                <a:spcPts val="4188"/>
              </a:lnSpc>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accent1"/>
                </a:solidFill>
              </a:rPr>
              <a:t>SITK_BINARY / </a:t>
            </a:r>
            <a:r>
              <a:rPr lang="en-GB" sz="2400" dirty="0"/>
              <a:t>{ </a:t>
            </a:r>
            <a:r>
              <a:rPr lang="en-GB" sz="2400" dirty="0" err="1">
                <a:solidFill>
                  <a:srgbClr val="33CC33"/>
                </a:solidFill>
              </a:rPr>
              <a:t>SimpleITK</a:t>
            </a:r>
            <a:r>
              <a:rPr lang="en-GB" sz="2400" dirty="0">
                <a:solidFill>
                  <a:srgbClr val="33CC33"/>
                </a:solidFill>
              </a:rPr>
              <a:t>-Build</a:t>
            </a:r>
            <a:r>
              <a:rPr lang="en-GB" sz="2400" dirty="0">
                <a:solidFill>
                  <a:schemeClr val="accent1"/>
                </a:solidFill>
              </a:rPr>
              <a:t> /</a:t>
            </a:r>
            <a:r>
              <a:rPr lang="en-GB" sz="2400" dirty="0"/>
              <a:t> } </a:t>
            </a:r>
            <a:r>
              <a:rPr kumimoji="0" lang="en-GB" sz="2400" dirty="0">
                <a:solidFill>
                  <a:srgbClr val="FF0033"/>
                </a:solidFill>
              </a:rPr>
              <a:t>lib</a:t>
            </a:r>
            <a:r>
              <a:rPr kumimoji="0" lang="en-GB" sz="2400" dirty="0"/>
              <a:t> </a:t>
            </a:r>
            <a:r>
              <a:rPr kumimoji="0" lang="en-GB" sz="2400" dirty="0">
                <a:solidFill>
                  <a:srgbClr val="FF8000"/>
                </a:solidFill>
              </a:rPr>
              <a:t>/</a:t>
            </a:r>
            <a:r>
              <a:rPr kumimoji="0" lang="en-GB" sz="2400" dirty="0"/>
              <a:t> { </a:t>
            </a:r>
            <a:r>
              <a:rPr kumimoji="0" lang="en-GB" sz="2400" dirty="0">
                <a:solidFill>
                  <a:srgbClr val="33CC33"/>
                </a:solidFill>
              </a:rPr>
              <a:t>Debug</a:t>
            </a:r>
            <a:r>
              <a:rPr kumimoji="0" lang="en-GB" sz="2400" dirty="0"/>
              <a:t>, </a:t>
            </a:r>
            <a:r>
              <a:rPr kumimoji="0" lang="en-GB" sz="2400" dirty="0">
                <a:solidFill>
                  <a:srgbClr val="33CC33"/>
                </a:solidFill>
              </a:rPr>
              <a:t>Release</a:t>
            </a:r>
            <a:r>
              <a:rPr kumimoji="0" lang="en-GB" sz="2400" dirty="0"/>
              <a:t>}</a:t>
            </a:r>
          </a:p>
          <a:p>
            <a:pPr marL="341313" indent="-341313" defTabSz="449263">
              <a:lnSpc>
                <a:spcPts val="4188"/>
              </a:lnSpc>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ITK Libraries will be found in:</a:t>
            </a:r>
          </a:p>
          <a:p>
            <a:pPr marL="341313" lvl="1" indent="-341313" defTabSz="449263">
              <a:lnSpc>
                <a:spcPts val="4188"/>
              </a:lnSpc>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chemeClr val="accent1"/>
                </a:solidFill>
              </a:rPr>
              <a:t>SITK_BINARY / ITK-build / </a:t>
            </a:r>
            <a:r>
              <a:rPr lang="en-GB" dirty="0">
                <a:solidFill>
                  <a:srgbClr val="FF0033"/>
                </a:solidFill>
              </a:rPr>
              <a:t>bin</a:t>
            </a:r>
            <a:r>
              <a:rPr lang="en-GB" dirty="0"/>
              <a:t> </a:t>
            </a:r>
            <a:r>
              <a:rPr lang="en-GB" dirty="0">
                <a:solidFill>
                  <a:srgbClr val="FF8000"/>
                </a:solidFill>
              </a:rPr>
              <a:t>/</a:t>
            </a:r>
            <a:r>
              <a:rPr lang="en-GB" dirty="0"/>
              <a:t> { </a:t>
            </a:r>
            <a:r>
              <a:rPr lang="en-GB" dirty="0">
                <a:solidFill>
                  <a:srgbClr val="33CC33"/>
                </a:solidFill>
              </a:rPr>
              <a:t>Debug</a:t>
            </a:r>
            <a:r>
              <a:rPr lang="en-GB" dirty="0"/>
              <a:t>, </a:t>
            </a:r>
            <a:r>
              <a:rPr lang="en-GB" dirty="0">
                <a:solidFill>
                  <a:srgbClr val="33CC33"/>
                </a:solidFill>
              </a:rPr>
              <a:t>Release</a:t>
            </a:r>
            <a:r>
              <a:rPr lang="en-GB" dirty="0"/>
              <a:t>}</a:t>
            </a:r>
          </a:p>
        </p:txBody>
      </p:sp>
      <p:sp>
        <p:nvSpPr>
          <p:cNvPr id="6" name="Slide Number Placeholder 5"/>
          <p:cNvSpPr>
            <a:spLocks noGrp="1"/>
          </p:cNvSpPr>
          <p:nvPr>
            <p:ph type="sldNum" sz="quarter" idx="12"/>
          </p:nvPr>
        </p:nvSpPr>
        <p:spPr/>
        <p:txBody>
          <a:bodyPr/>
          <a:lstStyle/>
          <a:p>
            <a:pPr>
              <a:defRPr/>
            </a:pPr>
            <a:fld id="{EBCEB935-5B06-6F49-8A93-9684E2108327}" type="slidenum">
              <a:rPr lang="en-US"/>
              <a:pPr>
                <a:defRPr/>
              </a:pPr>
              <a:t>41</a:t>
            </a:fld>
            <a:endParaRPr lang="en-US"/>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eaLnBrk="1" hangingPunct="1">
              <a:defRPr/>
            </a:pPr>
            <a:r>
              <a:rPr kumimoji="0" lang="en-US" dirty="0"/>
              <a:t>Alternative Approach:</a:t>
            </a:r>
            <a:br>
              <a:rPr kumimoji="0" lang="en-US" dirty="0"/>
            </a:br>
            <a:r>
              <a:rPr kumimoji="0" lang="en-US" dirty="0"/>
              <a:t>Building with </a:t>
            </a:r>
            <a:r>
              <a:rPr kumimoji="0" lang="en-US" dirty="0" err="1"/>
              <a:t>Makefiles</a:t>
            </a:r>
            <a:r>
              <a:rPr kumimoji="0" lang="en-US" dirty="0"/>
              <a:t> and </a:t>
            </a:r>
            <a:r>
              <a:rPr kumimoji="0" lang="en-US" dirty="0" err="1"/>
              <a:t>gcc</a:t>
            </a:r>
            <a:endParaRPr kumimoji="0" lang="en-US" dirty="0"/>
          </a:p>
        </p:txBody>
      </p:sp>
      <p:sp>
        <p:nvSpPr>
          <p:cNvPr id="102403" name="Rectangle 3"/>
          <p:cNvSpPr>
            <a:spLocks noGrp="1" noChangeArrowheads="1"/>
          </p:cNvSpPr>
          <p:nvPr>
            <p:ph idx="1"/>
          </p:nvPr>
        </p:nvSpPr>
        <p:spPr/>
        <p:txBody>
          <a:bodyPr>
            <a:normAutofit fontScale="85000" lnSpcReduction="10000"/>
          </a:bodyPr>
          <a:lstStyle/>
          <a:p>
            <a:pPr eaLnBrk="1" hangingPunct="1">
              <a:defRPr/>
            </a:pPr>
            <a:r>
              <a:rPr lang="en-US" dirty="0"/>
              <a:t>WARNING:  Do </a:t>
            </a:r>
            <a:r>
              <a:rPr lang="en-US" u="sng" dirty="0"/>
              <a:t>not</a:t>
            </a:r>
            <a:r>
              <a:rPr lang="en-US" dirty="0"/>
              <a:t> follow this alternative approach if you already followed the previous CMake instructions.</a:t>
            </a:r>
            <a:endParaRPr kumimoji="0" lang="en-US" dirty="0"/>
          </a:p>
          <a:p>
            <a:pPr eaLnBrk="1" hangingPunct="1">
              <a:defRPr/>
            </a:pPr>
            <a:endParaRPr kumimoji="0" lang="en-US" dirty="0"/>
          </a:p>
          <a:p>
            <a:pPr eaLnBrk="1" hangingPunct="1">
              <a:defRPr/>
            </a:pPr>
            <a:r>
              <a:rPr kumimoji="0" lang="en-US" dirty="0"/>
              <a:t>Order of operations is the same</a:t>
            </a:r>
          </a:p>
          <a:p>
            <a:pPr eaLnBrk="1" hangingPunct="1">
              <a:defRPr/>
            </a:pPr>
            <a:r>
              <a:rPr kumimoji="0" lang="en-US" dirty="0"/>
              <a:t>Differences</a:t>
            </a:r>
          </a:p>
          <a:p>
            <a:pPr lvl="1">
              <a:defRPr/>
            </a:pPr>
            <a:r>
              <a:rPr lang="en-US" dirty="0"/>
              <a:t>Can only configure for a debug OR a release build</a:t>
            </a:r>
            <a:endParaRPr kumimoji="0" lang="en-US" dirty="0"/>
          </a:p>
          <a:p>
            <a:pPr lvl="1" eaLnBrk="1" hangingPunct="1">
              <a:defRPr/>
            </a:pPr>
            <a:r>
              <a:rPr kumimoji="0" lang="en-US" dirty="0"/>
              <a:t>Run the </a:t>
            </a:r>
            <a:r>
              <a:rPr kumimoji="0" lang="en-US" dirty="0" err="1"/>
              <a:t>ccmake</a:t>
            </a:r>
            <a:r>
              <a:rPr kumimoji="0" lang="en-US" dirty="0"/>
              <a:t> executable, with </a:t>
            </a:r>
            <a:r>
              <a:rPr kumimoji="0" lang="en-US" b="1" i="1" dirty="0"/>
              <a:t>one</a:t>
            </a:r>
            <a:r>
              <a:rPr kumimoji="0" lang="en-US" dirty="0"/>
              <a:t> of these:</a:t>
            </a:r>
          </a:p>
          <a:p>
            <a:pPr lvl="2">
              <a:defRPr/>
            </a:pPr>
            <a:r>
              <a:rPr lang="en-US" dirty="0"/>
              <a:t>-DCMAKE_BUILD_TYPE=DEBUG</a:t>
            </a:r>
          </a:p>
          <a:p>
            <a:pPr lvl="2">
              <a:defRPr/>
            </a:pPr>
            <a:r>
              <a:rPr lang="en-US" dirty="0"/>
              <a:t>-DCMAKE_BUILD_TYPE=RELEASE</a:t>
            </a:r>
            <a:endParaRPr kumimoji="0" lang="en-US" dirty="0"/>
          </a:p>
          <a:p>
            <a:pPr lvl="1" eaLnBrk="1" hangingPunct="1">
              <a:defRPr/>
            </a:pPr>
            <a:r>
              <a:rPr kumimoji="0" lang="en-US" dirty="0" err="1"/>
              <a:t>ccmake</a:t>
            </a:r>
            <a:r>
              <a:rPr kumimoji="0" lang="en-US" dirty="0"/>
              <a:t> uses a curses TUI, “identical” to the GUI</a:t>
            </a:r>
          </a:p>
          <a:p>
            <a:pPr lvl="1" eaLnBrk="1" hangingPunct="1">
              <a:defRPr/>
            </a:pPr>
            <a:r>
              <a:rPr kumimoji="0" lang="en-US" dirty="0"/>
              <a:t>Run make instead of Visual Studio</a:t>
            </a:r>
          </a:p>
          <a:p>
            <a:pPr lvl="1" eaLnBrk="1" hangingPunct="1">
              <a:defRPr/>
            </a:pPr>
            <a:r>
              <a:rPr kumimoji="0" lang="en-US" dirty="0"/>
              <a:t>Think of CMake as replacing the </a:t>
            </a:r>
            <a:r>
              <a:rPr kumimoji="0" lang="en-US" altLang="ja-JP" dirty="0"/>
              <a:t>“</a:t>
            </a:r>
            <a:r>
              <a:rPr kumimoji="0" lang="en-US" dirty="0"/>
              <a:t>./configure</a:t>
            </a:r>
            <a:r>
              <a:rPr kumimoji="0" lang="en-US" altLang="ja-JP" dirty="0"/>
              <a:t>”</a:t>
            </a:r>
            <a:r>
              <a:rPr kumimoji="0" lang="en-US" dirty="0"/>
              <a:t> step you may be used to</a:t>
            </a:r>
          </a:p>
        </p:txBody>
      </p:sp>
      <p:sp>
        <p:nvSpPr>
          <p:cNvPr id="6" name="Slide Number Placeholder 5"/>
          <p:cNvSpPr>
            <a:spLocks noGrp="1"/>
          </p:cNvSpPr>
          <p:nvPr>
            <p:ph type="sldNum" sz="quarter" idx="12"/>
          </p:nvPr>
        </p:nvSpPr>
        <p:spPr/>
        <p:txBody>
          <a:bodyPr/>
          <a:lstStyle/>
          <a:p>
            <a:pPr>
              <a:defRPr/>
            </a:pPr>
            <a:fld id="{D3ED31B2-053E-724E-AE8C-EF6D2A4264D5}"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pPr eaLnBrk="1" hangingPunct="1">
              <a:defRPr/>
            </a:pPr>
            <a:r>
              <a:rPr kumimoji="0" lang="en-US" dirty="0"/>
              <a:t>Alternative Approach:</a:t>
            </a:r>
            <a:br>
              <a:rPr kumimoji="0" lang="en-US" dirty="0"/>
            </a:br>
            <a:r>
              <a:rPr kumimoji="0" lang="en-US" dirty="0"/>
              <a:t>Building with </a:t>
            </a:r>
            <a:r>
              <a:rPr kumimoji="0" lang="en-US" dirty="0" err="1"/>
              <a:t>Makefiles</a:t>
            </a:r>
            <a:r>
              <a:rPr kumimoji="0" lang="en-US" dirty="0"/>
              <a:t> and </a:t>
            </a:r>
            <a:r>
              <a:rPr kumimoji="0" lang="en-US" dirty="0" err="1"/>
              <a:t>gcc</a:t>
            </a:r>
            <a:endParaRPr kumimoji="0" lang="en-US" dirty="0"/>
          </a:p>
        </p:txBody>
      </p:sp>
      <p:sp>
        <p:nvSpPr>
          <p:cNvPr id="106499" name="Rectangle 3"/>
          <p:cNvSpPr>
            <a:spLocks noGrp="1" noChangeArrowheads="1"/>
          </p:cNvSpPr>
          <p:nvPr>
            <p:ph idx="1"/>
          </p:nvPr>
        </p:nvSpPr>
        <p:spPr>
          <a:xfrm>
            <a:off x="1143000" y="1740845"/>
            <a:ext cx="6858000" cy="4568515"/>
          </a:xfrm>
        </p:spPr>
        <p:txBody>
          <a:bodyPr>
            <a:normAutofit/>
          </a:bodyPr>
          <a:lstStyle/>
          <a:p>
            <a:pPr eaLnBrk="1" hangingPunct="1">
              <a:lnSpc>
                <a:spcPct val="90000"/>
              </a:lnSpc>
              <a:buFont typeface="Wingdings" charset="0"/>
              <a:buNone/>
              <a:defRPr/>
            </a:pPr>
            <a:r>
              <a:rPr kumimoji="0" lang="en-US" sz="2400" dirty="0"/>
              <a:t>Start in the directory </a:t>
            </a:r>
            <a:r>
              <a:rPr kumimoji="0" lang="en-US" sz="2400" i="1" dirty="0"/>
              <a:t>containing</a:t>
            </a:r>
            <a:r>
              <a:rPr kumimoji="0" lang="en-US" sz="2400" dirty="0"/>
              <a:t> </a:t>
            </a:r>
            <a:r>
              <a:rPr kumimoji="0" lang="en-US" sz="2400" dirty="0" err="1"/>
              <a:t>SimpleITK</a:t>
            </a:r>
            <a:endParaRPr kumimoji="0" lang="en-US" sz="2400" dirty="0"/>
          </a:p>
          <a:p>
            <a:pPr>
              <a:lnSpc>
                <a:spcPct val="90000"/>
              </a:lnSpc>
              <a:buNone/>
              <a:defRPr/>
            </a:pP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a:t>
            </a:r>
            <a:r>
              <a:rPr kumimoji="0"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mkdir</a:t>
            </a: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SITKBin</a:t>
            </a:r>
            <a:endPar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endParaRPr>
          </a:p>
          <a:p>
            <a:pPr>
              <a:lnSpc>
                <a:spcPct val="90000"/>
              </a:lnSpc>
              <a:buNone/>
              <a:defRPr/>
            </a:pP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cd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SITKBin</a:t>
            </a:r>
            <a:endPar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endParaRPr>
          </a:p>
          <a:p>
            <a:pPr>
              <a:lnSpc>
                <a:spcPct val="90000"/>
              </a:lnSpc>
              <a:buNone/>
              <a:defRPr/>
            </a:pP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a:t>
            </a:r>
            <a:r>
              <a:rPr kumimoji="0"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ccmake</a:t>
            </a: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-DCMAKE_BUILD_TYPE=RELEASE</a:t>
            </a:r>
          </a:p>
          <a:p>
            <a:pPr>
              <a:lnSpc>
                <a:spcPct val="90000"/>
              </a:lnSpc>
              <a:buNone/>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Module_SCIFIO</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=ON</a:t>
            </a:r>
          </a:p>
          <a:p>
            <a:pPr>
              <a:lnSpc>
                <a:spcPct val="90000"/>
              </a:lnSpc>
              <a:buNone/>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SimpleITK</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SuperBuild</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endParaRPr>
          </a:p>
          <a:p>
            <a:pPr>
              <a:lnSpc>
                <a:spcPct val="90000"/>
              </a:lnSpc>
              <a:buNone/>
              <a:defRPr/>
            </a:pPr>
            <a:endPar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endParaRPr>
          </a:p>
          <a:p>
            <a:pPr eaLnBrk="1" hangingPunct="1">
              <a:lnSpc>
                <a:spcPct val="90000"/>
              </a:lnSpc>
              <a:buFont typeface="Wingdings" charset="0"/>
              <a:buNone/>
              <a:defRPr/>
            </a:pPr>
            <a:r>
              <a:rPr kumimoji="0" lang="en-US" sz="2400" dirty="0"/>
              <a:t>Edit CMake options</a:t>
            </a:r>
          </a:p>
          <a:p>
            <a:pPr eaLnBrk="1" hangingPunct="1">
              <a:lnSpc>
                <a:spcPct val="90000"/>
              </a:lnSpc>
              <a:buFont typeface="Wingdings" charset="0"/>
              <a:buNone/>
              <a:defRPr/>
            </a:pPr>
            <a:r>
              <a:rPr kumimoji="0" lang="en-US" sz="2400" dirty="0"/>
              <a:t>Reconfigure if needed</a:t>
            </a:r>
          </a:p>
          <a:p>
            <a:pPr eaLnBrk="1" hangingPunct="1">
              <a:lnSpc>
                <a:spcPct val="90000"/>
              </a:lnSpc>
              <a:buFont typeface="Wingdings" charset="0"/>
              <a:buNone/>
              <a:defRPr/>
            </a:pP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make</a:t>
            </a:r>
          </a:p>
        </p:txBody>
      </p:sp>
      <p:sp>
        <p:nvSpPr>
          <p:cNvPr id="6" name="Slide Number Placeholder 5"/>
          <p:cNvSpPr>
            <a:spLocks noGrp="1"/>
          </p:cNvSpPr>
          <p:nvPr>
            <p:ph type="sldNum" sz="quarter" idx="12"/>
          </p:nvPr>
        </p:nvSpPr>
        <p:spPr/>
        <p:txBody>
          <a:bodyPr/>
          <a:lstStyle/>
          <a:p>
            <a:pPr>
              <a:defRPr/>
            </a:pPr>
            <a:fld id="{E441B9AD-08D1-D74F-93F1-C1F90996D178}"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kumimoji="0" lang="en-US"/>
              <a:t>Now what?</a:t>
            </a:r>
          </a:p>
        </p:txBody>
      </p:sp>
      <p:sp>
        <p:nvSpPr>
          <p:cNvPr id="103427" name="Rectangle 3"/>
          <p:cNvSpPr>
            <a:spLocks noGrp="1" noChangeArrowheads="1"/>
          </p:cNvSpPr>
          <p:nvPr>
            <p:ph idx="1"/>
          </p:nvPr>
        </p:nvSpPr>
        <p:spPr/>
        <p:txBody>
          <a:bodyPr/>
          <a:lstStyle/>
          <a:p>
            <a:pPr eaLnBrk="1" hangingPunct="1">
              <a:defRPr/>
            </a:pPr>
            <a:r>
              <a:rPr kumimoji="0" lang="en-US" dirty="0"/>
              <a:t>At this point, you have a bunch of source code and a bunch of compiled libraries</a:t>
            </a:r>
            <a:endParaRPr kumimoji="0"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hangingPunct="1">
              <a:defRPr/>
            </a:pPr>
            <a:r>
              <a:rPr kumimoji="0" lang="en-US" dirty="0"/>
              <a:t>As mentioned earlier, you don</a:t>
            </a:r>
            <a:r>
              <a:rPr kumimoji="0" lang="fr-FR" altLang="ja-JP" dirty="0"/>
              <a:t>’</a:t>
            </a:r>
            <a:r>
              <a:rPr kumimoji="0" lang="en-US" dirty="0"/>
              <a:t>t yet have anything executable</a:t>
            </a:r>
          </a:p>
        </p:txBody>
      </p:sp>
      <p:sp>
        <p:nvSpPr>
          <p:cNvPr id="6" name="Slide Number Placeholder 5"/>
          <p:cNvSpPr>
            <a:spLocks noGrp="1"/>
          </p:cNvSpPr>
          <p:nvPr>
            <p:ph type="sldNum" sz="quarter" idx="12"/>
          </p:nvPr>
        </p:nvSpPr>
        <p:spPr/>
        <p:txBody>
          <a:bodyPr/>
          <a:lstStyle/>
          <a:p>
            <a:pPr>
              <a:defRPr/>
            </a:pPr>
            <a:fld id="{B75BC2F1-76CE-8C42-9E07-E54B5B60F0A0}"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What Will Be Where</a:t>
            </a:r>
          </a:p>
        </p:txBody>
      </p:sp>
      <p:sp>
        <p:nvSpPr>
          <p:cNvPr id="3" name="Content Placeholder 2"/>
          <p:cNvSpPr>
            <a:spLocks noGrp="1"/>
          </p:cNvSpPr>
          <p:nvPr>
            <p:ph idx="1"/>
          </p:nvPr>
        </p:nvSpPr>
        <p:spPr>
          <a:xfrm>
            <a:off x="914400" y="1740845"/>
            <a:ext cx="7543800" cy="4568515"/>
          </a:xfrm>
        </p:spPr>
        <p:txBody>
          <a:bodyPr>
            <a:normAutofit fontScale="85000" lnSpcReduction="20000"/>
          </a:bodyPr>
          <a:lstStyle/>
          <a:p>
            <a:r>
              <a:rPr lang="en-US" dirty="0" err="1"/>
              <a:t>SimpleITK</a:t>
            </a:r>
            <a:r>
              <a:rPr lang="en-US" dirty="0"/>
              <a:t> Source:</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SimpleITK</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r>
              <a:rPr lang="en-US" dirty="0" err="1"/>
              <a:t>SimpleITK</a:t>
            </a:r>
            <a:r>
              <a:rPr lang="en-US" dirty="0"/>
              <a:t> Build:</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endParaRPr>
          </a:p>
          <a:p>
            <a:r>
              <a:rPr lang="en-US" dirty="0" err="1"/>
              <a:t>SimpleITK</a:t>
            </a:r>
            <a:r>
              <a:rPr lang="en-US" dirty="0"/>
              <a:t> C++ Libraries (one or both of these two):</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\lib{\Release OR \Debug may be present} </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SimpleITK</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-Build\lib{\Release OR \Debug}</a:t>
            </a:r>
          </a:p>
          <a:p>
            <a:endParaRPr lang="en-US" dirty="0"/>
          </a:p>
          <a:p>
            <a:r>
              <a:rPr lang="en-US" dirty="0"/>
              <a:t>ITK Source:</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\ITK</a:t>
            </a:r>
          </a:p>
          <a:p>
            <a:r>
              <a:rPr lang="en-US" dirty="0"/>
              <a:t>ITK C++ Build:</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\ITK-build</a:t>
            </a:r>
          </a:p>
          <a:p>
            <a:r>
              <a:rPr lang="en-US" dirty="0"/>
              <a:t>ITK C++ Libraries:</a:t>
            </a:r>
          </a:p>
          <a:p>
            <a:pPr lvl="1"/>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a:t>
            </a:r>
            <a:r>
              <a:rPr lang="en-US" sz="1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SITKBin</a:t>
            </a: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charset="0"/>
              </a:rPr>
              <a:t>\ITK-build\lib{\Release OR \Debug may be present} </a:t>
            </a:r>
          </a:p>
        </p:txBody>
      </p:sp>
      <p:sp>
        <p:nvSpPr>
          <p:cNvPr id="4" name="Slide Number Placeholder 3"/>
          <p:cNvSpPr>
            <a:spLocks noGrp="1"/>
          </p:cNvSpPr>
          <p:nvPr>
            <p:ph type="sldNum" sz="quarter" idx="12"/>
          </p:nvPr>
        </p:nvSpPr>
        <p:spPr/>
        <p:txBody>
          <a:bodyPr/>
          <a:lstStyle/>
          <a:p>
            <a:pPr>
              <a:defRPr/>
            </a:pPr>
            <a:fld id="{8772B436-CD56-A042-8D20-6B8038D5E61B}" type="slidenum">
              <a:rPr lang="en-US" smtClean="0"/>
              <a:pPr>
                <a:defRPr/>
              </a:pPr>
              <a:t>45</a:t>
            </a:fld>
            <a:endParaRPr lang="en-US"/>
          </a:p>
        </p:txBody>
      </p:sp>
    </p:spTree>
    <p:extLst>
      <p:ext uri="{BB962C8B-B14F-4D97-AF65-F5344CB8AC3E}">
        <p14:creationId xmlns:p14="http://schemas.microsoft.com/office/powerpoint/2010/main" val="1662129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kumimoji="0" lang="en-US"/>
              <a:t>Building an application</a:t>
            </a:r>
          </a:p>
        </p:txBody>
      </p:sp>
      <p:sp>
        <p:nvSpPr>
          <p:cNvPr id="104451" name="Rectangle 3"/>
          <p:cNvSpPr>
            <a:spLocks noGrp="1" noChangeArrowheads="1"/>
          </p:cNvSpPr>
          <p:nvPr>
            <p:ph idx="1"/>
          </p:nvPr>
        </p:nvSpPr>
        <p:spPr/>
        <p:txBody>
          <a:bodyPr/>
          <a:lstStyle/>
          <a:p>
            <a:pPr eaLnBrk="1" hangingPunct="1">
              <a:defRPr/>
            </a:pPr>
            <a:r>
              <a:rPr kumimoji="0" lang="en-US" dirty="0"/>
              <a:t>ITK comes with a simple application you can build in order to test the ITK libraries </a:t>
            </a:r>
            <a:r>
              <a:rPr kumimoji="0" lang="en-US" altLang="ja-JP" dirty="0"/>
              <a:t>“</a:t>
            </a:r>
            <a:r>
              <a:rPr kumimoji="0" lang="en-US" dirty="0"/>
              <a:t>out of source</a:t>
            </a:r>
            <a:r>
              <a:rPr kumimoji="0" lang="en-US" altLang="ja-JP" dirty="0"/>
              <a:t>”</a:t>
            </a:r>
            <a:r>
              <a:rPr kumimoji="0" lang="en-US" dirty="0"/>
              <a:t> (i.e. not built inside ITK)</a:t>
            </a:r>
          </a:p>
          <a:p>
            <a:pPr eaLnBrk="1" hangingPunct="1">
              <a:defRPr/>
            </a:pPr>
            <a:r>
              <a:rPr kumimoji="0" lang="en-US" dirty="0"/>
              <a:t>It can be found in:</a:t>
            </a:r>
          </a:p>
          <a:p>
            <a:pPr lvl="1">
              <a:buNone/>
              <a:defRPr/>
            </a:pPr>
            <a:r>
              <a:rPr lang="en-US" dirty="0"/>
              <a:t>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SITKBin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/ITK/</a:t>
            </a:r>
            <a:r>
              <a:rPr kumimoji="0"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Examples/Installation</a:t>
            </a:r>
            <a:endParaRPr kumimoji="0" lang="en-US" dirty="0">
              <a:solidFill>
                <a:srgbClr val="FF8000"/>
              </a:solidFill>
            </a:endParaRPr>
          </a:p>
        </p:txBody>
      </p:sp>
      <p:sp>
        <p:nvSpPr>
          <p:cNvPr id="6" name="Slide Number Placeholder 5"/>
          <p:cNvSpPr>
            <a:spLocks noGrp="1"/>
          </p:cNvSpPr>
          <p:nvPr>
            <p:ph type="sldNum" sz="quarter" idx="12"/>
          </p:nvPr>
        </p:nvSpPr>
        <p:spPr/>
        <p:txBody>
          <a:bodyPr/>
          <a:lstStyle/>
          <a:p>
            <a:pPr>
              <a:defRPr/>
            </a:pPr>
            <a:fld id="{764D0828-1076-0C46-9CD8-CC663819A252}"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kumimoji="0" lang="en-US"/>
              <a:t>How to build HelloWorld</a:t>
            </a:r>
          </a:p>
        </p:txBody>
      </p:sp>
      <p:sp>
        <p:nvSpPr>
          <p:cNvPr id="105475" name="Rectangle 3"/>
          <p:cNvSpPr>
            <a:spLocks noGrp="1" noChangeArrowheads="1"/>
          </p:cNvSpPr>
          <p:nvPr>
            <p:ph idx="1"/>
          </p:nvPr>
        </p:nvSpPr>
        <p:spPr/>
        <p:txBody>
          <a:bodyPr/>
          <a:lstStyle/>
          <a:p>
            <a:pPr eaLnBrk="1" hangingPunct="1">
              <a:defRPr/>
            </a:pPr>
            <a:r>
              <a:rPr kumimoji="0" lang="en-US" sz="2800" dirty="0"/>
              <a:t>Copy &amp; rename the </a:t>
            </a:r>
            <a:r>
              <a:rPr kumimoji="0" lang="en-US" sz="2800" i="1" dirty="0"/>
              <a:t>Installation</a:t>
            </a:r>
            <a:r>
              <a:rPr kumimoji="0" lang="en-US" sz="2800" dirty="0"/>
              <a:t> directory somewhere outside of the Insight directory</a:t>
            </a:r>
          </a:p>
          <a:p>
            <a:pPr eaLnBrk="1" hangingPunct="1">
              <a:defRPr/>
            </a:pPr>
            <a:r>
              <a:rPr kumimoji="0" lang="en-US" sz="2800" dirty="0"/>
              <a:t>Run CMake on </a:t>
            </a:r>
            <a:r>
              <a:rPr kumimoji="0"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HelloWorld</a:t>
            </a:r>
            <a:endParaRPr kumimoji="0" lang="en-US" sz="2800" dirty="0">
              <a:solidFill>
                <a:srgbClr val="FF8000"/>
              </a:solidFill>
            </a:endParaRPr>
          </a:p>
          <a:p>
            <a:pPr lvl="1" eaLnBrk="1" hangingPunct="1">
              <a:defRPr/>
            </a:pPr>
            <a:r>
              <a:rPr kumimoji="0" lang="en-US" sz="2400" dirty="0"/>
              <a:t>Remember the source/binary distinction and use </a:t>
            </a:r>
            <a:r>
              <a:rPr kumimoji="0"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HelloWorldBin</a:t>
            </a: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kumimoji="0" lang="en-US" sz="2400" dirty="0"/>
              <a:t>as your build location</a:t>
            </a:r>
          </a:p>
          <a:p>
            <a:pPr eaLnBrk="1" hangingPunct="1">
              <a:defRPr/>
            </a:pPr>
            <a:r>
              <a:rPr kumimoji="0" lang="en-US" sz="2800" dirty="0"/>
              <a:t>CMake should automatically find ITK</a:t>
            </a:r>
          </a:p>
          <a:p>
            <a:pPr lvl="1" eaLnBrk="1" hangingPunct="1">
              <a:defRPr/>
            </a:pPr>
            <a:r>
              <a:rPr kumimoji="0" lang="en-US" sz="2400" dirty="0"/>
              <a:t>if not, edit the </a:t>
            </a:r>
            <a:r>
              <a:rPr kumimoji="0"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ITK_DIR </a:t>
            </a:r>
            <a:r>
              <a:rPr kumimoji="0" lang="en-US" sz="2400" dirty="0"/>
              <a:t>option</a:t>
            </a:r>
          </a:p>
        </p:txBody>
      </p:sp>
      <p:sp>
        <p:nvSpPr>
          <p:cNvPr id="6" name="Slide Number Placeholder 5"/>
          <p:cNvSpPr>
            <a:spLocks noGrp="1"/>
          </p:cNvSpPr>
          <p:nvPr>
            <p:ph type="sldNum" sz="quarter" idx="12"/>
          </p:nvPr>
        </p:nvSpPr>
        <p:spPr/>
        <p:txBody>
          <a:bodyPr/>
          <a:lstStyle/>
          <a:p>
            <a:pPr>
              <a:defRPr/>
            </a:pPr>
            <a:fld id="{2359E1D9-40F6-E840-BD9B-7882A1543716}" type="slidenum">
              <a:rPr lang="en-US"/>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kumimoji="0" lang="en-US"/>
              <a:t>How to build HelloWorld, cont.</a:t>
            </a:r>
          </a:p>
        </p:txBody>
      </p:sp>
      <p:sp>
        <p:nvSpPr>
          <p:cNvPr id="108547" name="Rectangle 3"/>
          <p:cNvSpPr>
            <a:spLocks noGrp="1" noChangeArrowheads="1"/>
          </p:cNvSpPr>
          <p:nvPr>
            <p:ph idx="1"/>
          </p:nvPr>
        </p:nvSpPr>
        <p:spPr/>
        <p:txBody>
          <a:bodyPr/>
          <a:lstStyle/>
          <a:p>
            <a:pPr eaLnBrk="1" hangingPunct="1">
              <a:defRPr/>
            </a:pPr>
            <a:r>
              <a:rPr kumimoji="0" lang="en-US" dirty="0"/>
              <a:t>Once CMake is happy, generate the </a:t>
            </a:r>
            <a:r>
              <a:rPr kumimoji="0" lang="en-US" dirty="0" err="1"/>
              <a:t>Makefile</a:t>
            </a:r>
            <a:r>
              <a:rPr kumimoji="0" lang="en-US" dirty="0"/>
              <a:t>/project for your compiler</a:t>
            </a:r>
          </a:p>
          <a:p>
            <a:pPr eaLnBrk="1" hangingPunct="1">
              <a:defRPr/>
            </a:pPr>
            <a:r>
              <a:rPr kumimoji="0" lang="en-US" dirty="0"/>
              <a:t>Build HelloWorld</a:t>
            </a:r>
          </a:p>
          <a:p>
            <a:pPr eaLnBrk="1" hangingPunct="1">
              <a:defRPr/>
            </a:pPr>
            <a:r>
              <a:rPr kumimoji="0" lang="en-US" dirty="0"/>
              <a:t>Give it a try</a:t>
            </a:r>
          </a:p>
        </p:txBody>
      </p:sp>
      <p:sp>
        <p:nvSpPr>
          <p:cNvPr id="6" name="Slide Number Placeholder 5"/>
          <p:cNvSpPr>
            <a:spLocks noGrp="1"/>
          </p:cNvSpPr>
          <p:nvPr>
            <p:ph type="sldNum" sz="quarter" idx="12"/>
          </p:nvPr>
        </p:nvSpPr>
        <p:spPr/>
        <p:txBody>
          <a:bodyPr/>
          <a:lstStyle/>
          <a:p>
            <a:pPr>
              <a:defRPr/>
            </a:pPr>
            <a:fld id="{2F59F925-42B3-F748-9526-38A012297821}" type="slidenum">
              <a:rPr lang="en-US"/>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kumimoji="0" lang="en-US"/>
              <a:t>More examples</a:t>
            </a:r>
          </a:p>
        </p:txBody>
      </p:sp>
      <p:sp>
        <p:nvSpPr>
          <p:cNvPr id="132099" name="Rectangle 3"/>
          <p:cNvSpPr>
            <a:spLocks noGrp="1" noChangeArrowheads="1"/>
          </p:cNvSpPr>
          <p:nvPr>
            <p:ph idx="1"/>
          </p:nvPr>
        </p:nvSpPr>
        <p:spPr>
          <a:xfrm>
            <a:off x="685800" y="1981200"/>
            <a:ext cx="7772400" cy="4343400"/>
          </a:xfrm>
        </p:spPr>
        <p:txBody>
          <a:bodyPr/>
          <a:lstStyle/>
          <a:p>
            <a:pPr eaLnBrk="1" hangingPunct="1">
              <a:lnSpc>
                <a:spcPct val="90000"/>
              </a:lnSpc>
              <a:defRPr/>
            </a:pPr>
            <a:r>
              <a:rPr kumimoji="0" lang="en-US" dirty="0"/>
              <a:t>You can turn on ITK’s </a:t>
            </a:r>
            <a:r>
              <a:rPr kumimoji="0" lang="en-US" i="1" dirty="0"/>
              <a:t>Examples</a:t>
            </a:r>
            <a:r>
              <a:rPr kumimoji="0" lang="en-US" dirty="0"/>
              <a:t> option in CMake, which will build all of the examples for you</a:t>
            </a:r>
          </a:p>
          <a:p>
            <a:pPr eaLnBrk="1" hangingPunct="1">
              <a:lnSpc>
                <a:spcPct val="90000"/>
              </a:lnSpc>
              <a:defRPr/>
            </a:pPr>
            <a:r>
              <a:rPr kumimoji="0" lang="en-US" dirty="0"/>
              <a:t>Or… you can copy the examples out-of-source and build them like you did </a:t>
            </a:r>
            <a:r>
              <a:rPr kumimoji="0" lang="en-US" dirty="0" err="1"/>
              <a:t>HelloWorld</a:t>
            </a:r>
            <a:endParaRPr kumimoji="0" lang="en-US" dirty="0"/>
          </a:p>
          <a:p>
            <a:pPr eaLnBrk="1" hangingPunct="1">
              <a:lnSpc>
                <a:spcPct val="90000"/>
              </a:lnSpc>
              <a:defRPr/>
            </a:pPr>
            <a:r>
              <a:rPr kumimoji="0" lang="en-US" dirty="0"/>
              <a:t>These examples link into ITK Software Guide; read the chapter, poke the code and see what happens…</a:t>
            </a:r>
          </a:p>
        </p:txBody>
      </p:sp>
      <p:sp>
        <p:nvSpPr>
          <p:cNvPr id="6" name="Slide Number Placeholder 5"/>
          <p:cNvSpPr>
            <a:spLocks noGrp="1"/>
          </p:cNvSpPr>
          <p:nvPr>
            <p:ph type="sldNum" sz="quarter" idx="12"/>
          </p:nvPr>
        </p:nvSpPr>
        <p:spPr/>
        <p:txBody>
          <a:bodyPr/>
          <a:lstStyle/>
          <a:p>
            <a:pPr>
              <a:defRPr/>
            </a:pPr>
            <a:fld id="{9706ECCD-FCD5-5B4B-B919-23F7E5C77FD5}"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kumimoji="0" lang="en-US"/>
              <a:t>Getting help</a:t>
            </a:r>
          </a:p>
        </p:txBody>
      </p:sp>
      <p:sp>
        <p:nvSpPr>
          <p:cNvPr id="112643" name="Rectangle 3"/>
          <p:cNvSpPr>
            <a:spLocks noGrp="1" noChangeArrowheads="1"/>
          </p:cNvSpPr>
          <p:nvPr>
            <p:ph idx="1"/>
          </p:nvPr>
        </p:nvSpPr>
        <p:spPr/>
        <p:txBody>
          <a:bodyPr/>
          <a:lstStyle/>
          <a:p>
            <a:pPr eaLnBrk="1" hangingPunct="1">
              <a:defRPr/>
            </a:pPr>
            <a:r>
              <a:rPr kumimoji="0" lang="en-US" dirty="0"/>
              <a:t>Email your instructor</a:t>
            </a:r>
          </a:p>
          <a:p>
            <a:pPr eaLnBrk="1" hangingPunct="1">
              <a:defRPr/>
            </a:pPr>
            <a:r>
              <a:rPr kumimoji="0" lang="en-US" dirty="0"/>
              <a:t>Join the insight-users mailing list; instructions are at http://www.itk.org</a:t>
            </a:r>
          </a:p>
        </p:txBody>
      </p:sp>
      <p:sp>
        <p:nvSpPr>
          <p:cNvPr id="6" name="Slide Number Placeholder 5"/>
          <p:cNvSpPr>
            <a:spLocks noGrp="1"/>
          </p:cNvSpPr>
          <p:nvPr>
            <p:ph type="sldNum" sz="quarter" idx="12"/>
          </p:nvPr>
        </p:nvSpPr>
        <p:spPr/>
        <p:txBody>
          <a:bodyPr/>
          <a:lstStyle/>
          <a:p>
            <a:pPr>
              <a:defRPr/>
            </a:pPr>
            <a:fld id="{85CC83ED-3A90-6F46-B790-943F9B218CA2}" type="slidenum">
              <a:rPr lang="en-US"/>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kumimoji="0" lang="en-US" dirty="0"/>
              <a:t>C++ Workflow thoughts</a:t>
            </a:r>
          </a:p>
        </p:txBody>
      </p:sp>
      <p:sp>
        <p:nvSpPr>
          <p:cNvPr id="109571" name="Rectangle 3"/>
          <p:cNvSpPr>
            <a:spLocks noGrp="1" noChangeArrowheads="1"/>
          </p:cNvSpPr>
          <p:nvPr>
            <p:ph idx="1"/>
          </p:nvPr>
        </p:nvSpPr>
        <p:spPr/>
        <p:txBody>
          <a:bodyPr/>
          <a:lstStyle/>
          <a:p>
            <a:pPr marL="609600" indent="-609600" eaLnBrk="1" hangingPunct="1">
              <a:buFont typeface="Wingdings" charset="0"/>
              <a:buNone/>
              <a:defRPr/>
            </a:pPr>
            <a:r>
              <a:rPr kumimoji="0" lang="en-US" dirty="0"/>
              <a:t>You should get used to the idea of:</a:t>
            </a:r>
          </a:p>
          <a:p>
            <a:pPr marL="609600" indent="-609600" eaLnBrk="1" hangingPunct="1">
              <a:buFont typeface="Times" charset="0"/>
              <a:buAutoNum type="arabicPeriod"/>
              <a:defRPr/>
            </a:pPr>
            <a:r>
              <a:rPr kumimoji="0" lang="en-US" dirty="0"/>
              <a:t>Writing some code</a:t>
            </a:r>
          </a:p>
          <a:p>
            <a:pPr marL="609600" indent="-609600" eaLnBrk="1" hangingPunct="1">
              <a:buFont typeface="Times" charset="0"/>
              <a:buAutoNum type="arabicPeriod"/>
              <a:defRPr/>
            </a:pPr>
            <a:r>
              <a:rPr kumimoji="0" lang="en-US" dirty="0"/>
              <a:t>Writing a </a:t>
            </a:r>
            <a:r>
              <a:rPr kumimoji="0" lang="en-US" dirty="0" err="1"/>
              <a:t>CMakeLists.txt</a:t>
            </a:r>
            <a:r>
              <a:rPr kumimoji="0" lang="en-US" dirty="0"/>
              <a:t> file</a:t>
            </a:r>
          </a:p>
          <a:p>
            <a:pPr marL="609600" indent="-609600" eaLnBrk="1" hangingPunct="1">
              <a:buFont typeface="Times" charset="0"/>
              <a:buAutoNum type="arabicPeriod"/>
              <a:defRPr/>
            </a:pPr>
            <a:r>
              <a:rPr kumimoji="0" lang="en-US" dirty="0"/>
              <a:t>Running CMake</a:t>
            </a:r>
          </a:p>
          <a:p>
            <a:pPr marL="609600" indent="-609600" eaLnBrk="1" hangingPunct="1">
              <a:buFont typeface="Times" charset="0"/>
              <a:buAutoNum type="arabicPeriod"/>
              <a:defRPr/>
            </a:pPr>
            <a:r>
              <a:rPr kumimoji="0" lang="en-US" dirty="0"/>
              <a:t>Building your code</a:t>
            </a:r>
          </a:p>
          <a:p>
            <a:pPr marL="609600" indent="-609600" eaLnBrk="1" hangingPunct="1">
              <a:buFont typeface="Times" charset="0"/>
              <a:buAutoNum type="arabicPeriod"/>
              <a:defRPr/>
            </a:pPr>
            <a:r>
              <a:rPr kumimoji="0" lang="en-US" dirty="0"/>
              <a:t>Rinse, repeat</a:t>
            </a:r>
          </a:p>
        </p:txBody>
      </p:sp>
      <p:sp>
        <p:nvSpPr>
          <p:cNvPr id="6" name="Slide Number Placeholder 5"/>
          <p:cNvSpPr>
            <a:spLocks noGrp="1"/>
          </p:cNvSpPr>
          <p:nvPr>
            <p:ph type="sldNum" sz="quarter" idx="12"/>
          </p:nvPr>
        </p:nvSpPr>
        <p:spPr/>
        <p:txBody>
          <a:bodyPr/>
          <a:lstStyle/>
          <a:p>
            <a:pPr>
              <a:defRPr/>
            </a:pPr>
            <a:fld id="{4EF55F30-DEE5-5F42-BDB0-9414AE96A8BD}"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457200"/>
            <a:ext cx="8001000" cy="1143000"/>
          </a:xfrm>
        </p:spPr>
        <p:txBody>
          <a:bodyPr>
            <a:normAutofit fontScale="90000"/>
          </a:bodyPr>
          <a:lstStyle/>
          <a:p>
            <a:pPr eaLnBrk="1" hangingPunct="1">
              <a:defRPr/>
            </a:pPr>
            <a:r>
              <a:rPr kumimoji="0" lang="en-US" dirty="0"/>
              <a:t>An aside: how to use ITK with</a:t>
            </a:r>
            <a:br>
              <a:rPr kumimoji="0" lang="en-US" dirty="0"/>
            </a:br>
            <a:r>
              <a:rPr kumimoji="0" lang="en-US" dirty="0"/>
              <a:t>existing C/C++ applications</a:t>
            </a:r>
          </a:p>
        </p:txBody>
      </p:sp>
      <p:sp>
        <p:nvSpPr>
          <p:cNvPr id="110595" name="Rectangle 3"/>
          <p:cNvSpPr>
            <a:spLocks noGrp="1" noChangeArrowheads="1"/>
          </p:cNvSpPr>
          <p:nvPr>
            <p:ph idx="1"/>
          </p:nvPr>
        </p:nvSpPr>
        <p:spPr>
          <a:xfrm>
            <a:off x="685800" y="1981200"/>
            <a:ext cx="7772400" cy="4343400"/>
          </a:xfrm>
        </p:spPr>
        <p:txBody>
          <a:bodyPr/>
          <a:lstStyle/>
          <a:p>
            <a:pPr eaLnBrk="1" hangingPunct="1">
              <a:lnSpc>
                <a:spcPct val="90000"/>
              </a:lnSpc>
              <a:defRPr/>
            </a:pPr>
            <a:r>
              <a:rPr kumimoji="0" lang="en-US" dirty="0"/>
              <a:t>Your existing app may not use CMake</a:t>
            </a:r>
          </a:p>
          <a:p>
            <a:pPr eaLnBrk="1" hangingPunct="1">
              <a:lnSpc>
                <a:spcPct val="90000"/>
              </a:lnSpc>
              <a:defRPr/>
            </a:pPr>
            <a:r>
              <a:rPr kumimoji="0" lang="en-US" dirty="0"/>
              <a:t>In this case, you need to link to the ITK libraries explicitly and include the appropriate source directories</a:t>
            </a:r>
          </a:p>
          <a:p>
            <a:pPr eaLnBrk="1" hangingPunct="1">
              <a:lnSpc>
                <a:spcPct val="90000"/>
              </a:lnSpc>
              <a:defRPr/>
            </a:pPr>
            <a:r>
              <a:rPr kumimoji="0" lang="en-US" dirty="0"/>
              <a:t>This </a:t>
            </a:r>
            <a:r>
              <a:rPr kumimoji="0" lang="en-US" dirty="0" err="1"/>
              <a:t>isn</a:t>
            </a:r>
            <a:r>
              <a:rPr lang="fr-FR" dirty="0"/>
              <a:t>’</a:t>
            </a:r>
            <a:r>
              <a:rPr kumimoji="0" lang="en-US" dirty="0"/>
              <a:t>t hard, but it may take some trial and error to discover everything you need</a:t>
            </a:r>
          </a:p>
          <a:p>
            <a:pPr eaLnBrk="1" hangingPunct="1">
              <a:lnSpc>
                <a:spcPct val="90000"/>
              </a:lnSpc>
              <a:defRPr/>
            </a:pPr>
            <a:r>
              <a:rPr kumimoji="0" lang="en-US" dirty="0"/>
              <a:t>You don</a:t>
            </a:r>
            <a:r>
              <a:rPr kumimoji="0" lang="fr-FR" altLang="ja-JP" dirty="0"/>
              <a:t>’</a:t>
            </a:r>
            <a:r>
              <a:rPr kumimoji="0" lang="en-US" dirty="0"/>
              <a:t>t need to worry about this in the context of this class</a:t>
            </a:r>
          </a:p>
        </p:txBody>
      </p:sp>
      <p:sp>
        <p:nvSpPr>
          <p:cNvPr id="6" name="Slide Number Placeholder 5"/>
          <p:cNvSpPr>
            <a:spLocks noGrp="1"/>
          </p:cNvSpPr>
          <p:nvPr>
            <p:ph type="sldNum" sz="quarter" idx="12"/>
          </p:nvPr>
        </p:nvSpPr>
        <p:spPr/>
        <p:txBody>
          <a:bodyPr/>
          <a:lstStyle/>
          <a:p>
            <a:pPr>
              <a:defRPr/>
            </a:pPr>
            <a:fld id="{237DBA94-1D3D-174F-B76B-0BC2EAEE641D}" type="slidenum">
              <a:rPr lang="en-US"/>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kumimoji="0" lang="en-US"/>
              <a:t>ITK Documentation</a:t>
            </a:r>
          </a:p>
        </p:txBody>
      </p:sp>
      <p:sp>
        <p:nvSpPr>
          <p:cNvPr id="120835" name="Rectangle 3"/>
          <p:cNvSpPr>
            <a:spLocks noGrp="1" noChangeArrowheads="1"/>
          </p:cNvSpPr>
          <p:nvPr>
            <p:ph idx="1"/>
          </p:nvPr>
        </p:nvSpPr>
        <p:spPr>
          <a:xfrm>
            <a:off x="685800" y="1981200"/>
            <a:ext cx="7848600" cy="4114800"/>
          </a:xfrm>
        </p:spPr>
        <p:txBody>
          <a:bodyPr>
            <a:normAutofit/>
          </a:bodyPr>
          <a:lstStyle/>
          <a:p>
            <a:pPr eaLnBrk="1" hangingPunct="1">
              <a:defRPr/>
            </a:pPr>
            <a:r>
              <a:rPr kumimoji="0" lang="en-US" sz="2800" dirty="0"/>
              <a:t>Most of the ITK documentation is generated automatically from source comments using </a:t>
            </a:r>
            <a:r>
              <a:rPr kumimoji="0" lang="en-US" sz="2800" dirty="0" err="1"/>
              <a:t>Doxygen</a:t>
            </a:r>
            <a:endParaRPr kumimoji="0" lang="en-US" sz="2800" dirty="0"/>
          </a:p>
          <a:p>
            <a:pPr eaLnBrk="1" hangingPunct="1">
              <a:defRPr/>
            </a:pPr>
            <a:r>
              <a:rPr kumimoji="0" lang="en-US" sz="2800" dirty="0"/>
              <a:t>Please familiarize yourself with the various means of navigating the </a:t>
            </a:r>
            <a:r>
              <a:rPr kumimoji="0" lang="en-US" sz="2800" dirty="0" err="1"/>
              <a:t>Doxygen</a:t>
            </a:r>
            <a:r>
              <a:rPr kumimoji="0" lang="en-US" sz="2800" dirty="0"/>
              <a:t> documentation online, e.g. selecting a </a:t>
            </a:r>
            <a:r>
              <a:rPr lang="en-US" sz="2800" dirty="0"/>
              <a:t>Module and then selecting a Class</a:t>
            </a:r>
          </a:p>
          <a:p>
            <a:pPr>
              <a:defRPr/>
            </a:pPr>
            <a:r>
              <a:rPr lang="en-US" dirty="0"/>
              <a:t>Don’t forget the URLs on slide 27 (“Step 0”).</a:t>
            </a:r>
          </a:p>
        </p:txBody>
      </p:sp>
      <p:sp>
        <p:nvSpPr>
          <p:cNvPr id="6" name="Slide Number Placeholder 5"/>
          <p:cNvSpPr>
            <a:spLocks noGrp="1"/>
          </p:cNvSpPr>
          <p:nvPr>
            <p:ph type="sldNum" sz="quarter" idx="12"/>
          </p:nvPr>
        </p:nvSpPr>
        <p:spPr/>
        <p:txBody>
          <a:bodyPr/>
          <a:lstStyle/>
          <a:p>
            <a:pPr>
              <a:defRPr/>
            </a:pPr>
            <a:fld id="{C5411FDC-2400-A947-974A-EA76BD7876D9}" type="slidenum">
              <a:rPr lang="en-US"/>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kumimoji="0" lang="en-US" dirty="0"/>
              <a:t>Assignment 1</a:t>
            </a:r>
            <a:r>
              <a:rPr kumimoji="0" lang="en-US" dirty="0">
                <a:latin typeface="Helvetica"/>
              </a:rPr>
              <a:t>…</a:t>
            </a:r>
            <a:endParaRPr kumimoji="0" lang="en-US" dirty="0"/>
          </a:p>
        </p:txBody>
      </p:sp>
      <p:sp>
        <p:nvSpPr>
          <p:cNvPr id="128003" name="Rectangle 3"/>
          <p:cNvSpPr>
            <a:spLocks noGrp="1" noChangeArrowheads="1"/>
          </p:cNvSpPr>
          <p:nvPr>
            <p:ph idx="1"/>
          </p:nvPr>
        </p:nvSpPr>
        <p:spPr/>
        <p:txBody>
          <a:bodyPr/>
          <a:lstStyle/>
          <a:p>
            <a:pPr eaLnBrk="1" hangingPunct="1">
              <a:lnSpc>
                <a:spcPct val="90000"/>
              </a:lnSpc>
              <a:defRPr/>
            </a:pPr>
            <a:r>
              <a:rPr kumimoji="0" lang="en-US" sz="2800" dirty="0"/>
              <a:t>Will be assigned later this week or early next week.</a:t>
            </a:r>
          </a:p>
          <a:p>
            <a:pPr lvl="1">
              <a:lnSpc>
                <a:spcPct val="90000"/>
              </a:lnSpc>
              <a:defRPr/>
            </a:pPr>
            <a:r>
              <a:rPr lang="en-US" dirty="0"/>
              <a:t>P</a:t>
            </a:r>
            <a:r>
              <a:rPr kumimoji="0" lang="en-US" sz="2400" dirty="0"/>
              <a:t>lease do NOT start until we have it ready</a:t>
            </a:r>
          </a:p>
          <a:p>
            <a:pPr eaLnBrk="1" hangingPunct="1">
              <a:lnSpc>
                <a:spcPct val="90000"/>
              </a:lnSpc>
              <a:defRPr/>
            </a:pPr>
            <a:r>
              <a:rPr kumimoji="0" lang="en-US" sz="2800" dirty="0"/>
              <a:t>New:  Uses SVN instead of email to submit</a:t>
            </a:r>
          </a:p>
          <a:p>
            <a:pPr eaLnBrk="1" hangingPunct="1">
              <a:lnSpc>
                <a:spcPct val="90000"/>
              </a:lnSpc>
              <a:defRPr/>
            </a:pPr>
            <a:r>
              <a:rPr lang="en-US" dirty="0"/>
              <a:t>You should have received email with your </a:t>
            </a:r>
            <a:r>
              <a:rPr lang="en-US" dirty="0" err="1"/>
              <a:t>svn</a:t>
            </a:r>
            <a:r>
              <a:rPr lang="en-US" dirty="0"/>
              <a:t> account</a:t>
            </a:r>
            <a:endParaRPr kumimoji="0" lang="en-US" sz="2800" dirty="0"/>
          </a:p>
        </p:txBody>
      </p:sp>
      <p:sp>
        <p:nvSpPr>
          <p:cNvPr id="6" name="Slide Number Placeholder 5"/>
          <p:cNvSpPr>
            <a:spLocks noGrp="1"/>
          </p:cNvSpPr>
          <p:nvPr>
            <p:ph type="sldNum" sz="quarter" idx="12"/>
          </p:nvPr>
        </p:nvSpPr>
        <p:spPr/>
        <p:txBody>
          <a:bodyPr/>
          <a:lstStyle/>
          <a:p>
            <a:pPr>
              <a:defRPr/>
            </a:pPr>
            <a:fld id="{E9D7810D-A9A4-9149-B196-9C0812E0BDA9}"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kumimoji="0" lang="en-US" dirty="0"/>
              <a:t>Assignment 2</a:t>
            </a:r>
            <a:r>
              <a:rPr kumimoji="0" lang="en-US" dirty="0">
                <a:latin typeface="Helvetica"/>
              </a:rPr>
              <a:t>…</a:t>
            </a:r>
            <a:endParaRPr kumimoji="0" lang="en-US" dirty="0"/>
          </a:p>
        </p:txBody>
      </p:sp>
      <p:sp>
        <p:nvSpPr>
          <p:cNvPr id="128003" name="Rectangle 3"/>
          <p:cNvSpPr>
            <a:spLocks noGrp="1" noChangeArrowheads="1"/>
          </p:cNvSpPr>
          <p:nvPr>
            <p:ph idx="1"/>
          </p:nvPr>
        </p:nvSpPr>
        <p:spPr/>
        <p:txBody>
          <a:bodyPr/>
          <a:lstStyle/>
          <a:p>
            <a:pPr eaLnBrk="1" hangingPunct="1">
              <a:lnSpc>
                <a:spcPct val="90000"/>
              </a:lnSpc>
              <a:defRPr/>
            </a:pPr>
            <a:r>
              <a:rPr kumimoji="0" lang="en-US" sz="2800" dirty="0"/>
              <a:t>Will be assigned next week.</a:t>
            </a:r>
          </a:p>
          <a:p>
            <a:pPr lvl="1">
              <a:lnSpc>
                <a:spcPct val="90000"/>
              </a:lnSpc>
              <a:defRPr/>
            </a:pPr>
            <a:r>
              <a:rPr lang="en-US" dirty="0"/>
              <a:t>P</a:t>
            </a:r>
            <a:r>
              <a:rPr kumimoji="0" lang="en-US" sz="2400" dirty="0"/>
              <a:t>lease do NOT start until we have it ready</a:t>
            </a:r>
          </a:p>
          <a:p>
            <a:pPr eaLnBrk="1" hangingPunct="1">
              <a:lnSpc>
                <a:spcPct val="90000"/>
              </a:lnSpc>
              <a:defRPr/>
            </a:pPr>
            <a:r>
              <a:rPr kumimoji="0" lang="en-US" sz="2800" dirty="0"/>
              <a:t>Follows this pattern of CMake &amp; Compilation</a:t>
            </a:r>
          </a:p>
          <a:p>
            <a:pPr eaLnBrk="1" hangingPunct="1">
              <a:lnSpc>
                <a:spcPct val="90000"/>
              </a:lnSpc>
              <a:defRPr/>
            </a:pPr>
            <a:r>
              <a:rPr kumimoji="0" lang="en-US" sz="2800" dirty="0"/>
              <a:t>Don</a:t>
            </a:r>
            <a:r>
              <a:rPr kumimoji="0" lang="fr-FR" altLang="ja-JP" sz="2800" dirty="0"/>
              <a:t>’</a:t>
            </a:r>
            <a:r>
              <a:rPr kumimoji="0" lang="en-US" sz="2800" dirty="0"/>
              <a:t>t procrastinate! </a:t>
            </a:r>
          </a:p>
          <a:p>
            <a:pPr eaLnBrk="1" hangingPunct="1">
              <a:lnSpc>
                <a:spcPct val="90000"/>
              </a:lnSpc>
              <a:defRPr/>
            </a:pPr>
            <a:r>
              <a:rPr kumimoji="0" lang="en-US" sz="2800" dirty="0"/>
              <a:t>If you</a:t>
            </a:r>
            <a:r>
              <a:rPr kumimoji="0" lang="fr-FR" altLang="ja-JP" sz="2800" dirty="0"/>
              <a:t>’</a:t>
            </a:r>
            <a:r>
              <a:rPr kumimoji="0" lang="en-US" sz="2800" dirty="0"/>
              <a:t>re going to have compiler problems, they</a:t>
            </a:r>
            <a:r>
              <a:rPr kumimoji="0" lang="fr-FR" sz="2800" dirty="0"/>
              <a:t> </a:t>
            </a:r>
            <a:r>
              <a:rPr kumimoji="0" lang="en-US" sz="2800" dirty="0"/>
              <a:t>will show up early in the course, so don</a:t>
            </a:r>
            <a:r>
              <a:rPr kumimoji="0" lang="fr-FR" altLang="ja-JP" sz="2800" dirty="0"/>
              <a:t>’</a:t>
            </a:r>
            <a:r>
              <a:rPr kumimoji="0" lang="en-US" sz="2800" dirty="0"/>
              <a:t>t procrastinate this assignment.</a:t>
            </a:r>
          </a:p>
        </p:txBody>
      </p:sp>
      <p:sp>
        <p:nvSpPr>
          <p:cNvPr id="6" name="Slide Number Placeholder 5"/>
          <p:cNvSpPr>
            <a:spLocks noGrp="1"/>
          </p:cNvSpPr>
          <p:nvPr>
            <p:ph type="sldNum" sz="quarter" idx="12"/>
          </p:nvPr>
        </p:nvSpPr>
        <p:spPr/>
        <p:txBody>
          <a:bodyPr/>
          <a:lstStyle/>
          <a:p>
            <a:pPr>
              <a:defRPr/>
            </a:pPr>
            <a:fld id="{E9D7810D-A9A4-9149-B196-9C0812E0BDA9}" type="slidenum">
              <a:rPr lang="en-US"/>
              <a:pPr>
                <a:defRPr/>
              </a:pPr>
              <a:t>54</a:t>
            </a:fld>
            <a:endParaRPr lang="en-US"/>
          </a:p>
        </p:txBody>
      </p:sp>
    </p:spTree>
    <p:extLst>
      <p:ext uri="{BB962C8B-B14F-4D97-AF65-F5344CB8AC3E}">
        <p14:creationId xmlns:p14="http://schemas.microsoft.com/office/powerpoint/2010/main" val="91857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kumimoji="0" lang="en-US" dirty="0"/>
              <a:t>Assignments</a:t>
            </a:r>
          </a:p>
        </p:txBody>
      </p:sp>
      <p:sp>
        <p:nvSpPr>
          <p:cNvPr id="122883" name="Rectangle 3"/>
          <p:cNvSpPr>
            <a:spLocks noGrp="1" noChangeArrowheads="1"/>
          </p:cNvSpPr>
          <p:nvPr>
            <p:ph idx="1"/>
          </p:nvPr>
        </p:nvSpPr>
        <p:spPr>
          <a:xfrm>
            <a:off x="685800" y="1981200"/>
            <a:ext cx="7772400" cy="4419600"/>
          </a:xfrm>
        </p:spPr>
        <p:txBody>
          <a:bodyPr/>
          <a:lstStyle/>
          <a:p>
            <a:pPr eaLnBrk="1" hangingPunct="1">
              <a:lnSpc>
                <a:spcPct val="90000"/>
              </a:lnSpc>
              <a:defRPr/>
            </a:pPr>
            <a:r>
              <a:rPr kumimoji="0" lang="en-US" dirty="0"/>
              <a:t>Collaboration is </a:t>
            </a:r>
            <a:r>
              <a:rPr kumimoji="0" lang="en-US" b="1" dirty="0"/>
              <a:t>encouraged</a:t>
            </a:r>
            <a:r>
              <a:rPr kumimoji="0" lang="en-US" dirty="0"/>
              <a:t>; unless told otherwise, feel free to discuss assignments with other students</a:t>
            </a:r>
          </a:p>
          <a:p>
            <a:pPr eaLnBrk="1" hangingPunct="1">
              <a:lnSpc>
                <a:spcPct val="90000"/>
              </a:lnSpc>
              <a:defRPr/>
            </a:pPr>
            <a:r>
              <a:rPr kumimoji="0" lang="en-US" dirty="0"/>
              <a:t>But… </a:t>
            </a:r>
            <a:r>
              <a:rPr kumimoji="0" lang="en-US" i="1" dirty="0"/>
              <a:t>please</a:t>
            </a:r>
            <a:r>
              <a:rPr kumimoji="0" lang="en-US" dirty="0"/>
              <a:t> submit your own code - don</a:t>
            </a:r>
            <a:r>
              <a:rPr kumimoji="0" lang="fr-FR" altLang="ja-JP" dirty="0"/>
              <a:t>’</a:t>
            </a:r>
            <a:r>
              <a:rPr kumimoji="0" lang="en-US" dirty="0"/>
              <a:t>t copy and paste stuff from friends; see syllabus for details</a:t>
            </a:r>
          </a:p>
          <a:p>
            <a:pPr eaLnBrk="1" hangingPunct="1">
              <a:lnSpc>
                <a:spcPct val="90000"/>
              </a:lnSpc>
              <a:defRPr/>
            </a:pPr>
            <a:r>
              <a:rPr kumimoji="0" lang="en-US" dirty="0"/>
              <a:t>More so than other classes, you will be learning techniques that translate directly to the real world - don</a:t>
            </a:r>
            <a:r>
              <a:rPr kumimoji="0" lang="fr-FR" altLang="ja-JP" dirty="0"/>
              <a:t>’</a:t>
            </a:r>
            <a:r>
              <a:rPr kumimoji="0" lang="en-US" dirty="0"/>
              <a:t>t cheat yourself</a:t>
            </a:r>
          </a:p>
        </p:txBody>
      </p:sp>
      <p:sp>
        <p:nvSpPr>
          <p:cNvPr id="6" name="Slide Number Placeholder 5"/>
          <p:cNvSpPr>
            <a:spLocks noGrp="1"/>
          </p:cNvSpPr>
          <p:nvPr>
            <p:ph type="sldNum" sz="quarter" idx="12"/>
          </p:nvPr>
        </p:nvSpPr>
        <p:spPr/>
        <p:txBody>
          <a:bodyPr/>
          <a:lstStyle/>
          <a:p>
            <a:pPr>
              <a:defRPr/>
            </a:pPr>
            <a:fld id="{AD0576C8-25B7-1049-84B3-F17B79CFED97}"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kumimoji="0" lang="en-US"/>
              <a:t>Grading of assignments</a:t>
            </a:r>
          </a:p>
        </p:txBody>
      </p:sp>
      <p:sp>
        <p:nvSpPr>
          <p:cNvPr id="123907" name="Rectangle 3"/>
          <p:cNvSpPr>
            <a:spLocks noGrp="1" noChangeArrowheads="1"/>
          </p:cNvSpPr>
          <p:nvPr>
            <p:ph idx="1"/>
          </p:nvPr>
        </p:nvSpPr>
        <p:spPr/>
        <p:txBody>
          <a:bodyPr/>
          <a:lstStyle/>
          <a:p>
            <a:pPr eaLnBrk="1" hangingPunct="1">
              <a:lnSpc>
                <a:spcPct val="90000"/>
              </a:lnSpc>
              <a:defRPr/>
            </a:pPr>
            <a:r>
              <a:rPr kumimoji="0" lang="en-US" dirty="0"/>
              <a:t>Grading criteria:</a:t>
            </a:r>
          </a:p>
          <a:p>
            <a:pPr lvl="1" eaLnBrk="1" hangingPunct="1">
              <a:lnSpc>
                <a:spcPct val="90000"/>
              </a:lnSpc>
              <a:defRPr/>
            </a:pPr>
            <a:r>
              <a:rPr kumimoji="0" lang="en-US" dirty="0"/>
              <a:t>Does it accomplish the specified task?</a:t>
            </a:r>
          </a:p>
          <a:p>
            <a:pPr lvl="1" eaLnBrk="1" hangingPunct="1">
              <a:lnSpc>
                <a:spcPct val="90000"/>
              </a:lnSpc>
              <a:defRPr/>
            </a:pPr>
            <a:r>
              <a:rPr kumimoji="0" lang="en-US" dirty="0"/>
              <a:t>Is it well commented? Follow the </a:t>
            </a:r>
            <a:r>
              <a:rPr kumimoji="0" lang="ja-JP" altLang="en-US" dirty="0"/>
              <a:t>“</a:t>
            </a:r>
            <a:r>
              <a:rPr kumimoji="0" lang="en-US" dirty="0"/>
              <a:t>6 month rule</a:t>
            </a:r>
            <a:r>
              <a:rPr kumimoji="0" lang="ja-JP" altLang="en-US" dirty="0"/>
              <a:t>”</a:t>
            </a:r>
            <a:r>
              <a:rPr kumimoji="0" lang="en-US" dirty="0"/>
              <a:t> - if you leave for 6 months, you should be able to pick up where you left off.</a:t>
            </a:r>
          </a:p>
          <a:p>
            <a:pPr lvl="1" eaLnBrk="1" hangingPunct="1">
              <a:lnSpc>
                <a:spcPct val="90000"/>
              </a:lnSpc>
              <a:defRPr/>
            </a:pPr>
            <a:r>
              <a:rPr kumimoji="0" lang="en-US" dirty="0"/>
              <a:t>Many/most assignments will be divided into sections, with each section pass-fail.</a:t>
            </a:r>
          </a:p>
          <a:p>
            <a:pPr lvl="2" eaLnBrk="1" hangingPunct="1">
              <a:lnSpc>
                <a:spcPct val="90000"/>
              </a:lnSpc>
              <a:defRPr/>
            </a:pPr>
            <a:r>
              <a:rPr kumimoji="0" lang="en-US" dirty="0"/>
              <a:t>We may give opportunities to fix </a:t>
            </a:r>
            <a:r>
              <a:rPr kumimoji="0" lang="ja-JP" altLang="en-US" dirty="0"/>
              <a:t>“</a:t>
            </a:r>
            <a:r>
              <a:rPr kumimoji="0" lang="en-US" dirty="0"/>
              <a:t>stupid</a:t>
            </a:r>
            <a:r>
              <a:rPr kumimoji="0" lang="ja-JP" altLang="en-US" dirty="0"/>
              <a:t>”</a:t>
            </a:r>
            <a:r>
              <a:rPr kumimoji="0" lang="en-US" dirty="0"/>
              <a:t> problems before final judgment is passed</a:t>
            </a:r>
          </a:p>
        </p:txBody>
      </p:sp>
      <p:sp>
        <p:nvSpPr>
          <p:cNvPr id="6" name="Slide Number Placeholder 5"/>
          <p:cNvSpPr>
            <a:spLocks noGrp="1"/>
          </p:cNvSpPr>
          <p:nvPr>
            <p:ph type="sldNum" sz="quarter" idx="12"/>
          </p:nvPr>
        </p:nvSpPr>
        <p:spPr/>
        <p:txBody>
          <a:bodyPr/>
          <a:lstStyle/>
          <a:p>
            <a:pPr>
              <a:defRPr/>
            </a:pPr>
            <a:fld id="{77F89890-85C0-CD4E-AB92-B86BCF1C246E}"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p:txBody>
          <a:bodyPr/>
          <a:lstStyle/>
          <a:p>
            <a:pPr eaLnBrk="1" hangingPunct="1">
              <a:defRPr/>
            </a:pPr>
            <a:r>
              <a:rPr kumimoji="0" lang="en-US"/>
              <a:t>Assignments, cont.</a:t>
            </a:r>
          </a:p>
        </p:txBody>
      </p:sp>
      <p:sp>
        <p:nvSpPr>
          <p:cNvPr id="124931" name="Rectangle 1027"/>
          <p:cNvSpPr>
            <a:spLocks noGrp="1" noChangeArrowheads="1"/>
          </p:cNvSpPr>
          <p:nvPr>
            <p:ph idx="1"/>
          </p:nvPr>
        </p:nvSpPr>
        <p:spPr/>
        <p:txBody>
          <a:bodyPr/>
          <a:lstStyle/>
          <a:p>
            <a:pPr eaLnBrk="1" hangingPunct="1">
              <a:defRPr/>
            </a:pPr>
            <a:r>
              <a:rPr kumimoji="0" lang="en-US" dirty="0"/>
              <a:t>Please interpret due dates as absolute, unless told otherwise</a:t>
            </a:r>
          </a:p>
          <a:p>
            <a:pPr eaLnBrk="1" hangingPunct="1">
              <a:defRPr/>
            </a:pPr>
            <a:r>
              <a:rPr kumimoji="0" lang="en-US" dirty="0"/>
              <a:t>Really</a:t>
            </a:r>
          </a:p>
          <a:p>
            <a:pPr eaLnBrk="1" hangingPunct="1">
              <a:defRPr/>
            </a:pPr>
            <a:r>
              <a:rPr kumimoji="0" lang="en-US" dirty="0"/>
              <a:t>We</a:t>
            </a:r>
            <a:r>
              <a:rPr kumimoji="0" lang="fr-FR" altLang="ja-JP" dirty="0"/>
              <a:t>’</a:t>
            </a:r>
            <a:r>
              <a:rPr kumimoji="0" lang="en-US" dirty="0"/>
              <a:t>re happy to spend time helping you debug code, but not at 11 pm the day before the assignment is due</a:t>
            </a:r>
          </a:p>
        </p:txBody>
      </p:sp>
      <p:sp>
        <p:nvSpPr>
          <p:cNvPr id="6" name="Slide Number Placeholder 5"/>
          <p:cNvSpPr>
            <a:spLocks noGrp="1"/>
          </p:cNvSpPr>
          <p:nvPr>
            <p:ph type="sldNum" sz="quarter" idx="12"/>
          </p:nvPr>
        </p:nvSpPr>
        <p:spPr/>
        <p:txBody>
          <a:bodyPr/>
          <a:lstStyle/>
          <a:p>
            <a:pPr>
              <a:defRPr/>
            </a:pPr>
            <a:fld id="{C362A4E2-69D6-8B4F-A2E4-50CE33A7234D}"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pPr eaLnBrk="1" hangingPunct="1">
              <a:defRPr/>
            </a:pPr>
            <a:r>
              <a:rPr kumimoji="0" lang="en-US"/>
              <a:t>Computer requirements:  recommended</a:t>
            </a:r>
          </a:p>
        </p:txBody>
      </p:sp>
      <p:sp>
        <p:nvSpPr>
          <p:cNvPr id="114691" name="Rectangle 3"/>
          <p:cNvSpPr>
            <a:spLocks noGrp="1" noChangeArrowheads="1"/>
          </p:cNvSpPr>
          <p:nvPr>
            <p:ph idx="1"/>
          </p:nvPr>
        </p:nvSpPr>
        <p:spPr>
          <a:xfrm>
            <a:off x="914400" y="1740845"/>
            <a:ext cx="7696200" cy="4568515"/>
          </a:xfrm>
        </p:spPr>
        <p:txBody>
          <a:bodyPr>
            <a:normAutofit fontScale="85000" lnSpcReduction="10000"/>
          </a:bodyPr>
          <a:lstStyle/>
          <a:p>
            <a:pPr eaLnBrk="1" hangingPunct="1">
              <a:defRPr/>
            </a:pPr>
            <a:r>
              <a:rPr kumimoji="0" lang="en-US" sz="2800" dirty="0"/>
              <a:t>Your own computer is preferable (especially in COVID)</a:t>
            </a:r>
          </a:p>
          <a:p>
            <a:pPr lvl="1" eaLnBrk="1" hangingPunct="1">
              <a:defRPr/>
            </a:pPr>
            <a:r>
              <a:rPr kumimoji="0" lang="en-US" sz="2400" dirty="0"/>
              <a:t>Remote-login to university computers should also work</a:t>
            </a:r>
          </a:p>
          <a:p>
            <a:pPr lvl="1" eaLnBrk="1" hangingPunct="1">
              <a:defRPr/>
            </a:pPr>
            <a:r>
              <a:rPr kumimoji="0" lang="en-US" sz="2400" dirty="0"/>
              <a:t>Please be aware that ITK can consume a lot of disk space during the build process (feel free to use </a:t>
            </a:r>
            <a:r>
              <a:rPr kumimoji="0" lang="en-US" sz="2400" dirty="0" err="1"/>
              <a:t>BOXDrive</a:t>
            </a:r>
            <a:r>
              <a:rPr kumimoji="0" lang="en-US" sz="2400" dirty="0"/>
              <a:t> or </a:t>
            </a:r>
            <a:r>
              <a:rPr kumimoji="0" lang="en-US" sz="2400" dirty="0" err="1"/>
              <a:t>Gdrive</a:t>
            </a:r>
            <a:r>
              <a:rPr kumimoji="0" lang="en-US" sz="2400" dirty="0"/>
              <a:t>)</a:t>
            </a:r>
          </a:p>
          <a:p>
            <a:pPr>
              <a:defRPr/>
            </a:pPr>
            <a:r>
              <a:rPr kumimoji="0" lang="en-US" sz="2800" dirty="0"/>
              <a:t>Windows 10 with Visual Studio </a:t>
            </a:r>
            <a:r>
              <a:rPr lang="en-US" dirty="0"/>
              <a:t>2017 with MSVC toolset ≥ v140; </a:t>
            </a:r>
            <a:r>
              <a:rPr kumimoji="0" lang="en-US" sz="2800" dirty="0"/>
              <a:t>Python ≥ 3.7 (x64)</a:t>
            </a:r>
          </a:p>
          <a:p>
            <a:pPr lvl="1">
              <a:defRPr/>
            </a:pPr>
            <a:r>
              <a:rPr lang="en-US" sz="2400" dirty="0"/>
              <a:t>Suggest Win10x64 1909 or newer</a:t>
            </a:r>
          </a:p>
          <a:p>
            <a:pPr lvl="1">
              <a:defRPr/>
            </a:pPr>
            <a:r>
              <a:rPr lang="en-US" dirty="0"/>
              <a:t>Suggest </a:t>
            </a:r>
            <a:r>
              <a:rPr lang="en-US" sz="2400" dirty="0"/>
              <a:t>Visual Studio Enterprise 2017 and Anaconda </a:t>
            </a:r>
            <a:r>
              <a:rPr lang="en-US" dirty="0"/>
              <a:t>≥ </a:t>
            </a:r>
            <a:r>
              <a:rPr lang="en-US" sz="2400" dirty="0"/>
              <a:t>3.7</a:t>
            </a:r>
          </a:p>
          <a:p>
            <a:pPr lvl="1">
              <a:defRPr/>
            </a:pPr>
            <a:r>
              <a:rPr kumimoji="0" lang="en-US" dirty="0"/>
              <a:t>Windows 11 and newer Visual Studio should work, but not verified</a:t>
            </a:r>
            <a:endParaRPr kumimoji="0" lang="en-US" sz="2400" dirty="0"/>
          </a:p>
          <a:p>
            <a:pPr>
              <a:defRPr/>
            </a:pPr>
            <a:r>
              <a:rPr kumimoji="0" lang="en-US" sz="2800" dirty="0"/>
              <a:t>Mac OS X, X-Code, </a:t>
            </a:r>
            <a:r>
              <a:rPr lang="en-US" dirty="0"/>
              <a:t>user-installed Anaconda Python ≥ 3.7</a:t>
            </a:r>
            <a:endParaRPr kumimoji="0" lang="en-US" sz="2800" dirty="0"/>
          </a:p>
          <a:p>
            <a:pPr>
              <a:defRPr/>
            </a:pPr>
            <a:r>
              <a:rPr lang="en-US" dirty="0"/>
              <a:t>Recent x64 Linux (e.g. Ubuntu, RHEL, or CentOS), system </a:t>
            </a:r>
            <a:r>
              <a:rPr lang="en-US" dirty="0" err="1"/>
              <a:t>gcc</a:t>
            </a:r>
            <a:r>
              <a:rPr lang="en-US" dirty="0"/>
              <a:t>; user-installed Anaconda Python ≥ 3.7</a:t>
            </a:r>
            <a:endParaRPr kumimoji="0" lang="en-US" sz="2800" dirty="0"/>
          </a:p>
        </p:txBody>
      </p:sp>
      <p:sp>
        <p:nvSpPr>
          <p:cNvPr id="6" name="Slide Number Placeholder 5"/>
          <p:cNvSpPr>
            <a:spLocks noGrp="1"/>
          </p:cNvSpPr>
          <p:nvPr>
            <p:ph type="sldNum" sz="quarter" idx="12"/>
          </p:nvPr>
        </p:nvSpPr>
        <p:spPr/>
        <p:txBody>
          <a:bodyPr/>
          <a:lstStyle/>
          <a:p>
            <a:pPr>
              <a:defRPr/>
            </a:pPr>
            <a:fld id="{7C9ACD06-C420-1748-A10D-E7BB952E548D}" type="slidenum">
              <a:rPr lang="en-US"/>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G 22 Blue Perspective">
  <a:themeElements>
    <a:clrScheme name="Galeotti - Blue Perspective">
      <a:dk1>
        <a:sysClr val="windowText" lastClr="000000"/>
      </a:dk1>
      <a:lt1>
        <a:sysClr val="window" lastClr="FFFFFF"/>
      </a:lt1>
      <a:dk2>
        <a:srgbClr val="3E3D2D"/>
      </a:dk2>
      <a:lt2>
        <a:srgbClr val="FFFF66"/>
      </a:lt2>
      <a:accent1>
        <a:srgbClr val="FF8000"/>
      </a:accent1>
      <a:accent2>
        <a:srgbClr val="71685A"/>
      </a:accent2>
      <a:accent3>
        <a:srgbClr val="FF0000"/>
      </a:accent3>
      <a:accent4>
        <a:srgbClr val="909465"/>
      </a:accent4>
      <a:accent5>
        <a:srgbClr val="956B43"/>
      </a:accent5>
      <a:accent6>
        <a:srgbClr val="FEA022"/>
      </a:accent6>
      <a:hlink>
        <a:srgbClr val="7F7F7F"/>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JG 22 Blue Perspective" id="{460246F3-D8BF-1D48-A39A-670D112EAE90}" vid="{1FECD22A-35BA-434C-922A-1C5080992EA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JG 22 Blue Perspective</Template>
  <TotalTime>21526</TotalTime>
  <Words>3510</Words>
  <Application>Microsoft Macintosh PowerPoint</Application>
  <PresentationFormat>On-screen Show (4:3)</PresentationFormat>
  <Paragraphs>490</Paragraphs>
  <Slides>54</Slides>
  <Notes>50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Courier New</vt:lpstr>
      <vt:lpstr>Helvetica</vt:lpstr>
      <vt:lpstr>Times</vt:lpstr>
      <vt:lpstr>Times New Roman</vt:lpstr>
      <vt:lpstr>Wingdings</vt:lpstr>
      <vt:lpstr>JG 22 Blue Perspective</vt:lpstr>
      <vt:lpstr>Lecture 3 Getting Started with ITK!</vt:lpstr>
      <vt:lpstr>First:  Online Course Content</vt:lpstr>
      <vt:lpstr>You need the book</vt:lpstr>
      <vt:lpstr>Goals for this lecture</vt:lpstr>
      <vt:lpstr>Getting help</vt:lpstr>
      <vt:lpstr>Assignments</vt:lpstr>
      <vt:lpstr>Grading of assignments</vt:lpstr>
      <vt:lpstr>Assignments, cont.</vt:lpstr>
      <vt:lpstr>Computer requirements:  recommended</vt:lpstr>
      <vt:lpstr>What am I using?</vt:lpstr>
      <vt:lpstr>Alternative usable computer configurations</vt:lpstr>
      <vt:lpstr>What is ITK?</vt:lpstr>
      <vt:lpstr>So, what’s it good for?</vt:lpstr>
      <vt:lpstr>What we assume you can do</vt:lpstr>
      <vt:lpstr>You may have not…</vt:lpstr>
      <vt:lpstr>Revision control with SVN</vt:lpstr>
      <vt:lpstr>SVN terms</vt:lpstr>
      <vt:lpstr>SVN terms, cont.</vt:lpstr>
      <vt:lpstr>SVN setup</vt:lpstr>
      <vt:lpstr>SVN setup, cont.</vt:lpstr>
      <vt:lpstr>Cross platform (C++) development</vt:lpstr>
      <vt:lpstr>The answer: CMake</vt:lpstr>
      <vt:lpstr>CMake is:</vt:lpstr>
      <vt:lpstr>How CMake runs</vt:lpstr>
      <vt:lpstr>How CMake runs, cont.</vt:lpstr>
      <vt:lpstr>CMakeLists.txt syntax</vt:lpstr>
      <vt:lpstr>Full Example of CMakeLists.txt</vt:lpstr>
      <vt:lpstr>Steps to get started with C++ ITK &amp; SimpleITK</vt:lpstr>
      <vt:lpstr>Step 0 – Don’t panic!</vt:lpstr>
      <vt:lpstr>Step 1 - Install CMake</vt:lpstr>
      <vt:lpstr>Step 2 - Install (Simple)ITK</vt:lpstr>
      <vt:lpstr>In source vs. out source builds</vt:lpstr>
      <vt:lpstr>Why use two trees?</vt:lpstr>
      <vt:lpstr>Where Will Everything Be?</vt:lpstr>
      <vt:lpstr>Configuring a SimpleITK Build: Easy Start</vt:lpstr>
      <vt:lpstr>CMake: Choosing a Compiler</vt:lpstr>
      <vt:lpstr>Configure - Easy Start, cont.</vt:lpstr>
      <vt:lpstr>Configure - Easy Start, cont.</vt:lpstr>
      <vt:lpstr>Configuring and Generating</vt:lpstr>
      <vt:lpstr>Build ITK</vt:lpstr>
      <vt:lpstr>Verify the Build</vt:lpstr>
      <vt:lpstr>Alternative Approach: Building with Makefiles and gcc</vt:lpstr>
      <vt:lpstr>Alternative Approach: Building with Makefiles and gcc</vt:lpstr>
      <vt:lpstr>Now what?</vt:lpstr>
      <vt:lpstr>Reminder:  What Will Be Where</vt:lpstr>
      <vt:lpstr>Building an application</vt:lpstr>
      <vt:lpstr>How to build HelloWorld</vt:lpstr>
      <vt:lpstr>How to build HelloWorld, cont.</vt:lpstr>
      <vt:lpstr>More examples</vt:lpstr>
      <vt:lpstr>C++ Workflow thoughts</vt:lpstr>
      <vt:lpstr>An aside: how to use ITK with existing C/C++ applications</vt:lpstr>
      <vt:lpstr>ITK Documentation</vt:lpstr>
      <vt:lpstr>Assignment 1…</vt:lpstr>
      <vt:lpstr>Assignment 2…</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Matlab Tricks</dc:title>
  <dc:creator>Damion Shelton</dc:creator>
  <cp:lastModifiedBy>John Galeotti</cp:lastModifiedBy>
  <cp:revision>354</cp:revision>
  <cp:lastPrinted>2021-02-15T20:46:05Z</cp:lastPrinted>
  <dcterms:created xsi:type="dcterms:W3CDTF">2002-01-24T00:34:42Z</dcterms:created>
  <dcterms:modified xsi:type="dcterms:W3CDTF">2022-01-25T19:49:11Z</dcterms:modified>
</cp:coreProperties>
</file>