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8" r:id="rId4"/>
    <p:sldId id="269" r:id="rId5"/>
    <p:sldId id="274" r:id="rId6"/>
    <p:sldId id="272" r:id="rId7"/>
    <p:sldId id="271" r:id="rId8"/>
    <p:sldId id="278" r:id="rId9"/>
    <p:sldId id="265" r:id="rId10"/>
    <p:sldId id="266" r:id="rId11"/>
    <p:sldId id="267" r:id="rId12"/>
    <p:sldId id="275" r:id="rId13"/>
    <p:sldId id="276" r:id="rId14"/>
    <p:sldId id="277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5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EC62-D7A1-4B8A-AFFE-113BE3E6B41F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3056-5E86-42EF-B7E4-48A584D6C26A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A8B2-BD11-486A-B682-1938702CB557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8547-19D6-4358-BF45-995F4DD7F05F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5E41-9B65-42BF-A1CB-2B90D1D92B29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F297-95EE-42DD-8D6A-35BFCB9FBB8F}" type="datetime1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9399-48CA-41ED-9F67-872177CF521E}" type="datetime1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7D17-5B1C-40A2-A395-CA262D495213}" type="datetime1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51A-17F8-49F9-8AE0-ACC747BE730C}" type="datetime1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AD8C-82D2-45E2-A267-78D4C3606ACC}" type="datetime1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6B8A-E20A-4003-AD9C-4EB3A9CC0366}" type="datetime1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E3B3-6B69-4F68-B29A-89DB30937E78}" type="datetime1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</a:t>
            </a:r>
            <a:r>
              <a:rPr lang="en-US" dirty="0" smtClean="0"/>
              <a:t>4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CountFish1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Castles1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Order Are the Apples Eaten?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5" y="1447801"/>
            <a:ext cx="4572000" cy="17944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4572000"/>
            <a:ext cx="5028572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Order Are the Apples Eaten?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029200" cy="25887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4572000"/>
            <a:ext cx="5028572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Order Are the Apples Eaten?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029200" cy="25887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4572000"/>
            <a:ext cx="5028572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Rules Do?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4434204" cy="26484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6255" r="3238" b="13743"/>
          <a:stretch/>
        </p:blipFill>
        <p:spPr>
          <a:xfrm>
            <a:off x="5105400" y="14478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(1/6)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(2/6)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(3/6)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(4/6)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Two Things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(5/6)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Value? (6/6)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" y="2767653"/>
            <a:ext cx="7144748" cy="21910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Actions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Three Things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0" y="1600200"/>
            <a:ext cx="616132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and Castle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Apple2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the Red, Then Grab the Blue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6" y="1600200"/>
            <a:ext cx="7053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4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214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Kodu Module 4 Slides</vt:lpstr>
      <vt:lpstr>Do Two Things Idiom</vt:lpstr>
      <vt:lpstr>Count Actions Idiom</vt:lpstr>
      <vt:lpstr>Do Three Things</vt:lpstr>
      <vt:lpstr>Indent1 World</vt:lpstr>
      <vt:lpstr>Tree and Castle</vt:lpstr>
      <vt:lpstr>Apple2 World</vt:lpstr>
      <vt:lpstr>Eat the Red, Then Grab the Blue</vt:lpstr>
      <vt:lpstr>Default Value Idiom</vt:lpstr>
      <vt:lpstr>CountFish1 World</vt:lpstr>
      <vt:lpstr>Castles1 World</vt:lpstr>
      <vt:lpstr>In What Order Are the Apples Eaten?</vt:lpstr>
      <vt:lpstr>In What Order Are the Apples Eaten?</vt:lpstr>
      <vt:lpstr>In What Order Are the Apples Eaten?</vt:lpstr>
      <vt:lpstr>What Do These Rules Do?</vt:lpstr>
      <vt:lpstr>Default Value? (1/6)</vt:lpstr>
      <vt:lpstr>Default Value? (2/6)</vt:lpstr>
      <vt:lpstr>Default Value? (3/6)</vt:lpstr>
      <vt:lpstr>Default Value? (4/6)</vt:lpstr>
      <vt:lpstr>Default Value? (5/6)</vt:lpstr>
      <vt:lpstr>Default Value? (6/6)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24</cp:revision>
  <dcterms:created xsi:type="dcterms:W3CDTF">2015-06-16T00:17:23Z</dcterms:created>
  <dcterms:modified xsi:type="dcterms:W3CDTF">2015-06-19T04:36:06Z</dcterms:modified>
</cp:coreProperties>
</file>