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4B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3687E-16F6-47D2-8640-F416BFF2160B}" type="datetimeFigureOut">
              <a:rPr lang="en-US" smtClean="0"/>
              <a:pPr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F2255-EE23-4C24-8923-58A1E74637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828800"/>
            <a:ext cx="7132320" cy="31089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" idx="0"/>
            <a:endCxn id="2" idx="2"/>
          </p:cNvCxnSpPr>
          <p:nvPr/>
        </p:nvCxnSpPr>
        <p:spPr>
          <a:xfrm>
            <a:off x="4937760" y="1828800"/>
            <a:ext cx="0" cy="3108960"/>
          </a:xfrm>
          <a:prstGeom prst="line">
            <a:avLst/>
          </a:prstGeom>
          <a:ln w="203200">
            <a:solidFill>
              <a:srgbClr val="1E04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7526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8862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526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8862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8194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4102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5438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770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4102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5438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4770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8194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819400" y="31242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477000" y="31242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133600" y="53340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this domino template, you can make any legal</a:t>
            </a:r>
            <a:br>
              <a:rPr lang="en-US" dirty="0" smtClean="0"/>
            </a:br>
            <a:r>
              <a:rPr lang="en-US" dirty="0" smtClean="0"/>
              <a:t>domino by deleting one or more dots.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828800"/>
            <a:ext cx="7132320" cy="31089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" idx="0"/>
            <a:endCxn id="2" idx="2"/>
          </p:cNvCxnSpPr>
          <p:nvPr/>
        </p:nvCxnSpPr>
        <p:spPr>
          <a:xfrm>
            <a:off x="4937760" y="1828800"/>
            <a:ext cx="0" cy="3108960"/>
          </a:xfrm>
          <a:prstGeom prst="line">
            <a:avLst/>
          </a:prstGeom>
          <a:ln w="203200">
            <a:solidFill>
              <a:srgbClr val="1E04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4102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5438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819400" y="31242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828800"/>
            <a:ext cx="7132320" cy="31089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" idx="0"/>
            <a:endCxn id="2" idx="2"/>
          </p:cNvCxnSpPr>
          <p:nvPr/>
        </p:nvCxnSpPr>
        <p:spPr>
          <a:xfrm>
            <a:off x="4937760" y="1828800"/>
            <a:ext cx="0" cy="3108960"/>
          </a:xfrm>
          <a:prstGeom prst="line">
            <a:avLst/>
          </a:prstGeom>
          <a:ln w="203200">
            <a:solidFill>
              <a:srgbClr val="1E04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7526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8862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4102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5438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4102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5438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819400" y="31242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828800"/>
            <a:ext cx="7132320" cy="31089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" idx="0"/>
            <a:endCxn id="2" idx="2"/>
          </p:cNvCxnSpPr>
          <p:nvPr/>
        </p:nvCxnSpPr>
        <p:spPr>
          <a:xfrm>
            <a:off x="4937760" y="1828800"/>
            <a:ext cx="0" cy="3108960"/>
          </a:xfrm>
          <a:prstGeom prst="line">
            <a:avLst/>
          </a:prstGeom>
          <a:ln w="203200">
            <a:solidFill>
              <a:srgbClr val="1E04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7526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8862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526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8862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4102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5438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77000" y="22098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4102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5438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477000" y="40386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819400" y="3124200"/>
            <a:ext cx="609600" cy="6096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3885</TotalTime>
  <Words>10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S. Touretzky</dc:creator>
  <cp:lastModifiedBy>David S. Touretzky</cp:lastModifiedBy>
  <cp:revision>13</cp:revision>
  <dcterms:created xsi:type="dcterms:W3CDTF">2015-01-05T06:56:24Z</dcterms:created>
  <dcterms:modified xsi:type="dcterms:W3CDTF">2015-01-12T06:33:49Z</dcterms:modified>
</cp:coreProperties>
</file>