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3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309" r:id="rId3"/>
    <p:sldId id="310" r:id="rId4"/>
    <p:sldId id="311" r:id="rId5"/>
    <p:sldId id="312" r:id="rId6"/>
    <p:sldId id="313" r:id="rId7"/>
    <p:sldId id="308" r:id="rId8"/>
    <p:sldId id="264" r:id="rId9"/>
    <p:sldId id="265" r:id="rId10"/>
    <p:sldId id="256" r:id="rId11"/>
    <p:sldId id="266" r:id="rId12"/>
    <p:sldId id="263" r:id="rId13"/>
    <p:sldId id="261" r:id="rId14"/>
    <p:sldId id="258" r:id="rId15"/>
    <p:sldId id="259" r:id="rId16"/>
    <p:sldId id="260" r:id="rId17"/>
    <p:sldId id="267" r:id="rId18"/>
    <p:sldId id="268" r:id="rId19"/>
    <p:sldId id="269" r:id="rId20"/>
    <p:sldId id="270" r:id="rId21"/>
    <p:sldId id="271" r:id="rId22"/>
    <p:sldId id="273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15" r:id="rId42"/>
    <p:sldId id="314" r:id="rId43"/>
    <p:sldId id="297" r:id="rId44"/>
    <p:sldId id="298" r:id="rId45"/>
    <p:sldId id="303" r:id="rId46"/>
    <p:sldId id="300" r:id="rId47"/>
    <p:sldId id="304" r:id="rId48"/>
    <p:sldId id="305" r:id="rId49"/>
    <p:sldId id="306" r:id="rId50"/>
    <p:sldId id="30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54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2E5DEE09-7024-4E05-8C43-4EF2F72DA439}" type="presOf" srcId="{0592D7AD-2146-3245-B5CA-D2776E434519}" destId="{E91EE0E6-2FC7-6341-B12F-D5FF66966D7A}" srcOrd="0" destOrd="0" presId="urn:microsoft.com/office/officeart/2005/8/layout/cycle7"/>
    <dgm:cxn modelId="{DC21D864-74CA-41B5-B33B-CB7B10534589}" type="presOf" srcId="{F4EAC843-3F41-DE40-A319-52279C67239E}" destId="{4070A9D8-7340-9C42-B175-60368A237E9F}" srcOrd="1" destOrd="0" presId="urn:microsoft.com/office/officeart/2005/8/layout/cycle7"/>
    <dgm:cxn modelId="{D07D7A70-BCD0-4D57-A0B6-36DD5FBEED7D}" type="presOf" srcId="{6637458F-1702-E14C-A624-41D02CF856C5}" destId="{B685F68C-C36D-0346-8300-4B4C52540450}" srcOrd="0" destOrd="0" presId="urn:microsoft.com/office/officeart/2005/8/layout/cycle7"/>
    <dgm:cxn modelId="{BDC4CE58-F0A0-42E5-A7C6-29E8EE9AA967}" type="presOf" srcId="{EFC0CFD3-D918-4D47-B064-D8F334E105C1}" destId="{F1B9D491-D966-B34D-8DB0-E73A43F14ADB}" srcOrd="0" destOrd="0" presId="urn:microsoft.com/office/officeart/2005/8/layout/cycle7"/>
    <dgm:cxn modelId="{6463F27D-77B3-4C91-9DE7-0904CCBDB463}" type="presOf" srcId="{8E5CEC8E-1AEF-8044-932C-AD752E71640C}" destId="{0F92D27A-16BE-1142-A5EE-F788CDAC4AC8}" srcOrd="0" destOrd="0" presId="urn:microsoft.com/office/officeart/2005/8/layout/cycle7"/>
    <dgm:cxn modelId="{B20AA289-2C39-44AA-9BE0-5D85ACD68E39}" type="presOf" srcId="{F4EAC843-3F41-DE40-A319-52279C67239E}" destId="{16B86A80-738B-EC4D-8683-2728173D5F0A}" srcOrd="0" destOrd="0" presId="urn:microsoft.com/office/officeart/2005/8/layout/cycle7"/>
    <dgm:cxn modelId="{EBC37B8E-1BD5-4BDC-B6DF-18C09EFDBA47}" type="presOf" srcId="{EDB169B2-FC12-ED46-9E29-1CC779185C74}" destId="{D7957386-7EDB-2B45-B1A5-62A8BDAE054E}" srcOrd="0" destOrd="0" presId="urn:microsoft.com/office/officeart/2005/8/layout/cycle7"/>
    <dgm:cxn modelId="{F57FEAA5-6B00-4F7E-8076-D6FA3A9562ED}" type="presOf" srcId="{EDB169B2-FC12-ED46-9E29-1CC779185C74}" destId="{DD59758C-B6E1-D14C-BE4B-88E845FC94A0}" srcOrd="1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E36F80EE-244A-4094-9BA7-B542D2146A78}" type="presOf" srcId="{6637458F-1702-E14C-A624-41D02CF856C5}" destId="{04203EC2-C52F-AB43-9DA4-645479D77A9C}" srcOrd="1" destOrd="0" presId="urn:microsoft.com/office/officeart/2005/8/layout/cycle7"/>
    <dgm:cxn modelId="{18800EFE-30DC-43BB-AFA3-B7F9EBB188B4}" type="presOf" srcId="{4F1B986F-9F57-7F43-844B-66AA7AD01827}" destId="{6319F962-003D-ED45-AC25-D1FC7229E2D4}" srcOrd="0" destOrd="0" presId="urn:microsoft.com/office/officeart/2005/8/layout/cycle7"/>
    <dgm:cxn modelId="{A631350B-0364-483F-B893-41735915462D}" type="presParOf" srcId="{E91EE0E6-2FC7-6341-B12F-D5FF66966D7A}" destId="{6319F962-003D-ED45-AC25-D1FC7229E2D4}" srcOrd="0" destOrd="0" presId="urn:microsoft.com/office/officeart/2005/8/layout/cycle7"/>
    <dgm:cxn modelId="{BE9DF9B0-134B-4A85-A26A-DE220CB81444}" type="presParOf" srcId="{E91EE0E6-2FC7-6341-B12F-D5FF66966D7A}" destId="{B685F68C-C36D-0346-8300-4B4C52540450}" srcOrd="1" destOrd="0" presId="urn:microsoft.com/office/officeart/2005/8/layout/cycle7"/>
    <dgm:cxn modelId="{211FC86D-EF40-443F-9A8E-F50280B83CF1}" type="presParOf" srcId="{B685F68C-C36D-0346-8300-4B4C52540450}" destId="{04203EC2-C52F-AB43-9DA4-645479D77A9C}" srcOrd="0" destOrd="0" presId="urn:microsoft.com/office/officeart/2005/8/layout/cycle7"/>
    <dgm:cxn modelId="{BF0FA048-92D7-407D-8AA7-A8479D863AC3}" type="presParOf" srcId="{E91EE0E6-2FC7-6341-B12F-D5FF66966D7A}" destId="{F1B9D491-D966-B34D-8DB0-E73A43F14ADB}" srcOrd="2" destOrd="0" presId="urn:microsoft.com/office/officeart/2005/8/layout/cycle7"/>
    <dgm:cxn modelId="{3A277CB9-9DBF-43CA-B171-E8E4DDB9C4B0}" type="presParOf" srcId="{E91EE0E6-2FC7-6341-B12F-D5FF66966D7A}" destId="{D7957386-7EDB-2B45-B1A5-62A8BDAE054E}" srcOrd="3" destOrd="0" presId="urn:microsoft.com/office/officeart/2005/8/layout/cycle7"/>
    <dgm:cxn modelId="{5DF2D8D7-6DED-493C-B267-C87A2B5D7974}" type="presParOf" srcId="{D7957386-7EDB-2B45-B1A5-62A8BDAE054E}" destId="{DD59758C-B6E1-D14C-BE4B-88E845FC94A0}" srcOrd="0" destOrd="0" presId="urn:microsoft.com/office/officeart/2005/8/layout/cycle7"/>
    <dgm:cxn modelId="{BEB35ED6-344A-4F9A-9B97-BE02841A3A50}" type="presParOf" srcId="{E91EE0E6-2FC7-6341-B12F-D5FF66966D7A}" destId="{0F92D27A-16BE-1142-A5EE-F788CDAC4AC8}" srcOrd="4" destOrd="0" presId="urn:microsoft.com/office/officeart/2005/8/layout/cycle7"/>
    <dgm:cxn modelId="{1766FD7B-7799-4AE5-98E9-64A199FFCBBB}" type="presParOf" srcId="{E91EE0E6-2FC7-6341-B12F-D5FF66966D7A}" destId="{16B86A80-738B-EC4D-8683-2728173D5F0A}" srcOrd="5" destOrd="0" presId="urn:microsoft.com/office/officeart/2005/8/layout/cycle7"/>
    <dgm:cxn modelId="{5101364F-8476-45A3-B981-B7FE62900B46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AB8A7208-8B50-4FE9-8793-8E561ADAAE30}" type="presOf" srcId="{6637458F-1702-E14C-A624-41D02CF856C5}" destId="{B685F68C-C36D-0346-8300-4B4C52540450}" srcOrd="0" destOrd="0" presId="urn:microsoft.com/office/officeart/2005/8/layout/cycle7"/>
    <dgm:cxn modelId="{A51C860D-589D-422D-BC8B-C93E6E74D790}" type="presOf" srcId="{4F1B986F-9F57-7F43-844B-66AA7AD01827}" destId="{6319F962-003D-ED45-AC25-D1FC7229E2D4}" srcOrd="0" destOrd="0" presId="urn:microsoft.com/office/officeart/2005/8/layout/cycle7"/>
    <dgm:cxn modelId="{F8594324-2811-413F-A577-7972455D3BC0}" type="presOf" srcId="{8E5CEC8E-1AEF-8044-932C-AD752E71640C}" destId="{0F92D27A-16BE-1142-A5EE-F788CDAC4AC8}" srcOrd="0" destOrd="0" presId="urn:microsoft.com/office/officeart/2005/8/layout/cycle7"/>
    <dgm:cxn modelId="{5C74BA25-710A-43CC-9D53-71DEA370D047}" type="presOf" srcId="{EDB169B2-FC12-ED46-9E29-1CC779185C74}" destId="{DD59758C-B6E1-D14C-BE4B-88E845FC94A0}" srcOrd="1" destOrd="0" presId="urn:microsoft.com/office/officeart/2005/8/layout/cycle7"/>
    <dgm:cxn modelId="{CD935872-5142-416D-9DA9-8756D3BE438C}" type="presOf" srcId="{F4EAC843-3F41-DE40-A319-52279C67239E}" destId="{4070A9D8-7340-9C42-B175-60368A237E9F}" srcOrd="1" destOrd="0" presId="urn:microsoft.com/office/officeart/2005/8/layout/cycle7"/>
    <dgm:cxn modelId="{03FAD0AA-9E04-4D4D-9ABF-63264D499F9A}" type="presOf" srcId="{0592D7AD-2146-3245-B5CA-D2776E434519}" destId="{E91EE0E6-2FC7-6341-B12F-D5FF66966D7A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0C2B80F1-642B-44F5-A97C-AAA4D359AF6E}" type="presOf" srcId="{EFC0CFD3-D918-4D47-B064-D8F334E105C1}" destId="{F1B9D491-D966-B34D-8DB0-E73A43F14ADB}" srcOrd="0" destOrd="0" presId="urn:microsoft.com/office/officeart/2005/8/layout/cycle7"/>
    <dgm:cxn modelId="{36EAC7F1-1E0C-4DD4-926B-F3D29FC6D371}" type="presOf" srcId="{F4EAC843-3F41-DE40-A319-52279C67239E}" destId="{16B86A80-738B-EC4D-8683-2728173D5F0A}" srcOrd="0" destOrd="0" presId="urn:microsoft.com/office/officeart/2005/8/layout/cycle7"/>
    <dgm:cxn modelId="{F6C6F7F7-0D99-4266-814F-A15484EE40C0}" type="presOf" srcId="{EDB169B2-FC12-ED46-9E29-1CC779185C74}" destId="{D7957386-7EDB-2B45-B1A5-62A8BDAE054E}" srcOrd="0" destOrd="0" presId="urn:microsoft.com/office/officeart/2005/8/layout/cycle7"/>
    <dgm:cxn modelId="{464094FF-C262-4441-B029-D66841E00FA0}" type="presOf" srcId="{6637458F-1702-E14C-A624-41D02CF856C5}" destId="{04203EC2-C52F-AB43-9DA4-645479D77A9C}" srcOrd="1" destOrd="0" presId="urn:microsoft.com/office/officeart/2005/8/layout/cycle7"/>
    <dgm:cxn modelId="{FD15AF60-15BF-4093-BB0F-473CED63EA69}" type="presParOf" srcId="{E91EE0E6-2FC7-6341-B12F-D5FF66966D7A}" destId="{6319F962-003D-ED45-AC25-D1FC7229E2D4}" srcOrd="0" destOrd="0" presId="urn:microsoft.com/office/officeart/2005/8/layout/cycle7"/>
    <dgm:cxn modelId="{C716129F-1987-4FDC-BEE6-290A6C14417B}" type="presParOf" srcId="{E91EE0E6-2FC7-6341-B12F-D5FF66966D7A}" destId="{B685F68C-C36D-0346-8300-4B4C52540450}" srcOrd="1" destOrd="0" presId="urn:microsoft.com/office/officeart/2005/8/layout/cycle7"/>
    <dgm:cxn modelId="{42F88F5D-BD1E-4AD4-8100-FEBA477782A2}" type="presParOf" srcId="{B685F68C-C36D-0346-8300-4B4C52540450}" destId="{04203EC2-C52F-AB43-9DA4-645479D77A9C}" srcOrd="0" destOrd="0" presId="urn:microsoft.com/office/officeart/2005/8/layout/cycle7"/>
    <dgm:cxn modelId="{42E72104-17CA-4358-96AC-2E75F1B52EBE}" type="presParOf" srcId="{E91EE0E6-2FC7-6341-B12F-D5FF66966D7A}" destId="{F1B9D491-D966-B34D-8DB0-E73A43F14ADB}" srcOrd="2" destOrd="0" presId="urn:microsoft.com/office/officeart/2005/8/layout/cycle7"/>
    <dgm:cxn modelId="{836D7946-EE31-49C2-89B1-D0FE76AB2389}" type="presParOf" srcId="{E91EE0E6-2FC7-6341-B12F-D5FF66966D7A}" destId="{D7957386-7EDB-2B45-B1A5-62A8BDAE054E}" srcOrd="3" destOrd="0" presId="urn:microsoft.com/office/officeart/2005/8/layout/cycle7"/>
    <dgm:cxn modelId="{8D785C2C-ED0D-441A-B970-2D4924495F20}" type="presParOf" srcId="{D7957386-7EDB-2B45-B1A5-62A8BDAE054E}" destId="{DD59758C-B6E1-D14C-BE4B-88E845FC94A0}" srcOrd="0" destOrd="0" presId="urn:microsoft.com/office/officeart/2005/8/layout/cycle7"/>
    <dgm:cxn modelId="{409CB486-5D58-4F89-86BD-623866E89826}" type="presParOf" srcId="{E91EE0E6-2FC7-6341-B12F-D5FF66966D7A}" destId="{0F92D27A-16BE-1142-A5EE-F788CDAC4AC8}" srcOrd="4" destOrd="0" presId="urn:microsoft.com/office/officeart/2005/8/layout/cycle7"/>
    <dgm:cxn modelId="{AAB0EFC6-3C5F-4E8D-BB64-4DACD4D2838A}" type="presParOf" srcId="{E91EE0E6-2FC7-6341-B12F-D5FF66966D7A}" destId="{16B86A80-738B-EC4D-8683-2728173D5F0A}" srcOrd="5" destOrd="0" presId="urn:microsoft.com/office/officeart/2005/8/layout/cycle7"/>
    <dgm:cxn modelId="{20FF186A-279A-4E1A-ADAF-364D5EE50041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53E7410B-20F4-470B-B267-AA3823E7C2A7}" type="presOf" srcId="{8E5CEC8E-1AEF-8044-932C-AD752E71640C}" destId="{0F92D27A-16BE-1142-A5EE-F788CDAC4AC8}" srcOrd="0" destOrd="0" presId="urn:microsoft.com/office/officeart/2005/8/layout/cycle7"/>
    <dgm:cxn modelId="{75F51B68-1E38-486B-9733-4BD9F749115F}" type="presOf" srcId="{6637458F-1702-E14C-A624-41D02CF856C5}" destId="{B685F68C-C36D-0346-8300-4B4C52540450}" srcOrd="0" destOrd="0" presId="urn:microsoft.com/office/officeart/2005/8/layout/cycle7"/>
    <dgm:cxn modelId="{1B932E4E-B99F-48CE-8F92-72BF3B1E85C3}" type="presOf" srcId="{EDB169B2-FC12-ED46-9E29-1CC779185C74}" destId="{DD59758C-B6E1-D14C-BE4B-88E845FC94A0}" srcOrd="1" destOrd="0" presId="urn:microsoft.com/office/officeart/2005/8/layout/cycle7"/>
    <dgm:cxn modelId="{2324AB5A-9009-44FE-85C7-591FC19D957A}" type="presOf" srcId="{6637458F-1702-E14C-A624-41D02CF856C5}" destId="{04203EC2-C52F-AB43-9DA4-645479D77A9C}" srcOrd="1" destOrd="0" presId="urn:microsoft.com/office/officeart/2005/8/layout/cycle7"/>
    <dgm:cxn modelId="{A7AE957D-6041-42E0-A936-FC35441D4E38}" type="presOf" srcId="{4F1B986F-9F57-7F43-844B-66AA7AD01827}" destId="{6319F962-003D-ED45-AC25-D1FC7229E2D4}" srcOrd="0" destOrd="0" presId="urn:microsoft.com/office/officeart/2005/8/layout/cycle7"/>
    <dgm:cxn modelId="{8E773581-C7BE-4362-96AA-B0536BA5C1F2}" type="presOf" srcId="{F4EAC843-3F41-DE40-A319-52279C67239E}" destId="{4070A9D8-7340-9C42-B175-60368A237E9F}" srcOrd="1" destOrd="0" presId="urn:microsoft.com/office/officeart/2005/8/layout/cycle7"/>
    <dgm:cxn modelId="{13155E91-297A-40B8-A0DA-ECD11899C976}" type="presOf" srcId="{EFC0CFD3-D918-4D47-B064-D8F334E105C1}" destId="{F1B9D491-D966-B34D-8DB0-E73A43F14ADB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CD2FDEC1-BEDB-4676-A72F-32CE28060AF1}" type="presOf" srcId="{0592D7AD-2146-3245-B5CA-D2776E434519}" destId="{E91EE0E6-2FC7-6341-B12F-D5FF66966D7A}" srcOrd="0" destOrd="0" presId="urn:microsoft.com/office/officeart/2005/8/layout/cycle7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9CE35BCF-72D0-4FF1-868E-73C551DD7328}" type="presOf" srcId="{EDB169B2-FC12-ED46-9E29-1CC779185C74}" destId="{D7957386-7EDB-2B45-B1A5-62A8BDAE054E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CC892FDB-C9B0-4E60-B555-CC62D3A2E06E}" type="presOf" srcId="{F4EAC843-3F41-DE40-A319-52279C67239E}" destId="{16B86A80-738B-EC4D-8683-2728173D5F0A}" srcOrd="0" destOrd="0" presId="urn:microsoft.com/office/officeart/2005/8/layout/cycle7"/>
    <dgm:cxn modelId="{7B6ECA38-0F46-453A-95E3-311B41C88847}" type="presParOf" srcId="{E91EE0E6-2FC7-6341-B12F-D5FF66966D7A}" destId="{6319F962-003D-ED45-AC25-D1FC7229E2D4}" srcOrd="0" destOrd="0" presId="urn:microsoft.com/office/officeart/2005/8/layout/cycle7"/>
    <dgm:cxn modelId="{F89E66C4-08AE-48F6-9300-E09D82151E3D}" type="presParOf" srcId="{E91EE0E6-2FC7-6341-B12F-D5FF66966D7A}" destId="{B685F68C-C36D-0346-8300-4B4C52540450}" srcOrd="1" destOrd="0" presId="urn:microsoft.com/office/officeart/2005/8/layout/cycle7"/>
    <dgm:cxn modelId="{CCE10034-B5D9-4702-B475-8C9E97D12694}" type="presParOf" srcId="{B685F68C-C36D-0346-8300-4B4C52540450}" destId="{04203EC2-C52F-AB43-9DA4-645479D77A9C}" srcOrd="0" destOrd="0" presId="urn:microsoft.com/office/officeart/2005/8/layout/cycle7"/>
    <dgm:cxn modelId="{FE89667A-3A46-4C5D-A3EB-D104539914D8}" type="presParOf" srcId="{E91EE0E6-2FC7-6341-B12F-D5FF66966D7A}" destId="{F1B9D491-D966-B34D-8DB0-E73A43F14ADB}" srcOrd="2" destOrd="0" presId="urn:microsoft.com/office/officeart/2005/8/layout/cycle7"/>
    <dgm:cxn modelId="{D0377E51-E3C7-4EAF-9429-8B91337C69AB}" type="presParOf" srcId="{E91EE0E6-2FC7-6341-B12F-D5FF66966D7A}" destId="{D7957386-7EDB-2B45-B1A5-62A8BDAE054E}" srcOrd="3" destOrd="0" presId="urn:microsoft.com/office/officeart/2005/8/layout/cycle7"/>
    <dgm:cxn modelId="{41C1DF50-CC3A-4A43-BA2D-FCB2DB28AB3D}" type="presParOf" srcId="{D7957386-7EDB-2B45-B1A5-62A8BDAE054E}" destId="{DD59758C-B6E1-D14C-BE4B-88E845FC94A0}" srcOrd="0" destOrd="0" presId="urn:microsoft.com/office/officeart/2005/8/layout/cycle7"/>
    <dgm:cxn modelId="{51738998-6F0D-4ABF-91A2-8739DAB3995A}" type="presParOf" srcId="{E91EE0E6-2FC7-6341-B12F-D5FF66966D7A}" destId="{0F92D27A-16BE-1142-A5EE-F788CDAC4AC8}" srcOrd="4" destOrd="0" presId="urn:microsoft.com/office/officeart/2005/8/layout/cycle7"/>
    <dgm:cxn modelId="{DC6455F6-694B-439C-83BD-FC93BAB57A92}" type="presParOf" srcId="{E91EE0E6-2FC7-6341-B12F-D5FF66966D7A}" destId="{16B86A80-738B-EC4D-8683-2728173D5F0A}" srcOrd="5" destOrd="0" presId="urn:microsoft.com/office/officeart/2005/8/layout/cycle7"/>
    <dgm:cxn modelId="{BA8E0939-BC3B-42E7-BDD6-E4196464C45F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3D01B308-8185-46DC-ADF6-38E877EE36ED}" type="presOf" srcId="{EDB169B2-FC12-ED46-9E29-1CC779185C74}" destId="{DD59758C-B6E1-D14C-BE4B-88E845FC94A0}" srcOrd="1" destOrd="0" presId="urn:microsoft.com/office/officeart/2005/8/layout/cycle7"/>
    <dgm:cxn modelId="{13B63D0B-F932-4213-88E8-4546928BDD86}" type="presOf" srcId="{F4EAC843-3F41-DE40-A319-52279C67239E}" destId="{4070A9D8-7340-9C42-B175-60368A237E9F}" srcOrd="1" destOrd="0" presId="urn:microsoft.com/office/officeart/2005/8/layout/cycle7"/>
    <dgm:cxn modelId="{307DAE27-786E-46FD-B727-08D1B5CAB04B}" type="presOf" srcId="{8E5CEC8E-1AEF-8044-932C-AD752E71640C}" destId="{0F92D27A-16BE-1142-A5EE-F788CDAC4AC8}" srcOrd="0" destOrd="0" presId="urn:microsoft.com/office/officeart/2005/8/layout/cycle7"/>
    <dgm:cxn modelId="{9F32B427-A8E2-4D72-AB41-26E38DAC4FBA}" type="presOf" srcId="{F4EAC843-3F41-DE40-A319-52279C67239E}" destId="{16B86A80-738B-EC4D-8683-2728173D5F0A}" srcOrd="0" destOrd="0" presId="urn:microsoft.com/office/officeart/2005/8/layout/cycle7"/>
    <dgm:cxn modelId="{DFCBCD39-98E0-4D48-96A2-7740357050A6}" type="presOf" srcId="{6637458F-1702-E14C-A624-41D02CF856C5}" destId="{04203EC2-C52F-AB43-9DA4-645479D77A9C}" srcOrd="1" destOrd="0" presId="urn:microsoft.com/office/officeart/2005/8/layout/cycle7"/>
    <dgm:cxn modelId="{2A99953D-6CDF-4FB3-8A36-F5BC10F78ECD}" type="presOf" srcId="{0592D7AD-2146-3245-B5CA-D2776E434519}" destId="{E91EE0E6-2FC7-6341-B12F-D5FF66966D7A}" srcOrd="0" destOrd="0" presId="urn:microsoft.com/office/officeart/2005/8/layout/cycle7"/>
    <dgm:cxn modelId="{C7A7936E-0594-46FF-9B51-1ABB41EA335A}" type="presOf" srcId="{EDB169B2-FC12-ED46-9E29-1CC779185C74}" destId="{D7957386-7EDB-2B45-B1A5-62A8BDAE054E}" srcOrd="0" destOrd="0" presId="urn:microsoft.com/office/officeart/2005/8/layout/cycle7"/>
    <dgm:cxn modelId="{105CCC4E-3A73-4324-835D-CF67793B18C7}" type="presOf" srcId="{EFC0CFD3-D918-4D47-B064-D8F334E105C1}" destId="{F1B9D491-D966-B34D-8DB0-E73A43F14ADB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465815D6-6FE1-43D5-85A6-E9D0EFC80AF7}" type="presOf" srcId="{6637458F-1702-E14C-A624-41D02CF856C5}" destId="{B685F68C-C36D-0346-8300-4B4C52540450}" srcOrd="0" destOrd="0" presId="urn:microsoft.com/office/officeart/2005/8/layout/cycle7"/>
    <dgm:cxn modelId="{855D5AE6-A116-4A00-AF64-10DF0397B912}" type="presOf" srcId="{4F1B986F-9F57-7F43-844B-66AA7AD01827}" destId="{6319F962-003D-ED45-AC25-D1FC7229E2D4}" srcOrd="0" destOrd="0" presId="urn:microsoft.com/office/officeart/2005/8/layout/cycle7"/>
    <dgm:cxn modelId="{CC57E35F-4577-4AAD-9870-0A5692F5952A}" type="presParOf" srcId="{E91EE0E6-2FC7-6341-B12F-D5FF66966D7A}" destId="{6319F962-003D-ED45-AC25-D1FC7229E2D4}" srcOrd="0" destOrd="0" presId="urn:microsoft.com/office/officeart/2005/8/layout/cycle7"/>
    <dgm:cxn modelId="{2112B696-CCC0-4BF3-86FB-D2A7A8831D9A}" type="presParOf" srcId="{E91EE0E6-2FC7-6341-B12F-D5FF66966D7A}" destId="{B685F68C-C36D-0346-8300-4B4C52540450}" srcOrd="1" destOrd="0" presId="urn:microsoft.com/office/officeart/2005/8/layout/cycle7"/>
    <dgm:cxn modelId="{DEE1DB94-BC36-410B-9957-8DCF3EF39C9E}" type="presParOf" srcId="{B685F68C-C36D-0346-8300-4B4C52540450}" destId="{04203EC2-C52F-AB43-9DA4-645479D77A9C}" srcOrd="0" destOrd="0" presId="urn:microsoft.com/office/officeart/2005/8/layout/cycle7"/>
    <dgm:cxn modelId="{C2324AAD-7592-4EE8-9A7C-7D1D7E996F40}" type="presParOf" srcId="{E91EE0E6-2FC7-6341-B12F-D5FF66966D7A}" destId="{F1B9D491-D966-B34D-8DB0-E73A43F14ADB}" srcOrd="2" destOrd="0" presId="urn:microsoft.com/office/officeart/2005/8/layout/cycle7"/>
    <dgm:cxn modelId="{20F46E47-88A2-416C-9DB9-6706C015A788}" type="presParOf" srcId="{E91EE0E6-2FC7-6341-B12F-D5FF66966D7A}" destId="{D7957386-7EDB-2B45-B1A5-62A8BDAE054E}" srcOrd="3" destOrd="0" presId="urn:microsoft.com/office/officeart/2005/8/layout/cycle7"/>
    <dgm:cxn modelId="{3296ED28-CF83-4C46-8A66-2516B05B03A0}" type="presParOf" srcId="{D7957386-7EDB-2B45-B1A5-62A8BDAE054E}" destId="{DD59758C-B6E1-D14C-BE4B-88E845FC94A0}" srcOrd="0" destOrd="0" presId="urn:microsoft.com/office/officeart/2005/8/layout/cycle7"/>
    <dgm:cxn modelId="{0E480FEF-BF26-47C4-869F-79FB7CC52C40}" type="presParOf" srcId="{E91EE0E6-2FC7-6341-B12F-D5FF66966D7A}" destId="{0F92D27A-16BE-1142-A5EE-F788CDAC4AC8}" srcOrd="4" destOrd="0" presId="urn:microsoft.com/office/officeart/2005/8/layout/cycle7"/>
    <dgm:cxn modelId="{8A5FC7B0-AAAF-4535-9B5C-FA7F4A8B5D5C}" type="presParOf" srcId="{E91EE0E6-2FC7-6341-B12F-D5FF66966D7A}" destId="{16B86A80-738B-EC4D-8683-2728173D5F0A}" srcOrd="5" destOrd="0" presId="urn:microsoft.com/office/officeart/2005/8/layout/cycle7"/>
    <dgm:cxn modelId="{D66FD56C-D965-4F72-929B-827C223D1A6D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rgbClr val="C00000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rgbClr val="C00000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FlipVert="1" custFlipHor="1" custScaleX="121382" custScaleY="99086" custLinFactNeighborX="-3825" custLinFactNeighborY="397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FlipVert="1" custFlipHor="1" custScaleX="123132" custScaleY="83798" custLinFactNeighborX="-1564" custLinFactNeighborY="397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3BC4B92B-0AC1-4300-9973-D97BA767EBF1}" type="presOf" srcId="{F4EAC843-3F41-DE40-A319-52279C67239E}" destId="{4070A9D8-7340-9C42-B175-60368A237E9F}" srcOrd="1" destOrd="0" presId="urn:microsoft.com/office/officeart/2005/8/layout/cycle7"/>
    <dgm:cxn modelId="{CB680168-BCA0-4458-8BE2-CA4A4FA0FB6B}" type="presOf" srcId="{0592D7AD-2146-3245-B5CA-D2776E434519}" destId="{E91EE0E6-2FC7-6341-B12F-D5FF66966D7A}" srcOrd="0" destOrd="0" presId="urn:microsoft.com/office/officeart/2005/8/layout/cycle7"/>
    <dgm:cxn modelId="{A19C8072-1A21-4F7E-8945-BA0C2B6193EC}" type="presOf" srcId="{6637458F-1702-E14C-A624-41D02CF856C5}" destId="{04203EC2-C52F-AB43-9DA4-645479D77A9C}" srcOrd="1" destOrd="0" presId="urn:microsoft.com/office/officeart/2005/8/layout/cycle7"/>
    <dgm:cxn modelId="{D38D2B59-5054-437A-8F12-C00A2D3F56CE}" type="presOf" srcId="{EDB169B2-FC12-ED46-9E29-1CC779185C74}" destId="{DD59758C-B6E1-D14C-BE4B-88E845FC94A0}" srcOrd="1" destOrd="0" presId="urn:microsoft.com/office/officeart/2005/8/layout/cycle7"/>
    <dgm:cxn modelId="{27C72C79-C9D5-4C5B-B6FE-9D9AF6089247}" type="presOf" srcId="{EFC0CFD3-D918-4D47-B064-D8F334E105C1}" destId="{F1B9D491-D966-B34D-8DB0-E73A43F14ADB}" srcOrd="0" destOrd="0" presId="urn:microsoft.com/office/officeart/2005/8/layout/cycle7"/>
    <dgm:cxn modelId="{25FDF1A5-1A79-4FC3-A346-7048516EC35E}" type="presOf" srcId="{EDB169B2-FC12-ED46-9E29-1CC779185C74}" destId="{D7957386-7EDB-2B45-B1A5-62A8BDAE054E}" srcOrd="0" destOrd="0" presId="urn:microsoft.com/office/officeart/2005/8/layout/cycle7"/>
    <dgm:cxn modelId="{4780F0AA-034F-4FF6-9E66-2F3DEF5AADD5}" type="presOf" srcId="{F4EAC843-3F41-DE40-A319-52279C67239E}" destId="{16B86A80-738B-EC4D-8683-2728173D5F0A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CD7F08E3-340D-416A-9730-6348A63BDF3D}" type="presOf" srcId="{6637458F-1702-E14C-A624-41D02CF856C5}" destId="{B685F68C-C36D-0346-8300-4B4C52540450}" srcOrd="0" destOrd="0" presId="urn:microsoft.com/office/officeart/2005/8/layout/cycle7"/>
    <dgm:cxn modelId="{DFB649F6-3413-4B85-AA99-C8E4EC2158DF}" type="presOf" srcId="{4F1B986F-9F57-7F43-844B-66AA7AD01827}" destId="{6319F962-003D-ED45-AC25-D1FC7229E2D4}" srcOrd="0" destOrd="0" presId="urn:microsoft.com/office/officeart/2005/8/layout/cycle7"/>
    <dgm:cxn modelId="{D1FB82FB-35A2-4F6A-B424-4CCFB45FF924}" type="presOf" srcId="{8E5CEC8E-1AEF-8044-932C-AD752E71640C}" destId="{0F92D27A-16BE-1142-A5EE-F788CDAC4AC8}" srcOrd="0" destOrd="0" presId="urn:microsoft.com/office/officeart/2005/8/layout/cycle7"/>
    <dgm:cxn modelId="{025DB665-A310-46A5-A784-8B8ED9A0B150}" type="presParOf" srcId="{E91EE0E6-2FC7-6341-B12F-D5FF66966D7A}" destId="{6319F962-003D-ED45-AC25-D1FC7229E2D4}" srcOrd="0" destOrd="0" presId="urn:microsoft.com/office/officeart/2005/8/layout/cycle7"/>
    <dgm:cxn modelId="{8247DC85-1EC3-47AC-A012-0320AD1C1A4F}" type="presParOf" srcId="{E91EE0E6-2FC7-6341-B12F-D5FF66966D7A}" destId="{B685F68C-C36D-0346-8300-4B4C52540450}" srcOrd="1" destOrd="0" presId="urn:microsoft.com/office/officeart/2005/8/layout/cycle7"/>
    <dgm:cxn modelId="{F0FB9B13-836E-4BA4-8687-303FC0297657}" type="presParOf" srcId="{B685F68C-C36D-0346-8300-4B4C52540450}" destId="{04203EC2-C52F-AB43-9DA4-645479D77A9C}" srcOrd="0" destOrd="0" presId="urn:microsoft.com/office/officeart/2005/8/layout/cycle7"/>
    <dgm:cxn modelId="{EC6E434F-C9C2-4D20-A2A5-7661F2B22940}" type="presParOf" srcId="{E91EE0E6-2FC7-6341-B12F-D5FF66966D7A}" destId="{F1B9D491-D966-B34D-8DB0-E73A43F14ADB}" srcOrd="2" destOrd="0" presId="urn:microsoft.com/office/officeart/2005/8/layout/cycle7"/>
    <dgm:cxn modelId="{8054DC02-0EC1-4EBE-85F8-32E46B9C13E7}" type="presParOf" srcId="{E91EE0E6-2FC7-6341-B12F-D5FF66966D7A}" destId="{D7957386-7EDB-2B45-B1A5-62A8BDAE054E}" srcOrd="3" destOrd="0" presId="urn:microsoft.com/office/officeart/2005/8/layout/cycle7"/>
    <dgm:cxn modelId="{FF924742-1A38-488B-9BB1-89CF818C12B8}" type="presParOf" srcId="{D7957386-7EDB-2B45-B1A5-62A8BDAE054E}" destId="{DD59758C-B6E1-D14C-BE4B-88E845FC94A0}" srcOrd="0" destOrd="0" presId="urn:microsoft.com/office/officeart/2005/8/layout/cycle7"/>
    <dgm:cxn modelId="{7C81D0E3-BA91-4768-A9E2-A73D7103E706}" type="presParOf" srcId="{E91EE0E6-2FC7-6341-B12F-D5FF66966D7A}" destId="{0F92D27A-16BE-1142-A5EE-F788CDAC4AC8}" srcOrd="4" destOrd="0" presId="urn:microsoft.com/office/officeart/2005/8/layout/cycle7"/>
    <dgm:cxn modelId="{2984CCEF-ED17-4511-9094-5AAC341EBD3D}" type="presParOf" srcId="{E91EE0E6-2FC7-6341-B12F-D5FF66966D7A}" destId="{16B86A80-738B-EC4D-8683-2728173D5F0A}" srcOrd="5" destOrd="0" presId="urn:microsoft.com/office/officeart/2005/8/layout/cycle7"/>
    <dgm:cxn modelId="{134D3E3E-C26A-4699-98CC-BB1269C47513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rgbClr val="C00000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rgbClr val="C00000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FlipVert="1" custFlipHor="1" custScaleX="121382" custScaleY="99086" custLinFactNeighborX="-3825" custLinFactNeighborY="397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FlipVert="1" custFlipHor="1" custScaleX="123132" custScaleY="83798" custLinFactNeighborX="-1564" custLinFactNeighborY="397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C2B25C00-7C7D-4364-B1F6-8BCD3FFE5921}" type="presOf" srcId="{EDB169B2-FC12-ED46-9E29-1CC779185C74}" destId="{D7957386-7EDB-2B45-B1A5-62A8BDAE054E}" srcOrd="0" destOrd="0" presId="urn:microsoft.com/office/officeart/2005/8/layout/cycle7"/>
    <dgm:cxn modelId="{DA226D10-224E-4861-908B-4F94C33F4912}" type="presOf" srcId="{EDB169B2-FC12-ED46-9E29-1CC779185C74}" destId="{DD59758C-B6E1-D14C-BE4B-88E845FC94A0}" srcOrd="1" destOrd="0" presId="urn:microsoft.com/office/officeart/2005/8/layout/cycle7"/>
    <dgm:cxn modelId="{8169581B-2BB9-4F48-9D17-7869BCC6DC6A}" type="presOf" srcId="{4F1B986F-9F57-7F43-844B-66AA7AD01827}" destId="{6319F962-003D-ED45-AC25-D1FC7229E2D4}" srcOrd="0" destOrd="0" presId="urn:microsoft.com/office/officeart/2005/8/layout/cycle7"/>
    <dgm:cxn modelId="{62462734-CEC0-47BE-B3EB-E31239F9E5A4}" type="presOf" srcId="{6637458F-1702-E14C-A624-41D02CF856C5}" destId="{04203EC2-C52F-AB43-9DA4-645479D77A9C}" srcOrd="1" destOrd="0" presId="urn:microsoft.com/office/officeart/2005/8/layout/cycle7"/>
    <dgm:cxn modelId="{7A437664-7B64-4134-9A3F-46FDD3B69121}" type="presOf" srcId="{F4EAC843-3F41-DE40-A319-52279C67239E}" destId="{16B86A80-738B-EC4D-8683-2728173D5F0A}" srcOrd="0" destOrd="0" presId="urn:microsoft.com/office/officeart/2005/8/layout/cycle7"/>
    <dgm:cxn modelId="{C9C7A26C-C6A2-4948-8A1A-A2C9CC5C792E}" type="presOf" srcId="{8E5CEC8E-1AEF-8044-932C-AD752E71640C}" destId="{0F92D27A-16BE-1142-A5EE-F788CDAC4AC8}" srcOrd="0" destOrd="0" presId="urn:microsoft.com/office/officeart/2005/8/layout/cycle7"/>
    <dgm:cxn modelId="{4D478A58-4D05-44C8-9C13-B5983DEE20C4}" type="presOf" srcId="{F4EAC843-3F41-DE40-A319-52279C67239E}" destId="{4070A9D8-7340-9C42-B175-60368A237E9F}" srcOrd="1" destOrd="0" presId="urn:microsoft.com/office/officeart/2005/8/layout/cycle7"/>
    <dgm:cxn modelId="{66BB0E91-4E45-4608-994A-A1D47E9E00D3}" type="presOf" srcId="{0592D7AD-2146-3245-B5CA-D2776E434519}" destId="{E91EE0E6-2FC7-6341-B12F-D5FF66966D7A}" srcOrd="0" destOrd="0" presId="urn:microsoft.com/office/officeart/2005/8/layout/cycle7"/>
    <dgm:cxn modelId="{EA607FB2-33D1-4D8F-90AF-217971E2122B}" type="presOf" srcId="{EFC0CFD3-D918-4D47-B064-D8F334E105C1}" destId="{F1B9D491-D966-B34D-8DB0-E73A43F14ADB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8B74B0CE-BDA3-4723-AB38-88B9AF4C0BDB}" type="presOf" srcId="{6637458F-1702-E14C-A624-41D02CF856C5}" destId="{B685F68C-C36D-0346-8300-4B4C52540450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CB5A314A-EF3C-4A22-8038-FA6E6C88A12A}" type="presParOf" srcId="{E91EE0E6-2FC7-6341-B12F-D5FF66966D7A}" destId="{6319F962-003D-ED45-AC25-D1FC7229E2D4}" srcOrd="0" destOrd="0" presId="urn:microsoft.com/office/officeart/2005/8/layout/cycle7"/>
    <dgm:cxn modelId="{DE3E7A70-A203-4C11-AB17-F8308F2B5535}" type="presParOf" srcId="{E91EE0E6-2FC7-6341-B12F-D5FF66966D7A}" destId="{B685F68C-C36D-0346-8300-4B4C52540450}" srcOrd="1" destOrd="0" presId="urn:microsoft.com/office/officeart/2005/8/layout/cycle7"/>
    <dgm:cxn modelId="{86B9D1F1-EF8D-470A-A4F4-15C279D22491}" type="presParOf" srcId="{B685F68C-C36D-0346-8300-4B4C52540450}" destId="{04203EC2-C52F-AB43-9DA4-645479D77A9C}" srcOrd="0" destOrd="0" presId="urn:microsoft.com/office/officeart/2005/8/layout/cycle7"/>
    <dgm:cxn modelId="{F9549B02-7338-4E98-BF4A-B804FE6E936E}" type="presParOf" srcId="{E91EE0E6-2FC7-6341-B12F-D5FF66966D7A}" destId="{F1B9D491-D966-B34D-8DB0-E73A43F14ADB}" srcOrd="2" destOrd="0" presId="urn:microsoft.com/office/officeart/2005/8/layout/cycle7"/>
    <dgm:cxn modelId="{08A5C2CC-B837-4828-9108-D35CBA241DC9}" type="presParOf" srcId="{E91EE0E6-2FC7-6341-B12F-D5FF66966D7A}" destId="{D7957386-7EDB-2B45-B1A5-62A8BDAE054E}" srcOrd="3" destOrd="0" presId="urn:microsoft.com/office/officeart/2005/8/layout/cycle7"/>
    <dgm:cxn modelId="{2DFB2AF8-ECE1-4D4D-9FCC-40BE9045B881}" type="presParOf" srcId="{D7957386-7EDB-2B45-B1A5-62A8BDAE054E}" destId="{DD59758C-B6E1-D14C-BE4B-88E845FC94A0}" srcOrd="0" destOrd="0" presId="urn:microsoft.com/office/officeart/2005/8/layout/cycle7"/>
    <dgm:cxn modelId="{E1AA0EAB-4DAB-4188-99DD-29B23CEBF843}" type="presParOf" srcId="{E91EE0E6-2FC7-6341-B12F-D5FF66966D7A}" destId="{0F92D27A-16BE-1142-A5EE-F788CDAC4AC8}" srcOrd="4" destOrd="0" presId="urn:microsoft.com/office/officeart/2005/8/layout/cycle7"/>
    <dgm:cxn modelId="{33A21B79-F38C-4B9D-9DDD-55DD1B1D322B}" type="presParOf" srcId="{E91EE0E6-2FC7-6341-B12F-D5FF66966D7A}" destId="{16B86A80-738B-EC4D-8683-2728173D5F0A}" srcOrd="5" destOrd="0" presId="urn:microsoft.com/office/officeart/2005/8/layout/cycle7"/>
    <dgm:cxn modelId="{21393B40-0CB7-4184-B7F3-03237A64547D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rgbClr val="C00000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rgbClr val="C00000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FlipVert="1" custFlipHor="1" custScaleX="121382" custScaleY="99086" custLinFactNeighborX="-3825" custLinFactNeighborY="397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FlipVert="1" custFlipHor="1" custScaleX="123132" custScaleY="83798" custLinFactNeighborX="-1564" custLinFactNeighborY="397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C3039048-6103-4E65-AEA0-7C852DC24BAE}" type="presOf" srcId="{EDB169B2-FC12-ED46-9E29-1CC779185C74}" destId="{D7957386-7EDB-2B45-B1A5-62A8BDAE054E}" srcOrd="0" destOrd="0" presId="urn:microsoft.com/office/officeart/2005/8/layout/cycle7"/>
    <dgm:cxn modelId="{E033177A-6A0E-4CD5-A9B6-A3E72B794151}" type="presOf" srcId="{F4EAC843-3F41-DE40-A319-52279C67239E}" destId="{4070A9D8-7340-9C42-B175-60368A237E9F}" srcOrd="1" destOrd="0" presId="urn:microsoft.com/office/officeart/2005/8/layout/cycle7"/>
    <dgm:cxn modelId="{21E88284-D730-436E-8130-23C154EA095E}" type="presOf" srcId="{0592D7AD-2146-3245-B5CA-D2776E434519}" destId="{E91EE0E6-2FC7-6341-B12F-D5FF66966D7A}" srcOrd="0" destOrd="0" presId="urn:microsoft.com/office/officeart/2005/8/layout/cycle7"/>
    <dgm:cxn modelId="{36A5D28F-7340-471B-ACAA-CE5B7E668468}" type="presOf" srcId="{8E5CEC8E-1AEF-8044-932C-AD752E71640C}" destId="{0F92D27A-16BE-1142-A5EE-F788CDAC4AC8}" srcOrd="0" destOrd="0" presId="urn:microsoft.com/office/officeart/2005/8/layout/cycle7"/>
    <dgm:cxn modelId="{A30056B1-F53B-48E1-BEA3-69F4E08E0462}" type="presOf" srcId="{EDB169B2-FC12-ED46-9E29-1CC779185C74}" destId="{DD59758C-B6E1-D14C-BE4B-88E845FC94A0}" srcOrd="1" destOrd="0" presId="urn:microsoft.com/office/officeart/2005/8/layout/cycle7"/>
    <dgm:cxn modelId="{65CC88BD-3E4B-4574-8A47-3E079BA04DCC}" type="presOf" srcId="{F4EAC843-3F41-DE40-A319-52279C67239E}" destId="{16B86A80-738B-EC4D-8683-2728173D5F0A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3A600FC9-15DA-4EC0-9658-3E836758CF94}" type="presOf" srcId="{6637458F-1702-E14C-A624-41D02CF856C5}" destId="{B685F68C-C36D-0346-8300-4B4C52540450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9889B8DF-F7B2-4DDB-9878-E4D0265D1216}" type="presOf" srcId="{EFC0CFD3-D918-4D47-B064-D8F334E105C1}" destId="{F1B9D491-D966-B34D-8DB0-E73A43F14ADB}" srcOrd="0" destOrd="0" presId="urn:microsoft.com/office/officeart/2005/8/layout/cycle7"/>
    <dgm:cxn modelId="{8AD564F5-383F-45D8-AE18-DB4F54D24A99}" type="presOf" srcId="{4F1B986F-9F57-7F43-844B-66AA7AD01827}" destId="{6319F962-003D-ED45-AC25-D1FC7229E2D4}" srcOrd="0" destOrd="0" presId="urn:microsoft.com/office/officeart/2005/8/layout/cycle7"/>
    <dgm:cxn modelId="{24F9B9FB-EA69-4038-B40C-2DCDB9332EE2}" type="presOf" srcId="{6637458F-1702-E14C-A624-41D02CF856C5}" destId="{04203EC2-C52F-AB43-9DA4-645479D77A9C}" srcOrd="1" destOrd="0" presId="urn:microsoft.com/office/officeart/2005/8/layout/cycle7"/>
    <dgm:cxn modelId="{3F7EEBB7-4138-47E6-B1E1-59546F4161B9}" type="presParOf" srcId="{E91EE0E6-2FC7-6341-B12F-D5FF66966D7A}" destId="{6319F962-003D-ED45-AC25-D1FC7229E2D4}" srcOrd="0" destOrd="0" presId="urn:microsoft.com/office/officeart/2005/8/layout/cycle7"/>
    <dgm:cxn modelId="{1F259E41-B2F4-4C93-B782-79F8B31B6088}" type="presParOf" srcId="{E91EE0E6-2FC7-6341-B12F-D5FF66966D7A}" destId="{B685F68C-C36D-0346-8300-4B4C52540450}" srcOrd="1" destOrd="0" presId="urn:microsoft.com/office/officeart/2005/8/layout/cycle7"/>
    <dgm:cxn modelId="{C6205BDE-310C-4B88-88AA-5370F92AA73C}" type="presParOf" srcId="{B685F68C-C36D-0346-8300-4B4C52540450}" destId="{04203EC2-C52F-AB43-9DA4-645479D77A9C}" srcOrd="0" destOrd="0" presId="urn:microsoft.com/office/officeart/2005/8/layout/cycle7"/>
    <dgm:cxn modelId="{341AB11B-0E5B-4791-941D-52E1A9820508}" type="presParOf" srcId="{E91EE0E6-2FC7-6341-B12F-D5FF66966D7A}" destId="{F1B9D491-D966-B34D-8DB0-E73A43F14ADB}" srcOrd="2" destOrd="0" presId="urn:microsoft.com/office/officeart/2005/8/layout/cycle7"/>
    <dgm:cxn modelId="{F249D552-C4AC-4C84-832D-AA4BB7E7F0B0}" type="presParOf" srcId="{E91EE0E6-2FC7-6341-B12F-D5FF66966D7A}" destId="{D7957386-7EDB-2B45-B1A5-62A8BDAE054E}" srcOrd="3" destOrd="0" presId="urn:microsoft.com/office/officeart/2005/8/layout/cycle7"/>
    <dgm:cxn modelId="{7EEB28E9-3501-4520-A008-43483A3C7F02}" type="presParOf" srcId="{D7957386-7EDB-2B45-B1A5-62A8BDAE054E}" destId="{DD59758C-B6E1-D14C-BE4B-88E845FC94A0}" srcOrd="0" destOrd="0" presId="urn:microsoft.com/office/officeart/2005/8/layout/cycle7"/>
    <dgm:cxn modelId="{17FCA404-3574-4FD4-82BB-34B42703FE97}" type="presParOf" srcId="{E91EE0E6-2FC7-6341-B12F-D5FF66966D7A}" destId="{0F92D27A-16BE-1142-A5EE-F788CDAC4AC8}" srcOrd="4" destOrd="0" presId="urn:microsoft.com/office/officeart/2005/8/layout/cycle7"/>
    <dgm:cxn modelId="{BBC51475-1516-4C83-8031-AF8C413C3240}" type="presParOf" srcId="{E91EE0E6-2FC7-6341-B12F-D5FF66966D7A}" destId="{16B86A80-738B-EC4D-8683-2728173D5F0A}" srcOrd="5" destOrd="0" presId="urn:microsoft.com/office/officeart/2005/8/layout/cycle7"/>
    <dgm:cxn modelId="{237AB289-FC4A-4C41-A5E9-9E48491C2B97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rgbClr val="C00000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rgbClr val="C00000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FlipVert="1" custFlipHor="1" custScaleX="121382" custScaleY="99086" custLinFactNeighborX="-3825" custLinFactNeighborY="397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FlipVert="1" custFlipHor="1" custScaleX="123132" custScaleY="83798" custLinFactNeighborX="-1564" custLinFactNeighborY="397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DB506627-7BDE-44B1-84DD-355B85514AD8}" type="presOf" srcId="{F4EAC843-3F41-DE40-A319-52279C67239E}" destId="{4070A9D8-7340-9C42-B175-60368A237E9F}" srcOrd="1" destOrd="0" presId="urn:microsoft.com/office/officeart/2005/8/layout/cycle7"/>
    <dgm:cxn modelId="{3AF44F27-4B2A-42B6-BF87-6DBB8A7D3921}" type="presOf" srcId="{6637458F-1702-E14C-A624-41D02CF856C5}" destId="{04203EC2-C52F-AB43-9DA4-645479D77A9C}" srcOrd="1" destOrd="0" presId="urn:microsoft.com/office/officeart/2005/8/layout/cycle7"/>
    <dgm:cxn modelId="{61FCC02D-5616-47EE-AECD-F2792217017A}" type="presOf" srcId="{EDB169B2-FC12-ED46-9E29-1CC779185C74}" destId="{D7957386-7EDB-2B45-B1A5-62A8BDAE054E}" srcOrd="0" destOrd="0" presId="urn:microsoft.com/office/officeart/2005/8/layout/cycle7"/>
    <dgm:cxn modelId="{C1554C3D-D9AC-4C50-B395-41A24B15B599}" type="presOf" srcId="{6637458F-1702-E14C-A624-41D02CF856C5}" destId="{B685F68C-C36D-0346-8300-4B4C52540450}" srcOrd="0" destOrd="0" presId="urn:microsoft.com/office/officeart/2005/8/layout/cycle7"/>
    <dgm:cxn modelId="{B00E0B63-9859-4CE7-A5F8-81D98D4D941D}" type="presOf" srcId="{0592D7AD-2146-3245-B5CA-D2776E434519}" destId="{E91EE0E6-2FC7-6341-B12F-D5FF66966D7A}" srcOrd="0" destOrd="0" presId="urn:microsoft.com/office/officeart/2005/8/layout/cycle7"/>
    <dgm:cxn modelId="{3CB03C4A-BCED-494D-9E21-C76C4DD38548}" type="presOf" srcId="{EFC0CFD3-D918-4D47-B064-D8F334E105C1}" destId="{F1B9D491-D966-B34D-8DB0-E73A43F14ADB}" srcOrd="0" destOrd="0" presId="urn:microsoft.com/office/officeart/2005/8/layout/cycle7"/>
    <dgm:cxn modelId="{EDDE4697-4002-49D0-BEA5-36C309C154C5}" type="presOf" srcId="{F4EAC843-3F41-DE40-A319-52279C67239E}" destId="{16B86A80-738B-EC4D-8683-2728173D5F0A}" srcOrd="0" destOrd="0" presId="urn:microsoft.com/office/officeart/2005/8/layout/cycle7"/>
    <dgm:cxn modelId="{5C0E1AA9-2E82-4A42-84E7-6D4336DB3027}" type="presOf" srcId="{8E5CEC8E-1AEF-8044-932C-AD752E71640C}" destId="{0F92D27A-16BE-1142-A5EE-F788CDAC4AC8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185345D0-8F1B-48AD-969B-9EDB95CF81D1}" type="presOf" srcId="{EDB169B2-FC12-ED46-9E29-1CC779185C74}" destId="{DD59758C-B6E1-D14C-BE4B-88E845FC94A0}" srcOrd="1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47B32CF2-5A5D-4C8E-863E-71C3E4227166}" type="presOf" srcId="{4F1B986F-9F57-7F43-844B-66AA7AD01827}" destId="{6319F962-003D-ED45-AC25-D1FC7229E2D4}" srcOrd="0" destOrd="0" presId="urn:microsoft.com/office/officeart/2005/8/layout/cycle7"/>
    <dgm:cxn modelId="{965A5450-A9A8-47F5-8B22-2E0A52983362}" type="presParOf" srcId="{E91EE0E6-2FC7-6341-B12F-D5FF66966D7A}" destId="{6319F962-003D-ED45-AC25-D1FC7229E2D4}" srcOrd="0" destOrd="0" presId="urn:microsoft.com/office/officeart/2005/8/layout/cycle7"/>
    <dgm:cxn modelId="{E27E2F7C-4E83-441E-AA50-E3697DCA395E}" type="presParOf" srcId="{E91EE0E6-2FC7-6341-B12F-D5FF66966D7A}" destId="{B685F68C-C36D-0346-8300-4B4C52540450}" srcOrd="1" destOrd="0" presId="urn:microsoft.com/office/officeart/2005/8/layout/cycle7"/>
    <dgm:cxn modelId="{343003F8-E97C-4611-AC36-6AEE532F2006}" type="presParOf" srcId="{B685F68C-C36D-0346-8300-4B4C52540450}" destId="{04203EC2-C52F-AB43-9DA4-645479D77A9C}" srcOrd="0" destOrd="0" presId="urn:microsoft.com/office/officeart/2005/8/layout/cycle7"/>
    <dgm:cxn modelId="{C6911F4C-8F36-47F6-A503-23D528DB7946}" type="presParOf" srcId="{E91EE0E6-2FC7-6341-B12F-D5FF66966D7A}" destId="{F1B9D491-D966-B34D-8DB0-E73A43F14ADB}" srcOrd="2" destOrd="0" presId="urn:microsoft.com/office/officeart/2005/8/layout/cycle7"/>
    <dgm:cxn modelId="{ACD0A91C-CEDF-4B01-8EDD-568EE7E13C15}" type="presParOf" srcId="{E91EE0E6-2FC7-6341-B12F-D5FF66966D7A}" destId="{D7957386-7EDB-2B45-B1A5-62A8BDAE054E}" srcOrd="3" destOrd="0" presId="urn:microsoft.com/office/officeart/2005/8/layout/cycle7"/>
    <dgm:cxn modelId="{4EF2F488-AE4E-4FA4-8C76-3DFCEEB29F6E}" type="presParOf" srcId="{D7957386-7EDB-2B45-B1A5-62A8BDAE054E}" destId="{DD59758C-B6E1-D14C-BE4B-88E845FC94A0}" srcOrd="0" destOrd="0" presId="urn:microsoft.com/office/officeart/2005/8/layout/cycle7"/>
    <dgm:cxn modelId="{6DFB0C6C-C554-4554-A2AA-995152FA8E93}" type="presParOf" srcId="{E91EE0E6-2FC7-6341-B12F-D5FF66966D7A}" destId="{0F92D27A-16BE-1142-A5EE-F788CDAC4AC8}" srcOrd="4" destOrd="0" presId="urn:microsoft.com/office/officeart/2005/8/layout/cycle7"/>
    <dgm:cxn modelId="{BBC2C9CD-D8E8-4A57-AFC0-DB40E02A824A}" type="presParOf" srcId="{E91EE0E6-2FC7-6341-B12F-D5FF66966D7A}" destId="{16B86A80-738B-EC4D-8683-2728173D5F0A}" srcOrd="5" destOrd="0" presId="urn:microsoft.com/office/officeart/2005/8/layout/cycle7"/>
    <dgm:cxn modelId="{95E5FC97-4610-476B-8AF6-174C18F21F7C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7967D71E-BF56-4587-A76D-E4F30BEF4F86}" type="presOf" srcId="{F4EAC843-3F41-DE40-A319-52279C67239E}" destId="{4070A9D8-7340-9C42-B175-60368A237E9F}" srcOrd="1" destOrd="0" presId="urn:microsoft.com/office/officeart/2005/8/layout/cycle7"/>
    <dgm:cxn modelId="{B635FB60-2D9A-4A18-818A-5F5F92CD7DD8}" type="presOf" srcId="{EDB169B2-FC12-ED46-9E29-1CC779185C74}" destId="{D7957386-7EDB-2B45-B1A5-62A8BDAE054E}" srcOrd="0" destOrd="0" presId="urn:microsoft.com/office/officeart/2005/8/layout/cycle7"/>
    <dgm:cxn modelId="{E12E1B51-ABDD-4746-8CDD-1517C679402D}" type="presOf" srcId="{6637458F-1702-E14C-A624-41D02CF856C5}" destId="{04203EC2-C52F-AB43-9DA4-645479D77A9C}" srcOrd="1" destOrd="0" presId="urn:microsoft.com/office/officeart/2005/8/layout/cycle7"/>
    <dgm:cxn modelId="{9B5A03B7-B1C8-49B0-A747-539330738FB8}" type="presOf" srcId="{6637458F-1702-E14C-A624-41D02CF856C5}" destId="{B685F68C-C36D-0346-8300-4B4C52540450}" srcOrd="0" destOrd="0" presId="urn:microsoft.com/office/officeart/2005/8/layout/cycle7"/>
    <dgm:cxn modelId="{90F3CCBC-368E-46CE-8B31-094E934A817F}" type="presOf" srcId="{4F1B986F-9F57-7F43-844B-66AA7AD01827}" destId="{6319F962-003D-ED45-AC25-D1FC7229E2D4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26A115CD-9FA0-4A28-9A90-999F8CFECD3A}" type="presOf" srcId="{8E5CEC8E-1AEF-8044-932C-AD752E71640C}" destId="{0F92D27A-16BE-1142-A5EE-F788CDAC4AC8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E78EB9E5-85AD-4599-A9F6-D2348D15C06D}" type="presOf" srcId="{EFC0CFD3-D918-4D47-B064-D8F334E105C1}" destId="{F1B9D491-D966-B34D-8DB0-E73A43F14ADB}" srcOrd="0" destOrd="0" presId="urn:microsoft.com/office/officeart/2005/8/layout/cycle7"/>
    <dgm:cxn modelId="{F753F0E8-E57F-45D7-9154-48E6C8155A6B}" type="presOf" srcId="{0592D7AD-2146-3245-B5CA-D2776E434519}" destId="{E91EE0E6-2FC7-6341-B12F-D5FF66966D7A}" srcOrd="0" destOrd="0" presId="urn:microsoft.com/office/officeart/2005/8/layout/cycle7"/>
    <dgm:cxn modelId="{931BA0F5-2716-4017-8A81-E3FDBB7A1504}" type="presOf" srcId="{EDB169B2-FC12-ED46-9E29-1CC779185C74}" destId="{DD59758C-B6E1-D14C-BE4B-88E845FC94A0}" srcOrd="1" destOrd="0" presId="urn:microsoft.com/office/officeart/2005/8/layout/cycle7"/>
    <dgm:cxn modelId="{20221FFD-5489-4B0C-AC31-757FECC69643}" type="presOf" srcId="{F4EAC843-3F41-DE40-A319-52279C67239E}" destId="{16B86A80-738B-EC4D-8683-2728173D5F0A}" srcOrd="0" destOrd="0" presId="urn:microsoft.com/office/officeart/2005/8/layout/cycle7"/>
    <dgm:cxn modelId="{AE8EB6EA-820E-49AE-8039-B902A922FD02}" type="presParOf" srcId="{E91EE0E6-2FC7-6341-B12F-D5FF66966D7A}" destId="{6319F962-003D-ED45-AC25-D1FC7229E2D4}" srcOrd="0" destOrd="0" presId="urn:microsoft.com/office/officeart/2005/8/layout/cycle7"/>
    <dgm:cxn modelId="{50F2B9FF-2F57-4A75-890C-CF579166F3CC}" type="presParOf" srcId="{E91EE0E6-2FC7-6341-B12F-D5FF66966D7A}" destId="{B685F68C-C36D-0346-8300-4B4C52540450}" srcOrd="1" destOrd="0" presId="urn:microsoft.com/office/officeart/2005/8/layout/cycle7"/>
    <dgm:cxn modelId="{55B8F545-5577-4EB9-BFEA-80388FF60E7B}" type="presParOf" srcId="{B685F68C-C36D-0346-8300-4B4C52540450}" destId="{04203EC2-C52F-AB43-9DA4-645479D77A9C}" srcOrd="0" destOrd="0" presId="urn:microsoft.com/office/officeart/2005/8/layout/cycle7"/>
    <dgm:cxn modelId="{3E6C08DD-5B2D-4D70-915D-AB052A87C9A2}" type="presParOf" srcId="{E91EE0E6-2FC7-6341-B12F-D5FF66966D7A}" destId="{F1B9D491-D966-B34D-8DB0-E73A43F14ADB}" srcOrd="2" destOrd="0" presId="urn:microsoft.com/office/officeart/2005/8/layout/cycle7"/>
    <dgm:cxn modelId="{DF6080F5-0EA2-4E59-B8F2-F7C0DE625598}" type="presParOf" srcId="{E91EE0E6-2FC7-6341-B12F-D5FF66966D7A}" destId="{D7957386-7EDB-2B45-B1A5-62A8BDAE054E}" srcOrd="3" destOrd="0" presId="urn:microsoft.com/office/officeart/2005/8/layout/cycle7"/>
    <dgm:cxn modelId="{B5C716F3-DF86-43D6-ABA1-439378F763E2}" type="presParOf" srcId="{D7957386-7EDB-2B45-B1A5-62A8BDAE054E}" destId="{DD59758C-B6E1-D14C-BE4B-88E845FC94A0}" srcOrd="0" destOrd="0" presId="urn:microsoft.com/office/officeart/2005/8/layout/cycle7"/>
    <dgm:cxn modelId="{D80E9C6C-0747-4F55-9974-5C77BB0CE18E}" type="presParOf" srcId="{E91EE0E6-2FC7-6341-B12F-D5FF66966D7A}" destId="{0F92D27A-16BE-1142-A5EE-F788CDAC4AC8}" srcOrd="4" destOrd="0" presId="urn:microsoft.com/office/officeart/2005/8/layout/cycle7"/>
    <dgm:cxn modelId="{399BC12A-86A7-4FD7-A1AF-9733CFAED5F9}" type="presParOf" srcId="{E91EE0E6-2FC7-6341-B12F-D5FF66966D7A}" destId="{16B86A80-738B-EC4D-8683-2728173D5F0A}" srcOrd="5" destOrd="0" presId="urn:microsoft.com/office/officeart/2005/8/layout/cycle7"/>
    <dgm:cxn modelId="{B909A7AE-D6AE-4B3B-B0B3-69976C3A7F10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EA3F7D02-4C40-4A0E-B4D4-280296E6FE2B}" type="presOf" srcId="{EDB169B2-FC12-ED46-9E29-1CC779185C74}" destId="{DD59758C-B6E1-D14C-BE4B-88E845FC94A0}" srcOrd="1" destOrd="0" presId="urn:microsoft.com/office/officeart/2005/8/layout/cycle7"/>
    <dgm:cxn modelId="{CB02E921-02FD-442E-A658-4A286FFCA0A1}" type="presOf" srcId="{6637458F-1702-E14C-A624-41D02CF856C5}" destId="{B685F68C-C36D-0346-8300-4B4C52540450}" srcOrd="0" destOrd="0" presId="urn:microsoft.com/office/officeart/2005/8/layout/cycle7"/>
    <dgm:cxn modelId="{74C47322-E973-4E98-B601-15EF8D2A4FE1}" type="presOf" srcId="{EFC0CFD3-D918-4D47-B064-D8F334E105C1}" destId="{F1B9D491-D966-B34D-8DB0-E73A43F14ADB}" srcOrd="0" destOrd="0" presId="urn:microsoft.com/office/officeart/2005/8/layout/cycle7"/>
    <dgm:cxn modelId="{A4A5CE37-AF5E-42E1-B88D-32E5086682E9}" type="presOf" srcId="{8E5CEC8E-1AEF-8044-932C-AD752E71640C}" destId="{0F92D27A-16BE-1142-A5EE-F788CDAC4AC8}" srcOrd="0" destOrd="0" presId="urn:microsoft.com/office/officeart/2005/8/layout/cycle7"/>
    <dgm:cxn modelId="{80E34F64-81F6-4F43-8E40-EF6F73938A4C}" type="presOf" srcId="{F4EAC843-3F41-DE40-A319-52279C67239E}" destId="{4070A9D8-7340-9C42-B175-60368A237E9F}" srcOrd="1" destOrd="0" presId="urn:microsoft.com/office/officeart/2005/8/layout/cycle7"/>
    <dgm:cxn modelId="{E488E16B-364E-49F8-9254-58D979435CAF}" type="presOf" srcId="{F4EAC843-3F41-DE40-A319-52279C67239E}" destId="{16B86A80-738B-EC4D-8683-2728173D5F0A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2BA5A9E4-0919-4D13-937F-767C10BD47E7}" type="presOf" srcId="{0592D7AD-2146-3245-B5CA-D2776E434519}" destId="{E91EE0E6-2FC7-6341-B12F-D5FF66966D7A}" srcOrd="0" destOrd="0" presId="urn:microsoft.com/office/officeart/2005/8/layout/cycle7"/>
    <dgm:cxn modelId="{A8AE46EB-F21C-45B7-97E5-A7DAC71AEDD8}" type="presOf" srcId="{6637458F-1702-E14C-A624-41D02CF856C5}" destId="{04203EC2-C52F-AB43-9DA4-645479D77A9C}" srcOrd="1" destOrd="0" presId="urn:microsoft.com/office/officeart/2005/8/layout/cycle7"/>
    <dgm:cxn modelId="{20558EEF-49E2-4B23-ACD4-44E5E5B77079}" type="presOf" srcId="{4F1B986F-9F57-7F43-844B-66AA7AD01827}" destId="{6319F962-003D-ED45-AC25-D1FC7229E2D4}" srcOrd="0" destOrd="0" presId="urn:microsoft.com/office/officeart/2005/8/layout/cycle7"/>
    <dgm:cxn modelId="{FF551FF9-33DC-4623-8A08-603146D24D10}" type="presOf" srcId="{EDB169B2-FC12-ED46-9E29-1CC779185C74}" destId="{D7957386-7EDB-2B45-B1A5-62A8BDAE054E}" srcOrd="0" destOrd="0" presId="urn:microsoft.com/office/officeart/2005/8/layout/cycle7"/>
    <dgm:cxn modelId="{35AC33C6-F965-4A55-A748-35BC594B31F6}" type="presParOf" srcId="{E91EE0E6-2FC7-6341-B12F-D5FF66966D7A}" destId="{6319F962-003D-ED45-AC25-D1FC7229E2D4}" srcOrd="0" destOrd="0" presId="urn:microsoft.com/office/officeart/2005/8/layout/cycle7"/>
    <dgm:cxn modelId="{72DA44EF-494C-48B0-8EB0-BEA89F15626F}" type="presParOf" srcId="{E91EE0E6-2FC7-6341-B12F-D5FF66966D7A}" destId="{B685F68C-C36D-0346-8300-4B4C52540450}" srcOrd="1" destOrd="0" presId="urn:microsoft.com/office/officeart/2005/8/layout/cycle7"/>
    <dgm:cxn modelId="{F68FB5F9-A974-4703-AF6F-994139B5A91E}" type="presParOf" srcId="{B685F68C-C36D-0346-8300-4B4C52540450}" destId="{04203EC2-C52F-AB43-9DA4-645479D77A9C}" srcOrd="0" destOrd="0" presId="urn:microsoft.com/office/officeart/2005/8/layout/cycle7"/>
    <dgm:cxn modelId="{2378710B-BE58-4FC6-A7F7-7CE112E02F9F}" type="presParOf" srcId="{E91EE0E6-2FC7-6341-B12F-D5FF66966D7A}" destId="{F1B9D491-D966-B34D-8DB0-E73A43F14ADB}" srcOrd="2" destOrd="0" presId="urn:microsoft.com/office/officeart/2005/8/layout/cycle7"/>
    <dgm:cxn modelId="{D6215D8E-1797-46B0-A40B-553BAA2C815C}" type="presParOf" srcId="{E91EE0E6-2FC7-6341-B12F-D5FF66966D7A}" destId="{D7957386-7EDB-2B45-B1A5-62A8BDAE054E}" srcOrd="3" destOrd="0" presId="urn:microsoft.com/office/officeart/2005/8/layout/cycle7"/>
    <dgm:cxn modelId="{7D8D83B5-13AE-43CD-B07A-F3FA666303A2}" type="presParOf" srcId="{D7957386-7EDB-2B45-B1A5-62A8BDAE054E}" destId="{DD59758C-B6E1-D14C-BE4B-88E845FC94A0}" srcOrd="0" destOrd="0" presId="urn:microsoft.com/office/officeart/2005/8/layout/cycle7"/>
    <dgm:cxn modelId="{1C805788-A377-4687-8EC7-A837A6B40345}" type="presParOf" srcId="{E91EE0E6-2FC7-6341-B12F-D5FF66966D7A}" destId="{0F92D27A-16BE-1142-A5EE-F788CDAC4AC8}" srcOrd="4" destOrd="0" presId="urn:microsoft.com/office/officeart/2005/8/layout/cycle7"/>
    <dgm:cxn modelId="{A90DCD69-1409-405D-ABCC-33ACF6A16731}" type="presParOf" srcId="{E91EE0E6-2FC7-6341-B12F-D5FF66966D7A}" destId="{16B86A80-738B-EC4D-8683-2728173D5F0A}" srcOrd="5" destOrd="0" presId="urn:microsoft.com/office/officeart/2005/8/layout/cycle7"/>
    <dgm:cxn modelId="{F2962131-717A-4BB0-87DA-3EC5624BEF7C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81C64402-8C83-4020-8B32-23739F8B18E2}" type="presOf" srcId="{EDB169B2-FC12-ED46-9E29-1CC779185C74}" destId="{D7957386-7EDB-2B45-B1A5-62A8BDAE054E}" srcOrd="0" destOrd="0" presId="urn:microsoft.com/office/officeart/2005/8/layout/cycle7"/>
    <dgm:cxn modelId="{3FD81B6C-D267-42AC-B647-0304B9EB2FDF}" type="presOf" srcId="{F4EAC843-3F41-DE40-A319-52279C67239E}" destId="{16B86A80-738B-EC4D-8683-2728173D5F0A}" srcOrd="0" destOrd="0" presId="urn:microsoft.com/office/officeart/2005/8/layout/cycle7"/>
    <dgm:cxn modelId="{FBD8054F-1929-49DE-AD77-139B50047674}" type="presOf" srcId="{8E5CEC8E-1AEF-8044-932C-AD752E71640C}" destId="{0F92D27A-16BE-1142-A5EE-F788CDAC4AC8}" srcOrd="0" destOrd="0" presId="urn:microsoft.com/office/officeart/2005/8/layout/cycle7"/>
    <dgm:cxn modelId="{25418453-91E8-43FA-BBC4-747FDCCAEF1D}" type="presOf" srcId="{0592D7AD-2146-3245-B5CA-D2776E434519}" destId="{E91EE0E6-2FC7-6341-B12F-D5FF66966D7A}" srcOrd="0" destOrd="0" presId="urn:microsoft.com/office/officeart/2005/8/layout/cycle7"/>
    <dgm:cxn modelId="{83D42054-0D65-4189-AB1B-B37817CE5865}" type="presOf" srcId="{EFC0CFD3-D918-4D47-B064-D8F334E105C1}" destId="{F1B9D491-D966-B34D-8DB0-E73A43F14ADB}" srcOrd="0" destOrd="0" presId="urn:microsoft.com/office/officeart/2005/8/layout/cycle7"/>
    <dgm:cxn modelId="{1C614E5A-C033-42FD-ACEC-C9A1863F867D}" type="presOf" srcId="{EDB169B2-FC12-ED46-9E29-1CC779185C74}" destId="{DD59758C-B6E1-D14C-BE4B-88E845FC94A0}" srcOrd="1" destOrd="0" presId="urn:microsoft.com/office/officeart/2005/8/layout/cycle7"/>
    <dgm:cxn modelId="{1588E29E-0EB9-4F2A-A405-D40CA94BD395}" type="presOf" srcId="{F4EAC843-3F41-DE40-A319-52279C67239E}" destId="{4070A9D8-7340-9C42-B175-60368A237E9F}" srcOrd="1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CAFFE6EF-FADE-428B-8377-19369B86817A}" type="presOf" srcId="{6637458F-1702-E14C-A624-41D02CF856C5}" destId="{04203EC2-C52F-AB43-9DA4-645479D77A9C}" srcOrd="1" destOrd="0" presId="urn:microsoft.com/office/officeart/2005/8/layout/cycle7"/>
    <dgm:cxn modelId="{750CFDF8-D146-40D6-9211-974D90CC3587}" type="presOf" srcId="{4F1B986F-9F57-7F43-844B-66AA7AD01827}" destId="{6319F962-003D-ED45-AC25-D1FC7229E2D4}" srcOrd="0" destOrd="0" presId="urn:microsoft.com/office/officeart/2005/8/layout/cycle7"/>
    <dgm:cxn modelId="{413BCCFC-9374-40A5-9F4D-86513A5ABCA8}" type="presOf" srcId="{6637458F-1702-E14C-A624-41D02CF856C5}" destId="{B685F68C-C36D-0346-8300-4B4C52540450}" srcOrd="0" destOrd="0" presId="urn:microsoft.com/office/officeart/2005/8/layout/cycle7"/>
    <dgm:cxn modelId="{5A8CD839-5780-47B8-8175-4AC4B85ED857}" type="presParOf" srcId="{E91EE0E6-2FC7-6341-B12F-D5FF66966D7A}" destId="{6319F962-003D-ED45-AC25-D1FC7229E2D4}" srcOrd="0" destOrd="0" presId="urn:microsoft.com/office/officeart/2005/8/layout/cycle7"/>
    <dgm:cxn modelId="{61403F90-123E-4B33-9532-D826450E031D}" type="presParOf" srcId="{E91EE0E6-2FC7-6341-B12F-D5FF66966D7A}" destId="{B685F68C-C36D-0346-8300-4B4C52540450}" srcOrd="1" destOrd="0" presId="urn:microsoft.com/office/officeart/2005/8/layout/cycle7"/>
    <dgm:cxn modelId="{96BD7731-7336-42B5-BBC3-7B2ECC8D1378}" type="presParOf" srcId="{B685F68C-C36D-0346-8300-4B4C52540450}" destId="{04203EC2-C52F-AB43-9DA4-645479D77A9C}" srcOrd="0" destOrd="0" presId="urn:microsoft.com/office/officeart/2005/8/layout/cycle7"/>
    <dgm:cxn modelId="{939887C8-6635-469A-A1E5-4ED53BB4EEC7}" type="presParOf" srcId="{E91EE0E6-2FC7-6341-B12F-D5FF66966D7A}" destId="{F1B9D491-D966-B34D-8DB0-E73A43F14ADB}" srcOrd="2" destOrd="0" presId="urn:microsoft.com/office/officeart/2005/8/layout/cycle7"/>
    <dgm:cxn modelId="{5F2DD910-EEF0-4E88-B687-5A9F4B37D716}" type="presParOf" srcId="{E91EE0E6-2FC7-6341-B12F-D5FF66966D7A}" destId="{D7957386-7EDB-2B45-B1A5-62A8BDAE054E}" srcOrd="3" destOrd="0" presId="urn:microsoft.com/office/officeart/2005/8/layout/cycle7"/>
    <dgm:cxn modelId="{F7CF3A58-B999-47AC-9B4C-639E0761F66E}" type="presParOf" srcId="{D7957386-7EDB-2B45-B1A5-62A8BDAE054E}" destId="{DD59758C-B6E1-D14C-BE4B-88E845FC94A0}" srcOrd="0" destOrd="0" presId="urn:microsoft.com/office/officeart/2005/8/layout/cycle7"/>
    <dgm:cxn modelId="{9256C188-2BE4-4F5A-8B05-85281226DA5F}" type="presParOf" srcId="{E91EE0E6-2FC7-6341-B12F-D5FF66966D7A}" destId="{0F92D27A-16BE-1142-A5EE-F788CDAC4AC8}" srcOrd="4" destOrd="0" presId="urn:microsoft.com/office/officeart/2005/8/layout/cycle7"/>
    <dgm:cxn modelId="{030BE56D-09D2-4614-8A1B-44060CABF70F}" type="presParOf" srcId="{E91EE0E6-2FC7-6341-B12F-D5FF66966D7A}" destId="{16B86A80-738B-EC4D-8683-2728173D5F0A}" srcOrd="5" destOrd="0" presId="urn:microsoft.com/office/officeart/2005/8/layout/cycle7"/>
    <dgm:cxn modelId="{5C415BF7-9CFC-469F-AE13-EA62A8474385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05073C26-326F-46EE-895D-21F5EA14CBBE}" type="presOf" srcId="{EDB169B2-FC12-ED46-9E29-1CC779185C74}" destId="{DD59758C-B6E1-D14C-BE4B-88E845FC94A0}" srcOrd="1" destOrd="0" presId="urn:microsoft.com/office/officeart/2005/8/layout/cycle7"/>
    <dgm:cxn modelId="{C447BA64-78A3-4292-A9CC-CD98CB014DA0}" type="presOf" srcId="{6637458F-1702-E14C-A624-41D02CF856C5}" destId="{B685F68C-C36D-0346-8300-4B4C52540450}" srcOrd="0" destOrd="0" presId="urn:microsoft.com/office/officeart/2005/8/layout/cycle7"/>
    <dgm:cxn modelId="{BD0B3745-30FA-4D61-B0B4-8B77A1CB1B73}" type="presOf" srcId="{F4EAC843-3F41-DE40-A319-52279C67239E}" destId="{4070A9D8-7340-9C42-B175-60368A237E9F}" srcOrd="1" destOrd="0" presId="urn:microsoft.com/office/officeart/2005/8/layout/cycle7"/>
    <dgm:cxn modelId="{34A1B04B-0AC0-4BA6-9919-404E8B7750A7}" type="presOf" srcId="{8E5CEC8E-1AEF-8044-932C-AD752E71640C}" destId="{0F92D27A-16BE-1142-A5EE-F788CDAC4AC8}" srcOrd="0" destOrd="0" presId="urn:microsoft.com/office/officeart/2005/8/layout/cycle7"/>
    <dgm:cxn modelId="{DACED34D-34A6-41F2-B70A-93BFEC8AF7AC}" type="presOf" srcId="{0592D7AD-2146-3245-B5CA-D2776E434519}" destId="{E91EE0E6-2FC7-6341-B12F-D5FF66966D7A}" srcOrd="0" destOrd="0" presId="urn:microsoft.com/office/officeart/2005/8/layout/cycle7"/>
    <dgm:cxn modelId="{3119398D-AB45-4E1D-9B14-771B69F5F9E4}" type="presOf" srcId="{EFC0CFD3-D918-4D47-B064-D8F334E105C1}" destId="{F1B9D491-D966-B34D-8DB0-E73A43F14ADB}" srcOrd="0" destOrd="0" presId="urn:microsoft.com/office/officeart/2005/8/layout/cycle7"/>
    <dgm:cxn modelId="{7B8D718E-ACEE-46F9-BB5A-14CC4EF7E80C}" type="presOf" srcId="{6637458F-1702-E14C-A624-41D02CF856C5}" destId="{04203EC2-C52F-AB43-9DA4-645479D77A9C}" srcOrd="1" destOrd="0" presId="urn:microsoft.com/office/officeart/2005/8/layout/cycle7"/>
    <dgm:cxn modelId="{C3049EB6-6619-426D-AE8F-A0585CAE9F10}" type="presOf" srcId="{4F1B986F-9F57-7F43-844B-66AA7AD01827}" destId="{6319F962-003D-ED45-AC25-D1FC7229E2D4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D3CECBC0-4A37-4FBB-9C53-E43923C02300}" type="presOf" srcId="{EDB169B2-FC12-ED46-9E29-1CC779185C74}" destId="{D7957386-7EDB-2B45-B1A5-62A8BDAE054E}" srcOrd="0" destOrd="0" presId="urn:microsoft.com/office/officeart/2005/8/layout/cycle7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912062D7-82D5-4E33-A580-461AB38F6EBA}" type="presOf" srcId="{F4EAC843-3F41-DE40-A319-52279C67239E}" destId="{16B86A80-738B-EC4D-8683-2728173D5F0A}" srcOrd="0" destOrd="0" presId="urn:microsoft.com/office/officeart/2005/8/layout/cycle7"/>
    <dgm:cxn modelId="{CC36A27B-D681-415F-9CA5-C63B89327DF4}" type="presParOf" srcId="{E91EE0E6-2FC7-6341-B12F-D5FF66966D7A}" destId="{6319F962-003D-ED45-AC25-D1FC7229E2D4}" srcOrd="0" destOrd="0" presId="urn:microsoft.com/office/officeart/2005/8/layout/cycle7"/>
    <dgm:cxn modelId="{495B75DC-0F90-4E09-91EE-8A35D57B73D0}" type="presParOf" srcId="{E91EE0E6-2FC7-6341-B12F-D5FF66966D7A}" destId="{B685F68C-C36D-0346-8300-4B4C52540450}" srcOrd="1" destOrd="0" presId="urn:microsoft.com/office/officeart/2005/8/layout/cycle7"/>
    <dgm:cxn modelId="{7F5FBC97-3F0F-4FD4-BEF6-F5012E7E4E37}" type="presParOf" srcId="{B685F68C-C36D-0346-8300-4B4C52540450}" destId="{04203EC2-C52F-AB43-9DA4-645479D77A9C}" srcOrd="0" destOrd="0" presId="urn:microsoft.com/office/officeart/2005/8/layout/cycle7"/>
    <dgm:cxn modelId="{3D54FCA5-BE12-449D-83E3-B6C6EFEF082D}" type="presParOf" srcId="{E91EE0E6-2FC7-6341-B12F-D5FF66966D7A}" destId="{F1B9D491-D966-B34D-8DB0-E73A43F14ADB}" srcOrd="2" destOrd="0" presId="urn:microsoft.com/office/officeart/2005/8/layout/cycle7"/>
    <dgm:cxn modelId="{D0B52AFE-9C72-400E-8302-D60A1D78A0DE}" type="presParOf" srcId="{E91EE0E6-2FC7-6341-B12F-D5FF66966D7A}" destId="{D7957386-7EDB-2B45-B1A5-62A8BDAE054E}" srcOrd="3" destOrd="0" presId="urn:microsoft.com/office/officeart/2005/8/layout/cycle7"/>
    <dgm:cxn modelId="{12B7165A-800D-45E8-8B10-FA5EDDFDD43C}" type="presParOf" srcId="{D7957386-7EDB-2B45-B1A5-62A8BDAE054E}" destId="{DD59758C-B6E1-D14C-BE4B-88E845FC94A0}" srcOrd="0" destOrd="0" presId="urn:microsoft.com/office/officeart/2005/8/layout/cycle7"/>
    <dgm:cxn modelId="{1CDB0A4D-7F47-4650-A5F4-9B10B9A50369}" type="presParOf" srcId="{E91EE0E6-2FC7-6341-B12F-D5FF66966D7A}" destId="{0F92D27A-16BE-1142-A5EE-F788CDAC4AC8}" srcOrd="4" destOrd="0" presId="urn:microsoft.com/office/officeart/2005/8/layout/cycle7"/>
    <dgm:cxn modelId="{6B97DD3A-17D7-4475-AA9D-D1B538A4BF5C}" type="presParOf" srcId="{E91EE0E6-2FC7-6341-B12F-D5FF66966D7A}" destId="{16B86A80-738B-EC4D-8683-2728173D5F0A}" srcOrd="5" destOrd="0" presId="urn:microsoft.com/office/officeart/2005/8/layout/cycle7"/>
    <dgm:cxn modelId="{9C7AD7C7-0F11-4A85-AE2F-25160C68DD8A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BABC5746-5255-4948-8DA8-28B31B3FD92D}" type="presOf" srcId="{EDB169B2-FC12-ED46-9E29-1CC779185C74}" destId="{DD59758C-B6E1-D14C-BE4B-88E845FC94A0}" srcOrd="1" destOrd="0" presId="urn:microsoft.com/office/officeart/2005/8/layout/cycle7"/>
    <dgm:cxn modelId="{6661AF4C-70BA-4009-A2F0-FCCD3BEE987C}" type="presOf" srcId="{8E5CEC8E-1AEF-8044-932C-AD752E71640C}" destId="{0F92D27A-16BE-1142-A5EE-F788CDAC4AC8}" srcOrd="0" destOrd="0" presId="urn:microsoft.com/office/officeart/2005/8/layout/cycle7"/>
    <dgm:cxn modelId="{4D664678-CFC9-40F5-95FD-9FB67B284982}" type="presOf" srcId="{4F1B986F-9F57-7F43-844B-66AA7AD01827}" destId="{6319F962-003D-ED45-AC25-D1FC7229E2D4}" srcOrd="0" destOrd="0" presId="urn:microsoft.com/office/officeart/2005/8/layout/cycle7"/>
    <dgm:cxn modelId="{E7E15AA5-FA41-40D8-8E06-3FFF0E42ED2E}" type="presOf" srcId="{6637458F-1702-E14C-A624-41D02CF856C5}" destId="{B685F68C-C36D-0346-8300-4B4C52540450}" srcOrd="0" destOrd="0" presId="urn:microsoft.com/office/officeart/2005/8/layout/cycle7"/>
    <dgm:cxn modelId="{BDB51BB1-99BD-492F-9921-318A8896DA9F}" type="presOf" srcId="{F4EAC843-3F41-DE40-A319-52279C67239E}" destId="{16B86A80-738B-EC4D-8683-2728173D5F0A}" srcOrd="0" destOrd="0" presId="urn:microsoft.com/office/officeart/2005/8/layout/cycle7"/>
    <dgm:cxn modelId="{12EE55B7-D28B-4A36-8C44-A0B9B84D1EAB}" type="presOf" srcId="{F4EAC843-3F41-DE40-A319-52279C67239E}" destId="{4070A9D8-7340-9C42-B175-60368A237E9F}" srcOrd="1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4C5A45D4-FC78-4831-8F7F-12AC500DFD4F}" type="presOf" srcId="{EDB169B2-FC12-ED46-9E29-1CC779185C74}" destId="{D7957386-7EDB-2B45-B1A5-62A8BDAE054E}" srcOrd="0" destOrd="0" presId="urn:microsoft.com/office/officeart/2005/8/layout/cycle7"/>
    <dgm:cxn modelId="{3DF422D7-DEBC-46B3-A098-38B0E279F2CA}" type="presOf" srcId="{0592D7AD-2146-3245-B5CA-D2776E434519}" destId="{E91EE0E6-2FC7-6341-B12F-D5FF66966D7A}" srcOrd="0" destOrd="0" presId="urn:microsoft.com/office/officeart/2005/8/layout/cycle7"/>
    <dgm:cxn modelId="{B13A87DB-39A7-42D8-8F72-0382ED252704}" type="presOf" srcId="{EFC0CFD3-D918-4D47-B064-D8F334E105C1}" destId="{F1B9D491-D966-B34D-8DB0-E73A43F14ADB}" srcOrd="0" destOrd="0" presId="urn:microsoft.com/office/officeart/2005/8/layout/cycle7"/>
    <dgm:cxn modelId="{C16B90EB-76B9-410D-8C36-C80862F2B9D2}" type="presOf" srcId="{6637458F-1702-E14C-A624-41D02CF856C5}" destId="{04203EC2-C52F-AB43-9DA4-645479D77A9C}" srcOrd="1" destOrd="0" presId="urn:microsoft.com/office/officeart/2005/8/layout/cycle7"/>
    <dgm:cxn modelId="{1CB4289E-9435-46EA-9724-48A15AE2BD92}" type="presParOf" srcId="{E91EE0E6-2FC7-6341-B12F-D5FF66966D7A}" destId="{6319F962-003D-ED45-AC25-D1FC7229E2D4}" srcOrd="0" destOrd="0" presId="urn:microsoft.com/office/officeart/2005/8/layout/cycle7"/>
    <dgm:cxn modelId="{60EFF1C1-0C69-4FCD-AD95-353E6473A9CE}" type="presParOf" srcId="{E91EE0E6-2FC7-6341-B12F-D5FF66966D7A}" destId="{B685F68C-C36D-0346-8300-4B4C52540450}" srcOrd="1" destOrd="0" presId="urn:microsoft.com/office/officeart/2005/8/layout/cycle7"/>
    <dgm:cxn modelId="{A3B433A1-170F-40A6-AE76-92970BEF48D8}" type="presParOf" srcId="{B685F68C-C36D-0346-8300-4B4C52540450}" destId="{04203EC2-C52F-AB43-9DA4-645479D77A9C}" srcOrd="0" destOrd="0" presId="urn:microsoft.com/office/officeart/2005/8/layout/cycle7"/>
    <dgm:cxn modelId="{35E1DD7A-C46C-4593-8490-013D00866C50}" type="presParOf" srcId="{E91EE0E6-2FC7-6341-B12F-D5FF66966D7A}" destId="{F1B9D491-D966-B34D-8DB0-E73A43F14ADB}" srcOrd="2" destOrd="0" presId="urn:microsoft.com/office/officeart/2005/8/layout/cycle7"/>
    <dgm:cxn modelId="{361922A6-EC4B-42AD-954A-D6111B79EE14}" type="presParOf" srcId="{E91EE0E6-2FC7-6341-B12F-D5FF66966D7A}" destId="{D7957386-7EDB-2B45-B1A5-62A8BDAE054E}" srcOrd="3" destOrd="0" presId="urn:microsoft.com/office/officeart/2005/8/layout/cycle7"/>
    <dgm:cxn modelId="{CCB0CA8D-6A55-4558-8F96-B59169F9A07A}" type="presParOf" srcId="{D7957386-7EDB-2B45-B1A5-62A8BDAE054E}" destId="{DD59758C-B6E1-D14C-BE4B-88E845FC94A0}" srcOrd="0" destOrd="0" presId="urn:microsoft.com/office/officeart/2005/8/layout/cycle7"/>
    <dgm:cxn modelId="{A705B88E-8CF6-41E4-9B93-DED3C01A625E}" type="presParOf" srcId="{E91EE0E6-2FC7-6341-B12F-D5FF66966D7A}" destId="{0F92D27A-16BE-1142-A5EE-F788CDAC4AC8}" srcOrd="4" destOrd="0" presId="urn:microsoft.com/office/officeart/2005/8/layout/cycle7"/>
    <dgm:cxn modelId="{8560486E-6EE0-4D23-9203-D84721C00077}" type="presParOf" srcId="{E91EE0E6-2FC7-6341-B12F-D5FF66966D7A}" destId="{16B86A80-738B-EC4D-8683-2728173D5F0A}" srcOrd="5" destOrd="0" presId="urn:microsoft.com/office/officeart/2005/8/layout/cycle7"/>
    <dgm:cxn modelId="{01EB19AC-054A-445D-B766-D513AAA1EF3F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basketball</a:t>
          </a:r>
          <a:endParaRPr lang="en-US" sz="1400" dirty="0">
            <a:solidFill>
              <a:schemeClr val="bg1"/>
            </a:solidFill>
          </a:endParaRP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baseball</a:t>
          </a:r>
          <a:endParaRPr lang="en-US" sz="1300" dirty="0">
            <a:solidFill>
              <a:schemeClr val="bg1"/>
            </a:solidFill>
          </a:endParaRP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football</a:t>
          </a:r>
          <a:endParaRPr lang="en-US" sz="1300" dirty="0">
            <a:solidFill>
              <a:schemeClr val="bg1"/>
            </a:solidFill>
          </a:endParaRP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86090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40B50615-0D03-4E99-9AC0-7DBFFE4225BE}" type="presOf" srcId="{8E5CEC8E-1AEF-8044-932C-AD752E71640C}" destId="{0F92D27A-16BE-1142-A5EE-F788CDAC4AC8}" srcOrd="0" destOrd="0" presId="urn:microsoft.com/office/officeart/2005/8/layout/cycle7"/>
    <dgm:cxn modelId="{E9BF015D-493A-43E1-85D2-B01E748E094F}" type="presOf" srcId="{EDB169B2-FC12-ED46-9E29-1CC779185C74}" destId="{DD59758C-B6E1-D14C-BE4B-88E845FC94A0}" srcOrd="1" destOrd="0" presId="urn:microsoft.com/office/officeart/2005/8/layout/cycle7"/>
    <dgm:cxn modelId="{2B526648-7223-4E02-9101-64644430CF95}" type="presOf" srcId="{4F1B986F-9F57-7F43-844B-66AA7AD01827}" destId="{6319F962-003D-ED45-AC25-D1FC7229E2D4}" srcOrd="0" destOrd="0" presId="urn:microsoft.com/office/officeart/2005/8/layout/cycle7"/>
    <dgm:cxn modelId="{AFAD3E4B-FEE5-4DF7-B010-C8A637283DAC}" type="presOf" srcId="{0592D7AD-2146-3245-B5CA-D2776E434519}" destId="{E91EE0E6-2FC7-6341-B12F-D5FF66966D7A}" srcOrd="0" destOrd="0" presId="urn:microsoft.com/office/officeart/2005/8/layout/cycle7"/>
    <dgm:cxn modelId="{3ACAC281-3B60-4123-90FE-83F7321F0ED8}" type="presOf" srcId="{EFC0CFD3-D918-4D47-B064-D8F334E105C1}" destId="{F1B9D491-D966-B34D-8DB0-E73A43F14ADB}" srcOrd="0" destOrd="0" presId="urn:microsoft.com/office/officeart/2005/8/layout/cycle7"/>
    <dgm:cxn modelId="{97219298-8F93-42A8-A38C-FCEB6A230220}" type="presOf" srcId="{6637458F-1702-E14C-A624-41D02CF856C5}" destId="{B685F68C-C36D-0346-8300-4B4C52540450}" srcOrd="0" destOrd="0" presId="urn:microsoft.com/office/officeart/2005/8/layout/cycle7"/>
    <dgm:cxn modelId="{7560F69D-2236-4F35-86AE-D7133D331862}" type="presOf" srcId="{6637458F-1702-E14C-A624-41D02CF856C5}" destId="{04203EC2-C52F-AB43-9DA4-645479D77A9C}" srcOrd="1" destOrd="0" presId="urn:microsoft.com/office/officeart/2005/8/layout/cycle7"/>
    <dgm:cxn modelId="{4FB247A4-75F8-4ED2-A1D7-BE0FDB768539}" type="presOf" srcId="{F4EAC843-3F41-DE40-A319-52279C67239E}" destId="{4070A9D8-7340-9C42-B175-60368A237E9F}" srcOrd="1" destOrd="0" presId="urn:microsoft.com/office/officeart/2005/8/layout/cycle7"/>
    <dgm:cxn modelId="{7CCA70A4-296F-4FD5-B717-0B7D5068EE56}" type="presOf" srcId="{EDB169B2-FC12-ED46-9E29-1CC779185C74}" destId="{D7957386-7EDB-2B45-B1A5-62A8BDAE054E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4AF2D9D2-6A16-45E0-A693-12952D7D9472}" type="presOf" srcId="{F4EAC843-3F41-DE40-A319-52279C67239E}" destId="{16B86A80-738B-EC4D-8683-2728173D5F0A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109A9C3A-B1ED-47E5-B80D-C1781D779322}" type="presParOf" srcId="{E91EE0E6-2FC7-6341-B12F-D5FF66966D7A}" destId="{6319F962-003D-ED45-AC25-D1FC7229E2D4}" srcOrd="0" destOrd="0" presId="urn:microsoft.com/office/officeart/2005/8/layout/cycle7"/>
    <dgm:cxn modelId="{ECA0A979-E6F0-473F-8A99-E15D7F8DFDF4}" type="presParOf" srcId="{E91EE0E6-2FC7-6341-B12F-D5FF66966D7A}" destId="{B685F68C-C36D-0346-8300-4B4C52540450}" srcOrd="1" destOrd="0" presId="urn:microsoft.com/office/officeart/2005/8/layout/cycle7"/>
    <dgm:cxn modelId="{8B5E37CF-C825-4F58-99CF-00873ED6B5EE}" type="presParOf" srcId="{B685F68C-C36D-0346-8300-4B4C52540450}" destId="{04203EC2-C52F-AB43-9DA4-645479D77A9C}" srcOrd="0" destOrd="0" presId="urn:microsoft.com/office/officeart/2005/8/layout/cycle7"/>
    <dgm:cxn modelId="{7A771819-9F3A-4910-B637-9AE9A0E60DA8}" type="presParOf" srcId="{E91EE0E6-2FC7-6341-B12F-D5FF66966D7A}" destId="{F1B9D491-D966-B34D-8DB0-E73A43F14ADB}" srcOrd="2" destOrd="0" presId="urn:microsoft.com/office/officeart/2005/8/layout/cycle7"/>
    <dgm:cxn modelId="{6B1D7B3A-63C1-49F1-B3A4-B90EF707A6B8}" type="presParOf" srcId="{E91EE0E6-2FC7-6341-B12F-D5FF66966D7A}" destId="{D7957386-7EDB-2B45-B1A5-62A8BDAE054E}" srcOrd="3" destOrd="0" presId="urn:microsoft.com/office/officeart/2005/8/layout/cycle7"/>
    <dgm:cxn modelId="{AF425897-ED73-4F4B-B0A6-19D4DDF6D555}" type="presParOf" srcId="{D7957386-7EDB-2B45-B1A5-62A8BDAE054E}" destId="{DD59758C-B6E1-D14C-BE4B-88E845FC94A0}" srcOrd="0" destOrd="0" presId="urn:microsoft.com/office/officeart/2005/8/layout/cycle7"/>
    <dgm:cxn modelId="{8D91D4B8-B555-42C9-A7C8-0FC573B16A03}" type="presParOf" srcId="{E91EE0E6-2FC7-6341-B12F-D5FF66966D7A}" destId="{0F92D27A-16BE-1142-A5EE-F788CDAC4AC8}" srcOrd="4" destOrd="0" presId="urn:microsoft.com/office/officeart/2005/8/layout/cycle7"/>
    <dgm:cxn modelId="{63D3532F-1CB7-4E4C-BEBA-D36483400038}" type="presParOf" srcId="{E91EE0E6-2FC7-6341-B12F-D5FF66966D7A}" destId="{16B86A80-738B-EC4D-8683-2728173D5F0A}" srcOrd="5" destOrd="0" presId="urn:microsoft.com/office/officeart/2005/8/layout/cycle7"/>
    <dgm:cxn modelId="{9585FE69-6EF1-49E2-9E38-423CA731781A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basketball</a:t>
          </a:r>
          <a:endParaRPr lang="en-US" sz="1300" dirty="0">
            <a:solidFill>
              <a:schemeClr val="bg1"/>
            </a:solidFill>
          </a:endParaRP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baseball</a:t>
          </a:r>
          <a:endParaRPr lang="en-US" sz="1300" dirty="0">
            <a:solidFill>
              <a:schemeClr val="bg1"/>
            </a:solidFill>
          </a:endParaRP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football</a:t>
          </a:r>
          <a:endParaRPr lang="en-US" sz="1300" dirty="0">
            <a:solidFill>
              <a:schemeClr val="bg1"/>
            </a:solidFill>
          </a:endParaRP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86090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E6183526-57AB-4F3C-B78E-0245FBEE200A}" type="presOf" srcId="{8E5CEC8E-1AEF-8044-932C-AD752E71640C}" destId="{0F92D27A-16BE-1142-A5EE-F788CDAC4AC8}" srcOrd="0" destOrd="0" presId="urn:microsoft.com/office/officeart/2005/8/layout/cycle7"/>
    <dgm:cxn modelId="{42B33340-0F78-486E-8B6B-00C8A32A73DC}" type="presOf" srcId="{EFC0CFD3-D918-4D47-B064-D8F334E105C1}" destId="{F1B9D491-D966-B34D-8DB0-E73A43F14ADB}" srcOrd="0" destOrd="0" presId="urn:microsoft.com/office/officeart/2005/8/layout/cycle7"/>
    <dgm:cxn modelId="{2DF5D460-3C77-4357-88F1-F57EB7A11946}" type="presOf" srcId="{0592D7AD-2146-3245-B5CA-D2776E434519}" destId="{E91EE0E6-2FC7-6341-B12F-D5FF66966D7A}" srcOrd="0" destOrd="0" presId="urn:microsoft.com/office/officeart/2005/8/layout/cycle7"/>
    <dgm:cxn modelId="{DB99B446-E2D2-4920-BD5E-482312D72912}" type="presOf" srcId="{4F1B986F-9F57-7F43-844B-66AA7AD01827}" destId="{6319F962-003D-ED45-AC25-D1FC7229E2D4}" srcOrd="0" destOrd="0" presId="urn:microsoft.com/office/officeart/2005/8/layout/cycle7"/>
    <dgm:cxn modelId="{FB03CF8A-D86B-4FB1-A196-F234FAB88B5A}" type="presOf" srcId="{EDB169B2-FC12-ED46-9E29-1CC779185C74}" destId="{D7957386-7EDB-2B45-B1A5-62A8BDAE054E}" srcOrd="0" destOrd="0" presId="urn:microsoft.com/office/officeart/2005/8/layout/cycle7"/>
    <dgm:cxn modelId="{2233318B-34D5-4997-B157-ED4F74C24AC8}" type="presOf" srcId="{6637458F-1702-E14C-A624-41D02CF856C5}" destId="{04203EC2-C52F-AB43-9DA4-645479D77A9C}" srcOrd="1" destOrd="0" presId="urn:microsoft.com/office/officeart/2005/8/layout/cycle7"/>
    <dgm:cxn modelId="{0C6DCD9A-F0EF-4517-88AD-CB7AEF81568D}" type="presOf" srcId="{F4EAC843-3F41-DE40-A319-52279C67239E}" destId="{16B86A80-738B-EC4D-8683-2728173D5F0A}" srcOrd="0" destOrd="0" presId="urn:microsoft.com/office/officeart/2005/8/layout/cycle7"/>
    <dgm:cxn modelId="{F6B16C9E-DE0B-4068-811D-6F5831845108}" type="presOf" srcId="{6637458F-1702-E14C-A624-41D02CF856C5}" destId="{B685F68C-C36D-0346-8300-4B4C52540450}" srcOrd="0" destOrd="0" presId="urn:microsoft.com/office/officeart/2005/8/layout/cycle7"/>
    <dgm:cxn modelId="{1024F7B9-E288-4C9D-9731-6DCB430C3F85}" type="presOf" srcId="{EDB169B2-FC12-ED46-9E29-1CC779185C74}" destId="{DD59758C-B6E1-D14C-BE4B-88E845FC94A0}" srcOrd="1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2190AFF9-0A53-4B60-A069-8A676FD35C1F}" type="presOf" srcId="{F4EAC843-3F41-DE40-A319-52279C67239E}" destId="{4070A9D8-7340-9C42-B175-60368A237E9F}" srcOrd="1" destOrd="0" presId="urn:microsoft.com/office/officeart/2005/8/layout/cycle7"/>
    <dgm:cxn modelId="{B26413AC-BA4C-4490-A241-739FBED089F2}" type="presParOf" srcId="{E91EE0E6-2FC7-6341-B12F-D5FF66966D7A}" destId="{6319F962-003D-ED45-AC25-D1FC7229E2D4}" srcOrd="0" destOrd="0" presId="urn:microsoft.com/office/officeart/2005/8/layout/cycle7"/>
    <dgm:cxn modelId="{755233C2-35C2-4BB3-B78A-9CC98780386A}" type="presParOf" srcId="{E91EE0E6-2FC7-6341-B12F-D5FF66966D7A}" destId="{B685F68C-C36D-0346-8300-4B4C52540450}" srcOrd="1" destOrd="0" presId="urn:microsoft.com/office/officeart/2005/8/layout/cycle7"/>
    <dgm:cxn modelId="{E726F604-63FE-48F0-BF32-D98A8597F5D4}" type="presParOf" srcId="{B685F68C-C36D-0346-8300-4B4C52540450}" destId="{04203EC2-C52F-AB43-9DA4-645479D77A9C}" srcOrd="0" destOrd="0" presId="urn:microsoft.com/office/officeart/2005/8/layout/cycle7"/>
    <dgm:cxn modelId="{A268E624-0A32-41AC-8EA0-7DA1B01A6C21}" type="presParOf" srcId="{E91EE0E6-2FC7-6341-B12F-D5FF66966D7A}" destId="{F1B9D491-D966-B34D-8DB0-E73A43F14ADB}" srcOrd="2" destOrd="0" presId="urn:microsoft.com/office/officeart/2005/8/layout/cycle7"/>
    <dgm:cxn modelId="{0CDB6327-E2C3-4C54-9C79-8492C7BBAF8B}" type="presParOf" srcId="{E91EE0E6-2FC7-6341-B12F-D5FF66966D7A}" destId="{D7957386-7EDB-2B45-B1A5-62A8BDAE054E}" srcOrd="3" destOrd="0" presId="urn:microsoft.com/office/officeart/2005/8/layout/cycle7"/>
    <dgm:cxn modelId="{231A15B2-7FE2-46EE-B90A-6EF2C3E19006}" type="presParOf" srcId="{D7957386-7EDB-2B45-B1A5-62A8BDAE054E}" destId="{DD59758C-B6E1-D14C-BE4B-88E845FC94A0}" srcOrd="0" destOrd="0" presId="urn:microsoft.com/office/officeart/2005/8/layout/cycle7"/>
    <dgm:cxn modelId="{C485167D-FC5C-463B-9585-82E62DA1779D}" type="presParOf" srcId="{E91EE0E6-2FC7-6341-B12F-D5FF66966D7A}" destId="{0F92D27A-16BE-1142-A5EE-F788CDAC4AC8}" srcOrd="4" destOrd="0" presId="urn:microsoft.com/office/officeart/2005/8/layout/cycle7"/>
    <dgm:cxn modelId="{F01F507C-7D19-464F-9FE4-3DF8E7BD2F46}" type="presParOf" srcId="{E91EE0E6-2FC7-6341-B12F-D5FF66966D7A}" destId="{16B86A80-738B-EC4D-8683-2728173D5F0A}" srcOrd="5" destOrd="0" presId="urn:microsoft.com/office/officeart/2005/8/layout/cycle7"/>
    <dgm:cxn modelId="{A65DCBC3-B9B2-4134-A3AC-85A81100D140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basketball</a:t>
          </a:r>
          <a:endParaRPr lang="en-US" sz="1300" dirty="0">
            <a:solidFill>
              <a:schemeClr val="bg1"/>
            </a:solidFill>
          </a:endParaRP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baseball</a:t>
          </a:r>
          <a:endParaRPr lang="en-US" sz="1300" dirty="0">
            <a:solidFill>
              <a:schemeClr val="bg1"/>
            </a:solidFill>
          </a:endParaRP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football</a:t>
          </a:r>
          <a:endParaRPr lang="en-US" sz="1300" dirty="0">
            <a:solidFill>
              <a:schemeClr val="bg1"/>
            </a:solidFill>
          </a:endParaRP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86090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83416C01-2E2A-4A48-82B0-59E55D6E8CE5}" type="presOf" srcId="{4F1B986F-9F57-7F43-844B-66AA7AD01827}" destId="{6319F962-003D-ED45-AC25-D1FC7229E2D4}" srcOrd="0" destOrd="0" presId="urn:microsoft.com/office/officeart/2005/8/layout/cycle7"/>
    <dgm:cxn modelId="{63895306-5B80-405E-B111-EB4DF0C257A4}" type="presOf" srcId="{EDB169B2-FC12-ED46-9E29-1CC779185C74}" destId="{DD59758C-B6E1-D14C-BE4B-88E845FC94A0}" srcOrd="1" destOrd="0" presId="urn:microsoft.com/office/officeart/2005/8/layout/cycle7"/>
    <dgm:cxn modelId="{B4F71816-CF8F-4C4E-9EE9-CEC01C3DD98D}" type="presOf" srcId="{F4EAC843-3F41-DE40-A319-52279C67239E}" destId="{4070A9D8-7340-9C42-B175-60368A237E9F}" srcOrd="1" destOrd="0" presId="urn:microsoft.com/office/officeart/2005/8/layout/cycle7"/>
    <dgm:cxn modelId="{9AAC2E27-475A-4769-9500-B28590DFB0A1}" type="presOf" srcId="{6637458F-1702-E14C-A624-41D02CF856C5}" destId="{04203EC2-C52F-AB43-9DA4-645479D77A9C}" srcOrd="1" destOrd="0" presId="urn:microsoft.com/office/officeart/2005/8/layout/cycle7"/>
    <dgm:cxn modelId="{30D84230-2CCC-4D54-96EB-4EE97D3F5BB9}" type="presOf" srcId="{8E5CEC8E-1AEF-8044-932C-AD752E71640C}" destId="{0F92D27A-16BE-1142-A5EE-F788CDAC4AC8}" srcOrd="0" destOrd="0" presId="urn:microsoft.com/office/officeart/2005/8/layout/cycle7"/>
    <dgm:cxn modelId="{D817DF73-E189-43EE-95EE-5C10B7A26E66}" type="presOf" srcId="{6637458F-1702-E14C-A624-41D02CF856C5}" destId="{B685F68C-C36D-0346-8300-4B4C52540450}" srcOrd="0" destOrd="0" presId="urn:microsoft.com/office/officeart/2005/8/layout/cycle7"/>
    <dgm:cxn modelId="{14CC31B3-D69A-4AB7-94AF-5DE06147DB45}" type="presOf" srcId="{EDB169B2-FC12-ED46-9E29-1CC779185C74}" destId="{D7957386-7EDB-2B45-B1A5-62A8BDAE054E}" srcOrd="0" destOrd="0" presId="urn:microsoft.com/office/officeart/2005/8/layout/cycle7"/>
    <dgm:cxn modelId="{3BADCABC-1C7A-4FB6-9954-AC6AE20A31BD}" type="presOf" srcId="{EFC0CFD3-D918-4D47-B064-D8F334E105C1}" destId="{F1B9D491-D966-B34D-8DB0-E73A43F14ADB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D8B0CBD9-7108-48F8-8253-9B35D07F1235}" type="presOf" srcId="{F4EAC843-3F41-DE40-A319-52279C67239E}" destId="{16B86A80-738B-EC4D-8683-2728173D5F0A}" srcOrd="0" destOrd="0" presId="urn:microsoft.com/office/officeart/2005/8/layout/cycle7"/>
    <dgm:cxn modelId="{1636DAE9-497A-4AD0-B9E7-07BF50905081}" type="presOf" srcId="{0592D7AD-2146-3245-B5CA-D2776E434519}" destId="{E91EE0E6-2FC7-6341-B12F-D5FF66966D7A}" srcOrd="0" destOrd="0" presId="urn:microsoft.com/office/officeart/2005/8/layout/cycle7"/>
    <dgm:cxn modelId="{E0CD9F6D-169E-4DE8-921F-0EC97899708E}" type="presParOf" srcId="{E91EE0E6-2FC7-6341-B12F-D5FF66966D7A}" destId="{6319F962-003D-ED45-AC25-D1FC7229E2D4}" srcOrd="0" destOrd="0" presId="urn:microsoft.com/office/officeart/2005/8/layout/cycle7"/>
    <dgm:cxn modelId="{89C52B68-007F-473D-93C7-0ED74823CE73}" type="presParOf" srcId="{E91EE0E6-2FC7-6341-B12F-D5FF66966D7A}" destId="{B685F68C-C36D-0346-8300-4B4C52540450}" srcOrd="1" destOrd="0" presId="urn:microsoft.com/office/officeart/2005/8/layout/cycle7"/>
    <dgm:cxn modelId="{16DF90EF-A427-45F5-9F2E-D3FEF38B4E30}" type="presParOf" srcId="{B685F68C-C36D-0346-8300-4B4C52540450}" destId="{04203EC2-C52F-AB43-9DA4-645479D77A9C}" srcOrd="0" destOrd="0" presId="urn:microsoft.com/office/officeart/2005/8/layout/cycle7"/>
    <dgm:cxn modelId="{634C5F1E-0F3C-46F9-A5DD-19615856F013}" type="presParOf" srcId="{E91EE0E6-2FC7-6341-B12F-D5FF66966D7A}" destId="{F1B9D491-D966-B34D-8DB0-E73A43F14ADB}" srcOrd="2" destOrd="0" presId="urn:microsoft.com/office/officeart/2005/8/layout/cycle7"/>
    <dgm:cxn modelId="{DD31B47F-463A-47EF-B6AA-5A3FA7D5E2F9}" type="presParOf" srcId="{E91EE0E6-2FC7-6341-B12F-D5FF66966D7A}" destId="{D7957386-7EDB-2B45-B1A5-62A8BDAE054E}" srcOrd="3" destOrd="0" presId="urn:microsoft.com/office/officeart/2005/8/layout/cycle7"/>
    <dgm:cxn modelId="{2F576B71-01D9-440B-B953-14097ADF17A9}" type="presParOf" srcId="{D7957386-7EDB-2B45-B1A5-62A8BDAE054E}" destId="{DD59758C-B6E1-D14C-BE4B-88E845FC94A0}" srcOrd="0" destOrd="0" presId="urn:microsoft.com/office/officeart/2005/8/layout/cycle7"/>
    <dgm:cxn modelId="{2CC6B25D-62EE-4064-9D7D-96B904720C7F}" type="presParOf" srcId="{E91EE0E6-2FC7-6341-B12F-D5FF66966D7A}" destId="{0F92D27A-16BE-1142-A5EE-F788CDAC4AC8}" srcOrd="4" destOrd="0" presId="urn:microsoft.com/office/officeart/2005/8/layout/cycle7"/>
    <dgm:cxn modelId="{8A1B77D6-D74E-4C18-998D-B19789420EEE}" type="presParOf" srcId="{E91EE0E6-2FC7-6341-B12F-D5FF66966D7A}" destId="{16B86A80-738B-EC4D-8683-2728173D5F0A}" srcOrd="5" destOrd="0" presId="urn:microsoft.com/office/officeart/2005/8/layout/cycle7"/>
    <dgm:cxn modelId="{AE3D3F12-D7ED-4326-89A6-168699920DE2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basketball</a:t>
          </a:r>
          <a:endParaRPr lang="en-US" sz="1300" dirty="0">
            <a:solidFill>
              <a:schemeClr val="bg1"/>
            </a:solidFill>
          </a:endParaRP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baseball</a:t>
          </a:r>
          <a:endParaRPr lang="en-US" sz="1300" dirty="0">
            <a:solidFill>
              <a:schemeClr val="bg1"/>
            </a:solidFill>
          </a:endParaRP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football</a:t>
          </a:r>
          <a:endParaRPr lang="en-US" sz="1300" dirty="0">
            <a:solidFill>
              <a:schemeClr val="bg1"/>
            </a:solidFill>
          </a:endParaRP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86090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47508200-8F55-4E0E-BB91-1C69D635545E}" type="presOf" srcId="{0592D7AD-2146-3245-B5CA-D2776E434519}" destId="{E91EE0E6-2FC7-6341-B12F-D5FF66966D7A}" srcOrd="0" destOrd="0" presId="urn:microsoft.com/office/officeart/2005/8/layout/cycle7"/>
    <dgm:cxn modelId="{EA1F1C0B-6447-43E1-8A74-F292C754237F}" type="presOf" srcId="{8E5CEC8E-1AEF-8044-932C-AD752E71640C}" destId="{0F92D27A-16BE-1142-A5EE-F788CDAC4AC8}" srcOrd="0" destOrd="0" presId="urn:microsoft.com/office/officeart/2005/8/layout/cycle7"/>
    <dgm:cxn modelId="{D28F3446-72B3-4C66-83CF-018B85572BC9}" type="presOf" srcId="{EFC0CFD3-D918-4D47-B064-D8F334E105C1}" destId="{F1B9D491-D966-B34D-8DB0-E73A43F14ADB}" srcOrd="0" destOrd="0" presId="urn:microsoft.com/office/officeart/2005/8/layout/cycle7"/>
    <dgm:cxn modelId="{2757E668-6655-4885-BCF4-790A76D009D6}" type="presOf" srcId="{6637458F-1702-E14C-A624-41D02CF856C5}" destId="{04203EC2-C52F-AB43-9DA4-645479D77A9C}" srcOrd="1" destOrd="0" presId="urn:microsoft.com/office/officeart/2005/8/layout/cycle7"/>
    <dgm:cxn modelId="{AAFC524A-1331-4823-9DF7-65302D09F937}" type="presOf" srcId="{F4EAC843-3F41-DE40-A319-52279C67239E}" destId="{4070A9D8-7340-9C42-B175-60368A237E9F}" srcOrd="1" destOrd="0" presId="urn:microsoft.com/office/officeart/2005/8/layout/cycle7"/>
    <dgm:cxn modelId="{97BB7F58-5AAE-404A-9BED-8DF9BA476FD6}" type="presOf" srcId="{6637458F-1702-E14C-A624-41D02CF856C5}" destId="{B685F68C-C36D-0346-8300-4B4C52540450}" srcOrd="0" destOrd="0" presId="urn:microsoft.com/office/officeart/2005/8/layout/cycle7"/>
    <dgm:cxn modelId="{A60C225A-7507-45A1-AC70-5B2A50CD9A37}" type="presOf" srcId="{4F1B986F-9F57-7F43-844B-66AA7AD01827}" destId="{6319F962-003D-ED45-AC25-D1FC7229E2D4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2B60BC3-A04A-4755-BDEA-60F2337B151C}" type="presOf" srcId="{EDB169B2-FC12-ED46-9E29-1CC779185C74}" destId="{DD59758C-B6E1-D14C-BE4B-88E845FC94A0}" srcOrd="1" destOrd="0" presId="urn:microsoft.com/office/officeart/2005/8/layout/cycle7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17E899CA-D83A-4E52-BC49-67B2470633F8}" type="presOf" srcId="{EDB169B2-FC12-ED46-9E29-1CC779185C74}" destId="{D7957386-7EDB-2B45-B1A5-62A8BDAE054E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D7957ED8-883B-4985-B022-44DA18A6D71B}" type="presOf" srcId="{F4EAC843-3F41-DE40-A319-52279C67239E}" destId="{16B86A80-738B-EC4D-8683-2728173D5F0A}" srcOrd="0" destOrd="0" presId="urn:microsoft.com/office/officeart/2005/8/layout/cycle7"/>
    <dgm:cxn modelId="{CE6DAB23-607F-49B4-9DDA-BFC3FFDA39F5}" type="presParOf" srcId="{E91EE0E6-2FC7-6341-B12F-D5FF66966D7A}" destId="{6319F962-003D-ED45-AC25-D1FC7229E2D4}" srcOrd="0" destOrd="0" presId="urn:microsoft.com/office/officeart/2005/8/layout/cycle7"/>
    <dgm:cxn modelId="{C0676669-93E1-4BBB-A3E6-8EC9E7281BC2}" type="presParOf" srcId="{E91EE0E6-2FC7-6341-B12F-D5FF66966D7A}" destId="{B685F68C-C36D-0346-8300-4B4C52540450}" srcOrd="1" destOrd="0" presId="urn:microsoft.com/office/officeart/2005/8/layout/cycle7"/>
    <dgm:cxn modelId="{26308697-2A4A-47B1-B7AB-22563AEBBE06}" type="presParOf" srcId="{B685F68C-C36D-0346-8300-4B4C52540450}" destId="{04203EC2-C52F-AB43-9DA4-645479D77A9C}" srcOrd="0" destOrd="0" presId="urn:microsoft.com/office/officeart/2005/8/layout/cycle7"/>
    <dgm:cxn modelId="{9EF197C5-8BEF-4F50-9F7B-BED1A6807EE9}" type="presParOf" srcId="{E91EE0E6-2FC7-6341-B12F-D5FF66966D7A}" destId="{F1B9D491-D966-B34D-8DB0-E73A43F14ADB}" srcOrd="2" destOrd="0" presId="urn:microsoft.com/office/officeart/2005/8/layout/cycle7"/>
    <dgm:cxn modelId="{2546EFC9-1203-44BE-BE1F-D2C48F299318}" type="presParOf" srcId="{E91EE0E6-2FC7-6341-B12F-D5FF66966D7A}" destId="{D7957386-7EDB-2B45-B1A5-62A8BDAE054E}" srcOrd="3" destOrd="0" presId="urn:microsoft.com/office/officeart/2005/8/layout/cycle7"/>
    <dgm:cxn modelId="{94BA07B6-896F-402E-9140-8BD739FF5FC8}" type="presParOf" srcId="{D7957386-7EDB-2B45-B1A5-62A8BDAE054E}" destId="{DD59758C-B6E1-D14C-BE4B-88E845FC94A0}" srcOrd="0" destOrd="0" presId="urn:microsoft.com/office/officeart/2005/8/layout/cycle7"/>
    <dgm:cxn modelId="{4F2CA381-6426-40C6-AA58-7695A37349A2}" type="presParOf" srcId="{E91EE0E6-2FC7-6341-B12F-D5FF66966D7A}" destId="{0F92D27A-16BE-1142-A5EE-F788CDAC4AC8}" srcOrd="4" destOrd="0" presId="urn:microsoft.com/office/officeart/2005/8/layout/cycle7"/>
    <dgm:cxn modelId="{2C1969EB-038E-4D9C-9535-ED5A0C92596C}" type="presParOf" srcId="{E91EE0E6-2FC7-6341-B12F-D5FF66966D7A}" destId="{16B86A80-738B-EC4D-8683-2728173D5F0A}" srcOrd="5" destOrd="0" presId="urn:microsoft.com/office/officeart/2005/8/layout/cycle7"/>
    <dgm:cxn modelId="{AEBBB74F-1D56-4223-9B80-87253D5367BD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basketball</a:t>
          </a:r>
          <a:endParaRPr lang="en-US" sz="1300" dirty="0">
            <a:solidFill>
              <a:schemeClr val="bg1"/>
            </a:solidFill>
          </a:endParaRP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baseball</a:t>
          </a:r>
          <a:endParaRPr lang="en-US" sz="1300" dirty="0">
            <a:solidFill>
              <a:schemeClr val="bg1"/>
            </a:solidFill>
          </a:endParaRP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football</a:t>
          </a:r>
          <a:endParaRPr lang="en-US" sz="1300" dirty="0">
            <a:solidFill>
              <a:schemeClr val="bg1"/>
            </a:solidFill>
          </a:endParaRP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86090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88C95A03-0BD7-404B-A4CA-30F4D5C6609B}" type="presOf" srcId="{4F1B986F-9F57-7F43-844B-66AA7AD01827}" destId="{6319F962-003D-ED45-AC25-D1FC7229E2D4}" srcOrd="0" destOrd="0" presId="urn:microsoft.com/office/officeart/2005/8/layout/cycle7"/>
    <dgm:cxn modelId="{F4D59823-0A11-4AFB-AB63-18518B0C91D8}" type="presOf" srcId="{0592D7AD-2146-3245-B5CA-D2776E434519}" destId="{E91EE0E6-2FC7-6341-B12F-D5FF66966D7A}" srcOrd="0" destOrd="0" presId="urn:microsoft.com/office/officeart/2005/8/layout/cycle7"/>
    <dgm:cxn modelId="{30607774-02CE-4353-88C9-C30E5207753D}" type="presOf" srcId="{EDB169B2-FC12-ED46-9E29-1CC779185C74}" destId="{D7957386-7EDB-2B45-B1A5-62A8BDAE054E}" srcOrd="0" destOrd="0" presId="urn:microsoft.com/office/officeart/2005/8/layout/cycle7"/>
    <dgm:cxn modelId="{18817F54-CD13-45FE-B7F3-D776FBF00920}" type="presOf" srcId="{EDB169B2-FC12-ED46-9E29-1CC779185C74}" destId="{DD59758C-B6E1-D14C-BE4B-88E845FC94A0}" srcOrd="1" destOrd="0" presId="urn:microsoft.com/office/officeart/2005/8/layout/cycle7"/>
    <dgm:cxn modelId="{76B12178-2B51-4C84-8EED-E6AFBDDACB26}" type="presOf" srcId="{F4EAC843-3F41-DE40-A319-52279C67239E}" destId="{16B86A80-738B-EC4D-8683-2728173D5F0A}" srcOrd="0" destOrd="0" presId="urn:microsoft.com/office/officeart/2005/8/layout/cycle7"/>
    <dgm:cxn modelId="{9C349480-FCCF-4778-A004-701AC26A3E80}" type="presOf" srcId="{8E5CEC8E-1AEF-8044-932C-AD752E71640C}" destId="{0F92D27A-16BE-1142-A5EE-F788CDAC4AC8}" srcOrd="0" destOrd="0" presId="urn:microsoft.com/office/officeart/2005/8/layout/cycle7"/>
    <dgm:cxn modelId="{F51B249E-E96B-4FDD-B741-2CE98F0AA6D2}" type="presOf" srcId="{EFC0CFD3-D918-4D47-B064-D8F334E105C1}" destId="{F1B9D491-D966-B34D-8DB0-E73A43F14ADB}" srcOrd="0" destOrd="0" presId="urn:microsoft.com/office/officeart/2005/8/layout/cycle7"/>
    <dgm:cxn modelId="{2920C1B3-8BCC-40CE-8474-985C3FE3F1DC}" type="presOf" srcId="{F4EAC843-3F41-DE40-A319-52279C67239E}" destId="{4070A9D8-7340-9C42-B175-60368A237E9F}" srcOrd="1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A27DC5E3-6535-4DDF-A9AF-1396C027959C}" type="presOf" srcId="{6637458F-1702-E14C-A624-41D02CF856C5}" destId="{04203EC2-C52F-AB43-9DA4-645479D77A9C}" srcOrd="1" destOrd="0" presId="urn:microsoft.com/office/officeart/2005/8/layout/cycle7"/>
    <dgm:cxn modelId="{1EE970E8-B70D-4F56-95CF-ED1C3F1838DD}" type="presOf" srcId="{6637458F-1702-E14C-A624-41D02CF856C5}" destId="{B685F68C-C36D-0346-8300-4B4C52540450}" srcOrd="0" destOrd="0" presId="urn:microsoft.com/office/officeart/2005/8/layout/cycle7"/>
    <dgm:cxn modelId="{6D6466E2-DC24-4F22-B0BD-FE8326CE04AF}" type="presParOf" srcId="{E91EE0E6-2FC7-6341-B12F-D5FF66966D7A}" destId="{6319F962-003D-ED45-AC25-D1FC7229E2D4}" srcOrd="0" destOrd="0" presId="urn:microsoft.com/office/officeart/2005/8/layout/cycle7"/>
    <dgm:cxn modelId="{35D604DD-A360-409E-8D93-616EC6395E21}" type="presParOf" srcId="{E91EE0E6-2FC7-6341-B12F-D5FF66966D7A}" destId="{B685F68C-C36D-0346-8300-4B4C52540450}" srcOrd="1" destOrd="0" presId="urn:microsoft.com/office/officeart/2005/8/layout/cycle7"/>
    <dgm:cxn modelId="{038C5FA0-73E1-4163-BE2F-ECD8D914D427}" type="presParOf" srcId="{B685F68C-C36D-0346-8300-4B4C52540450}" destId="{04203EC2-C52F-AB43-9DA4-645479D77A9C}" srcOrd="0" destOrd="0" presId="urn:microsoft.com/office/officeart/2005/8/layout/cycle7"/>
    <dgm:cxn modelId="{D5C1DEC8-E19A-4DF2-BB87-8597AA142F49}" type="presParOf" srcId="{E91EE0E6-2FC7-6341-B12F-D5FF66966D7A}" destId="{F1B9D491-D966-B34D-8DB0-E73A43F14ADB}" srcOrd="2" destOrd="0" presId="urn:microsoft.com/office/officeart/2005/8/layout/cycle7"/>
    <dgm:cxn modelId="{7A4FCF10-5769-40AC-A6DC-8D165D9DE1E2}" type="presParOf" srcId="{E91EE0E6-2FC7-6341-B12F-D5FF66966D7A}" destId="{D7957386-7EDB-2B45-B1A5-62A8BDAE054E}" srcOrd="3" destOrd="0" presId="urn:microsoft.com/office/officeart/2005/8/layout/cycle7"/>
    <dgm:cxn modelId="{0C2FBBDB-F1CA-4190-A0F0-DE29F35592A9}" type="presParOf" srcId="{D7957386-7EDB-2B45-B1A5-62A8BDAE054E}" destId="{DD59758C-B6E1-D14C-BE4B-88E845FC94A0}" srcOrd="0" destOrd="0" presId="urn:microsoft.com/office/officeart/2005/8/layout/cycle7"/>
    <dgm:cxn modelId="{25C8D029-9874-49B2-84D2-AAC29C8353CA}" type="presParOf" srcId="{E91EE0E6-2FC7-6341-B12F-D5FF66966D7A}" destId="{0F92D27A-16BE-1142-A5EE-F788CDAC4AC8}" srcOrd="4" destOrd="0" presId="urn:microsoft.com/office/officeart/2005/8/layout/cycle7"/>
    <dgm:cxn modelId="{8C43C9DE-D014-468A-96BF-560B7FF43B8F}" type="presParOf" srcId="{E91EE0E6-2FC7-6341-B12F-D5FF66966D7A}" destId="{16B86A80-738B-EC4D-8683-2728173D5F0A}" srcOrd="5" destOrd="0" presId="urn:microsoft.com/office/officeart/2005/8/layout/cycle7"/>
    <dgm:cxn modelId="{315DA0F0-B7C9-44FD-B0C8-0418FBFECF58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D758D418-240D-4839-BED5-F3F69557B735}" type="presOf" srcId="{6637458F-1702-E14C-A624-41D02CF856C5}" destId="{04203EC2-C52F-AB43-9DA4-645479D77A9C}" srcOrd="1" destOrd="0" presId="urn:microsoft.com/office/officeart/2005/8/layout/cycle7"/>
    <dgm:cxn modelId="{B236FE36-E0EF-4BDA-8AA5-DB78AE4C86B3}" type="presOf" srcId="{EFC0CFD3-D918-4D47-B064-D8F334E105C1}" destId="{F1B9D491-D966-B34D-8DB0-E73A43F14ADB}" srcOrd="0" destOrd="0" presId="urn:microsoft.com/office/officeart/2005/8/layout/cycle7"/>
    <dgm:cxn modelId="{4BFFD369-F415-49A0-863F-F384D4180524}" type="presOf" srcId="{6637458F-1702-E14C-A624-41D02CF856C5}" destId="{B685F68C-C36D-0346-8300-4B4C52540450}" srcOrd="0" destOrd="0" presId="urn:microsoft.com/office/officeart/2005/8/layout/cycle7"/>
    <dgm:cxn modelId="{E632D04B-6B5B-49C1-A0E4-74D923FA1638}" type="presOf" srcId="{EDB169B2-FC12-ED46-9E29-1CC779185C74}" destId="{D7957386-7EDB-2B45-B1A5-62A8BDAE054E}" srcOrd="0" destOrd="0" presId="urn:microsoft.com/office/officeart/2005/8/layout/cycle7"/>
    <dgm:cxn modelId="{9926F858-BFA7-4C42-8623-2950D0305A26}" type="presOf" srcId="{4F1B986F-9F57-7F43-844B-66AA7AD01827}" destId="{6319F962-003D-ED45-AC25-D1FC7229E2D4}" srcOrd="0" destOrd="0" presId="urn:microsoft.com/office/officeart/2005/8/layout/cycle7"/>
    <dgm:cxn modelId="{2028D298-6BB5-4D80-8528-7571D82A11FA}" type="presOf" srcId="{F4EAC843-3F41-DE40-A319-52279C67239E}" destId="{16B86A80-738B-EC4D-8683-2728173D5F0A}" srcOrd="0" destOrd="0" presId="urn:microsoft.com/office/officeart/2005/8/layout/cycle7"/>
    <dgm:cxn modelId="{6CF88CAD-5B72-4A9C-B77B-A5FE70E44FE2}" type="presOf" srcId="{F4EAC843-3F41-DE40-A319-52279C67239E}" destId="{4070A9D8-7340-9C42-B175-60368A237E9F}" srcOrd="1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C381E8C0-F1D6-4DCD-BDC1-4A5E5EDC0ABA}" type="presOf" srcId="{EDB169B2-FC12-ED46-9E29-1CC779185C74}" destId="{DD59758C-B6E1-D14C-BE4B-88E845FC94A0}" srcOrd="1" destOrd="0" presId="urn:microsoft.com/office/officeart/2005/8/layout/cycle7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01190CC5-B946-4B5A-A731-9607FEADFA76}" type="presOf" srcId="{0592D7AD-2146-3245-B5CA-D2776E434519}" destId="{E91EE0E6-2FC7-6341-B12F-D5FF66966D7A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DEF034D9-F304-4887-B845-3367D0077EC5}" type="presOf" srcId="{8E5CEC8E-1AEF-8044-932C-AD752E71640C}" destId="{0F92D27A-16BE-1142-A5EE-F788CDAC4AC8}" srcOrd="0" destOrd="0" presId="urn:microsoft.com/office/officeart/2005/8/layout/cycle7"/>
    <dgm:cxn modelId="{6582D948-0EFF-41DB-90BD-E3AF28EE399A}" type="presParOf" srcId="{E91EE0E6-2FC7-6341-B12F-D5FF66966D7A}" destId="{6319F962-003D-ED45-AC25-D1FC7229E2D4}" srcOrd="0" destOrd="0" presId="urn:microsoft.com/office/officeart/2005/8/layout/cycle7"/>
    <dgm:cxn modelId="{85B3DC17-A31F-449A-BE5C-A464797E9891}" type="presParOf" srcId="{E91EE0E6-2FC7-6341-B12F-D5FF66966D7A}" destId="{B685F68C-C36D-0346-8300-4B4C52540450}" srcOrd="1" destOrd="0" presId="urn:microsoft.com/office/officeart/2005/8/layout/cycle7"/>
    <dgm:cxn modelId="{0F89A9DA-10AF-4396-870A-E89805BE7467}" type="presParOf" srcId="{B685F68C-C36D-0346-8300-4B4C52540450}" destId="{04203EC2-C52F-AB43-9DA4-645479D77A9C}" srcOrd="0" destOrd="0" presId="urn:microsoft.com/office/officeart/2005/8/layout/cycle7"/>
    <dgm:cxn modelId="{64024E96-8243-47A4-997F-5FD706850AE8}" type="presParOf" srcId="{E91EE0E6-2FC7-6341-B12F-D5FF66966D7A}" destId="{F1B9D491-D966-B34D-8DB0-E73A43F14ADB}" srcOrd="2" destOrd="0" presId="urn:microsoft.com/office/officeart/2005/8/layout/cycle7"/>
    <dgm:cxn modelId="{53A8D5ED-4A66-436C-912C-D41BBF8AF9C1}" type="presParOf" srcId="{E91EE0E6-2FC7-6341-B12F-D5FF66966D7A}" destId="{D7957386-7EDB-2B45-B1A5-62A8BDAE054E}" srcOrd="3" destOrd="0" presId="urn:microsoft.com/office/officeart/2005/8/layout/cycle7"/>
    <dgm:cxn modelId="{23CB6459-BE64-49E7-9DBE-DCFE0B430FD7}" type="presParOf" srcId="{D7957386-7EDB-2B45-B1A5-62A8BDAE054E}" destId="{DD59758C-B6E1-D14C-BE4B-88E845FC94A0}" srcOrd="0" destOrd="0" presId="urn:microsoft.com/office/officeart/2005/8/layout/cycle7"/>
    <dgm:cxn modelId="{5324D1A1-1CE4-4C89-A937-DA73659F1B7E}" type="presParOf" srcId="{E91EE0E6-2FC7-6341-B12F-D5FF66966D7A}" destId="{0F92D27A-16BE-1142-A5EE-F788CDAC4AC8}" srcOrd="4" destOrd="0" presId="urn:microsoft.com/office/officeart/2005/8/layout/cycle7"/>
    <dgm:cxn modelId="{0A954D87-D058-490C-8138-CA6752ED5E50}" type="presParOf" srcId="{E91EE0E6-2FC7-6341-B12F-D5FF66966D7A}" destId="{16B86A80-738B-EC4D-8683-2728173D5F0A}" srcOrd="5" destOrd="0" presId="urn:microsoft.com/office/officeart/2005/8/layout/cycle7"/>
    <dgm:cxn modelId="{FEF15753-0461-4534-AC48-82378417371B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3D4FE70A-62D3-4904-8D62-90293D4FD0AD}" type="presOf" srcId="{8E5CEC8E-1AEF-8044-932C-AD752E71640C}" destId="{0F92D27A-16BE-1142-A5EE-F788CDAC4AC8}" srcOrd="0" destOrd="0" presId="urn:microsoft.com/office/officeart/2005/8/layout/cycle7"/>
    <dgm:cxn modelId="{3D9B190C-96E7-4A9B-8806-210992337272}" type="presOf" srcId="{EDB169B2-FC12-ED46-9E29-1CC779185C74}" destId="{D7957386-7EDB-2B45-B1A5-62A8BDAE054E}" srcOrd="0" destOrd="0" presId="urn:microsoft.com/office/officeart/2005/8/layout/cycle7"/>
    <dgm:cxn modelId="{80AA1E5C-6B50-422A-B799-BCBA1FCA4FDC}" type="presOf" srcId="{EDB169B2-FC12-ED46-9E29-1CC779185C74}" destId="{DD59758C-B6E1-D14C-BE4B-88E845FC94A0}" srcOrd="1" destOrd="0" presId="urn:microsoft.com/office/officeart/2005/8/layout/cycle7"/>
    <dgm:cxn modelId="{44842064-DF8F-4049-A7BD-0919B9BA312D}" type="presOf" srcId="{6637458F-1702-E14C-A624-41D02CF856C5}" destId="{04203EC2-C52F-AB43-9DA4-645479D77A9C}" srcOrd="1" destOrd="0" presId="urn:microsoft.com/office/officeart/2005/8/layout/cycle7"/>
    <dgm:cxn modelId="{E0698C90-57F3-409A-A5C8-E197657CD0CA}" type="presOf" srcId="{F4EAC843-3F41-DE40-A319-52279C67239E}" destId="{16B86A80-738B-EC4D-8683-2728173D5F0A}" srcOrd="0" destOrd="0" presId="urn:microsoft.com/office/officeart/2005/8/layout/cycle7"/>
    <dgm:cxn modelId="{D3E59D9B-3D24-4D9E-BC22-D389F8447F1E}" type="presOf" srcId="{F4EAC843-3F41-DE40-A319-52279C67239E}" destId="{4070A9D8-7340-9C42-B175-60368A237E9F}" srcOrd="1" destOrd="0" presId="urn:microsoft.com/office/officeart/2005/8/layout/cycle7"/>
    <dgm:cxn modelId="{116B57A2-7964-45B7-8C0C-4EE57543F0B9}" type="presOf" srcId="{4F1B986F-9F57-7F43-844B-66AA7AD01827}" destId="{6319F962-003D-ED45-AC25-D1FC7229E2D4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D6812DC7-CFD4-4C53-8C65-17BECE85BE2F}" type="presOf" srcId="{0592D7AD-2146-3245-B5CA-D2776E434519}" destId="{E91EE0E6-2FC7-6341-B12F-D5FF66966D7A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038E41D4-EBC6-452A-ACF8-839CE0E5D545}" type="presOf" srcId="{6637458F-1702-E14C-A624-41D02CF856C5}" destId="{B685F68C-C36D-0346-8300-4B4C52540450}" srcOrd="0" destOrd="0" presId="urn:microsoft.com/office/officeart/2005/8/layout/cycle7"/>
    <dgm:cxn modelId="{7588D0E8-D33A-4A91-8512-8C63D4D81E77}" type="presOf" srcId="{EFC0CFD3-D918-4D47-B064-D8F334E105C1}" destId="{F1B9D491-D966-B34D-8DB0-E73A43F14ADB}" srcOrd="0" destOrd="0" presId="urn:microsoft.com/office/officeart/2005/8/layout/cycle7"/>
    <dgm:cxn modelId="{D35C1454-3A3B-45C3-9F3C-EB3706A73136}" type="presParOf" srcId="{E91EE0E6-2FC7-6341-B12F-D5FF66966D7A}" destId="{6319F962-003D-ED45-AC25-D1FC7229E2D4}" srcOrd="0" destOrd="0" presId="urn:microsoft.com/office/officeart/2005/8/layout/cycle7"/>
    <dgm:cxn modelId="{64612F29-617A-4ED4-A0F1-840382623BE3}" type="presParOf" srcId="{E91EE0E6-2FC7-6341-B12F-D5FF66966D7A}" destId="{B685F68C-C36D-0346-8300-4B4C52540450}" srcOrd="1" destOrd="0" presId="urn:microsoft.com/office/officeart/2005/8/layout/cycle7"/>
    <dgm:cxn modelId="{167AF6CD-9CCA-4D53-9CFE-CD73B1B333B9}" type="presParOf" srcId="{B685F68C-C36D-0346-8300-4B4C52540450}" destId="{04203EC2-C52F-AB43-9DA4-645479D77A9C}" srcOrd="0" destOrd="0" presId="urn:microsoft.com/office/officeart/2005/8/layout/cycle7"/>
    <dgm:cxn modelId="{B3842A77-91BF-4E76-ADD6-7B0D143E4099}" type="presParOf" srcId="{E91EE0E6-2FC7-6341-B12F-D5FF66966D7A}" destId="{F1B9D491-D966-B34D-8DB0-E73A43F14ADB}" srcOrd="2" destOrd="0" presId="urn:microsoft.com/office/officeart/2005/8/layout/cycle7"/>
    <dgm:cxn modelId="{5E8ABC94-F365-44A5-9298-EFC2CEF73F4C}" type="presParOf" srcId="{E91EE0E6-2FC7-6341-B12F-D5FF66966D7A}" destId="{D7957386-7EDB-2B45-B1A5-62A8BDAE054E}" srcOrd="3" destOrd="0" presId="urn:microsoft.com/office/officeart/2005/8/layout/cycle7"/>
    <dgm:cxn modelId="{3807A238-EF77-45BE-B43D-0AA7F37496AA}" type="presParOf" srcId="{D7957386-7EDB-2B45-B1A5-62A8BDAE054E}" destId="{DD59758C-B6E1-D14C-BE4B-88E845FC94A0}" srcOrd="0" destOrd="0" presId="urn:microsoft.com/office/officeart/2005/8/layout/cycle7"/>
    <dgm:cxn modelId="{29221AD2-28CF-49BE-BD25-C0F502D57C85}" type="presParOf" srcId="{E91EE0E6-2FC7-6341-B12F-D5FF66966D7A}" destId="{0F92D27A-16BE-1142-A5EE-F788CDAC4AC8}" srcOrd="4" destOrd="0" presId="urn:microsoft.com/office/officeart/2005/8/layout/cycle7"/>
    <dgm:cxn modelId="{E7BD7C77-3F87-4A8D-8D5D-AD421E9A72B3}" type="presParOf" srcId="{E91EE0E6-2FC7-6341-B12F-D5FF66966D7A}" destId="{16B86A80-738B-EC4D-8683-2728173D5F0A}" srcOrd="5" destOrd="0" presId="urn:microsoft.com/office/officeart/2005/8/layout/cycle7"/>
    <dgm:cxn modelId="{3A24B9EE-8C4C-454D-9ECD-D54C9FF21838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7B99070F-7E2D-439A-94F0-5C535B0170D4}" type="presOf" srcId="{EDB169B2-FC12-ED46-9E29-1CC779185C74}" destId="{DD59758C-B6E1-D14C-BE4B-88E845FC94A0}" srcOrd="1" destOrd="0" presId="urn:microsoft.com/office/officeart/2005/8/layout/cycle7"/>
    <dgm:cxn modelId="{AAA40C19-9682-4CDF-9992-52FC571ACF82}" type="presOf" srcId="{0592D7AD-2146-3245-B5CA-D2776E434519}" destId="{E91EE0E6-2FC7-6341-B12F-D5FF66966D7A}" srcOrd="0" destOrd="0" presId="urn:microsoft.com/office/officeart/2005/8/layout/cycle7"/>
    <dgm:cxn modelId="{7F8B5B3B-181D-468E-86EE-2F1AC20B6503}" type="presOf" srcId="{F4EAC843-3F41-DE40-A319-52279C67239E}" destId="{4070A9D8-7340-9C42-B175-60368A237E9F}" srcOrd="1" destOrd="0" presId="urn:microsoft.com/office/officeart/2005/8/layout/cycle7"/>
    <dgm:cxn modelId="{ABC6DB6C-C851-475D-97FB-714379279306}" type="presOf" srcId="{EFC0CFD3-D918-4D47-B064-D8F334E105C1}" destId="{F1B9D491-D966-B34D-8DB0-E73A43F14ADB}" srcOrd="0" destOrd="0" presId="urn:microsoft.com/office/officeart/2005/8/layout/cycle7"/>
    <dgm:cxn modelId="{F59B2451-4BD3-485D-B88C-14C5C46277EE}" type="presOf" srcId="{F4EAC843-3F41-DE40-A319-52279C67239E}" destId="{16B86A80-738B-EC4D-8683-2728173D5F0A}" srcOrd="0" destOrd="0" presId="urn:microsoft.com/office/officeart/2005/8/layout/cycle7"/>
    <dgm:cxn modelId="{A2230558-A768-4D7B-A7AA-9D5598CBBAA4}" type="presOf" srcId="{4F1B986F-9F57-7F43-844B-66AA7AD01827}" destId="{6319F962-003D-ED45-AC25-D1FC7229E2D4}" srcOrd="0" destOrd="0" presId="urn:microsoft.com/office/officeart/2005/8/layout/cycle7"/>
    <dgm:cxn modelId="{3D42EE8E-DC21-46A7-85AA-7F1529163623}" type="presOf" srcId="{6637458F-1702-E14C-A624-41D02CF856C5}" destId="{04203EC2-C52F-AB43-9DA4-645479D77A9C}" srcOrd="1" destOrd="0" presId="urn:microsoft.com/office/officeart/2005/8/layout/cycle7"/>
    <dgm:cxn modelId="{DD8654AB-2F50-4968-A177-B2E7F3173AD1}" type="presOf" srcId="{EDB169B2-FC12-ED46-9E29-1CC779185C74}" destId="{D7957386-7EDB-2B45-B1A5-62A8BDAE054E}" srcOrd="0" destOrd="0" presId="urn:microsoft.com/office/officeart/2005/8/layout/cycle7"/>
    <dgm:cxn modelId="{8003B4B3-793E-4A8E-AF79-C500DE81DC3E}" type="presOf" srcId="{8E5CEC8E-1AEF-8044-932C-AD752E71640C}" destId="{0F92D27A-16BE-1142-A5EE-F788CDAC4AC8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E55AD5D1-74E0-495C-8EDA-F8419604E7A6}" type="presOf" srcId="{6637458F-1702-E14C-A624-41D02CF856C5}" destId="{B685F68C-C36D-0346-8300-4B4C52540450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0C7C2228-1078-450B-9FF8-B44616082D75}" type="presParOf" srcId="{E91EE0E6-2FC7-6341-B12F-D5FF66966D7A}" destId="{6319F962-003D-ED45-AC25-D1FC7229E2D4}" srcOrd="0" destOrd="0" presId="urn:microsoft.com/office/officeart/2005/8/layout/cycle7"/>
    <dgm:cxn modelId="{EBAB114C-8547-4906-9978-3201B50E589C}" type="presParOf" srcId="{E91EE0E6-2FC7-6341-B12F-D5FF66966D7A}" destId="{B685F68C-C36D-0346-8300-4B4C52540450}" srcOrd="1" destOrd="0" presId="urn:microsoft.com/office/officeart/2005/8/layout/cycle7"/>
    <dgm:cxn modelId="{D6A0749B-5B7B-47FF-9D25-AA26F4019595}" type="presParOf" srcId="{B685F68C-C36D-0346-8300-4B4C52540450}" destId="{04203EC2-C52F-AB43-9DA4-645479D77A9C}" srcOrd="0" destOrd="0" presId="urn:microsoft.com/office/officeart/2005/8/layout/cycle7"/>
    <dgm:cxn modelId="{04C12F20-46C7-4137-BEAC-D2D3237C974B}" type="presParOf" srcId="{E91EE0E6-2FC7-6341-B12F-D5FF66966D7A}" destId="{F1B9D491-D966-B34D-8DB0-E73A43F14ADB}" srcOrd="2" destOrd="0" presId="urn:microsoft.com/office/officeart/2005/8/layout/cycle7"/>
    <dgm:cxn modelId="{84EAE0F9-DD4A-454B-8D43-6F289D783C99}" type="presParOf" srcId="{E91EE0E6-2FC7-6341-B12F-D5FF66966D7A}" destId="{D7957386-7EDB-2B45-B1A5-62A8BDAE054E}" srcOrd="3" destOrd="0" presId="urn:microsoft.com/office/officeart/2005/8/layout/cycle7"/>
    <dgm:cxn modelId="{AF3B51A7-A312-429A-AF35-B0845DDA86C1}" type="presParOf" srcId="{D7957386-7EDB-2B45-B1A5-62A8BDAE054E}" destId="{DD59758C-B6E1-D14C-BE4B-88E845FC94A0}" srcOrd="0" destOrd="0" presId="urn:microsoft.com/office/officeart/2005/8/layout/cycle7"/>
    <dgm:cxn modelId="{32A49623-90D7-4ACE-979C-DDB9A76F4C5F}" type="presParOf" srcId="{E91EE0E6-2FC7-6341-B12F-D5FF66966D7A}" destId="{0F92D27A-16BE-1142-A5EE-F788CDAC4AC8}" srcOrd="4" destOrd="0" presId="urn:microsoft.com/office/officeart/2005/8/layout/cycle7"/>
    <dgm:cxn modelId="{D0744336-0157-4B50-A269-CB899EDD7FF8}" type="presParOf" srcId="{E91EE0E6-2FC7-6341-B12F-D5FF66966D7A}" destId="{16B86A80-738B-EC4D-8683-2728173D5F0A}" srcOrd="5" destOrd="0" presId="urn:microsoft.com/office/officeart/2005/8/layout/cycle7"/>
    <dgm:cxn modelId="{0162D116-E780-4B9F-89DE-C5CF8ABEF535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A616051F-D6A2-4281-9CC1-4DF581B133CE}" type="presOf" srcId="{EDB169B2-FC12-ED46-9E29-1CC779185C74}" destId="{DD59758C-B6E1-D14C-BE4B-88E845FC94A0}" srcOrd="1" destOrd="0" presId="urn:microsoft.com/office/officeart/2005/8/layout/cycle7"/>
    <dgm:cxn modelId="{328AF661-8853-44F8-B9E3-5DB239E3FF7B}" type="presOf" srcId="{EFC0CFD3-D918-4D47-B064-D8F334E105C1}" destId="{F1B9D491-D966-B34D-8DB0-E73A43F14ADB}" srcOrd="0" destOrd="0" presId="urn:microsoft.com/office/officeart/2005/8/layout/cycle7"/>
    <dgm:cxn modelId="{62E1A987-7785-4D49-8C5D-B0139C5EBFF5}" type="presOf" srcId="{8E5CEC8E-1AEF-8044-932C-AD752E71640C}" destId="{0F92D27A-16BE-1142-A5EE-F788CDAC4AC8}" srcOrd="0" destOrd="0" presId="urn:microsoft.com/office/officeart/2005/8/layout/cycle7"/>
    <dgm:cxn modelId="{144CC3AF-63A9-4310-AC1B-77377B941FBE}" type="presOf" srcId="{F4EAC843-3F41-DE40-A319-52279C67239E}" destId="{4070A9D8-7340-9C42-B175-60368A237E9F}" srcOrd="1" destOrd="0" presId="urn:microsoft.com/office/officeart/2005/8/layout/cycle7"/>
    <dgm:cxn modelId="{EFC6F8BB-C40D-4360-A8EC-7BC179986BD9}" type="presOf" srcId="{EDB169B2-FC12-ED46-9E29-1CC779185C74}" destId="{D7957386-7EDB-2B45-B1A5-62A8BDAE054E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A0A5F8CC-CB57-4B35-BE6D-DA305AA6AB5E}" type="presOf" srcId="{6637458F-1702-E14C-A624-41D02CF856C5}" destId="{B685F68C-C36D-0346-8300-4B4C52540450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8D5A68D5-5130-470A-8D4E-C775F3809782}" type="presOf" srcId="{4F1B986F-9F57-7F43-844B-66AA7AD01827}" destId="{6319F962-003D-ED45-AC25-D1FC7229E2D4}" srcOrd="0" destOrd="0" presId="urn:microsoft.com/office/officeart/2005/8/layout/cycle7"/>
    <dgm:cxn modelId="{C6EF97D6-8E22-423E-AF58-13827328C81A}" type="presOf" srcId="{0592D7AD-2146-3245-B5CA-D2776E434519}" destId="{E91EE0E6-2FC7-6341-B12F-D5FF66966D7A}" srcOrd="0" destOrd="0" presId="urn:microsoft.com/office/officeart/2005/8/layout/cycle7"/>
    <dgm:cxn modelId="{6CBAD8FA-9936-4682-A1B2-39110730235D}" type="presOf" srcId="{F4EAC843-3F41-DE40-A319-52279C67239E}" destId="{16B86A80-738B-EC4D-8683-2728173D5F0A}" srcOrd="0" destOrd="0" presId="urn:microsoft.com/office/officeart/2005/8/layout/cycle7"/>
    <dgm:cxn modelId="{D6BC63FB-BA0E-4372-9ACB-B135D891CE1E}" type="presOf" srcId="{6637458F-1702-E14C-A624-41D02CF856C5}" destId="{04203EC2-C52F-AB43-9DA4-645479D77A9C}" srcOrd="1" destOrd="0" presId="urn:microsoft.com/office/officeart/2005/8/layout/cycle7"/>
    <dgm:cxn modelId="{61C98471-1EBD-4A83-A657-89D4156200C5}" type="presParOf" srcId="{E91EE0E6-2FC7-6341-B12F-D5FF66966D7A}" destId="{6319F962-003D-ED45-AC25-D1FC7229E2D4}" srcOrd="0" destOrd="0" presId="urn:microsoft.com/office/officeart/2005/8/layout/cycle7"/>
    <dgm:cxn modelId="{471B08E7-9B35-450B-A39F-FCE385728C51}" type="presParOf" srcId="{E91EE0E6-2FC7-6341-B12F-D5FF66966D7A}" destId="{B685F68C-C36D-0346-8300-4B4C52540450}" srcOrd="1" destOrd="0" presId="urn:microsoft.com/office/officeart/2005/8/layout/cycle7"/>
    <dgm:cxn modelId="{27455E8F-C352-483D-A81A-CD84EA4EAFE7}" type="presParOf" srcId="{B685F68C-C36D-0346-8300-4B4C52540450}" destId="{04203EC2-C52F-AB43-9DA4-645479D77A9C}" srcOrd="0" destOrd="0" presId="urn:microsoft.com/office/officeart/2005/8/layout/cycle7"/>
    <dgm:cxn modelId="{49AD8317-2E72-4B2B-819E-A398EDAF7394}" type="presParOf" srcId="{E91EE0E6-2FC7-6341-B12F-D5FF66966D7A}" destId="{F1B9D491-D966-B34D-8DB0-E73A43F14ADB}" srcOrd="2" destOrd="0" presId="urn:microsoft.com/office/officeart/2005/8/layout/cycle7"/>
    <dgm:cxn modelId="{EA5EDA2F-E4E8-455A-97BE-94FAAA80DA2E}" type="presParOf" srcId="{E91EE0E6-2FC7-6341-B12F-D5FF66966D7A}" destId="{D7957386-7EDB-2B45-B1A5-62A8BDAE054E}" srcOrd="3" destOrd="0" presId="urn:microsoft.com/office/officeart/2005/8/layout/cycle7"/>
    <dgm:cxn modelId="{D9B03AA2-FB30-493B-8484-2236155ABC20}" type="presParOf" srcId="{D7957386-7EDB-2B45-B1A5-62A8BDAE054E}" destId="{DD59758C-B6E1-D14C-BE4B-88E845FC94A0}" srcOrd="0" destOrd="0" presId="urn:microsoft.com/office/officeart/2005/8/layout/cycle7"/>
    <dgm:cxn modelId="{AD4A45AC-9041-48B9-9012-A4E0903FAC99}" type="presParOf" srcId="{E91EE0E6-2FC7-6341-B12F-D5FF66966D7A}" destId="{0F92D27A-16BE-1142-A5EE-F788CDAC4AC8}" srcOrd="4" destOrd="0" presId="urn:microsoft.com/office/officeart/2005/8/layout/cycle7"/>
    <dgm:cxn modelId="{2D706112-382C-4BC4-8FDF-28D50F673127}" type="presParOf" srcId="{E91EE0E6-2FC7-6341-B12F-D5FF66966D7A}" destId="{16B86A80-738B-EC4D-8683-2728173D5F0A}" srcOrd="5" destOrd="0" presId="urn:microsoft.com/office/officeart/2005/8/layout/cycle7"/>
    <dgm:cxn modelId="{AE708DA8-37DB-4E27-B77B-825DE0459857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658D9605-2ED6-490B-876C-7F43A1327E00}" type="presOf" srcId="{8E5CEC8E-1AEF-8044-932C-AD752E71640C}" destId="{0F92D27A-16BE-1142-A5EE-F788CDAC4AC8}" srcOrd="0" destOrd="0" presId="urn:microsoft.com/office/officeart/2005/8/layout/cycle7"/>
    <dgm:cxn modelId="{ADA4F20D-615C-4B67-A8F5-EEB5872EB7A5}" type="presOf" srcId="{6637458F-1702-E14C-A624-41D02CF856C5}" destId="{B685F68C-C36D-0346-8300-4B4C52540450}" srcOrd="0" destOrd="0" presId="urn:microsoft.com/office/officeart/2005/8/layout/cycle7"/>
    <dgm:cxn modelId="{F74C4C2A-3AA2-4AA7-AB69-01D330DF8F23}" type="presOf" srcId="{EDB169B2-FC12-ED46-9E29-1CC779185C74}" destId="{DD59758C-B6E1-D14C-BE4B-88E845FC94A0}" srcOrd="1" destOrd="0" presId="urn:microsoft.com/office/officeart/2005/8/layout/cycle7"/>
    <dgm:cxn modelId="{C1D0C334-97F8-4E95-975D-F121CE4306E2}" type="presOf" srcId="{F4EAC843-3F41-DE40-A319-52279C67239E}" destId="{4070A9D8-7340-9C42-B175-60368A237E9F}" srcOrd="1" destOrd="0" presId="urn:microsoft.com/office/officeart/2005/8/layout/cycle7"/>
    <dgm:cxn modelId="{D3563F61-5CC4-42E4-881B-2B28DA2A1EB5}" type="presOf" srcId="{6637458F-1702-E14C-A624-41D02CF856C5}" destId="{04203EC2-C52F-AB43-9DA4-645479D77A9C}" srcOrd="1" destOrd="0" presId="urn:microsoft.com/office/officeart/2005/8/layout/cycle7"/>
    <dgm:cxn modelId="{13E46874-D9FC-4F80-8FC0-1A138FEC07D9}" type="presOf" srcId="{F4EAC843-3F41-DE40-A319-52279C67239E}" destId="{16B86A80-738B-EC4D-8683-2728173D5F0A}" srcOrd="0" destOrd="0" presId="urn:microsoft.com/office/officeart/2005/8/layout/cycle7"/>
    <dgm:cxn modelId="{2B0C62A9-6AE1-44E0-8B43-0807DAA8D124}" type="presOf" srcId="{EDB169B2-FC12-ED46-9E29-1CC779185C74}" destId="{D7957386-7EDB-2B45-B1A5-62A8BDAE054E}" srcOrd="0" destOrd="0" presId="urn:microsoft.com/office/officeart/2005/8/layout/cycle7"/>
    <dgm:cxn modelId="{5D5820AF-24DB-42CC-A3C1-C988F0BC2426}" type="presOf" srcId="{0592D7AD-2146-3245-B5CA-D2776E434519}" destId="{E91EE0E6-2FC7-6341-B12F-D5FF66966D7A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AAC588F3-920F-43F3-89E3-E4506AB5B3BB}" type="presOf" srcId="{EFC0CFD3-D918-4D47-B064-D8F334E105C1}" destId="{F1B9D491-D966-B34D-8DB0-E73A43F14ADB}" srcOrd="0" destOrd="0" presId="urn:microsoft.com/office/officeart/2005/8/layout/cycle7"/>
    <dgm:cxn modelId="{1870E9F8-F2D5-4DE9-9AAE-EFBBE3ED15B1}" type="presOf" srcId="{4F1B986F-9F57-7F43-844B-66AA7AD01827}" destId="{6319F962-003D-ED45-AC25-D1FC7229E2D4}" srcOrd="0" destOrd="0" presId="urn:microsoft.com/office/officeart/2005/8/layout/cycle7"/>
    <dgm:cxn modelId="{BF45E76C-E086-4BD4-824D-6E0E06C25265}" type="presParOf" srcId="{E91EE0E6-2FC7-6341-B12F-D5FF66966D7A}" destId="{6319F962-003D-ED45-AC25-D1FC7229E2D4}" srcOrd="0" destOrd="0" presId="urn:microsoft.com/office/officeart/2005/8/layout/cycle7"/>
    <dgm:cxn modelId="{C0167A05-AEC4-429E-A44B-49241BCE7B92}" type="presParOf" srcId="{E91EE0E6-2FC7-6341-B12F-D5FF66966D7A}" destId="{B685F68C-C36D-0346-8300-4B4C52540450}" srcOrd="1" destOrd="0" presId="urn:microsoft.com/office/officeart/2005/8/layout/cycle7"/>
    <dgm:cxn modelId="{ADBA243C-82DC-4532-A8D9-177E0250473C}" type="presParOf" srcId="{B685F68C-C36D-0346-8300-4B4C52540450}" destId="{04203EC2-C52F-AB43-9DA4-645479D77A9C}" srcOrd="0" destOrd="0" presId="urn:microsoft.com/office/officeart/2005/8/layout/cycle7"/>
    <dgm:cxn modelId="{F5F07311-2F04-418D-A7C2-2CCA7C2A71A1}" type="presParOf" srcId="{E91EE0E6-2FC7-6341-B12F-D5FF66966D7A}" destId="{F1B9D491-D966-B34D-8DB0-E73A43F14ADB}" srcOrd="2" destOrd="0" presId="urn:microsoft.com/office/officeart/2005/8/layout/cycle7"/>
    <dgm:cxn modelId="{F22E3021-3A94-4C9F-A9BC-1B4D67D5A3D6}" type="presParOf" srcId="{E91EE0E6-2FC7-6341-B12F-D5FF66966D7A}" destId="{D7957386-7EDB-2B45-B1A5-62A8BDAE054E}" srcOrd="3" destOrd="0" presId="urn:microsoft.com/office/officeart/2005/8/layout/cycle7"/>
    <dgm:cxn modelId="{C41E0462-2C9F-4823-BAB8-DEA73C2A2E4C}" type="presParOf" srcId="{D7957386-7EDB-2B45-B1A5-62A8BDAE054E}" destId="{DD59758C-B6E1-D14C-BE4B-88E845FC94A0}" srcOrd="0" destOrd="0" presId="urn:microsoft.com/office/officeart/2005/8/layout/cycle7"/>
    <dgm:cxn modelId="{6402632A-7222-471A-889A-9DCFC777258F}" type="presParOf" srcId="{E91EE0E6-2FC7-6341-B12F-D5FF66966D7A}" destId="{0F92D27A-16BE-1142-A5EE-F788CDAC4AC8}" srcOrd="4" destOrd="0" presId="urn:microsoft.com/office/officeart/2005/8/layout/cycle7"/>
    <dgm:cxn modelId="{C0F5E28A-4896-48A2-B833-8E92930EEDB8}" type="presParOf" srcId="{E91EE0E6-2FC7-6341-B12F-D5FF66966D7A}" destId="{16B86A80-738B-EC4D-8683-2728173D5F0A}" srcOrd="5" destOrd="0" presId="urn:microsoft.com/office/officeart/2005/8/layout/cycle7"/>
    <dgm:cxn modelId="{E104E95E-DB48-4219-92F6-5D1F22BE0CF0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62E4C937-D881-4A43-AB8B-2A4BE82D7E16}" type="presOf" srcId="{6637458F-1702-E14C-A624-41D02CF856C5}" destId="{B685F68C-C36D-0346-8300-4B4C52540450}" srcOrd="0" destOrd="0" presId="urn:microsoft.com/office/officeart/2005/8/layout/cycle7"/>
    <dgm:cxn modelId="{5731DE37-5C2E-45E6-BC93-AFC8DB565B63}" type="presOf" srcId="{EDB169B2-FC12-ED46-9E29-1CC779185C74}" destId="{D7957386-7EDB-2B45-B1A5-62A8BDAE054E}" srcOrd="0" destOrd="0" presId="urn:microsoft.com/office/officeart/2005/8/layout/cycle7"/>
    <dgm:cxn modelId="{05CD3342-AF41-49EF-A48A-5E8A5621CAC5}" type="presOf" srcId="{8E5CEC8E-1AEF-8044-932C-AD752E71640C}" destId="{0F92D27A-16BE-1142-A5EE-F788CDAC4AC8}" srcOrd="0" destOrd="0" presId="urn:microsoft.com/office/officeart/2005/8/layout/cycle7"/>
    <dgm:cxn modelId="{AD597450-C33F-413C-A17B-5B5FAABF4D5E}" type="presOf" srcId="{EDB169B2-FC12-ED46-9E29-1CC779185C74}" destId="{DD59758C-B6E1-D14C-BE4B-88E845FC94A0}" srcOrd="1" destOrd="0" presId="urn:microsoft.com/office/officeart/2005/8/layout/cycle7"/>
    <dgm:cxn modelId="{B45EA27B-74B6-49A1-981F-A1BD6E815F99}" type="presOf" srcId="{F4EAC843-3F41-DE40-A319-52279C67239E}" destId="{4070A9D8-7340-9C42-B175-60368A237E9F}" srcOrd="1" destOrd="0" presId="urn:microsoft.com/office/officeart/2005/8/layout/cycle7"/>
    <dgm:cxn modelId="{DB63F0A9-3119-44E6-A9B7-BE803466928C}" type="presOf" srcId="{F4EAC843-3F41-DE40-A319-52279C67239E}" destId="{16B86A80-738B-EC4D-8683-2728173D5F0A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DB18EABF-4860-4987-A138-138F92027D6D}" type="presOf" srcId="{4F1B986F-9F57-7F43-844B-66AA7AD01827}" destId="{6319F962-003D-ED45-AC25-D1FC7229E2D4}" srcOrd="0" destOrd="0" presId="urn:microsoft.com/office/officeart/2005/8/layout/cycle7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460F45D4-C2BE-423D-A4EB-194D1A382961}" type="presOf" srcId="{6637458F-1702-E14C-A624-41D02CF856C5}" destId="{04203EC2-C52F-AB43-9DA4-645479D77A9C}" srcOrd="1" destOrd="0" presId="urn:microsoft.com/office/officeart/2005/8/layout/cycle7"/>
    <dgm:cxn modelId="{AE37D6EA-649E-4342-9435-FAEDB83AB04C}" type="presOf" srcId="{EFC0CFD3-D918-4D47-B064-D8F334E105C1}" destId="{F1B9D491-D966-B34D-8DB0-E73A43F14ADB}" srcOrd="0" destOrd="0" presId="urn:microsoft.com/office/officeart/2005/8/layout/cycle7"/>
    <dgm:cxn modelId="{7AAC2EFD-D09F-4D3A-9DD0-8073D427D735}" type="presOf" srcId="{0592D7AD-2146-3245-B5CA-D2776E434519}" destId="{E91EE0E6-2FC7-6341-B12F-D5FF66966D7A}" srcOrd="0" destOrd="0" presId="urn:microsoft.com/office/officeart/2005/8/layout/cycle7"/>
    <dgm:cxn modelId="{D0D0C9FD-A3C1-4843-839A-2DBBFA190477}" type="presParOf" srcId="{E91EE0E6-2FC7-6341-B12F-D5FF66966D7A}" destId="{6319F962-003D-ED45-AC25-D1FC7229E2D4}" srcOrd="0" destOrd="0" presId="urn:microsoft.com/office/officeart/2005/8/layout/cycle7"/>
    <dgm:cxn modelId="{EECC6E46-B213-4095-84EA-B4CE845C25A4}" type="presParOf" srcId="{E91EE0E6-2FC7-6341-B12F-D5FF66966D7A}" destId="{B685F68C-C36D-0346-8300-4B4C52540450}" srcOrd="1" destOrd="0" presId="urn:microsoft.com/office/officeart/2005/8/layout/cycle7"/>
    <dgm:cxn modelId="{10F72AE5-E1E6-4AD5-93F0-8A75B9D7D5C0}" type="presParOf" srcId="{B685F68C-C36D-0346-8300-4B4C52540450}" destId="{04203EC2-C52F-AB43-9DA4-645479D77A9C}" srcOrd="0" destOrd="0" presId="urn:microsoft.com/office/officeart/2005/8/layout/cycle7"/>
    <dgm:cxn modelId="{00F5E03F-EA3A-45C2-8134-39E83E67DDB8}" type="presParOf" srcId="{E91EE0E6-2FC7-6341-B12F-D5FF66966D7A}" destId="{F1B9D491-D966-B34D-8DB0-E73A43F14ADB}" srcOrd="2" destOrd="0" presId="urn:microsoft.com/office/officeart/2005/8/layout/cycle7"/>
    <dgm:cxn modelId="{429AAE76-CBD7-41D7-9844-BF861996AFBE}" type="presParOf" srcId="{E91EE0E6-2FC7-6341-B12F-D5FF66966D7A}" destId="{D7957386-7EDB-2B45-B1A5-62A8BDAE054E}" srcOrd="3" destOrd="0" presId="urn:microsoft.com/office/officeart/2005/8/layout/cycle7"/>
    <dgm:cxn modelId="{E1360A17-32EF-4AF8-9A0B-BABD4EF272B6}" type="presParOf" srcId="{D7957386-7EDB-2B45-B1A5-62A8BDAE054E}" destId="{DD59758C-B6E1-D14C-BE4B-88E845FC94A0}" srcOrd="0" destOrd="0" presId="urn:microsoft.com/office/officeart/2005/8/layout/cycle7"/>
    <dgm:cxn modelId="{B7ACF550-6F70-4D01-AA8C-F52A6C1EE853}" type="presParOf" srcId="{E91EE0E6-2FC7-6341-B12F-D5FF66966D7A}" destId="{0F92D27A-16BE-1142-A5EE-F788CDAC4AC8}" srcOrd="4" destOrd="0" presId="urn:microsoft.com/office/officeart/2005/8/layout/cycle7"/>
    <dgm:cxn modelId="{5270E0DB-6DC2-45F4-96ED-37F4E1188199}" type="presParOf" srcId="{E91EE0E6-2FC7-6341-B12F-D5FF66966D7A}" destId="{16B86A80-738B-EC4D-8683-2728173D5F0A}" srcOrd="5" destOrd="0" presId="urn:microsoft.com/office/officeart/2005/8/layout/cycle7"/>
    <dgm:cxn modelId="{5A70884B-95B6-46DC-94C1-E60EF51C176E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1C76EE0B-5285-4522-9D85-DC746134A16E}" type="presOf" srcId="{4F1B986F-9F57-7F43-844B-66AA7AD01827}" destId="{6319F962-003D-ED45-AC25-D1FC7229E2D4}" srcOrd="0" destOrd="0" presId="urn:microsoft.com/office/officeart/2005/8/layout/cycle7"/>
    <dgm:cxn modelId="{1F94B30C-217E-4F9D-8BED-3D34EB596367}" type="presOf" srcId="{F4EAC843-3F41-DE40-A319-52279C67239E}" destId="{4070A9D8-7340-9C42-B175-60368A237E9F}" srcOrd="1" destOrd="0" presId="urn:microsoft.com/office/officeart/2005/8/layout/cycle7"/>
    <dgm:cxn modelId="{3F38E23D-3B76-4DE0-92BF-37FCF9680264}" type="presOf" srcId="{EDB169B2-FC12-ED46-9E29-1CC779185C74}" destId="{DD59758C-B6E1-D14C-BE4B-88E845FC94A0}" srcOrd="1" destOrd="0" presId="urn:microsoft.com/office/officeart/2005/8/layout/cycle7"/>
    <dgm:cxn modelId="{8BDC8572-F5B4-4B1A-B648-DFF628310A40}" type="presOf" srcId="{0592D7AD-2146-3245-B5CA-D2776E434519}" destId="{E91EE0E6-2FC7-6341-B12F-D5FF66966D7A}" srcOrd="0" destOrd="0" presId="urn:microsoft.com/office/officeart/2005/8/layout/cycle7"/>
    <dgm:cxn modelId="{B07F9F82-D2F6-48A0-8AC9-206427D1BA18}" type="presOf" srcId="{6637458F-1702-E14C-A624-41D02CF856C5}" destId="{04203EC2-C52F-AB43-9DA4-645479D77A9C}" srcOrd="1" destOrd="0" presId="urn:microsoft.com/office/officeart/2005/8/layout/cycle7"/>
    <dgm:cxn modelId="{A95530B2-6A6D-42D9-B092-1FCFF4FF4353}" type="presOf" srcId="{8E5CEC8E-1AEF-8044-932C-AD752E71640C}" destId="{0F92D27A-16BE-1142-A5EE-F788CDAC4AC8}" srcOrd="0" destOrd="0" presId="urn:microsoft.com/office/officeart/2005/8/layout/cycle7"/>
    <dgm:cxn modelId="{848494B2-B276-49D4-84CE-898C586633CD}" type="presOf" srcId="{EFC0CFD3-D918-4D47-B064-D8F334E105C1}" destId="{F1B9D491-D966-B34D-8DB0-E73A43F14ADB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7550A3E9-1043-4F32-B50C-A538BA874C48}" type="presOf" srcId="{6637458F-1702-E14C-A624-41D02CF856C5}" destId="{B685F68C-C36D-0346-8300-4B4C52540450}" srcOrd="0" destOrd="0" presId="urn:microsoft.com/office/officeart/2005/8/layout/cycle7"/>
    <dgm:cxn modelId="{9E5D05F3-3261-4E0A-A376-734FD6D9D3FD}" type="presOf" srcId="{F4EAC843-3F41-DE40-A319-52279C67239E}" destId="{16B86A80-738B-EC4D-8683-2728173D5F0A}" srcOrd="0" destOrd="0" presId="urn:microsoft.com/office/officeart/2005/8/layout/cycle7"/>
    <dgm:cxn modelId="{63A52FF5-F656-4181-80FA-CF01D3E2868D}" type="presOf" srcId="{EDB169B2-FC12-ED46-9E29-1CC779185C74}" destId="{D7957386-7EDB-2B45-B1A5-62A8BDAE054E}" srcOrd="0" destOrd="0" presId="urn:microsoft.com/office/officeart/2005/8/layout/cycle7"/>
    <dgm:cxn modelId="{2CDA19B2-0B8A-4145-9BF2-5377CBA1EDC0}" type="presParOf" srcId="{E91EE0E6-2FC7-6341-B12F-D5FF66966D7A}" destId="{6319F962-003D-ED45-AC25-D1FC7229E2D4}" srcOrd="0" destOrd="0" presId="urn:microsoft.com/office/officeart/2005/8/layout/cycle7"/>
    <dgm:cxn modelId="{CB485D25-5636-4F6B-84A3-03299D28950C}" type="presParOf" srcId="{E91EE0E6-2FC7-6341-B12F-D5FF66966D7A}" destId="{B685F68C-C36D-0346-8300-4B4C52540450}" srcOrd="1" destOrd="0" presId="urn:microsoft.com/office/officeart/2005/8/layout/cycle7"/>
    <dgm:cxn modelId="{B3AD16EB-3AE5-4DB7-A9D4-22D88E2855AD}" type="presParOf" srcId="{B685F68C-C36D-0346-8300-4B4C52540450}" destId="{04203EC2-C52F-AB43-9DA4-645479D77A9C}" srcOrd="0" destOrd="0" presId="urn:microsoft.com/office/officeart/2005/8/layout/cycle7"/>
    <dgm:cxn modelId="{32687DA3-1D96-4E2A-8221-A65FC13415B1}" type="presParOf" srcId="{E91EE0E6-2FC7-6341-B12F-D5FF66966D7A}" destId="{F1B9D491-D966-B34D-8DB0-E73A43F14ADB}" srcOrd="2" destOrd="0" presId="urn:microsoft.com/office/officeart/2005/8/layout/cycle7"/>
    <dgm:cxn modelId="{50837105-B606-46C0-9124-D70CB42A8E2A}" type="presParOf" srcId="{E91EE0E6-2FC7-6341-B12F-D5FF66966D7A}" destId="{D7957386-7EDB-2B45-B1A5-62A8BDAE054E}" srcOrd="3" destOrd="0" presId="urn:microsoft.com/office/officeart/2005/8/layout/cycle7"/>
    <dgm:cxn modelId="{88F9F6C3-B349-4F32-B859-E2813231C89A}" type="presParOf" srcId="{D7957386-7EDB-2B45-B1A5-62A8BDAE054E}" destId="{DD59758C-B6E1-D14C-BE4B-88E845FC94A0}" srcOrd="0" destOrd="0" presId="urn:microsoft.com/office/officeart/2005/8/layout/cycle7"/>
    <dgm:cxn modelId="{64B0C900-8C4C-449B-BBB2-7EAF8BC8C258}" type="presParOf" srcId="{E91EE0E6-2FC7-6341-B12F-D5FF66966D7A}" destId="{0F92D27A-16BE-1142-A5EE-F788CDAC4AC8}" srcOrd="4" destOrd="0" presId="urn:microsoft.com/office/officeart/2005/8/layout/cycle7"/>
    <dgm:cxn modelId="{DB85DEE9-8982-410E-AF23-BAF76900DD9A}" type="presParOf" srcId="{E91EE0E6-2FC7-6341-B12F-D5FF66966D7A}" destId="{16B86A80-738B-EC4D-8683-2728173D5F0A}" srcOrd="5" destOrd="0" presId="urn:microsoft.com/office/officeart/2005/8/layout/cycle7"/>
    <dgm:cxn modelId="{DC35459D-2054-4286-A56C-83B907333EFE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66CDC6A-592E-864E-812F-0EC3653D22AF}" type="doc">
      <dgm:prSet loTypeId="urn:microsoft.com/office/officeart/2005/8/layout/hierarchy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2D4A0EC1-D0AC-2041-B2C8-C57E58D3D40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400" dirty="0" err="1"/>
            <a:t>gasoline</a:t>
          </a:r>
          <a:r>
            <a:rPr lang="de-DE" sz="2400" dirty="0"/>
            <a:t> </a:t>
          </a:r>
          <a:r>
            <a:rPr lang="de-DE" sz="2400" dirty="0" err="1"/>
            <a:t>use</a:t>
          </a:r>
          <a:endParaRPr lang="de-DE" sz="2400" dirty="0"/>
        </a:p>
      </dgm:t>
    </dgm:pt>
    <dgm:pt modelId="{29AA9F3D-6339-D541-AC90-C23364204691}" type="parTrans" cxnId="{9770A444-4542-A44C-B303-E8B9DD270386}">
      <dgm:prSet/>
      <dgm:spPr/>
      <dgm:t>
        <a:bodyPr/>
        <a:lstStyle/>
        <a:p>
          <a:endParaRPr lang="de-DE"/>
        </a:p>
      </dgm:t>
    </dgm:pt>
    <dgm:pt modelId="{89F553E0-55EF-C74A-965D-076E65B5B488}" type="sibTrans" cxnId="{9770A444-4542-A44C-B303-E8B9DD270386}">
      <dgm:prSet/>
      <dgm:spPr/>
      <dgm:t>
        <a:bodyPr/>
        <a:lstStyle/>
        <a:p>
          <a:endParaRPr lang="de-DE"/>
        </a:p>
      </dgm:t>
    </dgm:pt>
    <dgm:pt modelId="{B5DF0AB1-6B75-094B-94CA-2580B221D98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400" dirty="0"/>
            <a:t>global </a:t>
          </a:r>
          <a:r>
            <a:rPr lang="de-DE" sz="2400" dirty="0" err="1"/>
            <a:t>warming</a:t>
          </a:r>
          <a:endParaRPr lang="de-DE" sz="2400" dirty="0"/>
        </a:p>
      </dgm:t>
    </dgm:pt>
    <dgm:pt modelId="{B6428D6B-3650-DA4D-AEDC-002434CD90F7}" type="parTrans" cxnId="{2AB8C776-8690-514E-B6DC-5557AF6F8664}">
      <dgm:prSet custT="1"/>
      <dgm:spPr/>
      <dgm:t>
        <a:bodyPr/>
        <a:lstStyle/>
        <a:p>
          <a:r>
            <a:rPr lang="de-DE" sz="2000" dirty="0" err="1"/>
            <a:t>contributes</a:t>
          </a:r>
          <a:r>
            <a:rPr lang="de-DE" sz="2000" dirty="0"/>
            <a:t> a </a:t>
          </a:r>
          <a:r>
            <a:rPr lang="de-DE" sz="2000" dirty="0" err="1"/>
            <a:t>units</a:t>
          </a:r>
          <a:r>
            <a:rPr lang="de-DE" sz="2000" dirty="0"/>
            <a:t> </a:t>
          </a:r>
          <a:r>
            <a:rPr lang="de-DE" sz="2000" dirty="0" err="1"/>
            <a:t>to</a:t>
          </a:r>
          <a:endParaRPr lang="de-DE" sz="2000" dirty="0"/>
        </a:p>
      </dgm:t>
    </dgm:pt>
    <dgm:pt modelId="{5C7AB98B-72D4-0A49-A2FB-00E0A5BCD0BC}" type="sibTrans" cxnId="{2AB8C776-8690-514E-B6DC-5557AF6F8664}">
      <dgm:prSet/>
      <dgm:spPr/>
      <dgm:t>
        <a:bodyPr/>
        <a:lstStyle/>
        <a:p>
          <a:endParaRPr lang="de-DE"/>
        </a:p>
      </dgm:t>
    </dgm:pt>
    <dgm:pt modelId="{135ACDB9-83D4-9C4C-89CC-217FD225330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400" dirty="0" err="1"/>
            <a:t>energy</a:t>
          </a:r>
          <a:r>
            <a:rPr lang="de-DE" sz="2400" dirty="0"/>
            <a:t> </a:t>
          </a:r>
          <a:r>
            <a:rPr lang="de-DE" sz="2400" dirty="0" err="1"/>
            <a:t>dependence</a:t>
          </a:r>
          <a:endParaRPr lang="de-DE" sz="2400" dirty="0"/>
        </a:p>
      </dgm:t>
    </dgm:pt>
    <dgm:pt modelId="{49BDD306-AE64-B342-B63B-6201B4AE27FC}" type="parTrans" cxnId="{8181F846-595A-9447-8F2A-531D185D6F90}">
      <dgm:prSet custT="1"/>
      <dgm:spPr/>
      <dgm:t>
        <a:bodyPr/>
        <a:lstStyle/>
        <a:p>
          <a:r>
            <a:rPr lang="de-DE" sz="2000" dirty="0" err="1"/>
            <a:t>contributes</a:t>
          </a:r>
          <a:r>
            <a:rPr lang="de-DE" sz="2000" dirty="0"/>
            <a:t> b </a:t>
          </a:r>
          <a:r>
            <a:rPr lang="de-DE" sz="2000" dirty="0" err="1"/>
            <a:t>units</a:t>
          </a:r>
          <a:r>
            <a:rPr lang="de-DE" sz="2000" dirty="0"/>
            <a:t> </a:t>
          </a:r>
          <a:r>
            <a:rPr lang="de-DE" sz="2000" dirty="0" err="1"/>
            <a:t>to</a:t>
          </a:r>
          <a:endParaRPr lang="de-DE" sz="2000" dirty="0"/>
        </a:p>
      </dgm:t>
    </dgm:pt>
    <dgm:pt modelId="{2A7AB826-3014-C349-9C29-B03DDEFE93D6}" type="sibTrans" cxnId="{8181F846-595A-9447-8F2A-531D185D6F90}">
      <dgm:prSet/>
      <dgm:spPr/>
      <dgm:t>
        <a:bodyPr/>
        <a:lstStyle/>
        <a:p>
          <a:endParaRPr lang="de-DE"/>
        </a:p>
      </dgm:t>
    </dgm:pt>
    <dgm:pt modelId="{80A30753-5494-F84B-881A-A5F09E2D6E8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/>
            <a:t>…</a:t>
          </a:r>
        </a:p>
      </dgm:t>
    </dgm:pt>
    <dgm:pt modelId="{99589B35-A70D-F940-9F03-E0986A4AB287}" type="parTrans" cxnId="{3D8B0464-64FD-0C45-9D91-4BEAA33E5293}">
      <dgm:prSet custT="1"/>
      <dgm:spPr/>
      <dgm:t>
        <a:bodyPr/>
        <a:lstStyle/>
        <a:p>
          <a:r>
            <a:rPr lang="en-US" sz="2000" dirty="0"/>
            <a:t>contributes c units to</a:t>
          </a:r>
        </a:p>
      </dgm:t>
    </dgm:pt>
    <dgm:pt modelId="{FFE2AB82-9E81-C743-A986-A43CBB2BFA08}" type="sibTrans" cxnId="{3D8B0464-64FD-0C45-9D91-4BEAA33E5293}">
      <dgm:prSet/>
      <dgm:spPr/>
      <dgm:t>
        <a:bodyPr/>
        <a:lstStyle/>
        <a:p>
          <a:endParaRPr lang="en-US"/>
        </a:p>
      </dgm:t>
    </dgm:pt>
    <dgm:pt modelId="{E0AE5179-4157-6846-AE7C-37D3E931C6BA}" type="pres">
      <dgm:prSet presAssocID="{466CDC6A-592E-864E-812F-0EC3653D22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F351B7-A604-924D-8796-33EA3459FCC4}" type="pres">
      <dgm:prSet presAssocID="{2D4A0EC1-D0AC-2041-B2C8-C57E58D3D404}" presName="root1" presStyleCnt="0"/>
      <dgm:spPr/>
    </dgm:pt>
    <dgm:pt modelId="{E9D44424-1FBB-784E-A615-1B66BBCCC56E}" type="pres">
      <dgm:prSet presAssocID="{2D4A0EC1-D0AC-2041-B2C8-C57E58D3D404}" presName="LevelOneTextNode" presStyleLbl="node0" presStyleIdx="0" presStyleCnt="1" custScaleX="25552" custScaleY="25552">
        <dgm:presLayoutVars>
          <dgm:chPref val="3"/>
        </dgm:presLayoutVars>
      </dgm:prSet>
      <dgm:spPr/>
    </dgm:pt>
    <dgm:pt modelId="{98189029-C8E2-C349-9508-FE1A33B3D003}" type="pres">
      <dgm:prSet presAssocID="{2D4A0EC1-D0AC-2041-B2C8-C57E58D3D404}" presName="level2hierChild" presStyleCnt="0"/>
      <dgm:spPr/>
    </dgm:pt>
    <dgm:pt modelId="{34311784-1851-6E41-81F8-4407CA59C057}" type="pres">
      <dgm:prSet presAssocID="{B6428D6B-3650-DA4D-AEDC-002434CD90F7}" presName="conn2-1" presStyleLbl="parChTrans1D2" presStyleIdx="0" presStyleCnt="3"/>
      <dgm:spPr/>
    </dgm:pt>
    <dgm:pt modelId="{3D4EDC7D-C1AD-0549-B9CE-1C80FB2DC4A3}" type="pres">
      <dgm:prSet presAssocID="{B6428D6B-3650-DA4D-AEDC-002434CD90F7}" presName="connTx" presStyleLbl="parChTrans1D2" presStyleIdx="0" presStyleCnt="3"/>
      <dgm:spPr/>
    </dgm:pt>
    <dgm:pt modelId="{0F88E46A-021A-DD43-95D7-D1BCCC0370F7}" type="pres">
      <dgm:prSet presAssocID="{B5DF0AB1-6B75-094B-94CA-2580B221D987}" presName="root2" presStyleCnt="0"/>
      <dgm:spPr/>
    </dgm:pt>
    <dgm:pt modelId="{EB88B26B-5578-E149-86A8-F3A67A09FC6C}" type="pres">
      <dgm:prSet presAssocID="{B5DF0AB1-6B75-094B-94CA-2580B221D987}" presName="LevelTwoTextNode" presStyleLbl="node2" presStyleIdx="0" presStyleCnt="3" custScaleX="25552" custScaleY="25552" custLinFactNeighborX="122" custLinFactNeighborY="-63737">
        <dgm:presLayoutVars>
          <dgm:chPref val="3"/>
        </dgm:presLayoutVars>
      </dgm:prSet>
      <dgm:spPr/>
    </dgm:pt>
    <dgm:pt modelId="{C9DB68E6-8FDC-9745-B533-3A58FFB91AC4}" type="pres">
      <dgm:prSet presAssocID="{B5DF0AB1-6B75-094B-94CA-2580B221D987}" presName="level3hierChild" presStyleCnt="0"/>
      <dgm:spPr/>
    </dgm:pt>
    <dgm:pt modelId="{72733A4E-F308-2C47-A3C4-B48AFB8B89DD}" type="pres">
      <dgm:prSet presAssocID="{49BDD306-AE64-B342-B63B-6201B4AE27FC}" presName="conn2-1" presStyleLbl="parChTrans1D2" presStyleIdx="1" presStyleCnt="3"/>
      <dgm:spPr/>
    </dgm:pt>
    <dgm:pt modelId="{B81F6D75-9502-1949-BA31-B6EA4B6D290D}" type="pres">
      <dgm:prSet presAssocID="{49BDD306-AE64-B342-B63B-6201B4AE27FC}" presName="connTx" presStyleLbl="parChTrans1D2" presStyleIdx="1" presStyleCnt="3"/>
      <dgm:spPr/>
    </dgm:pt>
    <dgm:pt modelId="{7D0450A0-0FD7-4F45-8495-04F461F12177}" type="pres">
      <dgm:prSet presAssocID="{135ACDB9-83D4-9C4C-89CC-217FD2253303}" presName="root2" presStyleCnt="0"/>
      <dgm:spPr/>
    </dgm:pt>
    <dgm:pt modelId="{C5A23040-EAEB-8D48-ABA4-21FA37EA915C}" type="pres">
      <dgm:prSet presAssocID="{135ACDB9-83D4-9C4C-89CC-217FD2253303}" presName="LevelTwoTextNode" presStyleLbl="node2" presStyleIdx="1" presStyleCnt="3" custScaleX="25552" custScaleY="25552" custLinFactNeighborX="84" custLinFactNeighborY="1106">
        <dgm:presLayoutVars>
          <dgm:chPref val="3"/>
        </dgm:presLayoutVars>
      </dgm:prSet>
      <dgm:spPr/>
    </dgm:pt>
    <dgm:pt modelId="{A4F834AA-36FE-A547-BF5A-8F3125E3A704}" type="pres">
      <dgm:prSet presAssocID="{135ACDB9-83D4-9C4C-89CC-217FD2253303}" presName="level3hierChild" presStyleCnt="0"/>
      <dgm:spPr/>
    </dgm:pt>
    <dgm:pt modelId="{F4DB73B8-B3FE-4D41-A058-DA4686DDA07A}" type="pres">
      <dgm:prSet presAssocID="{99589B35-A70D-F940-9F03-E0986A4AB287}" presName="conn2-1" presStyleLbl="parChTrans1D2" presStyleIdx="2" presStyleCnt="3"/>
      <dgm:spPr/>
    </dgm:pt>
    <dgm:pt modelId="{3B6228DD-F810-D143-9CEE-B07FA1836F2C}" type="pres">
      <dgm:prSet presAssocID="{99589B35-A70D-F940-9F03-E0986A4AB287}" presName="connTx" presStyleLbl="parChTrans1D2" presStyleIdx="2" presStyleCnt="3"/>
      <dgm:spPr/>
    </dgm:pt>
    <dgm:pt modelId="{7FD1D285-1DF7-484E-B731-7B1883DAA9CB}" type="pres">
      <dgm:prSet presAssocID="{80A30753-5494-F84B-881A-A5F09E2D6E8F}" presName="root2" presStyleCnt="0"/>
      <dgm:spPr/>
    </dgm:pt>
    <dgm:pt modelId="{49E4DC57-1B33-0C47-998A-145626CF9C8C}" type="pres">
      <dgm:prSet presAssocID="{80A30753-5494-F84B-881A-A5F09E2D6E8F}" presName="LevelTwoTextNode" presStyleLbl="node2" presStyleIdx="2" presStyleCnt="3" custScaleX="25552" custScaleY="25552" custLinFactY="6238" custLinFactNeighborX="122" custLinFactNeighborY="100000">
        <dgm:presLayoutVars>
          <dgm:chPref val="3"/>
        </dgm:presLayoutVars>
      </dgm:prSet>
      <dgm:spPr/>
    </dgm:pt>
    <dgm:pt modelId="{33FC33FE-6CE4-4B4C-B4E6-952D9889D955}" type="pres">
      <dgm:prSet presAssocID="{80A30753-5494-F84B-881A-A5F09E2D6E8F}" presName="level3hierChild" presStyleCnt="0"/>
      <dgm:spPr/>
    </dgm:pt>
  </dgm:ptLst>
  <dgm:cxnLst>
    <dgm:cxn modelId="{6C4CF904-88D0-437F-9C4F-5065484E32D8}" type="presOf" srcId="{B5DF0AB1-6B75-094B-94CA-2580B221D987}" destId="{EB88B26B-5578-E149-86A8-F3A67A09FC6C}" srcOrd="0" destOrd="0" presId="urn:microsoft.com/office/officeart/2005/8/layout/hierarchy2"/>
    <dgm:cxn modelId="{5C2B2F0B-C897-425D-BBB0-8574A58DE626}" type="presOf" srcId="{B6428D6B-3650-DA4D-AEDC-002434CD90F7}" destId="{3D4EDC7D-C1AD-0549-B9CE-1C80FB2DC4A3}" srcOrd="1" destOrd="0" presId="urn:microsoft.com/office/officeart/2005/8/layout/hierarchy2"/>
    <dgm:cxn modelId="{84440927-9CCB-42A5-B8AB-59F9A559786B}" type="presOf" srcId="{49BDD306-AE64-B342-B63B-6201B4AE27FC}" destId="{72733A4E-F308-2C47-A3C4-B48AFB8B89DD}" srcOrd="0" destOrd="0" presId="urn:microsoft.com/office/officeart/2005/8/layout/hierarchy2"/>
    <dgm:cxn modelId="{9806F12C-9576-417A-92B5-56B2C81861A6}" type="presOf" srcId="{49BDD306-AE64-B342-B63B-6201B4AE27FC}" destId="{B81F6D75-9502-1949-BA31-B6EA4B6D290D}" srcOrd="1" destOrd="0" presId="urn:microsoft.com/office/officeart/2005/8/layout/hierarchy2"/>
    <dgm:cxn modelId="{3D8B0464-64FD-0C45-9D91-4BEAA33E5293}" srcId="{2D4A0EC1-D0AC-2041-B2C8-C57E58D3D404}" destId="{80A30753-5494-F84B-881A-A5F09E2D6E8F}" srcOrd="2" destOrd="0" parTransId="{99589B35-A70D-F940-9F03-E0986A4AB287}" sibTransId="{FFE2AB82-9E81-C743-A986-A43CBB2BFA08}"/>
    <dgm:cxn modelId="{9770A444-4542-A44C-B303-E8B9DD270386}" srcId="{466CDC6A-592E-864E-812F-0EC3653D22AF}" destId="{2D4A0EC1-D0AC-2041-B2C8-C57E58D3D404}" srcOrd="0" destOrd="0" parTransId="{29AA9F3D-6339-D541-AC90-C23364204691}" sibTransId="{89F553E0-55EF-C74A-965D-076E65B5B488}"/>
    <dgm:cxn modelId="{8181F846-595A-9447-8F2A-531D185D6F90}" srcId="{2D4A0EC1-D0AC-2041-B2C8-C57E58D3D404}" destId="{135ACDB9-83D4-9C4C-89CC-217FD2253303}" srcOrd="1" destOrd="0" parTransId="{49BDD306-AE64-B342-B63B-6201B4AE27FC}" sibTransId="{2A7AB826-3014-C349-9C29-B03DDEFE93D6}"/>
    <dgm:cxn modelId="{601B4755-431A-495C-B700-38DA05DF8775}" type="presOf" srcId="{80A30753-5494-F84B-881A-A5F09E2D6E8F}" destId="{49E4DC57-1B33-0C47-998A-145626CF9C8C}" srcOrd="0" destOrd="0" presId="urn:microsoft.com/office/officeart/2005/8/layout/hierarchy2"/>
    <dgm:cxn modelId="{2AB8C776-8690-514E-B6DC-5557AF6F8664}" srcId="{2D4A0EC1-D0AC-2041-B2C8-C57E58D3D404}" destId="{B5DF0AB1-6B75-094B-94CA-2580B221D987}" srcOrd="0" destOrd="0" parTransId="{B6428D6B-3650-DA4D-AEDC-002434CD90F7}" sibTransId="{5C7AB98B-72D4-0A49-A2FB-00E0A5BCD0BC}"/>
    <dgm:cxn modelId="{CB066F9C-3CFF-44ED-9303-AC4F1C3798F3}" type="presOf" srcId="{466CDC6A-592E-864E-812F-0EC3653D22AF}" destId="{E0AE5179-4157-6846-AE7C-37D3E931C6BA}" srcOrd="0" destOrd="0" presId="urn:microsoft.com/office/officeart/2005/8/layout/hierarchy2"/>
    <dgm:cxn modelId="{F0EFDBA6-A573-4ABD-9B3D-6A3BFA7AB090}" type="presOf" srcId="{B6428D6B-3650-DA4D-AEDC-002434CD90F7}" destId="{34311784-1851-6E41-81F8-4407CA59C057}" srcOrd="0" destOrd="0" presId="urn:microsoft.com/office/officeart/2005/8/layout/hierarchy2"/>
    <dgm:cxn modelId="{5409A1B0-F578-44F7-A074-E5F4160D41AF}" type="presOf" srcId="{99589B35-A70D-F940-9F03-E0986A4AB287}" destId="{3B6228DD-F810-D143-9CEE-B07FA1836F2C}" srcOrd="1" destOrd="0" presId="urn:microsoft.com/office/officeart/2005/8/layout/hierarchy2"/>
    <dgm:cxn modelId="{A534A9B5-8336-4C53-949F-89B1C7D9E3FB}" type="presOf" srcId="{135ACDB9-83D4-9C4C-89CC-217FD2253303}" destId="{C5A23040-EAEB-8D48-ABA4-21FA37EA915C}" srcOrd="0" destOrd="0" presId="urn:microsoft.com/office/officeart/2005/8/layout/hierarchy2"/>
    <dgm:cxn modelId="{AE33AEBA-37E2-4CB4-B213-31D4A72D6D20}" type="presOf" srcId="{2D4A0EC1-D0AC-2041-B2C8-C57E58D3D404}" destId="{E9D44424-1FBB-784E-A615-1B66BBCCC56E}" srcOrd="0" destOrd="0" presId="urn:microsoft.com/office/officeart/2005/8/layout/hierarchy2"/>
    <dgm:cxn modelId="{A9C0F0E1-1EC0-4B26-8DD1-2BC5B9C6A817}" type="presOf" srcId="{99589B35-A70D-F940-9F03-E0986A4AB287}" destId="{F4DB73B8-B3FE-4D41-A058-DA4686DDA07A}" srcOrd="0" destOrd="0" presId="urn:microsoft.com/office/officeart/2005/8/layout/hierarchy2"/>
    <dgm:cxn modelId="{161AC145-6F23-400C-8BDB-757C4F9471E6}" type="presParOf" srcId="{E0AE5179-4157-6846-AE7C-37D3E931C6BA}" destId="{B5F351B7-A604-924D-8796-33EA3459FCC4}" srcOrd="0" destOrd="0" presId="urn:microsoft.com/office/officeart/2005/8/layout/hierarchy2"/>
    <dgm:cxn modelId="{82FDD4EE-063F-4DEE-8756-93CA83DEBA3E}" type="presParOf" srcId="{B5F351B7-A604-924D-8796-33EA3459FCC4}" destId="{E9D44424-1FBB-784E-A615-1B66BBCCC56E}" srcOrd="0" destOrd="0" presId="urn:microsoft.com/office/officeart/2005/8/layout/hierarchy2"/>
    <dgm:cxn modelId="{9C1B9982-DF03-4EEF-84DE-98E453EAAB80}" type="presParOf" srcId="{B5F351B7-A604-924D-8796-33EA3459FCC4}" destId="{98189029-C8E2-C349-9508-FE1A33B3D003}" srcOrd="1" destOrd="0" presId="urn:microsoft.com/office/officeart/2005/8/layout/hierarchy2"/>
    <dgm:cxn modelId="{FE3A013A-9CEB-41B5-ABBC-99741062D586}" type="presParOf" srcId="{98189029-C8E2-C349-9508-FE1A33B3D003}" destId="{34311784-1851-6E41-81F8-4407CA59C057}" srcOrd="0" destOrd="0" presId="urn:microsoft.com/office/officeart/2005/8/layout/hierarchy2"/>
    <dgm:cxn modelId="{9F134A25-D209-4567-B1A1-83D9BE387C9A}" type="presParOf" srcId="{34311784-1851-6E41-81F8-4407CA59C057}" destId="{3D4EDC7D-C1AD-0549-B9CE-1C80FB2DC4A3}" srcOrd="0" destOrd="0" presId="urn:microsoft.com/office/officeart/2005/8/layout/hierarchy2"/>
    <dgm:cxn modelId="{066F72D6-82A2-44F3-B960-A8F5E0CDC149}" type="presParOf" srcId="{98189029-C8E2-C349-9508-FE1A33B3D003}" destId="{0F88E46A-021A-DD43-95D7-D1BCCC0370F7}" srcOrd="1" destOrd="0" presId="urn:microsoft.com/office/officeart/2005/8/layout/hierarchy2"/>
    <dgm:cxn modelId="{361DB6B2-2426-4792-9C2D-D04B2077A7C6}" type="presParOf" srcId="{0F88E46A-021A-DD43-95D7-D1BCCC0370F7}" destId="{EB88B26B-5578-E149-86A8-F3A67A09FC6C}" srcOrd="0" destOrd="0" presId="urn:microsoft.com/office/officeart/2005/8/layout/hierarchy2"/>
    <dgm:cxn modelId="{3EF08EAD-9CFF-4B8F-8BF0-D85649BAC00A}" type="presParOf" srcId="{0F88E46A-021A-DD43-95D7-D1BCCC0370F7}" destId="{C9DB68E6-8FDC-9745-B533-3A58FFB91AC4}" srcOrd="1" destOrd="0" presId="urn:microsoft.com/office/officeart/2005/8/layout/hierarchy2"/>
    <dgm:cxn modelId="{28BCF28D-0533-45EA-8CB5-17EF288A56EF}" type="presParOf" srcId="{98189029-C8E2-C349-9508-FE1A33B3D003}" destId="{72733A4E-F308-2C47-A3C4-B48AFB8B89DD}" srcOrd="2" destOrd="0" presId="urn:microsoft.com/office/officeart/2005/8/layout/hierarchy2"/>
    <dgm:cxn modelId="{75C97D7D-24AB-4D69-A53E-1703B54393C2}" type="presParOf" srcId="{72733A4E-F308-2C47-A3C4-B48AFB8B89DD}" destId="{B81F6D75-9502-1949-BA31-B6EA4B6D290D}" srcOrd="0" destOrd="0" presId="urn:microsoft.com/office/officeart/2005/8/layout/hierarchy2"/>
    <dgm:cxn modelId="{8AB2D0DD-C59A-4854-80EB-FA0050C3E3D3}" type="presParOf" srcId="{98189029-C8E2-C349-9508-FE1A33B3D003}" destId="{7D0450A0-0FD7-4F45-8495-04F461F12177}" srcOrd="3" destOrd="0" presId="urn:microsoft.com/office/officeart/2005/8/layout/hierarchy2"/>
    <dgm:cxn modelId="{8C152431-8994-424F-8764-23C877598C6D}" type="presParOf" srcId="{7D0450A0-0FD7-4F45-8495-04F461F12177}" destId="{C5A23040-EAEB-8D48-ABA4-21FA37EA915C}" srcOrd="0" destOrd="0" presId="urn:microsoft.com/office/officeart/2005/8/layout/hierarchy2"/>
    <dgm:cxn modelId="{0F3F7C16-5718-4171-966B-37034A90431E}" type="presParOf" srcId="{7D0450A0-0FD7-4F45-8495-04F461F12177}" destId="{A4F834AA-36FE-A547-BF5A-8F3125E3A704}" srcOrd="1" destOrd="0" presId="urn:microsoft.com/office/officeart/2005/8/layout/hierarchy2"/>
    <dgm:cxn modelId="{2B83819B-7867-4BE6-A54E-D44D111486BB}" type="presParOf" srcId="{98189029-C8E2-C349-9508-FE1A33B3D003}" destId="{F4DB73B8-B3FE-4D41-A058-DA4686DDA07A}" srcOrd="4" destOrd="0" presId="urn:microsoft.com/office/officeart/2005/8/layout/hierarchy2"/>
    <dgm:cxn modelId="{A0C833A9-0463-4938-AE27-67F6D8A05262}" type="presParOf" srcId="{F4DB73B8-B3FE-4D41-A058-DA4686DDA07A}" destId="{3B6228DD-F810-D143-9CEE-B07FA1836F2C}" srcOrd="0" destOrd="0" presId="urn:microsoft.com/office/officeart/2005/8/layout/hierarchy2"/>
    <dgm:cxn modelId="{B6CD702B-0A9F-4CB0-9995-0E75945FDBB0}" type="presParOf" srcId="{98189029-C8E2-C349-9508-FE1A33B3D003}" destId="{7FD1D285-1DF7-484E-B731-7B1883DAA9CB}" srcOrd="5" destOrd="0" presId="urn:microsoft.com/office/officeart/2005/8/layout/hierarchy2"/>
    <dgm:cxn modelId="{E7CFD4A3-3EEA-499B-AAA3-6B82ABDB432E}" type="presParOf" srcId="{7FD1D285-1DF7-484E-B731-7B1883DAA9CB}" destId="{49E4DC57-1B33-0C47-998A-145626CF9C8C}" srcOrd="0" destOrd="0" presId="urn:microsoft.com/office/officeart/2005/8/layout/hierarchy2"/>
    <dgm:cxn modelId="{762711C1-BB0C-41A0-8D27-B7B78984101B}" type="presParOf" srcId="{7FD1D285-1DF7-484E-B731-7B1883DAA9CB}" destId="{33FC33FE-6CE4-4B4C-B4E6-952D9889D9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66CDC6A-592E-864E-812F-0EC3653D22AF}" type="doc">
      <dgm:prSet loTypeId="urn:microsoft.com/office/officeart/2005/8/layout/hierarchy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2D4A0EC1-D0AC-2041-B2C8-C57E58D3D40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400" dirty="0"/>
            <a:t>activity A</a:t>
          </a:r>
        </a:p>
        <a:p>
          <a:r>
            <a:rPr lang="de-DE" sz="1600" i="1" dirty="0"/>
            <a:t>(gasoline)</a:t>
          </a:r>
        </a:p>
      </dgm:t>
    </dgm:pt>
    <dgm:pt modelId="{29AA9F3D-6339-D541-AC90-C23364204691}" type="parTrans" cxnId="{9770A444-4542-A44C-B303-E8B9DD270386}">
      <dgm:prSet/>
      <dgm:spPr/>
      <dgm:t>
        <a:bodyPr/>
        <a:lstStyle/>
        <a:p>
          <a:endParaRPr lang="de-DE"/>
        </a:p>
      </dgm:t>
    </dgm:pt>
    <dgm:pt modelId="{89F553E0-55EF-C74A-965D-076E65B5B488}" type="sibTrans" cxnId="{9770A444-4542-A44C-B303-E8B9DD270386}">
      <dgm:prSet/>
      <dgm:spPr/>
      <dgm:t>
        <a:bodyPr/>
        <a:lstStyle/>
        <a:p>
          <a:endParaRPr lang="de-DE"/>
        </a:p>
      </dgm:t>
    </dgm:pt>
    <dgm:pt modelId="{B5DF0AB1-6B75-094B-94CA-2580B221D98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400" dirty="0"/>
            <a:t>attribute 1</a:t>
          </a:r>
        </a:p>
        <a:p>
          <a:r>
            <a:rPr lang="de-DE" sz="1400" i="1" dirty="0"/>
            <a:t>(global warming)</a:t>
          </a:r>
          <a:endParaRPr lang="de-DE" sz="2400" i="1" dirty="0"/>
        </a:p>
      </dgm:t>
    </dgm:pt>
    <dgm:pt modelId="{B6428D6B-3650-DA4D-AEDC-002434CD90F7}" type="parTrans" cxnId="{2AB8C776-8690-514E-B6DC-5557AF6F8664}">
      <dgm:prSet/>
      <dgm:spPr/>
      <dgm:t>
        <a:bodyPr/>
        <a:lstStyle/>
        <a:p>
          <a:r>
            <a:rPr lang="de-DE" dirty="0"/>
            <a:t>1</a:t>
          </a:r>
        </a:p>
      </dgm:t>
    </dgm:pt>
    <dgm:pt modelId="{5C7AB98B-72D4-0A49-A2FB-00E0A5BCD0BC}" type="sibTrans" cxnId="{2AB8C776-8690-514E-B6DC-5557AF6F8664}">
      <dgm:prSet/>
      <dgm:spPr/>
      <dgm:t>
        <a:bodyPr/>
        <a:lstStyle/>
        <a:p>
          <a:endParaRPr lang="de-DE"/>
        </a:p>
      </dgm:t>
    </dgm:pt>
    <dgm:pt modelId="{135ACDB9-83D4-9C4C-89CC-217FD225330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400" dirty="0"/>
            <a:t>attribute 2</a:t>
          </a:r>
        </a:p>
        <a:p>
          <a:r>
            <a:rPr lang="de-DE" sz="1200" i="1" dirty="0"/>
            <a:t>(energy dependence)</a:t>
          </a:r>
          <a:endParaRPr lang="de-DE" sz="2400" i="1" dirty="0"/>
        </a:p>
      </dgm:t>
    </dgm:pt>
    <dgm:pt modelId="{49BDD306-AE64-B342-B63B-6201B4AE27FC}" type="parTrans" cxnId="{8181F846-595A-9447-8F2A-531D185D6F90}">
      <dgm:prSet/>
      <dgm:spPr/>
      <dgm:t>
        <a:bodyPr/>
        <a:lstStyle/>
        <a:p>
          <a:r>
            <a:rPr lang="de-DE" dirty="0"/>
            <a:t>1</a:t>
          </a:r>
        </a:p>
      </dgm:t>
    </dgm:pt>
    <dgm:pt modelId="{2A7AB826-3014-C349-9C29-B03DDEFE93D6}" type="sibTrans" cxnId="{8181F846-595A-9447-8F2A-531D185D6F90}">
      <dgm:prSet/>
      <dgm:spPr/>
      <dgm:t>
        <a:bodyPr/>
        <a:lstStyle/>
        <a:p>
          <a:endParaRPr lang="de-DE"/>
        </a:p>
      </dgm:t>
    </dgm:pt>
    <dgm:pt modelId="{E0AE5179-4157-6846-AE7C-37D3E931C6BA}" type="pres">
      <dgm:prSet presAssocID="{466CDC6A-592E-864E-812F-0EC3653D22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F351B7-A604-924D-8796-33EA3459FCC4}" type="pres">
      <dgm:prSet presAssocID="{2D4A0EC1-D0AC-2041-B2C8-C57E58D3D404}" presName="root1" presStyleCnt="0"/>
      <dgm:spPr/>
    </dgm:pt>
    <dgm:pt modelId="{E9D44424-1FBB-784E-A615-1B66BBCCC56E}" type="pres">
      <dgm:prSet presAssocID="{2D4A0EC1-D0AC-2041-B2C8-C57E58D3D404}" presName="LevelOneTextNode" presStyleLbl="node0" presStyleIdx="0" presStyleCnt="1" custScaleX="56993" custScaleY="53752">
        <dgm:presLayoutVars>
          <dgm:chPref val="3"/>
        </dgm:presLayoutVars>
      </dgm:prSet>
      <dgm:spPr/>
    </dgm:pt>
    <dgm:pt modelId="{98189029-C8E2-C349-9508-FE1A33B3D003}" type="pres">
      <dgm:prSet presAssocID="{2D4A0EC1-D0AC-2041-B2C8-C57E58D3D404}" presName="level2hierChild" presStyleCnt="0"/>
      <dgm:spPr/>
    </dgm:pt>
    <dgm:pt modelId="{34311784-1851-6E41-81F8-4407CA59C057}" type="pres">
      <dgm:prSet presAssocID="{B6428D6B-3650-DA4D-AEDC-002434CD90F7}" presName="conn2-1" presStyleLbl="parChTrans1D2" presStyleIdx="0" presStyleCnt="2"/>
      <dgm:spPr/>
    </dgm:pt>
    <dgm:pt modelId="{3D4EDC7D-C1AD-0549-B9CE-1C80FB2DC4A3}" type="pres">
      <dgm:prSet presAssocID="{B6428D6B-3650-DA4D-AEDC-002434CD90F7}" presName="connTx" presStyleLbl="parChTrans1D2" presStyleIdx="0" presStyleCnt="2"/>
      <dgm:spPr/>
    </dgm:pt>
    <dgm:pt modelId="{0F88E46A-021A-DD43-95D7-D1BCCC0370F7}" type="pres">
      <dgm:prSet presAssocID="{B5DF0AB1-6B75-094B-94CA-2580B221D987}" presName="root2" presStyleCnt="0"/>
      <dgm:spPr/>
    </dgm:pt>
    <dgm:pt modelId="{EB88B26B-5578-E149-86A8-F3A67A09FC6C}" type="pres">
      <dgm:prSet presAssocID="{B5DF0AB1-6B75-094B-94CA-2580B221D987}" presName="LevelTwoTextNode" presStyleLbl="node2" presStyleIdx="0" presStyleCnt="2" custScaleX="54013" custScaleY="53752" custLinFactNeighborX="122" custLinFactNeighborY="-63737">
        <dgm:presLayoutVars>
          <dgm:chPref val="3"/>
        </dgm:presLayoutVars>
      </dgm:prSet>
      <dgm:spPr/>
    </dgm:pt>
    <dgm:pt modelId="{C9DB68E6-8FDC-9745-B533-3A58FFB91AC4}" type="pres">
      <dgm:prSet presAssocID="{B5DF0AB1-6B75-094B-94CA-2580B221D987}" presName="level3hierChild" presStyleCnt="0"/>
      <dgm:spPr/>
    </dgm:pt>
    <dgm:pt modelId="{72733A4E-F308-2C47-A3C4-B48AFB8B89DD}" type="pres">
      <dgm:prSet presAssocID="{49BDD306-AE64-B342-B63B-6201B4AE27FC}" presName="conn2-1" presStyleLbl="parChTrans1D2" presStyleIdx="1" presStyleCnt="2"/>
      <dgm:spPr/>
    </dgm:pt>
    <dgm:pt modelId="{B81F6D75-9502-1949-BA31-B6EA4B6D290D}" type="pres">
      <dgm:prSet presAssocID="{49BDD306-AE64-B342-B63B-6201B4AE27FC}" presName="connTx" presStyleLbl="parChTrans1D2" presStyleIdx="1" presStyleCnt="2"/>
      <dgm:spPr/>
    </dgm:pt>
    <dgm:pt modelId="{7D0450A0-0FD7-4F45-8495-04F461F12177}" type="pres">
      <dgm:prSet presAssocID="{135ACDB9-83D4-9C4C-89CC-217FD2253303}" presName="root2" presStyleCnt="0"/>
      <dgm:spPr/>
    </dgm:pt>
    <dgm:pt modelId="{C5A23040-EAEB-8D48-ABA4-21FA37EA915C}" type="pres">
      <dgm:prSet presAssocID="{135ACDB9-83D4-9C4C-89CC-217FD2253303}" presName="LevelTwoTextNode" presStyleLbl="node2" presStyleIdx="1" presStyleCnt="2" custScaleX="54013" custScaleY="56550" custLinFactNeighborX="122" custLinFactNeighborY="63738">
        <dgm:presLayoutVars>
          <dgm:chPref val="3"/>
        </dgm:presLayoutVars>
      </dgm:prSet>
      <dgm:spPr/>
    </dgm:pt>
    <dgm:pt modelId="{A4F834AA-36FE-A547-BF5A-8F3125E3A704}" type="pres">
      <dgm:prSet presAssocID="{135ACDB9-83D4-9C4C-89CC-217FD2253303}" presName="level3hierChild" presStyleCnt="0"/>
      <dgm:spPr/>
    </dgm:pt>
  </dgm:ptLst>
  <dgm:cxnLst>
    <dgm:cxn modelId="{81D6B33B-9383-48D7-BD85-6A18441039DE}" type="presOf" srcId="{2D4A0EC1-D0AC-2041-B2C8-C57E58D3D404}" destId="{E9D44424-1FBB-784E-A615-1B66BBCCC56E}" srcOrd="0" destOrd="0" presId="urn:microsoft.com/office/officeart/2005/8/layout/hierarchy2"/>
    <dgm:cxn modelId="{7033FB5C-9935-48BC-A878-FA71B83D41DC}" type="presOf" srcId="{466CDC6A-592E-864E-812F-0EC3653D22AF}" destId="{E0AE5179-4157-6846-AE7C-37D3E931C6BA}" srcOrd="0" destOrd="0" presId="urn:microsoft.com/office/officeart/2005/8/layout/hierarchy2"/>
    <dgm:cxn modelId="{8ABB2D61-16AF-4498-9E4C-26CC1DFEB6DD}" type="presOf" srcId="{49BDD306-AE64-B342-B63B-6201B4AE27FC}" destId="{B81F6D75-9502-1949-BA31-B6EA4B6D290D}" srcOrd="1" destOrd="0" presId="urn:microsoft.com/office/officeart/2005/8/layout/hierarchy2"/>
    <dgm:cxn modelId="{9770A444-4542-A44C-B303-E8B9DD270386}" srcId="{466CDC6A-592E-864E-812F-0EC3653D22AF}" destId="{2D4A0EC1-D0AC-2041-B2C8-C57E58D3D404}" srcOrd="0" destOrd="0" parTransId="{29AA9F3D-6339-D541-AC90-C23364204691}" sibTransId="{89F553E0-55EF-C74A-965D-076E65B5B488}"/>
    <dgm:cxn modelId="{8181F846-595A-9447-8F2A-531D185D6F90}" srcId="{2D4A0EC1-D0AC-2041-B2C8-C57E58D3D404}" destId="{135ACDB9-83D4-9C4C-89CC-217FD2253303}" srcOrd="1" destOrd="0" parTransId="{49BDD306-AE64-B342-B63B-6201B4AE27FC}" sibTransId="{2A7AB826-3014-C349-9C29-B03DDEFE93D6}"/>
    <dgm:cxn modelId="{9FB4B255-2259-4244-A311-DC1EAD7A0F24}" type="presOf" srcId="{B5DF0AB1-6B75-094B-94CA-2580B221D987}" destId="{EB88B26B-5578-E149-86A8-F3A67A09FC6C}" srcOrd="0" destOrd="0" presId="urn:microsoft.com/office/officeart/2005/8/layout/hierarchy2"/>
    <dgm:cxn modelId="{2AB8C776-8690-514E-B6DC-5557AF6F8664}" srcId="{2D4A0EC1-D0AC-2041-B2C8-C57E58D3D404}" destId="{B5DF0AB1-6B75-094B-94CA-2580B221D987}" srcOrd="0" destOrd="0" parTransId="{B6428D6B-3650-DA4D-AEDC-002434CD90F7}" sibTransId="{5C7AB98B-72D4-0A49-A2FB-00E0A5BCD0BC}"/>
    <dgm:cxn modelId="{0D98BD94-50B1-4FA2-BC3C-709BFFCC240B}" type="presOf" srcId="{B6428D6B-3650-DA4D-AEDC-002434CD90F7}" destId="{34311784-1851-6E41-81F8-4407CA59C057}" srcOrd="0" destOrd="0" presId="urn:microsoft.com/office/officeart/2005/8/layout/hierarchy2"/>
    <dgm:cxn modelId="{820BA9B3-D532-40B9-94E7-B9C6C6110D2D}" type="presOf" srcId="{135ACDB9-83D4-9C4C-89CC-217FD2253303}" destId="{C5A23040-EAEB-8D48-ABA4-21FA37EA915C}" srcOrd="0" destOrd="0" presId="urn:microsoft.com/office/officeart/2005/8/layout/hierarchy2"/>
    <dgm:cxn modelId="{E62BF7E5-EADA-4024-A65B-4C310FC5F531}" type="presOf" srcId="{49BDD306-AE64-B342-B63B-6201B4AE27FC}" destId="{72733A4E-F308-2C47-A3C4-B48AFB8B89DD}" srcOrd="0" destOrd="0" presId="urn:microsoft.com/office/officeart/2005/8/layout/hierarchy2"/>
    <dgm:cxn modelId="{76C66AE8-75A3-48E0-936C-C697972B7074}" type="presOf" srcId="{B6428D6B-3650-DA4D-AEDC-002434CD90F7}" destId="{3D4EDC7D-C1AD-0549-B9CE-1C80FB2DC4A3}" srcOrd="1" destOrd="0" presId="urn:microsoft.com/office/officeart/2005/8/layout/hierarchy2"/>
    <dgm:cxn modelId="{2C07472B-1F4A-4EAC-A1C5-65E8BF7E0243}" type="presParOf" srcId="{E0AE5179-4157-6846-AE7C-37D3E931C6BA}" destId="{B5F351B7-A604-924D-8796-33EA3459FCC4}" srcOrd="0" destOrd="0" presId="urn:microsoft.com/office/officeart/2005/8/layout/hierarchy2"/>
    <dgm:cxn modelId="{534FD78D-B2C2-41B8-86A3-36FDAF407342}" type="presParOf" srcId="{B5F351B7-A604-924D-8796-33EA3459FCC4}" destId="{E9D44424-1FBB-784E-A615-1B66BBCCC56E}" srcOrd="0" destOrd="0" presId="urn:microsoft.com/office/officeart/2005/8/layout/hierarchy2"/>
    <dgm:cxn modelId="{A5157458-5649-430F-8095-4E3651456E10}" type="presParOf" srcId="{B5F351B7-A604-924D-8796-33EA3459FCC4}" destId="{98189029-C8E2-C349-9508-FE1A33B3D003}" srcOrd="1" destOrd="0" presId="urn:microsoft.com/office/officeart/2005/8/layout/hierarchy2"/>
    <dgm:cxn modelId="{789CB313-F56A-47F1-89C2-C3D47C6F51F2}" type="presParOf" srcId="{98189029-C8E2-C349-9508-FE1A33B3D003}" destId="{34311784-1851-6E41-81F8-4407CA59C057}" srcOrd="0" destOrd="0" presId="urn:microsoft.com/office/officeart/2005/8/layout/hierarchy2"/>
    <dgm:cxn modelId="{17C7A41D-C31A-4717-836D-B1FC8776D3E1}" type="presParOf" srcId="{34311784-1851-6E41-81F8-4407CA59C057}" destId="{3D4EDC7D-C1AD-0549-B9CE-1C80FB2DC4A3}" srcOrd="0" destOrd="0" presId="urn:microsoft.com/office/officeart/2005/8/layout/hierarchy2"/>
    <dgm:cxn modelId="{91CE00AB-E9BA-49AE-8F8C-75EFB24ED5F8}" type="presParOf" srcId="{98189029-C8E2-C349-9508-FE1A33B3D003}" destId="{0F88E46A-021A-DD43-95D7-D1BCCC0370F7}" srcOrd="1" destOrd="0" presId="urn:microsoft.com/office/officeart/2005/8/layout/hierarchy2"/>
    <dgm:cxn modelId="{A20EA6AF-93FA-42C7-8C7C-2407E0FB4818}" type="presParOf" srcId="{0F88E46A-021A-DD43-95D7-D1BCCC0370F7}" destId="{EB88B26B-5578-E149-86A8-F3A67A09FC6C}" srcOrd="0" destOrd="0" presId="urn:microsoft.com/office/officeart/2005/8/layout/hierarchy2"/>
    <dgm:cxn modelId="{8C7B6E98-3FF7-405B-A901-FA92DC41E5A0}" type="presParOf" srcId="{0F88E46A-021A-DD43-95D7-D1BCCC0370F7}" destId="{C9DB68E6-8FDC-9745-B533-3A58FFB91AC4}" srcOrd="1" destOrd="0" presId="urn:microsoft.com/office/officeart/2005/8/layout/hierarchy2"/>
    <dgm:cxn modelId="{0DC3B128-6B01-4ECE-B5AD-278498A464A1}" type="presParOf" srcId="{98189029-C8E2-C349-9508-FE1A33B3D003}" destId="{72733A4E-F308-2C47-A3C4-B48AFB8B89DD}" srcOrd="2" destOrd="0" presId="urn:microsoft.com/office/officeart/2005/8/layout/hierarchy2"/>
    <dgm:cxn modelId="{618927D2-34C1-4EF5-82AA-E6128D96B22E}" type="presParOf" srcId="{72733A4E-F308-2C47-A3C4-B48AFB8B89DD}" destId="{B81F6D75-9502-1949-BA31-B6EA4B6D290D}" srcOrd="0" destOrd="0" presId="urn:microsoft.com/office/officeart/2005/8/layout/hierarchy2"/>
    <dgm:cxn modelId="{3C39274D-7751-4F34-9A9A-AC6ED80BECD6}" type="presParOf" srcId="{98189029-C8E2-C349-9508-FE1A33B3D003}" destId="{7D0450A0-0FD7-4F45-8495-04F461F12177}" srcOrd="3" destOrd="0" presId="urn:microsoft.com/office/officeart/2005/8/layout/hierarchy2"/>
    <dgm:cxn modelId="{23465274-B738-4AE0-BD3D-4188B88821EC}" type="presParOf" srcId="{7D0450A0-0FD7-4F45-8495-04F461F12177}" destId="{C5A23040-EAEB-8D48-ABA4-21FA37EA915C}" srcOrd="0" destOrd="0" presId="urn:microsoft.com/office/officeart/2005/8/layout/hierarchy2"/>
    <dgm:cxn modelId="{D34F4A2E-2B89-486E-BD9D-ED2B90D1F79D}" type="presParOf" srcId="{7D0450A0-0FD7-4F45-8495-04F461F12177}" destId="{A4F834AA-36FE-A547-BF5A-8F3125E3A7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66CDC6A-592E-864E-812F-0EC3653D22AF}" type="doc">
      <dgm:prSet loTypeId="urn:microsoft.com/office/officeart/2005/8/layout/hierarchy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2D4A0EC1-D0AC-2041-B2C8-C57E58D3D40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400" dirty="0"/>
            <a:t>activity B</a:t>
          </a:r>
        </a:p>
        <a:p>
          <a:r>
            <a:rPr lang="de-DE" sz="1800" i="1" dirty="0"/>
            <a:t>(trash)</a:t>
          </a:r>
          <a:endParaRPr lang="de-DE" sz="5400" i="1" dirty="0"/>
        </a:p>
      </dgm:t>
    </dgm:pt>
    <dgm:pt modelId="{29AA9F3D-6339-D541-AC90-C23364204691}" type="parTrans" cxnId="{9770A444-4542-A44C-B303-E8B9DD270386}">
      <dgm:prSet/>
      <dgm:spPr/>
      <dgm:t>
        <a:bodyPr/>
        <a:lstStyle/>
        <a:p>
          <a:endParaRPr lang="de-DE" sz="2000"/>
        </a:p>
      </dgm:t>
    </dgm:pt>
    <dgm:pt modelId="{89F553E0-55EF-C74A-965D-076E65B5B488}" type="sibTrans" cxnId="{9770A444-4542-A44C-B303-E8B9DD270386}">
      <dgm:prSet/>
      <dgm:spPr/>
      <dgm:t>
        <a:bodyPr/>
        <a:lstStyle/>
        <a:p>
          <a:endParaRPr lang="de-DE" sz="2000"/>
        </a:p>
      </dgm:t>
    </dgm:pt>
    <dgm:pt modelId="{E0AE5179-4157-6846-AE7C-37D3E931C6BA}" type="pres">
      <dgm:prSet presAssocID="{466CDC6A-592E-864E-812F-0EC3653D22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F351B7-A604-924D-8796-33EA3459FCC4}" type="pres">
      <dgm:prSet presAssocID="{2D4A0EC1-D0AC-2041-B2C8-C57E58D3D404}" presName="root1" presStyleCnt="0"/>
      <dgm:spPr/>
    </dgm:pt>
    <dgm:pt modelId="{E9D44424-1FBB-784E-A615-1B66BBCCC56E}" type="pres">
      <dgm:prSet presAssocID="{2D4A0EC1-D0AC-2041-B2C8-C57E58D3D404}" presName="LevelOneTextNode" presStyleLbl="node0" presStyleIdx="0" presStyleCnt="1" custLinFactNeighborX="-42" custLinFactNeighborY="-20672">
        <dgm:presLayoutVars>
          <dgm:chPref val="3"/>
        </dgm:presLayoutVars>
      </dgm:prSet>
      <dgm:spPr/>
    </dgm:pt>
    <dgm:pt modelId="{98189029-C8E2-C349-9508-FE1A33B3D003}" type="pres">
      <dgm:prSet presAssocID="{2D4A0EC1-D0AC-2041-B2C8-C57E58D3D404}" presName="level2hierChild" presStyleCnt="0"/>
      <dgm:spPr/>
    </dgm:pt>
  </dgm:ptLst>
  <dgm:cxnLst>
    <dgm:cxn modelId="{9770A444-4542-A44C-B303-E8B9DD270386}" srcId="{466CDC6A-592E-864E-812F-0EC3653D22AF}" destId="{2D4A0EC1-D0AC-2041-B2C8-C57E58D3D404}" srcOrd="0" destOrd="0" parTransId="{29AA9F3D-6339-D541-AC90-C23364204691}" sibTransId="{89F553E0-55EF-C74A-965D-076E65B5B488}"/>
    <dgm:cxn modelId="{FFC36D65-85A9-4581-BFA0-A0F6751BFDAF}" type="presOf" srcId="{2D4A0EC1-D0AC-2041-B2C8-C57E58D3D404}" destId="{E9D44424-1FBB-784E-A615-1B66BBCCC56E}" srcOrd="0" destOrd="0" presId="urn:microsoft.com/office/officeart/2005/8/layout/hierarchy2"/>
    <dgm:cxn modelId="{AC7690B5-C38A-4325-83F8-91D87503FB9F}" type="presOf" srcId="{466CDC6A-592E-864E-812F-0EC3653D22AF}" destId="{E0AE5179-4157-6846-AE7C-37D3E931C6BA}" srcOrd="0" destOrd="0" presId="urn:microsoft.com/office/officeart/2005/8/layout/hierarchy2"/>
    <dgm:cxn modelId="{E6125554-37D6-47E5-A13F-8749BF93A6F3}" type="presParOf" srcId="{E0AE5179-4157-6846-AE7C-37D3E931C6BA}" destId="{B5F351B7-A604-924D-8796-33EA3459FCC4}" srcOrd="0" destOrd="0" presId="urn:microsoft.com/office/officeart/2005/8/layout/hierarchy2"/>
    <dgm:cxn modelId="{52E42E65-E24D-4F0D-8942-5A6151521B6B}" type="presParOf" srcId="{B5F351B7-A604-924D-8796-33EA3459FCC4}" destId="{E9D44424-1FBB-784E-A615-1B66BBCCC56E}" srcOrd="0" destOrd="0" presId="urn:microsoft.com/office/officeart/2005/8/layout/hierarchy2"/>
    <dgm:cxn modelId="{86D73B70-AE57-49A7-8B51-CCD3FA8E33F4}" type="presParOf" srcId="{B5F351B7-A604-924D-8796-33EA3459FCC4}" destId="{98189029-C8E2-C349-9508-FE1A33B3D0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97A71305-0AD7-4502-B95B-B726A6C15DF0}" type="presOf" srcId="{6637458F-1702-E14C-A624-41D02CF856C5}" destId="{B685F68C-C36D-0346-8300-4B4C52540450}" srcOrd="0" destOrd="0" presId="urn:microsoft.com/office/officeart/2005/8/layout/cycle7"/>
    <dgm:cxn modelId="{EFF7D011-E71A-4922-96CD-9002ADBDB77F}" type="presOf" srcId="{0592D7AD-2146-3245-B5CA-D2776E434519}" destId="{E91EE0E6-2FC7-6341-B12F-D5FF66966D7A}" srcOrd="0" destOrd="0" presId="urn:microsoft.com/office/officeart/2005/8/layout/cycle7"/>
    <dgm:cxn modelId="{4DB5F419-7000-4BEA-A2F5-D2096F839202}" type="presOf" srcId="{4F1B986F-9F57-7F43-844B-66AA7AD01827}" destId="{6319F962-003D-ED45-AC25-D1FC7229E2D4}" srcOrd="0" destOrd="0" presId="urn:microsoft.com/office/officeart/2005/8/layout/cycle7"/>
    <dgm:cxn modelId="{46CC0629-00EA-42AB-9F1C-B154949A30E4}" type="presOf" srcId="{EDB169B2-FC12-ED46-9E29-1CC779185C74}" destId="{DD59758C-B6E1-D14C-BE4B-88E845FC94A0}" srcOrd="1" destOrd="0" presId="urn:microsoft.com/office/officeart/2005/8/layout/cycle7"/>
    <dgm:cxn modelId="{CA7A0853-C673-4400-B6EE-B0D54553B0E4}" type="presOf" srcId="{6637458F-1702-E14C-A624-41D02CF856C5}" destId="{04203EC2-C52F-AB43-9DA4-645479D77A9C}" srcOrd="1" destOrd="0" presId="urn:microsoft.com/office/officeart/2005/8/layout/cycle7"/>
    <dgm:cxn modelId="{4E3EA2B5-7B78-4448-AAD8-81B8E59E078D}" type="presOf" srcId="{F4EAC843-3F41-DE40-A319-52279C67239E}" destId="{4070A9D8-7340-9C42-B175-60368A237E9F}" srcOrd="1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2F8CFAD8-6065-45BE-B151-C2EC016D9C8C}" type="presOf" srcId="{EFC0CFD3-D918-4D47-B064-D8F334E105C1}" destId="{F1B9D491-D966-B34D-8DB0-E73A43F14ADB}" srcOrd="0" destOrd="0" presId="urn:microsoft.com/office/officeart/2005/8/layout/cycle7"/>
    <dgm:cxn modelId="{D7B337DC-26A7-470D-9F38-D342E5C935E1}" type="presOf" srcId="{EDB169B2-FC12-ED46-9E29-1CC779185C74}" destId="{D7957386-7EDB-2B45-B1A5-62A8BDAE054E}" srcOrd="0" destOrd="0" presId="urn:microsoft.com/office/officeart/2005/8/layout/cycle7"/>
    <dgm:cxn modelId="{617A78E8-28E8-4AA6-9A72-365A381F64F8}" type="presOf" srcId="{F4EAC843-3F41-DE40-A319-52279C67239E}" destId="{16B86A80-738B-EC4D-8683-2728173D5F0A}" srcOrd="0" destOrd="0" presId="urn:microsoft.com/office/officeart/2005/8/layout/cycle7"/>
    <dgm:cxn modelId="{B74655EA-49C9-4D05-9CE5-3729D4A01FBF}" type="presOf" srcId="{8E5CEC8E-1AEF-8044-932C-AD752E71640C}" destId="{0F92D27A-16BE-1142-A5EE-F788CDAC4AC8}" srcOrd="0" destOrd="0" presId="urn:microsoft.com/office/officeart/2005/8/layout/cycle7"/>
    <dgm:cxn modelId="{1DD0E173-66B1-4EA6-B111-B9377B461696}" type="presParOf" srcId="{E91EE0E6-2FC7-6341-B12F-D5FF66966D7A}" destId="{6319F962-003D-ED45-AC25-D1FC7229E2D4}" srcOrd="0" destOrd="0" presId="urn:microsoft.com/office/officeart/2005/8/layout/cycle7"/>
    <dgm:cxn modelId="{CEFB0D84-9E89-4AA4-AC0C-315AA4C9E38D}" type="presParOf" srcId="{E91EE0E6-2FC7-6341-B12F-D5FF66966D7A}" destId="{B685F68C-C36D-0346-8300-4B4C52540450}" srcOrd="1" destOrd="0" presId="urn:microsoft.com/office/officeart/2005/8/layout/cycle7"/>
    <dgm:cxn modelId="{CB8EC0C1-39A7-4F7F-A100-53EF4AE2B4E2}" type="presParOf" srcId="{B685F68C-C36D-0346-8300-4B4C52540450}" destId="{04203EC2-C52F-AB43-9DA4-645479D77A9C}" srcOrd="0" destOrd="0" presId="urn:microsoft.com/office/officeart/2005/8/layout/cycle7"/>
    <dgm:cxn modelId="{B9B2062B-4D49-4038-84C6-8538CAE16892}" type="presParOf" srcId="{E91EE0E6-2FC7-6341-B12F-D5FF66966D7A}" destId="{F1B9D491-D966-B34D-8DB0-E73A43F14ADB}" srcOrd="2" destOrd="0" presId="urn:microsoft.com/office/officeart/2005/8/layout/cycle7"/>
    <dgm:cxn modelId="{631707E4-9638-4000-AC3E-C9EE8E758B10}" type="presParOf" srcId="{E91EE0E6-2FC7-6341-B12F-D5FF66966D7A}" destId="{D7957386-7EDB-2B45-B1A5-62A8BDAE054E}" srcOrd="3" destOrd="0" presId="urn:microsoft.com/office/officeart/2005/8/layout/cycle7"/>
    <dgm:cxn modelId="{1BD4624C-0E4E-4E0F-B83D-B872D2FB9FA6}" type="presParOf" srcId="{D7957386-7EDB-2B45-B1A5-62A8BDAE054E}" destId="{DD59758C-B6E1-D14C-BE4B-88E845FC94A0}" srcOrd="0" destOrd="0" presId="urn:microsoft.com/office/officeart/2005/8/layout/cycle7"/>
    <dgm:cxn modelId="{9CAAE538-00FB-46B0-B925-E20F6B4B6010}" type="presParOf" srcId="{E91EE0E6-2FC7-6341-B12F-D5FF66966D7A}" destId="{0F92D27A-16BE-1142-A5EE-F788CDAC4AC8}" srcOrd="4" destOrd="0" presId="urn:microsoft.com/office/officeart/2005/8/layout/cycle7"/>
    <dgm:cxn modelId="{1DE699E1-1258-4A08-885D-67E1F081056B}" type="presParOf" srcId="{E91EE0E6-2FC7-6341-B12F-D5FF66966D7A}" destId="{16B86A80-738B-EC4D-8683-2728173D5F0A}" srcOrd="5" destOrd="0" presId="urn:microsoft.com/office/officeart/2005/8/layout/cycle7"/>
    <dgm:cxn modelId="{A1B86F90-BE8C-40E7-9CF6-5D3176054D85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E25BC10B-3D52-4247-BB03-6975627AA430}" type="presOf" srcId="{6637458F-1702-E14C-A624-41D02CF856C5}" destId="{04203EC2-C52F-AB43-9DA4-645479D77A9C}" srcOrd="1" destOrd="0" presId="urn:microsoft.com/office/officeart/2005/8/layout/cycle7"/>
    <dgm:cxn modelId="{6654791E-1B31-4EAE-80F6-12C8C63E2BD1}" type="presOf" srcId="{EDB169B2-FC12-ED46-9E29-1CC779185C74}" destId="{D7957386-7EDB-2B45-B1A5-62A8BDAE054E}" srcOrd="0" destOrd="0" presId="urn:microsoft.com/office/officeart/2005/8/layout/cycle7"/>
    <dgm:cxn modelId="{7BEDE340-38B1-479F-B8EA-EA380C262F88}" type="presOf" srcId="{6637458F-1702-E14C-A624-41D02CF856C5}" destId="{B685F68C-C36D-0346-8300-4B4C52540450}" srcOrd="0" destOrd="0" presId="urn:microsoft.com/office/officeart/2005/8/layout/cycle7"/>
    <dgm:cxn modelId="{312DE572-4DA7-45AF-951B-106B68DEDCD2}" type="presOf" srcId="{8E5CEC8E-1AEF-8044-932C-AD752E71640C}" destId="{0F92D27A-16BE-1142-A5EE-F788CDAC4AC8}" srcOrd="0" destOrd="0" presId="urn:microsoft.com/office/officeart/2005/8/layout/cycle7"/>
    <dgm:cxn modelId="{482DF486-355B-4AC3-A9FD-6C437E5C595F}" type="presOf" srcId="{F4EAC843-3F41-DE40-A319-52279C67239E}" destId="{16B86A80-738B-EC4D-8683-2728173D5F0A}" srcOrd="0" destOrd="0" presId="urn:microsoft.com/office/officeart/2005/8/layout/cycle7"/>
    <dgm:cxn modelId="{C7AA498D-95ED-457F-A03D-84A653FCB2A5}" type="presOf" srcId="{0592D7AD-2146-3245-B5CA-D2776E434519}" destId="{E91EE0E6-2FC7-6341-B12F-D5FF66966D7A}" srcOrd="0" destOrd="0" presId="urn:microsoft.com/office/officeart/2005/8/layout/cycle7"/>
    <dgm:cxn modelId="{D3BA578E-AA1B-4F5F-BA60-E1B5A733E1B5}" type="presOf" srcId="{EDB169B2-FC12-ED46-9E29-1CC779185C74}" destId="{DD59758C-B6E1-D14C-BE4B-88E845FC94A0}" srcOrd="1" destOrd="0" presId="urn:microsoft.com/office/officeart/2005/8/layout/cycle7"/>
    <dgm:cxn modelId="{766FC9A9-DA49-4E3E-B7BB-374D293A9393}" type="presOf" srcId="{EFC0CFD3-D918-4D47-B064-D8F334E105C1}" destId="{F1B9D491-D966-B34D-8DB0-E73A43F14ADB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A25344CB-E8AB-4C09-BD7D-75E454BF6601}" type="presOf" srcId="{F4EAC843-3F41-DE40-A319-52279C67239E}" destId="{4070A9D8-7340-9C42-B175-60368A237E9F}" srcOrd="1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8728A1FC-F17A-4312-A9B5-651BF7C0914B}" type="presOf" srcId="{4F1B986F-9F57-7F43-844B-66AA7AD01827}" destId="{6319F962-003D-ED45-AC25-D1FC7229E2D4}" srcOrd="0" destOrd="0" presId="urn:microsoft.com/office/officeart/2005/8/layout/cycle7"/>
    <dgm:cxn modelId="{BA8BE277-3237-4698-9878-7CC91894E037}" type="presParOf" srcId="{E91EE0E6-2FC7-6341-B12F-D5FF66966D7A}" destId="{6319F962-003D-ED45-AC25-D1FC7229E2D4}" srcOrd="0" destOrd="0" presId="urn:microsoft.com/office/officeart/2005/8/layout/cycle7"/>
    <dgm:cxn modelId="{5AE13992-DDAE-4B9B-926C-AFAC5344445E}" type="presParOf" srcId="{E91EE0E6-2FC7-6341-B12F-D5FF66966D7A}" destId="{B685F68C-C36D-0346-8300-4B4C52540450}" srcOrd="1" destOrd="0" presId="urn:microsoft.com/office/officeart/2005/8/layout/cycle7"/>
    <dgm:cxn modelId="{CAA8AA33-8091-4E0C-893C-59979CC31E31}" type="presParOf" srcId="{B685F68C-C36D-0346-8300-4B4C52540450}" destId="{04203EC2-C52F-AB43-9DA4-645479D77A9C}" srcOrd="0" destOrd="0" presId="urn:microsoft.com/office/officeart/2005/8/layout/cycle7"/>
    <dgm:cxn modelId="{39E7E3B5-5135-4FF8-BB30-29466AE1C969}" type="presParOf" srcId="{E91EE0E6-2FC7-6341-B12F-D5FF66966D7A}" destId="{F1B9D491-D966-B34D-8DB0-E73A43F14ADB}" srcOrd="2" destOrd="0" presId="urn:microsoft.com/office/officeart/2005/8/layout/cycle7"/>
    <dgm:cxn modelId="{4C44A1E9-F797-4497-B799-264196DB1A6A}" type="presParOf" srcId="{E91EE0E6-2FC7-6341-B12F-D5FF66966D7A}" destId="{D7957386-7EDB-2B45-B1A5-62A8BDAE054E}" srcOrd="3" destOrd="0" presId="urn:microsoft.com/office/officeart/2005/8/layout/cycle7"/>
    <dgm:cxn modelId="{8B91ED9D-90CC-4437-8891-E9BE427D4826}" type="presParOf" srcId="{D7957386-7EDB-2B45-B1A5-62A8BDAE054E}" destId="{DD59758C-B6E1-D14C-BE4B-88E845FC94A0}" srcOrd="0" destOrd="0" presId="urn:microsoft.com/office/officeart/2005/8/layout/cycle7"/>
    <dgm:cxn modelId="{996DF047-38FE-4EB7-822F-5547BA62970C}" type="presParOf" srcId="{E91EE0E6-2FC7-6341-B12F-D5FF66966D7A}" destId="{0F92D27A-16BE-1142-A5EE-F788CDAC4AC8}" srcOrd="4" destOrd="0" presId="urn:microsoft.com/office/officeart/2005/8/layout/cycle7"/>
    <dgm:cxn modelId="{17787E8E-D3C2-48F4-99CE-C0A6E3A30242}" type="presParOf" srcId="{E91EE0E6-2FC7-6341-B12F-D5FF66966D7A}" destId="{16B86A80-738B-EC4D-8683-2728173D5F0A}" srcOrd="5" destOrd="0" presId="urn:microsoft.com/office/officeart/2005/8/layout/cycle7"/>
    <dgm:cxn modelId="{77C8E049-7C96-4E1B-9E18-4E815CA98C0A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139E763E-1024-4E9B-9261-18184E590C9B}" type="presOf" srcId="{EDB169B2-FC12-ED46-9E29-1CC779185C74}" destId="{D7957386-7EDB-2B45-B1A5-62A8BDAE054E}" srcOrd="0" destOrd="0" presId="urn:microsoft.com/office/officeart/2005/8/layout/cycle7"/>
    <dgm:cxn modelId="{2F5ED747-7698-43F9-B24C-36555143F20E}" type="presOf" srcId="{F4EAC843-3F41-DE40-A319-52279C67239E}" destId="{4070A9D8-7340-9C42-B175-60368A237E9F}" srcOrd="1" destOrd="0" presId="urn:microsoft.com/office/officeart/2005/8/layout/cycle7"/>
    <dgm:cxn modelId="{31B9DA77-CB4F-4038-9100-5BECC07483C3}" type="presOf" srcId="{EDB169B2-FC12-ED46-9E29-1CC779185C74}" destId="{DD59758C-B6E1-D14C-BE4B-88E845FC94A0}" srcOrd="1" destOrd="0" presId="urn:microsoft.com/office/officeart/2005/8/layout/cycle7"/>
    <dgm:cxn modelId="{C12E5A59-7F31-4495-80EF-CC328433F247}" type="presOf" srcId="{F4EAC843-3F41-DE40-A319-52279C67239E}" destId="{16B86A80-738B-EC4D-8683-2728173D5F0A}" srcOrd="0" destOrd="0" presId="urn:microsoft.com/office/officeart/2005/8/layout/cycle7"/>
    <dgm:cxn modelId="{E132B37A-72A6-4517-9508-64499E5B6F9C}" type="presOf" srcId="{EFC0CFD3-D918-4D47-B064-D8F334E105C1}" destId="{F1B9D491-D966-B34D-8DB0-E73A43F14ADB}" srcOrd="0" destOrd="0" presId="urn:microsoft.com/office/officeart/2005/8/layout/cycle7"/>
    <dgm:cxn modelId="{E2291581-936F-4326-AB84-970BD6648E46}" type="presOf" srcId="{0592D7AD-2146-3245-B5CA-D2776E434519}" destId="{E91EE0E6-2FC7-6341-B12F-D5FF66966D7A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EF06EDD8-BB14-4CF3-9F4E-FF1056A2085F}" type="presOf" srcId="{6637458F-1702-E14C-A624-41D02CF856C5}" destId="{B685F68C-C36D-0346-8300-4B4C52540450}" srcOrd="0" destOrd="0" presId="urn:microsoft.com/office/officeart/2005/8/layout/cycle7"/>
    <dgm:cxn modelId="{022F1BE5-1B2A-4379-A79A-365EFE3E1957}" type="presOf" srcId="{6637458F-1702-E14C-A624-41D02CF856C5}" destId="{04203EC2-C52F-AB43-9DA4-645479D77A9C}" srcOrd="1" destOrd="0" presId="urn:microsoft.com/office/officeart/2005/8/layout/cycle7"/>
    <dgm:cxn modelId="{9908C6E7-3AAE-4D57-ADC7-851E9A19B134}" type="presOf" srcId="{8E5CEC8E-1AEF-8044-932C-AD752E71640C}" destId="{0F92D27A-16BE-1142-A5EE-F788CDAC4AC8}" srcOrd="0" destOrd="0" presId="urn:microsoft.com/office/officeart/2005/8/layout/cycle7"/>
    <dgm:cxn modelId="{64FFC5F0-DE0C-42C7-B005-12398587CDD6}" type="presOf" srcId="{4F1B986F-9F57-7F43-844B-66AA7AD01827}" destId="{6319F962-003D-ED45-AC25-D1FC7229E2D4}" srcOrd="0" destOrd="0" presId="urn:microsoft.com/office/officeart/2005/8/layout/cycle7"/>
    <dgm:cxn modelId="{DD6434B9-4270-4FC4-BCDA-399CAD6A9EB9}" type="presParOf" srcId="{E91EE0E6-2FC7-6341-B12F-D5FF66966D7A}" destId="{6319F962-003D-ED45-AC25-D1FC7229E2D4}" srcOrd="0" destOrd="0" presId="urn:microsoft.com/office/officeart/2005/8/layout/cycle7"/>
    <dgm:cxn modelId="{5186C2F7-D265-436F-9205-4CCA0D988A51}" type="presParOf" srcId="{E91EE0E6-2FC7-6341-B12F-D5FF66966D7A}" destId="{B685F68C-C36D-0346-8300-4B4C52540450}" srcOrd="1" destOrd="0" presId="urn:microsoft.com/office/officeart/2005/8/layout/cycle7"/>
    <dgm:cxn modelId="{B1CD6269-3BC0-4BFB-A68F-AD50AC2CB085}" type="presParOf" srcId="{B685F68C-C36D-0346-8300-4B4C52540450}" destId="{04203EC2-C52F-AB43-9DA4-645479D77A9C}" srcOrd="0" destOrd="0" presId="urn:microsoft.com/office/officeart/2005/8/layout/cycle7"/>
    <dgm:cxn modelId="{4829DA0F-C23A-4FAA-BB88-AE3E4FA4FBAD}" type="presParOf" srcId="{E91EE0E6-2FC7-6341-B12F-D5FF66966D7A}" destId="{F1B9D491-D966-B34D-8DB0-E73A43F14ADB}" srcOrd="2" destOrd="0" presId="urn:microsoft.com/office/officeart/2005/8/layout/cycle7"/>
    <dgm:cxn modelId="{D2DA4EAA-A64C-42EE-ACB3-CCA16978D2D7}" type="presParOf" srcId="{E91EE0E6-2FC7-6341-B12F-D5FF66966D7A}" destId="{D7957386-7EDB-2B45-B1A5-62A8BDAE054E}" srcOrd="3" destOrd="0" presId="urn:microsoft.com/office/officeart/2005/8/layout/cycle7"/>
    <dgm:cxn modelId="{19D0208A-1191-4F1C-B59E-149AC87DA647}" type="presParOf" srcId="{D7957386-7EDB-2B45-B1A5-62A8BDAE054E}" destId="{DD59758C-B6E1-D14C-BE4B-88E845FC94A0}" srcOrd="0" destOrd="0" presId="urn:microsoft.com/office/officeart/2005/8/layout/cycle7"/>
    <dgm:cxn modelId="{8D04458E-C264-46A8-AB3C-FBFF8BC1EA72}" type="presParOf" srcId="{E91EE0E6-2FC7-6341-B12F-D5FF66966D7A}" destId="{0F92D27A-16BE-1142-A5EE-F788CDAC4AC8}" srcOrd="4" destOrd="0" presId="urn:microsoft.com/office/officeart/2005/8/layout/cycle7"/>
    <dgm:cxn modelId="{8880147B-8B63-481A-ACC1-A7B0F708C4FE}" type="presParOf" srcId="{E91EE0E6-2FC7-6341-B12F-D5FF66966D7A}" destId="{16B86A80-738B-EC4D-8683-2728173D5F0A}" srcOrd="5" destOrd="0" presId="urn:microsoft.com/office/officeart/2005/8/layout/cycle7"/>
    <dgm:cxn modelId="{9CB9CE2E-633E-4C1D-A700-3AE1A28EB975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8D337903-7EB8-4E2E-8779-ED3FF8B8769B}" type="presOf" srcId="{EDB169B2-FC12-ED46-9E29-1CC779185C74}" destId="{D7957386-7EDB-2B45-B1A5-62A8BDAE054E}" srcOrd="0" destOrd="0" presId="urn:microsoft.com/office/officeart/2005/8/layout/cycle7"/>
    <dgm:cxn modelId="{6B12DF15-39F3-40D6-9393-808341B44987}" type="presOf" srcId="{F4EAC843-3F41-DE40-A319-52279C67239E}" destId="{16B86A80-738B-EC4D-8683-2728173D5F0A}" srcOrd="0" destOrd="0" presId="urn:microsoft.com/office/officeart/2005/8/layout/cycle7"/>
    <dgm:cxn modelId="{7FC2AF29-E865-49AC-A447-34AF08C767D2}" type="presOf" srcId="{8E5CEC8E-1AEF-8044-932C-AD752E71640C}" destId="{0F92D27A-16BE-1142-A5EE-F788CDAC4AC8}" srcOrd="0" destOrd="0" presId="urn:microsoft.com/office/officeart/2005/8/layout/cycle7"/>
    <dgm:cxn modelId="{C7A5A360-3FD8-4FF5-AB65-F333D7D10953}" type="presOf" srcId="{0592D7AD-2146-3245-B5CA-D2776E434519}" destId="{E91EE0E6-2FC7-6341-B12F-D5FF66966D7A}" srcOrd="0" destOrd="0" presId="urn:microsoft.com/office/officeart/2005/8/layout/cycle7"/>
    <dgm:cxn modelId="{FB198D64-6BF1-4C04-AFC6-671547D7B66B}" type="presOf" srcId="{F4EAC843-3F41-DE40-A319-52279C67239E}" destId="{4070A9D8-7340-9C42-B175-60368A237E9F}" srcOrd="1" destOrd="0" presId="urn:microsoft.com/office/officeart/2005/8/layout/cycle7"/>
    <dgm:cxn modelId="{F9C98274-DA9F-4165-A58E-9DF328E7F4F0}" type="presOf" srcId="{6637458F-1702-E14C-A624-41D02CF856C5}" destId="{04203EC2-C52F-AB43-9DA4-645479D77A9C}" srcOrd="1" destOrd="0" presId="urn:microsoft.com/office/officeart/2005/8/layout/cycle7"/>
    <dgm:cxn modelId="{E8621075-8AEB-4674-854E-D23F51CA1CBA}" type="presOf" srcId="{EDB169B2-FC12-ED46-9E29-1CC779185C74}" destId="{DD59758C-B6E1-D14C-BE4B-88E845FC94A0}" srcOrd="1" destOrd="0" presId="urn:microsoft.com/office/officeart/2005/8/layout/cycle7"/>
    <dgm:cxn modelId="{194CBC78-EA76-408E-AD1D-7B7AA7627FBB}" type="presOf" srcId="{6637458F-1702-E14C-A624-41D02CF856C5}" destId="{B685F68C-C36D-0346-8300-4B4C52540450}" srcOrd="0" destOrd="0" presId="urn:microsoft.com/office/officeart/2005/8/layout/cycle7"/>
    <dgm:cxn modelId="{C8FE02AC-E070-44A1-BC30-E6ABB3867211}" type="presOf" srcId="{4F1B986F-9F57-7F43-844B-66AA7AD01827}" destId="{6319F962-003D-ED45-AC25-D1FC7229E2D4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9794CEC5-3A96-478E-97A6-6F96678FB27F}" type="presOf" srcId="{EFC0CFD3-D918-4D47-B064-D8F334E105C1}" destId="{F1B9D491-D966-B34D-8DB0-E73A43F14ADB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B2CDCDB7-E585-4F9E-979E-3CE139EFA5A5}" type="presParOf" srcId="{E91EE0E6-2FC7-6341-B12F-D5FF66966D7A}" destId="{6319F962-003D-ED45-AC25-D1FC7229E2D4}" srcOrd="0" destOrd="0" presId="urn:microsoft.com/office/officeart/2005/8/layout/cycle7"/>
    <dgm:cxn modelId="{C87BCCA5-52AC-4918-837C-4DFBD3D66E0B}" type="presParOf" srcId="{E91EE0E6-2FC7-6341-B12F-D5FF66966D7A}" destId="{B685F68C-C36D-0346-8300-4B4C52540450}" srcOrd="1" destOrd="0" presId="urn:microsoft.com/office/officeart/2005/8/layout/cycle7"/>
    <dgm:cxn modelId="{CEBBAFC6-45DC-41C5-A72A-B8EE51AFED12}" type="presParOf" srcId="{B685F68C-C36D-0346-8300-4B4C52540450}" destId="{04203EC2-C52F-AB43-9DA4-645479D77A9C}" srcOrd="0" destOrd="0" presId="urn:microsoft.com/office/officeart/2005/8/layout/cycle7"/>
    <dgm:cxn modelId="{0F3A3D2E-C527-4D8C-8B32-B7F891ED472C}" type="presParOf" srcId="{E91EE0E6-2FC7-6341-B12F-D5FF66966D7A}" destId="{F1B9D491-D966-B34D-8DB0-E73A43F14ADB}" srcOrd="2" destOrd="0" presId="urn:microsoft.com/office/officeart/2005/8/layout/cycle7"/>
    <dgm:cxn modelId="{B2EDE0E7-F834-425C-A664-4AE33DE497CA}" type="presParOf" srcId="{E91EE0E6-2FC7-6341-B12F-D5FF66966D7A}" destId="{D7957386-7EDB-2B45-B1A5-62A8BDAE054E}" srcOrd="3" destOrd="0" presId="urn:microsoft.com/office/officeart/2005/8/layout/cycle7"/>
    <dgm:cxn modelId="{BF07D4A7-0B9F-4C4F-8951-3DA4601FF0E0}" type="presParOf" srcId="{D7957386-7EDB-2B45-B1A5-62A8BDAE054E}" destId="{DD59758C-B6E1-D14C-BE4B-88E845FC94A0}" srcOrd="0" destOrd="0" presId="urn:microsoft.com/office/officeart/2005/8/layout/cycle7"/>
    <dgm:cxn modelId="{42C1B7D7-1DB4-46D4-B305-7F4C2C2869AC}" type="presParOf" srcId="{E91EE0E6-2FC7-6341-B12F-D5FF66966D7A}" destId="{0F92D27A-16BE-1142-A5EE-F788CDAC4AC8}" srcOrd="4" destOrd="0" presId="urn:microsoft.com/office/officeart/2005/8/layout/cycle7"/>
    <dgm:cxn modelId="{5EA67C11-A471-46CB-A936-61C6FBA05782}" type="presParOf" srcId="{E91EE0E6-2FC7-6341-B12F-D5FF66966D7A}" destId="{16B86A80-738B-EC4D-8683-2728173D5F0A}" srcOrd="5" destOrd="0" presId="urn:microsoft.com/office/officeart/2005/8/layout/cycle7"/>
    <dgm:cxn modelId="{B1C6BDC3-3D1E-48CF-B8D9-8B05E5BC4F04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E275C52E-BC04-4EFF-B9ED-7DFDD809A834}" type="presOf" srcId="{F4EAC843-3F41-DE40-A319-52279C67239E}" destId="{16B86A80-738B-EC4D-8683-2728173D5F0A}" srcOrd="0" destOrd="0" presId="urn:microsoft.com/office/officeart/2005/8/layout/cycle7"/>
    <dgm:cxn modelId="{310F5C3C-A4AF-4840-8EF4-90E795AAE98F}" type="presOf" srcId="{EDB169B2-FC12-ED46-9E29-1CC779185C74}" destId="{D7957386-7EDB-2B45-B1A5-62A8BDAE054E}" srcOrd="0" destOrd="0" presId="urn:microsoft.com/office/officeart/2005/8/layout/cycle7"/>
    <dgm:cxn modelId="{8AB7516D-2C1C-4B66-8875-606923F006FE}" type="presOf" srcId="{6637458F-1702-E14C-A624-41D02CF856C5}" destId="{04203EC2-C52F-AB43-9DA4-645479D77A9C}" srcOrd="1" destOrd="0" presId="urn:microsoft.com/office/officeart/2005/8/layout/cycle7"/>
    <dgm:cxn modelId="{CF651256-B9A6-4D69-A9BF-BBA16B9FCCAD}" type="presOf" srcId="{EDB169B2-FC12-ED46-9E29-1CC779185C74}" destId="{DD59758C-B6E1-D14C-BE4B-88E845FC94A0}" srcOrd="1" destOrd="0" presId="urn:microsoft.com/office/officeart/2005/8/layout/cycle7"/>
    <dgm:cxn modelId="{9771157E-B53D-4377-8449-5A2903564817}" type="presOf" srcId="{4F1B986F-9F57-7F43-844B-66AA7AD01827}" destId="{6319F962-003D-ED45-AC25-D1FC7229E2D4}" srcOrd="0" destOrd="0" presId="urn:microsoft.com/office/officeart/2005/8/layout/cycle7"/>
    <dgm:cxn modelId="{B6C07C8E-87D6-4E75-9193-533A42D862EF}" type="presOf" srcId="{6637458F-1702-E14C-A624-41D02CF856C5}" destId="{B685F68C-C36D-0346-8300-4B4C52540450}" srcOrd="0" destOrd="0" presId="urn:microsoft.com/office/officeart/2005/8/layout/cycle7"/>
    <dgm:cxn modelId="{74D726A1-E1A0-4E0E-8EB2-325071097053}" type="presOf" srcId="{EFC0CFD3-D918-4D47-B064-D8F334E105C1}" destId="{F1B9D491-D966-B34D-8DB0-E73A43F14ADB}" srcOrd="0" destOrd="0" presId="urn:microsoft.com/office/officeart/2005/8/layout/cycle7"/>
    <dgm:cxn modelId="{2735D1AB-E092-4BB5-8579-6A69AC9C7EC4}" type="presOf" srcId="{F4EAC843-3F41-DE40-A319-52279C67239E}" destId="{4070A9D8-7340-9C42-B175-60368A237E9F}" srcOrd="1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DF9756D0-0423-4245-B968-AF2108E10985}" type="presOf" srcId="{8E5CEC8E-1AEF-8044-932C-AD752E71640C}" destId="{0F92D27A-16BE-1142-A5EE-F788CDAC4AC8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F61605DD-D38E-45FA-B6BA-029F2E13AC81}" type="presOf" srcId="{0592D7AD-2146-3245-B5CA-D2776E434519}" destId="{E91EE0E6-2FC7-6341-B12F-D5FF66966D7A}" srcOrd="0" destOrd="0" presId="urn:microsoft.com/office/officeart/2005/8/layout/cycle7"/>
    <dgm:cxn modelId="{9D080CB4-DBF1-413C-BF27-9EC7CBB6F90E}" type="presParOf" srcId="{E91EE0E6-2FC7-6341-B12F-D5FF66966D7A}" destId="{6319F962-003D-ED45-AC25-D1FC7229E2D4}" srcOrd="0" destOrd="0" presId="urn:microsoft.com/office/officeart/2005/8/layout/cycle7"/>
    <dgm:cxn modelId="{BDE9813E-E5E7-4B04-8B91-A8C1A6DE3878}" type="presParOf" srcId="{E91EE0E6-2FC7-6341-B12F-D5FF66966D7A}" destId="{B685F68C-C36D-0346-8300-4B4C52540450}" srcOrd="1" destOrd="0" presId="urn:microsoft.com/office/officeart/2005/8/layout/cycle7"/>
    <dgm:cxn modelId="{03AA3B38-1AAF-42F7-A1E8-8087FCD0208C}" type="presParOf" srcId="{B685F68C-C36D-0346-8300-4B4C52540450}" destId="{04203EC2-C52F-AB43-9DA4-645479D77A9C}" srcOrd="0" destOrd="0" presId="urn:microsoft.com/office/officeart/2005/8/layout/cycle7"/>
    <dgm:cxn modelId="{3377D268-2EBC-42AC-A305-BE22540E9499}" type="presParOf" srcId="{E91EE0E6-2FC7-6341-B12F-D5FF66966D7A}" destId="{F1B9D491-D966-B34D-8DB0-E73A43F14ADB}" srcOrd="2" destOrd="0" presId="urn:microsoft.com/office/officeart/2005/8/layout/cycle7"/>
    <dgm:cxn modelId="{08D2A579-1BF6-474E-BD4E-C2F9FCF8C9CD}" type="presParOf" srcId="{E91EE0E6-2FC7-6341-B12F-D5FF66966D7A}" destId="{D7957386-7EDB-2B45-B1A5-62A8BDAE054E}" srcOrd="3" destOrd="0" presId="urn:microsoft.com/office/officeart/2005/8/layout/cycle7"/>
    <dgm:cxn modelId="{53599B30-763B-4F60-91A3-9A6626168DE8}" type="presParOf" srcId="{D7957386-7EDB-2B45-B1A5-62A8BDAE054E}" destId="{DD59758C-B6E1-D14C-BE4B-88E845FC94A0}" srcOrd="0" destOrd="0" presId="urn:microsoft.com/office/officeart/2005/8/layout/cycle7"/>
    <dgm:cxn modelId="{5980C8D6-3875-4C78-B147-1F12ED3A692E}" type="presParOf" srcId="{E91EE0E6-2FC7-6341-B12F-D5FF66966D7A}" destId="{0F92D27A-16BE-1142-A5EE-F788CDAC4AC8}" srcOrd="4" destOrd="0" presId="urn:microsoft.com/office/officeart/2005/8/layout/cycle7"/>
    <dgm:cxn modelId="{657282B0-1D83-46C3-8667-C6AD9C640BDE}" type="presParOf" srcId="{E91EE0E6-2FC7-6341-B12F-D5FF66966D7A}" destId="{16B86A80-738B-EC4D-8683-2728173D5F0A}" srcOrd="5" destOrd="0" presId="urn:microsoft.com/office/officeart/2005/8/layout/cycle7"/>
    <dgm:cxn modelId="{303E5755-B773-4635-9AAE-909618808223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92D7AD-2146-3245-B5CA-D2776E434519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B986F-9F57-7F43-844B-66AA7AD018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forest</a:t>
          </a:r>
        </a:p>
      </dgm:t>
    </dgm:pt>
    <dgm:pt modelId="{D4196AAF-1419-194F-AA6B-A5382979BCC2}" type="parTrans" cxnId="{D6BD0CBE-AEED-5E47-8111-B435F846D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7458F-1702-E14C-A624-41D02CF856C5}" type="sibTrans" cxnId="{D6BD0CBE-AEED-5E47-8111-B435F846DC28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0CFD3-D918-4D47-B064-D8F334E105C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trash</a:t>
          </a:r>
        </a:p>
      </dgm:t>
    </dgm:pt>
    <dgm:pt modelId="{6A711D8C-5ECF-614F-8B95-4A330E10410C}" type="parTrans" cxnId="{697FB9C4-5E4D-3640-AF61-51CC99AB5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B169B2-FC12-ED46-9E29-1CC779185C74}" type="sibTrans" cxnId="{697FB9C4-5E4D-3640-AF61-51CC99AB5F76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CEC8E-1AEF-8044-932C-AD752E7164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gasoline</a:t>
          </a:r>
        </a:p>
      </dgm:t>
    </dgm:pt>
    <dgm:pt modelId="{DF663E69-D4E5-C047-BD42-CABEC34AC161}" type="parTrans" cxnId="{5943F6D3-65EA-4E46-90F8-341A8B7BF4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EAC843-3F41-DE40-A319-52279C67239E}" type="sibTrans" cxnId="{5943F6D3-65EA-4E46-90F8-341A8B7BF4EF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91EE0E6-2FC7-6341-B12F-D5FF66966D7A}" type="pres">
      <dgm:prSet presAssocID="{0592D7AD-2146-3245-B5CA-D2776E434519}" presName="Name0" presStyleCnt="0">
        <dgm:presLayoutVars>
          <dgm:dir/>
          <dgm:resizeHandles val="exact"/>
        </dgm:presLayoutVars>
      </dgm:prSet>
      <dgm:spPr/>
    </dgm:pt>
    <dgm:pt modelId="{6319F962-003D-ED45-AC25-D1FC7229E2D4}" type="pres">
      <dgm:prSet presAssocID="{4F1B986F-9F57-7F43-844B-66AA7AD01827}" presName="node" presStyleLbl="node1" presStyleIdx="0" presStyleCnt="3" custRadScaleRad="95587" custRadScaleInc="631">
        <dgm:presLayoutVars>
          <dgm:bulletEnabled val="1"/>
        </dgm:presLayoutVars>
      </dgm:prSet>
      <dgm:spPr/>
    </dgm:pt>
    <dgm:pt modelId="{B685F68C-C36D-0346-8300-4B4C52540450}" type="pres">
      <dgm:prSet presAssocID="{6637458F-1702-E14C-A624-41D02CF856C5}" presName="sibTrans" presStyleLbl="sibTrans2D1" presStyleIdx="0" presStyleCnt="3" custScaleX="113258" custLinFactNeighborX="5888" custLinFactNeighborY="27512"/>
      <dgm:spPr>
        <a:prstGeom prst="rightArrow">
          <a:avLst/>
        </a:prstGeom>
      </dgm:spPr>
    </dgm:pt>
    <dgm:pt modelId="{04203EC2-C52F-AB43-9DA4-645479D77A9C}" type="pres">
      <dgm:prSet presAssocID="{6637458F-1702-E14C-A624-41D02CF856C5}" presName="connectorText" presStyleLbl="sibTrans2D1" presStyleIdx="0" presStyleCnt="3"/>
      <dgm:spPr/>
    </dgm:pt>
    <dgm:pt modelId="{F1B9D491-D966-B34D-8DB0-E73A43F14ADB}" type="pres">
      <dgm:prSet presAssocID="{EFC0CFD3-D918-4D47-B064-D8F334E105C1}" presName="node" presStyleLbl="node1" presStyleIdx="1" presStyleCnt="3" custScaleX="72066">
        <dgm:presLayoutVars>
          <dgm:bulletEnabled val="1"/>
        </dgm:presLayoutVars>
      </dgm:prSet>
      <dgm:spPr/>
    </dgm:pt>
    <dgm:pt modelId="{D7957386-7EDB-2B45-B1A5-62A8BDAE054E}" type="pres">
      <dgm:prSet presAssocID="{EDB169B2-FC12-ED46-9E29-1CC779185C74}" presName="sibTrans" presStyleLbl="sibTrans2D1" presStyleIdx="1" presStyleCnt="3" custScaleX="110477" custScaleY="107966" custLinFactNeighborX="1150" custLinFactNeighborY="6878"/>
      <dgm:spPr>
        <a:prstGeom prst="leftArrow">
          <a:avLst/>
        </a:prstGeom>
      </dgm:spPr>
    </dgm:pt>
    <dgm:pt modelId="{DD59758C-B6E1-D14C-BE4B-88E845FC94A0}" type="pres">
      <dgm:prSet presAssocID="{EDB169B2-FC12-ED46-9E29-1CC779185C74}" presName="connectorText" presStyleLbl="sibTrans2D1" presStyleIdx="1" presStyleCnt="3"/>
      <dgm:spPr/>
    </dgm:pt>
    <dgm:pt modelId="{0F92D27A-16BE-1142-A5EE-F788CDAC4AC8}" type="pres">
      <dgm:prSet presAssocID="{8E5CEC8E-1AEF-8044-932C-AD752E71640C}" presName="node" presStyleLbl="node1" presStyleIdx="2" presStyleCnt="3" custScaleX="79524">
        <dgm:presLayoutVars>
          <dgm:bulletEnabled val="1"/>
        </dgm:presLayoutVars>
      </dgm:prSet>
      <dgm:spPr/>
    </dgm:pt>
    <dgm:pt modelId="{16B86A80-738B-EC4D-8683-2728173D5F0A}" type="pres">
      <dgm:prSet presAssocID="{F4EAC843-3F41-DE40-A319-52279C67239E}" presName="sibTrans" presStyleLbl="sibTrans2D1" presStyleIdx="2" presStyleCnt="3" custScaleX="111515" custLinFactNeighborX="-8410" custLinFactNeighborY="24073"/>
      <dgm:spPr>
        <a:prstGeom prst="leftArrow">
          <a:avLst/>
        </a:prstGeom>
      </dgm:spPr>
    </dgm:pt>
    <dgm:pt modelId="{4070A9D8-7340-9C42-B175-60368A237E9F}" type="pres">
      <dgm:prSet presAssocID="{F4EAC843-3F41-DE40-A319-52279C67239E}" presName="connectorText" presStyleLbl="sibTrans2D1" presStyleIdx="2" presStyleCnt="3"/>
      <dgm:spPr/>
    </dgm:pt>
  </dgm:ptLst>
  <dgm:cxnLst>
    <dgm:cxn modelId="{4424B902-4D05-44F5-94F0-8898C9C22E16}" type="presOf" srcId="{4F1B986F-9F57-7F43-844B-66AA7AD01827}" destId="{6319F962-003D-ED45-AC25-D1FC7229E2D4}" srcOrd="0" destOrd="0" presId="urn:microsoft.com/office/officeart/2005/8/layout/cycle7"/>
    <dgm:cxn modelId="{E04ED80F-A5BB-47B6-8351-1869ED01BBC0}" type="presOf" srcId="{F4EAC843-3F41-DE40-A319-52279C67239E}" destId="{4070A9D8-7340-9C42-B175-60368A237E9F}" srcOrd="1" destOrd="0" presId="urn:microsoft.com/office/officeart/2005/8/layout/cycle7"/>
    <dgm:cxn modelId="{24386D13-7774-4777-A251-16C07856C5A0}" type="presOf" srcId="{EDB169B2-FC12-ED46-9E29-1CC779185C74}" destId="{DD59758C-B6E1-D14C-BE4B-88E845FC94A0}" srcOrd="1" destOrd="0" presId="urn:microsoft.com/office/officeart/2005/8/layout/cycle7"/>
    <dgm:cxn modelId="{2B989714-346D-4023-933A-AB95700EA150}" type="presOf" srcId="{EFC0CFD3-D918-4D47-B064-D8F334E105C1}" destId="{F1B9D491-D966-B34D-8DB0-E73A43F14ADB}" srcOrd="0" destOrd="0" presId="urn:microsoft.com/office/officeart/2005/8/layout/cycle7"/>
    <dgm:cxn modelId="{22B2831F-481A-437B-9AD8-4642DA126DB3}" type="presOf" srcId="{8E5CEC8E-1AEF-8044-932C-AD752E71640C}" destId="{0F92D27A-16BE-1142-A5EE-F788CDAC4AC8}" srcOrd="0" destOrd="0" presId="urn:microsoft.com/office/officeart/2005/8/layout/cycle7"/>
    <dgm:cxn modelId="{5A1F3147-0A94-4C93-B71B-FED2EA2800EC}" type="presOf" srcId="{F4EAC843-3F41-DE40-A319-52279C67239E}" destId="{16B86A80-738B-EC4D-8683-2728173D5F0A}" srcOrd="0" destOrd="0" presId="urn:microsoft.com/office/officeart/2005/8/layout/cycle7"/>
    <dgm:cxn modelId="{7A8E1B58-4EE3-4A1F-9501-F544BE18BE6F}" type="presOf" srcId="{6637458F-1702-E14C-A624-41D02CF856C5}" destId="{04203EC2-C52F-AB43-9DA4-645479D77A9C}" srcOrd="1" destOrd="0" presId="urn:microsoft.com/office/officeart/2005/8/layout/cycle7"/>
    <dgm:cxn modelId="{198B2378-474A-4F37-B92E-A0D8A4424FD8}" type="presOf" srcId="{0592D7AD-2146-3245-B5CA-D2776E434519}" destId="{E91EE0E6-2FC7-6341-B12F-D5FF66966D7A}" srcOrd="0" destOrd="0" presId="urn:microsoft.com/office/officeart/2005/8/layout/cycle7"/>
    <dgm:cxn modelId="{CAAE4F84-8473-4FE6-BBA4-4119D44B2FFB}" type="presOf" srcId="{6637458F-1702-E14C-A624-41D02CF856C5}" destId="{B685F68C-C36D-0346-8300-4B4C52540450}" srcOrd="0" destOrd="0" presId="urn:microsoft.com/office/officeart/2005/8/layout/cycle7"/>
    <dgm:cxn modelId="{D6BD0CBE-AEED-5E47-8111-B435F846DC28}" srcId="{0592D7AD-2146-3245-B5CA-D2776E434519}" destId="{4F1B986F-9F57-7F43-844B-66AA7AD01827}" srcOrd="0" destOrd="0" parTransId="{D4196AAF-1419-194F-AA6B-A5382979BCC2}" sibTransId="{6637458F-1702-E14C-A624-41D02CF856C5}"/>
    <dgm:cxn modelId="{697FB9C4-5E4D-3640-AF61-51CC99AB5F76}" srcId="{0592D7AD-2146-3245-B5CA-D2776E434519}" destId="{EFC0CFD3-D918-4D47-B064-D8F334E105C1}" srcOrd="1" destOrd="0" parTransId="{6A711D8C-5ECF-614F-8B95-4A330E10410C}" sibTransId="{EDB169B2-FC12-ED46-9E29-1CC779185C74}"/>
    <dgm:cxn modelId="{D9D4D3CF-2DCE-48CC-8C90-4649D21409C4}" type="presOf" srcId="{EDB169B2-FC12-ED46-9E29-1CC779185C74}" destId="{D7957386-7EDB-2B45-B1A5-62A8BDAE054E}" srcOrd="0" destOrd="0" presId="urn:microsoft.com/office/officeart/2005/8/layout/cycle7"/>
    <dgm:cxn modelId="{5943F6D3-65EA-4E46-90F8-341A8B7BF4EF}" srcId="{0592D7AD-2146-3245-B5CA-D2776E434519}" destId="{8E5CEC8E-1AEF-8044-932C-AD752E71640C}" srcOrd="2" destOrd="0" parTransId="{DF663E69-D4E5-C047-BD42-CABEC34AC161}" sibTransId="{F4EAC843-3F41-DE40-A319-52279C67239E}"/>
    <dgm:cxn modelId="{F831AB1C-D1C9-44AC-97A6-0A673FFFF736}" type="presParOf" srcId="{E91EE0E6-2FC7-6341-B12F-D5FF66966D7A}" destId="{6319F962-003D-ED45-AC25-D1FC7229E2D4}" srcOrd="0" destOrd="0" presId="urn:microsoft.com/office/officeart/2005/8/layout/cycle7"/>
    <dgm:cxn modelId="{729D681E-0C00-4727-BE41-C054A87D38E0}" type="presParOf" srcId="{E91EE0E6-2FC7-6341-B12F-D5FF66966D7A}" destId="{B685F68C-C36D-0346-8300-4B4C52540450}" srcOrd="1" destOrd="0" presId="urn:microsoft.com/office/officeart/2005/8/layout/cycle7"/>
    <dgm:cxn modelId="{FF6A1C39-1EBE-47A7-8A8A-E2351E53F238}" type="presParOf" srcId="{B685F68C-C36D-0346-8300-4B4C52540450}" destId="{04203EC2-C52F-AB43-9DA4-645479D77A9C}" srcOrd="0" destOrd="0" presId="urn:microsoft.com/office/officeart/2005/8/layout/cycle7"/>
    <dgm:cxn modelId="{23149A70-D989-42F5-BEF6-F4720025AEC1}" type="presParOf" srcId="{E91EE0E6-2FC7-6341-B12F-D5FF66966D7A}" destId="{F1B9D491-D966-B34D-8DB0-E73A43F14ADB}" srcOrd="2" destOrd="0" presId="urn:microsoft.com/office/officeart/2005/8/layout/cycle7"/>
    <dgm:cxn modelId="{34EC008C-3396-4DDA-AAE9-6140FE70B3D2}" type="presParOf" srcId="{E91EE0E6-2FC7-6341-B12F-D5FF66966D7A}" destId="{D7957386-7EDB-2B45-B1A5-62A8BDAE054E}" srcOrd="3" destOrd="0" presId="urn:microsoft.com/office/officeart/2005/8/layout/cycle7"/>
    <dgm:cxn modelId="{55F14C27-1447-45A8-87BC-A08DD29F12AF}" type="presParOf" srcId="{D7957386-7EDB-2B45-B1A5-62A8BDAE054E}" destId="{DD59758C-B6E1-D14C-BE4B-88E845FC94A0}" srcOrd="0" destOrd="0" presId="urn:microsoft.com/office/officeart/2005/8/layout/cycle7"/>
    <dgm:cxn modelId="{FCAF40D4-250A-47D9-A47C-84305EB125E6}" type="presParOf" srcId="{E91EE0E6-2FC7-6341-B12F-D5FF66966D7A}" destId="{0F92D27A-16BE-1142-A5EE-F788CDAC4AC8}" srcOrd="4" destOrd="0" presId="urn:microsoft.com/office/officeart/2005/8/layout/cycle7"/>
    <dgm:cxn modelId="{1D810FF2-8F4E-47BB-B5B4-D3EF7A332E7D}" type="presParOf" srcId="{E91EE0E6-2FC7-6341-B12F-D5FF66966D7A}" destId="{16B86A80-738B-EC4D-8683-2728173D5F0A}" srcOrd="5" destOrd="0" presId="urn:microsoft.com/office/officeart/2005/8/layout/cycle7"/>
    <dgm:cxn modelId="{0D7C2428-05BB-47DC-8E0B-B41202C2EEDD}" type="presParOf" srcId="{16B86A80-738B-EC4D-8683-2728173D5F0A}" destId="{4070A9D8-7340-9C42-B175-60368A237E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 flipH="1" flipV="1">
          <a:off x="1461752" y="1022669"/>
          <a:ext cx="939815" cy="187649"/>
        </a:xfrm>
        <a:prstGeom prst="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518047" y="1060199"/>
        <a:ext cx="827225" cy="112589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 flipH="1" flipV="1">
          <a:off x="578451" y="1037145"/>
          <a:ext cx="953365" cy="158697"/>
        </a:xfrm>
        <a:prstGeom prst="lef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chemeClr val="tx1"/>
            </a:solidFill>
          </a:endParaRPr>
        </a:p>
      </dsp:txBody>
      <dsp:txXfrm rot="-10800000">
        <a:off x="626060" y="1068884"/>
        <a:ext cx="858147" cy="952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 flipH="1" flipV="1">
          <a:off x="1461752" y="1022669"/>
          <a:ext cx="939815" cy="187649"/>
        </a:xfrm>
        <a:prstGeom prst="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518047" y="1060199"/>
        <a:ext cx="827225" cy="112589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 flipH="1" flipV="1">
          <a:off x="578451" y="1037145"/>
          <a:ext cx="953365" cy="158697"/>
        </a:xfrm>
        <a:prstGeom prst="lef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chemeClr val="tx1"/>
            </a:solidFill>
          </a:endParaRPr>
        </a:p>
      </dsp:txBody>
      <dsp:txXfrm rot="-10800000">
        <a:off x="626060" y="1068884"/>
        <a:ext cx="858147" cy="952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 flipH="1" flipV="1">
          <a:off x="1461752" y="1022669"/>
          <a:ext cx="939815" cy="187649"/>
        </a:xfrm>
        <a:prstGeom prst="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518047" y="1060199"/>
        <a:ext cx="827225" cy="112589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 flipH="1" flipV="1">
          <a:off x="578451" y="1037145"/>
          <a:ext cx="953365" cy="158697"/>
        </a:xfrm>
        <a:prstGeom prst="lef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chemeClr val="tx1"/>
            </a:solidFill>
          </a:endParaRPr>
        </a:p>
      </dsp:txBody>
      <dsp:txXfrm rot="-10800000">
        <a:off x="626060" y="1068884"/>
        <a:ext cx="858147" cy="952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 flipH="1" flipV="1">
          <a:off x="1461752" y="1022669"/>
          <a:ext cx="939815" cy="187649"/>
        </a:xfrm>
        <a:prstGeom prst="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518047" y="1060199"/>
        <a:ext cx="827225" cy="112589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 flipH="1" flipV="1">
          <a:off x="578451" y="1037145"/>
          <a:ext cx="953365" cy="158697"/>
        </a:xfrm>
        <a:prstGeom prst="lef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chemeClr val="tx1"/>
            </a:solidFill>
          </a:endParaRPr>
        </a:p>
      </dsp:txBody>
      <dsp:txXfrm rot="-10800000">
        <a:off x="626060" y="1068884"/>
        <a:ext cx="858147" cy="952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38490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basketball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54338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1268" y="1073154"/>
          <a:ext cx="808160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18082" y="1111030"/>
        <a:ext cx="694532" cy="113628"/>
      </dsp:txXfrm>
    </dsp:sp>
    <dsp:sp modelId="{F1B9D491-D966-B34D-8DB0-E73A43F14ADB}">
      <dsp:nvSpPr>
        <dsp:cNvPr id="0" name=""/>
        <dsp:cNvSpPr/>
      </dsp:nvSpPr>
      <dsp:spPr>
        <a:xfrm>
          <a:off x="1901267" y="1596663"/>
          <a:ext cx="931645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baseball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917115" y="1612511"/>
        <a:ext cx="899949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069341" y="1778000"/>
          <a:ext cx="788316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30681" y="1818893"/>
        <a:ext cx="665636" cy="122680"/>
      </dsp:txXfrm>
    </dsp:sp>
    <dsp:sp modelId="{0F92D27A-16BE-1142-A5EE-F788CDAC4AC8}">
      <dsp:nvSpPr>
        <dsp:cNvPr id="0" name=""/>
        <dsp:cNvSpPr/>
      </dsp:nvSpPr>
      <dsp:spPr>
        <a:xfrm>
          <a:off x="148731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football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64579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1430" y="1066642"/>
          <a:ext cx="795723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8244" y="1104518"/>
        <a:ext cx="682095" cy="11362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38490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basketball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954338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1268" y="1073154"/>
          <a:ext cx="808160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18082" y="1111030"/>
        <a:ext cx="694532" cy="113628"/>
      </dsp:txXfrm>
    </dsp:sp>
    <dsp:sp modelId="{F1B9D491-D966-B34D-8DB0-E73A43F14ADB}">
      <dsp:nvSpPr>
        <dsp:cNvPr id="0" name=""/>
        <dsp:cNvSpPr/>
      </dsp:nvSpPr>
      <dsp:spPr>
        <a:xfrm>
          <a:off x="1901267" y="1596663"/>
          <a:ext cx="931645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baseball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917115" y="1612511"/>
        <a:ext cx="899949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069341" y="1778000"/>
          <a:ext cx="788316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30681" y="1818893"/>
        <a:ext cx="665636" cy="122680"/>
      </dsp:txXfrm>
    </dsp:sp>
    <dsp:sp modelId="{0F92D27A-16BE-1142-A5EE-F788CDAC4AC8}">
      <dsp:nvSpPr>
        <dsp:cNvPr id="0" name=""/>
        <dsp:cNvSpPr/>
      </dsp:nvSpPr>
      <dsp:spPr>
        <a:xfrm>
          <a:off x="148731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football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64579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1430" y="1066642"/>
          <a:ext cx="795723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8244" y="1104518"/>
        <a:ext cx="682095" cy="11362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38490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basketball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954338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1268" y="1073154"/>
          <a:ext cx="808160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18082" y="1111030"/>
        <a:ext cx="694532" cy="113628"/>
      </dsp:txXfrm>
    </dsp:sp>
    <dsp:sp modelId="{F1B9D491-D966-B34D-8DB0-E73A43F14ADB}">
      <dsp:nvSpPr>
        <dsp:cNvPr id="0" name=""/>
        <dsp:cNvSpPr/>
      </dsp:nvSpPr>
      <dsp:spPr>
        <a:xfrm>
          <a:off x="1901267" y="1596663"/>
          <a:ext cx="931645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baseball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917115" y="1612511"/>
        <a:ext cx="899949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069341" y="1778000"/>
          <a:ext cx="788316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30681" y="1818893"/>
        <a:ext cx="665636" cy="122680"/>
      </dsp:txXfrm>
    </dsp:sp>
    <dsp:sp modelId="{0F92D27A-16BE-1142-A5EE-F788CDAC4AC8}">
      <dsp:nvSpPr>
        <dsp:cNvPr id="0" name=""/>
        <dsp:cNvSpPr/>
      </dsp:nvSpPr>
      <dsp:spPr>
        <a:xfrm>
          <a:off x="148731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football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64579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1430" y="1066642"/>
          <a:ext cx="795723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8244" y="1104518"/>
        <a:ext cx="682095" cy="11362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38490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basketball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954338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1268" y="1073154"/>
          <a:ext cx="808160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18082" y="1111030"/>
        <a:ext cx="694532" cy="113628"/>
      </dsp:txXfrm>
    </dsp:sp>
    <dsp:sp modelId="{F1B9D491-D966-B34D-8DB0-E73A43F14ADB}">
      <dsp:nvSpPr>
        <dsp:cNvPr id="0" name=""/>
        <dsp:cNvSpPr/>
      </dsp:nvSpPr>
      <dsp:spPr>
        <a:xfrm>
          <a:off x="1901267" y="1596663"/>
          <a:ext cx="931645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baseball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917115" y="1612511"/>
        <a:ext cx="899949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069341" y="1778000"/>
          <a:ext cx="788316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30681" y="1818893"/>
        <a:ext cx="665636" cy="122680"/>
      </dsp:txXfrm>
    </dsp:sp>
    <dsp:sp modelId="{0F92D27A-16BE-1142-A5EE-F788CDAC4AC8}">
      <dsp:nvSpPr>
        <dsp:cNvPr id="0" name=""/>
        <dsp:cNvSpPr/>
      </dsp:nvSpPr>
      <dsp:spPr>
        <a:xfrm>
          <a:off x="148731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football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64579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1430" y="1066642"/>
          <a:ext cx="795723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8244" y="1104518"/>
        <a:ext cx="682095" cy="11362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38490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basketball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954338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1268" y="1073154"/>
          <a:ext cx="808160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18082" y="1111030"/>
        <a:ext cx="694532" cy="113628"/>
      </dsp:txXfrm>
    </dsp:sp>
    <dsp:sp modelId="{F1B9D491-D966-B34D-8DB0-E73A43F14ADB}">
      <dsp:nvSpPr>
        <dsp:cNvPr id="0" name=""/>
        <dsp:cNvSpPr/>
      </dsp:nvSpPr>
      <dsp:spPr>
        <a:xfrm>
          <a:off x="1901267" y="1596663"/>
          <a:ext cx="931645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baseball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917115" y="1612511"/>
        <a:ext cx="899949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069341" y="1778000"/>
          <a:ext cx="788316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30681" y="1818893"/>
        <a:ext cx="665636" cy="122680"/>
      </dsp:txXfrm>
    </dsp:sp>
    <dsp:sp modelId="{0F92D27A-16BE-1142-A5EE-F788CDAC4AC8}">
      <dsp:nvSpPr>
        <dsp:cNvPr id="0" name=""/>
        <dsp:cNvSpPr/>
      </dsp:nvSpPr>
      <dsp:spPr>
        <a:xfrm>
          <a:off x="148731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football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64579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1430" y="1066642"/>
          <a:ext cx="795723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8244" y="1104518"/>
        <a:ext cx="682095" cy="11362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44424-1FBB-784E-A615-1B66BBCCC56E}">
      <dsp:nvSpPr>
        <dsp:cNvPr id="0" name=""/>
        <dsp:cNvSpPr/>
      </dsp:nvSpPr>
      <dsp:spPr>
        <a:xfrm>
          <a:off x="595" y="1588659"/>
          <a:ext cx="1933785" cy="9668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gasoline</a:t>
          </a:r>
          <a:r>
            <a:rPr lang="de-DE" sz="2400" kern="1200" dirty="0"/>
            <a:t> </a:t>
          </a:r>
          <a:r>
            <a:rPr lang="de-DE" sz="2400" kern="1200" dirty="0" err="1"/>
            <a:t>use</a:t>
          </a:r>
          <a:endParaRPr lang="de-DE" sz="2400" kern="1200" dirty="0"/>
        </a:p>
      </dsp:txBody>
      <dsp:txXfrm>
        <a:off x="28914" y="1616978"/>
        <a:ext cx="1877147" cy="910254"/>
      </dsp:txXfrm>
    </dsp:sp>
    <dsp:sp modelId="{34311784-1851-6E41-81F8-4407CA59C057}">
      <dsp:nvSpPr>
        <dsp:cNvPr id="0" name=""/>
        <dsp:cNvSpPr/>
      </dsp:nvSpPr>
      <dsp:spPr>
        <a:xfrm rot="19938870">
          <a:off x="1738646" y="1195598"/>
          <a:ext cx="3419280" cy="164355"/>
        </a:xfrm>
        <a:custGeom>
          <a:avLst/>
          <a:gdLst/>
          <a:ahLst/>
          <a:cxnLst/>
          <a:rect l="0" t="0" r="0" b="0"/>
          <a:pathLst>
            <a:path>
              <a:moveTo>
                <a:pt x="0" y="82177"/>
              </a:moveTo>
              <a:lnTo>
                <a:pt x="1103252" y="82177"/>
              </a:lnTo>
            </a:path>
            <a:path>
              <a:moveTo>
                <a:pt x="2316028" y="82177"/>
              </a:moveTo>
              <a:lnTo>
                <a:pt x="3419280" y="821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contributes</a:t>
          </a:r>
          <a:r>
            <a:rPr lang="de-DE" sz="2000" kern="1200" dirty="0"/>
            <a:t> a </a:t>
          </a:r>
          <a:r>
            <a:rPr lang="de-DE" sz="2000" kern="1200" dirty="0" err="1"/>
            <a:t>units</a:t>
          </a:r>
          <a:r>
            <a:rPr lang="de-DE" sz="2000" kern="1200" dirty="0"/>
            <a:t> </a:t>
          </a:r>
          <a:r>
            <a:rPr lang="de-DE" sz="2000" kern="1200" dirty="0" err="1"/>
            <a:t>to</a:t>
          </a:r>
          <a:endParaRPr lang="de-DE" sz="2000" kern="1200" dirty="0"/>
        </a:p>
      </dsp:txBody>
      <dsp:txXfrm>
        <a:off x="2841899" y="850365"/>
        <a:ext cx="1212776" cy="854820"/>
      </dsp:txXfrm>
    </dsp:sp>
    <dsp:sp modelId="{EB88B26B-5578-E149-86A8-F3A67A09FC6C}">
      <dsp:nvSpPr>
        <dsp:cNvPr id="0" name=""/>
        <dsp:cNvSpPr/>
      </dsp:nvSpPr>
      <dsp:spPr>
        <a:xfrm>
          <a:off x="4962193" y="0"/>
          <a:ext cx="1933785" cy="9668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global </a:t>
          </a:r>
          <a:r>
            <a:rPr lang="de-DE" sz="2400" kern="1200" dirty="0" err="1"/>
            <a:t>warming</a:t>
          </a:r>
          <a:endParaRPr lang="de-DE" sz="2400" kern="1200" dirty="0"/>
        </a:p>
      </dsp:txBody>
      <dsp:txXfrm>
        <a:off x="4990512" y="28319"/>
        <a:ext cx="1877147" cy="910254"/>
      </dsp:txXfrm>
    </dsp:sp>
    <dsp:sp modelId="{72733A4E-F308-2C47-A3C4-B48AFB8B89DD}">
      <dsp:nvSpPr>
        <dsp:cNvPr id="0" name=""/>
        <dsp:cNvSpPr/>
      </dsp:nvSpPr>
      <dsp:spPr>
        <a:xfrm rot="47514">
          <a:off x="1934236" y="2010853"/>
          <a:ext cx="3028101" cy="164355"/>
        </a:xfrm>
        <a:custGeom>
          <a:avLst/>
          <a:gdLst/>
          <a:ahLst/>
          <a:cxnLst/>
          <a:rect l="0" t="0" r="0" b="0"/>
          <a:pathLst>
            <a:path>
              <a:moveTo>
                <a:pt x="0" y="82177"/>
              </a:moveTo>
              <a:lnTo>
                <a:pt x="906064" y="82177"/>
              </a:lnTo>
            </a:path>
            <a:path>
              <a:moveTo>
                <a:pt x="2122036" y="82177"/>
              </a:moveTo>
              <a:lnTo>
                <a:pt x="3028101" y="821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contributes</a:t>
          </a:r>
          <a:r>
            <a:rPr lang="de-DE" sz="2000" kern="1200" dirty="0"/>
            <a:t> b </a:t>
          </a:r>
          <a:r>
            <a:rPr lang="de-DE" sz="2000" kern="1200" dirty="0" err="1"/>
            <a:t>units</a:t>
          </a:r>
          <a:r>
            <a:rPr lang="de-DE" sz="2000" kern="1200" dirty="0"/>
            <a:t> </a:t>
          </a:r>
          <a:r>
            <a:rPr lang="de-DE" sz="2000" kern="1200" dirty="0" err="1"/>
            <a:t>to</a:t>
          </a:r>
          <a:endParaRPr lang="de-DE" sz="2000" kern="1200" dirty="0"/>
        </a:p>
      </dsp:txBody>
      <dsp:txXfrm>
        <a:off x="2840301" y="1714518"/>
        <a:ext cx="1215971" cy="757025"/>
      </dsp:txXfrm>
    </dsp:sp>
    <dsp:sp modelId="{C5A23040-EAEB-8D48-ABA4-21FA37EA915C}">
      <dsp:nvSpPr>
        <dsp:cNvPr id="0" name=""/>
        <dsp:cNvSpPr/>
      </dsp:nvSpPr>
      <dsp:spPr>
        <a:xfrm>
          <a:off x="4962193" y="1630510"/>
          <a:ext cx="1933785" cy="9668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energy</a:t>
          </a:r>
          <a:r>
            <a:rPr lang="de-DE" sz="2400" kern="1200" dirty="0"/>
            <a:t> </a:t>
          </a:r>
          <a:r>
            <a:rPr lang="de-DE" sz="2400" kern="1200" dirty="0" err="1"/>
            <a:t>dependence</a:t>
          </a:r>
          <a:endParaRPr lang="de-DE" sz="2400" kern="1200" dirty="0"/>
        </a:p>
      </dsp:txBody>
      <dsp:txXfrm>
        <a:off x="4990512" y="1658829"/>
        <a:ext cx="1877147" cy="910254"/>
      </dsp:txXfrm>
    </dsp:sp>
    <dsp:sp modelId="{F4DB73B8-B3FE-4D41-A058-DA4686DDA07A}">
      <dsp:nvSpPr>
        <dsp:cNvPr id="0" name=""/>
        <dsp:cNvSpPr/>
      </dsp:nvSpPr>
      <dsp:spPr>
        <a:xfrm rot="1661130">
          <a:off x="1738646" y="2784257"/>
          <a:ext cx="3419280" cy="164355"/>
        </a:xfrm>
        <a:custGeom>
          <a:avLst/>
          <a:gdLst/>
          <a:ahLst/>
          <a:cxnLst/>
          <a:rect l="0" t="0" r="0" b="0"/>
          <a:pathLst>
            <a:path>
              <a:moveTo>
                <a:pt x="0" y="82177"/>
              </a:moveTo>
              <a:lnTo>
                <a:pt x="1103252" y="82177"/>
              </a:lnTo>
            </a:path>
            <a:path>
              <a:moveTo>
                <a:pt x="2316028" y="82177"/>
              </a:moveTo>
              <a:lnTo>
                <a:pt x="3419280" y="821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contributes c units to</a:t>
          </a:r>
        </a:p>
      </dsp:txBody>
      <dsp:txXfrm>
        <a:off x="2841899" y="2439024"/>
        <a:ext cx="1212776" cy="854820"/>
      </dsp:txXfrm>
    </dsp:sp>
    <dsp:sp modelId="{49E4DC57-1B33-0C47-998A-145626CF9C8C}">
      <dsp:nvSpPr>
        <dsp:cNvPr id="0" name=""/>
        <dsp:cNvSpPr/>
      </dsp:nvSpPr>
      <dsp:spPr>
        <a:xfrm>
          <a:off x="4962193" y="3177318"/>
          <a:ext cx="1933785" cy="9668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…</a:t>
          </a:r>
        </a:p>
      </dsp:txBody>
      <dsp:txXfrm>
        <a:off x="4990512" y="3205637"/>
        <a:ext cx="1877147" cy="91025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44424-1FBB-784E-A615-1B66BBCCC56E}">
      <dsp:nvSpPr>
        <dsp:cNvPr id="0" name=""/>
        <dsp:cNvSpPr/>
      </dsp:nvSpPr>
      <dsp:spPr>
        <a:xfrm>
          <a:off x="902" y="1176212"/>
          <a:ext cx="1659300" cy="7824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activity 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i="1" kern="1200" dirty="0"/>
            <a:t>(gasoline)</a:t>
          </a:r>
        </a:p>
      </dsp:txBody>
      <dsp:txXfrm>
        <a:off x="23820" y="1199130"/>
        <a:ext cx="1613464" cy="736634"/>
      </dsp:txXfrm>
    </dsp:sp>
    <dsp:sp modelId="{34311784-1851-6E41-81F8-4407CA59C057}">
      <dsp:nvSpPr>
        <dsp:cNvPr id="0" name=""/>
        <dsp:cNvSpPr/>
      </dsp:nvSpPr>
      <dsp:spPr>
        <a:xfrm rot="18884226">
          <a:off x="1415019" y="937549"/>
          <a:ext cx="1655834" cy="83583"/>
        </a:xfrm>
        <a:custGeom>
          <a:avLst/>
          <a:gdLst/>
          <a:ahLst/>
          <a:cxnLst/>
          <a:rect l="0" t="0" r="0" b="0"/>
          <a:pathLst>
            <a:path>
              <a:moveTo>
                <a:pt x="0" y="41791"/>
              </a:moveTo>
              <a:lnTo>
                <a:pt x="631286" y="41791"/>
              </a:lnTo>
            </a:path>
            <a:path>
              <a:moveTo>
                <a:pt x="1024547" y="41791"/>
              </a:moveTo>
              <a:lnTo>
                <a:pt x="1655834" y="4179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1</a:t>
          </a:r>
        </a:p>
      </dsp:txBody>
      <dsp:txXfrm>
        <a:off x="2046306" y="772362"/>
        <a:ext cx="393260" cy="413958"/>
      </dsp:txXfrm>
    </dsp:sp>
    <dsp:sp modelId="{EB88B26B-5578-E149-86A8-F3A67A09FC6C}">
      <dsp:nvSpPr>
        <dsp:cNvPr id="0" name=""/>
        <dsp:cNvSpPr/>
      </dsp:nvSpPr>
      <dsp:spPr>
        <a:xfrm>
          <a:off x="2825670" y="0"/>
          <a:ext cx="1572540" cy="7824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attribute 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i="1" kern="1200" dirty="0"/>
            <a:t>(global warming)</a:t>
          </a:r>
          <a:endParaRPr lang="de-DE" sz="2400" i="1" kern="1200" dirty="0"/>
        </a:p>
      </dsp:txBody>
      <dsp:txXfrm>
        <a:off x="2848588" y="22918"/>
        <a:ext cx="1526704" cy="736634"/>
      </dsp:txXfrm>
    </dsp:sp>
    <dsp:sp modelId="{72733A4E-F308-2C47-A3C4-B48AFB8B89DD}">
      <dsp:nvSpPr>
        <dsp:cNvPr id="0" name=""/>
        <dsp:cNvSpPr/>
      </dsp:nvSpPr>
      <dsp:spPr>
        <a:xfrm rot="2685753">
          <a:off x="1422221" y="2103578"/>
          <a:ext cx="1641430" cy="83583"/>
        </a:xfrm>
        <a:custGeom>
          <a:avLst/>
          <a:gdLst/>
          <a:ahLst/>
          <a:cxnLst/>
          <a:rect l="0" t="0" r="0" b="0"/>
          <a:pathLst>
            <a:path>
              <a:moveTo>
                <a:pt x="0" y="41791"/>
              </a:moveTo>
              <a:lnTo>
                <a:pt x="702737" y="41791"/>
              </a:lnTo>
            </a:path>
            <a:path>
              <a:moveTo>
                <a:pt x="938693" y="41791"/>
              </a:moveTo>
              <a:lnTo>
                <a:pt x="1641430" y="4179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1</a:t>
          </a:r>
        </a:p>
      </dsp:txBody>
      <dsp:txXfrm>
        <a:off x="2124959" y="1940192"/>
        <a:ext cx="235955" cy="410357"/>
      </dsp:txXfrm>
    </dsp:sp>
    <dsp:sp modelId="{C5A23040-EAEB-8D48-ABA4-21FA37EA915C}">
      <dsp:nvSpPr>
        <dsp:cNvPr id="0" name=""/>
        <dsp:cNvSpPr/>
      </dsp:nvSpPr>
      <dsp:spPr>
        <a:xfrm>
          <a:off x="2825670" y="2311693"/>
          <a:ext cx="1572540" cy="8232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attribute 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i="1" kern="1200" dirty="0"/>
            <a:t>(energy dependence)</a:t>
          </a:r>
          <a:endParaRPr lang="de-DE" sz="2400" i="1" kern="1200" dirty="0"/>
        </a:p>
      </dsp:txBody>
      <dsp:txXfrm>
        <a:off x="2849781" y="2335804"/>
        <a:ext cx="1524318" cy="77497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44424-1FBB-784E-A615-1B66BBCCC56E}">
      <dsp:nvSpPr>
        <dsp:cNvPr id="0" name=""/>
        <dsp:cNvSpPr/>
      </dsp:nvSpPr>
      <dsp:spPr>
        <a:xfrm>
          <a:off x="5" y="0"/>
          <a:ext cx="1688339" cy="844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activity B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i="1" kern="1200" dirty="0"/>
            <a:t>(trash)</a:t>
          </a:r>
          <a:endParaRPr lang="de-DE" sz="5400" i="1" kern="1200" dirty="0"/>
        </a:p>
      </dsp:txBody>
      <dsp:txXfrm>
        <a:off x="24730" y="24725"/>
        <a:ext cx="1638889" cy="794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F962-003D-ED45-AC25-D1FC7229E2D4}">
      <dsp:nvSpPr>
        <dsp:cNvPr id="0" name=""/>
        <dsp:cNvSpPr/>
      </dsp:nvSpPr>
      <dsp:spPr>
        <a:xfrm>
          <a:off x="976431" y="93733"/>
          <a:ext cx="1082176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forest</a:t>
          </a:r>
        </a:p>
      </dsp:txBody>
      <dsp:txXfrm>
        <a:off x="992279" y="109581"/>
        <a:ext cx="1050480" cy="509392"/>
      </dsp:txXfrm>
    </dsp:sp>
    <dsp:sp modelId="{B685F68C-C36D-0346-8300-4B4C52540450}">
      <dsp:nvSpPr>
        <dsp:cNvPr id="0" name=""/>
        <dsp:cNvSpPr/>
      </dsp:nvSpPr>
      <dsp:spPr>
        <a:xfrm rot="3566236">
          <a:off x="1568406" y="1073154"/>
          <a:ext cx="876914" cy="189380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25220" y="1111030"/>
        <a:ext cx="763286" cy="113628"/>
      </dsp:txXfrm>
    </dsp:sp>
    <dsp:sp modelId="{F1B9D491-D966-B34D-8DB0-E73A43F14ADB}">
      <dsp:nvSpPr>
        <dsp:cNvPr id="0" name=""/>
        <dsp:cNvSpPr/>
      </dsp:nvSpPr>
      <dsp:spPr>
        <a:xfrm>
          <a:off x="2015090" y="1596663"/>
          <a:ext cx="779881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trash</a:t>
          </a:r>
        </a:p>
      </dsp:txBody>
      <dsp:txXfrm>
        <a:off x="2030938" y="1612511"/>
        <a:ext cx="748185" cy="509392"/>
      </dsp:txXfrm>
    </dsp:sp>
    <dsp:sp modelId="{D7957386-7EDB-2B45-B1A5-62A8BDAE054E}">
      <dsp:nvSpPr>
        <dsp:cNvPr id="0" name=""/>
        <dsp:cNvSpPr/>
      </dsp:nvSpPr>
      <dsp:spPr>
        <a:xfrm rot="10800000">
          <a:off x="1112389" y="1778000"/>
          <a:ext cx="855382" cy="204466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173729" y="1818893"/>
        <a:ext cx="732702" cy="122680"/>
      </dsp:txXfrm>
    </dsp:sp>
    <dsp:sp modelId="{0F92D27A-16BE-1142-A5EE-F788CDAC4AC8}">
      <dsp:nvSpPr>
        <dsp:cNvPr id="0" name=""/>
        <dsp:cNvSpPr/>
      </dsp:nvSpPr>
      <dsp:spPr>
        <a:xfrm>
          <a:off x="186672" y="1596663"/>
          <a:ext cx="860589" cy="54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gasoline</a:t>
          </a:r>
        </a:p>
      </dsp:txBody>
      <dsp:txXfrm>
        <a:off x="202520" y="1612511"/>
        <a:ext cx="828893" cy="509392"/>
      </dsp:txXfrm>
    </dsp:sp>
    <dsp:sp modelId="{16B86A80-738B-EC4D-8683-2728173D5F0A}">
      <dsp:nvSpPr>
        <dsp:cNvPr id="0" name=""/>
        <dsp:cNvSpPr/>
      </dsp:nvSpPr>
      <dsp:spPr>
        <a:xfrm rot="18055797">
          <a:off x="570418" y="1066642"/>
          <a:ext cx="863419" cy="189380"/>
        </a:xfrm>
        <a:prstGeom prst="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627232" y="1104518"/>
        <a:ext cx="749791" cy="11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7E522-2127-4BA3-B7A4-4F9315520367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ED93E-96F4-42F9-BD8A-E2F3FCF14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C076-81E3-214C-967A-C4C0CEE646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15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5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84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9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9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04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03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3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61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45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2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C076-81E3-214C-967A-C4C0CEE646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84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simply picks a random spanning tree of activities and uses the median rule for each spanning tree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51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50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2,1</a:t>
            </a:r>
          </a:p>
          <a:p>
            <a:r>
              <a:rPr lang="en-US" dirty="0"/>
              <a:t>1,2</a:t>
            </a:r>
          </a:p>
          <a:p>
            <a:r>
              <a:rPr lang="en-US" dirty="0"/>
              <a:t>1,1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C076-81E3-214C-967A-C4C0CEE646D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7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thank you note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D634-B4BE-7249-821E-32ADA02D4EC9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236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D634-B4BE-7249-821E-32ADA02D4EC9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303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 of talk: standard model</a:t>
            </a:r>
          </a:p>
          <a:p>
            <a:endParaRPr lang="en-US" dirty="0"/>
          </a:p>
          <a:p>
            <a:r>
              <a:rPr lang="en-US" dirty="0"/>
              <a:t>paper generalizes median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D634-B4BE-7249-821E-32ADA02D4EC9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38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envision a system that allows us to make statements</a:t>
            </a:r>
            <a:r>
              <a:rPr lang="en-US" baseline="0" dirty="0"/>
              <a:t> of the following form:</a:t>
            </a:r>
          </a:p>
          <a:p>
            <a:r>
              <a:rPr lang="en-US" baseline="0" dirty="0"/>
              <a:t>take 2 undesirable activities</a:t>
            </a:r>
          </a:p>
          <a:p>
            <a:endParaRPr lang="en-US" baseline="0" dirty="0"/>
          </a:p>
          <a:p>
            <a:r>
              <a:rPr lang="en-US" baseline="0" dirty="0"/>
              <a:t>We </a:t>
            </a:r>
            <a:r>
              <a:rPr lang="en-US" baseline="0"/>
              <a:t>argue that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C076-81E3-214C-967A-C4C0CEE646D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add </a:t>
            </a:r>
            <a:r>
              <a:rPr lang="en-US" dirty="0" err="1"/>
              <a:t>picure</a:t>
            </a:r>
            <a:r>
              <a:rPr lang="en-US" dirty="0"/>
              <a:t> from before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D634-B4BE-7249-821E-32ADA02D4EC9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592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8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5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10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360489" y="728663"/>
            <a:ext cx="4592637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1"/>
            <a:ext cx="5849937" cy="4321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5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1D2-C5AE-474A-91DA-22442EA506F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FF99-5460-4E45-9153-57A2376B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1D2-C5AE-474A-91DA-22442EA506F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FF99-5460-4E45-9153-57A2376B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9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1D2-C5AE-474A-91DA-22442EA506F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FF99-5460-4E45-9153-57A2376B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4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1D2-C5AE-474A-91DA-22442EA506F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FF99-5460-4E45-9153-57A2376B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7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1D2-C5AE-474A-91DA-22442EA506F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FF99-5460-4E45-9153-57A2376B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6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1D2-C5AE-474A-91DA-22442EA506F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FF99-5460-4E45-9153-57A2376B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7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1D2-C5AE-474A-91DA-22442EA506F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FF99-5460-4E45-9153-57A2376B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0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1D2-C5AE-474A-91DA-22442EA506F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FF99-5460-4E45-9153-57A2376B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7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1D2-C5AE-474A-91DA-22442EA506F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FF99-5460-4E45-9153-57A2376B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0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1D2-C5AE-474A-91DA-22442EA506F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FF99-5460-4E45-9153-57A2376B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5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1D2-C5AE-474A-91DA-22442EA506F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FF99-5460-4E45-9153-57A2376B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61D2-C5AE-474A-91DA-22442EA506F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FF99-5460-4E45-9153-57A2376B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5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18" Type="http://schemas.openxmlformats.org/officeDocument/2006/relationships/diagramData" Target="../diagrams/data20.xml"/><Relationship Id="rId3" Type="http://schemas.openxmlformats.org/officeDocument/2006/relationships/diagramData" Target="../diagrams/data17.xml"/><Relationship Id="rId21" Type="http://schemas.openxmlformats.org/officeDocument/2006/relationships/diagramColors" Target="../diagrams/colors20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19.xml"/><Relationship Id="rId20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18.xml"/><Relationship Id="rId19" Type="http://schemas.openxmlformats.org/officeDocument/2006/relationships/diagramLayout" Target="../diagrams/layout20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Relationship Id="rId22" Type="http://schemas.microsoft.com/office/2007/relationships/diagramDrawing" Target="../diagrams/drawing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diagramData" Target="../diagrams/data24.xml"/><Relationship Id="rId18" Type="http://schemas.openxmlformats.org/officeDocument/2006/relationships/diagramData" Target="../diagrams/data25.xml"/><Relationship Id="rId3" Type="http://schemas.openxmlformats.org/officeDocument/2006/relationships/diagramData" Target="../diagrams/data22.xml"/><Relationship Id="rId21" Type="http://schemas.openxmlformats.org/officeDocument/2006/relationships/diagramColors" Target="../diagrams/colors25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17" Type="http://schemas.microsoft.com/office/2007/relationships/diagramDrawing" Target="../diagrams/drawing24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24.xml"/><Relationship Id="rId20" Type="http://schemas.openxmlformats.org/officeDocument/2006/relationships/diagramQuickStyle" Target="../diagrams/quickStyl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3.xml"/><Relationship Id="rId19" Type="http://schemas.openxmlformats.org/officeDocument/2006/relationships/diagramLayout" Target="../diagrams/layout25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diagramLayout" Target="../diagrams/layout24.xml"/><Relationship Id="rId22" Type="http://schemas.microsoft.com/office/2007/relationships/diagramDrawing" Target="../diagrams/drawing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diagramData" Target="../diagrams/data28.xml"/><Relationship Id="rId18" Type="http://schemas.openxmlformats.org/officeDocument/2006/relationships/diagramData" Target="../diagrams/data29.xml"/><Relationship Id="rId26" Type="http://schemas.openxmlformats.org/officeDocument/2006/relationships/diagramColors" Target="../diagrams/colors30.xml"/><Relationship Id="rId3" Type="http://schemas.openxmlformats.org/officeDocument/2006/relationships/diagramData" Target="../diagrams/data26.xml"/><Relationship Id="rId21" Type="http://schemas.openxmlformats.org/officeDocument/2006/relationships/diagramColors" Target="../diagrams/colors29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17" Type="http://schemas.microsoft.com/office/2007/relationships/diagramDrawing" Target="../diagrams/drawing28.xml"/><Relationship Id="rId25" Type="http://schemas.openxmlformats.org/officeDocument/2006/relationships/diagramQuickStyle" Target="../diagrams/quickStyle30.xml"/><Relationship Id="rId2" Type="http://schemas.openxmlformats.org/officeDocument/2006/relationships/notesSlide" Target="../notesSlides/notesSlide20.xml"/><Relationship Id="rId16" Type="http://schemas.openxmlformats.org/officeDocument/2006/relationships/diagramColors" Target="../diagrams/colors28.xml"/><Relationship Id="rId20" Type="http://schemas.openxmlformats.org/officeDocument/2006/relationships/diagramQuickStyle" Target="../diagrams/quickStyle29.xml"/><Relationship Id="rId29" Type="http://schemas.openxmlformats.org/officeDocument/2006/relationships/diagramLayout" Target="../diagrams/layout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24" Type="http://schemas.openxmlformats.org/officeDocument/2006/relationships/diagramLayout" Target="../diagrams/layout30.xml"/><Relationship Id="rId32" Type="http://schemas.microsoft.com/office/2007/relationships/diagramDrawing" Target="../diagrams/drawing31.xml"/><Relationship Id="rId5" Type="http://schemas.openxmlformats.org/officeDocument/2006/relationships/diagramQuickStyle" Target="../diagrams/quickStyle26.xml"/><Relationship Id="rId15" Type="http://schemas.openxmlformats.org/officeDocument/2006/relationships/diagramQuickStyle" Target="../diagrams/quickStyle28.xml"/><Relationship Id="rId23" Type="http://schemas.openxmlformats.org/officeDocument/2006/relationships/diagramData" Target="../diagrams/data30.xml"/><Relationship Id="rId28" Type="http://schemas.openxmlformats.org/officeDocument/2006/relationships/diagramData" Target="../diagrams/data31.xml"/><Relationship Id="rId10" Type="http://schemas.openxmlformats.org/officeDocument/2006/relationships/diagramQuickStyle" Target="../diagrams/quickStyle27.xml"/><Relationship Id="rId19" Type="http://schemas.openxmlformats.org/officeDocument/2006/relationships/diagramLayout" Target="../diagrams/layout29.xml"/><Relationship Id="rId31" Type="http://schemas.openxmlformats.org/officeDocument/2006/relationships/diagramColors" Target="../diagrams/colors31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Relationship Id="rId14" Type="http://schemas.openxmlformats.org/officeDocument/2006/relationships/diagramLayout" Target="../diagrams/layout28.xml"/><Relationship Id="rId22" Type="http://schemas.microsoft.com/office/2007/relationships/diagramDrawing" Target="../diagrams/drawing29.xml"/><Relationship Id="rId27" Type="http://schemas.microsoft.com/office/2007/relationships/diagramDrawing" Target="../diagrams/drawing30.xml"/><Relationship Id="rId30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microsoft.com/office/2007/relationships/diagramDrawing" Target="../diagrams/drawing3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5" Type="http://schemas.openxmlformats.org/officeDocument/2006/relationships/diagramQuickStyle" Target="../diagrams/quickStyle33.xml"/><Relationship Id="rId10" Type="http://schemas.openxmlformats.org/officeDocument/2006/relationships/diagramQuickStyle" Target="../diagrams/quickStyle34.xml"/><Relationship Id="rId4" Type="http://schemas.openxmlformats.org/officeDocument/2006/relationships/diagramLayout" Target="../diagrams/layout33.xml"/><Relationship Id="rId9" Type="http://schemas.openxmlformats.org/officeDocument/2006/relationships/diagramLayout" Target="../diagrams/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hyperlink" Target="https://www.technologyreview.com/s/602747/todays-artificial-intelligence-does-not-justify-basic-inco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spectmagazine.co.uk/britishacademy/the-ai-debate-must-stay-grounded-in-reality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www.prospectmagazine.co.uk/science-and-technology/artificial-intelligence-wheres-the-philosophical-scrutin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3485" y="41541"/>
            <a:ext cx="917863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Moral Artificial Intelligence and the Societal Tradeoffs Problem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08064" y="3762492"/>
            <a:ext cx="4089860" cy="104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Walter </a:t>
            </a:r>
            <a:r>
              <a:rPr lang="en-US" dirty="0" err="1"/>
              <a:t>Sinnott</a:t>
            </a:r>
            <a:r>
              <a:rPr lang="en-US" dirty="0"/>
              <a:t>-Armstrong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35186" y="3773574"/>
            <a:ext cx="3480261" cy="104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Jana </a:t>
            </a:r>
            <a:r>
              <a:rPr lang="en-US" dirty="0" err="1"/>
              <a:t>Schaich</a:t>
            </a:r>
            <a:r>
              <a:rPr lang="en-US" dirty="0"/>
              <a:t> Borg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29793" y="3776340"/>
            <a:ext cx="2249981" cy="104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Yuan Deng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34939" y="3770796"/>
            <a:ext cx="2249981" cy="104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Max Kramer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93" y="2055535"/>
            <a:ext cx="1126940" cy="1690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35" y="2055535"/>
            <a:ext cx="1137972" cy="1706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9" y="2055535"/>
            <a:ext cx="1325138" cy="17069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18686" r="50157" b="25456"/>
          <a:stretch/>
        </p:blipFill>
        <p:spPr>
          <a:xfrm>
            <a:off x="9812247" y="2055534"/>
            <a:ext cx="1434509" cy="1690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051" y="-60106"/>
            <a:ext cx="1571949" cy="2009583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48421" y="1383730"/>
            <a:ext cx="7561834" cy="5365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Vincent </a:t>
            </a:r>
            <a:r>
              <a:rPr lang="en-US" dirty="0" err="1">
                <a:solidFill>
                  <a:srgbClr val="002060"/>
                </a:solidFill>
              </a:rPr>
              <a:t>Conitzer</a:t>
            </a:r>
            <a:r>
              <a:rPr lang="en-US" dirty="0">
                <a:solidFill>
                  <a:srgbClr val="002060"/>
                </a:solidFill>
              </a:rPr>
              <a:t>, Duke University; joint work with:</a:t>
            </a:r>
          </a:p>
        </p:txBody>
      </p:sp>
      <p:pic>
        <p:nvPicPr>
          <p:cNvPr id="15" name="Picture 5" descr="rupert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4847" y="4450923"/>
            <a:ext cx="1190119" cy="178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markus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35307" y="4450923"/>
            <a:ext cx="1197495" cy="179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yuqia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2339" y="4468709"/>
            <a:ext cx="1193582" cy="1790373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62918" y="6259082"/>
            <a:ext cx="4089860" cy="104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Rupert Freeman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064923" y="6241296"/>
            <a:ext cx="4089860" cy="104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Markus Brill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702644" y="6245227"/>
            <a:ext cx="4089860" cy="104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/>
              <a:t>Yuqian</a:t>
            </a:r>
            <a:r>
              <a:rPr lang="en-US" dirty="0"/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223824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nge Racing Car (Top View) by qubodu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9553" y="3221520"/>
            <a:ext cx="1995635" cy="989503"/>
          </a:xfrm>
          <a:prstGeom prst="rect">
            <a:avLst/>
          </a:prstGeom>
        </p:spPr>
      </p:pic>
      <p:pic>
        <p:nvPicPr>
          <p:cNvPr id="5" name="Picture 4" descr="Orange Racing Car (Top View) by qubodup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35" y="1100639"/>
            <a:ext cx="1995635" cy="989503"/>
          </a:xfrm>
          <a:prstGeom prst="rect">
            <a:avLst/>
          </a:prstGeom>
        </p:spPr>
      </p:pic>
      <p:pic>
        <p:nvPicPr>
          <p:cNvPr id="7" name="Picture 6" descr="Orange Racing Car (Top View) by qubodup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35" y="90984"/>
            <a:ext cx="1995635" cy="989503"/>
          </a:xfrm>
          <a:prstGeom prst="rect">
            <a:avLst/>
          </a:prstGeom>
        </p:spPr>
      </p:pic>
      <p:pic>
        <p:nvPicPr>
          <p:cNvPr id="8" name="Picture 7" descr="Orange Racing Car (Top View) by qubodup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34" y="2069990"/>
            <a:ext cx="1995635" cy="989503"/>
          </a:xfrm>
          <a:prstGeom prst="rect">
            <a:avLst/>
          </a:prstGeom>
        </p:spPr>
      </p:pic>
      <p:pic>
        <p:nvPicPr>
          <p:cNvPr id="9" name="Picture 8" descr="Orange Racing Car (Top View) by qubodup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34" y="3019559"/>
            <a:ext cx="1995635" cy="989503"/>
          </a:xfrm>
          <a:prstGeom prst="rect">
            <a:avLst/>
          </a:prstGeom>
        </p:spPr>
      </p:pic>
      <p:pic>
        <p:nvPicPr>
          <p:cNvPr id="12" name="Picture 11" descr="Orange Racing Car (Top View) by qubodup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9554" y="5365431"/>
            <a:ext cx="1995635" cy="989503"/>
          </a:xfrm>
          <a:prstGeom prst="rect">
            <a:avLst/>
          </a:prstGeom>
        </p:spPr>
      </p:pic>
      <p:pic>
        <p:nvPicPr>
          <p:cNvPr id="13" name="Picture 12" descr="Orange Racing Car (Top View) by qubodup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34" y="3969128"/>
            <a:ext cx="1995635" cy="989503"/>
          </a:xfrm>
          <a:prstGeom prst="rect">
            <a:avLst/>
          </a:prstGeom>
        </p:spPr>
      </p:pic>
      <p:pic>
        <p:nvPicPr>
          <p:cNvPr id="14" name="Picture 13" descr="Orange Racing Car (Top View) by qubodup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38" y="4958631"/>
            <a:ext cx="1995635" cy="989503"/>
          </a:xfrm>
          <a:prstGeom prst="rect">
            <a:avLst/>
          </a:prstGeom>
        </p:spPr>
      </p:pic>
      <p:pic>
        <p:nvPicPr>
          <p:cNvPr id="15" name="Picture 14" descr="Orange Racing Car (Top View) by qubodup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38" y="5908200"/>
            <a:ext cx="1995635" cy="98950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355668" y="224855"/>
            <a:ext cx="1922837" cy="1474195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73158" y="1021832"/>
            <a:ext cx="1922837" cy="1474195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60668" y="1953719"/>
            <a:ext cx="1922837" cy="1474195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8178" y="2825643"/>
            <a:ext cx="1922837" cy="1474195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" y="4497050"/>
            <a:ext cx="2599606" cy="23609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67655" y="0"/>
            <a:ext cx="481936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406785" y="1830789"/>
            <a:ext cx="1083443" cy="14515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9477640" y="1845905"/>
            <a:ext cx="822576" cy="14691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10283590" y="3286263"/>
            <a:ext cx="876325" cy="14731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9461014" y="3286264"/>
            <a:ext cx="822576" cy="146913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Orange Racing Car (Top View) by qubodu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832" y="1600339"/>
            <a:ext cx="929546" cy="460900"/>
          </a:xfrm>
          <a:prstGeom prst="rect">
            <a:avLst/>
          </a:prstGeom>
        </p:spPr>
      </p:pic>
      <p:pic>
        <p:nvPicPr>
          <p:cNvPr id="43" name="Picture 42" descr="Orange Racing Car (Top View) by qubodup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19" y="3026384"/>
            <a:ext cx="929546" cy="4609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021188" y="2160776"/>
            <a:ext cx="81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wait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52286" y="2178266"/>
            <a:ext cx="183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move aside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21251" y="3889642"/>
            <a:ext cx="159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steal spot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050343" y="386965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86825" y="3285493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3,0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947646" y="4775408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4,1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35899" y="4770500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0,3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23877" y="113927"/>
            <a:ext cx="4020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PARKING GAME</a:t>
            </a:r>
          </a:p>
          <a:p>
            <a:pPr algn="ctr"/>
            <a:r>
              <a:rPr lang="en-US" sz="2800" dirty="0"/>
              <a:t>(cf. the trust game </a:t>
            </a:r>
            <a:r>
              <a:rPr lang="en-US" sz="2800" dirty="0">
                <a:solidFill>
                  <a:srgbClr val="0070C0"/>
                </a:solidFill>
              </a:rPr>
              <a:t>[Berg et al. 1995]</a:t>
            </a:r>
            <a:r>
              <a:rPr lang="en-US" sz="2800" dirty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43545" y="5251278"/>
            <a:ext cx="4020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Letchford</a:t>
            </a:r>
            <a:r>
              <a:rPr lang="en-US" sz="2800" dirty="0">
                <a:solidFill>
                  <a:srgbClr val="0070C0"/>
                </a:solidFill>
              </a:rPr>
              <a:t>, C., Jain [2008] </a:t>
            </a:r>
            <a:r>
              <a:rPr lang="en-US" sz="2800" dirty="0"/>
              <a:t>define a solution concept capturing this</a:t>
            </a:r>
          </a:p>
        </p:txBody>
      </p:sp>
    </p:spTree>
    <p:extLst>
      <p:ext uri="{BB962C8B-B14F-4D97-AF65-F5344CB8AC3E}">
        <p14:creationId xmlns:p14="http://schemas.microsoft.com/office/powerpoint/2010/main" val="33197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27" grpId="0"/>
      <p:bldP spid="30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representations?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23359"/>
            <a:ext cx="10515600" cy="2153603"/>
          </a:xfrm>
        </p:spPr>
        <p:txBody>
          <a:bodyPr/>
          <a:lstStyle/>
          <a:p>
            <a:r>
              <a:rPr lang="en-US" dirty="0"/>
              <a:t>More generally: how to capture </a:t>
            </a:r>
            <a:r>
              <a:rPr lang="en-US" i="1" dirty="0"/>
              <a:t>framing</a:t>
            </a:r>
            <a:r>
              <a:rPr lang="en-US" dirty="0"/>
              <a:t>?  (Should we?)</a:t>
            </a:r>
          </a:p>
          <a:p>
            <a:r>
              <a:rPr lang="en-US" dirty="0"/>
              <a:t>Roles?  Relationships?</a:t>
            </a:r>
          </a:p>
          <a:p>
            <a:r>
              <a:rPr lang="en-US" dirty="0"/>
              <a:t>…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33062" y="1830789"/>
            <a:ext cx="1083443" cy="14515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603917" y="1845905"/>
            <a:ext cx="1087828" cy="14363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91748" y="2160776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 nothing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2916" y="2170136"/>
            <a:ext cx="3835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move train to other track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0840" y="3285493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0,-100,0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6483" y="3288259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0, 0, -100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0649" y="2461942"/>
            <a:ext cx="2667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save own patient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32409" y="2464712"/>
            <a:ext cx="425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save someone else’s patient</a:t>
            </a:r>
          </a:p>
        </p:txBody>
      </p:sp>
    </p:spTree>
    <p:extLst>
      <p:ext uri="{BB962C8B-B14F-4D97-AF65-F5344CB8AC3E}">
        <p14:creationId xmlns:p14="http://schemas.microsoft.com/office/powerpoint/2010/main" val="3124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see a woman throwing a stapler at her colleague who is snoring during her talk. How morally wrong is the action depicted in this scenario? </a:t>
            </a:r>
          </a:p>
          <a:p>
            <a:pPr lvl="1"/>
            <a:r>
              <a:rPr lang="en-US" dirty="0"/>
              <a:t>Not at all wrong (1) </a:t>
            </a:r>
          </a:p>
          <a:p>
            <a:pPr lvl="1"/>
            <a:r>
              <a:rPr lang="en-US" dirty="0"/>
              <a:t>Slightly wrong (2) </a:t>
            </a:r>
          </a:p>
          <a:p>
            <a:pPr lvl="1"/>
            <a:r>
              <a:rPr lang="en-US" dirty="0"/>
              <a:t>Somewhat wrong (3) </a:t>
            </a:r>
          </a:p>
          <a:p>
            <a:pPr lvl="1"/>
            <a:r>
              <a:rPr lang="en-US" dirty="0"/>
              <a:t>Very wrong (4) </a:t>
            </a:r>
          </a:p>
          <a:p>
            <a:pPr lvl="1"/>
            <a:r>
              <a:rPr lang="en-US" dirty="0"/>
              <a:t>Extremely wrong (5)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58809" y="3641183"/>
            <a:ext cx="6444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[Clifford,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</a:rPr>
              <a:t>Iyengar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</a:rPr>
              <a:t>Cabeza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, and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</a:rPr>
              <a:t>Sinnott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-Armstrong, “Moral foundations vignettes: A standardized stimulus database of scenarios based on moral foundations theory.”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</a:rPr>
              <a:t>Behavior Research Methods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, 2015.]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1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58168"/>
              </p:ext>
            </p:extLst>
          </p:nvPr>
        </p:nvGraphicFramePr>
        <p:xfrm>
          <a:off x="1980785" y="1966575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5092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401993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0057636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16646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83908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scenario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scenario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scenario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scenario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769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subject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wrong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  <a:r>
                        <a:rPr lang="en-US" baseline="0" dirty="0"/>
                        <a:t> wrong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15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subject</a:t>
                      </a:r>
                      <a:r>
                        <a:rPr lang="en-US" b="1" baseline="0" dirty="0"/>
                        <a:t>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1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subject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wrong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wrong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617870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Collaborative Filtering</a:t>
            </a:r>
          </a:p>
        </p:txBody>
      </p:sp>
    </p:spTree>
    <p:extLst>
      <p:ext uri="{BB962C8B-B14F-4D97-AF65-F5344CB8AC3E}">
        <p14:creationId xmlns:p14="http://schemas.microsoft.com/office/powerpoint/2010/main" val="91500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970"/>
          <a:stretch/>
        </p:blipFill>
        <p:spPr>
          <a:xfrm>
            <a:off x="0" y="0"/>
            <a:ext cx="12192000" cy="6517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7876" y="3765665"/>
            <a:ext cx="2921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[</a:t>
            </a:r>
            <a:r>
              <a:rPr lang="en-US" sz="2400" dirty="0" err="1">
                <a:solidFill>
                  <a:srgbClr val="0070C0"/>
                </a:solidFill>
              </a:rPr>
              <a:t>Bonnefon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Shariff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Rahwan</a:t>
            </a:r>
            <a:r>
              <a:rPr lang="en-US" sz="2400" dirty="0">
                <a:solidFill>
                  <a:srgbClr val="0070C0"/>
                </a:solidFill>
              </a:rPr>
              <a:t>, “The social dilemma of autonomous vehicles.” </a:t>
            </a:r>
            <a:r>
              <a:rPr lang="en-US" sz="2400" i="1" dirty="0">
                <a:solidFill>
                  <a:srgbClr val="0070C0"/>
                </a:solidFill>
              </a:rPr>
              <a:t>Science</a:t>
            </a:r>
            <a:r>
              <a:rPr lang="en-US" sz="2400" dirty="0">
                <a:solidFill>
                  <a:srgbClr val="0070C0"/>
                </a:solidFill>
              </a:rPr>
              <a:t>, June 2016]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70"/>
          <a:stretch/>
        </p:blipFill>
        <p:spPr>
          <a:xfrm>
            <a:off x="0" y="0"/>
            <a:ext cx="12192000" cy="65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6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70"/>
          <a:stretch/>
        </p:blipFill>
        <p:spPr>
          <a:xfrm>
            <a:off x="0" y="0"/>
            <a:ext cx="12192000" cy="65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9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with the ML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20760" cy="4351338"/>
          </a:xfrm>
        </p:spPr>
        <p:txBody>
          <a:bodyPr/>
          <a:lstStyle/>
          <a:p>
            <a:r>
              <a:rPr lang="en-US" dirty="0"/>
              <a:t>What if we predict people will disagree?</a:t>
            </a:r>
          </a:p>
          <a:p>
            <a:pPr lvl="1"/>
            <a:r>
              <a:rPr lang="en-US" dirty="0"/>
              <a:t>Social-choice theoretic questions </a:t>
            </a:r>
            <a:r>
              <a:rPr lang="en-US" dirty="0">
                <a:solidFill>
                  <a:srgbClr val="0070C0"/>
                </a:solidFill>
              </a:rPr>
              <a:t>[see also Rossi 2016]</a:t>
            </a:r>
          </a:p>
          <a:p>
            <a:r>
              <a:rPr lang="en-US" dirty="0"/>
              <a:t>This will </a:t>
            </a:r>
            <a:r>
              <a:rPr lang="en-US" i="1" dirty="0"/>
              <a:t>at best</a:t>
            </a:r>
            <a:r>
              <a:rPr lang="en-US" dirty="0"/>
              <a:t> result in current human-level moral decision making </a:t>
            </a:r>
            <a:r>
              <a:rPr lang="en-US" sz="2400" dirty="0">
                <a:solidFill>
                  <a:srgbClr val="0070C0"/>
                </a:solidFill>
              </a:rPr>
              <a:t>[raised by, e.g., Chaudhuri and </a:t>
            </a:r>
            <a:r>
              <a:rPr lang="en-US" sz="2400" dirty="0" err="1">
                <a:solidFill>
                  <a:srgbClr val="0070C0"/>
                </a:solidFill>
              </a:rPr>
              <a:t>Vardi</a:t>
            </a:r>
            <a:r>
              <a:rPr lang="en-US" sz="2400" dirty="0">
                <a:solidFill>
                  <a:srgbClr val="0070C0"/>
                </a:solidFill>
              </a:rPr>
              <a:t> 2014]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… though might perform better than any </a:t>
            </a:r>
            <a:r>
              <a:rPr lang="en-US" i="1" dirty="0"/>
              <a:t>individual</a:t>
            </a:r>
            <a:r>
              <a:rPr lang="en-US" dirty="0"/>
              <a:t> person because individual’s errors are voted out</a:t>
            </a:r>
          </a:p>
          <a:p>
            <a:r>
              <a:rPr lang="en-US" dirty="0"/>
              <a:t>How to generalize appropriately? Representation?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0"/>
            <a:ext cx="3048000" cy="429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50979" y="245181"/>
            <a:ext cx="7146226" cy="1927225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Crowdsourcing</a:t>
            </a:r>
            <a:br>
              <a:rPr lang="en-US" sz="4800" dirty="0">
                <a:solidFill>
                  <a:srgbClr val="002060"/>
                </a:solidFill>
              </a:rPr>
            </a:br>
            <a:r>
              <a:rPr lang="en-US" sz="4800" dirty="0">
                <a:solidFill>
                  <a:srgbClr val="002060"/>
                </a:solidFill>
              </a:rPr>
              <a:t>Societal Tradeoffs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97339" y="5217953"/>
            <a:ext cx="8762997" cy="960794"/>
          </a:xfrm>
        </p:spPr>
        <p:txBody>
          <a:bodyPr>
            <a:noAutofit/>
          </a:bodyPr>
          <a:lstStyle/>
          <a:p>
            <a:r>
              <a:rPr lang="en-US" sz="2600" dirty="0"/>
              <a:t>with Rupert Freeman, Markus Brill, </a:t>
            </a:r>
            <a:r>
              <a:rPr lang="en-US" sz="2600" dirty="0" err="1"/>
              <a:t>Yuqian</a:t>
            </a:r>
            <a:r>
              <a:rPr lang="en-US" sz="2600" dirty="0"/>
              <a:t> Li</a:t>
            </a:r>
          </a:p>
        </p:txBody>
      </p:sp>
      <p:pic>
        <p:nvPicPr>
          <p:cNvPr id="5" name="Picture 5" descr="rupe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4659" y="3206324"/>
            <a:ext cx="1308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arkus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1123" y="3206324"/>
            <a:ext cx="1345483" cy="201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Untertitel 2"/>
          <p:cNvSpPr txBox="1">
            <a:spLocks/>
          </p:cNvSpPr>
          <p:nvPr/>
        </p:nvSpPr>
        <p:spPr>
          <a:xfrm>
            <a:off x="4029276" y="2407254"/>
            <a:ext cx="6517556" cy="437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(Proc. AAMAS’15; AAAI’16; ongoing work.)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pic>
        <p:nvPicPr>
          <p:cNvPr id="9" name="Picture 8" descr="yuqi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026" y="3206325"/>
            <a:ext cx="1341086" cy="20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07325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73682" y="5804828"/>
            <a:ext cx="12562971" cy="146226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447" y="4523212"/>
            <a:ext cx="1132478" cy="1771311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12443202" y="0"/>
            <a:ext cx="1257905" cy="3291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3" b="94481" l="6641" r="953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2895" y="4573339"/>
            <a:ext cx="1497590" cy="1801788"/>
          </a:xfrm>
          <a:prstGeom prst="rect">
            <a:avLst/>
          </a:prstGeom>
        </p:spPr>
      </p:pic>
      <p:grpSp>
        <p:nvGrpSpPr>
          <p:cNvPr id="17" name="Gruppierung 16"/>
          <p:cNvGrpSpPr/>
          <p:nvPr/>
        </p:nvGrpSpPr>
        <p:grpSpPr>
          <a:xfrm>
            <a:off x="4204034" y="187938"/>
            <a:ext cx="6309153" cy="6106585"/>
            <a:chOff x="2680033" y="187937"/>
            <a:chExt cx="6309153" cy="61065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80033" y="4573339"/>
              <a:ext cx="3822627" cy="1721183"/>
            </a:xfrm>
            <a:prstGeom prst="rect">
              <a:avLst/>
            </a:prstGeom>
          </p:spPr>
        </p:pic>
        <p:sp>
          <p:nvSpPr>
            <p:cNvPr id="14" name="Wolkenförmige Legende 13"/>
            <p:cNvSpPr/>
            <p:nvPr/>
          </p:nvSpPr>
          <p:spPr>
            <a:xfrm>
              <a:off x="4504015" y="187937"/>
              <a:ext cx="4485171" cy="1928520"/>
            </a:xfrm>
            <a:prstGeom prst="cloudCallout">
              <a:avLst>
                <a:gd name="adj1" fmla="val -15457"/>
                <a:gd name="adj2" fmla="val 463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Wolkenförmige Legende 14"/>
            <p:cNvSpPr/>
            <p:nvPr/>
          </p:nvSpPr>
          <p:spPr>
            <a:xfrm>
              <a:off x="5168870" y="2281341"/>
              <a:ext cx="2667580" cy="1227879"/>
            </a:xfrm>
            <a:prstGeom prst="cloudCallout">
              <a:avLst>
                <a:gd name="adj1" fmla="val -15457"/>
                <a:gd name="adj2" fmla="val 463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Wolkenförmige Legende 15"/>
            <p:cNvSpPr/>
            <p:nvPr/>
          </p:nvSpPr>
          <p:spPr>
            <a:xfrm>
              <a:off x="5947281" y="3745838"/>
              <a:ext cx="1110758" cy="777373"/>
            </a:xfrm>
            <a:prstGeom prst="cloudCallout">
              <a:avLst>
                <a:gd name="adj1" fmla="val -15457"/>
                <a:gd name="adj2" fmla="val 463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56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45" y="365125"/>
            <a:ext cx="11353800" cy="1325563"/>
          </a:xfrm>
        </p:spPr>
        <p:txBody>
          <a:bodyPr/>
          <a:lstStyle/>
          <a:p>
            <a:r>
              <a:rPr lang="en-US" dirty="0"/>
              <a:t>Some highly visible recent AI successes in games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3882" y="4013424"/>
            <a:ext cx="2452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DeepMind achieves human-level performance on many Atari games (2015)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68" y="1938658"/>
            <a:ext cx="2990105" cy="1744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86" y="1902512"/>
            <a:ext cx="2861946" cy="1907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18" y="1883069"/>
            <a:ext cx="2912517" cy="1940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" y="1801803"/>
            <a:ext cx="2723109" cy="21172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491" y="4013424"/>
            <a:ext cx="32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Watson defeats Jeopardy champions (2011)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8556" y="4013423"/>
            <a:ext cx="32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AlphaGo defeats Go champion (2016)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43723" y="4013423"/>
            <a:ext cx="32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CMU’s </a:t>
            </a:r>
            <a:r>
              <a:rPr lang="en-US" dirty="0" err="1"/>
              <a:t>Libratus</a:t>
            </a:r>
            <a:r>
              <a:rPr lang="en-US" dirty="0"/>
              <a:t> defeats top human poker players (2017)</a:t>
            </a:r>
          </a:p>
        </p:txBody>
      </p:sp>
    </p:spTree>
    <p:extLst>
      <p:ext uri="{BB962C8B-B14F-4D97-AF65-F5344CB8AC3E}">
        <p14:creationId xmlns:p14="http://schemas.microsoft.com/office/powerpoint/2010/main" val="1853264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Example Decision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483" y="1600200"/>
            <a:ext cx="8686800" cy="494237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Benevolent government </a:t>
            </a:r>
            <a:br>
              <a:rPr lang="en-US" dirty="0"/>
            </a:br>
            <a:r>
              <a:rPr lang="en-US" dirty="0"/>
              <a:t>would like to get old </a:t>
            </a:r>
            <a:br>
              <a:rPr lang="en-US" dirty="0"/>
            </a:br>
            <a:r>
              <a:rPr lang="en-US" dirty="0"/>
              <a:t>inefficient cars off the road</a:t>
            </a:r>
          </a:p>
          <a:p>
            <a:pPr>
              <a:spcBef>
                <a:spcPts val="1800"/>
              </a:spcBef>
            </a:pPr>
            <a:r>
              <a:rPr lang="en-US" dirty="0"/>
              <a:t>But disposing of a car and </a:t>
            </a:r>
            <a:br>
              <a:rPr lang="en-US" dirty="0"/>
            </a:br>
            <a:r>
              <a:rPr lang="en-US" dirty="0"/>
              <a:t>building a new car has its </a:t>
            </a:r>
            <a:br>
              <a:rPr lang="en-US" dirty="0"/>
            </a:br>
            <a:r>
              <a:rPr lang="en-US" dirty="0"/>
              <a:t>own energy (and other) </a:t>
            </a:r>
            <a:br>
              <a:rPr lang="en-US" dirty="0"/>
            </a:br>
            <a:r>
              <a:rPr lang="en-US" dirty="0"/>
              <a:t>costs</a:t>
            </a:r>
          </a:p>
          <a:p>
            <a:pPr>
              <a:spcBef>
                <a:spcPts val="1800"/>
              </a:spcBef>
            </a:pPr>
            <a:r>
              <a:rPr lang="en-US" dirty="0"/>
              <a:t>Which cars should the government aim to get off the road?</a:t>
            </a:r>
          </a:p>
          <a:p>
            <a:pPr lvl="1"/>
            <a:r>
              <a:rPr lang="en-US" dirty="0"/>
              <a:t>even energy costs are </a:t>
            </a:r>
            <a:r>
              <a:rPr lang="en-US" dirty="0">
                <a:solidFill>
                  <a:srgbClr val="0070C0"/>
                </a:solidFill>
              </a:rPr>
              <a:t>not directly comparable </a:t>
            </a:r>
            <a:r>
              <a:rPr lang="en-US" dirty="0"/>
              <a:t>(e.g., perhaps </a:t>
            </a:r>
            <a:br>
              <a:rPr lang="en-US" dirty="0"/>
            </a:br>
            <a:r>
              <a:rPr lang="en-US" dirty="0"/>
              <a:t>gasoline contributes to energy dependence, coal does not)</a:t>
            </a:r>
          </a:p>
        </p:txBody>
      </p:sp>
      <p:pic>
        <p:nvPicPr>
          <p:cNvPr id="4" name="Picture 3" descr="oldtru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62" y="1792387"/>
            <a:ext cx="4417013" cy="224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4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basic version of our problem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22738" y="3024871"/>
            <a:ext cx="2698880" cy="9087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i="1" dirty="0"/>
              <a:t>	</a:t>
            </a:r>
            <a:r>
              <a:rPr lang="en-US" sz="3200" i="1" dirty="0">
                <a:solidFill>
                  <a:srgbClr val="C00000"/>
                </a:solidFill>
              </a:rPr>
              <a:t>is as bad as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62509" y="4222457"/>
            <a:ext cx="3886200" cy="103460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200" dirty="0"/>
              <a:t>	producing 1 bag </a:t>
            </a:r>
            <a:br>
              <a:rPr lang="en-US" sz="3200" dirty="0"/>
            </a:br>
            <a:r>
              <a:rPr lang="en-US" sz="3200" dirty="0"/>
              <a:t>of landfill trash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482" y="1594049"/>
            <a:ext cx="1647553" cy="2576941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447082" y="4222457"/>
            <a:ext cx="3259716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/>
              <a:t>	</a:t>
            </a:r>
            <a:r>
              <a:rPr lang="en-US" sz="3000" dirty="0"/>
              <a:t>using </a:t>
            </a:r>
            <a:r>
              <a:rPr lang="en-US" sz="3000" b="1" i="1" dirty="0">
                <a:solidFill>
                  <a:srgbClr val="0070C0"/>
                </a:solidFill>
              </a:rPr>
              <a:t>x</a:t>
            </a:r>
            <a:r>
              <a:rPr lang="en-US" sz="3000" dirty="0"/>
              <a:t> gallons </a:t>
            </a:r>
            <a:br>
              <a:rPr lang="en-US" sz="3000" dirty="0"/>
            </a:br>
            <a:r>
              <a:rPr lang="en-US" sz="3000" dirty="0"/>
              <a:t>of gasoline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3" b="94481" l="6641" r="953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0306" y="1713872"/>
            <a:ext cx="2189692" cy="263447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20962" y="5490682"/>
            <a:ext cx="4018730" cy="737510"/>
          </a:xfrm>
          <a:prstGeom prst="rect">
            <a:avLst/>
          </a:prstGeom>
          <a:ln w="38100" cmpd="sng"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i="1" dirty="0"/>
              <a:t>How to determine </a:t>
            </a:r>
            <a:r>
              <a:rPr lang="en-US" sz="3200" b="1" i="1" dirty="0">
                <a:solidFill>
                  <a:srgbClr val="0070C0"/>
                </a:solidFill>
              </a:rPr>
              <a:t>x</a:t>
            </a:r>
            <a:r>
              <a:rPr lang="en-US" sz="32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64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One Approach: Let’s Vote!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319935"/>
            <a:ext cx="8229600" cy="21641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should the outcome be…? </a:t>
            </a:r>
          </a:p>
          <a:p>
            <a:pPr lvl="1"/>
            <a:r>
              <a:rPr lang="en-US" dirty="0"/>
              <a:t>Average? Median?</a:t>
            </a:r>
          </a:p>
          <a:p>
            <a:pPr>
              <a:spcBef>
                <a:spcPts val="1800"/>
              </a:spcBef>
            </a:pPr>
            <a:r>
              <a:rPr lang="en-US" dirty="0"/>
              <a:t>Assuming that preferences are single-peaked, selecting the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 is strategy-proof and has other desirable social choice-theoretic properties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72000" y="1403033"/>
            <a:ext cx="2743200" cy="2289175"/>
            <a:chOff x="3048000" y="1219200"/>
            <a:chExt cx="2743200" cy="2289175"/>
          </a:xfrm>
        </p:grpSpPr>
        <p:grpSp>
          <p:nvGrpSpPr>
            <p:cNvPr id="20" name="Group 19"/>
            <p:cNvGrpSpPr/>
            <p:nvPr/>
          </p:nvGrpSpPr>
          <p:grpSpPr>
            <a:xfrm>
              <a:off x="3048000" y="2363788"/>
              <a:ext cx="457200" cy="1144587"/>
              <a:chOff x="3048000" y="2363788"/>
              <a:chExt cx="457200" cy="1144587"/>
            </a:xfrm>
          </p:grpSpPr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3048000" y="2668588"/>
                <a:ext cx="457200" cy="5334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lnSpc>
                    <a:spcPct val="118000"/>
                  </a:lnSpc>
                  <a:buClr>
                    <a:srgbClr val="000000"/>
                  </a:buClr>
                  <a:buSzPct val="100000"/>
                </a:pPr>
                <a:endParaRPr lang="en-US" sz="2400">
                  <a:solidFill>
                    <a:schemeClr val="bg1"/>
                  </a:solidFill>
                  <a:latin typeface="Times New Roman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3124200" y="2363788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lnSpc>
                    <a:spcPct val="118000"/>
                  </a:lnSpc>
                  <a:buClr>
                    <a:srgbClr val="000000"/>
                  </a:buClr>
                  <a:buSzPct val="100000"/>
                </a:pPr>
                <a:endParaRPr lang="en-US" sz="2400">
                  <a:solidFill>
                    <a:schemeClr val="bg1"/>
                  </a:solidFill>
                  <a:latin typeface="Times New Roman" charset="0"/>
                  <a:ea typeface="宋体" charset="0"/>
                  <a:cs typeface="宋体" charset="0"/>
                </a:endParaRPr>
              </a:p>
            </p:txBody>
          </p:sp>
          <p:cxnSp>
            <p:nvCxnSpPr>
              <p:cNvPr id="25" name="Straight Connector 11"/>
              <p:cNvCxnSpPr>
                <a:cxnSpLocks noChangeShapeType="1"/>
              </p:cNvCxnSpPr>
              <p:nvPr/>
            </p:nvCxnSpPr>
            <p:spPr bwMode="auto">
              <a:xfrm rot="5400000">
                <a:off x="2971006" y="3278982"/>
                <a:ext cx="382587" cy="76200"/>
              </a:xfrm>
              <a:prstGeom prst="line">
                <a:avLst/>
              </a:prstGeom>
              <a:noFill/>
              <a:ln w="635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12"/>
              <p:cNvCxnSpPr>
                <a:cxnSpLocks noChangeShapeType="1"/>
              </p:cNvCxnSpPr>
              <p:nvPr/>
            </p:nvCxnSpPr>
            <p:spPr bwMode="auto">
              <a:xfrm rot="16200000" flipH="1">
                <a:off x="3200400" y="3278188"/>
                <a:ext cx="381000" cy="76200"/>
              </a:xfrm>
              <a:prstGeom prst="line">
                <a:avLst/>
              </a:prstGeom>
              <a:noFill/>
              <a:ln w="635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3429000" y="1219200"/>
              <a:ext cx="2362200" cy="762000"/>
            </a:xfrm>
            <a:prstGeom prst="wedgeEllipseCallout">
              <a:avLst>
                <a:gd name="adj1" fmla="val -51444"/>
                <a:gd name="adj2" fmla="val 102310"/>
              </a:avLst>
            </a:prstGeom>
            <a:solidFill>
              <a:srgbClr val="F5F7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3892545" y="1371600"/>
              <a:ext cx="1752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i="1" dirty="0"/>
                <a:t>x</a:t>
              </a:r>
              <a:r>
                <a:rPr lang="en-US" sz="2000" dirty="0"/>
                <a:t> should be 4</a:t>
              </a:r>
              <a:endParaRPr lang="en-US" sz="3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40710" y="1403032"/>
            <a:ext cx="2362200" cy="2287588"/>
            <a:chOff x="16710" y="1219200"/>
            <a:chExt cx="2362200" cy="2287588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1905000" y="2667000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>
              <a:solidFill>
                <a:srgbClr val="EE1802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18000"/>
                </a:lnSpc>
                <a:buClr>
                  <a:srgbClr val="000000"/>
                </a:buClr>
                <a:buSzPct val="100000"/>
              </a:pPr>
              <a:endParaRPr lang="en-US"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1981200" y="2362200"/>
              <a:ext cx="304800" cy="304800"/>
            </a:xfrm>
            <a:prstGeom prst="ellipse">
              <a:avLst/>
            </a:prstGeom>
            <a:solidFill>
              <a:srgbClr val="EE180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lnSpc>
                  <a:spcPct val="118000"/>
                </a:lnSpc>
                <a:buClr>
                  <a:srgbClr val="000000"/>
                </a:buClr>
                <a:buSzPct val="100000"/>
              </a:pPr>
              <a:endParaRPr lang="en-US"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cxnSp>
          <p:nvCxnSpPr>
            <p:cNvPr id="30" name="Straight Connector 7"/>
            <p:cNvCxnSpPr>
              <a:cxnSpLocks noChangeShapeType="1"/>
            </p:cNvCxnSpPr>
            <p:nvPr/>
          </p:nvCxnSpPr>
          <p:spPr bwMode="auto">
            <a:xfrm rot="5400000">
              <a:off x="1828006" y="3277394"/>
              <a:ext cx="382588" cy="76200"/>
            </a:xfrm>
            <a:prstGeom prst="line">
              <a:avLst/>
            </a:prstGeom>
            <a:noFill/>
            <a:ln w="63500">
              <a:solidFill>
                <a:srgbClr val="EE180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8"/>
            <p:cNvCxnSpPr>
              <a:cxnSpLocks noChangeShapeType="1"/>
            </p:cNvCxnSpPr>
            <p:nvPr/>
          </p:nvCxnSpPr>
          <p:spPr bwMode="auto">
            <a:xfrm rot="16200000" flipH="1">
              <a:off x="2057400" y="3276600"/>
              <a:ext cx="381000" cy="76200"/>
            </a:xfrm>
            <a:prstGeom prst="line">
              <a:avLst/>
            </a:prstGeom>
            <a:noFill/>
            <a:ln w="63500">
              <a:solidFill>
                <a:srgbClr val="EE180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16710" y="1219200"/>
              <a:ext cx="2362200" cy="762000"/>
            </a:xfrm>
            <a:prstGeom prst="wedgeEllipseCallout">
              <a:avLst>
                <a:gd name="adj1" fmla="val 27495"/>
                <a:gd name="adj2" fmla="val 85838"/>
              </a:avLst>
            </a:prstGeom>
            <a:solidFill>
              <a:srgbClr val="EBB4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421770" y="1371600"/>
              <a:ext cx="1752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i="1" dirty="0"/>
                <a:t>x</a:t>
              </a:r>
              <a:r>
                <a:rPr lang="en-US" sz="2000" dirty="0"/>
                <a:t> should be 2</a:t>
              </a:r>
              <a:endParaRPr lang="en-US" sz="3200" dirty="0"/>
            </a:p>
          </p:txBody>
        </p:sp>
      </p:grpSp>
      <p:cxnSp>
        <p:nvCxnSpPr>
          <p:cNvPr id="34" name="Straight Connector 4"/>
          <p:cNvCxnSpPr>
            <a:cxnSpLocks noChangeShapeType="1"/>
          </p:cNvCxnSpPr>
          <p:nvPr/>
        </p:nvCxnSpPr>
        <p:spPr bwMode="auto">
          <a:xfrm>
            <a:off x="2438400" y="3917632"/>
            <a:ext cx="723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7315200" y="1323610"/>
            <a:ext cx="2775088" cy="2368598"/>
            <a:chOff x="5516993" y="1921453"/>
            <a:chExt cx="2775088" cy="2368598"/>
          </a:xfrm>
        </p:grpSpPr>
        <p:grpSp>
          <p:nvGrpSpPr>
            <p:cNvPr id="47" name="Group 46"/>
            <p:cNvGrpSpPr/>
            <p:nvPr/>
          </p:nvGrpSpPr>
          <p:grpSpPr>
            <a:xfrm>
              <a:off x="5516993" y="1921453"/>
              <a:ext cx="2775088" cy="2368598"/>
              <a:chOff x="5976543" y="1390456"/>
              <a:chExt cx="2775088" cy="2368598"/>
            </a:xfrm>
          </p:grpSpPr>
          <p:sp>
            <p:nvSpPr>
              <p:cNvPr id="46" name="AutoShape 5"/>
              <p:cNvSpPr>
                <a:spLocks noChangeArrowheads="1"/>
              </p:cNvSpPr>
              <p:nvPr/>
            </p:nvSpPr>
            <p:spPr bwMode="auto">
              <a:xfrm>
                <a:off x="6475519" y="1390456"/>
                <a:ext cx="2276112" cy="762000"/>
              </a:xfrm>
              <a:prstGeom prst="wedgeEllipseCallout">
                <a:avLst>
                  <a:gd name="adj1" fmla="val -51444"/>
                  <a:gd name="adj2" fmla="val 10231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0" hangingPunct="0"/>
                <a:endParaRPr lang="en-US" sz="2400" dirty="0">
                  <a:solidFill>
                    <a:srgbClr val="3366FF"/>
                  </a:solidFill>
                  <a:latin typeface="Times New Roman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5976543" y="2614466"/>
                <a:ext cx="457200" cy="1144588"/>
                <a:chOff x="6172200" y="2514600"/>
                <a:chExt cx="457200" cy="1144588"/>
              </a:xfrm>
            </p:grpSpPr>
            <p:sp>
              <p:nvSpPr>
                <p:cNvPr id="39" name="Oval 13"/>
                <p:cNvSpPr>
                  <a:spLocks noChangeArrowheads="1"/>
                </p:cNvSpPr>
                <p:nvPr/>
              </p:nvSpPr>
              <p:spPr bwMode="auto">
                <a:xfrm>
                  <a:off x="6172200" y="2819400"/>
                  <a:ext cx="457200" cy="533400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lnSpc>
                      <a:spcPct val="118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en-US" sz="2400" kern="0">
                    <a:solidFill>
                      <a:srgbClr val="FFFFFF"/>
                    </a:solidFill>
                    <a:latin typeface="Times New Roman" charset="0"/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40" name="Oval 14"/>
                <p:cNvSpPr>
                  <a:spLocks noChangeArrowheads="1"/>
                </p:cNvSpPr>
                <p:nvPr/>
              </p:nvSpPr>
              <p:spPr bwMode="auto">
                <a:xfrm>
                  <a:off x="6248400" y="2514600"/>
                  <a:ext cx="304800" cy="304800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lnSpc>
                      <a:spcPct val="118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en-US" sz="2400" kern="0">
                    <a:solidFill>
                      <a:srgbClr val="FFFFFF"/>
                    </a:solidFill>
                    <a:latin typeface="Times New Roman" charset="0"/>
                    <a:ea typeface="宋体" charset="0"/>
                    <a:cs typeface="宋体" charset="0"/>
                  </a:endParaRPr>
                </a:p>
              </p:txBody>
            </p:sp>
            <p:cxnSp>
              <p:nvCxnSpPr>
                <p:cNvPr id="41" name="Straight Connector 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95206" y="3429794"/>
                  <a:ext cx="382588" cy="76200"/>
                </a:xfrm>
                <a:prstGeom prst="line">
                  <a:avLst/>
                </a:prstGeom>
                <a:noFill/>
                <a:ln w="6350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" name="Straight Connector 1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324600" y="3429000"/>
                  <a:ext cx="381000" cy="76200"/>
                </a:xfrm>
                <a:prstGeom prst="line">
                  <a:avLst/>
                </a:prstGeom>
                <a:noFill/>
                <a:ln w="6350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6340305" y="2097780"/>
              <a:ext cx="1905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i="1" dirty="0"/>
                <a:t>x</a:t>
              </a:r>
              <a:r>
                <a:rPr lang="en-US" sz="2000" dirty="0"/>
                <a:t> should be 10</a:t>
              </a:r>
              <a:endParaRPr lang="en-US" sz="3200" dirty="0"/>
            </a:p>
          </p:txBody>
        </p:sp>
      </p:grpSp>
      <p:grpSp>
        <p:nvGrpSpPr>
          <p:cNvPr id="54" name="Gruppierung 53"/>
          <p:cNvGrpSpPr/>
          <p:nvPr/>
        </p:nvGrpSpPr>
        <p:grpSpPr>
          <a:xfrm>
            <a:off x="7620000" y="4187825"/>
            <a:ext cx="2261685" cy="829375"/>
            <a:chOff x="3371075" y="3257920"/>
            <a:chExt cx="2261685" cy="829375"/>
          </a:xfrm>
        </p:grpSpPr>
        <p:sp>
          <p:nvSpPr>
            <p:cNvPr id="55" name="Rectangle 3"/>
            <p:cNvSpPr txBox="1">
              <a:spLocks noChangeArrowheads="1"/>
            </p:cNvSpPr>
            <p:nvPr/>
          </p:nvSpPr>
          <p:spPr>
            <a:xfrm>
              <a:off x="3371075" y="3325295"/>
              <a:ext cx="2261685" cy="7620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4400" dirty="0"/>
                <a:t>1    = </a:t>
              </a:r>
              <a:r>
                <a:rPr lang="en-US" sz="4000" i="1" dirty="0"/>
                <a:t>x</a:t>
              </a:r>
            </a:p>
          </p:txBody>
        </p:sp>
        <p:pic>
          <p:nvPicPr>
            <p:cNvPr id="56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7033" y="3284814"/>
              <a:ext cx="475174" cy="743221"/>
            </a:xfrm>
            <a:prstGeom prst="rect">
              <a:avLst/>
            </a:prstGeom>
          </p:spPr>
        </p:pic>
        <p:pic>
          <p:nvPicPr>
            <p:cNvPr id="57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73" b="94481" l="6641" r="9531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42087" y="3257920"/>
              <a:ext cx="689351" cy="829375"/>
            </a:xfrm>
            <a:prstGeom prst="rect">
              <a:avLst/>
            </a:prstGeom>
          </p:spPr>
        </p:pic>
      </p:grpSp>
      <p:sp>
        <p:nvSpPr>
          <p:cNvPr id="6" name="Textfeld 5"/>
          <p:cNvSpPr txBox="1"/>
          <p:nvPr/>
        </p:nvSpPr>
        <p:spPr>
          <a:xfrm>
            <a:off x="9796079" y="367415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52638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Consistency of tradeoffs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6698064" y="5064085"/>
            <a:ext cx="2591663" cy="1053050"/>
            <a:chOff x="4490925" y="3014375"/>
            <a:chExt cx="2591663" cy="1053050"/>
          </a:xfrm>
        </p:grpSpPr>
        <p:sp>
          <p:nvSpPr>
            <p:cNvPr id="16" name="Abgerundetes Rechteck 15"/>
            <p:cNvSpPr/>
            <p:nvPr/>
          </p:nvSpPr>
          <p:spPr>
            <a:xfrm>
              <a:off x="4490925" y="3014375"/>
              <a:ext cx="2591663" cy="10530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bgerundetes Rechteck 8"/>
            <p:cNvSpPr/>
            <p:nvPr/>
          </p:nvSpPr>
          <p:spPr>
            <a:xfrm>
              <a:off x="4521768" y="3045218"/>
              <a:ext cx="2529977" cy="9913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dirty="0" err="1"/>
                <a:t>Producing</a:t>
              </a:r>
              <a:r>
                <a:rPr lang="de-DE" sz="2400" dirty="0"/>
                <a:t> </a:t>
              </a:r>
              <a:r>
                <a:rPr lang="de-DE" sz="2400" dirty="0" err="1"/>
                <a:t>trash</a:t>
              </a:r>
              <a:r>
                <a:rPr lang="de-DE" sz="2400" dirty="0"/>
                <a:t> [</a:t>
              </a:r>
              <a:r>
                <a:rPr lang="de-DE" sz="2400" dirty="0" err="1"/>
                <a:t>bags</a:t>
              </a:r>
              <a:r>
                <a:rPr lang="de-DE" sz="2400" dirty="0"/>
                <a:t>]</a:t>
              </a:r>
            </a:p>
          </p:txBody>
        </p:sp>
      </p:grpSp>
      <p:grpSp>
        <p:nvGrpSpPr>
          <p:cNvPr id="8" name="Gruppierung 7"/>
          <p:cNvGrpSpPr/>
          <p:nvPr/>
        </p:nvGrpSpPr>
        <p:grpSpPr>
          <a:xfrm>
            <a:off x="2207139" y="5064085"/>
            <a:ext cx="2591663" cy="1053050"/>
            <a:chOff x="0" y="3014375"/>
            <a:chExt cx="2591663" cy="1053050"/>
          </a:xfrm>
        </p:grpSpPr>
        <p:sp>
          <p:nvSpPr>
            <p:cNvPr id="12" name="Abgerundetes Rechteck 11"/>
            <p:cNvSpPr/>
            <p:nvPr/>
          </p:nvSpPr>
          <p:spPr>
            <a:xfrm>
              <a:off x="0" y="3014375"/>
              <a:ext cx="2591663" cy="10530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Abgerundetes Rechteck 12"/>
            <p:cNvSpPr/>
            <p:nvPr/>
          </p:nvSpPr>
          <p:spPr>
            <a:xfrm>
              <a:off x="30843" y="3045218"/>
              <a:ext cx="2529977" cy="9913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dirty="0"/>
                <a:t>Using gasoline [gallons]</a:t>
              </a:r>
            </a:p>
          </p:txBody>
        </p:sp>
      </p:grpSp>
      <p:grpSp>
        <p:nvGrpSpPr>
          <p:cNvPr id="22" name="Gruppierung 21"/>
          <p:cNvGrpSpPr/>
          <p:nvPr/>
        </p:nvGrpSpPr>
        <p:grpSpPr>
          <a:xfrm>
            <a:off x="4441417" y="2050929"/>
            <a:ext cx="2614030" cy="2983965"/>
            <a:chOff x="3264985" y="2050928"/>
            <a:chExt cx="2614030" cy="2983965"/>
          </a:xfrm>
        </p:grpSpPr>
        <p:grpSp>
          <p:nvGrpSpPr>
            <p:cNvPr id="4" name="Gruppierung 3"/>
            <p:cNvGrpSpPr/>
            <p:nvPr/>
          </p:nvGrpSpPr>
          <p:grpSpPr>
            <a:xfrm>
              <a:off x="3276168" y="2050928"/>
              <a:ext cx="2591663" cy="1053050"/>
              <a:chOff x="2245462" y="1218"/>
              <a:chExt cx="2591663" cy="1053050"/>
            </a:xfrm>
          </p:grpSpPr>
          <p:sp>
            <p:nvSpPr>
              <p:cNvPr id="20" name="Abgerundetes Rechteck 19"/>
              <p:cNvSpPr/>
              <p:nvPr/>
            </p:nvSpPr>
            <p:spPr>
              <a:xfrm>
                <a:off x="2245462" y="1218"/>
                <a:ext cx="2591663" cy="105305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" name="Abgerundetes Rechteck 4"/>
              <p:cNvSpPr/>
              <p:nvPr/>
            </p:nvSpPr>
            <p:spPr>
              <a:xfrm>
                <a:off x="2276305" y="32061"/>
                <a:ext cx="2529977" cy="99136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400" dirty="0"/>
                  <a:t>Clearing forest [square meters]</a:t>
                </a:r>
              </a:p>
            </p:txBody>
          </p:sp>
        </p:grpSp>
        <p:grpSp>
          <p:nvGrpSpPr>
            <p:cNvPr id="5" name="Gruppierung 4"/>
            <p:cNvGrpSpPr/>
            <p:nvPr/>
          </p:nvGrpSpPr>
          <p:grpSpPr>
            <a:xfrm>
              <a:off x="5510448" y="3166392"/>
              <a:ext cx="368567" cy="1835279"/>
              <a:chOff x="4479742" y="1116682"/>
              <a:chExt cx="368567" cy="1835279"/>
            </a:xfrm>
          </p:grpSpPr>
          <p:sp>
            <p:nvSpPr>
              <p:cNvPr id="18" name="Pfeil nach rechts 17"/>
              <p:cNvSpPr/>
              <p:nvPr/>
            </p:nvSpPr>
            <p:spPr>
              <a:xfrm rot="3198348">
                <a:off x="3746386" y="1850038"/>
                <a:ext cx="1835279" cy="368567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9" name="Pfeil nach rechts 6"/>
              <p:cNvSpPr/>
              <p:nvPr/>
            </p:nvSpPr>
            <p:spPr>
              <a:xfrm rot="3198348">
                <a:off x="3764928" y="1905239"/>
                <a:ext cx="1743137" cy="1842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1200" dirty="0"/>
              </a:p>
            </p:txBody>
          </p:sp>
        </p:grpSp>
        <p:grpSp>
          <p:nvGrpSpPr>
            <p:cNvPr id="9" name="Gruppierung 8"/>
            <p:cNvGrpSpPr/>
            <p:nvPr/>
          </p:nvGrpSpPr>
          <p:grpSpPr>
            <a:xfrm>
              <a:off x="3264985" y="3133170"/>
              <a:ext cx="368567" cy="1901723"/>
              <a:chOff x="2234279" y="1083460"/>
              <a:chExt cx="368567" cy="1901723"/>
            </a:xfrm>
          </p:grpSpPr>
          <p:sp>
            <p:nvSpPr>
              <p:cNvPr id="10" name="Pfeil nach links 9"/>
              <p:cNvSpPr/>
              <p:nvPr/>
            </p:nvSpPr>
            <p:spPr>
              <a:xfrm rot="18401652">
                <a:off x="1467701" y="1850038"/>
                <a:ext cx="1901723" cy="368567"/>
              </a:xfrm>
              <a:prstGeom prst="left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1" name="Pfeil nach links 14"/>
              <p:cNvSpPr/>
              <p:nvPr/>
            </p:nvSpPr>
            <p:spPr>
              <a:xfrm rot="18401652">
                <a:off x="1541301" y="1905239"/>
                <a:ext cx="1809581" cy="1842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Textfeld 22"/>
          <p:cNvSpPr txBox="1"/>
          <p:nvPr/>
        </p:nvSpPr>
        <p:spPr>
          <a:xfrm>
            <a:off x="5521169" y="5561006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i="1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30" name="Gruppierung 29"/>
          <p:cNvGrpSpPr/>
          <p:nvPr/>
        </p:nvGrpSpPr>
        <p:grpSpPr>
          <a:xfrm>
            <a:off x="4063087" y="3553062"/>
            <a:ext cx="3383833" cy="707886"/>
            <a:chOff x="2886654" y="3553062"/>
            <a:chExt cx="3383833" cy="707886"/>
          </a:xfrm>
        </p:grpSpPr>
        <p:sp>
          <p:nvSpPr>
            <p:cNvPr id="25" name="Textfeld 24"/>
            <p:cNvSpPr txBox="1"/>
            <p:nvPr/>
          </p:nvSpPr>
          <p:spPr>
            <a:xfrm>
              <a:off x="5882239" y="3553062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b="1" i="1" dirty="0" err="1">
                  <a:solidFill>
                    <a:srgbClr val="0000FF"/>
                  </a:solidFill>
                </a:rPr>
                <a:t>z</a:t>
              </a:r>
              <a:endParaRPr lang="de-DE" sz="40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886654" y="3553062"/>
              <a:ext cx="4251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b="1" i="1" dirty="0" err="1">
                  <a:solidFill>
                    <a:srgbClr val="0000FF"/>
                  </a:solidFill>
                </a:rPr>
                <a:t>y</a:t>
              </a:r>
              <a:endParaRPr lang="de-DE" sz="4000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1" name="Gruppierung 30"/>
          <p:cNvGrpSpPr/>
          <p:nvPr/>
        </p:nvGrpSpPr>
        <p:grpSpPr>
          <a:xfrm>
            <a:off x="7873033" y="2484538"/>
            <a:ext cx="2420658" cy="1312090"/>
            <a:chOff x="6576289" y="2337490"/>
            <a:chExt cx="2420658" cy="1312090"/>
          </a:xfrm>
        </p:grpSpPr>
        <p:sp>
          <p:nvSpPr>
            <p:cNvPr id="28" name="Textfeld 27"/>
            <p:cNvSpPr txBox="1"/>
            <p:nvPr/>
          </p:nvSpPr>
          <p:spPr>
            <a:xfrm>
              <a:off x="6690804" y="2475844"/>
              <a:ext cx="2133982" cy="1077218"/>
            </a:xfrm>
            <a:prstGeom prst="rect">
              <a:avLst/>
            </a:prstGeom>
            <a:noFill/>
            <a:ln w="76200" cap="rnd" cmpd="sng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dirty="0" err="1"/>
                <a:t>Consistency</a:t>
              </a:r>
              <a:r>
                <a:rPr lang="de-DE" sz="2800" dirty="0"/>
                <a:t>:</a:t>
              </a:r>
            </a:p>
            <a:p>
              <a:r>
                <a:rPr lang="de-DE" sz="3600" b="1" i="1" dirty="0" err="1">
                  <a:solidFill>
                    <a:srgbClr val="0000FF"/>
                  </a:solidFill>
                </a:rPr>
                <a:t>z</a:t>
              </a:r>
              <a:r>
                <a:rPr lang="de-DE" sz="3600" b="1" i="1" dirty="0">
                  <a:solidFill>
                    <a:srgbClr val="0000FF"/>
                  </a:solidFill>
                </a:rPr>
                <a:t> = </a:t>
              </a:r>
              <a:r>
                <a:rPr lang="de-DE" sz="3600" b="1" i="1" dirty="0" err="1">
                  <a:solidFill>
                    <a:srgbClr val="0000FF"/>
                  </a:solidFill>
                </a:rPr>
                <a:t>xy</a:t>
              </a:r>
              <a:endParaRPr lang="de-DE" sz="36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6576289" y="2337490"/>
              <a:ext cx="2420658" cy="1312090"/>
            </a:xfrm>
            <a:prstGeom prst="roundRect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9585165" y="22057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982233" y="5407730"/>
            <a:ext cx="1517904" cy="365760"/>
            <a:chOff x="1112389" y="1778000"/>
            <a:chExt cx="855382" cy="204466"/>
          </a:xfrm>
        </p:grpSpPr>
        <p:sp>
          <p:nvSpPr>
            <p:cNvPr id="35" name="Arrow: Left 34"/>
            <p:cNvSpPr/>
            <p:nvPr/>
          </p:nvSpPr>
          <p:spPr>
            <a:xfrm rot="10800000">
              <a:off x="1112389" y="1778000"/>
              <a:ext cx="855382" cy="204466"/>
            </a:xfrm>
            <a:prstGeom prst="leftArrow">
              <a:avLst/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Arrow: Left 4"/>
            <p:cNvSpPr txBox="1"/>
            <p:nvPr/>
          </p:nvSpPr>
          <p:spPr>
            <a:xfrm rot="21600000">
              <a:off x="1173729" y="1818893"/>
              <a:ext cx="732702" cy="122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800" kern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4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0036" y="231912"/>
            <a:ext cx="8627964" cy="90805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A paradox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1752601" y="1362558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160588" y="2170113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844925" y="2174875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125789" y="3363914"/>
            <a:ext cx="312737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/>
        </p:nvGraphicFramePr>
        <p:xfrm>
          <a:off x="4745141" y="1361044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5153025" y="2168525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6837363" y="2173288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6118225" y="3362325"/>
            <a:ext cx="312738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24" name="Content Placeholder 3"/>
          <p:cNvGraphicFramePr>
            <a:graphicFrameLocks/>
          </p:cNvGraphicFramePr>
          <p:nvPr/>
        </p:nvGraphicFramePr>
        <p:xfrm>
          <a:off x="7732308" y="1353551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084" name="TextBox 13"/>
          <p:cNvSpPr txBox="1">
            <a:spLocks noChangeArrowheads="1"/>
          </p:cNvSpPr>
          <p:nvPr/>
        </p:nvSpPr>
        <p:spPr bwMode="auto">
          <a:xfrm>
            <a:off x="8140700" y="2162175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085" name="TextBox 14"/>
          <p:cNvSpPr txBox="1">
            <a:spLocks noChangeArrowheads="1"/>
          </p:cNvSpPr>
          <p:nvPr/>
        </p:nvSpPr>
        <p:spPr bwMode="auto">
          <a:xfrm>
            <a:off x="9825038" y="2165350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3086" name="TextBox 15"/>
          <p:cNvSpPr txBox="1">
            <a:spLocks noChangeArrowheads="1"/>
          </p:cNvSpPr>
          <p:nvPr/>
        </p:nvSpPr>
        <p:spPr bwMode="auto">
          <a:xfrm>
            <a:off x="9104314" y="3354389"/>
            <a:ext cx="312737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655764" y="4419600"/>
            <a:ext cx="32210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1313" indent="-341313" defTabSz="407988" eaLnBrk="0" hangingPunct="0">
              <a:spcBef>
                <a:spcPct val="20000"/>
              </a:spcBef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  <a:defRPr/>
            </a:pPr>
            <a:r>
              <a:rPr lang="en-US" sz="3200" kern="0" dirty="0"/>
              <a:t>	Just taking medians pairwise results in inconsistency</a:t>
            </a:r>
            <a:endParaRPr lang="en-GB" sz="2800" kern="0" dirty="0">
              <a:solidFill>
                <a:srgbClr val="FF0000"/>
              </a:solidFill>
            </a:endParaRPr>
          </a:p>
          <a:p>
            <a:pPr marL="741363" lvl="1" indent="-341313" defTabSz="407988" eaLnBrk="0" hangingPunct="0">
              <a:spcBef>
                <a:spcPct val="20000"/>
              </a:spcBef>
              <a:buFontTx/>
              <a:buChar char="–"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  <a:defRPr/>
            </a:pPr>
            <a:endParaRPr lang="en-GB" sz="2800" kern="0" dirty="0"/>
          </a:p>
        </p:txBody>
      </p:sp>
      <p:graphicFrame>
        <p:nvGraphicFramePr>
          <p:cNvPr id="30" name="Content Placeholder 3"/>
          <p:cNvGraphicFramePr>
            <a:graphicFrameLocks/>
          </p:cNvGraphicFramePr>
          <p:nvPr/>
        </p:nvGraphicFramePr>
        <p:xfrm>
          <a:off x="6019801" y="4182476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6427788" y="4991100"/>
            <a:ext cx="535724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8112125" y="4994275"/>
            <a:ext cx="535724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7391400" y="6183314"/>
            <a:ext cx="312738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267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1" grpId="0" animBg="1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319" y="-48795"/>
            <a:ext cx="9873233" cy="908050"/>
          </a:xfrm>
          <a:noFill/>
        </p:spPr>
        <p:txBody>
          <a:bodyPr vert="horz" lIns="0" tIns="0" rIns="0" bIns="0" rtlCol="0" anchor="ctr">
            <a:normAutofit fontScale="90000"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A first attempt at a rule satisfying consistency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4" y="754408"/>
            <a:ext cx="8783637" cy="49530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Let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be voter </a:t>
            </a:r>
            <a:r>
              <a:rPr lang="en-GB" dirty="0">
                <a:solidFill>
                  <a:srgbClr val="0070C0"/>
                </a:solidFill>
              </a:rPr>
              <a:t>i</a:t>
            </a:r>
            <a:r>
              <a:rPr lang="en-GB" dirty="0"/>
              <a:t>’s </a:t>
            </a:r>
            <a:r>
              <a:rPr lang="en-GB" dirty="0" err="1"/>
              <a:t>tradeoff</a:t>
            </a:r>
            <a:r>
              <a:rPr lang="en-GB" dirty="0"/>
              <a:t> between </a:t>
            </a:r>
            <a:r>
              <a:rPr lang="en-GB" dirty="0">
                <a:solidFill>
                  <a:srgbClr val="0070C0"/>
                </a:solidFill>
              </a:rPr>
              <a:t>a</a:t>
            </a:r>
            <a:r>
              <a:rPr lang="en-GB" dirty="0"/>
              <a:t> and </a:t>
            </a:r>
            <a:r>
              <a:rPr lang="en-GB" dirty="0">
                <a:solidFill>
                  <a:srgbClr val="0070C0"/>
                </a:solidFill>
              </a:rPr>
              <a:t>b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Aggregate </a:t>
            </a:r>
            <a:r>
              <a:rPr lang="en-GB" dirty="0" err="1"/>
              <a:t>tradeoff</a:t>
            </a:r>
            <a:r>
              <a:rPr lang="en-GB" dirty="0"/>
              <a:t> graph </a:t>
            </a:r>
            <a:r>
              <a:rPr lang="en-GB" dirty="0">
                <a:solidFill>
                  <a:srgbClr val="0070C0"/>
                </a:solidFill>
              </a:rPr>
              <a:t>t</a:t>
            </a:r>
            <a:r>
              <a:rPr lang="en-GB" dirty="0"/>
              <a:t> has score </a:t>
            </a:r>
            <a:r>
              <a:rPr lang="el-GR" dirty="0">
                <a:solidFill>
                  <a:srgbClr val="0070C0"/>
                </a:solidFill>
              </a:rPr>
              <a:t>Σ</a:t>
            </a:r>
            <a:r>
              <a:rPr lang="en-GB" baseline="-25000" dirty="0">
                <a:solidFill>
                  <a:srgbClr val="0070C0"/>
                </a:solidFill>
              </a:rPr>
              <a:t>i</a:t>
            </a:r>
            <a:r>
              <a:rPr lang="el-GR" dirty="0">
                <a:solidFill>
                  <a:srgbClr val="0070C0"/>
                </a:solidFill>
              </a:rPr>
              <a:t> Σ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 |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 -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 |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52601" y="1813126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60588" y="2620681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844925" y="2625443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125789" y="3814482"/>
            <a:ext cx="312737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745141" y="1811612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153025" y="2619093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837363" y="2623856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118225" y="3812893"/>
            <a:ext cx="312738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7732308" y="1804119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40700" y="2612743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9825038" y="2615918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9104314" y="3804957"/>
            <a:ext cx="312737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2547292" y="4328248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2955279" y="5136872"/>
            <a:ext cx="535724" cy="3693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4639616" y="5140047"/>
            <a:ext cx="535724" cy="3693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826128" y="6329085"/>
            <a:ext cx="505267" cy="3693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3/2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00601" y="4678382"/>
            <a:ext cx="1028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distance:</a:t>
            </a:r>
          </a:p>
          <a:p>
            <a:r>
              <a:rPr lang="en-US" dirty="0"/>
              <a:t>100 to v</a:t>
            </a:r>
            <a:r>
              <a:rPr lang="en-US" baseline="-25000" dirty="0"/>
              <a:t>1</a:t>
            </a:r>
          </a:p>
          <a:p>
            <a:r>
              <a:rPr lang="en-US" dirty="0"/>
              <a:t>100 to v</a:t>
            </a:r>
            <a:r>
              <a:rPr lang="en-US" baseline="-250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19009" y="4685010"/>
            <a:ext cx="1028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distance:</a:t>
            </a:r>
          </a:p>
          <a:p>
            <a:r>
              <a:rPr lang="en-US" dirty="0"/>
              <a:t>100 to v</a:t>
            </a:r>
            <a:r>
              <a:rPr lang="en-US" baseline="-25000" dirty="0"/>
              <a:t>1</a:t>
            </a:r>
          </a:p>
          <a:p>
            <a:r>
              <a:rPr lang="en-US" dirty="0"/>
              <a:t>300 to v</a:t>
            </a:r>
            <a:r>
              <a:rPr lang="en-US" baseline="-250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4955" y="6434670"/>
            <a:ext cx="4878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distance: 1/2 to v</a:t>
            </a:r>
            <a:r>
              <a:rPr lang="en-US" baseline="-25000" dirty="0"/>
              <a:t>1</a:t>
            </a:r>
            <a:r>
              <a:rPr lang="en-US" dirty="0"/>
              <a:t>,1/2 to v</a:t>
            </a:r>
            <a:r>
              <a:rPr lang="en-US" baseline="-25000" dirty="0"/>
              <a:t>2</a:t>
            </a:r>
            <a:r>
              <a:rPr lang="en-US" dirty="0"/>
              <a:t>, 3/2 to v</a:t>
            </a:r>
            <a:r>
              <a:rPr lang="en-US" baseline="-25000" dirty="0"/>
              <a:t>3</a:t>
            </a:r>
          </a:p>
          <a:p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6626120" y="5620968"/>
            <a:ext cx="2397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distance: 602.5 (minimum)</a:t>
            </a:r>
            <a:endParaRPr lang="en-US" b="1" baseline="-25000" dirty="0"/>
          </a:p>
          <a:p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616011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6520" y="159024"/>
            <a:ext cx="9144000" cy="90805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A nice property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4" y="1020416"/>
            <a:ext cx="8783637" cy="49530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This rule </a:t>
            </a:r>
            <a:r>
              <a:rPr lang="en-US" dirty="0">
                <a:solidFill>
                  <a:srgbClr val="0070C0"/>
                </a:solidFill>
              </a:rPr>
              <a:t>agrees with the median </a:t>
            </a:r>
            <a:r>
              <a:rPr lang="en-US" dirty="0"/>
              <a:t>when there are only two activities!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572000" y="1946365"/>
            <a:ext cx="2743200" cy="2289175"/>
            <a:chOff x="3048000" y="1219200"/>
            <a:chExt cx="2743200" cy="2289175"/>
          </a:xfrm>
        </p:grpSpPr>
        <p:grpSp>
          <p:nvGrpSpPr>
            <p:cNvPr id="26" name="Group 19"/>
            <p:cNvGrpSpPr/>
            <p:nvPr/>
          </p:nvGrpSpPr>
          <p:grpSpPr>
            <a:xfrm>
              <a:off x="3048000" y="2363788"/>
              <a:ext cx="457200" cy="1144587"/>
              <a:chOff x="3048000" y="2363788"/>
              <a:chExt cx="457200" cy="1144587"/>
            </a:xfrm>
          </p:grpSpPr>
          <p:sp>
            <p:nvSpPr>
              <p:cNvPr id="29" name="Oval 9"/>
              <p:cNvSpPr>
                <a:spLocks noChangeArrowheads="1"/>
              </p:cNvSpPr>
              <p:nvPr/>
            </p:nvSpPr>
            <p:spPr bwMode="auto">
              <a:xfrm>
                <a:off x="3048000" y="2668588"/>
                <a:ext cx="457200" cy="5334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lnSpc>
                    <a:spcPct val="118000"/>
                  </a:lnSpc>
                  <a:buClr>
                    <a:srgbClr val="000000"/>
                  </a:buClr>
                  <a:buSzPct val="100000"/>
                </a:pPr>
                <a:endParaRPr lang="en-US" sz="2400">
                  <a:solidFill>
                    <a:schemeClr val="bg1"/>
                  </a:solidFill>
                  <a:latin typeface="Times New Roman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30" name="Oval 10"/>
              <p:cNvSpPr>
                <a:spLocks noChangeArrowheads="1"/>
              </p:cNvSpPr>
              <p:nvPr/>
            </p:nvSpPr>
            <p:spPr bwMode="auto">
              <a:xfrm>
                <a:off x="3124200" y="2363788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lnSpc>
                    <a:spcPct val="118000"/>
                  </a:lnSpc>
                  <a:buClr>
                    <a:srgbClr val="000000"/>
                  </a:buClr>
                  <a:buSzPct val="100000"/>
                </a:pPr>
                <a:endParaRPr lang="en-US" sz="2400">
                  <a:solidFill>
                    <a:schemeClr val="bg1"/>
                  </a:solidFill>
                  <a:latin typeface="Times New Roman" charset="0"/>
                  <a:ea typeface="宋体" charset="0"/>
                  <a:cs typeface="宋体" charset="0"/>
                </a:endParaRPr>
              </a:p>
            </p:txBody>
          </p:sp>
          <p:cxnSp>
            <p:nvCxnSpPr>
              <p:cNvPr id="31" name="Straight Connector 11"/>
              <p:cNvCxnSpPr>
                <a:cxnSpLocks noChangeShapeType="1"/>
              </p:cNvCxnSpPr>
              <p:nvPr/>
            </p:nvCxnSpPr>
            <p:spPr bwMode="auto">
              <a:xfrm rot="5400000">
                <a:off x="2971006" y="3278982"/>
                <a:ext cx="382587" cy="76200"/>
              </a:xfrm>
              <a:prstGeom prst="line">
                <a:avLst/>
              </a:prstGeom>
              <a:noFill/>
              <a:ln w="635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12"/>
              <p:cNvCxnSpPr>
                <a:cxnSpLocks noChangeShapeType="1"/>
              </p:cNvCxnSpPr>
              <p:nvPr/>
            </p:nvCxnSpPr>
            <p:spPr bwMode="auto">
              <a:xfrm rot="16200000" flipH="1">
                <a:off x="3200400" y="3278188"/>
                <a:ext cx="381000" cy="76200"/>
              </a:xfrm>
              <a:prstGeom prst="line">
                <a:avLst/>
              </a:prstGeom>
              <a:noFill/>
              <a:ln w="635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3429000" y="1219200"/>
              <a:ext cx="2362200" cy="762000"/>
            </a:xfrm>
            <a:prstGeom prst="wedgeEllipseCallout">
              <a:avLst>
                <a:gd name="adj1" fmla="val -51444"/>
                <a:gd name="adj2" fmla="val 102310"/>
              </a:avLst>
            </a:prstGeom>
            <a:solidFill>
              <a:srgbClr val="F5F7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3892545" y="1371600"/>
              <a:ext cx="1752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i="1" dirty="0"/>
                <a:t>x</a:t>
              </a:r>
              <a:r>
                <a:rPr lang="en-US" sz="2000" dirty="0"/>
                <a:t> should be 4</a:t>
              </a:r>
              <a:endParaRPr lang="en-US" sz="3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40710" y="1946364"/>
            <a:ext cx="2362200" cy="2287588"/>
            <a:chOff x="16710" y="1219200"/>
            <a:chExt cx="2362200" cy="2287588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1905000" y="2667000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>
              <a:solidFill>
                <a:srgbClr val="EE1802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18000"/>
                </a:lnSpc>
                <a:buClr>
                  <a:srgbClr val="000000"/>
                </a:buClr>
                <a:buSzPct val="100000"/>
              </a:pPr>
              <a:endParaRPr lang="en-US"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1981200" y="2362200"/>
              <a:ext cx="304800" cy="304800"/>
            </a:xfrm>
            <a:prstGeom prst="ellipse">
              <a:avLst/>
            </a:prstGeom>
            <a:solidFill>
              <a:srgbClr val="EE180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lnSpc>
                  <a:spcPct val="118000"/>
                </a:lnSpc>
                <a:buClr>
                  <a:srgbClr val="000000"/>
                </a:buClr>
                <a:buSzPct val="100000"/>
              </a:pPr>
              <a:endParaRPr lang="en-US"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cxnSp>
          <p:nvCxnSpPr>
            <p:cNvPr id="36" name="Straight Connector 7"/>
            <p:cNvCxnSpPr>
              <a:cxnSpLocks noChangeShapeType="1"/>
            </p:cNvCxnSpPr>
            <p:nvPr/>
          </p:nvCxnSpPr>
          <p:spPr bwMode="auto">
            <a:xfrm rot="5400000">
              <a:off x="1828006" y="3277394"/>
              <a:ext cx="382588" cy="76200"/>
            </a:xfrm>
            <a:prstGeom prst="line">
              <a:avLst/>
            </a:prstGeom>
            <a:noFill/>
            <a:ln w="63500">
              <a:solidFill>
                <a:srgbClr val="EE180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8"/>
            <p:cNvCxnSpPr>
              <a:cxnSpLocks noChangeShapeType="1"/>
            </p:cNvCxnSpPr>
            <p:nvPr/>
          </p:nvCxnSpPr>
          <p:spPr bwMode="auto">
            <a:xfrm rot="16200000" flipH="1">
              <a:off x="2057400" y="3276600"/>
              <a:ext cx="381000" cy="76200"/>
            </a:xfrm>
            <a:prstGeom prst="line">
              <a:avLst/>
            </a:prstGeom>
            <a:noFill/>
            <a:ln w="63500">
              <a:solidFill>
                <a:srgbClr val="EE180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AutoShape 5"/>
            <p:cNvSpPr>
              <a:spLocks noChangeArrowheads="1"/>
            </p:cNvSpPr>
            <p:nvPr/>
          </p:nvSpPr>
          <p:spPr bwMode="auto">
            <a:xfrm>
              <a:off x="16710" y="1219200"/>
              <a:ext cx="2362200" cy="762000"/>
            </a:xfrm>
            <a:prstGeom prst="wedgeEllipseCallout">
              <a:avLst>
                <a:gd name="adj1" fmla="val 27495"/>
                <a:gd name="adj2" fmla="val 85838"/>
              </a:avLst>
            </a:prstGeom>
            <a:solidFill>
              <a:srgbClr val="EBB4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421770" y="1371600"/>
              <a:ext cx="1752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i="1" dirty="0"/>
                <a:t>x</a:t>
              </a:r>
              <a:r>
                <a:rPr lang="en-US" sz="2000" dirty="0"/>
                <a:t> should be 2</a:t>
              </a:r>
              <a:endParaRPr lang="en-US" sz="3200" dirty="0"/>
            </a:p>
          </p:txBody>
        </p:sp>
      </p:grpSp>
      <p:cxnSp>
        <p:nvCxnSpPr>
          <p:cNvPr id="40" name="Straight Connector 4"/>
          <p:cNvCxnSpPr>
            <a:cxnSpLocks noChangeShapeType="1"/>
          </p:cNvCxnSpPr>
          <p:nvPr/>
        </p:nvCxnSpPr>
        <p:spPr bwMode="auto">
          <a:xfrm>
            <a:off x="2438400" y="4460964"/>
            <a:ext cx="723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7315200" y="1866942"/>
            <a:ext cx="2775088" cy="2368598"/>
            <a:chOff x="5516993" y="1921453"/>
            <a:chExt cx="2775088" cy="2368598"/>
          </a:xfrm>
        </p:grpSpPr>
        <p:grpSp>
          <p:nvGrpSpPr>
            <p:cNvPr id="42" name="Group 46"/>
            <p:cNvGrpSpPr/>
            <p:nvPr/>
          </p:nvGrpSpPr>
          <p:grpSpPr>
            <a:xfrm>
              <a:off x="5516993" y="1921453"/>
              <a:ext cx="2775088" cy="2368598"/>
              <a:chOff x="5976543" y="1390456"/>
              <a:chExt cx="2775088" cy="2368598"/>
            </a:xfrm>
          </p:grpSpPr>
          <p:sp>
            <p:nvSpPr>
              <p:cNvPr id="44" name="AutoShape 5"/>
              <p:cNvSpPr>
                <a:spLocks noChangeArrowheads="1"/>
              </p:cNvSpPr>
              <p:nvPr/>
            </p:nvSpPr>
            <p:spPr bwMode="auto">
              <a:xfrm>
                <a:off x="6475519" y="1390456"/>
                <a:ext cx="2276112" cy="762000"/>
              </a:xfrm>
              <a:prstGeom prst="wedgeEllipseCallout">
                <a:avLst>
                  <a:gd name="adj1" fmla="val -51444"/>
                  <a:gd name="adj2" fmla="val 10231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0" hangingPunct="0"/>
                <a:endParaRPr lang="en-US" sz="2400" dirty="0">
                  <a:solidFill>
                    <a:srgbClr val="3366FF"/>
                  </a:solidFill>
                  <a:latin typeface="Times New Roman" charset="0"/>
                </a:endParaRPr>
              </a:p>
            </p:txBody>
          </p:sp>
          <p:grpSp>
            <p:nvGrpSpPr>
              <p:cNvPr id="45" name="Group 42"/>
              <p:cNvGrpSpPr/>
              <p:nvPr/>
            </p:nvGrpSpPr>
            <p:grpSpPr>
              <a:xfrm>
                <a:off x="5976543" y="2614466"/>
                <a:ext cx="457200" cy="1144588"/>
                <a:chOff x="6172200" y="2514600"/>
                <a:chExt cx="457200" cy="1144588"/>
              </a:xfrm>
            </p:grpSpPr>
            <p:sp>
              <p:nvSpPr>
                <p:cNvPr id="46" name="Oval 13"/>
                <p:cNvSpPr>
                  <a:spLocks noChangeArrowheads="1"/>
                </p:cNvSpPr>
                <p:nvPr/>
              </p:nvSpPr>
              <p:spPr bwMode="auto">
                <a:xfrm>
                  <a:off x="6172200" y="2819400"/>
                  <a:ext cx="457200" cy="533400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lnSpc>
                      <a:spcPct val="118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en-US" sz="2400" kern="0">
                    <a:solidFill>
                      <a:srgbClr val="FFFFFF"/>
                    </a:solidFill>
                    <a:latin typeface="Times New Roman" charset="0"/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47" name="Oval 14"/>
                <p:cNvSpPr>
                  <a:spLocks noChangeArrowheads="1"/>
                </p:cNvSpPr>
                <p:nvPr/>
              </p:nvSpPr>
              <p:spPr bwMode="auto">
                <a:xfrm>
                  <a:off x="6248400" y="2514600"/>
                  <a:ext cx="304800" cy="304800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lnSpc>
                      <a:spcPct val="118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en-US" sz="2400" kern="0">
                    <a:solidFill>
                      <a:srgbClr val="FFFFFF"/>
                    </a:solidFill>
                    <a:latin typeface="Times New Roman" charset="0"/>
                    <a:ea typeface="宋体" charset="0"/>
                    <a:cs typeface="宋体" charset="0"/>
                  </a:endParaRPr>
                </a:p>
              </p:txBody>
            </p:sp>
            <p:cxnSp>
              <p:nvCxnSpPr>
                <p:cNvPr id="48" name="Straight Connector 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95206" y="3429794"/>
                  <a:ext cx="382588" cy="76200"/>
                </a:xfrm>
                <a:prstGeom prst="line">
                  <a:avLst/>
                </a:prstGeom>
                <a:noFill/>
                <a:ln w="6350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Straight Connector 1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324600" y="3429000"/>
                  <a:ext cx="381000" cy="76200"/>
                </a:xfrm>
                <a:prstGeom prst="line">
                  <a:avLst/>
                </a:prstGeom>
                <a:noFill/>
                <a:ln w="6350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43" name="Rectangle 3"/>
            <p:cNvSpPr>
              <a:spLocks noChangeArrowheads="1"/>
            </p:cNvSpPr>
            <p:nvPr/>
          </p:nvSpPr>
          <p:spPr bwMode="auto">
            <a:xfrm>
              <a:off x="6340305" y="2097780"/>
              <a:ext cx="1905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i="1" dirty="0"/>
                <a:t>x</a:t>
              </a:r>
              <a:r>
                <a:rPr lang="en-US" sz="2000" dirty="0"/>
                <a:t> should be 10</a:t>
              </a:r>
              <a:endParaRPr lang="en-US" sz="3200" dirty="0"/>
            </a:p>
          </p:txBody>
        </p:sp>
      </p:grpSp>
      <p:sp>
        <p:nvSpPr>
          <p:cNvPr id="50" name="Textfeld 5"/>
          <p:cNvSpPr txBox="1"/>
          <p:nvPr/>
        </p:nvSpPr>
        <p:spPr>
          <a:xfrm>
            <a:off x="9796079" y="4217485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x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167270" y="4679151"/>
            <a:ext cx="414130" cy="8735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4876801" y="4679149"/>
            <a:ext cx="834887" cy="8735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7620000" y="4679149"/>
            <a:ext cx="194176" cy="8735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590374" y="5552662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distance:</a:t>
            </a:r>
          </a:p>
          <a:p>
            <a:r>
              <a:rPr lang="en-US" b="1" dirty="0"/>
              <a:t>2+8=10</a:t>
            </a:r>
            <a:endParaRPr lang="en-US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5194394" y="555929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distance:</a:t>
            </a:r>
          </a:p>
          <a:p>
            <a:r>
              <a:rPr lang="en-US" b="1" dirty="0"/>
              <a:t>2+6=8</a:t>
            </a:r>
            <a:endParaRPr lang="en-US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7400854" y="5565918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distance:</a:t>
            </a:r>
          </a:p>
          <a:p>
            <a:r>
              <a:rPr lang="en-US" b="1" dirty="0"/>
              <a:t>8+6=14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3931867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5" grpId="0"/>
      <p:bldP spid="66" grpId="0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6520" y="159024"/>
            <a:ext cx="9144000" cy="90805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Not all is rosy, part 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4" y="1020416"/>
            <a:ext cx="8783637" cy="49530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What if we </a:t>
            </a:r>
            <a:r>
              <a:rPr lang="en-US" dirty="0">
                <a:solidFill>
                  <a:srgbClr val="0070C0"/>
                </a:solidFill>
              </a:rPr>
              <a:t>change units</a:t>
            </a:r>
            <a:r>
              <a:rPr lang="en-US" dirty="0"/>
              <a:t>? Say forest from m</a:t>
            </a:r>
            <a:r>
              <a:rPr lang="en-US" baseline="30000" dirty="0"/>
              <a:t>2</a:t>
            </a:r>
            <a:r>
              <a:rPr lang="en-US" dirty="0"/>
              <a:t> to cm</a:t>
            </a:r>
            <a:r>
              <a:rPr lang="en-US" baseline="30000" dirty="0"/>
              <a:t>2</a:t>
            </a:r>
            <a:r>
              <a:rPr lang="en-US" dirty="0"/>
              <a:t> (divide by 10,000)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52601" y="1813126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975060" y="2620681"/>
            <a:ext cx="593432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0.01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844925" y="2625443"/>
            <a:ext cx="593432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0.02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125789" y="3814482"/>
            <a:ext cx="312737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745141" y="1811612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047009" y="2619093"/>
            <a:ext cx="593432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0.03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837363" y="2623856"/>
            <a:ext cx="593432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0.03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118225" y="3812893"/>
            <a:ext cx="312738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7732308" y="1804119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047936" y="2612743"/>
            <a:ext cx="593432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0.02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9825038" y="2615918"/>
            <a:ext cx="593432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0.06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9104314" y="3804957"/>
            <a:ext cx="312737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2547292" y="4328248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2690240" y="5136872"/>
            <a:ext cx="710451" cy="3693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0.015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4639616" y="5140047"/>
            <a:ext cx="593432" cy="3693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0.03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865883" y="6329085"/>
            <a:ext cx="312906" cy="3693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75316" y="4678383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distance:</a:t>
            </a:r>
          </a:p>
          <a:p>
            <a:r>
              <a:rPr lang="en-US" dirty="0"/>
              <a:t>(negligible)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219008" y="4685011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distance:</a:t>
            </a:r>
          </a:p>
          <a:p>
            <a:r>
              <a:rPr lang="en-US" dirty="0"/>
              <a:t>(negligible)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304955" y="6434670"/>
            <a:ext cx="4878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distance: 1 to v</a:t>
            </a:r>
            <a:r>
              <a:rPr lang="en-US" baseline="-25000" dirty="0"/>
              <a:t>1</a:t>
            </a:r>
            <a:r>
              <a:rPr lang="en-US" dirty="0"/>
              <a:t>, 1 to v</a:t>
            </a:r>
            <a:r>
              <a:rPr lang="en-US" baseline="-25000" dirty="0"/>
              <a:t>3</a:t>
            </a:r>
          </a:p>
          <a:p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7452234" y="4685010"/>
            <a:ext cx="298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different from before!</a:t>
            </a:r>
            <a:endParaRPr lang="en-US" b="1" baseline="-25000" dirty="0"/>
          </a:p>
          <a:p>
            <a:r>
              <a:rPr lang="en-US" b="1" dirty="0"/>
              <a:t>fails </a:t>
            </a:r>
            <a:r>
              <a:rPr lang="en-US" b="1" dirty="0">
                <a:solidFill>
                  <a:srgbClr val="006600"/>
                </a:solidFill>
              </a:rPr>
              <a:t>independence of other activities’ units</a:t>
            </a:r>
            <a:endParaRPr lang="en-US" b="1" baseline="-25000" dirty="0">
              <a:solidFill>
                <a:srgbClr val="006600"/>
              </a:solidFill>
            </a:endParaRP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4304955" y="5146676"/>
            <a:ext cx="3147278" cy="128799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03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6520" y="159024"/>
            <a:ext cx="9144000" cy="90805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Not all is rosy, part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4" y="1020416"/>
            <a:ext cx="8783637" cy="49530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Back to original units, but let’s change some edges’ direction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52601" y="1813126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922053" y="2620681"/>
            <a:ext cx="761747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1/100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844926" y="2625443"/>
            <a:ext cx="761747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1/200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125789" y="3814482"/>
            <a:ext cx="312737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2955279" y="5136872"/>
            <a:ext cx="292068" cy="3693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4639616" y="5140047"/>
            <a:ext cx="292068" cy="3693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826127" y="6329085"/>
            <a:ext cx="312906" cy="3693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1" y="4678383"/>
            <a:ext cx="143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distance:</a:t>
            </a:r>
          </a:p>
          <a:p>
            <a:r>
              <a:rPr lang="en-US" dirty="0"/>
              <a:t>(negligible)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219009" y="4685011"/>
            <a:ext cx="140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distance:</a:t>
            </a:r>
          </a:p>
          <a:p>
            <a:r>
              <a:rPr lang="en-US" dirty="0"/>
              <a:t>(negligible)</a:t>
            </a:r>
            <a:endParaRPr lang="en-US" baseline="-25000" dirty="0"/>
          </a:p>
        </p:txBody>
      </p:sp>
      <p:graphicFrame>
        <p:nvGraphicFramePr>
          <p:cNvPr id="25" name="Content Placeholder 3"/>
          <p:cNvGraphicFramePr>
            <a:graphicFrameLocks/>
          </p:cNvGraphicFramePr>
          <p:nvPr/>
        </p:nvGraphicFramePr>
        <p:xfrm>
          <a:off x="4861457" y="1813126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5047688" y="2621629"/>
            <a:ext cx="761747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1/300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6970561" y="2612743"/>
            <a:ext cx="761747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1/300</a:t>
            </a: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6196284" y="3814482"/>
            <a:ext cx="312737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29" name="Content Placeholder 3"/>
          <p:cNvGraphicFramePr>
            <a:graphicFrameLocks/>
          </p:cNvGraphicFramePr>
          <p:nvPr/>
        </p:nvGraphicFramePr>
        <p:xfrm>
          <a:off x="7797150" y="1813126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920182" y="2612191"/>
            <a:ext cx="761747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1/200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9906254" y="2607981"/>
            <a:ext cx="761747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1/600</a:t>
            </a: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9183825" y="3814481"/>
            <a:ext cx="31290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57355" y="6507558"/>
            <a:ext cx="4878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distance: 1 to v</a:t>
            </a:r>
            <a:r>
              <a:rPr lang="en-US" baseline="-25000" dirty="0"/>
              <a:t>1</a:t>
            </a:r>
            <a:r>
              <a:rPr lang="en-US" dirty="0"/>
              <a:t>, 1 to v</a:t>
            </a:r>
            <a:r>
              <a:rPr lang="en-US" baseline="-25000" dirty="0"/>
              <a:t>3</a:t>
            </a:r>
          </a:p>
          <a:p>
            <a:endParaRPr lang="en-US" baseline="-25000" dirty="0"/>
          </a:p>
        </p:txBody>
      </p:sp>
      <p:graphicFrame>
        <p:nvGraphicFramePr>
          <p:cNvPr id="34" name="Content Placeholder 3"/>
          <p:cNvGraphicFramePr>
            <a:graphicFrameLocks/>
          </p:cNvGraphicFramePr>
          <p:nvPr/>
        </p:nvGraphicFramePr>
        <p:xfrm>
          <a:off x="2481032" y="4328248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452234" y="4685010"/>
            <a:ext cx="298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different from before!</a:t>
            </a:r>
            <a:endParaRPr lang="en-US" b="1" baseline="-25000" dirty="0"/>
          </a:p>
          <a:p>
            <a:r>
              <a:rPr lang="en-US" b="1" dirty="0"/>
              <a:t>fails </a:t>
            </a:r>
            <a:r>
              <a:rPr lang="en-US" b="1" dirty="0">
                <a:solidFill>
                  <a:srgbClr val="006600"/>
                </a:solidFill>
              </a:rPr>
              <a:t>independence of other edges’ directions</a:t>
            </a:r>
            <a:endParaRPr lang="en-US" b="1" baseline="-25000" dirty="0">
              <a:solidFill>
                <a:srgbClr val="006600"/>
              </a:solidFill>
            </a:endParaRP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>
          <a:xfrm flipH="1">
            <a:off x="4304955" y="5146676"/>
            <a:ext cx="3147278" cy="128799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155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33" grpId="0"/>
      <p:bldGraphic spid="34" grpId="0">
        <p:bldAsOne/>
      </p:bldGraphic>
      <p:bldGraphic spid="34" grpId="1">
        <p:bldAsOne/>
      </p:bldGraphic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3024" y="159024"/>
            <a:ext cx="9144000" cy="90805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Summarizing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4" y="967408"/>
            <a:ext cx="8783637" cy="49530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Let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GB" dirty="0"/>
              <a:t> be voter </a:t>
            </a:r>
            <a:r>
              <a:rPr lang="en-GB" dirty="0">
                <a:solidFill>
                  <a:srgbClr val="0070C0"/>
                </a:solidFill>
              </a:rPr>
              <a:t>i</a:t>
            </a:r>
            <a:r>
              <a:rPr lang="en-GB" dirty="0"/>
              <a:t>’s </a:t>
            </a:r>
            <a:r>
              <a:rPr lang="en-GB" dirty="0" err="1"/>
              <a:t>tradeoff</a:t>
            </a:r>
            <a:r>
              <a:rPr lang="en-GB" dirty="0"/>
              <a:t> between </a:t>
            </a:r>
            <a:r>
              <a:rPr lang="en-GB" dirty="0">
                <a:solidFill>
                  <a:srgbClr val="0070C0"/>
                </a:solidFill>
              </a:rPr>
              <a:t>a</a:t>
            </a:r>
            <a:r>
              <a:rPr lang="en-GB" dirty="0"/>
              <a:t> and </a:t>
            </a:r>
            <a:r>
              <a:rPr lang="en-GB" dirty="0">
                <a:solidFill>
                  <a:srgbClr val="0070C0"/>
                </a:solidFill>
              </a:rPr>
              <a:t>b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Aggregate </a:t>
            </a:r>
            <a:r>
              <a:rPr lang="en-GB" dirty="0" err="1"/>
              <a:t>tradeoff</a:t>
            </a:r>
            <a:r>
              <a:rPr lang="en-GB" dirty="0"/>
              <a:t> graph </a:t>
            </a:r>
            <a:r>
              <a:rPr lang="en-GB" dirty="0">
                <a:solidFill>
                  <a:srgbClr val="0070C0"/>
                </a:solidFill>
              </a:rPr>
              <a:t>t</a:t>
            </a:r>
            <a:r>
              <a:rPr lang="en-GB" dirty="0"/>
              <a:t> has score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>
                <a:solidFill>
                  <a:schemeClr val="accent1"/>
                </a:solidFill>
              </a:rPr>
              <a:t>	</a:t>
            </a:r>
            <a:r>
              <a:rPr lang="el-GR" dirty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Σ</a:t>
            </a:r>
            <a:r>
              <a:rPr lang="en-GB" baseline="-25000" dirty="0">
                <a:solidFill>
                  <a:srgbClr val="0070C0"/>
                </a:solidFill>
              </a:rPr>
              <a:t>i</a:t>
            </a:r>
            <a:r>
              <a:rPr lang="el-GR" dirty="0">
                <a:solidFill>
                  <a:srgbClr val="0070C0"/>
                </a:solidFill>
              </a:rPr>
              <a:t> Σ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 |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 -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 |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Upsides:</a:t>
            </a:r>
          </a:p>
          <a:p>
            <a:pPr marL="741363" lvl="1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>
                <a:solidFill>
                  <a:srgbClr val="006600"/>
                </a:solidFill>
              </a:rPr>
              <a:t>Coincides with median </a:t>
            </a:r>
            <a:r>
              <a:rPr lang="en-GB" dirty="0"/>
              <a:t>for 2 activities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Downsides:</a:t>
            </a:r>
          </a:p>
          <a:p>
            <a:pPr marL="741363" lvl="1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Dependence on </a:t>
            </a:r>
            <a:r>
              <a:rPr lang="en-GB" dirty="0">
                <a:solidFill>
                  <a:srgbClr val="FF0000"/>
                </a:solidFill>
              </a:rPr>
              <a:t>choice of units</a:t>
            </a:r>
            <a:r>
              <a:rPr lang="en-GB" dirty="0"/>
              <a:t>: </a:t>
            </a:r>
          </a:p>
          <a:p>
            <a:pPr marL="741363" lvl="1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|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 -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 | ≠ |</a:t>
            </a:r>
            <a:r>
              <a:rPr lang="en-GB" dirty="0">
                <a:solidFill>
                  <a:srgbClr val="0070C0"/>
                </a:solidFill>
              </a:rPr>
              <a:t> 2t</a:t>
            </a:r>
            <a:r>
              <a:rPr lang="en-GB" baseline="-25000" dirty="0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 - 2t</a:t>
            </a:r>
            <a:r>
              <a:rPr lang="en-GB" baseline="-25000" dirty="0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 |</a:t>
            </a:r>
            <a:endParaRPr lang="en-GB" dirty="0">
              <a:solidFill>
                <a:srgbClr val="0070C0"/>
              </a:solidFill>
            </a:endParaRPr>
          </a:p>
          <a:p>
            <a:pPr marL="741363" lvl="1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Dependence on </a:t>
            </a:r>
            <a:r>
              <a:rPr lang="en-GB" dirty="0">
                <a:solidFill>
                  <a:srgbClr val="FF0000"/>
                </a:solidFill>
              </a:rPr>
              <a:t>direction of edges</a:t>
            </a:r>
            <a:r>
              <a:rPr lang="en-GB" dirty="0"/>
              <a:t>:</a:t>
            </a:r>
          </a:p>
          <a:p>
            <a:pPr marL="741363" lvl="1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|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 -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 | ≠ |</a:t>
            </a:r>
            <a:r>
              <a:rPr lang="en-GB" dirty="0">
                <a:solidFill>
                  <a:srgbClr val="0070C0"/>
                </a:solidFill>
              </a:rPr>
              <a:t> 1/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 - 1/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 |</a:t>
            </a:r>
          </a:p>
          <a:p>
            <a:pPr marL="741363" lvl="1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don’t have a general algorithm</a:t>
            </a:r>
            <a:endParaRPr lang="en-GB" dirty="0">
              <a:solidFill>
                <a:srgbClr val="FF0000"/>
              </a:solidFill>
            </a:endParaRPr>
          </a:p>
          <a:p>
            <a:pPr marL="741363" lvl="1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334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picture in news articles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98" y="1439116"/>
            <a:ext cx="7166344" cy="3789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5534" y="5422604"/>
            <a:ext cx="6619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BusinessInsider</a:t>
            </a:r>
            <a:r>
              <a:rPr lang="en-US" sz="2400" dirty="0"/>
              <a:t> reporting on the poker match…</a:t>
            </a:r>
          </a:p>
        </p:txBody>
      </p:sp>
    </p:spTree>
    <p:extLst>
      <p:ext uri="{BB962C8B-B14F-4D97-AF65-F5344CB8AC3E}">
        <p14:creationId xmlns:p14="http://schemas.microsoft.com/office/powerpoint/2010/main" val="3008376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268" y="192156"/>
            <a:ext cx="9144000" cy="90805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A generalization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4" y="1143000"/>
            <a:ext cx="8783637" cy="49530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Let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GB" dirty="0"/>
              <a:t> be voter </a:t>
            </a:r>
            <a:r>
              <a:rPr lang="en-GB" dirty="0">
                <a:solidFill>
                  <a:srgbClr val="0070C0"/>
                </a:solidFill>
              </a:rPr>
              <a:t>i</a:t>
            </a:r>
            <a:r>
              <a:rPr lang="en-GB" dirty="0"/>
              <a:t>’s </a:t>
            </a:r>
            <a:r>
              <a:rPr lang="en-GB" dirty="0" err="1"/>
              <a:t>tradeoff</a:t>
            </a:r>
            <a:r>
              <a:rPr lang="en-GB" dirty="0"/>
              <a:t> between </a:t>
            </a:r>
            <a:r>
              <a:rPr lang="en-GB" dirty="0">
                <a:solidFill>
                  <a:srgbClr val="0070C0"/>
                </a:solidFill>
              </a:rPr>
              <a:t>a</a:t>
            </a:r>
            <a:r>
              <a:rPr lang="en-GB" dirty="0"/>
              <a:t> and </a:t>
            </a:r>
            <a:r>
              <a:rPr lang="en-GB" dirty="0">
                <a:solidFill>
                  <a:srgbClr val="0070C0"/>
                </a:solidFill>
              </a:rPr>
              <a:t>b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Let </a:t>
            </a:r>
            <a:r>
              <a:rPr lang="en-GB" dirty="0">
                <a:solidFill>
                  <a:srgbClr val="0070C0"/>
                </a:solidFill>
              </a:rPr>
              <a:t>f</a:t>
            </a:r>
            <a:r>
              <a:rPr lang="en-GB" dirty="0"/>
              <a:t> be a monotone increasing function – say, </a:t>
            </a:r>
            <a:r>
              <a:rPr lang="en-GB" dirty="0">
                <a:solidFill>
                  <a:srgbClr val="0070C0"/>
                </a:solidFill>
              </a:rPr>
              <a:t>f(x) = x</a:t>
            </a:r>
            <a:r>
              <a:rPr lang="en-GB" baseline="30000" dirty="0">
                <a:solidFill>
                  <a:srgbClr val="0070C0"/>
                </a:solidFill>
              </a:rPr>
              <a:t>2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Aggregate </a:t>
            </a:r>
            <a:r>
              <a:rPr lang="en-GB" dirty="0" err="1"/>
              <a:t>tradeoff</a:t>
            </a:r>
            <a:r>
              <a:rPr lang="en-GB" dirty="0"/>
              <a:t> graph </a:t>
            </a:r>
            <a:r>
              <a:rPr lang="en-GB" dirty="0">
                <a:solidFill>
                  <a:srgbClr val="0070C0"/>
                </a:solidFill>
              </a:rPr>
              <a:t>t</a:t>
            </a:r>
            <a:r>
              <a:rPr lang="en-GB" dirty="0"/>
              <a:t> has score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l-GR" dirty="0">
                <a:solidFill>
                  <a:srgbClr val="0070C0"/>
                </a:solidFill>
              </a:rPr>
              <a:t> Σ</a:t>
            </a:r>
            <a:r>
              <a:rPr lang="en-GB" baseline="-25000" dirty="0">
                <a:solidFill>
                  <a:srgbClr val="0070C0"/>
                </a:solidFill>
              </a:rPr>
              <a:t>i</a:t>
            </a:r>
            <a:r>
              <a:rPr lang="el-GR" dirty="0">
                <a:solidFill>
                  <a:srgbClr val="0070C0"/>
                </a:solidFill>
              </a:rPr>
              <a:t> Σ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 |</a:t>
            </a:r>
            <a:r>
              <a:rPr lang="en-GB" dirty="0">
                <a:solidFill>
                  <a:srgbClr val="0070C0"/>
                </a:solidFill>
              </a:rPr>
              <a:t> f(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) - f(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) |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Still </a:t>
            </a:r>
            <a:r>
              <a:rPr lang="en-GB" dirty="0">
                <a:solidFill>
                  <a:srgbClr val="008000"/>
                </a:solidFill>
              </a:rPr>
              <a:t>coincides with median </a:t>
            </a:r>
            <a:r>
              <a:rPr lang="en-GB" dirty="0"/>
              <a:t>for 2 activities!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b="1" dirty="0"/>
              <a:t>Theorem: </a:t>
            </a:r>
            <a:r>
              <a:rPr lang="en-GB" dirty="0"/>
              <a:t>These are the </a:t>
            </a:r>
            <a:r>
              <a:rPr lang="en-GB" b="1" dirty="0"/>
              <a:t>only</a:t>
            </a:r>
            <a:r>
              <a:rPr lang="en-GB" dirty="0"/>
              <a:t> rules satisfying this property, agent separability, and edge separability</a:t>
            </a:r>
          </a:p>
        </p:txBody>
      </p:sp>
      <p:cxnSp>
        <p:nvCxnSpPr>
          <p:cNvPr id="4100" name="Straight Connector 4"/>
          <p:cNvCxnSpPr>
            <a:cxnSpLocks noChangeShapeType="1"/>
          </p:cNvCxnSpPr>
          <p:nvPr/>
        </p:nvCxnSpPr>
        <p:spPr bwMode="auto">
          <a:xfrm>
            <a:off x="3124200" y="5181600"/>
            <a:ext cx="6858000" cy="0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" name="Straight Connector 5"/>
          <p:cNvCxnSpPr>
            <a:cxnSpLocks noChangeShapeType="1"/>
          </p:cNvCxnSpPr>
          <p:nvPr/>
        </p:nvCxnSpPr>
        <p:spPr bwMode="auto">
          <a:xfrm>
            <a:off x="3124200" y="6172200"/>
            <a:ext cx="6858000" cy="0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3657600" y="45720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1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419600" y="45720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5176838" y="45720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3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3657600" y="5572125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1</a:t>
            </a: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5938838" y="5572125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4107" name="TextBox 11"/>
          <p:cNvSpPr txBox="1">
            <a:spLocks noChangeArrowheads="1"/>
          </p:cNvSpPr>
          <p:nvPr/>
        </p:nvSpPr>
        <p:spPr bwMode="auto">
          <a:xfrm>
            <a:off x="9296400" y="55626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9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719264" y="5715001"/>
            <a:ext cx="1176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f(t</a:t>
            </a:r>
            <a:r>
              <a:rPr lang="en-GB" sz="3600" baseline="-25000" dirty="0">
                <a:solidFill>
                  <a:srgbClr val="0070C0"/>
                </a:solidFill>
              </a:rPr>
              <a:t>a,b</a:t>
            </a:r>
            <a:r>
              <a:rPr lang="en-GB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905001" y="4724401"/>
            <a:ext cx="741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t</a:t>
            </a:r>
            <a:r>
              <a:rPr lang="en-GB" sz="3600" baseline="-25000" dirty="0">
                <a:solidFill>
                  <a:srgbClr val="0070C0"/>
                </a:solidFill>
              </a:rPr>
              <a:t>a,b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78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  <p:bldP spid="4105" grpId="0"/>
      <p:bldP spid="4106" grpId="0"/>
      <p:bldP spid="4107" grpId="0"/>
      <p:bldP spid="4108" grpId="0"/>
      <p:bldP spid="41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6764" y="165652"/>
            <a:ext cx="9144000" cy="90805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An MLE justification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4" y="1143000"/>
            <a:ext cx="8783637" cy="49530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Suppose probability of </a:t>
            </a:r>
            <a:r>
              <a:rPr lang="en-GB" dirty="0" err="1"/>
              <a:t>tradeoff</a:t>
            </a:r>
            <a:r>
              <a:rPr lang="en-GB" dirty="0"/>
              <a:t> profile </a:t>
            </a:r>
            <a:r>
              <a:rPr lang="en-GB" dirty="0">
                <a:solidFill>
                  <a:srgbClr val="0070C0"/>
                </a:solidFill>
              </a:rPr>
              <a:t>{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i</a:t>
            </a:r>
            <a:r>
              <a:rPr lang="en-GB" dirty="0">
                <a:solidFill>
                  <a:srgbClr val="0070C0"/>
                </a:solidFill>
              </a:rPr>
              <a:t>} </a:t>
            </a:r>
            <a:r>
              <a:rPr lang="en-GB" dirty="0"/>
              <a:t>given true aggregate </a:t>
            </a:r>
            <a:r>
              <a:rPr lang="en-GB" dirty="0" err="1"/>
              <a:t>tradeoff</a:t>
            </a: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t</a:t>
            </a:r>
            <a:r>
              <a:rPr lang="en-GB" dirty="0"/>
              <a:t> is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	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∏</a:t>
            </a:r>
            <a:r>
              <a:rPr lang="en-GB" baseline="-25000" dirty="0">
                <a:solidFill>
                  <a:srgbClr val="0070C0"/>
                </a:solidFill>
              </a:rPr>
              <a:t>i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∏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 exp{-|</a:t>
            </a:r>
            <a:r>
              <a:rPr lang="en-GB" dirty="0">
                <a:solidFill>
                  <a:srgbClr val="0070C0"/>
                </a:solidFill>
              </a:rPr>
              <a:t> f(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) - f(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) |}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GB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Then </a:t>
            </a:r>
            <a:r>
              <a:rPr lang="en-GB" dirty="0" err="1">
                <a:solidFill>
                  <a:srgbClr val="0070C0"/>
                </a:solidFill>
              </a:rPr>
              <a:t>arg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max</a:t>
            </a:r>
            <a:r>
              <a:rPr lang="en-GB" baseline="-25000" dirty="0" err="1">
                <a:solidFill>
                  <a:srgbClr val="0070C0"/>
                </a:solidFill>
              </a:rPr>
              <a:t>t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∏</a:t>
            </a:r>
            <a:r>
              <a:rPr lang="en-GB" baseline="-25000" dirty="0">
                <a:solidFill>
                  <a:srgbClr val="0070C0"/>
                </a:solidFill>
              </a:rPr>
              <a:t>i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∏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 exp{-|</a:t>
            </a:r>
            <a:r>
              <a:rPr lang="en-GB" dirty="0">
                <a:solidFill>
                  <a:srgbClr val="0070C0"/>
                </a:solidFill>
              </a:rPr>
              <a:t> f(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) - f(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) |} =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GB" dirty="0" err="1">
                <a:solidFill>
                  <a:srgbClr val="0070C0"/>
                </a:solidFill>
              </a:rPr>
              <a:t>arg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max</a:t>
            </a:r>
            <a:r>
              <a:rPr lang="en-GB" baseline="-25000" dirty="0" err="1">
                <a:solidFill>
                  <a:srgbClr val="0070C0"/>
                </a:solidFill>
              </a:rPr>
              <a:t>t</a:t>
            </a:r>
            <a:r>
              <a:rPr lang="en-GB" dirty="0">
                <a:solidFill>
                  <a:srgbClr val="0070C0"/>
                </a:solidFill>
              </a:rPr>
              <a:t> log 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∏</a:t>
            </a:r>
            <a:r>
              <a:rPr lang="en-GB" baseline="-25000" dirty="0">
                <a:solidFill>
                  <a:srgbClr val="0070C0"/>
                </a:solidFill>
              </a:rPr>
              <a:t>i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∏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 exp{-|</a:t>
            </a:r>
            <a:r>
              <a:rPr lang="en-GB" dirty="0">
                <a:solidFill>
                  <a:srgbClr val="0070C0"/>
                </a:solidFill>
              </a:rPr>
              <a:t> f(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) - f(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) |} =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GB" dirty="0" err="1">
                <a:solidFill>
                  <a:srgbClr val="0070C0"/>
                </a:solidFill>
              </a:rPr>
              <a:t>arg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max</a:t>
            </a:r>
            <a:r>
              <a:rPr lang="en-GB" baseline="-25000" dirty="0" err="1">
                <a:solidFill>
                  <a:srgbClr val="0070C0"/>
                </a:solidFill>
              </a:rPr>
              <a:t>t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Σ</a:t>
            </a:r>
            <a:r>
              <a:rPr lang="en-GB" baseline="-25000" dirty="0">
                <a:solidFill>
                  <a:srgbClr val="0070C0"/>
                </a:solidFill>
              </a:rPr>
              <a:t>i</a:t>
            </a:r>
            <a:r>
              <a:rPr lang="el-GR" dirty="0">
                <a:solidFill>
                  <a:srgbClr val="0070C0"/>
                </a:solidFill>
              </a:rPr>
              <a:t> Σ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 -|</a:t>
            </a:r>
            <a:r>
              <a:rPr lang="en-GB" dirty="0">
                <a:solidFill>
                  <a:srgbClr val="0070C0"/>
                </a:solidFill>
              </a:rPr>
              <a:t> f(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) - f(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) | =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err="1">
                <a:solidFill>
                  <a:srgbClr val="0070C0"/>
                </a:solidFill>
              </a:rPr>
              <a:t>arg</a:t>
            </a:r>
            <a:r>
              <a:rPr lang="en-GB" dirty="0">
                <a:solidFill>
                  <a:srgbClr val="0070C0"/>
                </a:solidFill>
              </a:rPr>
              <a:t> min</a:t>
            </a:r>
            <a:r>
              <a:rPr lang="en-GB" baseline="-25000" dirty="0">
                <a:solidFill>
                  <a:srgbClr val="0070C0"/>
                </a:solidFill>
              </a:rPr>
              <a:t>t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Σ</a:t>
            </a:r>
            <a:r>
              <a:rPr lang="en-GB" baseline="-25000" dirty="0">
                <a:solidFill>
                  <a:srgbClr val="0070C0"/>
                </a:solidFill>
              </a:rPr>
              <a:t>i</a:t>
            </a:r>
            <a:r>
              <a:rPr lang="el-GR" dirty="0">
                <a:solidFill>
                  <a:srgbClr val="0070C0"/>
                </a:solidFill>
              </a:rPr>
              <a:t> Σ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 |</a:t>
            </a:r>
            <a:r>
              <a:rPr lang="en-GB" dirty="0">
                <a:solidFill>
                  <a:srgbClr val="0070C0"/>
                </a:solidFill>
              </a:rPr>
              <a:t> f(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) - f(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) |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which is our rule!</a:t>
            </a:r>
            <a:endParaRPr lang="en-GB" dirty="0"/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6704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40" y="152400"/>
            <a:ext cx="9144000" cy="90805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So what’s a good f?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4" y="1143000"/>
            <a:ext cx="8783637" cy="49530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rgbClr val="0070C0"/>
                </a:solidFill>
              </a:rPr>
              <a:t>Intuition</a:t>
            </a:r>
            <a:r>
              <a:rPr lang="en-US" dirty="0"/>
              <a:t>: Is the difference between tradeoffs of 1 and 2 the same as between 1000 and 1001, or as between 1000 and 2000?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So how about </a:t>
            </a:r>
            <a:r>
              <a:rPr lang="en-US" dirty="0">
                <a:solidFill>
                  <a:srgbClr val="0070C0"/>
                </a:solidFill>
              </a:rPr>
              <a:t>f(x)=log(x)</a:t>
            </a:r>
            <a:r>
              <a:rPr lang="en-US" dirty="0"/>
              <a:t>?  </a:t>
            </a:r>
          </a:p>
          <a:p>
            <a:pPr marL="741363" lvl="1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(Say, base e – remember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(x)=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(x)/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(a) )</a:t>
            </a:r>
          </a:p>
        </p:txBody>
      </p:sp>
      <p:cxnSp>
        <p:nvCxnSpPr>
          <p:cNvPr id="6148" name="Straight Connector 4"/>
          <p:cNvCxnSpPr>
            <a:cxnSpLocks noChangeShapeType="1"/>
          </p:cNvCxnSpPr>
          <p:nvPr/>
        </p:nvCxnSpPr>
        <p:spPr bwMode="auto">
          <a:xfrm>
            <a:off x="3538538" y="4572000"/>
            <a:ext cx="6858000" cy="0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49" name="Straight Connector 5"/>
          <p:cNvCxnSpPr>
            <a:cxnSpLocks noChangeShapeType="1"/>
          </p:cNvCxnSpPr>
          <p:nvPr/>
        </p:nvCxnSpPr>
        <p:spPr bwMode="auto">
          <a:xfrm>
            <a:off x="3538538" y="5562600"/>
            <a:ext cx="6858000" cy="0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3614738" y="39624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1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881438" y="39624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6172201" y="3962400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1000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3843339" y="4953000"/>
            <a:ext cx="872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ln(1)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2017713" y="5105401"/>
            <a:ext cx="13460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ln(t</a:t>
            </a:r>
            <a:r>
              <a:rPr lang="en-GB" sz="3600" baseline="-25000" dirty="0">
                <a:solidFill>
                  <a:srgbClr val="0070C0"/>
                </a:solidFill>
              </a:rPr>
              <a:t>a,b</a:t>
            </a:r>
            <a:r>
              <a:rPr lang="en-GB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2319338" y="4114801"/>
            <a:ext cx="741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t</a:t>
            </a:r>
            <a:r>
              <a:rPr lang="en-GB" sz="3600" baseline="-25000" dirty="0">
                <a:solidFill>
                  <a:srgbClr val="0070C0"/>
                </a:solidFill>
              </a:rPr>
              <a:t>a,b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156" name="TextBox 8"/>
          <p:cNvSpPr txBox="1">
            <a:spLocks noChangeArrowheads="1"/>
          </p:cNvSpPr>
          <p:nvPr/>
        </p:nvSpPr>
        <p:spPr bwMode="auto">
          <a:xfrm>
            <a:off x="9377364" y="3962400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2000</a:t>
            </a:r>
          </a:p>
        </p:txBody>
      </p:sp>
      <p:sp>
        <p:nvSpPr>
          <p:cNvPr id="6157" name="TextBox 9"/>
          <p:cNvSpPr txBox="1">
            <a:spLocks noChangeArrowheads="1"/>
          </p:cNvSpPr>
          <p:nvPr/>
        </p:nvSpPr>
        <p:spPr bwMode="auto">
          <a:xfrm>
            <a:off x="4965701" y="4953000"/>
            <a:ext cx="872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ln(2)</a:t>
            </a:r>
          </a:p>
        </p:txBody>
      </p:sp>
      <p:sp>
        <p:nvSpPr>
          <p:cNvPr id="6158" name="TextBox 9"/>
          <p:cNvSpPr txBox="1">
            <a:spLocks noChangeArrowheads="1"/>
          </p:cNvSpPr>
          <p:nvPr/>
        </p:nvSpPr>
        <p:spPr bwMode="auto">
          <a:xfrm>
            <a:off x="7200900" y="4953000"/>
            <a:ext cx="1420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ln(1000)</a:t>
            </a:r>
          </a:p>
        </p:txBody>
      </p:sp>
      <p:sp>
        <p:nvSpPr>
          <p:cNvPr id="6159" name="TextBox 9"/>
          <p:cNvSpPr txBox="1">
            <a:spLocks noChangeArrowheads="1"/>
          </p:cNvSpPr>
          <p:nvPr/>
        </p:nvSpPr>
        <p:spPr bwMode="auto">
          <a:xfrm>
            <a:off x="8859838" y="4953000"/>
            <a:ext cx="1420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ln(2000)</a:t>
            </a:r>
          </a:p>
        </p:txBody>
      </p:sp>
      <p:sp>
        <p:nvSpPr>
          <p:cNvPr id="6160" name="TextBox 9"/>
          <p:cNvSpPr txBox="1">
            <a:spLocks noChangeArrowheads="1"/>
          </p:cNvSpPr>
          <p:nvPr/>
        </p:nvSpPr>
        <p:spPr bwMode="auto">
          <a:xfrm>
            <a:off x="4122738" y="5572125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6161" name="TextBox 9"/>
          <p:cNvSpPr txBox="1">
            <a:spLocks noChangeArrowheads="1"/>
          </p:cNvSpPr>
          <p:nvPr/>
        </p:nvSpPr>
        <p:spPr bwMode="auto">
          <a:xfrm>
            <a:off x="4927601" y="5562600"/>
            <a:ext cx="824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0.69</a:t>
            </a:r>
          </a:p>
        </p:txBody>
      </p:sp>
      <p:sp>
        <p:nvSpPr>
          <p:cNvPr id="6162" name="TextBox 9"/>
          <p:cNvSpPr txBox="1">
            <a:spLocks noChangeArrowheads="1"/>
          </p:cNvSpPr>
          <p:nvPr/>
        </p:nvSpPr>
        <p:spPr bwMode="auto">
          <a:xfrm>
            <a:off x="7572376" y="5562600"/>
            <a:ext cx="824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6.91</a:t>
            </a:r>
          </a:p>
        </p:txBody>
      </p:sp>
      <p:sp>
        <p:nvSpPr>
          <p:cNvPr id="6163" name="TextBox 9"/>
          <p:cNvSpPr txBox="1">
            <a:spLocks noChangeArrowheads="1"/>
          </p:cNvSpPr>
          <p:nvPr/>
        </p:nvSpPr>
        <p:spPr bwMode="auto">
          <a:xfrm>
            <a:off x="9096376" y="5562600"/>
            <a:ext cx="824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7.60</a:t>
            </a:r>
          </a:p>
        </p:txBody>
      </p:sp>
    </p:spTree>
    <p:extLst>
      <p:ext uri="{BB962C8B-B14F-4D97-AF65-F5344CB8AC3E}">
        <p14:creationId xmlns:p14="http://schemas.microsoft.com/office/powerpoint/2010/main" val="1687287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62" grpId="0"/>
      <p:bldP spid="61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008" y="178904"/>
            <a:ext cx="9144000" cy="90805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On our example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1752601" y="1362558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160588" y="2170113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3844925" y="2174875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3125789" y="3363914"/>
            <a:ext cx="312737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/>
        </p:nvGraphicFramePr>
        <p:xfrm>
          <a:off x="4745141" y="1361044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5153025" y="2168525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6837363" y="2173288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8202" name="TextBox 11"/>
          <p:cNvSpPr txBox="1">
            <a:spLocks noChangeArrowheads="1"/>
          </p:cNvSpPr>
          <p:nvPr/>
        </p:nvSpPr>
        <p:spPr bwMode="auto">
          <a:xfrm>
            <a:off x="6118225" y="3362325"/>
            <a:ext cx="312738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24" name="Content Placeholder 3"/>
          <p:cNvGraphicFramePr>
            <a:graphicFrameLocks/>
          </p:cNvGraphicFramePr>
          <p:nvPr/>
        </p:nvGraphicFramePr>
        <p:xfrm>
          <a:off x="7732308" y="1353551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8140700" y="2162175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8205" name="TextBox 14"/>
          <p:cNvSpPr txBox="1">
            <a:spLocks noChangeArrowheads="1"/>
          </p:cNvSpPr>
          <p:nvPr/>
        </p:nvSpPr>
        <p:spPr bwMode="auto">
          <a:xfrm>
            <a:off x="9825038" y="2165350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9104314" y="3354389"/>
            <a:ext cx="312737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30" name="Content Placeholder 3"/>
          <p:cNvGraphicFramePr>
            <a:graphicFrameLocks/>
          </p:cNvGraphicFramePr>
          <p:nvPr/>
        </p:nvGraphicFramePr>
        <p:xfrm>
          <a:off x="4749150" y="4334876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5157788" y="5143500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6842125" y="5146675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6121400" y="6335714"/>
            <a:ext cx="312738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2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1" grpId="0" animBg="1"/>
      <p:bldP spid="32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3024" y="152400"/>
            <a:ext cx="9144000" cy="90805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Properties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4" y="1143000"/>
            <a:ext cx="8783637" cy="4953000"/>
          </a:xfrm>
        </p:spPr>
        <p:txBody>
          <a:bodyPr vert="horz" lIns="0" tIns="0" rIns="0" bIns="0" rtlCol="0">
            <a:normAutofit fontScale="85000" lnSpcReduction="10000"/>
          </a:bodyPr>
          <a:lstStyle/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rgbClr val="008000"/>
                </a:solidFill>
              </a:rPr>
              <a:t>Independence of units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| log(1) - log(2) | = | log(1/2) | = 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rgbClr val="0070C0"/>
                </a:solidFill>
              </a:rPr>
              <a:t>	| log(1000/2000) | = | log(1000) - log(2000) |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More generally: 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| log(ax) - log(ay) | = | log(x) - log(y) |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rgbClr val="008000"/>
                </a:solidFill>
              </a:rPr>
              <a:t>Independence of edge direction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| log(x) - log(y) | = | log(1/y) - log(1/x) | = 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rgbClr val="0070C0"/>
                </a:solidFill>
              </a:rPr>
              <a:t>	| log(1/x) - log(1/y) |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b="1" dirty="0"/>
              <a:t>Theorem. </a:t>
            </a:r>
            <a:r>
              <a:rPr lang="en-US" dirty="0"/>
              <a:t> The logarithmic distance based rule is unique in satisfying independence of units.*</a:t>
            </a:r>
          </a:p>
          <a:p>
            <a:pPr marL="615633" lvl="1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* Depending on the exact definition of independence of units, may need another minor condition about the function locally having bounded derivative.</a:t>
            </a:r>
          </a:p>
        </p:txBody>
      </p:sp>
    </p:spTree>
    <p:extLst>
      <p:ext uri="{BB962C8B-B14F-4D97-AF65-F5344CB8AC3E}">
        <p14:creationId xmlns:p14="http://schemas.microsoft.com/office/powerpoint/2010/main" val="3386204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848600" cy="908050"/>
          </a:xfrm>
          <a:noFill/>
        </p:spPr>
        <p:txBody>
          <a:bodyPr vert="horz" lIns="0" tIns="0" rIns="0" bIns="0" rtlCol="0" anchor="ctr">
            <a:normAutofit fontScale="90000"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>
                <a:solidFill>
                  <a:srgbClr val="333399"/>
                </a:solidFill>
              </a:rPr>
              <a:t>Consistency constraint becomes additive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4" y="1143000"/>
            <a:ext cx="8783637" cy="49530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err="1">
                <a:solidFill>
                  <a:srgbClr val="0070C0"/>
                </a:solidFill>
              </a:rPr>
              <a:t>xy</a:t>
            </a:r>
            <a:r>
              <a:rPr lang="en-US" dirty="0">
                <a:solidFill>
                  <a:srgbClr val="0070C0"/>
                </a:solidFill>
              </a:rPr>
              <a:t> = z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is equivalent to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rgbClr val="0070C0"/>
                </a:solidFill>
              </a:rPr>
              <a:t>	log(</a:t>
            </a:r>
            <a:r>
              <a:rPr lang="en-US" dirty="0" err="1">
                <a:solidFill>
                  <a:srgbClr val="0070C0"/>
                </a:solidFill>
              </a:rPr>
              <a:t>xy</a:t>
            </a:r>
            <a:r>
              <a:rPr lang="en-US" dirty="0">
                <a:solidFill>
                  <a:srgbClr val="0070C0"/>
                </a:solidFill>
              </a:rPr>
              <a:t>) = log(z)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is equivalent to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log(x) + log(y) = log(z)</a:t>
            </a:r>
          </a:p>
        </p:txBody>
      </p:sp>
    </p:spTree>
    <p:extLst>
      <p:ext uri="{BB962C8B-B14F-4D97-AF65-F5344CB8AC3E}">
        <p14:creationId xmlns:p14="http://schemas.microsoft.com/office/powerpoint/2010/main" val="213197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0260" y="152400"/>
            <a:ext cx="9144000" cy="90805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An additive variant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4" y="1143000"/>
            <a:ext cx="8783637" cy="49530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/>
              <a:t>“I think basketball is 5 units more fun than football, which in turn is 10 units more fun than baseball”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063350" y="2667001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600575" y="3475039"/>
            <a:ext cx="312738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6219825" y="3479800"/>
            <a:ext cx="41870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372100" y="4668838"/>
            <a:ext cx="41870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8" name="Picture 7" descr="coachk.jpg"/>
          <p:cNvPicPr>
            <a:picLocks noChangeAspect="1"/>
          </p:cNvPicPr>
          <p:nvPr/>
        </p:nvPicPr>
        <p:blipFill>
          <a:blip r:embed="rId8" cstate="print"/>
          <a:srcRect l="25397" r="14286"/>
          <a:stretch>
            <a:fillRect/>
          </a:stretch>
        </p:blipFill>
        <p:spPr>
          <a:xfrm>
            <a:off x="7318444" y="2004391"/>
            <a:ext cx="267981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48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008" y="178904"/>
            <a:ext cx="9144000" cy="90805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Aggregation in the additive variant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3733800"/>
            <a:ext cx="5039140" cy="3021496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Natural objective: 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minimize </a:t>
            </a:r>
            <a:r>
              <a:rPr lang="el-GR" dirty="0">
                <a:solidFill>
                  <a:srgbClr val="0070C0"/>
                </a:solidFill>
              </a:rPr>
              <a:t>Σ</a:t>
            </a:r>
            <a:r>
              <a:rPr lang="en-GB" baseline="-25000" dirty="0">
                <a:solidFill>
                  <a:srgbClr val="0070C0"/>
                </a:solidFill>
              </a:rPr>
              <a:t>i</a:t>
            </a:r>
            <a:r>
              <a:rPr lang="el-GR" dirty="0">
                <a:solidFill>
                  <a:srgbClr val="0070C0"/>
                </a:solidFill>
              </a:rPr>
              <a:t> Σ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where </a:t>
            </a:r>
            <a:r>
              <a:rPr lang="en-GB" dirty="0" err="1">
                <a:solidFill>
                  <a:srgbClr val="0070C0"/>
                </a:solidFill>
              </a:rPr>
              <a:t>d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GB" baseline="-25000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= |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>
                <a:solidFill>
                  <a:srgbClr val="0070C0"/>
                </a:solidFill>
              </a:rPr>
              <a:t> -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 | </a:t>
            </a:r>
            <a:r>
              <a:rPr lang="en-US" dirty="0"/>
              <a:t>is the distance between the aggregate difference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baseline="-25000" dirty="0">
                <a:solidFill>
                  <a:srgbClr val="0070C0"/>
                </a:solidFill>
              </a:rPr>
              <a:t> </a:t>
            </a:r>
            <a:r>
              <a:rPr lang="en-US" dirty="0"/>
              <a:t>and the subjective difference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endParaRPr lang="en-US" dirty="0">
              <a:solidFill>
                <a:srgbClr val="0070C0"/>
              </a:solidFill>
            </a:endParaRP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52601" y="1219201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2289175" y="2027239"/>
            <a:ext cx="312738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3908425" y="2032000"/>
            <a:ext cx="41870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3060700" y="3221038"/>
            <a:ext cx="41870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10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4596750" y="1219201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297" name="TextBox 5"/>
          <p:cNvSpPr txBox="1">
            <a:spLocks noChangeArrowheads="1"/>
          </p:cNvSpPr>
          <p:nvPr/>
        </p:nvSpPr>
        <p:spPr bwMode="auto">
          <a:xfrm>
            <a:off x="5094288" y="2027238"/>
            <a:ext cx="37221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-5</a:t>
            </a:r>
          </a:p>
        </p:txBody>
      </p:sp>
      <p:sp>
        <p:nvSpPr>
          <p:cNvPr id="12298" name="TextBox 6"/>
          <p:cNvSpPr txBox="1">
            <a:spLocks noChangeArrowheads="1"/>
          </p:cNvSpPr>
          <p:nvPr/>
        </p:nvSpPr>
        <p:spPr bwMode="auto">
          <a:xfrm>
            <a:off x="6753225" y="2032000"/>
            <a:ext cx="41870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2299" name="TextBox 7"/>
          <p:cNvSpPr txBox="1">
            <a:spLocks noChangeArrowheads="1"/>
          </p:cNvSpPr>
          <p:nvPr/>
        </p:nvSpPr>
        <p:spPr bwMode="auto">
          <a:xfrm>
            <a:off x="5905500" y="3221038"/>
            <a:ext cx="41870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7391401" y="1219201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301" name="TextBox 5"/>
          <p:cNvSpPr txBox="1">
            <a:spLocks noChangeArrowheads="1"/>
          </p:cNvSpPr>
          <p:nvPr/>
        </p:nvSpPr>
        <p:spPr bwMode="auto">
          <a:xfrm>
            <a:off x="7864475" y="2027238"/>
            <a:ext cx="41870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302" name="TextBox 6"/>
          <p:cNvSpPr txBox="1">
            <a:spLocks noChangeArrowheads="1"/>
          </p:cNvSpPr>
          <p:nvPr/>
        </p:nvSpPr>
        <p:spPr bwMode="auto">
          <a:xfrm>
            <a:off x="9547225" y="2032000"/>
            <a:ext cx="41870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12303" name="TextBox 7"/>
          <p:cNvSpPr txBox="1">
            <a:spLocks noChangeArrowheads="1"/>
          </p:cNvSpPr>
          <p:nvPr/>
        </p:nvSpPr>
        <p:spPr bwMode="auto">
          <a:xfrm>
            <a:off x="8699500" y="3221038"/>
            <a:ext cx="41870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7239001" y="3810001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7775575" y="4618039"/>
            <a:ext cx="312738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9394825" y="4622800"/>
            <a:ext cx="41870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8547100" y="5811838"/>
            <a:ext cx="41870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563140" y="6298096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1313" indent="-341313" defTabSz="407988" eaLnBrk="0" hangingPunct="0">
              <a:spcBef>
                <a:spcPct val="20000"/>
              </a:spcBef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  <a:defRPr/>
            </a:pPr>
            <a:r>
              <a:rPr lang="en-US" sz="2400" kern="0" dirty="0"/>
              <a:t>	objective value 70 (optimal)</a:t>
            </a:r>
          </a:p>
          <a:p>
            <a:pPr marL="341313" indent="-341313" defTabSz="407988" eaLnBrk="0" hangingPunct="0">
              <a:spcBef>
                <a:spcPct val="20000"/>
              </a:spcBef>
              <a:buFontTx/>
              <a:buChar char="•"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  <a:defRPr/>
            </a:pPr>
            <a:endParaRPr lang="en-US" sz="2400" kern="0" dirty="0"/>
          </a:p>
          <a:p>
            <a:pPr marL="341313" indent="-341313" defTabSz="407988" eaLnBrk="0" hangingPunct="0">
              <a:spcBef>
                <a:spcPct val="20000"/>
              </a:spcBef>
              <a:buFontTx/>
              <a:buChar char="•"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  <a:defRPr/>
            </a:pPr>
            <a:endParaRPr lang="en-US" sz="2400" kern="0" dirty="0"/>
          </a:p>
          <a:p>
            <a:pPr marL="341313" indent="-341313" defTabSz="407988" eaLnBrk="0" hangingPunct="0">
              <a:spcBef>
                <a:spcPct val="20000"/>
              </a:spcBef>
              <a:buFontTx/>
              <a:buChar char="•"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  <a:defRPr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223740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 animBg="1"/>
      <p:bldP spid="19" grpId="0" animBg="1"/>
      <p:bldP spid="20" grpId="0" animBg="1"/>
      <p:bldP spid="21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2324" y="231912"/>
            <a:ext cx="7869238" cy="908050"/>
          </a:xfrm>
          <a:noFill/>
        </p:spPr>
        <p:txBody>
          <a:bodyPr vert="horz" lIns="0" tIns="0" rIns="0" bIns="0" rtlCol="0" anchor="ctr">
            <a:normAutofit fontScale="90000"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A linear program for the additive variant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1" y="1371600"/>
            <a:ext cx="8391939" cy="49530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a</a:t>
            </a:r>
            <a:r>
              <a:rPr lang="en-GB" dirty="0"/>
              <a:t>: aggregate assessment of quality of activity </a:t>
            </a:r>
            <a:r>
              <a:rPr lang="en-GB" dirty="0">
                <a:solidFill>
                  <a:srgbClr val="0070C0"/>
                </a:solidFill>
              </a:rPr>
              <a:t>a</a:t>
            </a:r>
            <a:r>
              <a:rPr lang="en-GB" dirty="0"/>
              <a:t> (we’re really interested in 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a</a:t>
            </a:r>
            <a:r>
              <a:rPr lang="en-GB" baseline="-25000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- 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b</a:t>
            </a:r>
            <a:r>
              <a:rPr lang="en-GB" dirty="0">
                <a:solidFill>
                  <a:srgbClr val="0070C0"/>
                </a:solidFill>
              </a:rPr>
              <a:t> =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GB" dirty="0"/>
              <a:t>)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	</a:t>
            </a:r>
            <a:r>
              <a:rPr lang="en-GB" dirty="0" err="1">
                <a:solidFill>
                  <a:srgbClr val="0070C0"/>
                </a:solidFill>
              </a:rPr>
              <a:t>d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GB" dirty="0"/>
              <a:t>: how far is </a:t>
            </a:r>
            <a:r>
              <a:rPr lang="en-GB" dirty="0" err="1">
                <a:solidFill>
                  <a:srgbClr val="0070C0"/>
                </a:solidFill>
              </a:rPr>
              <a:t>i</a:t>
            </a:r>
            <a:r>
              <a:rPr lang="en-GB" dirty="0" err="1"/>
              <a:t>’s</a:t>
            </a:r>
            <a:r>
              <a:rPr lang="en-GB" dirty="0"/>
              <a:t> preferred difference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GB" baseline="-25000" dirty="0">
                <a:solidFill>
                  <a:srgbClr val="0070C0"/>
                </a:solidFill>
              </a:rPr>
              <a:t> </a:t>
            </a:r>
            <a:r>
              <a:rPr lang="en-GB" dirty="0"/>
              <a:t>from aggregate 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a</a:t>
            </a:r>
            <a:r>
              <a:rPr lang="en-GB" baseline="-25000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- 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b</a:t>
            </a:r>
            <a:r>
              <a:rPr lang="en-GB" dirty="0"/>
              <a:t>, i.e., </a:t>
            </a:r>
            <a:r>
              <a:rPr lang="en-GB" dirty="0" err="1">
                <a:solidFill>
                  <a:srgbClr val="0070C0"/>
                </a:solidFill>
              </a:rPr>
              <a:t>d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 = |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a</a:t>
            </a:r>
            <a:r>
              <a:rPr lang="en-GB" baseline="-25000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- 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b</a:t>
            </a:r>
            <a:r>
              <a:rPr lang="en-GB" dirty="0">
                <a:solidFill>
                  <a:srgbClr val="0070C0"/>
                </a:solidFill>
              </a:rPr>
              <a:t> -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|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minimize </a:t>
            </a:r>
            <a:r>
              <a:rPr lang="el-GR" dirty="0">
                <a:solidFill>
                  <a:srgbClr val="0070C0"/>
                </a:solidFill>
              </a:rPr>
              <a:t>Σ</a:t>
            </a:r>
            <a:r>
              <a:rPr lang="en-GB" baseline="-25000" dirty="0">
                <a:solidFill>
                  <a:srgbClr val="0070C0"/>
                </a:solidFill>
              </a:rPr>
              <a:t>i</a:t>
            </a:r>
            <a:r>
              <a:rPr lang="el-GR" dirty="0">
                <a:solidFill>
                  <a:srgbClr val="0070C0"/>
                </a:solidFill>
              </a:rPr>
              <a:t> Σ</a:t>
            </a:r>
            <a:r>
              <a:rPr lang="en-GB" baseline="-25000" dirty="0" err="1">
                <a:solidFill>
                  <a:srgbClr val="0070C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rgbClr val="0070C0"/>
                </a:solidFill>
              </a:rPr>
              <a:t>		subject to</a:t>
            </a: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>
                <a:solidFill>
                  <a:srgbClr val="0070C0"/>
                </a:solidFill>
              </a:rPr>
              <a:t>		for all </a:t>
            </a:r>
            <a:r>
              <a:rPr lang="en-US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GB" dirty="0" err="1">
                <a:solidFill>
                  <a:srgbClr val="0070C0"/>
                </a:solidFill>
              </a:rPr>
              <a:t>d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 ≥ 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a</a:t>
            </a:r>
            <a:r>
              <a:rPr lang="en-GB" baseline="-25000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- 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b</a:t>
            </a:r>
            <a:r>
              <a:rPr lang="en-GB" dirty="0">
                <a:solidFill>
                  <a:srgbClr val="0070C0"/>
                </a:solidFill>
              </a:rPr>
              <a:t> -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endParaRPr lang="en-GB" baseline="-25000" dirty="0">
              <a:solidFill>
                <a:srgbClr val="0070C0"/>
              </a:solidFill>
            </a:endParaRP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baseline="-25000" dirty="0">
                <a:solidFill>
                  <a:srgbClr val="0070C0"/>
                </a:solidFill>
              </a:rPr>
              <a:t>		</a:t>
            </a:r>
            <a:r>
              <a:rPr lang="en-US" dirty="0">
                <a:solidFill>
                  <a:srgbClr val="0070C0"/>
                </a:solidFill>
              </a:rPr>
              <a:t>for all </a:t>
            </a:r>
            <a:r>
              <a:rPr lang="en-US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GB" dirty="0" err="1">
                <a:solidFill>
                  <a:srgbClr val="0070C0"/>
                </a:solidFill>
              </a:rPr>
              <a:t>d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US" dirty="0">
                <a:solidFill>
                  <a:srgbClr val="0070C0"/>
                </a:solidFill>
              </a:rPr>
              <a:t> ≥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-25000" dirty="0" err="1">
                <a:solidFill>
                  <a:srgbClr val="0070C0"/>
                </a:solidFill>
              </a:rPr>
              <a:t>a,b,i</a:t>
            </a:r>
            <a:r>
              <a:rPr lang="en-GB" baseline="-25000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- 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a</a:t>
            </a:r>
            <a:r>
              <a:rPr lang="en-GB" baseline="-25000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+ 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(Can arbitrarily set one of the </a:t>
            </a:r>
            <a:r>
              <a:rPr lang="en-US" dirty="0">
                <a:solidFill>
                  <a:srgbClr val="0070C0"/>
                </a:solidFill>
              </a:rPr>
              <a:t>q</a:t>
            </a:r>
            <a:r>
              <a:rPr lang="en-US" dirty="0"/>
              <a:t> variables to 0)</a:t>
            </a:r>
          </a:p>
        </p:txBody>
      </p:sp>
    </p:spTree>
    <p:extLst>
      <p:ext uri="{BB962C8B-B14F-4D97-AF65-F5344CB8AC3E}">
        <p14:creationId xmlns:p14="http://schemas.microsoft.com/office/powerpoint/2010/main" val="3733564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3756" y="324676"/>
            <a:ext cx="9144000" cy="999607"/>
          </a:xfrm>
          <a:noFill/>
        </p:spPr>
        <p:txBody>
          <a:bodyPr vert="horz" lIns="0" tIns="0" rIns="0" bIns="0" rtlCol="0" anchor="ctr">
            <a:normAutofit fontScale="90000"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Applying this to the logarithmic rule in the multiplicative variant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4" y="3624468"/>
            <a:ext cx="8783637" cy="12192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Just take logarithms on the edges, solve the additive variant, and </a:t>
            </a:r>
            <a:r>
              <a:rPr lang="en-US" dirty="0" err="1"/>
              <a:t>exponentiate</a:t>
            </a:r>
            <a:r>
              <a:rPr lang="en-US" dirty="0"/>
              <a:t> back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817443" y="4411590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996802" y="5219700"/>
            <a:ext cx="710451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4.605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3891584" y="5224463"/>
            <a:ext cx="710451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5.298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990851" y="6413500"/>
            <a:ext cx="710451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0.693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4809983" y="4410076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5002492" y="5218113"/>
            <a:ext cx="710451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5.704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6870770" y="5222875"/>
            <a:ext cx="710451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5.704</a:t>
            </a:r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6188075" y="6411913"/>
            <a:ext cx="31290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0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7797150" y="4402583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8041587" y="5211763"/>
            <a:ext cx="710451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5.298</a:t>
            </a:r>
          </a:p>
        </p:txBody>
      </p:sp>
      <p:sp>
        <p:nvSpPr>
          <p:cNvPr id="9230" name="TextBox 14"/>
          <p:cNvSpPr txBox="1">
            <a:spLocks noChangeArrowheads="1"/>
          </p:cNvSpPr>
          <p:nvPr/>
        </p:nvSpPr>
        <p:spPr bwMode="auto">
          <a:xfrm>
            <a:off x="9858445" y="5214938"/>
            <a:ext cx="710451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6.397</a:t>
            </a:r>
          </a:p>
        </p:txBody>
      </p:sp>
      <p:sp>
        <p:nvSpPr>
          <p:cNvPr id="9231" name="TextBox 15"/>
          <p:cNvSpPr txBox="1">
            <a:spLocks noChangeArrowheads="1"/>
          </p:cNvSpPr>
          <p:nvPr/>
        </p:nvSpPr>
        <p:spPr bwMode="auto">
          <a:xfrm>
            <a:off x="8970964" y="6403975"/>
            <a:ext cx="710451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1.099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1752601" y="1258024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4353" name="TextBox 5"/>
          <p:cNvSpPr txBox="1">
            <a:spLocks noChangeArrowheads="1"/>
          </p:cNvSpPr>
          <p:nvPr/>
        </p:nvSpPr>
        <p:spPr bwMode="auto">
          <a:xfrm>
            <a:off x="2160588" y="2066579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14354" name="TextBox 6"/>
          <p:cNvSpPr txBox="1">
            <a:spLocks noChangeArrowheads="1"/>
          </p:cNvSpPr>
          <p:nvPr/>
        </p:nvSpPr>
        <p:spPr bwMode="auto">
          <a:xfrm>
            <a:off x="3844925" y="2071341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14355" name="TextBox 7"/>
          <p:cNvSpPr txBox="1">
            <a:spLocks noChangeArrowheads="1"/>
          </p:cNvSpPr>
          <p:nvPr/>
        </p:nvSpPr>
        <p:spPr bwMode="auto">
          <a:xfrm>
            <a:off x="3125789" y="3260379"/>
            <a:ext cx="312737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/>
        </p:nvGraphicFramePr>
        <p:xfrm>
          <a:off x="4745141" y="1256510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4357" name="TextBox 9"/>
          <p:cNvSpPr txBox="1">
            <a:spLocks noChangeArrowheads="1"/>
          </p:cNvSpPr>
          <p:nvPr/>
        </p:nvSpPr>
        <p:spPr bwMode="auto">
          <a:xfrm>
            <a:off x="5153025" y="2064991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14358" name="TextBox 10"/>
          <p:cNvSpPr txBox="1">
            <a:spLocks noChangeArrowheads="1"/>
          </p:cNvSpPr>
          <p:nvPr/>
        </p:nvSpPr>
        <p:spPr bwMode="auto">
          <a:xfrm>
            <a:off x="6837363" y="2069754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14359" name="TextBox 11"/>
          <p:cNvSpPr txBox="1">
            <a:spLocks noChangeArrowheads="1"/>
          </p:cNvSpPr>
          <p:nvPr/>
        </p:nvSpPr>
        <p:spPr bwMode="auto">
          <a:xfrm>
            <a:off x="6118225" y="3258791"/>
            <a:ext cx="312738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24" name="Content Placeholder 3"/>
          <p:cNvGraphicFramePr>
            <a:graphicFrameLocks/>
          </p:cNvGraphicFramePr>
          <p:nvPr/>
        </p:nvGraphicFramePr>
        <p:xfrm>
          <a:off x="7732308" y="1249017"/>
          <a:ext cx="2870851" cy="21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4361" name="TextBox 13"/>
          <p:cNvSpPr txBox="1">
            <a:spLocks noChangeArrowheads="1"/>
          </p:cNvSpPr>
          <p:nvPr/>
        </p:nvSpPr>
        <p:spPr bwMode="auto">
          <a:xfrm>
            <a:off x="8140700" y="2058641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14362" name="TextBox 14"/>
          <p:cNvSpPr txBox="1">
            <a:spLocks noChangeArrowheads="1"/>
          </p:cNvSpPr>
          <p:nvPr/>
        </p:nvSpPr>
        <p:spPr bwMode="auto">
          <a:xfrm>
            <a:off x="9825038" y="2061816"/>
            <a:ext cx="53572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14363" name="TextBox 15"/>
          <p:cNvSpPr txBox="1">
            <a:spLocks noChangeArrowheads="1"/>
          </p:cNvSpPr>
          <p:nvPr/>
        </p:nvSpPr>
        <p:spPr bwMode="auto">
          <a:xfrm>
            <a:off x="9104314" y="3250854"/>
            <a:ext cx="312737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8808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221" grpId="0" animBg="1"/>
      <p:bldP spid="9222" grpId="0" animBg="1"/>
      <p:bldP spid="9223" grpId="0" animBg="1"/>
      <p:bldGraphic spid="9" grpId="0">
        <p:bldAsOne/>
      </p:bldGraphic>
      <p:bldP spid="9225" grpId="0" animBg="1"/>
      <p:bldP spid="9226" grpId="0" animBg="1"/>
      <p:bldP spid="9227" grpId="0" animBg="1"/>
      <p:bldGraphic spid="13" grpId="0">
        <p:bldAsOne/>
      </p:bldGraphic>
      <p:bldP spid="9229" grpId="0" animBg="1"/>
      <p:bldP spid="9230" grpId="0" animBg="1"/>
      <p:bldP spid="92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Worries about AI - superintelligence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03" y="1999638"/>
            <a:ext cx="1503721" cy="2205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4" y="1999637"/>
            <a:ext cx="2417942" cy="2205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8" y="1999636"/>
            <a:ext cx="1482455" cy="2210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6" y="1999636"/>
            <a:ext cx="2470994" cy="220545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828260" y="2961081"/>
            <a:ext cx="68048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58047" y="2985891"/>
            <a:ext cx="68048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4159" y="2968170"/>
            <a:ext cx="68048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32363" y="2982346"/>
            <a:ext cx="94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writes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5071" y="2985890"/>
            <a:ext cx="1437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influences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9405" y="3010700"/>
            <a:ext cx="1512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donates 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134" y="4205093"/>
            <a:ext cx="2160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Nick </a:t>
            </a:r>
            <a:r>
              <a:rPr lang="en-US" sz="2400" dirty="0" err="1"/>
              <a:t>Bostrom</a:t>
            </a:r>
            <a:endParaRPr lang="en-US" sz="2400" dirty="0"/>
          </a:p>
          <a:p>
            <a:r>
              <a:rPr lang="en-US" sz="2400" dirty="0"/>
              <a:t>(philosopher at Oxford)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3033" y="4251167"/>
            <a:ext cx="216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Elon Musk</a:t>
            </a:r>
          </a:p>
        </p:txBody>
      </p:sp>
    </p:spTree>
    <p:extLst>
      <p:ext uri="{BB962C8B-B14F-4D97-AF65-F5344CB8AC3E}">
        <p14:creationId xmlns:p14="http://schemas.microsoft.com/office/powerpoint/2010/main" val="515909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204" y="1349820"/>
            <a:ext cx="6070796" cy="53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268" y="192156"/>
            <a:ext cx="9144000" cy="908050"/>
          </a:xfrm>
          <a:noFill/>
        </p:spPr>
        <p:txBody>
          <a:bodyPr vert="horz" lIns="0" tIns="0" rIns="0" bIns="0" rtlCol="0" anchor="ctr">
            <a:normAutofit fontScale="90000"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A simpler algorithm (hill climbing / greedy)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754" y="1155691"/>
            <a:ext cx="3714523" cy="57150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Initialize qualities 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a</a:t>
            </a:r>
            <a:r>
              <a:rPr lang="en-GB" baseline="-25000" dirty="0">
                <a:solidFill>
                  <a:srgbClr val="0070C0"/>
                </a:solidFill>
              </a:rPr>
              <a:t> </a:t>
            </a:r>
            <a:r>
              <a:rPr lang="en-US" dirty="0"/>
              <a:t>arbitrarily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If some 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a</a:t>
            </a:r>
            <a:r>
              <a:rPr lang="en-GB" baseline="-25000" dirty="0"/>
              <a:t> </a:t>
            </a:r>
            <a:r>
              <a:rPr lang="en-GB" dirty="0"/>
              <a:t>can be individually changed to improve the objective, do so</a:t>
            </a:r>
          </a:p>
          <a:p>
            <a:pPr marL="615633" lvl="1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WLOG, set </a:t>
            </a:r>
            <a:r>
              <a:rPr lang="en-GB" dirty="0" err="1">
                <a:solidFill>
                  <a:srgbClr val="0070C0"/>
                </a:solidFill>
              </a:rPr>
              <a:t>q</a:t>
            </a:r>
            <a:r>
              <a:rPr lang="en-GB" baseline="-25000" dirty="0" err="1">
                <a:solidFill>
                  <a:srgbClr val="0070C0"/>
                </a:solidFill>
              </a:rPr>
              <a:t>a</a:t>
            </a:r>
            <a:r>
              <a:rPr lang="en-GB" baseline="-25000" dirty="0"/>
              <a:t> </a:t>
            </a:r>
            <a:r>
              <a:rPr lang="en-GB" dirty="0"/>
              <a:t>to the median of the (#voters)*(#activities-1)</a:t>
            </a:r>
            <a:r>
              <a:rPr lang="en-GB" dirty="0">
                <a:solidFill>
                  <a:srgbClr val="006600"/>
                </a:solidFill>
              </a:rPr>
              <a:t> implied votes </a:t>
            </a:r>
            <a:r>
              <a:rPr lang="en-GB" dirty="0"/>
              <a:t>on it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GB" dirty="0"/>
              <a:t>Continue until convergence (possibly to local optimum)</a:t>
            </a:r>
          </a:p>
        </p:txBody>
      </p:sp>
    </p:spTree>
    <p:extLst>
      <p:ext uri="{BB962C8B-B14F-4D97-AF65-F5344CB8AC3E}">
        <p14:creationId xmlns:p14="http://schemas.microsoft.com/office/powerpoint/2010/main" val="2224713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0123" y="43800"/>
            <a:ext cx="9144000" cy="999607"/>
          </a:xfrm>
          <a:noFill/>
        </p:spPr>
        <p:txBody>
          <a:bodyPr vert="horz" lIns="0" tIns="0" rIns="0" bIns="0" rtlCol="0" anchor="ctr">
            <a:normAutofit fontScale="90000"/>
          </a:bodyPr>
          <a:lstStyle/>
          <a:p>
            <a:pPr defTabSz="407988">
              <a:tabLst>
                <a:tab pos="0" algn="l"/>
                <a:tab pos="912813" algn="l"/>
                <a:tab pos="1825625" algn="l"/>
                <a:tab pos="2740025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</a:tabLst>
            </a:pPr>
            <a:r>
              <a:rPr lang="en-GB" dirty="0">
                <a:solidFill>
                  <a:srgbClr val="333399"/>
                </a:solidFill>
              </a:rPr>
              <a:t>Strategy-</a:t>
            </a:r>
            <a:r>
              <a:rPr lang="en-GB" dirty="0" err="1">
                <a:solidFill>
                  <a:srgbClr val="333399"/>
                </a:solidFill>
              </a:rPr>
              <a:t>proofness</a:t>
            </a:r>
            <a:r>
              <a:rPr lang="en-GB" dirty="0">
                <a:solidFill>
                  <a:srgbClr val="333399"/>
                </a:solidFill>
              </a:rPr>
              <a:t> counterexample</a:t>
            </a:r>
            <a:br>
              <a:rPr lang="en-GB" dirty="0">
                <a:solidFill>
                  <a:srgbClr val="333399"/>
                </a:solidFill>
              </a:rPr>
            </a:br>
            <a:r>
              <a:rPr lang="en-GB" sz="3600" dirty="0">
                <a:solidFill>
                  <a:srgbClr val="333399"/>
                </a:solidFill>
              </a:rPr>
              <a:t>(additive variant, missing edges implied by consistency)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276" y="5468511"/>
            <a:ext cx="11515651" cy="1219200"/>
          </a:xfrm>
        </p:spPr>
        <p:txBody>
          <a:bodyPr vert="horz" lIns="0" tIns="0" rIns="0" bIns="0" rtlCol="0">
            <a:normAutofit/>
          </a:bodyPr>
          <a:lstStyle/>
          <a:p>
            <a:pPr marL="341313" indent="-341313" defTabSz="407988"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But: </a:t>
            </a:r>
            <a:r>
              <a:rPr lang="en-US" b="1" dirty="0"/>
              <a:t>Theorem</a:t>
            </a:r>
            <a:r>
              <a:rPr lang="en-US" dirty="0"/>
              <a:t>. Strategy-</a:t>
            </a:r>
            <a:r>
              <a:rPr lang="en-US" dirty="0" err="1"/>
              <a:t>proofness</a:t>
            </a:r>
            <a:r>
              <a:rPr lang="en-US" dirty="0"/>
              <a:t> holds when each agent only cares about and reports on one edge (not necessarily the same edge).</a:t>
            </a:r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655FD07-DA5E-4DAD-9DB1-1312A070B5AD}"/>
              </a:ext>
            </a:extLst>
          </p:cNvPr>
          <p:cNvSpPr/>
          <p:nvPr/>
        </p:nvSpPr>
        <p:spPr>
          <a:xfrm>
            <a:off x="1298273" y="1157767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71AF9D-2801-410A-BD69-ACC8100A6A70}"/>
              </a:ext>
            </a:extLst>
          </p:cNvPr>
          <p:cNvSpPr/>
          <p:nvPr/>
        </p:nvSpPr>
        <p:spPr>
          <a:xfrm rot="19324127">
            <a:off x="400109" y="1658822"/>
            <a:ext cx="863419" cy="189380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14353" name="TextBox 5"/>
          <p:cNvSpPr txBox="1">
            <a:spLocks noChangeArrowheads="1"/>
          </p:cNvSpPr>
          <p:nvPr/>
        </p:nvSpPr>
        <p:spPr bwMode="auto">
          <a:xfrm>
            <a:off x="433100" y="1307314"/>
            <a:ext cx="30168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CDFEC49-E4E5-48A2-BBF5-6CF098CA4854}"/>
              </a:ext>
            </a:extLst>
          </p:cNvPr>
          <p:cNvSpPr/>
          <p:nvPr/>
        </p:nvSpPr>
        <p:spPr>
          <a:xfrm>
            <a:off x="211511" y="2040643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CFFBB9F-73CF-46C0-A6C0-226A5F694587}"/>
              </a:ext>
            </a:extLst>
          </p:cNvPr>
          <p:cNvSpPr/>
          <p:nvPr/>
        </p:nvSpPr>
        <p:spPr>
          <a:xfrm>
            <a:off x="211511" y="3111170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4CAFA37-9858-4A3D-AE9C-AD9494255CFA}"/>
              </a:ext>
            </a:extLst>
          </p:cNvPr>
          <p:cNvSpPr/>
          <p:nvPr/>
        </p:nvSpPr>
        <p:spPr>
          <a:xfrm>
            <a:off x="1298273" y="4006904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1880032-BD86-41C5-88AF-907D4BE68BFD}"/>
              </a:ext>
            </a:extLst>
          </p:cNvPr>
          <p:cNvSpPr/>
          <p:nvPr/>
        </p:nvSpPr>
        <p:spPr>
          <a:xfrm>
            <a:off x="2449459" y="3111170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6BF763C-C141-4918-9FF5-04D145B5A7D6}"/>
              </a:ext>
            </a:extLst>
          </p:cNvPr>
          <p:cNvSpPr/>
          <p:nvPr/>
        </p:nvSpPr>
        <p:spPr>
          <a:xfrm>
            <a:off x="2449464" y="2040643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E073162-70EA-4A3C-8EA7-0557EDB98DCF}"/>
              </a:ext>
            </a:extLst>
          </p:cNvPr>
          <p:cNvSpPr/>
          <p:nvPr/>
        </p:nvSpPr>
        <p:spPr>
          <a:xfrm rot="18224267">
            <a:off x="73764" y="2307507"/>
            <a:ext cx="1599652" cy="178137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AE2C55C-0CF8-4A97-B022-ED952B80AC3D}"/>
              </a:ext>
            </a:extLst>
          </p:cNvPr>
          <p:cNvSpPr/>
          <p:nvPr/>
        </p:nvSpPr>
        <p:spPr>
          <a:xfrm rot="14182812">
            <a:off x="1274771" y="2318477"/>
            <a:ext cx="1599652" cy="178137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22B1D81-344E-44B7-AA99-B3ED74ECE195}"/>
              </a:ext>
            </a:extLst>
          </p:cNvPr>
          <p:cNvSpPr/>
          <p:nvPr/>
        </p:nvSpPr>
        <p:spPr>
          <a:xfrm rot="13281838">
            <a:off x="1601879" y="1669349"/>
            <a:ext cx="863419" cy="189380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EB10495-E83A-412B-ACCB-D6E25AAEFB8B}"/>
              </a:ext>
            </a:extLst>
          </p:cNvPr>
          <p:cNvSpPr/>
          <p:nvPr/>
        </p:nvSpPr>
        <p:spPr>
          <a:xfrm rot="16200000">
            <a:off x="355107" y="2772824"/>
            <a:ext cx="2173337" cy="187791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8386D8BB-04E9-4687-B1EF-A5BCAEA07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06" y="2497387"/>
            <a:ext cx="30168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0488C4AA-46F4-4794-BFC3-EDB5E00A9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61" y="3347366"/>
            <a:ext cx="30168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EA40FDCD-C934-4A67-845C-CBD18FF4C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877" y="2491522"/>
            <a:ext cx="37221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80EF06C7-A7C3-49FB-AAFC-F5A2053F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218" y="1272322"/>
            <a:ext cx="37221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1540506-792F-4D32-BA7F-42AF23AD7000}"/>
              </a:ext>
            </a:extLst>
          </p:cNvPr>
          <p:cNvSpPr/>
          <p:nvPr/>
        </p:nvSpPr>
        <p:spPr>
          <a:xfrm>
            <a:off x="4316969" y="1169487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A8B804C-FA70-4861-8EBB-BB07687C70FF}"/>
              </a:ext>
            </a:extLst>
          </p:cNvPr>
          <p:cNvSpPr/>
          <p:nvPr/>
        </p:nvSpPr>
        <p:spPr>
          <a:xfrm rot="19324127">
            <a:off x="3418805" y="1670542"/>
            <a:ext cx="863419" cy="189380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51" name="TextBox 5">
            <a:extLst>
              <a:ext uri="{FF2B5EF4-FFF2-40B4-BE49-F238E27FC236}">
                <a16:creationId xmlns:a16="http://schemas.microsoft.com/office/drawing/2014/main" id="{E37F3212-12D1-4F92-9B83-69F5203D2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796" y="1319034"/>
            <a:ext cx="37221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B4A6E8F-2008-484E-9B96-7116CF20FD85}"/>
              </a:ext>
            </a:extLst>
          </p:cNvPr>
          <p:cNvSpPr/>
          <p:nvPr/>
        </p:nvSpPr>
        <p:spPr>
          <a:xfrm>
            <a:off x="3230207" y="2052363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9DF3E26-5B67-48AE-9611-E0E0D6153795}"/>
              </a:ext>
            </a:extLst>
          </p:cNvPr>
          <p:cNvSpPr/>
          <p:nvPr/>
        </p:nvSpPr>
        <p:spPr>
          <a:xfrm>
            <a:off x="3230207" y="3122890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C65F98B-6565-45D8-B000-AB24E4927F63}"/>
              </a:ext>
            </a:extLst>
          </p:cNvPr>
          <p:cNvSpPr/>
          <p:nvPr/>
        </p:nvSpPr>
        <p:spPr>
          <a:xfrm>
            <a:off x="4316969" y="4018624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D022EBF-3388-42E4-A076-9DA4E02EFDDC}"/>
              </a:ext>
            </a:extLst>
          </p:cNvPr>
          <p:cNvSpPr/>
          <p:nvPr/>
        </p:nvSpPr>
        <p:spPr>
          <a:xfrm>
            <a:off x="5468155" y="3122890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D04D29A-1CC4-41C9-AFD7-2D5EC534AEB6}"/>
              </a:ext>
            </a:extLst>
          </p:cNvPr>
          <p:cNvSpPr/>
          <p:nvPr/>
        </p:nvSpPr>
        <p:spPr>
          <a:xfrm>
            <a:off x="5468160" y="2052363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B0BCE91-CF36-4CBF-A68D-196244B3BABA}"/>
              </a:ext>
            </a:extLst>
          </p:cNvPr>
          <p:cNvSpPr/>
          <p:nvPr/>
        </p:nvSpPr>
        <p:spPr>
          <a:xfrm rot="18224267">
            <a:off x="3092460" y="2319227"/>
            <a:ext cx="1599652" cy="178137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5B51373-36FB-4BE3-8C62-66CBD034965C}"/>
              </a:ext>
            </a:extLst>
          </p:cNvPr>
          <p:cNvSpPr/>
          <p:nvPr/>
        </p:nvSpPr>
        <p:spPr>
          <a:xfrm rot="14182812">
            <a:off x="4293467" y="2330197"/>
            <a:ext cx="1599652" cy="178137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C828C05-BB5D-465D-AF27-C6D939AE63BD}"/>
              </a:ext>
            </a:extLst>
          </p:cNvPr>
          <p:cNvSpPr/>
          <p:nvPr/>
        </p:nvSpPr>
        <p:spPr>
          <a:xfrm rot="13281838">
            <a:off x="4620575" y="1681069"/>
            <a:ext cx="863419" cy="189380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1AD594C-F625-416A-A388-B0BE78EC58F8}"/>
              </a:ext>
            </a:extLst>
          </p:cNvPr>
          <p:cNvSpPr/>
          <p:nvPr/>
        </p:nvSpPr>
        <p:spPr>
          <a:xfrm rot="16200000">
            <a:off x="3373803" y="2784544"/>
            <a:ext cx="2173337" cy="187791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61" name="TextBox 5">
            <a:extLst>
              <a:ext uri="{FF2B5EF4-FFF2-40B4-BE49-F238E27FC236}">
                <a16:creationId xmlns:a16="http://schemas.microsoft.com/office/drawing/2014/main" id="{96AF8BBD-CE33-49E1-9F1C-0CA98AEE4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02" y="2509107"/>
            <a:ext cx="37221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62" name="TextBox 5">
            <a:extLst>
              <a:ext uri="{FF2B5EF4-FFF2-40B4-BE49-F238E27FC236}">
                <a16:creationId xmlns:a16="http://schemas.microsoft.com/office/drawing/2014/main" id="{C6A235C8-4DA5-4660-A773-43AAEC750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157" y="3359086"/>
            <a:ext cx="37221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63" name="TextBox 5">
            <a:extLst>
              <a:ext uri="{FF2B5EF4-FFF2-40B4-BE49-F238E27FC236}">
                <a16:creationId xmlns:a16="http://schemas.microsoft.com/office/drawing/2014/main" id="{4318C855-6D86-4D4F-8671-1FC9055D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573" y="2503242"/>
            <a:ext cx="37221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64" name="TextBox 5">
            <a:extLst>
              <a:ext uri="{FF2B5EF4-FFF2-40B4-BE49-F238E27FC236}">
                <a16:creationId xmlns:a16="http://schemas.microsoft.com/office/drawing/2014/main" id="{6CBE575E-03FD-4316-A681-B3266956A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914" y="1284042"/>
            <a:ext cx="37221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3217816-6F94-4A63-BC82-CD06D1BEADB2}"/>
              </a:ext>
            </a:extLst>
          </p:cNvPr>
          <p:cNvSpPr/>
          <p:nvPr/>
        </p:nvSpPr>
        <p:spPr>
          <a:xfrm>
            <a:off x="7400137" y="1157767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5E75BCC-5CB0-4020-81E1-7532CF40AF6A}"/>
              </a:ext>
            </a:extLst>
          </p:cNvPr>
          <p:cNvSpPr/>
          <p:nvPr/>
        </p:nvSpPr>
        <p:spPr>
          <a:xfrm rot="19324127">
            <a:off x="6501973" y="1658822"/>
            <a:ext cx="863419" cy="189380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67" name="TextBox 5">
            <a:extLst>
              <a:ext uri="{FF2B5EF4-FFF2-40B4-BE49-F238E27FC236}">
                <a16:creationId xmlns:a16="http://schemas.microsoft.com/office/drawing/2014/main" id="{0A91A873-01A9-45B7-8E9B-8CC29A143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964" y="1307314"/>
            <a:ext cx="30168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6D51EA9-18A1-4548-A15C-BD3DBCF10E78}"/>
              </a:ext>
            </a:extLst>
          </p:cNvPr>
          <p:cNvSpPr/>
          <p:nvPr/>
        </p:nvSpPr>
        <p:spPr>
          <a:xfrm>
            <a:off x="6313375" y="2040643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A9119A9-9A39-4A23-BD4C-F763D69F1F94}"/>
              </a:ext>
            </a:extLst>
          </p:cNvPr>
          <p:cNvSpPr/>
          <p:nvPr/>
        </p:nvSpPr>
        <p:spPr>
          <a:xfrm>
            <a:off x="6313375" y="3111170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03363DE7-B611-4F6B-A1FB-EC4D87FB13F6}"/>
              </a:ext>
            </a:extLst>
          </p:cNvPr>
          <p:cNvSpPr/>
          <p:nvPr/>
        </p:nvSpPr>
        <p:spPr>
          <a:xfrm>
            <a:off x="7400137" y="4006904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43CF67B-055B-46E1-9939-E2879B997007}"/>
              </a:ext>
            </a:extLst>
          </p:cNvPr>
          <p:cNvSpPr/>
          <p:nvPr/>
        </p:nvSpPr>
        <p:spPr>
          <a:xfrm>
            <a:off x="8551323" y="3111170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2AFB7B1-D3C2-4455-A410-2395D8AFBD53}"/>
              </a:ext>
            </a:extLst>
          </p:cNvPr>
          <p:cNvSpPr/>
          <p:nvPr/>
        </p:nvSpPr>
        <p:spPr>
          <a:xfrm>
            <a:off x="8551328" y="2040643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2C9A08A-E0C2-4251-AA01-BB25FD13A399}"/>
              </a:ext>
            </a:extLst>
          </p:cNvPr>
          <p:cNvSpPr/>
          <p:nvPr/>
        </p:nvSpPr>
        <p:spPr>
          <a:xfrm rot="18224267">
            <a:off x="6175628" y="2307507"/>
            <a:ext cx="1599652" cy="178137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6B5EB6A-C97B-4C6F-B1FB-8046BFEA6793}"/>
              </a:ext>
            </a:extLst>
          </p:cNvPr>
          <p:cNvSpPr/>
          <p:nvPr/>
        </p:nvSpPr>
        <p:spPr>
          <a:xfrm rot="14182812">
            <a:off x="7376635" y="2318477"/>
            <a:ext cx="1599652" cy="178137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33E8DC2-78D6-44AF-9BFE-06125209FBCB}"/>
              </a:ext>
            </a:extLst>
          </p:cNvPr>
          <p:cNvSpPr/>
          <p:nvPr/>
        </p:nvSpPr>
        <p:spPr>
          <a:xfrm rot="13281838">
            <a:off x="7703743" y="1669349"/>
            <a:ext cx="863419" cy="189380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A3FB434-ED75-4FBB-BA95-498744B4EC60}"/>
              </a:ext>
            </a:extLst>
          </p:cNvPr>
          <p:cNvSpPr/>
          <p:nvPr/>
        </p:nvSpPr>
        <p:spPr>
          <a:xfrm rot="16200000">
            <a:off x="6456971" y="2772824"/>
            <a:ext cx="2173337" cy="187791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77" name="TextBox 5">
            <a:extLst>
              <a:ext uri="{FF2B5EF4-FFF2-40B4-BE49-F238E27FC236}">
                <a16:creationId xmlns:a16="http://schemas.microsoft.com/office/drawing/2014/main" id="{7E89413F-DDFB-4FB9-93D9-F9D8D94CA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370" y="2497387"/>
            <a:ext cx="30168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8" name="TextBox 5">
            <a:extLst>
              <a:ext uri="{FF2B5EF4-FFF2-40B4-BE49-F238E27FC236}">
                <a16:creationId xmlns:a16="http://schemas.microsoft.com/office/drawing/2014/main" id="{06ADD739-2757-45C2-9D2D-934DCDD72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325" y="3347366"/>
            <a:ext cx="30168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9" name="TextBox 5">
            <a:extLst>
              <a:ext uri="{FF2B5EF4-FFF2-40B4-BE49-F238E27FC236}">
                <a16:creationId xmlns:a16="http://schemas.microsoft.com/office/drawing/2014/main" id="{369FBB8B-5468-4E15-8731-AB0230824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8741" y="2491522"/>
            <a:ext cx="30168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0" name="TextBox 5">
            <a:extLst>
              <a:ext uri="{FF2B5EF4-FFF2-40B4-BE49-F238E27FC236}">
                <a16:creationId xmlns:a16="http://schemas.microsoft.com/office/drawing/2014/main" id="{AEA3F87D-BFDF-4463-BE65-5E54A3B5F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082" y="1272322"/>
            <a:ext cx="30168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CE699A0-41E3-4F57-9B6F-C6FEC50B673A}"/>
              </a:ext>
            </a:extLst>
          </p:cNvPr>
          <p:cNvSpPr/>
          <p:nvPr/>
        </p:nvSpPr>
        <p:spPr>
          <a:xfrm>
            <a:off x="10389521" y="1157767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91890FC-0F96-4C89-86AF-C912C0886944}"/>
              </a:ext>
            </a:extLst>
          </p:cNvPr>
          <p:cNvSpPr/>
          <p:nvPr/>
        </p:nvSpPr>
        <p:spPr>
          <a:xfrm rot="19324127">
            <a:off x="9491357" y="1658822"/>
            <a:ext cx="863419" cy="189380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83" name="TextBox 5">
            <a:extLst>
              <a:ext uri="{FF2B5EF4-FFF2-40B4-BE49-F238E27FC236}">
                <a16:creationId xmlns:a16="http://schemas.microsoft.com/office/drawing/2014/main" id="{D0C39917-CA29-49AD-BD63-6CA854BFA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348" y="1307314"/>
            <a:ext cx="30168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6FFAF25-D516-4D91-8938-6116699E0D58}"/>
              </a:ext>
            </a:extLst>
          </p:cNvPr>
          <p:cNvSpPr/>
          <p:nvPr/>
        </p:nvSpPr>
        <p:spPr>
          <a:xfrm>
            <a:off x="9302759" y="2040643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A6887A5-0595-4CD4-B146-00652B99A17A}"/>
              </a:ext>
            </a:extLst>
          </p:cNvPr>
          <p:cNvSpPr/>
          <p:nvPr/>
        </p:nvSpPr>
        <p:spPr>
          <a:xfrm>
            <a:off x="9302759" y="3111170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A5594BE-399E-4A1E-931C-0EE8236E8A6A}"/>
              </a:ext>
            </a:extLst>
          </p:cNvPr>
          <p:cNvSpPr/>
          <p:nvPr/>
        </p:nvSpPr>
        <p:spPr>
          <a:xfrm>
            <a:off x="10389521" y="4006904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B11D44D-62AB-4C43-BC52-B1F8C29345C1}"/>
              </a:ext>
            </a:extLst>
          </p:cNvPr>
          <p:cNvSpPr/>
          <p:nvPr/>
        </p:nvSpPr>
        <p:spPr>
          <a:xfrm>
            <a:off x="11540707" y="3111170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A801871-32D7-4D32-A3DB-B830B21A65F8}"/>
              </a:ext>
            </a:extLst>
          </p:cNvPr>
          <p:cNvSpPr/>
          <p:nvPr/>
        </p:nvSpPr>
        <p:spPr>
          <a:xfrm>
            <a:off x="11540712" y="2040643"/>
            <a:ext cx="317188" cy="541088"/>
          </a:xfrm>
          <a:custGeom>
            <a:avLst/>
            <a:gdLst>
              <a:gd name="connsiteX0" fmla="*/ 0 w 1082176"/>
              <a:gd name="connsiteY0" fmla="*/ 54109 h 541088"/>
              <a:gd name="connsiteX1" fmla="*/ 54109 w 1082176"/>
              <a:gd name="connsiteY1" fmla="*/ 0 h 541088"/>
              <a:gd name="connsiteX2" fmla="*/ 1028067 w 1082176"/>
              <a:gd name="connsiteY2" fmla="*/ 0 h 541088"/>
              <a:gd name="connsiteX3" fmla="*/ 1082176 w 1082176"/>
              <a:gd name="connsiteY3" fmla="*/ 54109 h 541088"/>
              <a:gd name="connsiteX4" fmla="*/ 1082176 w 1082176"/>
              <a:gd name="connsiteY4" fmla="*/ 486979 h 541088"/>
              <a:gd name="connsiteX5" fmla="*/ 1028067 w 1082176"/>
              <a:gd name="connsiteY5" fmla="*/ 541088 h 541088"/>
              <a:gd name="connsiteX6" fmla="*/ 54109 w 1082176"/>
              <a:gd name="connsiteY6" fmla="*/ 541088 h 541088"/>
              <a:gd name="connsiteX7" fmla="*/ 0 w 1082176"/>
              <a:gd name="connsiteY7" fmla="*/ 486979 h 541088"/>
              <a:gd name="connsiteX8" fmla="*/ 0 w 1082176"/>
              <a:gd name="connsiteY8" fmla="*/ 54109 h 5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76" h="541088">
                <a:moveTo>
                  <a:pt x="0" y="54109"/>
                </a:moveTo>
                <a:cubicBezTo>
                  <a:pt x="0" y="24225"/>
                  <a:pt x="24225" y="0"/>
                  <a:pt x="54109" y="0"/>
                </a:cubicBezTo>
                <a:lnTo>
                  <a:pt x="1028067" y="0"/>
                </a:lnTo>
                <a:cubicBezTo>
                  <a:pt x="1057951" y="0"/>
                  <a:pt x="1082176" y="24225"/>
                  <a:pt x="1082176" y="54109"/>
                </a:cubicBezTo>
                <a:lnTo>
                  <a:pt x="1082176" y="486979"/>
                </a:lnTo>
                <a:cubicBezTo>
                  <a:pt x="1082176" y="516863"/>
                  <a:pt x="1057951" y="541088"/>
                  <a:pt x="1028067" y="541088"/>
                </a:cubicBezTo>
                <a:lnTo>
                  <a:pt x="54109" y="541088"/>
                </a:lnTo>
                <a:cubicBezTo>
                  <a:pt x="24225" y="541088"/>
                  <a:pt x="0" y="516863"/>
                  <a:pt x="0" y="486979"/>
                </a:cubicBezTo>
                <a:lnTo>
                  <a:pt x="0" y="5410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08" tIns="76808" rIns="76808" bIns="768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6D75C79-113B-4892-B394-AA52B3EB6A05}"/>
              </a:ext>
            </a:extLst>
          </p:cNvPr>
          <p:cNvSpPr/>
          <p:nvPr/>
        </p:nvSpPr>
        <p:spPr>
          <a:xfrm rot="18224267">
            <a:off x="9165012" y="2307507"/>
            <a:ext cx="1599652" cy="178137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FEB9C9AB-EB86-4C0D-8EA9-1E181FD5DF9B}"/>
              </a:ext>
            </a:extLst>
          </p:cNvPr>
          <p:cNvSpPr/>
          <p:nvPr/>
        </p:nvSpPr>
        <p:spPr>
          <a:xfrm rot="14182812">
            <a:off x="10366019" y="2318477"/>
            <a:ext cx="1599652" cy="178137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6911F91-58E8-4D56-92BC-2CF83FBB6582}"/>
              </a:ext>
            </a:extLst>
          </p:cNvPr>
          <p:cNvSpPr/>
          <p:nvPr/>
        </p:nvSpPr>
        <p:spPr>
          <a:xfrm rot="13281838">
            <a:off x="10693127" y="1669349"/>
            <a:ext cx="863419" cy="189380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525F535-C5F6-4BF8-903A-00DACA1B9D47}"/>
              </a:ext>
            </a:extLst>
          </p:cNvPr>
          <p:cNvSpPr/>
          <p:nvPr/>
        </p:nvSpPr>
        <p:spPr>
          <a:xfrm rot="16200000">
            <a:off x="9446355" y="2772824"/>
            <a:ext cx="2173337" cy="187791"/>
          </a:xfrm>
          <a:custGeom>
            <a:avLst/>
            <a:gdLst>
              <a:gd name="connsiteX0" fmla="*/ 0 w 863419"/>
              <a:gd name="connsiteY0" fmla="*/ 94690 h 189380"/>
              <a:gd name="connsiteX1" fmla="*/ 94690 w 863419"/>
              <a:gd name="connsiteY1" fmla="*/ 0 h 189380"/>
              <a:gd name="connsiteX2" fmla="*/ 94690 w 863419"/>
              <a:gd name="connsiteY2" fmla="*/ 47345 h 189380"/>
              <a:gd name="connsiteX3" fmla="*/ 863419 w 863419"/>
              <a:gd name="connsiteY3" fmla="*/ 47345 h 189380"/>
              <a:gd name="connsiteX4" fmla="*/ 863419 w 863419"/>
              <a:gd name="connsiteY4" fmla="*/ 142035 h 189380"/>
              <a:gd name="connsiteX5" fmla="*/ 94690 w 863419"/>
              <a:gd name="connsiteY5" fmla="*/ 142035 h 189380"/>
              <a:gd name="connsiteX6" fmla="*/ 94690 w 863419"/>
              <a:gd name="connsiteY6" fmla="*/ 189380 h 189380"/>
              <a:gd name="connsiteX7" fmla="*/ 0 w 863419"/>
              <a:gd name="connsiteY7" fmla="*/ 94690 h 1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19" h="189380">
                <a:moveTo>
                  <a:pt x="0" y="94690"/>
                </a:moveTo>
                <a:lnTo>
                  <a:pt x="94690" y="0"/>
                </a:lnTo>
                <a:lnTo>
                  <a:pt x="94690" y="47345"/>
                </a:lnTo>
                <a:lnTo>
                  <a:pt x="863419" y="47345"/>
                </a:lnTo>
                <a:lnTo>
                  <a:pt x="863419" y="142035"/>
                </a:lnTo>
                <a:lnTo>
                  <a:pt x="94690" y="142035"/>
                </a:lnTo>
                <a:lnTo>
                  <a:pt x="94690" y="189380"/>
                </a:lnTo>
                <a:lnTo>
                  <a:pt x="0" y="946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13" tIns="37876" rIns="56814" bIns="3787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93" name="TextBox 5">
            <a:extLst>
              <a:ext uri="{FF2B5EF4-FFF2-40B4-BE49-F238E27FC236}">
                <a16:creationId xmlns:a16="http://schemas.microsoft.com/office/drawing/2014/main" id="{9B6142E1-1277-44B6-B3D7-4B00C5AA3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754" y="2497387"/>
            <a:ext cx="37221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94" name="TextBox 5">
            <a:extLst>
              <a:ext uri="{FF2B5EF4-FFF2-40B4-BE49-F238E27FC236}">
                <a16:creationId xmlns:a16="http://schemas.microsoft.com/office/drawing/2014/main" id="{F26D510C-E837-4F56-B22F-563A04CE1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709" y="3347366"/>
            <a:ext cx="37221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95" name="TextBox 5">
            <a:extLst>
              <a:ext uri="{FF2B5EF4-FFF2-40B4-BE49-F238E27FC236}">
                <a16:creationId xmlns:a16="http://schemas.microsoft.com/office/drawing/2014/main" id="{52B5CFAE-BF0E-44D2-B6DB-7582F0242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8125" y="2491522"/>
            <a:ext cx="37221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96" name="TextBox 5">
            <a:extLst>
              <a:ext uri="{FF2B5EF4-FFF2-40B4-BE49-F238E27FC236}">
                <a16:creationId xmlns:a16="http://schemas.microsoft.com/office/drawing/2014/main" id="{400090C1-DF96-499A-BF49-B6ABE1F14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9466" y="1272322"/>
            <a:ext cx="37221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98" name="Rectangle 3">
            <a:extLst>
              <a:ext uri="{FF2B5EF4-FFF2-40B4-BE49-F238E27FC236}">
                <a16:creationId xmlns:a16="http://schemas.microsoft.com/office/drawing/2014/main" id="{D46D1D11-1C96-487C-A92D-3845A611969A}"/>
              </a:ext>
            </a:extLst>
          </p:cNvPr>
          <p:cNvSpPr txBox="1">
            <a:spLocks noChangeArrowheads="1"/>
          </p:cNvSpPr>
          <p:nvPr/>
        </p:nvSpPr>
        <p:spPr>
          <a:xfrm>
            <a:off x="2731477" y="4684668"/>
            <a:ext cx="3317630" cy="505629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defTabSz="407988">
              <a:buFont typeface="Arial" panose="020B0604020202020204" pitchFamily="34" charset="0"/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large number </a:t>
            </a:r>
            <a:r>
              <a:rPr lang="en-US" i="1" dirty="0"/>
              <a:t>k </a:t>
            </a:r>
            <a:r>
              <a:rPr lang="en-US" dirty="0"/>
              <a:t>times</a:t>
            </a:r>
            <a:endParaRPr lang="en-US" i="1" dirty="0"/>
          </a:p>
        </p:txBody>
      </p:sp>
      <p:sp>
        <p:nvSpPr>
          <p:cNvPr id="99" name="Rectangle 3">
            <a:extLst>
              <a:ext uri="{FF2B5EF4-FFF2-40B4-BE49-F238E27FC236}">
                <a16:creationId xmlns:a16="http://schemas.microsoft.com/office/drawing/2014/main" id="{49B01CBC-2460-4E47-9117-0D02766F48D3}"/>
              </a:ext>
            </a:extLst>
          </p:cNvPr>
          <p:cNvSpPr txBox="1">
            <a:spLocks noChangeArrowheads="1"/>
          </p:cNvSpPr>
          <p:nvPr/>
        </p:nvSpPr>
        <p:spPr>
          <a:xfrm>
            <a:off x="5785338" y="4678804"/>
            <a:ext cx="3317630" cy="505629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defTabSz="407988">
              <a:buFont typeface="Arial" panose="020B0604020202020204" pitchFamily="34" charset="0"/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large number </a:t>
            </a:r>
            <a:r>
              <a:rPr lang="en-US" i="1" dirty="0"/>
              <a:t>k </a:t>
            </a:r>
            <a:r>
              <a:rPr lang="en-US" dirty="0"/>
              <a:t>times</a:t>
            </a:r>
            <a:endParaRPr lang="en-US" i="1" dirty="0"/>
          </a:p>
        </p:txBody>
      </p:sp>
      <p:sp>
        <p:nvSpPr>
          <p:cNvPr id="100" name="Rectangle 3">
            <a:extLst>
              <a:ext uri="{FF2B5EF4-FFF2-40B4-BE49-F238E27FC236}">
                <a16:creationId xmlns:a16="http://schemas.microsoft.com/office/drawing/2014/main" id="{9BCFF006-0340-4FE9-8C0F-3E4CA27DCC71}"/>
              </a:ext>
            </a:extLst>
          </p:cNvPr>
          <p:cNvSpPr txBox="1">
            <a:spLocks noChangeArrowheads="1"/>
          </p:cNvSpPr>
          <p:nvPr/>
        </p:nvSpPr>
        <p:spPr>
          <a:xfrm>
            <a:off x="492368" y="4661218"/>
            <a:ext cx="2406819" cy="505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defTabSz="407988">
              <a:buFont typeface="Arial" panose="020B0604020202020204" pitchFamily="34" charset="0"/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1 time</a:t>
            </a:r>
            <a:endParaRPr lang="en-US" i="1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</p:txBody>
      </p:sp>
      <p:sp>
        <p:nvSpPr>
          <p:cNvPr id="101" name="Rectangle 3">
            <a:extLst>
              <a:ext uri="{FF2B5EF4-FFF2-40B4-BE49-F238E27FC236}">
                <a16:creationId xmlns:a16="http://schemas.microsoft.com/office/drawing/2014/main" id="{8917F7BA-FAD5-423F-B075-C77C830757DA}"/>
              </a:ext>
            </a:extLst>
          </p:cNvPr>
          <p:cNvSpPr txBox="1">
            <a:spLocks noChangeArrowheads="1"/>
          </p:cNvSpPr>
          <p:nvPr/>
        </p:nvSpPr>
        <p:spPr>
          <a:xfrm>
            <a:off x="9738235" y="4626302"/>
            <a:ext cx="2406819" cy="505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defTabSz="407988">
              <a:buFont typeface="Arial" panose="020B0604020202020204" pitchFamily="34" charset="0"/>
              <a:buNone/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r>
              <a:rPr lang="en-US" dirty="0"/>
              <a:t>	1 time</a:t>
            </a:r>
            <a:endParaRPr lang="en-US" i="1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  <a:p>
            <a:pPr marL="341313" indent="-341313" defTabSz="407988">
              <a:tabLst>
                <a:tab pos="911225" algn="l"/>
                <a:tab pos="1824038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2413" algn="l"/>
              </a:tabLst>
            </a:pPr>
            <a:endParaRPr lang="en-US" dirty="0"/>
          </a:p>
        </p:txBody>
      </p:sp>
      <p:sp>
        <p:nvSpPr>
          <p:cNvPr id="102" name="TextBox 5">
            <a:extLst>
              <a:ext uri="{FF2B5EF4-FFF2-40B4-BE49-F238E27FC236}">
                <a16:creationId xmlns:a16="http://schemas.microsoft.com/office/drawing/2014/main" id="{9D9CF41C-57AD-41E9-8B7A-C13400A63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786" y="2731845"/>
            <a:ext cx="301686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3" name="TextBox 5">
            <a:extLst>
              <a:ext uri="{FF2B5EF4-FFF2-40B4-BE49-F238E27FC236}">
                <a16:creationId xmlns:a16="http://schemas.microsoft.com/office/drawing/2014/main" id="{8FB1A1E3-A7C0-4B98-8018-376990E49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127" y="1512645"/>
            <a:ext cx="301686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36DF80-80EA-450F-A551-3E4030C02AB8}"/>
              </a:ext>
            </a:extLst>
          </p:cNvPr>
          <p:cNvCxnSpPr>
            <a:cxnSpLocks/>
          </p:cNvCxnSpPr>
          <p:nvPr/>
        </p:nvCxnSpPr>
        <p:spPr>
          <a:xfrm>
            <a:off x="2954214" y="1157767"/>
            <a:ext cx="0" cy="3765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02A9C4D-6C97-4313-B764-9A843AAB1328}"/>
              </a:ext>
            </a:extLst>
          </p:cNvPr>
          <p:cNvCxnSpPr>
            <a:cxnSpLocks/>
          </p:cNvCxnSpPr>
          <p:nvPr/>
        </p:nvCxnSpPr>
        <p:spPr>
          <a:xfrm>
            <a:off x="6008075" y="1169487"/>
            <a:ext cx="0" cy="3765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003A704-A4F5-4BCC-ACC2-F8605B4CA844}"/>
              </a:ext>
            </a:extLst>
          </p:cNvPr>
          <p:cNvCxnSpPr>
            <a:cxnSpLocks/>
          </p:cNvCxnSpPr>
          <p:nvPr/>
        </p:nvCxnSpPr>
        <p:spPr>
          <a:xfrm>
            <a:off x="9050219" y="1169487"/>
            <a:ext cx="0" cy="3765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12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70C0"/>
                </a:solidFill>
              </a:rPr>
              <a:t>Decomposition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: Break down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relevant </a:t>
            </a:r>
            <a:r>
              <a:rPr lang="de-DE" dirty="0" err="1"/>
              <a:t>attributes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21" name="Diagramm 20"/>
          <p:cNvGraphicFramePr/>
          <p:nvPr>
            <p:extLst/>
          </p:nvPr>
        </p:nvGraphicFramePr>
        <p:xfrm>
          <a:off x="2343325" y="2332790"/>
          <a:ext cx="6895979" cy="414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670664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1" y="533400"/>
            <a:ext cx="4643247" cy="990600"/>
          </a:xfrm>
        </p:spPr>
        <p:txBody>
          <a:bodyPr/>
          <a:lstStyle/>
          <a:p>
            <a:r>
              <a:rPr lang="de-DE" dirty="0" err="1">
                <a:solidFill>
                  <a:srgbClr val="0070C0"/>
                </a:solidFill>
              </a:rPr>
              <a:t>Another</a:t>
            </a:r>
            <a:r>
              <a:rPr lang="de-DE" dirty="0">
                <a:solidFill>
                  <a:srgbClr val="0070C0"/>
                </a:solidFill>
              </a:rPr>
              <a:t> Paradox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5721258"/>
            <a:ext cx="8229600" cy="853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err="1"/>
              <a:t>aggregation</a:t>
            </a:r>
            <a:r>
              <a:rPr lang="de-DE" dirty="0"/>
              <a:t> on </a:t>
            </a:r>
            <a:r>
              <a:rPr lang="de-DE" dirty="0" err="1"/>
              <a:t>attribute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≠ </a:t>
            </a:r>
            <a:r>
              <a:rPr lang="de-DE" dirty="0" err="1"/>
              <a:t>aggregation</a:t>
            </a:r>
            <a:r>
              <a:rPr lang="de-DE" dirty="0"/>
              <a:t> on </a:t>
            </a: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graphicFrame>
        <p:nvGraphicFramePr>
          <p:cNvPr id="19" name="Diagramm 18"/>
          <p:cNvGraphicFramePr/>
          <p:nvPr>
            <p:extLst/>
          </p:nvPr>
        </p:nvGraphicFramePr>
        <p:xfrm>
          <a:off x="2098873" y="1944113"/>
          <a:ext cx="4398211" cy="313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m 19"/>
          <p:cNvGraphicFramePr/>
          <p:nvPr>
            <p:extLst/>
          </p:nvPr>
        </p:nvGraphicFramePr>
        <p:xfrm>
          <a:off x="8475610" y="3153954"/>
          <a:ext cx="1689769" cy="104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" name="Gruppierung 5"/>
          <p:cNvGrpSpPr/>
          <p:nvPr/>
        </p:nvGrpSpPr>
        <p:grpSpPr>
          <a:xfrm>
            <a:off x="6551837" y="2697821"/>
            <a:ext cx="1843631" cy="1715465"/>
            <a:chOff x="5027836" y="2697820"/>
            <a:chExt cx="1843631" cy="1715465"/>
          </a:xfrm>
        </p:grpSpPr>
        <p:grpSp>
          <p:nvGrpSpPr>
            <p:cNvPr id="5" name="Gruppierung 7"/>
            <p:cNvGrpSpPr/>
            <p:nvPr/>
          </p:nvGrpSpPr>
          <p:grpSpPr>
            <a:xfrm rot="19830618">
              <a:off x="5027836" y="4044718"/>
              <a:ext cx="1821138" cy="368567"/>
              <a:chOff x="2781589" y="3356616"/>
              <a:chExt cx="1519409" cy="368567"/>
            </a:xfrm>
          </p:grpSpPr>
          <p:sp>
            <p:nvSpPr>
              <p:cNvPr id="9" name="Pfeil nach links 8"/>
              <p:cNvSpPr/>
              <p:nvPr/>
            </p:nvSpPr>
            <p:spPr>
              <a:xfrm rot="10800000">
                <a:off x="2781589" y="3356616"/>
                <a:ext cx="1519409" cy="368567"/>
              </a:xfrm>
              <a:prstGeom prst="leftArrow">
                <a:avLst/>
              </a:prstGeom>
              <a:solidFill>
                <a:srgbClr val="1F497D"/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Pfeil nach links 10"/>
              <p:cNvSpPr/>
              <p:nvPr/>
            </p:nvSpPr>
            <p:spPr>
              <a:xfrm rot="21600000">
                <a:off x="2781589" y="3448758"/>
                <a:ext cx="1427267" cy="1842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1300" dirty="0"/>
              </a:p>
            </p:txBody>
          </p:sp>
        </p:grpSp>
        <p:grpSp>
          <p:nvGrpSpPr>
            <p:cNvPr id="6" name="Gruppierung 10"/>
            <p:cNvGrpSpPr/>
            <p:nvPr/>
          </p:nvGrpSpPr>
          <p:grpSpPr>
            <a:xfrm rot="1818955">
              <a:off x="5050329" y="2697820"/>
              <a:ext cx="1821138" cy="368567"/>
              <a:chOff x="2781589" y="3356616"/>
              <a:chExt cx="1519409" cy="368567"/>
            </a:xfrm>
          </p:grpSpPr>
          <p:sp>
            <p:nvSpPr>
              <p:cNvPr id="12" name="Pfeil nach links 11"/>
              <p:cNvSpPr/>
              <p:nvPr/>
            </p:nvSpPr>
            <p:spPr>
              <a:xfrm rot="10800000">
                <a:off x="2781589" y="3356616"/>
                <a:ext cx="1519409" cy="368567"/>
              </a:xfrm>
              <a:prstGeom prst="leftArrow">
                <a:avLst/>
              </a:prstGeom>
              <a:solidFill>
                <a:srgbClr val="1F497D"/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feil nach links 10"/>
              <p:cNvSpPr/>
              <p:nvPr/>
            </p:nvSpPr>
            <p:spPr>
              <a:xfrm rot="21600000">
                <a:off x="2781589" y="3448758"/>
                <a:ext cx="1427267" cy="1842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1300" dirty="0"/>
              </a:p>
            </p:txBody>
          </p:sp>
        </p:grpSp>
      </p:grpSp>
      <p:grpSp>
        <p:nvGrpSpPr>
          <p:cNvPr id="7" name="Gruppierung 17"/>
          <p:cNvGrpSpPr/>
          <p:nvPr/>
        </p:nvGrpSpPr>
        <p:grpSpPr>
          <a:xfrm>
            <a:off x="4173148" y="3340590"/>
            <a:ext cx="3842794" cy="368567"/>
            <a:chOff x="2781589" y="3356616"/>
            <a:chExt cx="1519409" cy="368567"/>
          </a:xfrm>
        </p:grpSpPr>
        <p:sp>
          <p:nvSpPr>
            <p:cNvPr id="21" name="Pfeil nach links 20"/>
            <p:cNvSpPr/>
            <p:nvPr/>
          </p:nvSpPr>
          <p:spPr>
            <a:xfrm rot="10800000">
              <a:off x="2781589" y="3356616"/>
              <a:ext cx="1519409" cy="368567"/>
            </a:xfrm>
            <a:prstGeom prst="leftArrow">
              <a:avLst/>
            </a:prstGeom>
            <a:solidFill>
              <a:srgbClr val="1F497D"/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feil nach links 10"/>
            <p:cNvSpPr/>
            <p:nvPr/>
          </p:nvSpPr>
          <p:spPr>
            <a:xfrm rot="21600000">
              <a:off x="2781589" y="3448758"/>
              <a:ext cx="1427267" cy="184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300" dirty="0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7139056" y="22001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dirty="0"/>
              <a:t>2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986328" y="44902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dirty="0"/>
              <a:t>1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8475610" y="1118628"/>
            <a:ext cx="1162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Agent 1</a:t>
            </a:r>
          </a:p>
        </p:txBody>
      </p:sp>
      <p:grpSp>
        <p:nvGrpSpPr>
          <p:cNvPr id="8" name="Gruppierung 14"/>
          <p:cNvGrpSpPr/>
          <p:nvPr/>
        </p:nvGrpSpPr>
        <p:grpSpPr>
          <a:xfrm>
            <a:off x="7333994" y="1663163"/>
            <a:ext cx="2316057" cy="3184379"/>
            <a:chOff x="5809993" y="1277040"/>
            <a:chExt cx="2316057" cy="3184379"/>
          </a:xfrm>
        </p:grpSpPr>
        <p:sp>
          <p:nvSpPr>
            <p:cNvPr id="25" name="Textfeld 24"/>
            <p:cNvSpPr txBox="1"/>
            <p:nvPr/>
          </p:nvSpPr>
          <p:spPr>
            <a:xfrm>
              <a:off x="5929194" y="201410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i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809993" y="393819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i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6963359" y="1277040"/>
              <a:ext cx="1162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>
                  <a:solidFill>
                    <a:srgbClr val="008000"/>
                  </a:solidFill>
                </a:rPr>
                <a:t>Agent 2</a:t>
              </a:r>
            </a:p>
          </p:txBody>
        </p:sp>
      </p:grpSp>
      <p:grpSp>
        <p:nvGrpSpPr>
          <p:cNvPr id="11" name="Gruppierung 39"/>
          <p:cNvGrpSpPr/>
          <p:nvPr/>
        </p:nvGrpSpPr>
        <p:grpSpPr>
          <a:xfrm>
            <a:off x="4816077" y="2935066"/>
            <a:ext cx="1531123" cy="547834"/>
            <a:chOff x="3292076" y="2589048"/>
            <a:chExt cx="1531123" cy="547834"/>
          </a:xfrm>
        </p:grpSpPr>
        <p:sp>
          <p:nvSpPr>
            <p:cNvPr id="23" name="Textfeld 22"/>
            <p:cNvSpPr txBox="1"/>
            <p:nvPr/>
          </p:nvSpPr>
          <p:spPr>
            <a:xfrm>
              <a:off x="3292076" y="258904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i="1" dirty="0"/>
                <a:t>3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858144" y="260639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i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4455791" y="261366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i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4" name="Gruppierung 15"/>
          <p:cNvGrpSpPr/>
          <p:nvPr/>
        </p:nvGrpSpPr>
        <p:grpSpPr>
          <a:xfrm>
            <a:off x="7648132" y="2236524"/>
            <a:ext cx="1990169" cy="2443981"/>
            <a:chOff x="6124131" y="1850401"/>
            <a:chExt cx="1990169" cy="2443981"/>
          </a:xfrm>
        </p:grpSpPr>
        <p:sp>
          <p:nvSpPr>
            <p:cNvPr id="28" name="Textfeld 27"/>
            <p:cNvSpPr txBox="1"/>
            <p:nvPr/>
          </p:nvSpPr>
          <p:spPr>
            <a:xfrm>
              <a:off x="6244484" y="218893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i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124131" y="377116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i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6951609" y="1850401"/>
              <a:ext cx="1162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>
                  <a:solidFill>
                    <a:srgbClr val="FF0000"/>
                  </a:solidFill>
                </a:rPr>
                <a:t>Agent 3</a:t>
              </a:r>
            </a:p>
          </p:txBody>
        </p:sp>
      </p:grpSp>
      <p:grpSp>
        <p:nvGrpSpPr>
          <p:cNvPr id="15" name="Gruppierung 38"/>
          <p:cNvGrpSpPr/>
          <p:nvPr/>
        </p:nvGrpSpPr>
        <p:grpSpPr>
          <a:xfrm>
            <a:off x="7453195" y="1890638"/>
            <a:ext cx="512941" cy="3480756"/>
            <a:chOff x="5929194" y="1504516"/>
            <a:chExt cx="512941" cy="3480756"/>
          </a:xfrm>
        </p:grpSpPr>
        <p:sp>
          <p:nvSpPr>
            <p:cNvPr id="30" name="Textfeld 29"/>
            <p:cNvSpPr txBox="1"/>
            <p:nvPr/>
          </p:nvSpPr>
          <p:spPr>
            <a:xfrm>
              <a:off x="6049079" y="150451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i="1" dirty="0">
                  <a:solidFill>
                    <a:srgbClr val="3366FF"/>
                  </a:solidFill>
                </a:rPr>
                <a:t>1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5929194" y="440049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i="1" dirty="0">
                  <a:solidFill>
                    <a:srgbClr val="3366FF"/>
                  </a:solidFill>
                </a:rPr>
                <a:t>1</a:t>
              </a:r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5316361" y="35316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i="1" dirty="0">
                <a:solidFill>
                  <a:srgbClr val="3366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348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0" grpId="0">
        <p:bldAsOne/>
      </p:bldGraphic>
      <p:bldP spid="17" grpId="0"/>
      <p:bldP spid="24" grpId="0"/>
      <p:bldP spid="32" grpId="0"/>
      <p:bldP spid="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Other </a:t>
            </a:r>
            <a:r>
              <a:rPr lang="de-DE" dirty="0" err="1">
                <a:solidFill>
                  <a:srgbClr val="0070C0"/>
                </a:solidFill>
              </a:rPr>
              <a:t>Issues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5759" y="1483819"/>
            <a:ext cx="9883931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Objective</a:t>
            </a:r>
            <a:r>
              <a:rPr lang="en-US" dirty="0"/>
              <a:t> vs. </a:t>
            </a:r>
            <a:r>
              <a:rPr lang="en-US" dirty="0">
                <a:solidFill>
                  <a:srgbClr val="0070C0"/>
                </a:solidFill>
              </a:rPr>
              <a:t>subjective</a:t>
            </a:r>
            <a:r>
              <a:rPr lang="en-US" dirty="0"/>
              <a:t> tradeoffs</a:t>
            </a:r>
          </a:p>
          <a:p>
            <a:pPr lvl="1"/>
            <a:r>
              <a:rPr lang="en-US" dirty="0"/>
              <a:t>separate process?</a:t>
            </a:r>
          </a:p>
          <a:p>
            <a:pPr lvl="1"/>
            <a:r>
              <a:rPr lang="en-US" dirty="0"/>
              <a:t>who determines which is which?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Who gets to vote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to bring </a:t>
            </a:r>
            <a:r>
              <a:rPr lang="en-US" dirty="0">
                <a:solidFill>
                  <a:srgbClr val="0070C0"/>
                </a:solidFill>
              </a:rPr>
              <a:t>expert knowledge </a:t>
            </a:r>
            <a:r>
              <a:rPr lang="en-US" dirty="0"/>
              <a:t>to bear?</a:t>
            </a:r>
          </a:p>
          <a:p>
            <a:pPr lvl="1"/>
            <a:r>
              <a:rPr lang="en-US" dirty="0"/>
              <a:t>incentives to </a:t>
            </a:r>
            <a:r>
              <a:rPr lang="en-US" dirty="0">
                <a:solidFill>
                  <a:srgbClr val="0070C0"/>
                </a:solidFill>
              </a:rPr>
              <a:t>participate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Global</a:t>
            </a:r>
            <a:r>
              <a:rPr lang="en-US" dirty="0"/>
              <a:t> vs. </a:t>
            </a:r>
            <a:r>
              <a:rPr lang="en-US" dirty="0">
                <a:solidFill>
                  <a:srgbClr val="0070C0"/>
                </a:solidFill>
              </a:rPr>
              <a:t>local</a:t>
            </a:r>
            <a:r>
              <a:rPr lang="en-US" dirty="0"/>
              <a:t> tradeoffs</a:t>
            </a:r>
          </a:p>
          <a:p>
            <a:pPr lvl="1"/>
            <a:r>
              <a:rPr lang="en-US" dirty="0"/>
              <a:t>different entities (e.g., countries) may wish </a:t>
            </a:r>
            <a:br>
              <a:rPr lang="en-US" dirty="0"/>
            </a:br>
            <a:r>
              <a:rPr lang="en-US" dirty="0"/>
              <a:t>to reach their tradeoffs </a:t>
            </a:r>
            <a:r>
              <a:rPr lang="en-US" dirty="0">
                <a:solidFill>
                  <a:srgbClr val="0070C0"/>
                </a:solidFill>
              </a:rPr>
              <a:t>independently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dirty="0"/>
              <a:t>only care about opinions of </a:t>
            </a:r>
            <a:r>
              <a:rPr lang="en-US" dirty="0">
                <a:solidFill>
                  <a:srgbClr val="0070C0"/>
                </a:solidFill>
              </a:rPr>
              <a:t>neighbors in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my social network</a:t>
            </a:r>
          </a:p>
          <a:p>
            <a:pPr>
              <a:spcBef>
                <a:spcPts val="1200"/>
              </a:spcBef>
            </a:pPr>
            <a:r>
              <a:rPr lang="en-US" dirty="0"/>
              <a:t>…</a:t>
            </a:r>
          </a:p>
        </p:txBody>
      </p:sp>
      <p:grpSp>
        <p:nvGrpSpPr>
          <p:cNvPr id="4" name="Gruppierung 7"/>
          <p:cNvGrpSpPr/>
          <p:nvPr/>
        </p:nvGrpSpPr>
        <p:grpSpPr>
          <a:xfrm>
            <a:off x="6972504" y="427384"/>
            <a:ext cx="4078671" cy="5250142"/>
            <a:chOff x="4694058" y="609901"/>
            <a:chExt cx="4183845" cy="5382168"/>
          </a:xfrm>
        </p:grpSpPr>
        <p:sp>
          <p:nvSpPr>
            <p:cNvPr id="9" name="Wolkenförmige Legende 8"/>
            <p:cNvSpPr/>
            <p:nvPr/>
          </p:nvSpPr>
          <p:spPr>
            <a:xfrm rot="16639666">
              <a:off x="4001163" y="1302796"/>
              <a:ext cx="5382168" cy="3996377"/>
            </a:xfrm>
            <a:prstGeom prst="cloudCallout">
              <a:avLst>
                <a:gd name="adj1" fmla="val -15064"/>
                <a:gd name="adj2" fmla="val 1310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233358" y="1350363"/>
              <a:ext cx="3644545" cy="4240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Arial Rounded MT Bold"/>
                  <a:cs typeface="Arial Rounded MT Bold"/>
                </a:rPr>
                <a:t>Relevant Topics</a:t>
              </a:r>
            </a:p>
            <a:p>
              <a:pPr marL="285750" indent="-285750">
                <a:lnSpc>
                  <a:spcPct val="120000"/>
                </a:lnSpc>
                <a:buFont typeface="Arial"/>
                <a:buChar char="•"/>
              </a:pPr>
              <a:endParaRPr lang="en-US" dirty="0">
                <a:solidFill>
                  <a:srgbClr val="FFFFFF"/>
                </a:solidFill>
                <a:latin typeface="Arial Rounded MT Bold"/>
                <a:cs typeface="Arial Rounded MT Bold"/>
              </a:endParaRPr>
            </a:p>
            <a:p>
              <a:pPr marL="285750" indent="-285750">
                <a:lnSpc>
                  <a:spcPct val="120000"/>
                </a:lnSpc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 Rounded MT Bold"/>
                  <a:cs typeface="Arial Rounded MT Bold"/>
                </a:rPr>
                <a:t>social choice theory</a:t>
              </a:r>
            </a:p>
            <a:p>
              <a:pPr marL="489600" lvl="1" indent="-212400">
                <a:lnSpc>
                  <a:spcPct val="120000"/>
                </a:lnSpc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 Rounded MT Bold"/>
                  <a:cs typeface="Arial Rounded MT Bold"/>
                </a:rPr>
                <a:t>voting</a:t>
              </a:r>
            </a:p>
            <a:p>
              <a:pPr marL="489600" lvl="1" indent="-212400">
                <a:lnSpc>
                  <a:spcPct val="120000"/>
                </a:lnSpc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 Rounded MT Bold"/>
                  <a:cs typeface="Arial Rounded MT Bold"/>
                </a:rPr>
                <a:t>judgment aggregation</a:t>
              </a:r>
            </a:p>
            <a:p>
              <a:pPr marL="285750" indent="-285750">
                <a:lnSpc>
                  <a:spcPct val="120000"/>
                </a:lnSpc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 Rounded MT Bold"/>
                  <a:cs typeface="Arial Rounded MT Bold"/>
                </a:rPr>
                <a:t>game theory </a:t>
              </a:r>
            </a:p>
            <a:p>
              <a:pPr marL="285750" indent="-285750">
                <a:lnSpc>
                  <a:spcPct val="120000"/>
                </a:lnSpc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 Rounded MT Bold"/>
                  <a:cs typeface="Arial Rounded MT Bold"/>
                </a:rPr>
                <a:t>mechanism design</a:t>
              </a:r>
            </a:p>
            <a:p>
              <a:pPr marL="285750" indent="-285750">
                <a:lnSpc>
                  <a:spcPct val="120000"/>
                </a:lnSpc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 Rounded MT Bold"/>
                  <a:cs typeface="Arial Rounded MT Bold"/>
                </a:rPr>
                <a:t>prediction markets</a:t>
              </a:r>
            </a:p>
            <a:p>
              <a:pPr marL="285750" indent="-285750">
                <a:lnSpc>
                  <a:spcPct val="120000"/>
                </a:lnSpc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 Rounded MT Bold"/>
                  <a:cs typeface="Arial Rounded MT Bold"/>
                </a:rPr>
                <a:t>peer prediction</a:t>
              </a:r>
            </a:p>
            <a:p>
              <a:pPr marL="285750" indent="-285750">
                <a:lnSpc>
                  <a:spcPct val="120000"/>
                </a:lnSpc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 Rounded MT Bold"/>
                  <a:cs typeface="Arial Rounded MT Bold"/>
                </a:rPr>
                <a:t>preference elicitation</a:t>
              </a:r>
            </a:p>
            <a:p>
              <a:pPr marL="285750" indent="-285750">
                <a:lnSpc>
                  <a:spcPct val="120000"/>
                </a:lnSpc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 Rounded MT Bold"/>
                  <a:cs typeface="Arial Rounded MT Bold"/>
                </a:rPr>
                <a:t>...</a:t>
              </a:r>
            </a:p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Wolkenförmige Legende 6"/>
          <p:cNvSpPr/>
          <p:nvPr/>
        </p:nvSpPr>
        <p:spPr>
          <a:xfrm>
            <a:off x="5327019" y="5766215"/>
            <a:ext cx="4065519" cy="1091785"/>
          </a:xfrm>
          <a:prstGeom prst="cloudCallout">
            <a:avLst>
              <a:gd name="adj1" fmla="val -9896"/>
              <a:gd name="adj2" fmla="val 88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321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00860"/>
          </a:xfrm>
        </p:spPr>
        <p:txBody>
          <a:bodyPr>
            <a:normAutofit/>
          </a:bodyPr>
          <a:lstStyle/>
          <a:p>
            <a:r>
              <a:rPr lang="en-US" dirty="0"/>
              <a:t>Inconsistent tradeoffs can result in </a:t>
            </a:r>
            <a:r>
              <a:rPr lang="en-US" dirty="0">
                <a:solidFill>
                  <a:srgbClr val="0070C0"/>
                </a:solidFill>
              </a:rPr>
              <a:t>inefficiency</a:t>
            </a:r>
          </a:p>
          <a:p>
            <a:pPr lvl="1"/>
            <a:r>
              <a:rPr lang="en-US" dirty="0"/>
              <a:t>Agents optimizing their utility functions individually leads to solutions that are Pareto inefficient</a:t>
            </a:r>
          </a:p>
          <a:p>
            <a:r>
              <a:rPr lang="en-US" dirty="0" err="1">
                <a:solidFill>
                  <a:srgbClr val="0070C0"/>
                </a:solidFill>
              </a:rPr>
              <a:t>Pigovian</a:t>
            </a:r>
            <a:r>
              <a:rPr lang="en-US" dirty="0">
                <a:solidFill>
                  <a:srgbClr val="0070C0"/>
                </a:solidFill>
              </a:rPr>
              <a:t> taxes</a:t>
            </a:r>
            <a:r>
              <a:rPr lang="en-US" dirty="0"/>
              <a:t>: pay the cost your activity </a:t>
            </a:r>
            <a:br>
              <a:rPr lang="en-US" dirty="0"/>
            </a:br>
            <a:r>
              <a:rPr lang="en-US" dirty="0"/>
              <a:t>imposes on society (the </a:t>
            </a:r>
            <a:r>
              <a:rPr lang="en-US" dirty="0">
                <a:solidFill>
                  <a:srgbClr val="0070C0"/>
                </a:solidFill>
              </a:rPr>
              <a:t>externality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/>
              <a:t>your activity)</a:t>
            </a:r>
          </a:p>
          <a:p>
            <a:pPr lvl="1"/>
            <a:r>
              <a:rPr lang="en-US" dirty="0"/>
              <a:t>If we decided using 1 gallon of gasoline came </a:t>
            </a:r>
            <a:br>
              <a:rPr lang="en-US" dirty="0"/>
            </a:br>
            <a:r>
              <a:rPr lang="en-US" dirty="0"/>
              <a:t>at a cost of $</a:t>
            </a:r>
            <a:r>
              <a:rPr lang="en-US" i="1" dirty="0"/>
              <a:t>x</a:t>
            </a:r>
            <a:r>
              <a:rPr lang="en-US" dirty="0"/>
              <a:t> to society, we could charge</a:t>
            </a:r>
            <a:br>
              <a:rPr lang="en-US" dirty="0"/>
            </a:br>
            <a:r>
              <a:rPr lang="en-US" dirty="0"/>
              <a:t>a tax of $</a:t>
            </a:r>
            <a:r>
              <a:rPr lang="en-US" i="1" dirty="0"/>
              <a:t>x </a:t>
            </a:r>
            <a:r>
              <a:rPr lang="en-US" dirty="0"/>
              <a:t>on each gallon</a:t>
            </a:r>
          </a:p>
          <a:p>
            <a:pPr lvl="1"/>
            <a:r>
              <a:rPr lang="en-US" dirty="0"/>
              <a:t>But where would we get </a:t>
            </a:r>
            <a:r>
              <a:rPr lang="en-US" i="1" dirty="0"/>
              <a:t>x</a:t>
            </a:r>
            <a:r>
              <a:rPr lang="en-US" dirty="0"/>
              <a:t>?</a:t>
            </a: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4" name="Picture 3" descr="pigo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57" y="3476001"/>
            <a:ext cx="1279294" cy="19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37869" y="5400334"/>
            <a:ext cx="15285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>
                <a:latin typeface="+mj-lt"/>
                <a:cs typeface="Times New Roman" charset="0"/>
              </a:rPr>
              <a:t>Arthur Cecil </a:t>
            </a:r>
            <a:r>
              <a:rPr lang="en-US" sz="1400" i="1" dirty="0" err="1">
                <a:latin typeface="+mj-lt"/>
                <a:cs typeface="Times New Roman" charset="0"/>
              </a:rPr>
              <a:t>Pigou</a:t>
            </a:r>
            <a:endParaRPr lang="en-US" sz="1400" i="1" dirty="0"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211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Inconsistent tradeoffs can result in inefficiency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5208489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sz="2600" dirty="0"/>
              <a:t>Agent 1: 1 gallon = 3 bags = -1 </a:t>
            </a:r>
            <a:r>
              <a:rPr lang="en-US" sz="2600" dirty="0" err="1"/>
              <a:t>util</a:t>
            </a:r>
            <a:endParaRPr lang="en-US" sz="2600" dirty="0"/>
          </a:p>
          <a:p>
            <a:pPr lvl="1">
              <a:buFontTx/>
              <a:buChar char="•"/>
            </a:pPr>
            <a:r>
              <a:rPr lang="en-US" sz="1800" dirty="0"/>
              <a:t>I.e., agent 1 feels she should be willing to sacrifice up to1 </a:t>
            </a:r>
            <a:r>
              <a:rPr lang="en-US" sz="1800" dirty="0" err="1"/>
              <a:t>util</a:t>
            </a:r>
            <a:r>
              <a:rPr lang="en-US" sz="1800" dirty="0"/>
              <a:t> to reduce trash by 3, but no more</a:t>
            </a:r>
          </a:p>
          <a:p>
            <a:pPr>
              <a:buFontTx/>
              <a:buChar char="•"/>
            </a:pPr>
            <a:r>
              <a:rPr lang="en-US" sz="2600" dirty="0"/>
              <a:t>Agent 2: 1.5 gallons = 1.5 bags = -1 </a:t>
            </a:r>
            <a:r>
              <a:rPr lang="en-US" sz="2600" dirty="0" err="1"/>
              <a:t>util</a:t>
            </a:r>
            <a:endParaRPr lang="en-US" sz="2600" dirty="0"/>
          </a:p>
          <a:p>
            <a:pPr>
              <a:buFontTx/>
              <a:buChar char="•"/>
            </a:pPr>
            <a:r>
              <a:rPr lang="en-US" sz="2600" dirty="0"/>
              <a:t>Agent 3: 3 gallons = 1 bag = -1 </a:t>
            </a:r>
            <a:r>
              <a:rPr lang="en-US" sz="2600" dirty="0" err="1"/>
              <a:t>util</a:t>
            </a:r>
            <a:endParaRPr lang="en-US" sz="2600" dirty="0"/>
          </a:p>
          <a:p>
            <a:pPr>
              <a:buFontTx/>
              <a:buChar char="•"/>
            </a:pPr>
            <a:r>
              <a:rPr lang="en-US" sz="2600" dirty="0"/>
              <a:t>Cost of reducing gasoline by </a:t>
            </a:r>
            <a:r>
              <a:rPr lang="en-US" sz="2600" i="1" dirty="0"/>
              <a:t>x</a:t>
            </a:r>
            <a:r>
              <a:rPr lang="en-US" sz="2600" dirty="0"/>
              <a:t> is </a:t>
            </a:r>
            <a:r>
              <a:rPr lang="en-US" sz="2600" i="1" dirty="0"/>
              <a:t>x</a:t>
            </a:r>
            <a:r>
              <a:rPr lang="en-US" sz="2600" baseline="30000" dirty="0"/>
              <a:t>2</a:t>
            </a:r>
            <a:r>
              <a:rPr lang="en-US" sz="2600" dirty="0"/>
              <a:t> </a:t>
            </a:r>
            <a:r>
              <a:rPr lang="en-US" sz="2600" dirty="0" err="1"/>
              <a:t>utils</a:t>
            </a:r>
            <a:r>
              <a:rPr lang="en-US" sz="2600" dirty="0"/>
              <a:t> for each agent</a:t>
            </a:r>
          </a:p>
          <a:p>
            <a:pPr>
              <a:buFontTx/>
              <a:buChar char="•"/>
            </a:pPr>
            <a:r>
              <a:rPr lang="en-US" sz="2600" dirty="0"/>
              <a:t>Cost of reducing trash by </a:t>
            </a:r>
            <a:r>
              <a:rPr lang="en-US" sz="2600" i="1" dirty="0"/>
              <a:t>y</a:t>
            </a:r>
            <a:r>
              <a:rPr lang="en-US" sz="2600" dirty="0"/>
              <a:t> is </a:t>
            </a:r>
            <a:r>
              <a:rPr lang="en-US" sz="2600" i="1" dirty="0"/>
              <a:t>y</a:t>
            </a:r>
            <a:r>
              <a:rPr lang="en-US" sz="2600" baseline="30000" dirty="0"/>
              <a:t>2</a:t>
            </a:r>
            <a:r>
              <a:rPr lang="en-US" sz="2600" dirty="0"/>
              <a:t> for each agent</a:t>
            </a:r>
          </a:p>
          <a:p>
            <a:r>
              <a:rPr lang="en-US" sz="2600" dirty="0">
                <a:latin typeface="Calibri" charset="0"/>
              </a:rPr>
              <a:t>Optimal solutions for the individual agents:</a:t>
            </a:r>
          </a:p>
          <a:p>
            <a:pPr lvl="1"/>
            <a:r>
              <a:rPr lang="en-US" sz="2200" dirty="0">
                <a:latin typeface="Calibri" charset="0"/>
              </a:rPr>
              <a:t>Agent 1 will reduce by 1/2 and 1/6  </a:t>
            </a:r>
          </a:p>
          <a:p>
            <a:pPr lvl="1"/>
            <a:r>
              <a:rPr lang="en-US" sz="2200" dirty="0">
                <a:latin typeface="Calibri" charset="0"/>
              </a:rPr>
              <a:t>Agent 2 will reduce by 1/3 and 1/3  </a:t>
            </a:r>
          </a:p>
          <a:p>
            <a:pPr lvl="1"/>
            <a:r>
              <a:rPr lang="en-US" sz="2200" dirty="0">
                <a:latin typeface="Calibri" charset="0"/>
              </a:rPr>
              <a:t>Agent 3 will reduce by 1/6 and 1/2  </a:t>
            </a:r>
          </a:p>
          <a:p>
            <a:r>
              <a:rPr lang="en-US" sz="2600" dirty="0">
                <a:latin typeface="Calibri" charset="0"/>
              </a:rPr>
              <a:t>But if agents 1 and 3 each reduce everything by 1/3, the total reductions are the same, and their costs are 2/9 rather than 1/4 + 1/36 which is clearly higher.  </a:t>
            </a:r>
          </a:p>
          <a:p>
            <a:pPr lvl="1"/>
            <a:r>
              <a:rPr lang="en-US" sz="2200" dirty="0">
                <a:latin typeface="Calibri" charset="0"/>
              </a:rPr>
              <a:t>Could then reduce slightly more to make everyone happier.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7157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458160" y="126029"/>
            <a:ext cx="7773359" cy="17145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0070C0"/>
                </a:solidFill>
              </a:rPr>
              <a:t>Single-peaked preferences</a:t>
            </a:r>
          </a:p>
        </p:txBody>
      </p:sp>
      <p:sp>
        <p:nvSpPr>
          <p:cNvPr id="394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6970" y="1823177"/>
            <a:ext cx="7358063" cy="3366492"/>
          </a:xfrm>
        </p:spPr>
        <p:txBody>
          <a:bodyPr>
            <a:normAutofit/>
          </a:bodyPr>
          <a:lstStyle/>
          <a:p>
            <a:pPr marL="625056"/>
            <a:r>
              <a:rPr lang="en-US" i="1" dirty="0">
                <a:solidFill>
                  <a:srgbClr val="0000FF"/>
                </a:solidFill>
              </a:rPr>
              <a:t>Definition:</a:t>
            </a:r>
            <a:r>
              <a:rPr lang="en-US" dirty="0"/>
              <a:t>  Let agent </a:t>
            </a:r>
            <a:r>
              <a:rPr lang="en-US" i="1" dirty="0"/>
              <a:t>a</a:t>
            </a:r>
            <a:r>
              <a:rPr lang="en-US" dirty="0"/>
              <a:t>’s most-preferred value be </a:t>
            </a:r>
            <a:r>
              <a:rPr lang="en-US" i="1" dirty="0"/>
              <a:t>p</a:t>
            </a:r>
            <a:r>
              <a:rPr lang="en-US" i="1" baseline="-6000" dirty="0"/>
              <a:t>a</a:t>
            </a:r>
            <a:r>
              <a:rPr lang="en-US" dirty="0"/>
              <a:t>.  </a:t>
            </a:r>
          </a:p>
          <a:p>
            <a:pPr marL="625056">
              <a:buNone/>
            </a:pPr>
            <a:r>
              <a:rPr lang="en-US" dirty="0"/>
              <a:t>	Let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p’ </a:t>
            </a:r>
            <a:r>
              <a:rPr lang="en-US" dirty="0"/>
              <a:t>satisfy</a:t>
            </a:r>
            <a:r>
              <a:rPr lang="en-US" i="1" dirty="0"/>
              <a:t>:</a:t>
            </a:r>
            <a:endParaRPr lang="en-US" dirty="0"/>
          </a:p>
          <a:p>
            <a:pPr marL="937584" lvl="1">
              <a:buFontTx/>
              <a:buChar char="-"/>
            </a:pPr>
            <a:r>
              <a:rPr lang="en-US" i="1" dirty="0"/>
              <a:t>p’ ≤ p ≤ p</a:t>
            </a:r>
            <a:r>
              <a:rPr lang="en-US" i="1" baseline="-6000" dirty="0"/>
              <a:t>a</a:t>
            </a:r>
            <a:r>
              <a:rPr lang="en-US" i="1" dirty="0"/>
              <a:t>, </a:t>
            </a:r>
            <a:r>
              <a:rPr lang="en-US" dirty="0"/>
              <a:t>or </a:t>
            </a:r>
            <a:r>
              <a:rPr lang="en-US" i="1" dirty="0"/>
              <a:t>p</a:t>
            </a:r>
            <a:r>
              <a:rPr lang="en-US" i="1" baseline="-6000" dirty="0"/>
              <a:t>a</a:t>
            </a:r>
            <a:r>
              <a:rPr lang="en-US" i="1" dirty="0"/>
              <a:t> ≤ p ≤ p’</a:t>
            </a:r>
          </a:p>
          <a:p>
            <a:pPr marL="625056"/>
            <a:r>
              <a:rPr lang="en-US" dirty="0"/>
              <a:t>The agent’s preferences are </a:t>
            </a:r>
            <a:r>
              <a:rPr lang="en-US" dirty="0">
                <a:solidFill>
                  <a:srgbClr val="008000"/>
                </a:solidFill>
              </a:rPr>
              <a:t>single-peaked</a:t>
            </a:r>
            <a:r>
              <a:rPr lang="en-US" dirty="0"/>
              <a:t> if the agent always weakly prefers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i="1" dirty="0"/>
              <a:t>p’</a:t>
            </a:r>
          </a:p>
        </p:txBody>
      </p:sp>
      <p:sp>
        <p:nvSpPr>
          <p:cNvPr id="394244" name="Line 3"/>
          <p:cNvSpPr>
            <a:spLocks noChangeShapeType="1"/>
          </p:cNvSpPr>
          <p:nvPr/>
        </p:nvSpPr>
        <p:spPr bwMode="auto">
          <a:xfrm>
            <a:off x="2300883" y="5245442"/>
            <a:ext cx="759023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94246" name="Rectangle 5"/>
          <p:cNvSpPr>
            <a:spLocks/>
          </p:cNvSpPr>
          <p:nvPr/>
        </p:nvSpPr>
        <p:spPr bwMode="auto">
          <a:xfrm>
            <a:off x="6773001" y="5383314"/>
            <a:ext cx="26449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sz="2400" i="1" dirty="0">
                <a:solidFill>
                  <a:srgbClr val="FF0000"/>
                </a:solidFill>
                <a:latin typeface="Gill Sans" pitchFamily="-107" charset="0"/>
                <a:sym typeface="Gill Sans" pitchFamily="-107" charset="0"/>
              </a:rPr>
              <a:t>p</a:t>
            </a:r>
            <a:r>
              <a:rPr lang="en-US" sz="2400" i="1" baseline="-6000" dirty="0">
                <a:solidFill>
                  <a:srgbClr val="FF0000"/>
                </a:solidFill>
                <a:latin typeface="Gill Sans" pitchFamily="-107" charset="0"/>
                <a:sym typeface="Gill Sans" pitchFamily="-107" charset="0"/>
              </a:rPr>
              <a:t>a</a:t>
            </a:r>
          </a:p>
        </p:txBody>
      </p:sp>
      <p:sp>
        <p:nvSpPr>
          <p:cNvPr id="394247" name="Rectangle 6"/>
          <p:cNvSpPr>
            <a:spLocks/>
          </p:cNvSpPr>
          <p:nvPr/>
        </p:nvSpPr>
        <p:spPr bwMode="auto">
          <a:xfrm>
            <a:off x="5832630" y="5383314"/>
            <a:ext cx="1586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sz="2400" i="1" dirty="0">
                <a:solidFill>
                  <a:srgbClr val="0000FF"/>
                </a:solidFill>
                <a:latin typeface="Gill Sans" pitchFamily="-107" charset="0"/>
                <a:sym typeface="Gill Sans" pitchFamily="-107" charset="0"/>
              </a:rPr>
              <a:t>p</a:t>
            </a:r>
          </a:p>
        </p:txBody>
      </p:sp>
      <p:sp>
        <p:nvSpPr>
          <p:cNvPr id="394248" name="Rectangle 7"/>
          <p:cNvSpPr>
            <a:spLocks/>
          </p:cNvSpPr>
          <p:nvPr/>
        </p:nvSpPr>
        <p:spPr bwMode="auto">
          <a:xfrm>
            <a:off x="4317337" y="5383314"/>
            <a:ext cx="2404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sz="2400" i="1" dirty="0">
                <a:latin typeface="Gill Sans" pitchFamily="-107" charset="0"/>
                <a:sym typeface="Gill Sans" pitchFamily="-107" charset="0"/>
              </a:rPr>
              <a:t>p’</a:t>
            </a:r>
          </a:p>
        </p:txBody>
      </p:sp>
    </p:spTree>
    <p:extLst>
      <p:ext uri="{BB962C8B-B14F-4D97-AF65-F5344CB8AC3E}">
        <p14:creationId xmlns:p14="http://schemas.microsoft.com/office/powerpoint/2010/main" val="156987723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Perhaps more reasonable…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809815"/>
            <a:ext cx="8611604" cy="1807956"/>
          </a:xfrm>
        </p:spPr>
        <p:txBody>
          <a:bodyPr>
            <a:normAutofit/>
          </a:bodyPr>
          <a:lstStyle/>
          <a:p>
            <a:r>
              <a:rPr lang="en-US" dirty="0"/>
              <a:t>E.g., due to </a:t>
            </a:r>
            <a:r>
              <a:rPr lang="en-US" dirty="0">
                <a:solidFill>
                  <a:srgbClr val="0070C0"/>
                </a:solidFill>
              </a:rPr>
              <a:t>missing information </a:t>
            </a:r>
            <a:r>
              <a:rPr lang="en-US" dirty="0"/>
              <a:t>or </a:t>
            </a:r>
            <a:br>
              <a:rPr lang="en-US" dirty="0"/>
            </a:br>
            <a:r>
              <a:rPr lang="en-US" dirty="0"/>
              <a:t>plain </a:t>
            </a:r>
            <a:r>
              <a:rPr lang="en-US" dirty="0">
                <a:solidFill>
                  <a:srgbClr val="0070C0"/>
                </a:solidFill>
              </a:rPr>
              <a:t>uncertainty</a:t>
            </a:r>
          </a:p>
          <a:p>
            <a:pPr>
              <a:spcBef>
                <a:spcPts val="1800"/>
              </a:spcBef>
            </a:pPr>
            <a:r>
              <a:rPr lang="en-US" dirty="0"/>
              <a:t>How to aggregate these interval votes? </a:t>
            </a:r>
            <a:r>
              <a:rPr lang="en-US" sz="2000" dirty="0">
                <a:solidFill>
                  <a:srgbClr val="0070C0"/>
                </a:solidFill>
              </a:rPr>
              <a:t>[Farfel &amp; Conitzer 2011]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cxnSp>
        <p:nvCxnSpPr>
          <p:cNvPr id="4" name="Straight Connector 4"/>
          <p:cNvCxnSpPr>
            <a:cxnSpLocks noChangeShapeType="1"/>
          </p:cNvCxnSpPr>
          <p:nvPr/>
        </p:nvCxnSpPr>
        <p:spPr bwMode="auto">
          <a:xfrm>
            <a:off x="1981200" y="4001192"/>
            <a:ext cx="7658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5" name="Gruppierung 14"/>
          <p:cNvGrpSpPr/>
          <p:nvPr/>
        </p:nvGrpSpPr>
        <p:grpSpPr>
          <a:xfrm>
            <a:off x="1143000" y="1486592"/>
            <a:ext cx="3810000" cy="2895600"/>
            <a:chOff x="-381000" y="1486592"/>
            <a:chExt cx="3810000" cy="28956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905000" y="2934392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>
              <a:solidFill>
                <a:srgbClr val="EE1802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18000"/>
                </a:lnSpc>
                <a:buClr>
                  <a:srgbClr val="000000"/>
                </a:buClr>
                <a:buSzPct val="100000"/>
              </a:pPr>
              <a:endParaRPr lang="en-US"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981200" y="2629592"/>
              <a:ext cx="304800" cy="304800"/>
            </a:xfrm>
            <a:prstGeom prst="ellipse">
              <a:avLst/>
            </a:prstGeom>
            <a:solidFill>
              <a:srgbClr val="EE180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lnSpc>
                  <a:spcPct val="118000"/>
                </a:lnSpc>
                <a:buClr>
                  <a:srgbClr val="000000"/>
                </a:buClr>
                <a:buSzPct val="100000"/>
              </a:pPr>
              <a:endParaRPr lang="en-US"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cxnSp>
          <p:nvCxnSpPr>
            <p:cNvPr id="7" name="Straight Connector 7"/>
            <p:cNvCxnSpPr>
              <a:cxnSpLocks noChangeShapeType="1"/>
            </p:cNvCxnSpPr>
            <p:nvPr/>
          </p:nvCxnSpPr>
          <p:spPr bwMode="auto">
            <a:xfrm rot="5400000">
              <a:off x="1828006" y="3544786"/>
              <a:ext cx="382588" cy="76200"/>
            </a:xfrm>
            <a:prstGeom prst="line">
              <a:avLst/>
            </a:prstGeom>
            <a:noFill/>
            <a:ln w="63500">
              <a:solidFill>
                <a:srgbClr val="EE180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8"/>
            <p:cNvCxnSpPr>
              <a:cxnSpLocks noChangeShapeType="1"/>
            </p:cNvCxnSpPr>
            <p:nvPr/>
          </p:nvCxnSpPr>
          <p:spPr bwMode="auto">
            <a:xfrm rot="16200000" flipH="1">
              <a:off x="2057400" y="3543992"/>
              <a:ext cx="381000" cy="76200"/>
            </a:xfrm>
            <a:prstGeom prst="line">
              <a:avLst/>
            </a:prstGeom>
            <a:noFill/>
            <a:ln w="63500">
              <a:solidFill>
                <a:srgbClr val="EE180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0" y="1486592"/>
              <a:ext cx="2362200" cy="762000"/>
            </a:xfrm>
            <a:prstGeom prst="wedgeEllipseCallout">
              <a:avLst>
                <a:gd name="adj1" fmla="val 27495"/>
                <a:gd name="adj2" fmla="val 85838"/>
              </a:avLst>
            </a:prstGeom>
            <a:solidFill>
              <a:srgbClr val="EBB4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-381000" y="1486592"/>
              <a:ext cx="2819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000" i="1" dirty="0"/>
                <a:t>	x</a:t>
              </a:r>
              <a:r>
                <a:rPr lang="en-US" sz="2000" dirty="0"/>
                <a:t> should be </a:t>
              </a:r>
              <a:br>
                <a:rPr lang="en-US" sz="2000" dirty="0"/>
              </a:br>
              <a:r>
                <a:rPr lang="en-US" sz="2000" dirty="0"/>
                <a:t>between 0 and 4</a:t>
              </a:r>
              <a:endParaRPr lang="en-US" sz="3200" dirty="0"/>
            </a:p>
          </p:txBody>
        </p:sp>
        <p:sp>
          <p:nvSpPr>
            <p:cNvPr id="22" name="Left Bracket 23"/>
            <p:cNvSpPr>
              <a:spLocks/>
            </p:cNvSpPr>
            <p:nvPr/>
          </p:nvSpPr>
          <p:spPr bwMode="auto">
            <a:xfrm>
              <a:off x="914400" y="3772592"/>
              <a:ext cx="304800" cy="609600"/>
            </a:xfrm>
            <a:prstGeom prst="leftBracket">
              <a:avLst>
                <a:gd name="adj" fmla="val 8333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eft Bracket 25"/>
            <p:cNvSpPr>
              <a:spLocks/>
            </p:cNvSpPr>
            <p:nvPr/>
          </p:nvSpPr>
          <p:spPr bwMode="auto">
            <a:xfrm flipH="1">
              <a:off x="3124200" y="3772592"/>
              <a:ext cx="304800" cy="609600"/>
            </a:xfrm>
            <a:prstGeom prst="leftBracket">
              <a:avLst>
                <a:gd name="adj" fmla="val 8333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3505200" y="1486592"/>
            <a:ext cx="3810000" cy="2895600"/>
            <a:chOff x="1981200" y="1486592"/>
            <a:chExt cx="3810000" cy="289560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048000" y="2935980"/>
              <a:ext cx="4572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18000"/>
                </a:lnSpc>
                <a:buClr>
                  <a:srgbClr val="000000"/>
                </a:buClr>
                <a:buSzPct val="100000"/>
              </a:pPr>
              <a:endParaRPr lang="en-US"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124200" y="263118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18000"/>
                </a:lnSpc>
                <a:buClr>
                  <a:srgbClr val="000000"/>
                </a:buClr>
                <a:buSzPct val="100000"/>
              </a:pPr>
              <a:endParaRPr lang="en-US" sz="2400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cxnSp>
          <p:nvCxnSpPr>
            <p:cNvPr id="11" name="Straight Connector 11"/>
            <p:cNvCxnSpPr>
              <a:cxnSpLocks noChangeShapeType="1"/>
            </p:cNvCxnSpPr>
            <p:nvPr/>
          </p:nvCxnSpPr>
          <p:spPr bwMode="auto">
            <a:xfrm rot="5400000">
              <a:off x="2971006" y="3546374"/>
              <a:ext cx="382587" cy="76200"/>
            </a:xfrm>
            <a:prstGeom prst="line">
              <a:avLst/>
            </a:prstGeom>
            <a:noFill/>
            <a:ln w="635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3200400" y="3545580"/>
              <a:ext cx="381000" cy="76200"/>
            </a:xfrm>
            <a:prstGeom prst="line">
              <a:avLst/>
            </a:prstGeom>
            <a:noFill/>
            <a:ln w="635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3429000" y="1486592"/>
              <a:ext cx="2362200" cy="762000"/>
            </a:xfrm>
            <a:prstGeom prst="wedgeEllipseCallout">
              <a:avLst>
                <a:gd name="adj1" fmla="val -51444"/>
                <a:gd name="adj2" fmla="val 102310"/>
              </a:avLst>
            </a:prstGeom>
            <a:solidFill>
              <a:srgbClr val="F5F7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124200" y="1486592"/>
              <a:ext cx="2667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000" i="1" dirty="0"/>
                <a:t>	x</a:t>
              </a:r>
              <a:r>
                <a:rPr lang="en-US" sz="2000" dirty="0"/>
                <a:t> should be </a:t>
              </a:r>
              <a:br>
                <a:rPr lang="en-US" sz="2000" dirty="0"/>
              </a:br>
              <a:r>
                <a:rPr lang="en-US" sz="2000" dirty="0"/>
                <a:t>between 2 and 6</a:t>
              </a:r>
              <a:endParaRPr lang="en-US" sz="3200" dirty="0"/>
            </a:p>
          </p:txBody>
        </p:sp>
        <p:sp>
          <p:nvSpPr>
            <p:cNvPr id="24" name="Left Bracket 28"/>
            <p:cNvSpPr>
              <a:spLocks/>
            </p:cNvSpPr>
            <p:nvPr/>
          </p:nvSpPr>
          <p:spPr bwMode="auto">
            <a:xfrm>
              <a:off x="1981200" y="3772592"/>
              <a:ext cx="304800" cy="609600"/>
            </a:xfrm>
            <a:prstGeom prst="leftBracket">
              <a:avLst>
                <a:gd name="adj" fmla="val 8333"/>
              </a:avLst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eft Bracket 29"/>
            <p:cNvSpPr>
              <a:spLocks/>
            </p:cNvSpPr>
            <p:nvPr/>
          </p:nvSpPr>
          <p:spPr bwMode="auto">
            <a:xfrm flipH="1">
              <a:off x="4191000" y="3772592"/>
              <a:ext cx="304800" cy="609600"/>
            </a:xfrm>
            <a:prstGeom prst="leftBracket">
              <a:avLst>
                <a:gd name="adj" fmla="val 8333"/>
              </a:avLst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uppierung 27"/>
          <p:cNvGrpSpPr/>
          <p:nvPr/>
        </p:nvGrpSpPr>
        <p:grpSpPr>
          <a:xfrm>
            <a:off x="7162801" y="1458840"/>
            <a:ext cx="3430005" cy="2923352"/>
            <a:chOff x="5638800" y="1458840"/>
            <a:chExt cx="3430005" cy="2923352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6553199" y="1486592"/>
              <a:ext cx="2515605" cy="762000"/>
            </a:xfrm>
            <a:prstGeom prst="wedgeEllipseCallout">
              <a:avLst>
                <a:gd name="adj1" fmla="val -51444"/>
                <a:gd name="adj2" fmla="val 10231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/>
              <a:endParaRPr lang="en-US" sz="2400" dirty="0">
                <a:solidFill>
                  <a:srgbClr val="3366FF"/>
                </a:solidFill>
                <a:latin typeface="Times New Roman" charset="0"/>
              </a:endParaRPr>
            </a:p>
          </p:txBody>
        </p:sp>
        <p:sp>
          <p:nvSpPr>
            <p:cNvPr id="26" name="Left Bracket 30"/>
            <p:cNvSpPr>
              <a:spLocks/>
            </p:cNvSpPr>
            <p:nvPr/>
          </p:nvSpPr>
          <p:spPr bwMode="auto">
            <a:xfrm>
              <a:off x="5638800" y="3772592"/>
              <a:ext cx="304800" cy="609600"/>
            </a:xfrm>
            <a:prstGeom prst="leftBracket">
              <a:avLst>
                <a:gd name="adj" fmla="val 8333"/>
              </a:avLst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eft Bracket 31"/>
            <p:cNvSpPr>
              <a:spLocks/>
            </p:cNvSpPr>
            <p:nvPr/>
          </p:nvSpPr>
          <p:spPr bwMode="auto">
            <a:xfrm flipH="1">
              <a:off x="6553200" y="3772592"/>
              <a:ext cx="304800" cy="609600"/>
            </a:xfrm>
            <a:prstGeom prst="leftBracket">
              <a:avLst>
                <a:gd name="adj" fmla="val 8333"/>
              </a:avLst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6019800" y="2934392"/>
              <a:ext cx="457200" cy="533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18000"/>
                </a:lnSpc>
                <a:buClr>
                  <a:srgbClr val="000000"/>
                </a:buClr>
                <a:buSzPct val="100000"/>
                <a:defRPr/>
              </a:pPr>
              <a:endParaRPr lang="en-US" sz="2400" kern="0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33" name="Oval 14"/>
            <p:cNvSpPr>
              <a:spLocks noChangeArrowheads="1"/>
            </p:cNvSpPr>
            <p:nvPr/>
          </p:nvSpPr>
          <p:spPr bwMode="auto">
            <a:xfrm>
              <a:off x="6096000" y="2629592"/>
              <a:ext cx="304800" cy="3048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defTabSz="457200">
                <a:lnSpc>
                  <a:spcPct val="118000"/>
                </a:lnSpc>
                <a:buClr>
                  <a:srgbClr val="000000"/>
                </a:buClr>
                <a:buSzPct val="100000"/>
                <a:defRPr/>
              </a:pPr>
              <a:endParaRPr lang="en-US" sz="2400" kern="0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cxnSp>
          <p:nvCxnSpPr>
            <p:cNvPr id="34" name="Straight Connector 15"/>
            <p:cNvCxnSpPr>
              <a:cxnSpLocks noChangeShapeType="1"/>
            </p:cNvCxnSpPr>
            <p:nvPr/>
          </p:nvCxnSpPr>
          <p:spPr bwMode="auto">
            <a:xfrm rot="5400000">
              <a:off x="5942806" y="3544786"/>
              <a:ext cx="382588" cy="76200"/>
            </a:xfrm>
            <a:prstGeom prst="line">
              <a:avLst/>
            </a:prstGeom>
            <a:noFill/>
            <a:ln w="635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16"/>
            <p:cNvCxnSpPr>
              <a:cxnSpLocks noChangeShapeType="1"/>
            </p:cNvCxnSpPr>
            <p:nvPr/>
          </p:nvCxnSpPr>
          <p:spPr bwMode="auto">
            <a:xfrm rot="16200000" flipH="1">
              <a:off x="6172200" y="3543992"/>
              <a:ext cx="381000" cy="76200"/>
            </a:xfrm>
            <a:prstGeom prst="line">
              <a:avLst/>
            </a:prstGeom>
            <a:noFill/>
            <a:ln w="635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6249405" y="1458840"/>
              <a:ext cx="2819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000" i="1" dirty="0"/>
                <a:t>x</a:t>
              </a:r>
              <a:r>
                <a:rPr lang="en-US" sz="2000" dirty="0"/>
                <a:t> should be </a:t>
              </a:r>
              <a:br>
                <a:rPr lang="en-US" sz="2000" dirty="0"/>
              </a:br>
              <a:r>
                <a:rPr lang="en-US" sz="2000" dirty="0"/>
                <a:t>between 9 and 11</a:t>
              </a:r>
              <a:endParaRPr lang="en-US" sz="3200" dirty="0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9796079" y="3775769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x</a:t>
            </a:r>
          </a:p>
        </p:txBody>
      </p:sp>
      <p:grpSp>
        <p:nvGrpSpPr>
          <p:cNvPr id="37" name="Gruppierung 36"/>
          <p:cNvGrpSpPr/>
          <p:nvPr/>
        </p:nvGrpSpPr>
        <p:grpSpPr>
          <a:xfrm>
            <a:off x="7620001" y="4528166"/>
            <a:ext cx="2490761" cy="829375"/>
            <a:chOff x="3251928" y="3257920"/>
            <a:chExt cx="2490761" cy="829375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>
            <a:xfrm>
              <a:off x="3251928" y="3316973"/>
              <a:ext cx="2261685" cy="7620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4400" dirty="0"/>
                <a:t>1    = </a:t>
              </a:r>
              <a:r>
                <a:rPr lang="en-US" sz="4000" i="1" dirty="0"/>
                <a:t>x</a:t>
              </a:r>
            </a:p>
          </p:txBody>
        </p:sp>
        <p:pic>
          <p:nvPicPr>
            <p:cNvPr id="39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1218" y="3257920"/>
              <a:ext cx="475174" cy="743221"/>
            </a:xfrm>
            <a:prstGeom prst="rect">
              <a:avLst/>
            </a:prstGeom>
          </p:spPr>
        </p:pic>
        <p:pic>
          <p:nvPicPr>
            <p:cNvPr id="40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73" b="94481" l="6641" r="9531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53338" y="3257920"/>
              <a:ext cx="689351" cy="829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020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100" dirty="0">
                <a:solidFill>
                  <a:srgbClr val="0070C0"/>
                </a:solidFill>
              </a:rPr>
              <a:t>Median interval mechanism</a:t>
            </a:r>
          </a:p>
        </p:txBody>
      </p:sp>
      <p:sp>
        <p:nvSpPr>
          <p:cNvPr id="396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6970" y="1794868"/>
            <a:ext cx="7358063" cy="830461"/>
          </a:xfrm>
        </p:spPr>
        <p:txBody>
          <a:bodyPr/>
          <a:lstStyle/>
          <a:p>
            <a:pPr marL="625056"/>
            <a:r>
              <a:rPr lang="en-US" sz="2100" dirty="0"/>
              <a:t>Construct a consensus interval from the median lower bound and the median upper bound</a:t>
            </a:r>
          </a:p>
        </p:txBody>
      </p:sp>
      <p:sp>
        <p:nvSpPr>
          <p:cNvPr id="396292" name="Line 3"/>
          <p:cNvSpPr>
            <a:spLocks noChangeShapeType="1"/>
          </p:cNvSpPr>
          <p:nvPr/>
        </p:nvSpPr>
        <p:spPr bwMode="auto">
          <a:xfrm>
            <a:off x="2300883" y="3857625"/>
            <a:ext cx="759023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96293" name="Rectangle 4"/>
          <p:cNvSpPr>
            <a:spLocks/>
          </p:cNvSpPr>
          <p:nvPr/>
        </p:nvSpPr>
        <p:spPr bwMode="auto">
          <a:xfrm>
            <a:off x="4935141" y="3333155"/>
            <a:ext cx="1298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800080"/>
                </a:solidFill>
                <a:latin typeface="Gill Sans" pitchFamily="-107" charset="0"/>
                <a:sym typeface="Gill Sans" pitchFamily="-107" charset="0"/>
              </a:rPr>
              <a:t>2</a:t>
            </a:r>
          </a:p>
        </p:txBody>
      </p:sp>
      <p:sp>
        <p:nvSpPr>
          <p:cNvPr id="396294" name="Rectangle 5"/>
          <p:cNvSpPr>
            <a:spLocks/>
          </p:cNvSpPr>
          <p:nvPr/>
        </p:nvSpPr>
        <p:spPr bwMode="auto">
          <a:xfrm>
            <a:off x="8667750" y="3404592"/>
            <a:ext cx="1298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Gill Sans" pitchFamily="-107" charset="0"/>
                <a:sym typeface="Gill Sans" pitchFamily="-107" charset="0"/>
              </a:rPr>
              <a:t>2</a:t>
            </a:r>
          </a:p>
        </p:txBody>
      </p:sp>
      <p:sp>
        <p:nvSpPr>
          <p:cNvPr id="396295" name="Rectangle 6"/>
          <p:cNvSpPr>
            <a:spLocks/>
          </p:cNvSpPr>
          <p:nvPr/>
        </p:nvSpPr>
        <p:spPr bwMode="auto">
          <a:xfrm>
            <a:off x="2640212" y="3580805"/>
            <a:ext cx="18752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804000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[</a:t>
            </a:r>
          </a:p>
        </p:txBody>
      </p:sp>
      <p:sp>
        <p:nvSpPr>
          <p:cNvPr id="396296" name="Rectangle 7"/>
          <p:cNvSpPr>
            <a:spLocks/>
          </p:cNvSpPr>
          <p:nvPr/>
        </p:nvSpPr>
        <p:spPr bwMode="auto">
          <a:xfrm>
            <a:off x="3872509" y="3580805"/>
            <a:ext cx="18752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FF0080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]</a:t>
            </a:r>
          </a:p>
        </p:txBody>
      </p:sp>
      <p:sp>
        <p:nvSpPr>
          <p:cNvPr id="396297" name="Rectangle 8"/>
          <p:cNvSpPr>
            <a:spLocks/>
          </p:cNvSpPr>
          <p:nvPr/>
        </p:nvSpPr>
        <p:spPr bwMode="auto">
          <a:xfrm>
            <a:off x="3184923" y="3580805"/>
            <a:ext cx="18752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FF0080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[</a:t>
            </a:r>
          </a:p>
        </p:txBody>
      </p:sp>
      <p:sp>
        <p:nvSpPr>
          <p:cNvPr id="396298" name="Rectangle 9"/>
          <p:cNvSpPr>
            <a:spLocks/>
          </p:cNvSpPr>
          <p:nvPr/>
        </p:nvSpPr>
        <p:spPr bwMode="auto">
          <a:xfrm>
            <a:off x="6658572" y="3580805"/>
            <a:ext cx="18752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0000FF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]</a:t>
            </a:r>
          </a:p>
        </p:txBody>
      </p:sp>
      <p:sp>
        <p:nvSpPr>
          <p:cNvPr id="396299" name="Rectangle 10"/>
          <p:cNvSpPr>
            <a:spLocks/>
          </p:cNvSpPr>
          <p:nvPr/>
        </p:nvSpPr>
        <p:spPr bwMode="auto">
          <a:xfrm>
            <a:off x="4988719" y="3580805"/>
            <a:ext cx="107156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800080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[</a:t>
            </a:r>
          </a:p>
        </p:txBody>
      </p:sp>
      <p:sp>
        <p:nvSpPr>
          <p:cNvPr id="396300" name="Rectangle 11"/>
          <p:cNvSpPr>
            <a:spLocks/>
          </p:cNvSpPr>
          <p:nvPr/>
        </p:nvSpPr>
        <p:spPr bwMode="auto">
          <a:xfrm>
            <a:off x="6283525" y="3580805"/>
            <a:ext cx="18752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999999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[</a:t>
            </a:r>
          </a:p>
        </p:txBody>
      </p:sp>
      <p:sp>
        <p:nvSpPr>
          <p:cNvPr id="396301" name="Rectangle 12"/>
          <p:cNvSpPr>
            <a:spLocks/>
          </p:cNvSpPr>
          <p:nvPr/>
        </p:nvSpPr>
        <p:spPr bwMode="auto">
          <a:xfrm>
            <a:off x="7747993" y="3580805"/>
            <a:ext cx="18752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008000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[</a:t>
            </a:r>
          </a:p>
        </p:txBody>
      </p:sp>
      <p:sp>
        <p:nvSpPr>
          <p:cNvPr id="396302" name="Rectangle 13"/>
          <p:cNvSpPr>
            <a:spLocks/>
          </p:cNvSpPr>
          <p:nvPr/>
        </p:nvSpPr>
        <p:spPr bwMode="auto">
          <a:xfrm>
            <a:off x="8971361" y="3580805"/>
            <a:ext cx="18752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CC66FF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[</a:t>
            </a:r>
          </a:p>
        </p:txBody>
      </p:sp>
      <p:sp>
        <p:nvSpPr>
          <p:cNvPr id="396303" name="Rectangle 14"/>
          <p:cNvSpPr>
            <a:spLocks/>
          </p:cNvSpPr>
          <p:nvPr/>
        </p:nvSpPr>
        <p:spPr bwMode="auto">
          <a:xfrm>
            <a:off x="5890618" y="3580805"/>
            <a:ext cx="18752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FF0000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]</a:t>
            </a:r>
          </a:p>
        </p:txBody>
      </p:sp>
      <p:sp>
        <p:nvSpPr>
          <p:cNvPr id="396304" name="Rectangle 15"/>
          <p:cNvSpPr>
            <a:spLocks/>
          </p:cNvSpPr>
          <p:nvPr/>
        </p:nvSpPr>
        <p:spPr bwMode="auto">
          <a:xfrm>
            <a:off x="7310439" y="3580805"/>
            <a:ext cx="18752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804000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]</a:t>
            </a:r>
          </a:p>
        </p:txBody>
      </p:sp>
      <p:sp>
        <p:nvSpPr>
          <p:cNvPr id="396305" name="Rectangle 16"/>
          <p:cNvSpPr>
            <a:spLocks/>
          </p:cNvSpPr>
          <p:nvPr/>
        </p:nvSpPr>
        <p:spPr bwMode="auto">
          <a:xfrm>
            <a:off x="8730259" y="3580805"/>
            <a:ext cx="89297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008080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]</a:t>
            </a:r>
          </a:p>
        </p:txBody>
      </p:sp>
      <p:sp>
        <p:nvSpPr>
          <p:cNvPr id="396306" name="Rectangle 17"/>
          <p:cNvSpPr>
            <a:spLocks/>
          </p:cNvSpPr>
          <p:nvPr/>
        </p:nvSpPr>
        <p:spPr bwMode="auto">
          <a:xfrm>
            <a:off x="9185673" y="3580805"/>
            <a:ext cx="18752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CC66FF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]</a:t>
            </a:r>
          </a:p>
        </p:txBody>
      </p:sp>
      <p:sp>
        <p:nvSpPr>
          <p:cNvPr id="396307" name="Rectangle 18"/>
          <p:cNvSpPr>
            <a:spLocks/>
          </p:cNvSpPr>
          <p:nvPr/>
        </p:nvSpPr>
        <p:spPr bwMode="auto">
          <a:xfrm>
            <a:off x="2604492" y="3404592"/>
            <a:ext cx="1298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804000"/>
                </a:solidFill>
                <a:latin typeface="Gill Sans" pitchFamily="-107" charset="0"/>
                <a:sym typeface="Gill Sans" pitchFamily="-107" charset="0"/>
              </a:rPr>
              <a:t>1</a:t>
            </a:r>
          </a:p>
        </p:txBody>
      </p:sp>
      <p:sp>
        <p:nvSpPr>
          <p:cNvPr id="396308" name="Rectangle 19"/>
          <p:cNvSpPr>
            <a:spLocks/>
          </p:cNvSpPr>
          <p:nvPr/>
        </p:nvSpPr>
        <p:spPr bwMode="auto">
          <a:xfrm>
            <a:off x="3149203" y="3395663"/>
            <a:ext cx="1298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FF0080"/>
                </a:solidFill>
                <a:latin typeface="Gill Sans" pitchFamily="-107" charset="0"/>
                <a:sym typeface="Gill Sans" pitchFamily="-107" charset="0"/>
              </a:rPr>
              <a:t>1</a:t>
            </a:r>
          </a:p>
        </p:txBody>
      </p:sp>
      <p:sp>
        <p:nvSpPr>
          <p:cNvPr id="396309" name="Rectangle 20"/>
          <p:cNvSpPr>
            <a:spLocks/>
          </p:cNvSpPr>
          <p:nvPr/>
        </p:nvSpPr>
        <p:spPr bwMode="auto">
          <a:xfrm>
            <a:off x="3818930" y="3404592"/>
            <a:ext cx="1298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FF0080"/>
                </a:solidFill>
                <a:latin typeface="Gill Sans" pitchFamily="-107" charset="0"/>
                <a:sym typeface="Gill Sans" pitchFamily="-107" charset="0"/>
              </a:rPr>
              <a:t>1</a:t>
            </a:r>
          </a:p>
        </p:txBody>
      </p:sp>
      <p:sp>
        <p:nvSpPr>
          <p:cNvPr id="396310" name="Rectangle 21"/>
          <p:cNvSpPr>
            <a:spLocks/>
          </p:cNvSpPr>
          <p:nvPr/>
        </p:nvSpPr>
        <p:spPr bwMode="auto">
          <a:xfrm>
            <a:off x="5845969" y="3413522"/>
            <a:ext cx="1298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ill Sans" pitchFamily="-107" charset="0"/>
                <a:sym typeface="Gill Sans" pitchFamily="-107" charset="0"/>
              </a:rPr>
              <a:t>1</a:t>
            </a:r>
          </a:p>
        </p:txBody>
      </p:sp>
      <p:sp>
        <p:nvSpPr>
          <p:cNvPr id="396311" name="Rectangle 22"/>
          <p:cNvSpPr>
            <a:spLocks/>
          </p:cNvSpPr>
          <p:nvPr/>
        </p:nvSpPr>
        <p:spPr bwMode="auto">
          <a:xfrm>
            <a:off x="6247805" y="3404592"/>
            <a:ext cx="1298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999999"/>
                </a:solidFill>
                <a:latin typeface="Gill Sans" pitchFamily="-107" charset="0"/>
                <a:sym typeface="Gill Sans" pitchFamily="-107" charset="0"/>
              </a:rPr>
              <a:t>1</a:t>
            </a:r>
          </a:p>
        </p:txBody>
      </p:sp>
      <p:sp>
        <p:nvSpPr>
          <p:cNvPr id="396312" name="Rectangle 23"/>
          <p:cNvSpPr>
            <a:spLocks/>
          </p:cNvSpPr>
          <p:nvPr/>
        </p:nvSpPr>
        <p:spPr bwMode="auto">
          <a:xfrm>
            <a:off x="6604992" y="3404592"/>
            <a:ext cx="1298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Gill Sans" pitchFamily="-107" charset="0"/>
                <a:sym typeface="Gill Sans" pitchFamily="-107" charset="0"/>
              </a:rPr>
              <a:t>1</a:t>
            </a:r>
          </a:p>
        </p:txBody>
      </p:sp>
      <p:sp>
        <p:nvSpPr>
          <p:cNvPr id="396313" name="Rectangle 24"/>
          <p:cNvSpPr>
            <a:spLocks/>
          </p:cNvSpPr>
          <p:nvPr/>
        </p:nvSpPr>
        <p:spPr bwMode="auto">
          <a:xfrm>
            <a:off x="7274719" y="3333155"/>
            <a:ext cx="1298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804000"/>
                </a:solidFill>
                <a:latin typeface="Gill Sans" pitchFamily="-107" charset="0"/>
                <a:sym typeface="Gill Sans" pitchFamily="-107" charset="0"/>
              </a:rPr>
              <a:t>1</a:t>
            </a:r>
          </a:p>
        </p:txBody>
      </p:sp>
      <p:sp>
        <p:nvSpPr>
          <p:cNvPr id="396314" name="Rectangle 25"/>
          <p:cNvSpPr>
            <a:spLocks/>
          </p:cNvSpPr>
          <p:nvPr/>
        </p:nvSpPr>
        <p:spPr bwMode="auto">
          <a:xfrm>
            <a:off x="7712273" y="3404592"/>
            <a:ext cx="1298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Gill Sans" pitchFamily="-107" charset="0"/>
                <a:sym typeface="Gill Sans" pitchFamily="-107" charset="0"/>
              </a:rPr>
              <a:t>1</a:t>
            </a:r>
          </a:p>
        </p:txBody>
      </p:sp>
      <p:sp>
        <p:nvSpPr>
          <p:cNvPr id="396315" name="Rectangle 26"/>
          <p:cNvSpPr>
            <a:spLocks/>
          </p:cNvSpPr>
          <p:nvPr/>
        </p:nvSpPr>
        <p:spPr bwMode="auto">
          <a:xfrm>
            <a:off x="8944570" y="3413522"/>
            <a:ext cx="1298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CC66FF"/>
                </a:solidFill>
                <a:latin typeface="Gill Sans" pitchFamily="-107" charset="0"/>
                <a:sym typeface="Gill Sans" pitchFamily="-107" charset="0"/>
              </a:rPr>
              <a:t>1</a:t>
            </a:r>
          </a:p>
        </p:txBody>
      </p:sp>
      <p:sp>
        <p:nvSpPr>
          <p:cNvPr id="396316" name="Rectangle 27"/>
          <p:cNvSpPr>
            <a:spLocks/>
          </p:cNvSpPr>
          <p:nvPr/>
        </p:nvSpPr>
        <p:spPr bwMode="auto">
          <a:xfrm>
            <a:off x="9141023" y="3413522"/>
            <a:ext cx="12984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CC66FF"/>
                </a:solidFill>
                <a:latin typeface="Gill Sans" pitchFamily="-107" charset="0"/>
                <a:sym typeface="Gill Sans" pitchFamily="-107" charset="0"/>
              </a:rPr>
              <a:t>1</a:t>
            </a:r>
          </a:p>
        </p:txBody>
      </p:sp>
      <p:sp>
        <p:nvSpPr>
          <p:cNvPr id="45084" name="AutoShape 28"/>
          <p:cNvSpPr>
            <a:spLocks/>
          </p:cNvSpPr>
          <p:nvPr/>
        </p:nvSpPr>
        <p:spPr bwMode="auto">
          <a:xfrm>
            <a:off x="4926211" y="3634383"/>
            <a:ext cx="223242" cy="464344"/>
          </a:xfrm>
          <a:prstGeom prst="roundRect">
            <a:avLst>
              <a:gd name="adj" fmla="val 50000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5" name="AutoShape 29"/>
          <p:cNvSpPr>
            <a:spLocks/>
          </p:cNvSpPr>
          <p:nvPr/>
        </p:nvSpPr>
        <p:spPr bwMode="auto">
          <a:xfrm>
            <a:off x="7265789" y="3634383"/>
            <a:ext cx="223242" cy="464344"/>
          </a:xfrm>
          <a:prstGeom prst="roundRect">
            <a:avLst>
              <a:gd name="adj" fmla="val 50000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2397094" y="4703684"/>
            <a:ext cx="7358063" cy="830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25056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100" dirty="0"/>
              <a:t>Strategy-proof if preferences are </a:t>
            </a:r>
            <a:r>
              <a:rPr lang="en-US" sz="2100" dirty="0">
                <a:solidFill>
                  <a:srgbClr val="0070C0"/>
                </a:solidFill>
              </a:rPr>
              <a:t>single-peaked over intervals</a:t>
            </a:r>
          </a:p>
        </p:txBody>
      </p:sp>
    </p:spTree>
    <p:extLst>
      <p:ext uri="{BB962C8B-B14F-4D97-AF65-F5344CB8AC3E}">
        <p14:creationId xmlns:p14="http://schemas.microsoft.com/office/powerpoint/2010/main" val="2191939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4" grpId="0" animBg="1"/>
      <p:bldP spid="450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120" y="136767"/>
            <a:ext cx="4320983" cy="1325563"/>
          </a:xfrm>
        </p:spPr>
        <p:txBody>
          <a:bodyPr/>
          <a:lstStyle/>
          <a:p>
            <a:r>
              <a:rPr lang="en-US" dirty="0"/>
              <a:t>Worries about AI - near term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547"/>
            <a:ext cx="6613844" cy="20613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08516" y="2125862"/>
            <a:ext cx="321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technological unemployment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88480" y="5646203"/>
            <a:ext cx="2594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autonomous weapon systems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53" y="1465186"/>
            <a:ext cx="2540393" cy="418549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693203" y="5323038"/>
            <a:ext cx="234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autonomous vehicles – legal and other issues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23611" y="6292534"/>
            <a:ext cx="321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6" y="2630529"/>
            <a:ext cx="4949628" cy="43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416970" y="126029"/>
            <a:ext cx="7773359" cy="17145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0070C0"/>
                </a:solidFill>
              </a:rPr>
              <a:t>Single-peaked preferences over intervals</a:t>
            </a:r>
          </a:p>
        </p:txBody>
      </p:sp>
      <p:sp>
        <p:nvSpPr>
          <p:cNvPr id="394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6970" y="1823177"/>
            <a:ext cx="7358063" cy="3366492"/>
          </a:xfrm>
        </p:spPr>
        <p:txBody>
          <a:bodyPr>
            <a:normAutofit fontScale="92500"/>
          </a:bodyPr>
          <a:lstStyle/>
          <a:p>
            <a:pPr marL="625056"/>
            <a:r>
              <a:rPr lang="en-US" i="1" dirty="0">
                <a:solidFill>
                  <a:srgbClr val="0000FF"/>
                </a:solidFill>
              </a:rPr>
              <a:t>Definition:</a:t>
            </a:r>
            <a:r>
              <a:rPr lang="en-US" dirty="0"/>
              <a:t>  Let agent </a:t>
            </a:r>
            <a:r>
              <a:rPr lang="en-US" i="1" dirty="0" err="1"/>
              <a:t>a</a:t>
            </a:r>
            <a:r>
              <a:rPr lang="en-US" dirty="0" err="1"/>
              <a:t>’s</a:t>
            </a:r>
            <a:r>
              <a:rPr lang="en-US" dirty="0"/>
              <a:t> most-preferred value interval be </a:t>
            </a:r>
            <a:r>
              <a:rPr lang="en-US" i="1" dirty="0"/>
              <a:t>P</a:t>
            </a:r>
            <a:r>
              <a:rPr lang="en-US" i="1" baseline="-6000" dirty="0"/>
              <a:t>a</a:t>
            </a:r>
            <a:r>
              <a:rPr lang="en-US" i="1" dirty="0"/>
              <a:t> = </a:t>
            </a:r>
            <a:r>
              <a:rPr lang="en-US" dirty="0"/>
              <a:t>[</a:t>
            </a:r>
            <a:r>
              <a:rPr lang="en-US" i="1" dirty="0"/>
              <a:t>l</a:t>
            </a:r>
            <a:r>
              <a:rPr lang="en-US" i="1" baseline="-6000" dirty="0"/>
              <a:t>a</a:t>
            </a:r>
            <a:r>
              <a:rPr lang="en-US" i="1" dirty="0"/>
              <a:t>, </a:t>
            </a:r>
            <a:r>
              <a:rPr lang="en-US" i="1" dirty="0" err="1"/>
              <a:t>u</a:t>
            </a:r>
            <a:r>
              <a:rPr lang="en-US" i="1" baseline="-6000" dirty="0" err="1"/>
              <a:t>a</a:t>
            </a:r>
            <a:r>
              <a:rPr lang="en-US" dirty="0"/>
              <a:t>].  </a:t>
            </a:r>
          </a:p>
          <a:p>
            <a:pPr marL="625056">
              <a:buNone/>
            </a:pPr>
            <a:r>
              <a:rPr lang="en-US" dirty="0"/>
              <a:t>	Let </a:t>
            </a:r>
            <a:r>
              <a:rPr lang="en-US" i="1" dirty="0"/>
              <a:t>S = </a:t>
            </a:r>
            <a:r>
              <a:rPr lang="en-US" dirty="0"/>
              <a:t>[</a:t>
            </a:r>
            <a:r>
              <a:rPr lang="en-US" i="1" dirty="0"/>
              <a:t>l, u</a:t>
            </a:r>
            <a:r>
              <a:rPr lang="en-US" dirty="0"/>
              <a:t>] and </a:t>
            </a:r>
            <a:r>
              <a:rPr lang="en-US" i="1" dirty="0"/>
              <a:t>S’ = </a:t>
            </a:r>
            <a:r>
              <a:rPr lang="en-US" dirty="0"/>
              <a:t>[</a:t>
            </a:r>
            <a:r>
              <a:rPr lang="en-US" i="1" dirty="0"/>
              <a:t>l’, u’</a:t>
            </a:r>
            <a:r>
              <a:rPr lang="en-US" dirty="0"/>
              <a:t>] be </a:t>
            </a:r>
            <a:r>
              <a:rPr lang="en-US" dirty="0">
                <a:solidFill>
                  <a:srgbClr val="800040"/>
                </a:solidFill>
              </a:rPr>
              <a:t>any</a:t>
            </a:r>
            <a:r>
              <a:rPr lang="en-US" dirty="0"/>
              <a:t> two value intervals satisfying the following constraints:</a:t>
            </a:r>
          </a:p>
          <a:p>
            <a:pPr marL="937584" lvl="1">
              <a:buFontTx/>
              <a:buChar char="-"/>
            </a:pPr>
            <a:r>
              <a:rPr lang="en-US" dirty="0"/>
              <a:t>Either </a:t>
            </a:r>
            <a:r>
              <a:rPr lang="en-US" i="1" dirty="0"/>
              <a:t>l’ ≤ l ≤ l</a:t>
            </a:r>
            <a:r>
              <a:rPr lang="en-US" i="1" baseline="-6000" dirty="0"/>
              <a:t>a</a:t>
            </a:r>
            <a:r>
              <a:rPr lang="en-US" i="1" dirty="0"/>
              <a:t>, </a:t>
            </a:r>
            <a:r>
              <a:rPr lang="en-US" dirty="0"/>
              <a:t>or </a:t>
            </a:r>
            <a:r>
              <a:rPr lang="en-US" i="1" dirty="0"/>
              <a:t>l</a:t>
            </a:r>
            <a:r>
              <a:rPr lang="en-US" i="1" baseline="-6000" dirty="0"/>
              <a:t>a</a:t>
            </a:r>
            <a:r>
              <a:rPr lang="en-US" i="1" dirty="0"/>
              <a:t> ≤ l ≤ l’</a:t>
            </a:r>
          </a:p>
          <a:p>
            <a:pPr marL="937584" lvl="1">
              <a:buFontTx/>
              <a:buChar char="-"/>
            </a:pPr>
            <a:r>
              <a:rPr lang="en-US" dirty="0"/>
              <a:t>Either </a:t>
            </a:r>
            <a:r>
              <a:rPr lang="en-US" i="1" dirty="0"/>
              <a:t>u’ ≤ u ≤ </a:t>
            </a:r>
            <a:r>
              <a:rPr lang="en-US" i="1" dirty="0" err="1"/>
              <a:t>u</a:t>
            </a:r>
            <a:r>
              <a:rPr lang="en-US" i="1" baseline="-6000" dirty="0" err="1"/>
              <a:t>a</a:t>
            </a:r>
            <a:r>
              <a:rPr lang="en-US" dirty="0"/>
              <a:t>, or </a:t>
            </a:r>
            <a:r>
              <a:rPr lang="en-US" i="1" dirty="0" err="1"/>
              <a:t>u</a:t>
            </a:r>
            <a:r>
              <a:rPr lang="en-US" i="1" baseline="-6000" dirty="0" err="1"/>
              <a:t>a</a:t>
            </a:r>
            <a:r>
              <a:rPr lang="en-US" i="1" dirty="0"/>
              <a:t> ≤ u ≤ u’</a:t>
            </a:r>
          </a:p>
          <a:p>
            <a:pPr marL="625056"/>
            <a:r>
              <a:rPr lang="en-US" dirty="0"/>
              <a:t>The agent’s preferences over intervals are </a:t>
            </a:r>
            <a:r>
              <a:rPr lang="en-US" dirty="0">
                <a:solidFill>
                  <a:srgbClr val="008000"/>
                </a:solidFill>
              </a:rPr>
              <a:t>single-peaked</a:t>
            </a:r>
            <a:r>
              <a:rPr lang="en-US" dirty="0"/>
              <a:t> if the agent always weakly prefers </a:t>
            </a:r>
            <a:r>
              <a:rPr lang="en-US" i="1" dirty="0"/>
              <a:t>S</a:t>
            </a:r>
            <a:r>
              <a:rPr lang="en-US" dirty="0"/>
              <a:t> to </a:t>
            </a:r>
            <a:r>
              <a:rPr lang="en-US" i="1" dirty="0"/>
              <a:t>S’</a:t>
            </a:r>
          </a:p>
        </p:txBody>
      </p:sp>
      <p:sp>
        <p:nvSpPr>
          <p:cNvPr id="394244" name="Line 3"/>
          <p:cNvSpPr>
            <a:spLocks noChangeShapeType="1"/>
          </p:cNvSpPr>
          <p:nvPr/>
        </p:nvSpPr>
        <p:spPr bwMode="auto">
          <a:xfrm>
            <a:off x="2300883" y="5715000"/>
            <a:ext cx="759023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94245" name="Rectangle 4"/>
          <p:cNvSpPr>
            <a:spLocks/>
          </p:cNvSpPr>
          <p:nvPr/>
        </p:nvSpPr>
        <p:spPr bwMode="auto">
          <a:xfrm>
            <a:off x="9185672" y="5918775"/>
            <a:ext cx="26449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sz="2400" i="1" dirty="0" err="1">
                <a:solidFill>
                  <a:srgbClr val="FF0000"/>
                </a:solidFill>
                <a:latin typeface="Gill Sans" pitchFamily="-107" charset="0"/>
                <a:sym typeface="Gill Sans" pitchFamily="-107" charset="0"/>
              </a:rPr>
              <a:t>u</a:t>
            </a:r>
            <a:r>
              <a:rPr lang="en-US" sz="2400" i="1" baseline="-6000" dirty="0" err="1">
                <a:solidFill>
                  <a:srgbClr val="FF0000"/>
                </a:solidFill>
                <a:latin typeface="Gill Sans" pitchFamily="-107" charset="0"/>
                <a:sym typeface="Gill Sans" pitchFamily="-107" charset="0"/>
              </a:rPr>
              <a:t>a</a:t>
            </a:r>
            <a:endParaRPr lang="en-US" sz="2400" i="1" baseline="-6000" dirty="0">
              <a:solidFill>
                <a:srgbClr val="FF0000"/>
              </a:solidFill>
              <a:latin typeface="Gill Sans" pitchFamily="-107" charset="0"/>
              <a:sym typeface="Gill Sans" pitchFamily="-107" charset="0"/>
            </a:endParaRPr>
          </a:p>
        </p:txBody>
      </p:sp>
      <p:sp>
        <p:nvSpPr>
          <p:cNvPr id="394246" name="Rectangle 5"/>
          <p:cNvSpPr>
            <a:spLocks/>
          </p:cNvSpPr>
          <p:nvPr/>
        </p:nvSpPr>
        <p:spPr bwMode="auto">
          <a:xfrm>
            <a:off x="5158383" y="5918775"/>
            <a:ext cx="1827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sz="2400" i="1" dirty="0">
                <a:solidFill>
                  <a:srgbClr val="FF0000"/>
                </a:solidFill>
                <a:latin typeface="Gill Sans" pitchFamily="-107" charset="0"/>
                <a:sym typeface="Gill Sans" pitchFamily="-107" charset="0"/>
              </a:rPr>
              <a:t>l</a:t>
            </a:r>
            <a:r>
              <a:rPr lang="en-US" sz="2400" i="1" baseline="-6000" dirty="0">
                <a:solidFill>
                  <a:srgbClr val="FF0000"/>
                </a:solidFill>
                <a:latin typeface="Gill Sans" pitchFamily="-107" charset="0"/>
                <a:sym typeface="Gill Sans" pitchFamily="-107" charset="0"/>
              </a:rPr>
              <a:t>a</a:t>
            </a:r>
          </a:p>
        </p:txBody>
      </p:sp>
      <p:sp>
        <p:nvSpPr>
          <p:cNvPr id="394247" name="Rectangle 6"/>
          <p:cNvSpPr>
            <a:spLocks/>
          </p:cNvSpPr>
          <p:nvPr/>
        </p:nvSpPr>
        <p:spPr bwMode="auto">
          <a:xfrm>
            <a:off x="4229696" y="5918775"/>
            <a:ext cx="705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sz="2400" i="1" dirty="0">
                <a:solidFill>
                  <a:srgbClr val="0000FF"/>
                </a:solidFill>
                <a:latin typeface="Gill Sans" pitchFamily="-107" charset="0"/>
                <a:sym typeface="Gill Sans" pitchFamily="-107" charset="0"/>
              </a:rPr>
              <a:t>l</a:t>
            </a:r>
          </a:p>
        </p:txBody>
      </p:sp>
      <p:sp>
        <p:nvSpPr>
          <p:cNvPr id="394248" name="Rectangle 7"/>
          <p:cNvSpPr>
            <a:spLocks/>
          </p:cNvSpPr>
          <p:nvPr/>
        </p:nvSpPr>
        <p:spPr bwMode="auto">
          <a:xfrm>
            <a:off x="2702719" y="5918775"/>
            <a:ext cx="1474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sz="2400" i="1" dirty="0">
                <a:latin typeface="Gill Sans" pitchFamily="-107" charset="0"/>
                <a:sym typeface="Gill Sans" pitchFamily="-107" charset="0"/>
              </a:rPr>
              <a:t>l’</a:t>
            </a:r>
          </a:p>
        </p:txBody>
      </p:sp>
      <p:sp>
        <p:nvSpPr>
          <p:cNvPr id="394249" name="Rectangle 8"/>
          <p:cNvSpPr>
            <a:spLocks/>
          </p:cNvSpPr>
          <p:nvPr/>
        </p:nvSpPr>
        <p:spPr bwMode="auto">
          <a:xfrm>
            <a:off x="7631907" y="5918775"/>
            <a:ext cx="1586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sz="2400" i="1" dirty="0">
                <a:solidFill>
                  <a:srgbClr val="0000FF"/>
                </a:solidFill>
                <a:latin typeface="Gill Sans" pitchFamily="-107" charset="0"/>
                <a:sym typeface="Gill Sans" pitchFamily="-107" charset="0"/>
              </a:rPr>
              <a:t>u</a:t>
            </a:r>
          </a:p>
        </p:txBody>
      </p:sp>
      <p:sp>
        <p:nvSpPr>
          <p:cNvPr id="394250" name="Rectangle 9"/>
          <p:cNvSpPr>
            <a:spLocks/>
          </p:cNvSpPr>
          <p:nvPr/>
        </p:nvSpPr>
        <p:spPr bwMode="auto">
          <a:xfrm>
            <a:off x="7006828" y="5918775"/>
            <a:ext cx="2404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sz="2400" i="1" dirty="0">
                <a:latin typeface="Gill Sans" pitchFamily="-107" charset="0"/>
                <a:sym typeface="Gill Sans" pitchFamily="-107" charset="0"/>
              </a:rPr>
              <a:t>u’</a:t>
            </a:r>
          </a:p>
        </p:txBody>
      </p:sp>
      <p:sp>
        <p:nvSpPr>
          <p:cNvPr id="394251" name="Rectangle 10"/>
          <p:cNvSpPr>
            <a:spLocks/>
          </p:cNvSpPr>
          <p:nvPr/>
        </p:nvSpPr>
        <p:spPr bwMode="auto">
          <a:xfrm>
            <a:off x="2747368" y="5438180"/>
            <a:ext cx="98227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latin typeface="Helvetica" pitchFamily="-107" charset="0"/>
                <a:cs typeface="Helvetica" pitchFamily="-107" charset="0"/>
                <a:sym typeface="Helvetica" pitchFamily="-107" charset="0"/>
              </a:rPr>
              <a:t>[</a:t>
            </a:r>
          </a:p>
        </p:txBody>
      </p:sp>
      <p:sp>
        <p:nvSpPr>
          <p:cNvPr id="394252" name="Rectangle 11"/>
          <p:cNvSpPr>
            <a:spLocks/>
          </p:cNvSpPr>
          <p:nvPr/>
        </p:nvSpPr>
        <p:spPr bwMode="auto">
          <a:xfrm>
            <a:off x="9319618" y="5438180"/>
            <a:ext cx="89297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FF0000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]</a:t>
            </a:r>
          </a:p>
        </p:txBody>
      </p:sp>
      <p:sp>
        <p:nvSpPr>
          <p:cNvPr id="394253" name="Rectangle 12"/>
          <p:cNvSpPr>
            <a:spLocks/>
          </p:cNvSpPr>
          <p:nvPr/>
        </p:nvSpPr>
        <p:spPr bwMode="auto">
          <a:xfrm>
            <a:off x="4247555" y="5438180"/>
            <a:ext cx="98227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0000FF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[</a:t>
            </a:r>
          </a:p>
        </p:txBody>
      </p:sp>
      <p:sp>
        <p:nvSpPr>
          <p:cNvPr id="394254" name="Rectangle 13"/>
          <p:cNvSpPr>
            <a:spLocks/>
          </p:cNvSpPr>
          <p:nvPr/>
        </p:nvSpPr>
        <p:spPr bwMode="auto">
          <a:xfrm>
            <a:off x="5247680" y="5438180"/>
            <a:ext cx="98227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FF0000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[</a:t>
            </a:r>
          </a:p>
        </p:txBody>
      </p:sp>
      <p:sp>
        <p:nvSpPr>
          <p:cNvPr id="394255" name="Rectangle 14"/>
          <p:cNvSpPr>
            <a:spLocks/>
          </p:cNvSpPr>
          <p:nvPr/>
        </p:nvSpPr>
        <p:spPr bwMode="auto">
          <a:xfrm>
            <a:off x="7703345" y="5438180"/>
            <a:ext cx="89297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solidFill>
                  <a:srgbClr val="0000FF"/>
                </a:solidFill>
                <a:latin typeface="Helvetica" pitchFamily="-107" charset="0"/>
                <a:cs typeface="Helvetica" pitchFamily="-107" charset="0"/>
                <a:sym typeface="Helvetica" pitchFamily="-107" charset="0"/>
              </a:rPr>
              <a:t>]</a:t>
            </a:r>
          </a:p>
        </p:txBody>
      </p:sp>
      <p:sp>
        <p:nvSpPr>
          <p:cNvPr id="394256" name="Rectangle 15"/>
          <p:cNvSpPr>
            <a:spLocks/>
          </p:cNvSpPr>
          <p:nvPr/>
        </p:nvSpPr>
        <p:spPr bwMode="auto">
          <a:xfrm>
            <a:off x="7105056" y="5438180"/>
            <a:ext cx="89297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700" dirty="0">
                <a:latin typeface="Helvetica" pitchFamily="-107" charset="0"/>
                <a:cs typeface="Helvetica" pitchFamily="-107" charset="0"/>
                <a:sym typeface="Helvetica" pitchFamily="-107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333023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62392" y="407324"/>
            <a:ext cx="5709745" cy="1325563"/>
          </a:xfrm>
        </p:spPr>
        <p:txBody>
          <a:bodyPr/>
          <a:lstStyle/>
          <a:p>
            <a:r>
              <a:rPr lang="en-US" dirty="0"/>
              <a:t>Some popular articles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654" r="39165"/>
          <a:stretch/>
        </p:blipFill>
        <p:spPr>
          <a:xfrm>
            <a:off x="4095596" y="2003368"/>
            <a:ext cx="4280562" cy="4138506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8428" r="42261"/>
          <a:stretch/>
        </p:blipFill>
        <p:spPr>
          <a:xfrm>
            <a:off x="0" y="281401"/>
            <a:ext cx="4095596" cy="5860473"/>
          </a:xfrm>
          <a:prstGeom prst="rect">
            <a:avLst/>
          </a:prstGeom>
        </p:spPr>
      </p:pic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16410" t="9718" r="40635"/>
          <a:stretch/>
        </p:blipFill>
        <p:spPr>
          <a:xfrm>
            <a:off x="8528601" y="1939340"/>
            <a:ext cx="3663400" cy="433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4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286" y="1030754"/>
            <a:ext cx="91786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Moral Decision Making Frameworks for Artificial Intelligence</a:t>
            </a:r>
            <a:br>
              <a:rPr lang="en-US" dirty="0"/>
            </a:br>
            <a:r>
              <a:rPr lang="en-US" sz="2700" dirty="0">
                <a:solidFill>
                  <a:srgbClr val="0070C0"/>
                </a:solidFill>
              </a:rPr>
              <a:t>[Proc. AAAI’17]</a:t>
            </a:r>
            <a:br>
              <a:rPr lang="en-US" sz="2700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4280" y="4610391"/>
            <a:ext cx="2625436" cy="104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Walter </a:t>
            </a:r>
            <a:r>
              <a:rPr lang="en-US" dirty="0" err="1"/>
              <a:t>Sinnott</a:t>
            </a:r>
            <a:r>
              <a:rPr lang="en-US" dirty="0"/>
              <a:t>-Armstrong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60374" y="4638099"/>
            <a:ext cx="2249981" cy="104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Jana </a:t>
            </a:r>
            <a:r>
              <a:rPr lang="en-US" dirty="0" err="1"/>
              <a:t>Schaich</a:t>
            </a:r>
            <a:r>
              <a:rPr lang="en-US" dirty="0"/>
              <a:t> Borg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56711" y="4632552"/>
            <a:ext cx="2249981" cy="104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Yuan Deng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661857" y="4643634"/>
            <a:ext cx="2249981" cy="104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Max Kramer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63" y="2903434"/>
            <a:ext cx="1126940" cy="1690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39" y="2903434"/>
            <a:ext cx="1137972" cy="1706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85" y="2903434"/>
            <a:ext cx="1325138" cy="17069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18686" r="50157" b="25456"/>
          <a:stretch/>
        </p:blipFill>
        <p:spPr>
          <a:xfrm>
            <a:off x="9072417" y="2903433"/>
            <a:ext cx="1434509" cy="16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generally applicable frameworks for AI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1950"/>
            <a:ext cx="3776330" cy="4351338"/>
          </a:xfrm>
        </p:spPr>
        <p:txBody>
          <a:bodyPr/>
          <a:lstStyle/>
          <a:p>
            <a:r>
              <a:rPr lang="en-US" dirty="0"/>
              <a:t>Decision and game theory</a:t>
            </a:r>
          </a:p>
          <a:p>
            <a:r>
              <a:rPr lang="en-US" dirty="0"/>
              <a:t>Example: Markov Decision Processes</a:t>
            </a:r>
          </a:p>
          <a:p>
            <a:r>
              <a:rPr lang="en-US" dirty="0"/>
              <a:t>Can we have a </a:t>
            </a:r>
            <a:r>
              <a:rPr lang="en-US" b="1" dirty="0"/>
              <a:t>general</a:t>
            </a:r>
            <a:r>
              <a:rPr lang="en-US" dirty="0"/>
              <a:t> framework for moral reasoning?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13" y="2112427"/>
            <a:ext cx="5834572" cy="284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9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0" y="-123970"/>
            <a:ext cx="10515600" cy="1325563"/>
          </a:xfrm>
        </p:spPr>
        <p:txBody>
          <a:bodyPr/>
          <a:lstStyle/>
          <a:p>
            <a:r>
              <a:rPr lang="en-US" dirty="0"/>
              <a:t>Two main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02614"/>
            <a:ext cx="5116033" cy="13428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Extend </a:t>
            </a:r>
            <a:r>
              <a:rPr lang="en-US" b="1" dirty="0"/>
              <a:t>game theory </a:t>
            </a:r>
            <a:r>
              <a:rPr lang="en-US" dirty="0"/>
              <a:t>to directly incorporate moral reasoning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57483" y="1106159"/>
            <a:ext cx="37763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Generate data sets of human judgments, apply </a:t>
            </a:r>
            <a:r>
              <a:rPr lang="en-US" b="1" dirty="0"/>
              <a:t>machine learning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2339163" y="2388821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872563" y="2388821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1805763" y="3150821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339163" y="3150821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3253563" y="3150821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405963" y="3150821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1577163" y="3912821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805763" y="3912821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39163" y="3912821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567763" y="3912821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3024963" y="3912821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253563" y="3912821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3710763" y="3912821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3939363" y="3912821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348563" y="2541221"/>
            <a:ext cx="1082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400"/>
              <a:t>1 gets King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253563" y="2541221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400"/>
              <a:t>1 gets Jack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577163" y="3223846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400"/>
              <a:t>raise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872563" y="3227021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400"/>
              <a:t>raise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339163" y="322702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400"/>
              <a:t>check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558363" y="322702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400"/>
              <a:t>check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424763" y="4141421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900"/>
              <a:t>call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881963" y="4141421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900"/>
              <a:t>fold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186763" y="4141421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900"/>
              <a:t>call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643963" y="4141421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900"/>
              <a:t>fold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872563" y="4141421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900"/>
              <a:t>call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3329763" y="4141421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900"/>
              <a:t>fold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3558363" y="4141421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900"/>
              <a:t>call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015563" y="4141421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900"/>
              <a:t>fold</a:t>
            </a:r>
          </a:p>
        </p:txBody>
      </p:sp>
      <p:sp>
        <p:nvSpPr>
          <p:cNvPr id="35" name="Freeform 31"/>
          <p:cNvSpPr>
            <a:spLocks/>
          </p:cNvSpPr>
          <p:nvPr/>
        </p:nvSpPr>
        <p:spPr bwMode="auto">
          <a:xfrm>
            <a:off x="1805763" y="3684221"/>
            <a:ext cx="1447800" cy="228600"/>
          </a:xfrm>
          <a:custGeom>
            <a:avLst/>
            <a:gdLst>
              <a:gd name="T0" fmla="*/ 0 w 912"/>
              <a:gd name="T1" fmla="*/ 2147483647 h 144"/>
              <a:gd name="T2" fmla="*/ 2147483647 w 912"/>
              <a:gd name="T3" fmla="*/ 0 h 144"/>
              <a:gd name="T4" fmla="*/ 2147483647 w 912"/>
              <a:gd name="T5" fmla="*/ 2147483647 h 144"/>
              <a:gd name="T6" fmla="*/ 0 60000 65536"/>
              <a:gd name="T7" fmla="*/ 0 60000 65536"/>
              <a:gd name="T8" fmla="*/ 0 60000 65536"/>
              <a:gd name="T9" fmla="*/ 0 w 912"/>
              <a:gd name="T10" fmla="*/ 0 h 144"/>
              <a:gd name="T11" fmla="*/ 912 w 9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44">
                <a:moveTo>
                  <a:pt x="0" y="144"/>
                </a:moveTo>
                <a:cubicBezTo>
                  <a:pt x="164" y="72"/>
                  <a:pt x="328" y="0"/>
                  <a:pt x="480" y="0"/>
                </a:cubicBezTo>
                <a:cubicBezTo>
                  <a:pt x="632" y="0"/>
                  <a:pt x="772" y="72"/>
                  <a:pt x="91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2567763" y="3684221"/>
            <a:ext cx="1371600" cy="228600"/>
          </a:xfrm>
          <a:custGeom>
            <a:avLst/>
            <a:gdLst>
              <a:gd name="T0" fmla="*/ 0 w 912"/>
              <a:gd name="T1" fmla="*/ 2147483647 h 144"/>
              <a:gd name="T2" fmla="*/ 2147483647 w 912"/>
              <a:gd name="T3" fmla="*/ 0 h 144"/>
              <a:gd name="T4" fmla="*/ 2147483647 w 912"/>
              <a:gd name="T5" fmla="*/ 2147483647 h 144"/>
              <a:gd name="T6" fmla="*/ 0 60000 65536"/>
              <a:gd name="T7" fmla="*/ 0 60000 65536"/>
              <a:gd name="T8" fmla="*/ 0 60000 65536"/>
              <a:gd name="T9" fmla="*/ 0 w 912"/>
              <a:gd name="T10" fmla="*/ 0 h 144"/>
              <a:gd name="T11" fmla="*/ 912 w 9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44">
                <a:moveTo>
                  <a:pt x="0" y="144"/>
                </a:moveTo>
                <a:cubicBezTo>
                  <a:pt x="164" y="72"/>
                  <a:pt x="328" y="0"/>
                  <a:pt x="480" y="0"/>
                </a:cubicBezTo>
                <a:cubicBezTo>
                  <a:pt x="632" y="0"/>
                  <a:pt x="772" y="72"/>
                  <a:pt x="91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2872563" y="2236421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400" i="1"/>
              <a:t>“nature”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405963" y="2922221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400" i="1"/>
              <a:t>player 1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1577163" y="2922221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400" i="1"/>
              <a:t>player 1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1043763" y="3760421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400" i="1"/>
              <a:t>player 2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3939363" y="3684221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400" i="1"/>
              <a:t>player 2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1424763" y="4674821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000"/>
              <a:t>2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1881963" y="4674821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000"/>
              <a:t>1</a:t>
            </a: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2262963" y="4674821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000"/>
              <a:t>1</a:t>
            </a: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2643963" y="4674821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000"/>
              <a:t>1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2872563" y="4674821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000"/>
              <a:t>-2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3558363" y="4674821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000"/>
              <a:t>-1</a:t>
            </a: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3329763" y="4674821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000"/>
              <a:t>1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4015563" y="4674821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1000"/>
              <a:t>1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476999" y="50100"/>
            <a:ext cx="5559057" cy="1342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Cf. top-down vs. bottom-up distinction </a:t>
            </a:r>
            <a:r>
              <a:rPr lang="en-US" i="1" dirty="0">
                <a:solidFill>
                  <a:srgbClr val="0070C0"/>
                </a:solidFill>
              </a:rPr>
              <a:t>[Wallach and Allen 2008]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981" y="2317902"/>
            <a:ext cx="6342921" cy="45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5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1964</Words>
  <Application>Microsoft Office PowerPoint</Application>
  <PresentationFormat>Widescreen</PresentationFormat>
  <Paragraphs>708</Paragraphs>
  <Slides>50</Slides>
  <Notes>26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宋体</vt:lpstr>
      <vt:lpstr>Arial</vt:lpstr>
      <vt:lpstr>Arial Rounded MT Bold</vt:lpstr>
      <vt:lpstr>Calibri</vt:lpstr>
      <vt:lpstr>Calibri Light</vt:lpstr>
      <vt:lpstr>Gill Sans</vt:lpstr>
      <vt:lpstr>Helvetica</vt:lpstr>
      <vt:lpstr>Times New Roman</vt:lpstr>
      <vt:lpstr>Office Theme</vt:lpstr>
      <vt:lpstr> Moral Artificial Intelligence and the Societal Tradeoffs Problem</vt:lpstr>
      <vt:lpstr>Some highly visible recent AI successes in games</vt:lpstr>
      <vt:lpstr>Typical picture in news articles</vt:lpstr>
      <vt:lpstr>Worries about AI - superintelligence</vt:lpstr>
      <vt:lpstr>Worries about AI - near term</vt:lpstr>
      <vt:lpstr>Some popular articles</vt:lpstr>
      <vt:lpstr> Moral Decision Making Frameworks for Artificial Intelligence [Proc. AAAI’17] </vt:lpstr>
      <vt:lpstr>The value of generally applicable frameworks for AI research</vt:lpstr>
      <vt:lpstr>Two main approaches</vt:lpstr>
      <vt:lpstr>PowerPoint Presentation</vt:lpstr>
      <vt:lpstr>Extending representations?</vt:lpstr>
      <vt:lpstr>Scenarios</vt:lpstr>
      <vt:lpstr>Collaborative Filtering</vt:lpstr>
      <vt:lpstr>PowerPoint Presentation</vt:lpstr>
      <vt:lpstr>PowerPoint Presentation</vt:lpstr>
      <vt:lpstr>PowerPoint Presentation</vt:lpstr>
      <vt:lpstr>Concerns with the ML approach</vt:lpstr>
      <vt:lpstr>Crowdsourcing Societal Tradeoffs</vt:lpstr>
      <vt:lpstr>PowerPoint Presentation</vt:lpstr>
      <vt:lpstr>Example Decision Scenario</vt:lpstr>
      <vt:lpstr>The basic version of our problem</vt:lpstr>
      <vt:lpstr>One Approach: Let’s Vote!</vt:lpstr>
      <vt:lpstr>Consistency of tradeoffs</vt:lpstr>
      <vt:lpstr>A paradox</vt:lpstr>
      <vt:lpstr>A first attempt at a rule satisfying consistency</vt:lpstr>
      <vt:lpstr>A nice property</vt:lpstr>
      <vt:lpstr>Not all is rosy, part 1</vt:lpstr>
      <vt:lpstr>Not all is rosy, part 2</vt:lpstr>
      <vt:lpstr>Summarizing</vt:lpstr>
      <vt:lpstr>A generalization</vt:lpstr>
      <vt:lpstr>An MLE justification</vt:lpstr>
      <vt:lpstr>So what’s a good f?</vt:lpstr>
      <vt:lpstr>On our example</vt:lpstr>
      <vt:lpstr>Properties</vt:lpstr>
      <vt:lpstr>Consistency constraint becomes additive</vt:lpstr>
      <vt:lpstr>An additive variant</vt:lpstr>
      <vt:lpstr>Aggregation in the additive variant</vt:lpstr>
      <vt:lpstr>A linear program for the additive variant</vt:lpstr>
      <vt:lpstr>Applying this to the logarithmic rule in the multiplicative variant</vt:lpstr>
      <vt:lpstr>A simpler algorithm (hill climbing / greedy)</vt:lpstr>
      <vt:lpstr>Strategy-proofness counterexample (additive variant, missing edges implied by consistency)</vt:lpstr>
      <vt:lpstr>Decomposition</vt:lpstr>
      <vt:lpstr>Another Paradox</vt:lpstr>
      <vt:lpstr>Other Issues</vt:lpstr>
      <vt:lpstr>Why Do We Care?</vt:lpstr>
      <vt:lpstr>Inconsistent tradeoffs can result in inefficiency</vt:lpstr>
      <vt:lpstr>Single-peaked preferences</vt:lpstr>
      <vt:lpstr>Perhaps more reasonable…</vt:lpstr>
      <vt:lpstr>Median interval mechanism</vt:lpstr>
      <vt:lpstr>Single-peaked preferences over intervals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Moral Artificial Intelligence and the Societal Tradeoffs Problem</dc:title>
  <dc:creator>conitzer@gmail.com</dc:creator>
  <cp:lastModifiedBy>conitzer@gmail.com</cp:lastModifiedBy>
  <cp:revision>81</cp:revision>
  <cp:lastPrinted>2016-10-30T13:50:40Z</cp:lastPrinted>
  <dcterms:created xsi:type="dcterms:W3CDTF">2016-10-24T20:21:58Z</dcterms:created>
  <dcterms:modified xsi:type="dcterms:W3CDTF">2017-09-04T13:04:39Z</dcterms:modified>
</cp:coreProperties>
</file>