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tags/tag13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3" r:id="rId1"/>
  </p:sldMasterIdLst>
  <p:notesMasterIdLst>
    <p:notesMasterId r:id="rId51"/>
  </p:notesMasterIdLst>
  <p:handoutMasterIdLst>
    <p:handoutMasterId r:id="rId52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56" r:id="rId16"/>
    <p:sldId id="257" r:id="rId17"/>
    <p:sldId id="258" r:id="rId18"/>
    <p:sldId id="260" r:id="rId19"/>
    <p:sldId id="25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93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84" r:id="rId39"/>
    <p:sldId id="279" r:id="rId40"/>
    <p:sldId id="280" r:id="rId41"/>
    <p:sldId id="281" r:id="rId42"/>
    <p:sldId id="282" r:id="rId43"/>
    <p:sldId id="283" r:id="rId44"/>
    <p:sldId id="286" r:id="rId45"/>
    <p:sldId id="288" r:id="rId46"/>
    <p:sldId id="287" r:id="rId47"/>
    <p:sldId id="291" r:id="rId48"/>
    <p:sldId id="292" r:id="rId49"/>
    <p:sldId id="294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4B4EC"/>
    <a:srgbClr val="292929"/>
    <a:srgbClr val="C7E4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5326" autoAdjust="0"/>
  </p:normalViewPr>
  <p:slideViewPr>
    <p:cSldViewPr>
      <p:cViewPr varScale="1">
        <p:scale>
          <a:sx n="108" d="100"/>
          <a:sy n="108" d="100"/>
        </p:scale>
        <p:origin x="-1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29B41-104D-462A-95BD-F79FB8728E5A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</dgm:pt>
    <dgm:pt modelId="{C21C4AD2-F7F5-4713-99E8-657BCEB66484}">
      <dgm:prSet phldrT="[Text]"/>
      <dgm:spPr/>
      <dgm:t>
        <a:bodyPr/>
        <a:lstStyle/>
        <a:p>
          <a:r>
            <a:rPr lang="en-US" dirty="0" smtClean="0"/>
            <a:t>Voter 1</a:t>
          </a:r>
          <a:endParaRPr lang="en-US" dirty="0"/>
        </a:p>
      </dgm:t>
    </dgm:pt>
    <dgm:pt modelId="{D6C5F918-A213-4BB8-A934-0E68CE5F6FCA}" type="parTrans" cxnId="{0D06460C-C3FF-43DE-B57A-0E685DC14628}">
      <dgm:prSet/>
      <dgm:spPr/>
      <dgm:t>
        <a:bodyPr/>
        <a:lstStyle/>
        <a:p>
          <a:endParaRPr lang="en-US"/>
        </a:p>
      </dgm:t>
    </dgm:pt>
    <dgm:pt modelId="{17394057-2A89-4BCA-8EC1-BA3B20B722DC}" type="sibTrans" cxnId="{0D06460C-C3FF-43DE-B57A-0E685DC14628}">
      <dgm:prSet/>
      <dgm:spPr/>
      <dgm:t>
        <a:bodyPr/>
        <a:lstStyle/>
        <a:p>
          <a:endParaRPr lang="en-US"/>
        </a:p>
      </dgm:t>
    </dgm:pt>
    <dgm:pt modelId="{BA17E7CC-5447-492D-868C-A9B217E6F1B4}">
      <dgm:prSet phldrT="[Text]"/>
      <dgm:spPr/>
      <dgm:t>
        <a:bodyPr/>
        <a:lstStyle/>
        <a:p>
          <a:r>
            <a:rPr lang="en-US" dirty="0" smtClean="0"/>
            <a:t>Voter 2</a:t>
          </a:r>
          <a:endParaRPr lang="en-US" dirty="0"/>
        </a:p>
      </dgm:t>
    </dgm:pt>
    <dgm:pt modelId="{F73232E5-D923-4BAA-93D9-20B9C0A3950F}" type="parTrans" cxnId="{32DB0C16-70FA-4375-9142-8228F4F4698E}">
      <dgm:prSet/>
      <dgm:spPr/>
      <dgm:t>
        <a:bodyPr/>
        <a:lstStyle/>
        <a:p>
          <a:endParaRPr lang="en-US"/>
        </a:p>
      </dgm:t>
    </dgm:pt>
    <dgm:pt modelId="{23AD6DF6-D3E9-45DC-86CA-DD9E31CE1E45}" type="sibTrans" cxnId="{32DB0C16-70FA-4375-9142-8228F4F4698E}">
      <dgm:prSet/>
      <dgm:spPr/>
      <dgm:t>
        <a:bodyPr/>
        <a:lstStyle/>
        <a:p>
          <a:endParaRPr lang="en-US"/>
        </a:p>
      </dgm:t>
    </dgm:pt>
    <dgm:pt modelId="{02D0ED34-0ECE-4AA2-91E3-40BF7C3E6EEF}">
      <dgm:prSet phldrT="[Text]"/>
      <dgm:spPr/>
      <dgm:t>
        <a:bodyPr/>
        <a:lstStyle/>
        <a:p>
          <a:r>
            <a:rPr lang="en-US" dirty="0" smtClean="0"/>
            <a:t>Voter 3</a:t>
          </a:r>
          <a:endParaRPr lang="en-US" dirty="0"/>
        </a:p>
      </dgm:t>
    </dgm:pt>
    <dgm:pt modelId="{4D620ED3-076E-44B6-9E2D-C8232A816945}" type="parTrans" cxnId="{DA2F67D7-460A-4D42-AFC3-64A59EDA1B62}">
      <dgm:prSet/>
      <dgm:spPr/>
      <dgm:t>
        <a:bodyPr/>
        <a:lstStyle/>
        <a:p>
          <a:endParaRPr lang="en-US"/>
        </a:p>
      </dgm:t>
    </dgm:pt>
    <dgm:pt modelId="{806CE6AA-9D9D-4A71-8932-B79C7E20C03C}" type="sibTrans" cxnId="{DA2F67D7-460A-4D42-AFC3-64A59EDA1B62}">
      <dgm:prSet/>
      <dgm:spPr/>
      <dgm:t>
        <a:bodyPr/>
        <a:lstStyle/>
        <a:p>
          <a:endParaRPr lang="en-US"/>
        </a:p>
      </dgm:t>
    </dgm:pt>
    <dgm:pt modelId="{E8B61591-62B8-43E5-870C-1EEA2F3B96D8}">
      <dgm:prSet/>
      <dgm:spPr/>
      <dgm:t>
        <a:bodyPr/>
        <a:lstStyle/>
        <a:p>
          <a:pPr algn="ctr"/>
          <a:endParaRPr lang="en-US" dirty="0"/>
        </a:p>
      </dgm:t>
    </dgm:pt>
    <dgm:pt modelId="{ECF76E35-6EF3-4D82-B524-F793B7CE7A46}" type="parTrans" cxnId="{54C2DEFF-4CDB-4A4C-9013-9811CAAF72C0}">
      <dgm:prSet/>
      <dgm:spPr/>
      <dgm:t>
        <a:bodyPr/>
        <a:lstStyle/>
        <a:p>
          <a:endParaRPr lang="en-US"/>
        </a:p>
      </dgm:t>
    </dgm:pt>
    <dgm:pt modelId="{BAE6C295-9630-44E2-AB1D-5389BFF62162}" type="sibTrans" cxnId="{54C2DEFF-4CDB-4A4C-9013-9811CAAF72C0}">
      <dgm:prSet/>
      <dgm:spPr/>
      <dgm:t>
        <a:bodyPr/>
        <a:lstStyle/>
        <a:p>
          <a:endParaRPr lang="en-US"/>
        </a:p>
      </dgm:t>
    </dgm:pt>
    <dgm:pt modelId="{8B05538E-F1B2-4A41-8B94-E02354010EAB}">
      <dgm:prSet/>
      <dgm:spPr/>
      <dgm:t>
        <a:bodyPr/>
        <a:lstStyle/>
        <a:p>
          <a:pPr algn="ctr"/>
          <a:endParaRPr lang="en-US" dirty="0"/>
        </a:p>
      </dgm:t>
    </dgm:pt>
    <dgm:pt modelId="{537A070A-ABC2-44F9-9123-CCB16B0B969D}" type="parTrans" cxnId="{035E6045-999C-46FB-8C56-91034931CC03}">
      <dgm:prSet/>
      <dgm:spPr/>
      <dgm:t>
        <a:bodyPr/>
        <a:lstStyle/>
        <a:p>
          <a:endParaRPr lang="en-US"/>
        </a:p>
      </dgm:t>
    </dgm:pt>
    <dgm:pt modelId="{BB8E3094-C380-4AB5-B563-73C9D715BE3D}" type="sibTrans" cxnId="{035E6045-999C-46FB-8C56-91034931CC03}">
      <dgm:prSet/>
      <dgm:spPr/>
      <dgm:t>
        <a:bodyPr/>
        <a:lstStyle/>
        <a:p>
          <a:endParaRPr lang="en-US"/>
        </a:p>
      </dgm:t>
    </dgm:pt>
    <dgm:pt modelId="{26AE889D-E968-474C-96CC-126D8505BBD6}">
      <dgm:prSet/>
      <dgm:spPr/>
      <dgm:t>
        <a:bodyPr/>
        <a:lstStyle/>
        <a:p>
          <a:pPr algn="ctr"/>
          <a:endParaRPr lang="en-US" dirty="0"/>
        </a:p>
      </dgm:t>
    </dgm:pt>
    <dgm:pt modelId="{4FA56518-EB6F-4D9D-9988-59450E05E160}" type="parTrans" cxnId="{54FB625A-162C-48D1-B611-6D971C712B5B}">
      <dgm:prSet/>
      <dgm:spPr/>
      <dgm:t>
        <a:bodyPr/>
        <a:lstStyle/>
        <a:p>
          <a:endParaRPr lang="en-US"/>
        </a:p>
      </dgm:t>
    </dgm:pt>
    <dgm:pt modelId="{A6857F53-3577-4D34-B218-CB0F2CF7C015}" type="sibTrans" cxnId="{54FB625A-162C-48D1-B611-6D971C712B5B}">
      <dgm:prSet/>
      <dgm:spPr/>
      <dgm:t>
        <a:bodyPr/>
        <a:lstStyle/>
        <a:p>
          <a:endParaRPr lang="en-US"/>
        </a:p>
      </dgm:t>
    </dgm:pt>
    <dgm:pt modelId="{41264DAB-07F2-4B15-A381-378C683397BB}" type="pres">
      <dgm:prSet presAssocID="{B2A29B41-104D-462A-95BD-F79FB8728E5A}" presName="diagram" presStyleCnt="0">
        <dgm:presLayoutVars>
          <dgm:dir/>
          <dgm:animLvl val="lvl"/>
          <dgm:resizeHandles val="exact"/>
        </dgm:presLayoutVars>
      </dgm:prSet>
      <dgm:spPr/>
    </dgm:pt>
    <dgm:pt modelId="{7493EFD3-FB32-469A-A7D8-D08823277BC6}" type="pres">
      <dgm:prSet presAssocID="{C21C4AD2-F7F5-4713-99E8-657BCEB66484}" presName="compNode" presStyleCnt="0"/>
      <dgm:spPr/>
    </dgm:pt>
    <dgm:pt modelId="{26FF1CB0-C9EA-4EC2-B141-A0D75386AF22}" type="pres">
      <dgm:prSet presAssocID="{C21C4AD2-F7F5-4713-99E8-657BCEB66484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36740-14C9-4C28-8F57-9A9725EB1714}" type="pres">
      <dgm:prSet presAssocID="{C21C4AD2-F7F5-4713-99E8-657BCEB6648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23DA9-8CF9-43DD-AC7B-207A4AA8D6E9}" type="pres">
      <dgm:prSet presAssocID="{C21C4AD2-F7F5-4713-99E8-657BCEB66484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962FD486-BB83-4EFA-86C9-F6F2B24E7EB2}" type="pres">
      <dgm:prSet presAssocID="{C21C4AD2-F7F5-4713-99E8-657BCEB66484}" presName="adorn" presStyleLbl="fgAccFollowNode1" presStyleIdx="0" presStyleCnt="3"/>
      <dgm:spPr/>
    </dgm:pt>
    <dgm:pt modelId="{15DD5A62-8355-4C98-95BF-D6DD81C05F54}" type="pres">
      <dgm:prSet presAssocID="{17394057-2A89-4BCA-8EC1-BA3B20B722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F26D93-964C-4EDE-ADD9-3EE47D709900}" type="pres">
      <dgm:prSet presAssocID="{BA17E7CC-5447-492D-868C-A9B217E6F1B4}" presName="compNode" presStyleCnt="0"/>
      <dgm:spPr/>
    </dgm:pt>
    <dgm:pt modelId="{4F2A1100-46A6-417B-9E08-D528399C2B5F}" type="pres">
      <dgm:prSet presAssocID="{BA17E7CC-5447-492D-868C-A9B217E6F1B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32DDB-A3D1-4CB8-8091-AAA1AEEB0341}" type="pres">
      <dgm:prSet presAssocID="{BA17E7CC-5447-492D-868C-A9B217E6F1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7F473-BEE5-4D05-8F23-3571E172F178}" type="pres">
      <dgm:prSet presAssocID="{BA17E7CC-5447-492D-868C-A9B217E6F1B4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9A5B68D6-F201-4EDB-9EF6-85E2D6D80C76}" type="pres">
      <dgm:prSet presAssocID="{BA17E7CC-5447-492D-868C-A9B217E6F1B4}" presName="adorn" presStyleLbl="fgAccFollowNode1" presStyleIdx="1" presStyleCnt="3"/>
      <dgm:spPr/>
    </dgm:pt>
    <dgm:pt modelId="{15E7500A-EE8B-4102-B60D-5AE572DB7E30}" type="pres">
      <dgm:prSet presAssocID="{23AD6DF6-D3E9-45DC-86CA-DD9E31CE1E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CE3451-CF11-4D40-B146-5DE31140B27D}" type="pres">
      <dgm:prSet presAssocID="{02D0ED34-0ECE-4AA2-91E3-40BF7C3E6EEF}" presName="compNode" presStyleCnt="0"/>
      <dgm:spPr/>
    </dgm:pt>
    <dgm:pt modelId="{8ACF41CD-2F10-4A6A-B2C7-4590198656AE}" type="pres">
      <dgm:prSet presAssocID="{02D0ED34-0ECE-4AA2-91E3-40BF7C3E6EE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90817-CB36-463C-B6BE-89429521FFE6}" type="pres">
      <dgm:prSet presAssocID="{02D0ED34-0ECE-4AA2-91E3-40BF7C3E6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D67E5-7B6A-4B60-A73A-383E05C23D27}" type="pres">
      <dgm:prSet presAssocID="{02D0ED34-0ECE-4AA2-91E3-40BF7C3E6EEF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5D1BD25C-8D3C-4D03-A766-82B589A67758}" type="pres">
      <dgm:prSet presAssocID="{02D0ED34-0ECE-4AA2-91E3-40BF7C3E6EEF}" presName="adorn" presStyleLbl="fgAccFollowNode1" presStyleIdx="2" presStyleCnt="3"/>
      <dgm:spPr/>
    </dgm:pt>
  </dgm:ptLst>
  <dgm:cxnLst>
    <dgm:cxn modelId="{DA2F67D7-460A-4D42-AFC3-64A59EDA1B62}" srcId="{B2A29B41-104D-462A-95BD-F79FB8728E5A}" destId="{02D0ED34-0ECE-4AA2-91E3-40BF7C3E6EEF}" srcOrd="2" destOrd="0" parTransId="{4D620ED3-076E-44B6-9E2D-C8232A816945}" sibTransId="{806CE6AA-9D9D-4A71-8932-B79C7E20C03C}"/>
    <dgm:cxn modelId="{54FB625A-162C-48D1-B611-6D971C712B5B}" srcId="{02D0ED34-0ECE-4AA2-91E3-40BF7C3E6EEF}" destId="{26AE889D-E968-474C-96CC-126D8505BBD6}" srcOrd="0" destOrd="0" parTransId="{4FA56518-EB6F-4D9D-9988-59450E05E160}" sibTransId="{A6857F53-3577-4D34-B218-CB0F2CF7C015}"/>
    <dgm:cxn modelId="{0D06460C-C3FF-43DE-B57A-0E685DC14628}" srcId="{B2A29B41-104D-462A-95BD-F79FB8728E5A}" destId="{C21C4AD2-F7F5-4713-99E8-657BCEB66484}" srcOrd="0" destOrd="0" parTransId="{D6C5F918-A213-4BB8-A934-0E68CE5F6FCA}" sibTransId="{17394057-2A89-4BCA-8EC1-BA3B20B722DC}"/>
    <dgm:cxn modelId="{32DB0C16-70FA-4375-9142-8228F4F4698E}" srcId="{B2A29B41-104D-462A-95BD-F79FB8728E5A}" destId="{BA17E7CC-5447-492D-868C-A9B217E6F1B4}" srcOrd="1" destOrd="0" parTransId="{F73232E5-D923-4BAA-93D9-20B9C0A3950F}" sibTransId="{23AD6DF6-D3E9-45DC-86CA-DD9E31CE1E45}"/>
    <dgm:cxn modelId="{EA408229-92C0-4808-9DD8-0327C7C67E58}" type="presOf" srcId="{02D0ED34-0ECE-4AA2-91E3-40BF7C3E6EEF}" destId="{9C8D67E5-7B6A-4B60-A73A-383E05C23D27}" srcOrd="1" destOrd="0" presId="urn:microsoft.com/office/officeart/2005/8/layout/bList2"/>
    <dgm:cxn modelId="{DC02EEB3-0233-43BB-9701-7C11EEAFAAEA}" type="presOf" srcId="{02D0ED34-0ECE-4AA2-91E3-40BF7C3E6EEF}" destId="{BD490817-CB36-463C-B6BE-89429521FFE6}" srcOrd="0" destOrd="0" presId="urn:microsoft.com/office/officeart/2005/8/layout/bList2"/>
    <dgm:cxn modelId="{9C4CCF3E-8610-46CE-9D18-FC2E5A22CB9E}" type="presOf" srcId="{B2A29B41-104D-462A-95BD-F79FB8728E5A}" destId="{41264DAB-07F2-4B15-A381-378C683397BB}" srcOrd="0" destOrd="0" presId="urn:microsoft.com/office/officeart/2005/8/layout/bList2"/>
    <dgm:cxn modelId="{18E7D940-D24E-4895-B7A0-8070531B3771}" type="presOf" srcId="{BA17E7CC-5447-492D-868C-A9B217E6F1B4}" destId="{8477F473-BEE5-4D05-8F23-3571E172F178}" srcOrd="1" destOrd="0" presId="urn:microsoft.com/office/officeart/2005/8/layout/bList2"/>
    <dgm:cxn modelId="{54C2DEFF-4CDB-4A4C-9013-9811CAAF72C0}" srcId="{C21C4AD2-F7F5-4713-99E8-657BCEB66484}" destId="{E8B61591-62B8-43E5-870C-1EEA2F3B96D8}" srcOrd="0" destOrd="0" parTransId="{ECF76E35-6EF3-4D82-B524-F793B7CE7A46}" sibTransId="{BAE6C295-9630-44E2-AB1D-5389BFF62162}"/>
    <dgm:cxn modelId="{412E07D0-F265-4781-85B1-9BFD58512942}" type="presOf" srcId="{23AD6DF6-D3E9-45DC-86CA-DD9E31CE1E45}" destId="{15E7500A-EE8B-4102-B60D-5AE572DB7E30}" srcOrd="0" destOrd="0" presId="urn:microsoft.com/office/officeart/2005/8/layout/bList2"/>
    <dgm:cxn modelId="{2E4715AB-A1DF-4AF2-9B51-E6AA0C566813}" type="presOf" srcId="{E8B61591-62B8-43E5-870C-1EEA2F3B96D8}" destId="{26FF1CB0-C9EA-4EC2-B141-A0D75386AF22}" srcOrd="0" destOrd="0" presId="urn:microsoft.com/office/officeart/2005/8/layout/bList2"/>
    <dgm:cxn modelId="{712627D4-7502-4474-A8CF-0218013E8E38}" type="presOf" srcId="{BA17E7CC-5447-492D-868C-A9B217E6F1B4}" destId="{C7932DDB-A3D1-4CB8-8091-AAA1AEEB0341}" srcOrd="0" destOrd="0" presId="urn:microsoft.com/office/officeart/2005/8/layout/bList2"/>
    <dgm:cxn modelId="{035E6045-999C-46FB-8C56-91034931CC03}" srcId="{BA17E7CC-5447-492D-868C-A9B217E6F1B4}" destId="{8B05538E-F1B2-4A41-8B94-E02354010EAB}" srcOrd="0" destOrd="0" parTransId="{537A070A-ABC2-44F9-9123-CCB16B0B969D}" sibTransId="{BB8E3094-C380-4AB5-B563-73C9D715BE3D}"/>
    <dgm:cxn modelId="{A9F638F4-ECAF-4DF8-A635-EBD89E6535D4}" type="presOf" srcId="{C21C4AD2-F7F5-4713-99E8-657BCEB66484}" destId="{96323DA9-8CF9-43DD-AC7B-207A4AA8D6E9}" srcOrd="1" destOrd="0" presId="urn:microsoft.com/office/officeart/2005/8/layout/bList2"/>
    <dgm:cxn modelId="{9C5D8685-FB35-46E2-A271-B953B0F57352}" type="presOf" srcId="{C21C4AD2-F7F5-4713-99E8-657BCEB66484}" destId="{1A536740-14C9-4C28-8F57-9A9725EB1714}" srcOrd="0" destOrd="0" presId="urn:microsoft.com/office/officeart/2005/8/layout/bList2"/>
    <dgm:cxn modelId="{789545E6-C70D-4C4E-9F6E-6417D3316365}" type="presOf" srcId="{26AE889D-E968-474C-96CC-126D8505BBD6}" destId="{8ACF41CD-2F10-4A6A-B2C7-4590198656AE}" srcOrd="0" destOrd="0" presId="urn:microsoft.com/office/officeart/2005/8/layout/bList2"/>
    <dgm:cxn modelId="{CF963321-94B6-40E8-A508-1D8D5343C8B7}" type="presOf" srcId="{8B05538E-F1B2-4A41-8B94-E02354010EAB}" destId="{4F2A1100-46A6-417B-9E08-D528399C2B5F}" srcOrd="0" destOrd="0" presId="urn:microsoft.com/office/officeart/2005/8/layout/bList2"/>
    <dgm:cxn modelId="{76718404-C51D-4E4C-948B-90A95BD62761}" type="presOf" srcId="{17394057-2A89-4BCA-8EC1-BA3B20B722DC}" destId="{15DD5A62-8355-4C98-95BF-D6DD81C05F54}" srcOrd="0" destOrd="0" presId="urn:microsoft.com/office/officeart/2005/8/layout/bList2"/>
    <dgm:cxn modelId="{D4C93FE4-0F8B-4A35-A975-5DC6FEA2CD40}" type="presParOf" srcId="{41264DAB-07F2-4B15-A381-378C683397BB}" destId="{7493EFD3-FB32-469A-A7D8-D08823277BC6}" srcOrd="0" destOrd="0" presId="urn:microsoft.com/office/officeart/2005/8/layout/bList2"/>
    <dgm:cxn modelId="{8A390BAE-92B8-4A7B-8438-E43059EF24DF}" type="presParOf" srcId="{7493EFD3-FB32-469A-A7D8-D08823277BC6}" destId="{26FF1CB0-C9EA-4EC2-B141-A0D75386AF22}" srcOrd="0" destOrd="0" presId="urn:microsoft.com/office/officeart/2005/8/layout/bList2"/>
    <dgm:cxn modelId="{334063FC-640B-45B4-BE03-B8399426A0EF}" type="presParOf" srcId="{7493EFD3-FB32-469A-A7D8-D08823277BC6}" destId="{1A536740-14C9-4C28-8F57-9A9725EB1714}" srcOrd="1" destOrd="0" presId="urn:microsoft.com/office/officeart/2005/8/layout/bList2"/>
    <dgm:cxn modelId="{A37AFFCC-76F1-4D49-981E-634137A8C0EA}" type="presParOf" srcId="{7493EFD3-FB32-469A-A7D8-D08823277BC6}" destId="{96323DA9-8CF9-43DD-AC7B-207A4AA8D6E9}" srcOrd="2" destOrd="0" presId="urn:microsoft.com/office/officeart/2005/8/layout/bList2"/>
    <dgm:cxn modelId="{CD6A1062-6567-42D5-962E-9C25E294C412}" type="presParOf" srcId="{7493EFD3-FB32-469A-A7D8-D08823277BC6}" destId="{962FD486-BB83-4EFA-86C9-F6F2B24E7EB2}" srcOrd="3" destOrd="0" presId="urn:microsoft.com/office/officeart/2005/8/layout/bList2"/>
    <dgm:cxn modelId="{BE6DF540-5EF1-49EF-B82C-2036774CA899}" type="presParOf" srcId="{41264DAB-07F2-4B15-A381-378C683397BB}" destId="{15DD5A62-8355-4C98-95BF-D6DD81C05F54}" srcOrd="1" destOrd="0" presId="urn:microsoft.com/office/officeart/2005/8/layout/bList2"/>
    <dgm:cxn modelId="{35E80BE2-D61F-483F-9F23-98D42D214E97}" type="presParOf" srcId="{41264DAB-07F2-4B15-A381-378C683397BB}" destId="{DEF26D93-964C-4EDE-ADD9-3EE47D709900}" srcOrd="2" destOrd="0" presId="urn:microsoft.com/office/officeart/2005/8/layout/bList2"/>
    <dgm:cxn modelId="{60AE7FEC-629B-4D56-B92B-A2571D29FE93}" type="presParOf" srcId="{DEF26D93-964C-4EDE-ADD9-3EE47D709900}" destId="{4F2A1100-46A6-417B-9E08-D528399C2B5F}" srcOrd="0" destOrd="0" presId="urn:microsoft.com/office/officeart/2005/8/layout/bList2"/>
    <dgm:cxn modelId="{1AA12029-9A31-4740-80E7-684E71845C56}" type="presParOf" srcId="{DEF26D93-964C-4EDE-ADD9-3EE47D709900}" destId="{C7932DDB-A3D1-4CB8-8091-AAA1AEEB0341}" srcOrd="1" destOrd="0" presId="urn:microsoft.com/office/officeart/2005/8/layout/bList2"/>
    <dgm:cxn modelId="{1249A9E5-B488-4697-A43B-8B9AF6B5A18C}" type="presParOf" srcId="{DEF26D93-964C-4EDE-ADD9-3EE47D709900}" destId="{8477F473-BEE5-4D05-8F23-3571E172F178}" srcOrd="2" destOrd="0" presId="urn:microsoft.com/office/officeart/2005/8/layout/bList2"/>
    <dgm:cxn modelId="{88C8E328-34C8-402B-86A8-86C2E51542A4}" type="presParOf" srcId="{DEF26D93-964C-4EDE-ADD9-3EE47D709900}" destId="{9A5B68D6-F201-4EDB-9EF6-85E2D6D80C76}" srcOrd="3" destOrd="0" presId="urn:microsoft.com/office/officeart/2005/8/layout/bList2"/>
    <dgm:cxn modelId="{D9647A0D-B18E-4076-814B-646C34B82BAD}" type="presParOf" srcId="{41264DAB-07F2-4B15-A381-378C683397BB}" destId="{15E7500A-EE8B-4102-B60D-5AE572DB7E30}" srcOrd="3" destOrd="0" presId="urn:microsoft.com/office/officeart/2005/8/layout/bList2"/>
    <dgm:cxn modelId="{34C9C4C8-1DF7-40B1-9037-12967FD70A69}" type="presParOf" srcId="{41264DAB-07F2-4B15-A381-378C683397BB}" destId="{91CE3451-CF11-4D40-B146-5DE31140B27D}" srcOrd="4" destOrd="0" presId="urn:microsoft.com/office/officeart/2005/8/layout/bList2"/>
    <dgm:cxn modelId="{CFC75157-37BC-4E18-85EE-D8373F1B26E3}" type="presParOf" srcId="{91CE3451-CF11-4D40-B146-5DE31140B27D}" destId="{8ACF41CD-2F10-4A6A-B2C7-4590198656AE}" srcOrd="0" destOrd="0" presId="urn:microsoft.com/office/officeart/2005/8/layout/bList2"/>
    <dgm:cxn modelId="{68752D14-12D7-440A-BCAC-A92403012985}" type="presParOf" srcId="{91CE3451-CF11-4D40-B146-5DE31140B27D}" destId="{BD490817-CB36-463C-B6BE-89429521FFE6}" srcOrd="1" destOrd="0" presId="urn:microsoft.com/office/officeart/2005/8/layout/bList2"/>
    <dgm:cxn modelId="{B5B66491-7C95-41AA-8370-59C2F9640AE8}" type="presParOf" srcId="{91CE3451-CF11-4D40-B146-5DE31140B27D}" destId="{9C8D67E5-7B6A-4B60-A73A-383E05C23D27}" srcOrd="2" destOrd="0" presId="urn:microsoft.com/office/officeart/2005/8/layout/bList2"/>
    <dgm:cxn modelId="{2B719344-46BE-4D11-819E-60327576E70C}" type="presParOf" srcId="{91CE3451-CF11-4D40-B146-5DE31140B27D}" destId="{5D1BD25C-8D3C-4D03-A766-82B589A6775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6843E-EF95-441D-A98E-D6DCA84CCE5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7F1D90-8C49-4F0F-BA14-7F7E4F0ABB2C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</a:t>
          </a:r>
          <a:endParaRPr lang="en-US" dirty="0">
            <a:solidFill>
              <a:schemeClr val="tx1"/>
            </a:solidFill>
          </a:endParaRPr>
        </a:p>
      </dgm:t>
    </dgm:pt>
    <dgm:pt modelId="{6CDC2D0B-1E56-41D4-B6A8-0EEBA5AE91D4}" type="parTrans" cxnId="{0C887BD5-9E55-4A9A-8B7A-CF9C599D7C1E}">
      <dgm:prSet/>
      <dgm:spPr/>
      <dgm:t>
        <a:bodyPr/>
        <a:lstStyle/>
        <a:p>
          <a:endParaRPr lang="en-US"/>
        </a:p>
      </dgm:t>
    </dgm:pt>
    <dgm:pt modelId="{BE3A03E4-0D04-42F8-B361-A9C90869328E}" type="sibTrans" cxnId="{0C887BD5-9E55-4A9A-8B7A-CF9C599D7C1E}">
      <dgm:prSet/>
      <dgm:spPr/>
      <dgm:t>
        <a:bodyPr/>
        <a:lstStyle/>
        <a:p>
          <a:endParaRPr lang="en-US"/>
        </a:p>
      </dgm:t>
    </dgm:pt>
    <dgm:pt modelId="{58DFB030-2895-4F99-A841-2A096DC15072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</a:t>
          </a:r>
          <a:endParaRPr lang="en-US" dirty="0">
            <a:solidFill>
              <a:schemeClr val="tx1"/>
            </a:solidFill>
          </a:endParaRPr>
        </a:p>
      </dgm:t>
    </dgm:pt>
    <dgm:pt modelId="{72496596-A243-4822-966E-C821FD791FEB}" type="parTrans" cxnId="{91CCDF4A-4C80-422F-9ED6-3CE68C303705}">
      <dgm:prSet/>
      <dgm:spPr/>
      <dgm:t>
        <a:bodyPr/>
        <a:lstStyle/>
        <a:p>
          <a:endParaRPr lang="en-US"/>
        </a:p>
      </dgm:t>
    </dgm:pt>
    <dgm:pt modelId="{6B8F3268-93D1-4129-8BEE-F4FD2DEF2735}" type="sibTrans" cxnId="{91CCDF4A-4C80-422F-9ED6-3CE68C303705}">
      <dgm:prSet/>
      <dgm:spPr/>
      <dgm:t>
        <a:bodyPr/>
        <a:lstStyle/>
        <a:p>
          <a:endParaRPr lang="en-US"/>
        </a:p>
      </dgm:t>
    </dgm:pt>
    <dgm:pt modelId="{6786205D-6913-40EF-AD06-AA01F1F0F605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</a:t>
          </a:r>
          <a:endParaRPr lang="en-US" dirty="0">
            <a:solidFill>
              <a:schemeClr val="tx1"/>
            </a:solidFill>
          </a:endParaRPr>
        </a:p>
      </dgm:t>
    </dgm:pt>
    <dgm:pt modelId="{4BB3F4FB-147C-4EE5-924E-915D86C11E8A}" type="parTrans" cxnId="{E98AEBE7-5E9C-4679-8099-C1727CDB3C9E}">
      <dgm:prSet/>
      <dgm:spPr/>
      <dgm:t>
        <a:bodyPr/>
        <a:lstStyle/>
        <a:p>
          <a:endParaRPr lang="en-US"/>
        </a:p>
      </dgm:t>
    </dgm:pt>
    <dgm:pt modelId="{637C072C-7944-4871-A155-DC9645216FB0}" type="sibTrans" cxnId="{E98AEBE7-5E9C-4679-8099-C1727CDB3C9E}">
      <dgm:prSet/>
      <dgm:spPr/>
      <dgm:t>
        <a:bodyPr/>
        <a:lstStyle/>
        <a:p>
          <a:endParaRPr lang="en-US"/>
        </a:p>
      </dgm:t>
    </dgm:pt>
    <dgm:pt modelId="{29C12E97-4D4A-4B8A-A4C4-76596EB8FFCE}" type="pres">
      <dgm:prSet presAssocID="{96F6843E-EF95-441D-A98E-D6DCA84CCE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820CB-A227-4F51-8860-4BC3CABD01C7}" type="pres">
      <dgm:prSet presAssocID="{0F7F1D90-8C49-4F0F-BA14-7F7E4F0ABB2C}" presName="composite" presStyleCnt="0"/>
      <dgm:spPr/>
    </dgm:pt>
    <dgm:pt modelId="{BF5DA4E3-F004-4172-B177-1E1C13667C71}" type="pres">
      <dgm:prSet presAssocID="{0F7F1D90-8C49-4F0F-BA14-7F7E4F0ABB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0A29-E8EA-4D36-AC3E-3F99CF2182E7}" type="pres">
      <dgm:prSet presAssocID="{0F7F1D90-8C49-4F0F-BA14-7F7E4F0ABB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7AD7-EC54-4CD3-96D9-02725C724B0B}" type="pres">
      <dgm:prSet presAssocID="{BE3A03E4-0D04-42F8-B361-A9C90869328E}" presName="sp" presStyleCnt="0"/>
      <dgm:spPr/>
    </dgm:pt>
    <dgm:pt modelId="{7AA5F4E3-BB9B-46D5-901A-3A3C949A50A4}" type="pres">
      <dgm:prSet presAssocID="{58DFB030-2895-4F99-A841-2A096DC15072}" presName="composite" presStyleCnt="0"/>
      <dgm:spPr/>
    </dgm:pt>
    <dgm:pt modelId="{2FF17269-3854-4897-ADEA-EE413CA6FBA9}" type="pres">
      <dgm:prSet presAssocID="{58DFB030-2895-4F99-A841-2A096DC150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8EACB-0E40-44AE-84B5-0C492E5B61D3}" type="pres">
      <dgm:prSet presAssocID="{58DFB030-2895-4F99-A841-2A096DC150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E5FC-D690-4223-9B58-B18D3CDB017B}" type="pres">
      <dgm:prSet presAssocID="{6B8F3268-93D1-4129-8BEE-F4FD2DEF2735}" presName="sp" presStyleCnt="0"/>
      <dgm:spPr/>
    </dgm:pt>
    <dgm:pt modelId="{14F26525-4823-4DB8-85A4-FCFE0F87DBC2}" type="pres">
      <dgm:prSet presAssocID="{6786205D-6913-40EF-AD06-AA01F1F0F605}" presName="composite" presStyleCnt="0"/>
      <dgm:spPr/>
    </dgm:pt>
    <dgm:pt modelId="{64E90BC0-1CCD-486D-A80E-1C9CEF23309E}" type="pres">
      <dgm:prSet presAssocID="{6786205D-6913-40EF-AD06-AA01F1F0F6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6632-6348-4F6A-A06F-C102B340ABC1}" type="pres">
      <dgm:prSet presAssocID="{6786205D-6913-40EF-AD06-AA01F1F0F6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80C2C-CE07-41F7-B919-0C6CDE3224C4}" type="presOf" srcId="{0F7F1D90-8C49-4F0F-BA14-7F7E4F0ABB2C}" destId="{BF5DA4E3-F004-4172-B177-1E1C13667C71}" srcOrd="0" destOrd="0" presId="urn:microsoft.com/office/officeart/2005/8/layout/chevron2"/>
    <dgm:cxn modelId="{9CED5BC2-3A9F-47A0-9383-AA9B66CDFBA4}" type="presOf" srcId="{6786205D-6913-40EF-AD06-AA01F1F0F605}" destId="{64E90BC0-1CCD-486D-A80E-1C9CEF23309E}" srcOrd="0" destOrd="0" presId="urn:microsoft.com/office/officeart/2005/8/layout/chevron2"/>
    <dgm:cxn modelId="{E98AEBE7-5E9C-4679-8099-C1727CDB3C9E}" srcId="{96F6843E-EF95-441D-A98E-D6DCA84CCE56}" destId="{6786205D-6913-40EF-AD06-AA01F1F0F605}" srcOrd="2" destOrd="0" parTransId="{4BB3F4FB-147C-4EE5-924E-915D86C11E8A}" sibTransId="{637C072C-7944-4871-A155-DC9645216FB0}"/>
    <dgm:cxn modelId="{91CCDF4A-4C80-422F-9ED6-3CE68C303705}" srcId="{96F6843E-EF95-441D-A98E-D6DCA84CCE56}" destId="{58DFB030-2895-4F99-A841-2A096DC15072}" srcOrd="1" destOrd="0" parTransId="{72496596-A243-4822-966E-C821FD791FEB}" sibTransId="{6B8F3268-93D1-4129-8BEE-F4FD2DEF2735}"/>
    <dgm:cxn modelId="{DAA6CAD3-FFB5-47D9-9AF6-B3AA548B0CB2}" type="presOf" srcId="{58DFB030-2895-4F99-A841-2A096DC15072}" destId="{2FF17269-3854-4897-ADEA-EE413CA6FBA9}" srcOrd="0" destOrd="0" presId="urn:microsoft.com/office/officeart/2005/8/layout/chevron2"/>
    <dgm:cxn modelId="{95B7E407-54DA-466D-BD40-8EBFC265B276}" type="presOf" srcId="{96F6843E-EF95-441D-A98E-D6DCA84CCE56}" destId="{29C12E97-4D4A-4B8A-A4C4-76596EB8FFCE}" srcOrd="0" destOrd="0" presId="urn:microsoft.com/office/officeart/2005/8/layout/chevron2"/>
    <dgm:cxn modelId="{0C887BD5-9E55-4A9A-8B7A-CF9C599D7C1E}" srcId="{96F6843E-EF95-441D-A98E-D6DCA84CCE56}" destId="{0F7F1D90-8C49-4F0F-BA14-7F7E4F0ABB2C}" srcOrd="0" destOrd="0" parTransId="{6CDC2D0B-1E56-41D4-B6A8-0EEBA5AE91D4}" sibTransId="{BE3A03E4-0D04-42F8-B361-A9C90869328E}"/>
    <dgm:cxn modelId="{5B80C779-4CE6-46B2-A558-6D79DCC6E982}" type="presParOf" srcId="{29C12E97-4D4A-4B8A-A4C4-76596EB8FFCE}" destId="{F28820CB-A227-4F51-8860-4BC3CABD01C7}" srcOrd="0" destOrd="0" presId="urn:microsoft.com/office/officeart/2005/8/layout/chevron2"/>
    <dgm:cxn modelId="{CE4AE8E2-0F8B-4124-8921-4DFDD5C3FF44}" type="presParOf" srcId="{F28820CB-A227-4F51-8860-4BC3CABD01C7}" destId="{BF5DA4E3-F004-4172-B177-1E1C13667C71}" srcOrd="0" destOrd="0" presId="urn:microsoft.com/office/officeart/2005/8/layout/chevron2"/>
    <dgm:cxn modelId="{DE1F9F61-B8EF-4481-8332-C9278CB18E1B}" type="presParOf" srcId="{F28820CB-A227-4F51-8860-4BC3CABD01C7}" destId="{71100A29-E8EA-4D36-AC3E-3F99CF2182E7}" srcOrd="1" destOrd="0" presId="urn:microsoft.com/office/officeart/2005/8/layout/chevron2"/>
    <dgm:cxn modelId="{D6F4392A-F273-49E0-BAE3-7F053A4267FA}" type="presParOf" srcId="{29C12E97-4D4A-4B8A-A4C4-76596EB8FFCE}" destId="{CB277AD7-EC54-4CD3-96D9-02725C724B0B}" srcOrd="1" destOrd="0" presId="urn:microsoft.com/office/officeart/2005/8/layout/chevron2"/>
    <dgm:cxn modelId="{DE6D5139-0915-475B-A2FB-10B03AF268DA}" type="presParOf" srcId="{29C12E97-4D4A-4B8A-A4C4-76596EB8FFCE}" destId="{7AA5F4E3-BB9B-46D5-901A-3A3C949A50A4}" srcOrd="2" destOrd="0" presId="urn:microsoft.com/office/officeart/2005/8/layout/chevron2"/>
    <dgm:cxn modelId="{65DC1E94-4F75-4A38-87A8-B8804FD2D7DA}" type="presParOf" srcId="{7AA5F4E3-BB9B-46D5-901A-3A3C949A50A4}" destId="{2FF17269-3854-4897-ADEA-EE413CA6FBA9}" srcOrd="0" destOrd="0" presId="urn:microsoft.com/office/officeart/2005/8/layout/chevron2"/>
    <dgm:cxn modelId="{84FC92BF-BD10-4ED9-99F3-2011BBD5C822}" type="presParOf" srcId="{7AA5F4E3-BB9B-46D5-901A-3A3C949A50A4}" destId="{8A08EACB-0E40-44AE-84B5-0C492E5B61D3}" srcOrd="1" destOrd="0" presId="urn:microsoft.com/office/officeart/2005/8/layout/chevron2"/>
    <dgm:cxn modelId="{69EA032A-3253-4BE3-A207-95960AEFC17A}" type="presParOf" srcId="{29C12E97-4D4A-4B8A-A4C4-76596EB8FFCE}" destId="{F87FE5FC-D690-4223-9B58-B18D3CDB017B}" srcOrd="3" destOrd="0" presId="urn:microsoft.com/office/officeart/2005/8/layout/chevron2"/>
    <dgm:cxn modelId="{2CF56441-9F20-44D2-99F5-0FD9A77289EA}" type="presParOf" srcId="{29C12E97-4D4A-4B8A-A4C4-76596EB8FFCE}" destId="{14F26525-4823-4DB8-85A4-FCFE0F87DBC2}" srcOrd="4" destOrd="0" presId="urn:microsoft.com/office/officeart/2005/8/layout/chevron2"/>
    <dgm:cxn modelId="{43507EA7-8017-4938-90A7-B3D47E48C205}" type="presParOf" srcId="{14F26525-4823-4DB8-85A4-FCFE0F87DBC2}" destId="{64E90BC0-1CCD-486D-A80E-1C9CEF23309E}" srcOrd="0" destOrd="0" presId="urn:microsoft.com/office/officeart/2005/8/layout/chevron2"/>
    <dgm:cxn modelId="{769F71B0-D64A-419A-9DFE-F634B81B63C5}" type="presParOf" srcId="{14F26525-4823-4DB8-85A4-FCFE0F87DBC2}" destId="{DF7B6632-6348-4F6A-A06F-C102B340AB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795D0-DC70-471F-9792-2ABB7A6D4AAE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</dgm:pt>
    <dgm:pt modelId="{823E405B-CD0B-4388-B404-E6CB2AA5A5C7}">
      <dgm:prSet phldrT="[Text]"/>
      <dgm:spPr/>
      <dgm:t>
        <a:bodyPr/>
        <a:lstStyle/>
        <a:p>
          <a:r>
            <a:rPr lang="en-US" dirty="0" smtClean="0"/>
            <a:t>Voter 1</a:t>
          </a:r>
        </a:p>
      </dgm:t>
    </dgm:pt>
    <dgm:pt modelId="{97EA7169-E482-4514-86B3-AA0554CBFB65}" type="parTrans" cxnId="{2F51523E-C7F2-4DBA-BE65-C57BAC370151}">
      <dgm:prSet/>
      <dgm:spPr/>
      <dgm:t>
        <a:bodyPr/>
        <a:lstStyle/>
        <a:p>
          <a:endParaRPr lang="en-US"/>
        </a:p>
      </dgm:t>
    </dgm:pt>
    <dgm:pt modelId="{140F327E-20BF-4D5A-86BD-1D308C4480DF}" type="sibTrans" cxnId="{2F51523E-C7F2-4DBA-BE65-C57BAC370151}">
      <dgm:prSet/>
      <dgm:spPr/>
      <dgm:t>
        <a:bodyPr/>
        <a:lstStyle/>
        <a:p>
          <a:endParaRPr lang="en-US"/>
        </a:p>
      </dgm:t>
    </dgm:pt>
    <dgm:pt modelId="{B43475DA-C4D1-49C3-A5CF-90E14C495BA6}">
      <dgm:prSet phldrT="[Text]"/>
      <dgm:spPr/>
      <dgm:t>
        <a:bodyPr/>
        <a:lstStyle/>
        <a:p>
          <a:r>
            <a:rPr lang="en-US" dirty="0" smtClean="0"/>
            <a:t>Voter 2</a:t>
          </a:r>
        </a:p>
      </dgm:t>
    </dgm:pt>
    <dgm:pt modelId="{E369858F-29CF-4143-924E-D2705BD43546}" type="parTrans" cxnId="{CBF097CB-1A2B-40F3-9254-6EB69A97FF25}">
      <dgm:prSet/>
      <dgm:spPr/>
      <dgm:t>
        <a:bodyPr/>
        <a:lstStyle/>
        <a:p>
          <a:endParaRPr lang="en-US"/>
        </a:p>
      </dgm:t>
    </dgm:pt>
    <dgm:pt modelId="{236138FB-6D26-47BB-BDB2-3BB9A047AE01}" type="sibTrans" cxnId="{CBF097CB-1A2B-40F3-9254-6EB69A97FF25}">
      <dgm:prSet/>
      <dgm:spPr/>
      <dgm:t>
        <a:bodyPr/>
        <a:lstStyle/>
        <a:p>
          <a:endParaRPr lang="en-US"/>
        </a:p>
      </dgm:t>
    </dgm:pt>
    <dgm:pt modelId="{218AAB28-AD8A-4490-A486-46BBECA42275}">
      <dgm:prSet phldrT="[Text]"/>
      <dgm:spPr/>
      <dgm:t>
        <a:bodyPr/>
        <a:lstStyle/>
        <a:p>
          <a:r>
            <a:rPr lang="en-US" dirty="0" smtClean="0"/>
            <a:t>Voter 3</a:t>
          </a:r>
        </a:p>
      </dgm:t>
    </dgm:pt>
    <dgm:pt modelId="{1F313053-4FAA-47D3-A4B4-969695F86C19}" type="parTrans" cxnId="{B3F9006A-3CA5-4BA1-A4C7-FEFF97BF83F1}">
      <dgm:prSet/>
      <dgm:spPr/>
      <dgm:t>
        <a:bodyPr/>
        <a:lstStyle/>
        <a:p>
          <a:endParaRPr lang="en-US"/>
        </a:p>
      </dgm:t>
    </dgm:pt>
    <dgm:pt modelId="{3E600951-C0C6-4F75-B6A6-FDEE4BB56A3F}" type="sibTrans" cxnId="{B3F9006A-3CA5-4BA1-A4C7-FEFF97BF83F1}">
      <dgm:prSet/>
      <dgm:spPr/>
      <dgm:t>
        <a:bodyPr/>
        <a:lstStyle/>
        <a:p>
          <a:endParaRPr lang="en-US"/>
        </a:p>
      </dgm:t>
    </dgm:pt>
    <dgm:pt modelId="{867E2D01-5CC8-4681-B887-EC587CADE5F1}">
      <dgm:prSet phldrT="[Text]"/>
      <dgm:spPr/>
      <dgm:t>
        <a:bodyPr/>
        <a:lstStyle/>
        <a:p>
          <a:r>
            <a:rPr lang="en-US" dirty="0" smtClean="0"/>
            <a:t>Voter 4</a:t>
          </a:r>
        </a:p>
      </dgm:t>
    </dgm:pt>
    <dgm:pt modelId="{E5345027-4957-42C0-8DD9-3D21181A6687}" type="parTrans" cxnId="{D7FDDC3B-50DE-44AA-8319-407EE122AF26}">
      <dgm:prSet/>
      <dgm:spPr/>
      <dgm:t>
        <a:bodyPr/>
        <a:lstStyle/>
        <a:p>
          <a:endParaRPr lang="en-US"/>
        </a:p>
      </dgm:t>
    </dgm:pt>
    <dgm:pt modelId="{1C89E5DC-735E-4A8B-BE15-5ED8D45780F9}" type="sibTrans" cxnId="{D7FDDC3B-50DE-44AA-8319-407EE122AF26}">
      <dgm:prSet/>
      <dgm:spPr/>
      <dgm:t>
        <a:bodyPr/>
        <a:lstStyle/>
        <a:p>
          <a:endParaRPr lang="en-US"/>
        </a:p>
      </dgm:t>
    </dgm:pt>
    <dgm:pt modelId="{E8C42663-9137-43EE-B02F-8C26E98F3844}">
      <dgm:prSet phldrT="[Text]"/>
      <dgm:spPr/>
      <dgm:t>
        <a:bodyPr/>
        <a:lstStyle/>
        <a:p>
          <a:r>
            <a:rPr lang="en-US" dirty="0" smtClean="0"/>
            <a:t>Voter 5</a:t>
          </a:r>
        </a:p>
      </dgm:t>
    </dgm:pt>
    <dgm:pt modelId="{0881139A-B471-4B91-AE80-4B4F56028C45}" type="parTrans" cxnId="{5039BC44-300C-44A5-815F-A7763B8824D5}">
      <dgm:prSet/>
      <dgm:spPr/>
      <dgm:t>
        <a:bodyPr/>
        <a:lstStyle/>
        <a:p>
          <a:endParaRPr lang="en-US"/>
        </a:p>
      </dgm:t>
    </dgm:pt>
    <dgm:pt modelId="{A76507AB-4444-426F-83DB-5148F772E0F5}" type="sibTrans" cxnId="{5039BC44-300C-44A5-815F-A7763B8824D5}">
      <dgm:prSet/>
      <dgm:spPr/>
      <dgm:t>
        <a:bodyPr/>
        <a:lstStyle/>
        <a:p>
          <a:endParaRPr lang="en-US"/>
        </a:p>
      </dgm:t>
    </dgm:pt>
    <dgm:pt modelId="{35238765-2F11-4094-B382-37760879D308}" type="pres">
      <dgm:prSet presAssocID="{FDF795D0-DC70-471F-9792-2ABB7A6D4AAE}" presName="diagram" presStyleCnt="0">
        <dgm:presLayoutVars>
          <dgm:dir/>
          <dgm:animLvl val="lvl"/>
          <dgm:resizeHandles val="exact"/>
        </dgm:presLayoutVars>
      </dgm:prSet>
      <dgm:spPr/>
    </dgm:pt>
    <dgm:pt modelId="{8BCF3487-1E3C-428F-A7F0-EE83D5AF7291}" type="pres">
      <dgm:prSet presAssocID="{823E405B-CD0B-4388-B404-E6CB2AA5A5C7}" presName="compNode" presStyleCnt="0"/>
      <dgm:spPr/>
    </dgm:pt>
    <dgm:pt modelId="{46C593B3-563B-42D6-8403-2766A6172E8F}" type="pres">
      <dgm:prSet presAssocID="{823E405B-CD0B-4388-B404-E6CB2AA5A5C7}" presName="childRect" presStyleLbl="bgAcc1" presStyleIdx="0" presStyleCnt="5">
        <dgm:presLayoutVars>
          <dgm:bulletEnabled val="1"/>
        </dgm:presLayoutVars>
      </dgm:prSet>
      <dgm:spPr/>
    </dgm:pt>
    <dgm:pt modelId="{EAAB5554-ADAD-4EE8-8896-0AE71433A1EF}" type="pres">
      <dgm:prSet presAssocID="{823E405B-CD0B-4388-B404-E6CB2AA5A5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681D-BB05-48F2-B9CA-89AD0BE161CB}" type="pres">
      <dgm:prSet presAssocID="{823E405B-CD0B-4388-B404-E6CB2AA5A5C7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FF01B448-9472-4D08-AE6B-CF6088BCD79A}" type="pres">
      <dgm:prSet presAssocID="{823E405B-CD0B-4388-B404-E6CB2AA5A5C7}" presName="adorn" presStyleLbl="fgAccFollowNode1" presStyleIdx="0" presStyleCnt="5"/>
      <dgm:spPr/>
    </dgm:pt>
    <dgm:pt modelId="{C3B5E0E9-BFE1-4962-B2EF-A7D29E7649E8}" type="pres">
      <dgm:prSet presAssocID="{140F327E-20BF-4D5A-86BD-1D308C4480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20FFD0-5633-4F53-BAE1-D0A5E90AEDE3}" type="pres">
      <dgm:prSet presAssocID="{B43475DA-C4D1-49C3-A5CF-90E14C495BA6}" presName="compNode" presStyleCnt="0"/>
      <dgm:spPr/>
    </dgm:pt>
    <dgm:pt modelId="{5EF4F2B5-E9F7-48C8-B940-A126E163476C}" type="pres">
      <dgm:prSet presAssocID="{B43475DA-C4D1-49C3-A5CF-90E14C495BA6}" presName="childRect" presStyleLbl="bgAcc1" presStyleIdx="1" presStyleCnt="5">
        <dgm:presLayoutVars>
          <dgm:bulletEnabled val="1"/>
        </dgm:presLayoutVars>
      </dgm:prSet>
      <dgm:spPr/>
    </dgm:pt>
    <dgm:pt modelId="{0E1C3F75-BEE3-4B3D-BFB5-79CD7CCE81FD}" type="pres">
      <dgm:prSet presAssocID="{B43475DA-C4D1-49C3-A5CF-90E14C495B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9CFC0-6EA5-4624-BEFE-41C163BCA15C}" type="pres">
      <dgm:prSet presAssocID="{B43475DA-C4D1-49C3-A5CF-90E14C495BA6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9955C91A-B7D9-4965-ACDC-D7018CCD4D28}" type="pres">
      <dgm:prSet presAssocID="{B43475DA-C4D1-49C3-A5CF-90E14C495BA6}" presName="adorn" presStyleLbl="fgAccFollowNode1" presStyleIdx="1" presStyleCnt="5"/>
      <dgm:spPr/>
    </dgm:pt>
    <dgm:pt modelId="{144FFCA1-F324-4CE1-AA6C-7222455E7CE5}" type="pres">
      <dgm:prSet presAssocID="{236138FB-6D26-47BB-BDB2-3BB9A047AE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17FC9D-2749-47B0-BD10-DBB83361EB2B}" type="pres">
      <dgm:prSet presAssocID="{218AAB28-AD8A-4490-A486-46BBECA42275}" presName="compNode" presStyleCnt="0"/>
      <dgm:spPr/>
    </dgm:pt>
    <dgm:pt modelId="{1FE4826F-4586-4DC7-8892-272C4099D3C5}" type="pres">
      <dgm:prSet presAssocID="{218AAB28-AD8A-4490-A486-46BBECA42275}" presName="childRect" presStyleLbl="bgAcc1" presStyleIdx="2" presStyleCnt="5">
        <dgm:presLayoutVars>
          <dgm:bulletEnabled val="1"/>
        </dgm:presLayoutVars>
      </dgm:prSet>
      <dgm:spPr/>
    </dgm:pt>
    <dgm:pt modelId="{95429E27-4170-4AC3-A328-68595EF6F9FD}" type="pres">
      <dgm:prSet presAssocID="{218AAB28-AD8A-4490-A486-46BBECA422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20ABD-DCE7-491C-89DC-4CDB665D3683}" type="pres">
      <dgm:prSet presAssocID="{218AAB28-AD8A-4490-A486-46BBECA42275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D5C00A7D-A98F-4915-8638-C692181271BE}" type="pres">
      <dgm:prSet presAssocID="{218AAB28-AD8A-4490-A486-46BBECA42275}" presName="adorn" presStyleLbl="fgAccFollowNode1" presStyleIdx="2" presStyleCnt="5"/>
      <dgm:spPr/>
    </dgm:pt>
    <dgm:pt modelId="{A8B84184-49ED-437B-8F46-9A96FE958346}" type="pres">
      <dgm:prSet presAssocID="{3E600951-C0C6-4F75-B6A6-FDEE4BB56A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481A1E-106C-4C5F-8A1F-49F1DB4169F3}" type="pres">
      <dgm:prSet presAssocID="{867E2D01-5CC8-4681-B887-EC587CADE5F1}" presName="compNode" presStyleCnt="0"/>
      <dgm:spPr/>
    </dgm:pt>
    <dgm:pt modelId="{2B6CA4CC-CDC5-4AAB-B452-B27D3FBAE12E}" type="pres">
      <dgm:prSet presAssocID="{867E2D01-5CC8-4681-B887-EC587CADE5F1}" presName="childRect" presStyleLbl="bgAcc1" presStyleIdx="3" presStyleCnt="5" custLinFactNeighborX="-58539" custLinFactNeighborY="-4568">
        <dgm:presLayoutVars>
          <dgm:bulletEnabled val="1"/>
        </dgm:presLayoutVars>
      </dgm:prSet>
      <dgm:spPr/>
    </dgm:pt>
    <dgm:pt modelId="{687C72EB-81EE-43F2-B985-502979C238A8}" type="pres">
      <dgm:prSet presAssocID="{867E2D01-5CC8-4681-B887-EC587CADE5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4680B-AAB0-4F7E-BC2E-C071CC28E02C}" type="pres">
      <dgm:prSet presAssocID="{867E2D01-5CC8-4681-B887-EC587CADE5F1}" presName="parentRect" presStyleLbl="alignNode1" presStyleIdx="3" presStyleCnt="5" custLinFactNeighborX="-59107" custLinFactNeighborY="-10624"/>
      <dgm:spPr/>
      <dgm:t>
        <a:bodyPr/>
        <a:lstStyle/>
        <a:p>
          <a:endParaRPr lang="en-US"/>
        </a:p>
      </dgm:t>
    </dgm:pt>
    <dgm:pt modelId="{5458F55A-A5E8-460C-BCCC-A0DE5EE1F9A8}" type="pres">
      <dgm:prSet presAssocID="{867E2D01-5CC8-4681-B887-EC587CADE5F1}" presName="adorn" presStyleLbl="fgAccFollowNode1" presStyleIdx="3" presStyleCnt="5" custLinFactX="70501" custLinFactNeighborX="100000" custLinFactNeighborY="-1624"/>
      <dgm:spPr/>
    </dgm:pt>
    <dgm:pt modelId="{0DE54A97-39AE-4ABF-B083-4921CF191AC8}" type="pres">
      <dgm:prSet presAssocID="{1C89E5DC-735E-4A8B-BE15-5ED8D45780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D55FE6-4F5A-459E-9DE7-47D137065626}" type="pres">
      <dgm:prSet presAssocID="{E8C42663-9137-43EE-B02F-8C26E98F3844}" presName="compNode" presStyleCnt="0"/>
      <dgm:spPr/>
    </dgm:pt>
    <dgm:pt modelId="{784CBBA8-9EEC-489E-B58F-302B00CD8967}" type="pres">
      <dgm:prSet presAssocID="{E8C42663-9137-43EE-B02F-8C26E98F3844}" presName="childRect" presStyleLbl="bgAcc1" presStyleIdx="4" presStyleCnt="5" custLinFactNeighborX="-59107" custLinFactNeighborY="-5330">
        <dgm:presLayoutVars>
          <dgm:bulletEnabled val="1"/>
        </dgm:presLayoutVars>
      </dgm:prSet>
      <dgm:spPr/>
    </dgm:pt>
    <dgm:pt modelId="{713C4B23-1A42-43B9-805A-A680089D01DE}" type="pres">
      <dgm:prSet presAssocID="{E8C42663-9137-43EE-B02F-8C26E98F38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6502B-754C-45C1-9C00-0FCCB4812AEE}" type="pres">
      <dgm:prSet presAssocID="{E8C42663-9137-43EE-B02F-8C26E98F3844}" presName="parentRect" presStyleLbl="alignNode1" presStyleIdx="4" presStyleCnt="5" custLinFactNeighborX="-59676" custLinFactNeighborY="-12394"/>
      <dgm:spPr/>
      <dgm:t>
        <a:bodyPr/>
        <a:lstStyle/>
        <a:p>
          <a:endParaRPr lang="en-US"/>
        </a:p>
      </dgm:t>
    </dgm:pt>
    <dgm:pt modelId="{2AD737BC-7960-4AAB-9D56-5E4EC2753D13}" type="pres">
      <dgm:prSet presAssocID="{E8C42663-9137-43EE-B02F-8C26E98F3844}" presName="adorn" presStyleLbl="fgAccFollowNode1" presStyleIdx="4" presStyleCnt="5" custLinFactX="-203386" custLinFactNeighborX="-300000"/>
      <dgm:spPr/>
    </dgm:pt>
  </dgm:ptLst>
  <dgm:cxnLst>
    <dgm:cxn modelId="{E18E4CF2-8ED4-4BA1-A85D-7CCFDAD7BE92}" type="presOf" srcId="{B43475DA-C4D1-49C3-A5CF-90E14C495BA6}" destId="{18F9CFC0-6EA5-4624-BEFE-41C163BCA15C}" srcOrd="1" destOrd="0" presId="urn:microsoft.com/office/officeart/2005/8/layout/bList2"/>
    <dgm:cxn modelId="{B3F9006A-3CA5-4BA1-A4C7-FEFF97BF83F1}" srcId="{FDF795D0-DC70-471F-9792-2ABB7A6D4AAE}" destId="{218AAB28-AD8A-4490-A486-46BBECA42275}" srcOrd="2" destOrd="0" parTransId="{1F313053-4FAA-47D3-A4B4-969695F86C19}" sibTransId="{3E600951-C0C6-4F75-B6A6-FDEE4BB56A3F}"/>
    <dgm:cxn modelId="{EBB99DC0-525B-4E08-BCF6-B5C91DCEA5FF}" type="presOf" srcId="{823E405B-CD0B-4388-B404-E6CB2AA5A5C7}" destId="{B7E4681D-BB05-48F2-B9CA-89AD0BE161CB}" srcOrd="1" destOrd="0" presId="urn:microsoft.com/office/officeart/2005/8/layout/bList2"/>
    <dgm:cxn modelId="{D0FE514B-BF82-462C-8E99-B4AFEA985C8A}" type="presOf" srcId="{236138FB-6D26-47BB-BDB2-3BB9A047AE01}" destId="{144FFCA1-F324-4CE1-AA6C-7222455E7CE5}" srcOrd="0" destOrd="0" presId="urn:microsoft.com/office/officeart/2005/8/layout/bList2"/>
    <dgm:cxn modelId="{CBF097CB-1A2B-40F3-9254-6EB69A97FF25}" srcId="{FDF795D0-DC70-471F-9792-2ABB7A6D4AAE}" destId="{B43475DA-C4D1-49C3-A5CF-90E14C495BA6}" srcOrd="1" destOrd="0" parTransId="{E369858F-29CF-4143-924E-D2705BD43546}" sibTransId="{236138FB-6D26-47BB-BDB2-3BB9A047AE01}"/>
    <dgm:cxn modelId="{5C7ADB84-D26C-412D-AEF1-BF36F05656EC}" type="presOf" srcId="{E8C42663-9137-43EE-B02F-8C26E98F3844}" destId="{1816502B-754C-45C1-9C00-0FCCB4812AEE}" srcOrd="1" destOrd="0" presId="urn:microsoft.com/office/officeart/2005/8/layout/bList2"/>
    <dgm:cxn modelId="{017EBFD5-D017-4E1C-BC6B-5305ECE83878}" type="presOf" srcId="{823E405B-CD0B-4388-B404-E6CB2AA5A5C7}" destId="{EAAB5554-ADAD-4EE8-8896-0AE71433A1EF}" srcOrd="0" destOrd="0" presId="urn:microsoft.com/office/officeart/2005/8/layout/bList2"/>
    <dgm:cxn modelId="{2E148286-7207-427A-8799-CA674FE6F20E}" type="presOf" srcId="{867E2D01-5CC8-4681-B887-EC587CADE5F1}" destId="{A934680B-AAB0-4F7E-BC2E-C071CC28E02C}" srcOrd="1" destOrd="0" presId="urn:microsoft.com/office/officeart/2005/8/layout/bList2"/>
    <dgm:cxn modelId="{DAC5414D-8FFC-4FC0-9530-FE7969DDE786}" type="presOf" srcId="{E8C42663-9137-43EE-B02F-8C26E98F3844}" destId="{713C4B23-1A42-43B9-805A-A680089D01DE}" srcOrd="0" destOrd="0" presId="urn:microsoft.com/office/officeart/2005/8/layout/bList2"/>
    <dgm:cxn modelId="{95B1DF12-DAEA-43CC-87C4-E1CAD47AE724}" type="presOf" srcId="{140F327E-20BF-4D5A-86BD-1D308C4480DF}" destId="{C3B5E0E9-BFE1-4962-B2EF-A7D29E7649E8}" srcOrd="0" destOrd="0" presId="urn:microsoft.com/office/officeart/2005/8/layout/bList2"/>
    <dgm:cxn modelId="{D7FDDC3B-50DE-44AA-8319-407EE122AF26}" srcId="{FDF795D0-DC70-471F-9792-2ABB7A6D4AAE}" destId="{867E2D01-5CC8-4681-B887-EC587CADE5F1}" srcOrd="3" destOrd="0" parTransId="{E5345027-4957-42C0-8DD9-3D21181A6687}" sibTransId="{1C89E5DC-735E-4A8B-BE15-5ED8D45780F9}"/>
    <dgm:cxn modelId="{B7E10F16-4817-4CD2-82E2-7AE8C7834F56}" type="presOf" srcId="{867E2D01-5CC8-4681-B887-EC587CADE5F1}" destId="{687C72EB-81EE-43F2-B985-502979C238A8}" srcOrd="0" destOrd="0" presId="urn:microsoft.com/office/officeart/2005/8/layout/bList2"/>
    <dgm:cxn modelId="{B6727837-6350-4CF3-B810-4529029D6CC8}" type="presOf" srcId="{1C89E5DC-735E-4A8B-BE15-5ED8D45780F9}" destId="{0DE54A97-39AE-4ABF-B083-4921CF191AC8}" srcOrd="0" destOrd="0" presId="urn:microsoft.com/office/officeart/2005/8/layout/bList2"/>
    <dgm:cxn modelId="{21204B1F-6409-4C77-B0BC-D5A9F7567ABB}" type="presOf" srcId="{FDF795D0-DC70-471F-9792-2ABB7A6D4AAE}" destId="{35238765-2F11-4094-B382-37760879D308}" srcOrd="0" destOrd="0" presId="urn:microsoft.com/office/officeart/2005/8/layout/bList2"/>
    <dgm:cxn modelId="{BB650B44-DF91-4410-B46A-78BD795F00F9}" type="presOf" srcId="{B43475DA-C4D1-49C3-A5CF-90E14C495BA6}" destId="{0E1C3F75-BEE3-4B3D-BFB5-79CD7CCE81FD}" srcOrd="0" destOrd="0" presId="urn:microsoft.com/office/officeart/2005/8/layout/bList2"/>
    <dgm:cxn modelId="{938B49C1-2B6F-4D3B-BF6B-2357011EF177}" type="presOf" srcId="{218AAB28-AD8A-4490-A486-46BBECA42275}" destId="{B8620ABD-DCE7-491C-89DC-4CDB665D3683}" srcOrd="1" destOrd="0" presId="urn:microsoft.com/office/officeart/2005/8/layout/bList2"/>
    <dgm:cxn modelId="{5039BC44-300C-44A5-815F-A7763B8824D5}" srcId="{FDF795D0-DC70-471F-9792-2ABB7A6D4AAE}" destId="{E8C42663-9137-43EE-B02F-8C26E98F3844}" srcOrd="4" destOrd="0" parTransId="{0881139A-B471-4B91-AE80-4B4F56028C45}" sibTransId="{A76507AB-4444-426F-83DB-5148F772E0F5}"/>
    <dgm:cxn modelId="{950904EE-9ADF-418D-9EC1-122479F56C89}" type="presOf" srcId="{218AAB28-AD8A-4490-A486-46BBECA42275}" destId="{95429E27-4170-4AC3-A328-68595EF6F9FD}" srcOrd="0" destOrd="0" presId="urn:microsoft.com/office/officeart/2005/8/layout/bList2"/>
    <dgm:cxn modelId="{2F51523E-C7F2-4DBA-BE65-C57BAC370151}" srcId="{FDF795D0-DC70-471F-9792-2ABB7A6D4AAE}" destId="{823E405B-CD0B-4388-B404-E6CB2AA5A5C7}" srcOrd="0" destOrd="0" parTransId="{97EA7169-E482-4514-86B3-AA0554CBFB65}" sibTransId="{140F327E-20BF-4D5A-86BD-1D308C4480DF}"/>
    <dgm:cxn modelId="{572E858C-D01B-48B2-A59E-0C69C025F9E9}" type="presOf" srcId="{3E600951-C0C6-4F75-B6A6-FDEE4BB56A3F}" destId="{A8B84184-49ED-437B-8F46-9A96FE958346}" srcOrd="0" destOrd="0" presId="urn:microsoft.com/office/officeart/2005/8/layout/bList2"/>
    <dgm:cxn modelId="{83AA2B2F-D668-4E3D-8BA1-2BF642A5F3E7}" type="presParOf" srcId="{35238765-2F11-4094-B382-37760879D308}" destId="{8BCF3487-1E3C-428F-A7F0-EE83D5AF7291}" srcOrd="0" destOrd="0" presId="urn:microsoft.com/office/officeart/2005/8/layout/bList2"/>
    <dgm:cxn modelId="{F26E3FEA-7014-4C3A-BB4A-6BD216B497FF}" type="presParOf" srcId="{8BCF3487-1E3C-428F-A7F0-EE83D5AF7291}" destId="{46C593B3-563B-42D6-8403-2766A6172E8F}" srcOrd="0" destOrd="0" presId="urn:microsoft.com/office/officeart/2005/8/layout/bList2"/>
    <dgm:cxn modelId="{8F38557A-0803-4F07-A820-DB9076A0C352}" type="presParOf" srcId="{8BCF3487-1E3C-428F-A7F0-EE83D5AF7291}" destId="{EAAB5554-ADAD-4EE8-8896-0AE71433A1EF}" srcOrd="1" destOrd="0" presId="urn:microsoft.com/office/officeart/2005/8/layout/bList2"/>
    <dgm:cxn modelId="{77FF6C7B-8635-48B1-8ACA-2AAAFA28997C}" type="presParOf" srcId="{8BCF3487-1E3C-428F-A7F0-EE83D5AF7291}" destId="{B7E4681D-BB05-48F2-B9CA-89AD0BE161CB}" srcOrd="2" destOrd="0" presId="urn:microsoft.com/office/officeart/2005/8/layout/bList2"/>
    <dgm:cxn modelId="{901DB427-79A6-43AA-8D4E-0113ACA786B6}" type="presParOf" srcId="{8BCF3487-1E3C-428F-A7F0-EE83D5AF7291}" destId="{FF01B448-9472-4D08-AE6B-CF6088BCD79A}" srcOrd="3" destOrd="0" presId="urn:microsoft.com/office/officeart/2005/8/layout/bList2"/>
    <dgm:cxn modelId="{A7ADD66E-B5F3-4861-A244-3E32B35A8A79}" type="presParOf" srcId="{35238765-2F11-4094-B382-37760879D308}" destId="{C3B5E0E9-BFE1-4962-B2EF-A7D29E7649E8}" srcOrd="1" destOrd="0" presId="urn:microsoft.com/office/officeart/2005/8/layout/bList2"/>
    <dgm:cxn modelId="{B4296F5A-2B3E-4DB2-A57D-0972D1CB3214}" type="presParOf" srcId="{35238765-2F11-4094-B382-37760879D308}" destId="{0B20FFD0-5633-4F53-BAE1-D0A5E90AEDE3}" srcOrd="2" destOrd="0" presId="urn:microsoft.com/office/officeart/2005/8/layout/bList2"/>
    <dgm:cxn modelId="{7D3A3C8B-410D-459C-80A0-F0A3B3A4CEC0}" type="presParOf" srcId="{0B20FFD0-5633-4F53-BAE1-D0A5E90AEDE3}" destId="{5EF4F2B5-E9F7-48C8-B940-A126E163476C}" srcOrd="0" destOrd="0" presId="urn:microsoft.com/office/officeart/2005/8/layout/bList2"/>
    <dgm:cxn modelId="{D84902E1-0DDA-4525-93A8-F9684F0F5592}" type="presParOf" srcId="{0B20FFD0-5633-4F53-BAE1-D0A5E90AEDE3}" destId="{0E1C3F75-BEE3-4B3D-BFB5-79CD7CCE81FD}" srcOrd="1" destOrd="0" presId="urn:microsoft.com/office/officeart/2005/8/layout/bList2"/>
    <dgm:cxn modelId="{0838E3FD-EF0F-4249-87F6-59C86EB7E5B0}" type="presParOf" srcId="{0B20FFD0-5633-4F53-BAE1-D0A5E90AEDE3}" destId="{18F9CFC0-6EA5-4624-BEFE-41C163BCA15C}" srcOrd="2" destOrd="0" presId="urn:microsoft.com/office/officeart/2005/8/layout/bList2"/>
    <dgm:cxn modelId="{78E6A7FC-BBD0-42EA-9F05-F4F441AB3503}" type="presParOf" srcId="{0B20FFD0-5633-4F53-BAE1-D0A5E90AEDE3}" destId="{9955C91A-B7D9-4965-ACDC-D7018CCD4D28}" srcOrd="3" destOrd="0" presId="urn:microsoft.com/office/officeart/2005/8/layout/bList2"/>
    <dgm:cxn modelId="{654E4720-DB90-4896-B49C-E8E712304A84}" type="presParOf" srcId="{35238765-2F11-4094-B382-37760879D308}" destId="{144FFCA1-F324-4CE1-AA6C-7222455E7CE5}" srcOrd="3" destOrd="0" presId="urn:microsoft.com/office/officeart/2005/8/layout/bList2"/>
    <dgm:cxn modelId="{4F8F8C68-CC59-4590-8399-2BC5DC33D4E2}" type="presParOf" srcId="{35238765-2F11-4094-B382-37760879D308}" destId="{6817FC9D-2749-47B0-BD10-DBB83361EB2B}" srcOrd="4" destOrd="0" presId="urn:microsoft.com/office/officeart/2005/8/layout/bList2"/>
    <dgm:cxn modelId="{191A67CC-2BF7-4B9A-B8DE-184FECBFCF41}" type="presParOf" srcId="{6817FC9D-2749-47B0-BD10-DBB83361EB2B}" destId="{1FE4826F-4586-4DC7-8892-272C4099D3C5}" srcOrd="0" destOrd="0" presId="urn:microsoft.com/office/officeart/2005/8/layout/bList2"/>
    <dgm:cxn modelId="{03706587-EACA-4C93-B706-8525A00C39E8}" type="presParOf" srcId="{6817FC9D-2749-47B0-BD10-DBB83361EB2B}" destId="{95429E27-4170-4AC3-A328-68595EF6F9FD}" srcOrd="1" destOrd="0" presId="urn:microsoft.com/office/officeart/2005/8/layout/bList2"/>
    <dgm:cxn modelId="{832FFE94-8931-49DF-B0B4-109D6AD2C721}" type="presParOf" srcId="{6817FC9D-2749-47B0-BD10-DBB83361EB2B}" destId="{B8620ABD-DCE7-491C-89DC-4CDB665D3683}" srcOrd="2" destOrd="0" presId="urn:microsoft.com/office/officeart/2005/8/layout/bList2"/>
    <dgm:cxn modelId="{F8AE68F8-2291-4128-83D6-0DEB1C3F4E01}" type="presParOf" srcId="{6817FC9D-2749-47B0-BD10-DBB83361EB2B}" destId="{D5C00A7D-A98F-4915-8638-C692181271BE}" srcOrd="3" destOrd="0" presId="urn:microsoft.com/office/officeart/2005/8/layout/bList2"/>
    <dgm:cxn modelId="{5B23C45C-0888-4502-9B1F-01DBC53E0BC4}" type="presParOf" srcId="{35238765-2F11-4094-B382-37760879D308}" destId="{A8B84184-49ED-437B-8F46-9A96FE958346}" srcOrd="5" destOrd="0" presId="urn:microsoft.com/office/officeart/2005/8/layout/bList2"/>
    <dgm:cxn modelId="{0556FF41-BE59-414D-91CA-2CD5E12C54F9}" type="presParOf" srcId="{35238765-2F11-4094-B382-37760879D308}" destId="{F0481A1E-106C-4C5F-8A1F-49F1DB4169F3}" srcOrd="6" destOrd="0" presId="urn:microsoft.com/office/officeart/2005/8/layout/bList2"/>
    <dgm:cxn modelId="{8B9E094E-F5B9-48D1-8721-8128D4C09DEC}" type="presParOf" srcId="{F0481A1E-106C-4C5F-8A1F-49F1DB4169F3}" destId="{2B6CA4CC-CDC5-4AAB-B452-B27D3FBAE12E}" srcOrd="0" destOrd="0" presId="urn:microsoft.com/office/officeart/2005/8/layout/bList2"/>
    <dgm:cxn modelId="{D43E93CE-D760-4803-A6B0-F9ED5192E0CC}" type="presParOf" srcId="{F0481A1E-106C-4C5F-8A1F-49F1DB4169F3}" destId="{687C72EB-81EE-43F2-B985-502979C238A8}" srcOrd="1" destOrd="0" presId="urn:microsoft.com/office/officeart/2005/8/layout/bList2"/>
    <dgm:cxn modelId="{0C6BEB62-AB22-4608-9575-4A29BF9210DC}" type="presParOf" srcId="{F0481A1E-106C-4C5F-8A1F-49F1DB4169F3}" destId="{A934680B-AAB0-4F7E-BC2E-C071CC28E02C}" srcOrd="2" destOrd="0" presId="urn:microsoft.com/office/officeart/2005/8/layout/bList2"/>
    <dgm:cxn modelId="{0B590608-2300-4E52-B81D-196B763DF7B1}" type="presParOf" srcId="{F0481A1E-106C-4C5F-8A1F-49F1DB4169F3}" destId="{5458F55A-A5E8-460C-BCCC-A0DE5EE1F9A8}" srcOrd="3" destOrd="0" presId="urn:microsoft.com/office/officeart/2005/8/layout/bList2"/>
    <dgm:cxn modelId="{ECB61B18-CBC4-42F8-8E5D-BE258B0513A6}" type="presParOf" srcId="{35238765-2F11-4094-B382-37760879D308}" destId="{0DE54A97-39AE-4ABF-B083-4921CF191AC8}" srcOrd="7" destOrd="0" presId="urn:microsoft.com/office/officeart/2005/8/layout/bList2"/>
    <dgm:cxn modelId="{DD694A61-67B6-4B5E-9A52-BB5789B36E6D}" type="presParOf" srcId="{35238765-2F11-4094-B382-37760879D308}" destId="{14D55FE6-4F5A-459E-9DE7-47D137065626}" srcOrd="8" destOrd="0" presId="urn:microsoft.com/office/officeart/2005/8/layout/bList2"/>
    <dgm:cxn modelId="{A95B0810-33D5-44A7-A8EC-B3B424B38879}" type="presParOf" srcId="{14D55FE6-4F5A-459E-9DE7-47D137065626}" destId="{784CBBA8-9EEC-489E-B58F-302B00CD8967}" srcOrd="0" destOrd="0" presId="urn:microsoft.com/office/officeart/2005/8/layout/bList2"/>
    <dgm:cxn modelId="{0E692F91-31AB-4575-A41B-650234DC828F}" type="presParOf" srcId="{14D55FE6-4F5A-459E-9DE7-47D137065626}" destId="{713C4B23-1A42-43B9-805A-A680089D01DE}" srcOrd="1" destOrd="0" presId="urn:microsoft.com/office/officeart/2005/8/layout/bList2"/>
    <dgm:cxn modelId="{A25BA0C9-F92B-459E-9E93-CCF296478CF5}" type="presParOf" srcId="{14D55FE6-4F5A-459E-9DE7-47D137065626}" destId="{1816502B-754C-45C1-9C00-0FCCB4812AEE}" srcOrd="2" destOrd="0" presId="urn:microsoft.com/office/officeart/2005/8/layout/bList2"/>
    <dgm:cxn modelId="{EA349B9E-52CD-49EA-B612-32D0A42D9C9B}" type="presParOf" srcId="{14D55FE6-4F5A-459E-9DE7-47D137065626}" destId="{2AD737BC-7960-4AAB-9D56-5E4EC2753D1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795D0-DC70-471F-9792-2ABB7A6D4AAE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</dgm:pt>
    <dgm:pt modelId="{823E405B-CD0B-4388-B404-E6CB2AA5A5C7}">
      <dgm:prSet phldrT="[Text]"/>
      <dgm:spPr/>
      <dgm:t>
        <a:bodyPr/>
        <a:lstStyle/>
        <a:p>
          <a:r>
            <a:rPr lang="en-US" dirty="0" smtClean="0"/>
            <a:t>Voter 1</a:t>
          </a:r>
          <a:endParaRPr lang="en-US" dirty="0"/>
        </a:p>
      </dgm:t>
    </dgm:pt>
    <dgm:pt modelId="{97EA7169-E482-4514-86B3-AA0554CBFB65}" type="parTrans" cxnId="{2F51523E-C7F2-4DBA-BE65-C57BAC370151}">
      <dgm:prSet/>
      <dgm:spPr/>
      <dgm:t>
        <a:bodyPr/>
        <a:lstStyle/>
        <a:p>
          <a:endParaRPr lang="en-US"/>
        </a:p>
      </dgm:t>
    </dgm:pt>
    <dgm:pt modelId="{140F327E-20BF-4D5A-86BD-1D308C4480DF}" type="sibTrans" cxnId="{2F51523E-C7F2-4DBA-BE65-C57BAC370151}">
      <dgm:prSet/>
      <dgm:spPr/>
      <dgm:t>
        <a:bodyPr/>
        <a:lstStyle/>
        <a:p>
          <a:endParaRPr lang="en-US"/>
        </a:p>
      </dgm:t>
    </dgm:pt>
    <dgm:pt modelId="{6A07C534-B6B9-42AD-914C-70D7E5F9703A}">
      <dgm:prSet phldrT="[Text]"/>
      <dgm:spPr/>
      <dgm:t>
        <a:bodyPr/>
        <a:lstStyle/>
        <a:p>
          <a:r>
            <a:rPr lang="en-US" dirty="0" smtClean="0"/>
            <a:t>Voter 2</a:t>
          </a:r>
          <a:endParaRPr lang="en-US" dirty="0"/>
        </a:p>
      </dgm:t>
    </dgm:pt>
    <dgm:pt modelId="{2033D2C1-275F-45D6-B621-4FF167AB6ABC}" type="parTrans" cxnId="{9B674B64-DAA0-472C-A21F-5DD0747E8AE5}">
      <dgm:prSet/>
      <dgm:spPr/>
      <dgm:t>
        <a:bodyPr/>
        <a:lstStyle/>
        <a:p>
          <a:endParaRPr lang="en-US"/>
        </a:p>
      </dgm:t>
    </dgm:pt>
    <dgm:pt modelId="{0D72C811-56BF-4592-AB68-72D426DB2494}" type="sibTrans" cxnId="{9B674B64-DAA0-472C-A21F-5DD0747E8AE5}">
      <dgm:prSet/>
      <dgm:spPr/>
      <dgm:t>
        <a:bodyPr/>
        <a:lstStyle/>
        <a:p>
          <a:endParaRPr lang="en-US"/>
        </a:p>
      </dgm:t>
    </dgm:pt>
    <dgm:pt modelId="{337067FD-917A-4D19-87E7-8B39D4EF12DB}">
      <dgm:prSet phldrT="[Text]"/>
      <dgm:spPr/>
      <dgm:t>
        <a:bodyPr/>
        <a:lstStyle/>
        <a:p>
          <a:r>
            <a:rPr lang="en-US" dirty="0" smtClean="0"/>
            <a:t>Voter 3</a:t>
          </a:r>
          <a:endParaRPr lang="en-US" dirty="0"/>
        </a:p>
      </dgm:t>
    </dgm:pt>
    <dgm:pt modelId="{2F25C3CF-7DCC-48AF-B29D-428C4A94DE81}" type="parTrans" cxnId="{1419AFCA-EEE9-4746-A774-073D768CA08C}">
      <dgm:prSet/>
      <dgm:spPr/>
      <dgm:t>
        <a:bodyPr/>
        <a:lstStyle/>
        <a:p>
          <a:endParaRPr lang="en-US"/>
        </a:p>
      </dgm:t>
    </dgm:pt>
    <dgm:pt modelId="{D8D7C47A-72CD-4755-835B-AB7D87A3975C}" type="sibTrans" cxnId="{1419AFCA-EEE9-4746-A774-073D768CA08C}">
      <dgm:prSet/>
      <dgm:spPr/>
      <dgm:t>
        <a:bodyPr/>
        <a:lstStyle/>
        <a:p>
          <a:endParaRPr lang="en-US"/>
        </a:p>
      </dgm:t>
    </dgm:pt>
    <dgm:pt modelId="{35238765-2F11-4094-B382-37760879D308}" type="pres">
      <dgm:prSet presAssocID="{FDF795D0-DC70-471F-9792-2ABB7A6D4AAE}" presName="diagram" presStyleCnt="0">
        <dgm:presLayoutVars>
          <dgm:dir/>
          <dgm:animLvl val="lvl"/>
          <dgm:resizeHandles val="exact"/>
        </dgm:presLayoutVars>
      </dgm:prSet>
      <dgm:spPr/>
    </dgm:pt>
    <dgm:pt modelId="{8BCF3487-1E3C-428F-A7F0-EE83D5AF7291}" type="pres">
      <dgm:prSet presAssocID="{823E405B-CD0B-4388-B404-E6CB2AA5A5C7}" presName="compNode" presStyleCnt="0"/>
      <dgm:spPr/>
    </dgm:pt>
    <dgm:pt modelId="{46C593B3-563B-42D6-8403-2766A6172E8F}" type="pres">
      <dgm:prSet presAssocID="{823E405B-CD0B-4388-B404-E6CB2AA5A5C7}" presName="childRect" presStyleLbl="bgAcc1" presStyleIdx="0" presStyleCnt="3">
        <dgm:presLayoutVars>
          <dgm:bulletEnabled val="1"/>
        </dgm:presLayoutVars>
      </dgm:prSet>
      <dgm:spPr/>
    </dgm:pt>
    <dgm:pt modelId="{EAAB5554-ADAD-4EE8-8896-0AE71433A1EF}" type="pres">
      <dgm:prSet presAssocID="{823E405B-CD0B-4388-B404-E6CB2AA5A5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681D-BB05-48F2-B9CA-89AD0BE161CB}" type="pres">
      <dgm:prSet presAssocID="{823E405B-CD0B-4388-B404-E6CB2AA5A5C7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F01B448-9472-4D08-AE6B-CF6088BCD79A}" type="pres">
      <dgm:prSet presAssocID="{823E405B-CD0B-4388-B404-E6CB2AA5A5C7}" presName="adorn" presStyleLbl="fgAccFollowNode1" presStyleIdx="0" presStyleCnt="3"/>
      <dgm:spPr/>
    </dgm:pt>
    <dgm:pt modelId="{C3B5E0E9-BFE1-4962-B2EF-A7D29E7649E8}" type="pres">
      <dgm:prSet presAssocID="{140F327E-20BF-4D5A-86BD-1D308C4480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B8502E-F13D-4B1E-BD27-7BB9167C8F20}" type="pres">
      <dgm:prSet presAssocID="{6A07C534-B6B9-42AD-914C-70D7E5F9703A}" presName="compNode" presStyleCnt="0"/>
      <dgm:spPr/>
    </dgm:pt>
    <dgm:pt modelId="{1A34CB81-87FE-4D7A-AF05-209EF32468C3}" type="pres">
      <dgm:prSet presAssocID="{6A07C534-B6B9-42AD-914C-70D7E5F9703A}" presName="childRect" presStyleLbl="bgAcc1" presStyleIdx="1" presStyleCnt="3">
        <dgm:presLayoutVars>
          <dgm:bulletEnabled val="1"/>
        </dgm:presLayoutVars>
      </dgm:prSet>
      <dgm:spPr/>
    </dgm:pt>
    <dgm:pt modelId="{D02A0414-D6F6-424A-A6F7-65106EDE230C}" type="pres">
      <dgm:prSet presAssocID="{6A07C534-B6B9-42AD-914C-70D7E5F9703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7CAFD-F17D-43ED-A369-1BCF7503D1FD}" type="pres">
      <dgm:prSet presAssocID="{6A07C534-B6B9-42AD-914C-70D7E5F9703A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FD713F4-2233-4B88-BB44-779F469F0F03}" type="pres">
      <dgm:prSet presAssocID="{6A07C534-B6B9-42AD-914C-70D7E5F9703A}" presName="adorn" presStyleLbl="fgAccFollowNode1" presStyleIdx="1" presStyleCnt="3"/>
      <dgm:spPr/>
    </dgm:pt>
    <dgm:pt modelId="{02F620B3-79FD-4155-935F-7541FA06020F}" type="pres">
      <dgm:prSet presAssocID="{0D72C811-56BF-4592-AB68-72D426DB24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2453EC-69DC-4205-B029-E9825CABC599}" type="pres">
      <dgm:prSet presAssocID="{337067FD-917A-4D19-87E7-8B39D4EF12DB}" presName="compNode" presStyleCnt="0"/>
      <dgm:spPr/>
    </dgm:pt>
    <dgm:pt modelId="{12D12DDA-EF1D-4932-826C-D13C6ADEC928}" type="pres">
      <dgm:prSet presAssocID="{337067FD-917A-4D19-87E7-8B39D4EF12DB}" presName="childRect" presStyleLbl="bgAcc1" presStyleIdx="2" presStyleCnt="3">
        <dgm:presLayoutVars>
          <dgm:bulletEnabled val="1"/>
        </dgm:presLayoutVars>
      </dgm:prSet>
      <dgm:spPr/>
    </dgm:pt>
    <dgm:pt modelId="{E60E75C4-A1B7-4927-864E-E16B48C7F612}" type="pres">
      <dgm:prSet presAssocID="{337067FD-917A-4D19-87E7-8B39D4EF12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66513-A33D-4283-96C1-0ABD3AC109B5}" type="pres">
      <dgm:prSet presAssocID="{337067FD-917A-4D19-87E7-8B39D4EF12D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F036E82-786D-4680-B8E2-70BF753A62F3}" type="pres">
      <dgm:prSet presAssocID="{337067FD-917A-4D19-87E7-8B39D4EF12DB}" presName="adorn" presStyleLbl="fgAccFollowNode1" presStyleIdx="2" presStyleCnt="3"/>
      <dgm:spPr/>
    </dgm:pt>
  </dgm:ptLst>
  <dgm:cxnLst>
    <dgm:cxn modelId="{6567CAD1-30DA-46D0-8029-FE08D42A315B}" type="presOf" srcId="{823E405B-CD0B-4388-B404-E6CB2AA5A5C7}" destId="{EAAB5554-ADAD-4EE8-8896-0AE71433A1EF}" srcOrd="0" destOrd="0" presId="urn:microsoft.com/office/officeart/2005/8/layout/bList2"/>
    <dgm:cxn modelId="{FD03B080-C269-421F-A421-978422FEB344}" type="presOf" srcId="{FDF795D0-DC70-471F-9792-2ABB7A6D4AAE}" destId="{35238765-2F11-4094-B382-37760879D308}" srcOrd="0" destOrd="0" presId="urn:microsoft.com/office/officeart/2005/8/layout/bList2"/>
    <dgm:cxn modelId="{0A848FE7-9F59-4E2B-9539-DB177AE9BEF3}" type="presOf" srcId="{140F327E-20BF-4D5A-86BD-1D308C4480DF}" destId="{C3B5E0E9-BFE1-4962-B2EF-A7D29E7649E8}" srcOrd="0" destOrd="0" presId="urn:microsoft.com/office/officeart/2005/8/layout/bList2"/>
    <dgm:cxn modelId="{4EF5DC98-BBD7-43BA-B1F2-F12C78BD37B2}" type="presOf" srcId="{6A07C534-B6B9-42AD-914C-70D7E5F9703A}" destId="{2DA7CAFD-F17D-43ED-A369-1BCF7503D1FD}" srcOrd="1" destOrd="0" presId="urn:microsoft.com/office/officeart/2005/8/layout/bList2"/>
    <dgm:cxn modelId="{1419AFCA-EEE9-4746-A774-073D768CA08C}" srcId="{FDF795D0-DC70-471F-9792-2ABB7A6D4AAE}" destId="{337067FD-917A-4D19-87E7-8B39D4EF12DB}" srcOrd="2" destOrd="0" parTransId="{2F25C3CF-7DCC-48AF-B29D-428C4A94DE81}" sibTransId="{D8D7C47A-72CD-4755-835B-AB7D87A3975C}"/>
    <dgm:cxn modelId="{2F51523E-C7F2-4DBA-BE65-C57BAC370151}" srcId="{FDF795D0-DC70-471F-9792-2ABB7A6D4AAE}" destId="{823E405B-CD0B-4388-B404-E6CB2AA5A5C7}" srcOrd="0" destOrd="0" parTransId="{97EA7169-E482-4514-86B3-AA0554CBFB65}" sibTransId="{140F327E-20BF-4D5A-86BD-1D308C4480DF}"/>
    <dgm:cxn modelId="{9B674B64-DAA0-472C-A21F-5DD0747E8AE5}" srcId="{FDF795D0-DC70-471F-9792-2ABB7A6D4AAE}" destId="{6A07C534-B6B9-42AD-914C-70D7E5F9703A}" srcOrd="1" destOrd="0" parTransId="{2033D2C1-275F-45D6-B621-4FF167AB6ABC}" sibTransId="{0D72C811-56BF-4592-AB68-72D426DB2494}"/>
    <dgm:cxn modelId="{9CF53398-787B-448D-A629-6E411BCC92B2}" type="presOf" srcId="{337067FD-917A-4D19-87E7-8B39D4EF12DB}" destId="{E60E75C4-A1B7-4927-864E-E16B48C7F612}" srcOrd="0" destOrd="0" presId="urn:microsoft.com/office/officeart/2005/8/layout/bList2"/>
    <dgm:cxn modelId="{580BD7CD-BFEE-4D09-9C3B-763BB4B19A3C}" type="presOf" srcId="{823E405B-CD0B-4388-B404-E6CB2AA5A5C7}" destId="{B7E4681D-BB05-48F2-B9CA-89AD0BE161CB}" srcOrd="1" destOrd="0" presId="urn:microsoft.com/office/officeart/2005/8/layout/bList2"/>
    <dgm:cxn modelId="{F9D0C340-241C-4280-963C-0A0F7C03E976}" type="presOf" srcId="{0D72C811-56BF-4592-AB68-72D426DB2494}" destId="{02F620B3-79FD-4155-935F-7541FA06020F}" srcOrd="0" destOrd="0" presId="urn:microsoft.com/office/officeart/2005/8/layout/bList2"/>
    <dgm:cxn modelId="{7C6B69C2-1820-4FB1-9D24-719EF7BD4A34}" type="presOf" srcId="{337067FD-917A-4D19-87E7-8B39D4EF12DB}" destId="{D5866513-A33D-4283-96C1-0ABD3AC109B5}" srcOrd="1" destOrd="0" presId="urn:microsoft.com/office/officeart/2005/8/layout/bList2"/>
    <dgm:cxn modelId="{5C318676-7C0F-4523-B82F-1B344E546C1C}" type="presOf" srcId="{6A07C534-B6B9-42AD-914C-70D7E5F9703A}" destId="{D02A0414-D6F6-424A-A6F7-65106EDE230C}" srcOrd="0" destOrd="0" presId="urn:microsoft.com/office/officeart/2005/8/layout/bList2"/>
    <dgm:cxn modelId="{ABE23EC1-0EFF-467C-B1C7-961E1442905C}" type="presParOf" srcId="{35238765-2F11-4094-B382-37760879D308}" destId="{8BCF3487-1E3C-428F-A7F0-EE83D5AF7291}" srcOrd="0" destOrd="0" presId="urn:microsoft.com/office/officeart/2005/8/layout/bList2"/>
    <dgm:cxn modelId="{DF81FE13-9613-4A36-AB60-8C7ADAF7B33E}" type="presParOf" srcId="{8BCF3487-1E3C-428F-A7F0-EE83D5AF7291}" destId="{46C593B3-563B-42D6-8403-2766A6172E8F}" srcOrd="0" destOrd="0" presId="urn:microsoft.com/office/officeart/2005/8/layout/bList2"/>
    <dgm:cxn modelId="{44D51127-3728-486B-9E45-247A5948237A}" type="presParOf" srcId="{8BCF3487-1E3C-428F-A7F0-EE83D5AF7291}" destId="{EAAB5554-ADAD-4EE8-8896-0AE71433A1EF}" srcOrd="1" destOrd="0" presId="urn:microsoft.com/office/officeart/2005/8/layout/bList2"/>
    <dgm:cxn modelId="{ECBAA7CD-FBDC-4A40-A350-84AAA6BA3A39}" type="presParOf" srcId="{8BCF3487-1E3C-428F-A7F0-EE83D5AF7291}" destId="{B7E4681D-BB05-48F2-B9CA-89AD0BE161CB}" srcOrd="2" destOrd="0" presId="urn:microsoft.com/office/officeart/2005/8/layout/bList2"/>
    <dgm:cxn modelId="{DD4641C2-AF9B-41F7-8EAC-446D099E3B19}" type="presParOf" srcId="{8BCF3487-1E3C-428F-A7F0-EE83D5AF7291}" destId="{FF01B448-9472-4D08-AE6B-CF6088BCD79A}" srcOrd="3" destOrd="0" presId="urn:microsoft.com/office/officeart/2005/8/layout/bList2"/>
    <dgm:cxn modelId="{2E6D5606-D859-44F0-9B66-D5F1CC226F29}" type="presParOf" srcId="{35238765-2F11-4094-B382-37760879D308}" destId="{C3B5E0E9-BFE1-4962-B2EF-A7D29E7649E8}" srcOrd="1" destOrd="0" presId="urn:microsoft.com/office/officeart/2005/8/layout/bList2"/>
    <dgm:cxn modelId="{6CEC4657-723D-48D4-A368-26AC2284BFBF}" type="presParOf" srcId="{35238765-2F11-4094-B382-37760879D308}" destId="{1CB8502E-F13D-4B1E-BD27-7BB9167C8F20}" srcOrd="2" destOrd="0" presId="urn:microsoft.com/office/officeart/2005/8/layout/bList2"/>
    <dgm:cxn modelId="{6CB479F6-1854-462B-9447-89DC98367D7B}" type="presParOf" srcId="{1CB8502E-F13D-4B1E-BD27-7BB9167C8F20}" destId="{1A34CB81-87FE-4D7A-AF05-209EF32468C3}" srcOrd="0" destOrd="0" presId="urn:microsoft.com/office/officeart/2005/8/layout/bList2"/>
    <dgm:cxn modelId="{E233A3FB-1363-4C03-BBF5-823CA23FCB6C}" type="presParOf" srcId="{1CB8502E-F13D-4B1E-BD27-7BB9167C8F20}" destId="{D02A0414-D6F6-424A-A6F7-65106EDE230C}" srcOrd="1" destOrd="0" presId="urn:microsoft.com/office/officeart/2005/8/layout/bList2"/>
    <dgm:cxn modelId="{4E609E41-2C1F-47C9-BAAC-67FAE20FDE6A}" type="presParOf" srcId="{1CB8502E-F13D-4B1E-BD27-7BB9167C8F20}" destId="{2DA7CAFD-F17D-43ED-A369-1BCF7503D1FD}" srcOrd="2" destOrd="0" presId="urn:microsoft.com/office/officeart/2005/8/layout/bList2"/>
    <dgm:cxn modelId="{AB0A9C92-1A14-4626-BD09-5B2062603530}" type="presParOf" srcId="{1CB8502E-F13D-4B1E-BD27-7BB9167C8F20}" destId="{1FD713F4-2233-4B88-BB44-779F469F0F03}" srcOrd="3" destOrd="0" presId="urn:microsoft.com/office/officeart/2005/8/layout/bList2"/>
    <dgm:cxn modelId="{A7345636-10AF-4844-A9D9-BD0F5D4E1687}" type="presParOf" srcId="{35238765-2F11-4094-B382-37760879D308}" destId="{02F620B3-79FD-4155-935F-7541FA06020F}" srcOrd="3" destOrd="0" presId="urn:microsoft.com/office/officeart/2005/8/layout/bList2"/>
    <dgm:cxn modelId="{381746B6-5BDA-47EF-AFA8-555A5590532B}" type="presParOf" srcId="{35238765-2F11-4094-B382-37760879D308}" destId="{682453EC-69DC-4205-B029-E9825CABC599}" srcOrd="4" destOrd="0" presId="urn:microsoft.com/office/officeart/2005/8/layout/bList2"/>
    <dgm:cxn modelId="{5505298D-5CBF-4EE8-985E-CEC8A4055225}" type="presParOf" srcId="{682453EC-69DC-4205-B029-E9825CABC599}" destId="{12D12DDA-EF1D-4932-826C-D13C6ADEC928}" srcOrd="0" destOrd="0" presId="urn:microsoft.com/office/officeart/2005/8/layout/bList2"/>
    <dgm:cxn modelId="{E49114B3-4DB1-4D46-9963-8E0ABA614BF6}" type="presParOf" srcId="{682453EC-69DC-4205-B029-E9825CABC599}" destId="{E60E75C4-A1B7-4927-864E-E16B48C7F612}" srcOrd="1" destOrd="0" presId="urn:microsoft.com/office/officeart/2005/8/layout/bList2"/>
    <dgm:cxn modelId="{C24BFC81-FC5F-4ABA-B3A1-C851877BD560}" type="presParOf" srcId="{682453EC-69DC-4205-B029-E9825CABC599}" destId="{D5866513-A33D-4283-96C1-0ABD3AC109B5}" srcOrd="2" destOrd="0" presId="urn:microsoft.com/office/officeart/2005/8/layout/bList2"/>
    <dgm:cxn modelId="{08F4665D-3D0F-4383-A14A-D8368735CD13}" type="presParOf" srcId="{682453EC-69DC-4205-B029-E9825CABC599}" destId="{DF036E82-786D-4680-B8E2-70BF753A62F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795D0-DC70-471F-9792-2ABB7A6D4AAE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</dgm:pt>
    <dgm:pt modelId="{823E405B-CD0B-4388-B404-E6CB2AA5A5C7}">
      <dgm:prSet phldrT="[Text]"/>
      <dgm:spPr/>
      <dgm:t>
        <a:bodyPr/>
        <a:lstStyle/>
        <a:p>
          <a:r>
            <a:rPr lang="en-US" dirty="0" smtClean="0"/>
            <a:t>Voter 1</a:t>
          </a:r>
          <a:endParaRPr lang="en-US" dirty="0"/>
        </a:p>
      </dgm:t>
    </dgm:pt>
    <dgm:pt modelId="{97EA7169-E482-4514-86B3-AA0554CBFB65}" type="parTrans" cxnId="{2F51523E-C7F2-4DBA-BE65-C57BAC370151}">
      <dgm:prSet/>
      <dgm:spPr/>
      <dgm:t>
        <a:bodyPr/>
        <a:lstStyle/>
        <a:p>
          <a:endParaRPr lang="en-US"/>
        </a:p>
      </dgm:t>
    </dgm:pt>
    <dgm:pt modelId="{140F327E-20BF-4D5A-86BD-1D308C4480DF}" type="sibTrans" cxnId="{2F51523E-C7F2-4DBA-BE65-C57BAC370151}">
      <dgm:prSet/>
      <dgm:spPr/>
      <dgm:t>
        <a:bodyPr/>
        <a:lstStyle/>
        <a:p>
          <a:endParaRPr lang="en-US"/>
        </a:p>
      </dgm:t>
    </dgm:pt>
    <dgm:pt modelId="{6A07C534-B6B9-42AD-914C-70D7E5F9703A}">
      <dgm:prSet phldrT="[Text]"/>
      <dgm:spPr/>
      <dgm:t>
        <a:bodyPr/>
        <a:lstStyle/>
        <a:p>
          <a:r>
            <a:rPr lang="en-US" dirty="0" smtClean="0"/>
            <a:t>Voter 2</a:t>
          </a:r>
          <a:endParaRPr lang="en-US" dirty="0"/>
        </a:p>
      </dgm:t>
    </dgm:pt>
    <dgm:pt modelId="{2033D2C1-275F-45D6-B621-4FF167AB6ABC}" type="parTrans" cxnId="{9B674B64-DAA0-472C-A21F-5DD0747E8AE5}">
      <dgm:prSet/>
      <dgm:spPr/>
      <dgm:t>
        <a:bodyPr/>
        <a:lstStyle/>
        <a:p>
          <a:endParaRPr lang="en-US"/>
        </a:p>
      </dgm:t>
    </dgm:pt>
    <dgm:pt modelId="{0D72C811-56BF-4592-AB68-72D426DB2494}" type="sibTrans" cxnId="{9B674B64-DAA0-472C-A21F-5DD0747E8AE5}">
      <dgm:prSet/>
      <dgm:spPr/>
      <dgm:t>
        <a:bodyPr/>
        <a:lstStyle/>
        <a:p>
          <a:endParaRPr lang="en-US"/>
        </a:p>
      </dgm:t>
    </dgm:pt>
    <dgm:pt modelId="{337067FD-917A-4D19-87E7-8B39D4EF12DB}">
      <dgm:prSet phldrT="[Text]"/>
      <dgm:spPr/>
      <dgm:t>
        <a:bodyPr/>
        <a:lstStyle/>
        <a:p>
          <a:r>
            <a:rPr lang="en-US" dirty="0" err="1" smtClean="0"/>
            <a:t>Manip</a:t>
          </a:r>
          <a:r>
            <a:rPr lang="en-US" dirty="0" smtClean="0"/>
            <a:t>.</a:t>
          </a:r>
          <a:endParaRPr lang="en-US" dirty="0"/>
        </a:p>
      </dgm:t>
    </dgm:pt>
    <dgm:pt modelId="{2F25C3CF-7DCC-48AF-B29D-428C4A94DE81}" type="parTrans" cxnId="{1419AFCA-EEE9-4746-A774-073D768CA08C}">
      <dgm:prSet/>
      <dgm:spPr/>
      <dgm:t>
        <a:bodyPr/>
        <a:lstStyle/>
        <a:p>
          <a:endParaRPr lang="en-US"/>
        </a:p>
      </dgm:t>
    </dgm:pt>
    <dgm:pt modelId="{D8D7C47A-72CD-4755-835B-AB7D87A3975C}" type="sibTrans" cxnId="{1419AFCA-EEE9-4746-A774-073D768CA08C}">
      <dgm:prSet/>
      <dgm:spPr/>
      <dgm:t>
        <a:bodyPr/>
        <a:lstStyle/>
        <a:p>
          <a:endParaRPr lang="en-US"/>
        </a:p>
      </dgm:t>
    </dgm:pt>
    <dgm:pt modelId="{35238765-2F11-4094-B382-37760879D308}" type="pres">
      <dgm:prSet presAssocID="{FDF795D0-DC70-471F-9792-2ABB7A6D4AAE}" presName="diagram" presStyleCnt="0">
        <dgm:presLayoutVars>
          <dgm:dir/>
          <dgm:animLvl val="lvl"/>
          <dgm:resizeHandles val="exact"/>
        </dgm:presLayoutVars>
      </dgm:prSet>
      <dgm:spPr/>
    </dgm:pt>
    <dgm:pt modelId="{8BCF3487-1E3C-428F-A7F0-EE83D5AF7291}" type="pres">
      <dgm:prSet presAssocID="{823E405B-CD0B-4388-B404-E6CB2AA5A5C7}" presName="compNode" presStyleCnt="0"/>
      <dgm:spPr/>
    </dgm:pt>
    <dgm:pt modelId="{46C593B3-563B-42D6-8403-2766A6172E8F}" type="pres">
      <dgm:prSet presAssocID="{823E405B-CD0B-4388-B404-E6CB2AA5A5C7}" presName="childRect" presStyleLbl="bgAcc1" presStyleIdx="0" presStyleCnt="3">
        <dgm:presLayoutVars>
          <dgm:bulletEnabled val="1"/>
        </dgm:presLayoutVars>
      </dgm:prSet>
      <dgm:spPr/>
    </dgm:pt>
    <dgm:pt modelId="{EAAB5554-ADAD-4EE8-8896-0AE71433A1EF}" type="pres">
      <dgm:prSet presAssocID="{823E405B-CD0B-4388-B404-E6CB2AA5A5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681D-BB05-48F2-B9CA-89AD0BE161CB}" type="pres">
      <dgm:prSet presAssocID="{823E405B-CD0B-4388-B404-E6CB2AA5A5C7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F01B448-9472-4D08-AE6B-CF6088BCD79A}" type="pres">
      <dgm:prSet presAssocID="{823E405B-CD0B-4388-B404-E6CB2AA5A5C7}" presName="adorn" presStyleLbl="fgAccFollowNode1" presStyleIdx="0" presStyleCnt="3"/>
      <dgm:spPr/>
    </dgm:pt>
    <dgm:pt modelId="{C3B5E0E9-BFE1-4962-B2EF-A7D29E7649E8}" type="pres">
      <dgm:prSet presAssocID="{140F327E-20BF-4D5A-86BD-1D308C4480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B8502E-F13D-4B1E-BD27-7BB9167C8F20}" type="pres">
      <dgm:prSet presAssocID="{6A07C534-B6B9-42AD-914C-70D7E5F9703A}" presName="compNode" presStyleCnt="0"/>
      <dgm:spPr/>
    </dgm:pt>
    <dgm:pt modelId="{1A34CB81-87FE-4D7A-AF05-209EF32468C3}" type="pres">
      <dgm:prSet presAssocID="{6A07C534-B6B9-42AD-914C-70D7E5F9703A}" presName="childRect" presStyleLbl="bgAcc1" presStyleIdx="1" presStyleCnt="3">
        <dgm:presLayoutVars>
          <dgm:bulletEnabled val="1"/>
        </dgm:presLayoutVars>
      </dgm:prSet>
      <dgm:spPr/>
    </dgm:pt>
    <dgm:pt modelId="{D02A0414-D6F6-424A-A6F7-65106EDE230C}" type="pres">
      <dgm:prSet presAssocID="{6A07C534-B6B9-42AD-914C-70D7E5F9703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7CAFD-F17D-43ED-A369-1BCF7503D1FD}" type="pres">
      <dgm:prSet presAssocID="{6A07C534-B6B9-42AD-914C-70D7E5F9703A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FD713F4-2233-4B88-BB44-779F469F0F03}" type="pres">
      <dgm:prSet presAssocID="{6A07C534-B6B9-42AD-914C-70D7E5F9703A}" presName="adorn" presStyleLbl="fgAccFollowNode1" presStyleIdx="1" presStyleCnt="3"/>
      <dgm:spPr/>
    </dgm:pt>
    <dgm:pt modelId="{02F620B3-79FD-4155-935F-7541FA06020F}" type="pres">
      <dgm:prSet presAssocID="{0D72C811-56BF-4592-AB68-72D426DB24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2453EC-69DC-4205-B029-E9825CABC599}" type="pres">
      <dgm:prSet presAssocID="{337067FD-917A-4D19-87E7-8B39D4EF12DB}" presName="compNode" presStyleCnt="0"/>
      <dgm:spPr/>
    </dgm:pt>
    <dgm:pt modelId="{12D12DDA-EF1D-4932-826C-D13C6ADEC928}" type="pres">
      <dgm:prSet presAssocID="{337067FD-917A-4D19-87E7-8B39D4EF12DB}" presName="childRect" presStyleLbl="bgAcc1" presStyleIdx="2" presStyleCnt="3">
        <dgm:presLayoutVars>
          <dgm:bulletEnabled val="1"/>
        </dgm:presLayoutVars>
      </dgm:prSet>
      <dgm:spPr/>
    </dgm:pt>
    <dgm:pt modelId="{E60E75C4-A1B7-4927-864E-E16B48C7F612}" type="pres">
      <dgm:prSet presAssocID="{337067FD-917A-4D19-87E7-8B39D4EF12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66513-A33D-4283-96C1-0ABD3AC109B5}" type="pres">
      <dgm:prSet presAssocID="{337067FD-917A-4D19-87E7-8B39D4EF12D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F036E82-786D-4680-B8E2-70BF753A62F3}" type="pres">
      <dgm:prSet presAssocID="{337067FD-917A-4D19-87E7-8B39D4EF12DB}" presName="adorn" presStyleLbl="fgAccFollowNode1" presStyleIdx="2" presStyleCnt="3"/>
      <dgm:spPr/>
    </dgm:pt>
  </dgm:ptLst>
  <dgm:cxnLst>
    <dgm:cxn modelId="{EB391ACC-46B1-4598-8484-8598A3E782FA}" type="presOf" srcId="{6A07C534-B6B9-42AD-914C-70D7E5F9703A}" destId="{2DA7CAFD-F17D-43ED-A369-1BCF7503D1FD}" srcOrd="1" destOrd="0" presId="urn:microsoft.com/office/officeart/2005/8/layout/bList2"/>
    <dgm:cxn modelId="{8D9A5FB3-4370-4183-BB9F-49022B1FDFDB}" type="presOf" srcId="{337067FD-917A-4D19-87E7-8B39D4EF12DB}" destId="{E60E75C4-A1B7-4927-864E-E16B48C7F612}" srcOrd="0" destOrd="0" presId="urn:microsoft.com/office/officeart/2005/8/layout/bList2"/>
    <dgm:cxn modelId="{91146AF4-43A4-4B84-B6C6-6FC2798A3F2B}" type="presOf" srcId="{6A07C534-B6B9-42AD-914C-70D7E5F9703A}" destId="{D02A0414-D6F6-424A-A6F7-65106EDE230C}" srcOrd="0" destOrd="0" presId="urn:microsoft.com/office/officeart/2005/8/layout/bList2"/>
    <dgm:cxn modelId="{3D84E09E-B005-4B77-B715-4FD11244F097}" type="presOf" srcId="{0D72C811-56BF-4592-AB68-72D426DB2494}" destId="{02F620B3-79FD-4155-935F-7541FA06020F}" srcOrd="0" destOrd="0" presId="urn:microsoft.com/office/officeart/2005/8/layout/bList2"/>
    <dgm:cxn modelId="{DF1F42BD-47CF-4C9E-BF99-58C02789C1D4}" type="presOf" srcId="{FDF795D0-DC70-471F-9792-2ABB7A6D4AAE}" destId="{35238765-2F11-4094-B382-37760879D308}" srcOrd="0" destOrd="0" presId="urn:microsoft.com/office/officeart/2005/8/layout/bList2"/>
    <dgm:cxn modelId="{1419AFCA-EEE9-4746-A774-073D768CA08C}" srcId="{FDF795D0-DC70-471F-9792-2ABB7A6D4AAE}" destId="{337067FD-917A-4D19-87E7-8B39D4EF12DB}" srcOrd="2" destOrd="0" parTransId="{2F25C3CF-7DCC-48AF-B29D-428C4A94DE81}" sibTransId="{D8D7C47A-72CD-4755-835B-AB7D87A3975C}"/>
    <dgm:cxn modelId="{2F51523E-C7F2-4DBA-BE65-C57BAC370151}" srcId="{FDF795D0-DC70-471F-9792-2ABB7A6D4AAE}" destId="{823E405B-CD0B-4388-B404-E6CB2AA5A5C7}" srcOrd="0" destOrd="0" parTransId="{97EA7169-E482-4514-86B3-AA0554CBFB65}" sibTransId="{140F327E-20BF-4D5A-86BD-1D308C4480DF}"/>
    <dgm:cxn modelId="{9B674B64-DAA0-472C-A21F-5DD0747E8AE5}" srcId="{FDF795D0-DC70-471F-9792-2ABB7A6D4AAE}" destId="{6A07C534-B6B9-42AD-914C-70D7E5F9703A}" srcOrd="1" destOrd="0" parTransId="{2033D2C1-275F-45D6-B621-4FF167AB6ABC}" sibTransId="{0D72C811-56BF-4592-AB68-72D426DB2494}"/>
    <dgm:cxn modelId="{756301A7-039B-4587-B20A-1BD69CB2121B}" type="presOf" srcId="{337067FD-917A-4D19-87E7-8B39D4EF12DB}" destId="{D5866513-A33D-4283-96C1-0ABD3AC109B5}" srcOrd="1" destOrd="0" presId="urn:microsoft.com/office/officeart/2005/8/layout/bList2"/>
    <dgm:cxn modelId="{A249DE57-F7F2-4C49-957E-C82619277ED4}" type="presOf" srcId="{140F327E-20BF-4D5A-86BD-1D308C4480DF}" destId="{C3B5E0E9-BFE1-4962-B2EF-A7D29E7649E8}" srcOrd="0" destOrd="0" presId="urn:microsoft.com/office/officeart/2005/8/layout/bList2"/>
    <dgm:cxn modelId="{EB601C79-77D2-4362-924D-DD49142E2418}" type="presOf" srcId="{823E405B-CD0B-4388-B404-E6CB2AA5A5C7}" destId="{B7E4681D-BB05-48F2-B9CA-89AD0BE161CB}" srcOrd="1" destOrd="0" presId="urn:microsoft.com/office/officeart/2005/8/layout/bList2"/>
    <dgm:cxn modelId="{F81ACD92-3F32-4B88-A1BA-C2CD8F5B3AA6}" type="presOf" srcId="{823E405B-CD0B-4388-B404-E6CB2AA5A5C7}" destId="{EAAB5554-ADAD-4EE8-8896-0AE71433A1EF}" srcOrd="0" destOrd="0" presId="urn:microsoft.com/office/officeart/2005/8/layout/bList2"/>
    <dgm:cxn modelId="{391B51D9-AC15-4315-82DF-0B5B7B96B271}" type="presParOf" srcId="{35238765-2F11-4094-B382-37760879D308}" destId="{8BCF3487-1E3C-428F-A7F0-EE83D5AF7291}" srcOrd="0" destOrd="0" presId="urn:microsoft.com/office/officeart/2005/8/layout/bList2"/>
    <dgm:cxn modelId="{62455CB0-3FB9-448A-830A-A89855EA6395}" type="presParOf" srcId="{8BCF3487-1E3C-428F-A7F0-EE83D5AF7291}" destId="{46C593B3-563B-42D6-8403-2766A6172E8F}" srcOrd="0" destOrd="0" presId="urn:microsoft.com/office/officeart/2005/8/layout/bList2"/>
    <dgm:cxn modelId="{3AE84513-DBA0-4F7B-8705-37D425E1C592}" type="presParOf" srcId="{8BCF3487-1E3C-428F-A7F0-EE83D5AF7291}" destId="{EAAB5554-ADAD-4EE8-8896-0AE71433A1EF}" srcOrd="1" destOrd="0" presId="urn:microsoft.com/office/officeart/2005/8/layout/bList2"/>
    <dgm:cxn modelId="{9A7022A0-850A-40DA-8A47-80B36501DFD6}" type="presParOf" srcId="{8BCF3487-1E3C-428F-A7F0-EE83D5AF7291}" destId="{B7E4681D-BB05-48F2-B9CA-89AD0BE161CB}" srcOrd="2" destOrd="0" presId="urn:microsoft.com/office/officeart/2005/8/layout/bList2"/>
    <dgm:cxn modelId="{6E26F59F-A28A-4DAF-956F-AD6F9D87C7B9}" type="presParOf" srcId="{8BCF3487-1E3C-428F-A7F0-EE83D5AF7291}" destId="{FF01B448-9472-4D08-AE6B-CF6088BCD79A}" srcOrd="3" destOrd="0" presId="urn:microsoft.com/office/officeart/2005/8/layout/bList2"/>
    <dgm:cxn modelId="{BC090A4C-B4E2-41D0-A69C-85E14EE81CE2}" type="presParOf" srcId="{35238765-2F11-4094-B382-37760879D308}" destId="{C3B5E0E9-BFE1-4962-B2EF-A7D29E7649E8}" srcOrd="1" destOrd="0" presId="urn:microsoft.com/office/officeart/2005/8/layout/bList2"/>
    <dgm:cxn modelId="{1CCFF2B2-4A92-4051-B76F-9E6A708F295F}" type="presParOf" srcId="{35238765-2F11-4094-B382-37760879D308}" destId="{1CB8502E-F13D-4B1E-BD27-7BB9167C8F20}" srcOrd="2" destOrd="0" presId="urn:microsoft.com/office/officeart/2005/8/layout/bList2"/>
    <dgm:cxn modelId="{D9172D5F-BEFC-401F-875F-A21A293709B5}" type="presParOf" srcId="{1CB8502E-F13D-4B1E-BD27-7BB9167C8F20}" destId="{1A34CB81-87FE-4D7A-AF05-209EF32468C3}" srcOrd="0" destOrd="0" presId="urn:microsoft.com/office/officeart/2005/8/layout/bList2"/>
    <dgm:cxn modelId="{99E1D1A0-DDB4-4F0E-AECA-9FF2045797C5}" type="presParOf" srcId="{1CB8502E-F13D-4B1E-BD27-7BB9167C8F20}" destId="{D02A0414-D6F6-424A-A6F7-65106EDE230C}" srcOrd="1" destOrd="0" presId="urn:microsoft.com/office/officeart/2005/8/layout/bList2"/>
    <dgm:cxn modelId="{6FF5EF38-BD02-4523-BEDF-08DB92AA249E}" type="presParOf" srcId="{1CB8502E-F13D-4B1E-BD27-7BB9167C8F20}" destId="{2DA7CAFD-F17D-43ED-A369-1BCF7503D1FD}" srcOrd="2" destOrd="0" presId="urn:microsoft.com/office/officeart/2005/8/layout/bList2"/>
    <dgm:cxn modelId="{D5B7817E-589A-42D0-9540-47CED9708C41}" type="presParOf" srcId="{1CB8502E-F13D-4B1E-BD27-7BB9167C8F20}" destId="{1FD713F4-2233-4B88-BB44-779F469F0F03}" srcOrd="3" destOrd="0" presId="urn:microsoft.com/office/officeart/2005/8/layout/bList2"/>
    <dgm:cxn modelId="{2125D0F5-BF16-4E45-963F-F49152BADA3D}" type="presParOf" srcId="{35238765-2F11-4094-B382-37760879D308}" destId="{02F620B3-79FD-4155-935F-7541FA06020F}" srcOrd="3" destOrd="0" presId="urn:microsoft.com/office/officeart/2005/8/layout/bList2"/>
    <dgm:cxn modelId="{19D6FD79-6FFD-46FE-9AE5-6FA05B2865D6}" type="presParOf" srcId="{35238765-2F11-4094-B382-37760879D308}" destId="{682453EC-69DC-4205-B029-E9825CABC599}" srcOrd="4" destOrd="0" presId="urn:microsoft.com/office/officeart/2005/8/layout/bList2"/>
    <dgm:cxn modelId="{2EB0BC65-8E7A-4F2F-8518-A15C837689CE}" type="presParOf" srcId="{682453EC-69DC-4205-B029-E9825CABC599}" destId="{12D12DDA-EF1D-4932-826C-D13C6ADEC928}" srcOrd="0" destOrd="0" presId="urn:microsoft.com/office/officeart/2005/8/layout/bList2"/>
    <dgm:cxn modelId="{21782EA1-F864-4705-B180-0ED09962ECD1}" type="presParOf" srcId="{682453EC-69DC-4205-B029-E9825CABC599}" destId="{E60E75C4-A1B7-4927-864E-E16B48C7F612}" srcOrd="1" destOrd="0" presId="urn:microsoft.com/office/officeart/2005/8/layout/bList2"/>
    <dgm:cxn modelId="{37AB28A4-08BB-4483-BEE6-94BA9CD576B3}" type="presParOf" srcId="{682453EC-69DC-4205-B029-E9825CABC599}" destId="{D5866513-A33D-4283-96C1-0ABD3AC109B5}" srcOrd="2" destOrd="0" presId="urn:microsoft.com/office/officeart/2005/8/layout/bList2"/>
    <dgm:cxn modelId="{CE50D54A-5CD4-4E8B-B04B-566DEE9BE94D}" type="presParOf" srcId="{682453EC-69DC-4205-B029-E9825CABC599}" destId="{DF036E82-786D-4680-B8E2-70BF753A62F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795D0-DC70-471F-9792-2ABB7A6D4AAE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</dgm:pt>
    <dgm:pt modelId="{823E405B-CD0B-4388-B404-E6CB2AA5A5C7}">
      <dgm:prSet phldrT="[Text]"/>
      <dgm:spPr/>
      <dgm:t>
        <a:bodyPr/>
        <a:lstStyle/>
        <a:p>
          <a:r>
            <a:rPr lang="en-US" dirty="0" smtClean="0"/>
            <a:t>Voter 1</a:t>
          </a:r>
          <a:endParaRPr lang="en-US" dirty="0"/>
        </a:p>
      </dgm:t>
    </dgm:pt>
    <dgm:pt modelId="{97EA7169-E482-4514-86B3-AA0554CBFB65}" type="parTrans" cxnId="{2F51523E-C7F2-4DBA-BE65-C57BAC370151}">
      <dgm:prSet/>
      <dgm:spPr/>
      <dgm:t>
        <a:bodyPr/>
        <a:lstStyle/>
        <a:p>
          <a:endParaRPr lang="en-US"/>
        </a:p>
      </dgm:t>
    </dgm:pt>
    <dgm:pt modelId="{140F327E-20BF-4D5A-86BD-1D308C4480DF}" type="sibTrans" cxnId="{2F51523E-C7F2-4DBA-BE65-C57BAC370151}">
      <dgm:prSet/>
      <dgm:spPr/>
      <dgm:t>
        <a:bodyPr/>
        <a:lstStyle/>
        <a:p>
          <a:endParaRPr lang="en-US"/>
        </a:p>
      </dgm:t>
    </dgm:pt>
    <dgm:pt modelId="{6A07C534-B6B9-42AD-914C-70D7E5F9703A}">
      <dgm:prSet phldrT="[Text]"/>
      <dgm:spPr/>
      <dgm:t>
        <a:bodyPr/>
        <a:lstStyle/>
        <a:p>
          <a:r>
            <a:rPr lang="en-US" dirty="0" smtClean="0"/>
            <a:t>Voter 2</a:t>
          </a:r>
          <a:endParaRPr lang="en-US" dirty="0"/>
        </a:p>
      </dgm:t>
    </dgm:pt>
    <dgm:pt modelId="{2033D2C1-275F-45D6-B621-4FF167AB6ABC}" type="parTrans" cxnId="{9B674B64-DAA0-472C-A21F-5DD0747E8AE5}">
      <dgm:prSet/>
      <dgm:spPr/>
      <dgm:t>
        <a:bodyPr/>
        <a:lstStyle/>
        <a:p>
          <a:endParaRPr lang="en-US"/>
        </a:p>
      </dgm:t>
    </dgm:pt>
    <dgm:pt modelId="{0D72C811-56BF-4592-AB68-72D426DB2494}" type="sibTrans" cxnId="{9B674B64-DAA0-472C-A21F-5DD0747E8AE5}">
      <dgm:prSet/>
      <dgm:spPr/>
      <dgm:t>
        <a:bodyPr/>
        <a:lstStyle/>
        <a:p>
          <a:endParaRPr lang="en-US"/>
        </a:p>
      </dgm:t>
    </dgm:pt>
    <dgm:pt modelId="{337067FD-917A-4D19-87E7-8B39D4EF12DB}">
      <dgm:prSet phldrT="[Text]"/>
      <dgm:spPr/>
      <dgm:t>
        <a:bodyPr/>
        <a:lstStyle/>
        <a:p>
          <a:r>
            <a:rPr lang="en-US" dirty="0" err="1" smtClean="0"/>
            <a:t>Manip</a:t>
          </a:r>
          <a:r>
            <a:rPr lang="en-US" dirty="0" smtClean="0"/>
            <a:t>.</a:t>
          </a:r>
          <a:endParaRPr lang="en-US" dirty="0"/>
        </a:p>
      </dgm:t>
    </dgm:pt>
    <dgm:pt modelId="{2F25C3CF-7DCC-48AF-B29D-428C4A94DE81}" type="parTrans" cxnId="{1419AFCA-EEE9-4746-A774-073D768CA08C}">
      <dgm:prSet/>
      <dgm:spPr/>
      <dgm:t>
        <a:bodyPr/>
        <a:lstStyle/>
        <a:p>
          <a:endParaRPr lang="en-US"/>
        </a:p>
      </dgm:t>
    </dgm:pt>
    <dgm:pt modelId="{D8D7C47A-72CD-4755-835B-AB7D87A3975C}" type="sibTrans" cxnId="{1419AFCA-EEE9-4746-A774-073D768CA08C}">
      <dgm:prSet/>
      <dgm:spPr/>
      <dgm:t>
        <a:bodyPr/>
        <a:lstStyle/>
        <a:p>
          <a:endParaRPr lang="en-US"/>
        </a:p>
      </dgm:t>
    </dgm:pt>
    <dgm:pt modelId="{35238765-2F11-4094-B382-37760879D308}" type="pres">
      <dgm:prSet presAssocID="{FDF795D0-DC70-471F-9792-2ABB7A6D4AAE}" presName="diagram" presStyleCnt="0">
        <dgm:presLayoutVars>
          <dgm:dir/>
          <dgm:animLvl val="lvl"/>
          <dgm:resizeHandles val="exact"/>
        </dgm:presLayoutVars>
      </dgm:prSet>
      <dgm:spPr/>
    </dgm:pt>
    <dgm:pt modelId="{8BCF3487-1E3C-428F-A7F0-EE83D5AF7291}" type="pres">
      <dgm:prSet presAssocID="{823E405B-CD0B-4388-B404-E6CB2AA5A5C7}" presName="compNode" presStyleCnt="0"/>
      <dgm:spPr/>
    </dgm:pt>
    <dgm:pt modelId="{46C593B3-563B-42D6-8403-2766A6172E8F}" type="pres">
      <dgm:prSet presAssocID="{823E405B-CD0B-4388-B404-E6CB2AA5A5C7}" presName="childRect" presStyleLbl="bgAcc1" presStyleIdx="0" presStyleCnt="3">
        <dgm:presLayoutVars>
          <dgm:bulletEnabled val="1"/>
        </dgm:presLayoutVars>
      </dgm:prSet>
      <dgm:spPr/>
    </dgm:pt>
    <dgm:pt modelId="{EAAB5554-ADAD-4EE8-8896-0AE71433A1EF}" type="pres">
      <dgm:prSet presAssocID="{823E405B-CD0B-4388-B404-E6CB2AA5A5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681D-BB05-48F2-B9CA-89AD0BE161CB}" type="pres">
      <dgm:prSet presAssocID="{823E405B-CD0B-4388-B404-E6CB2AA5A5C7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F01B448-9472-4D08-AE6B-CF6088BCD79A}" type="pres">
      <dgm:prSet presAssocID="{823E405B-CD0B-4388-B404-E6CB2AA5A5C7}" presName="adorn" presStyleLbl="fgAccFollowNode1" presStyleIdx="0" presStyleCnt="3"/>
      <dgm:spPr/>
    </dgm:pt>
    <dgm:pt modelId="{C3B5E0E9-BFE1-4962-B2EF-A7D29E7649E8}" type="pres">
      <dgm:prSet presAssocID="{140F327E-20BF-4D5A-86BD-1D308C4480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B8502E-F13D-4B1E-BD27-7BB9167C8F20}" type="pres">
      <dgm:prSet presAssocID="{6A07C534-B6B9-42AD-914C-70D7E5F9703A}" presName="compNode" presStyleCnt="0"/>
      <dgm:spPr/>
    </dgm:pt>
    <dgm:pt modelId="{1A34CB81-87FE-4D7A-AF05-209EF32468C3}" type="pres">
      <dgm:prSet presAssocID="{6A07C534-B6B9-42AD-914C-70D7E5F9703A}" presName="childRect" presStyleLbl="bgAcc1" presStyleIdx="1" presStyleCnt="3">
        <dgm:presLayoutVars>
          <dgm:bulletEnabled val="1"/>
        </dgm:presLayoutVars>
      </dgm:prSet>
      <dgm:spPr/>
    </dgm:pt>
    <dgm:pt modelId="{D02A0414-D6F6-424A-A6F7-65106EDE230C}" type="pres">
      <dgm:prSet presAssocID="{6A07C534-B6B9-42AD-914C-70D7E5F9703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7CAFD-F17D-43ED-A369-1BCF7503D1FD}" type="pres">
      <dgm:prSet presAssocID="{6A07C534-B6B9-42AD-914C-70D7E5F9703A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FD713F4-2233-4B88-BB44-779F469F0F03}" type="pres">
      <dgm:prSet presAssocID="{6A07C534-B6B9-42AD-914C-70D7E5F9703A}" presName="adorn" presStyleLbl="fgAccFollowNode1" presStyleIdx="1" presStyleCnt="3"/>
      <dgm:spPr/>
    </dgm:pt>
    <dgm:pt modelId="{02F620B3-79FD-4155-935F-7541FA06020F}" type="pres">
      <dgm:prSet presAssocID="{0D72C811-56BF-4592-AB68-72D426DB24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2453EC-69DC-4205-B029-E9825CABC599}" type="pres">
      <dgm:prSet presAssocID="{337067FD-917A-4D19-87E7-8B39D4EF12DB}" presName="compNode" presStyleCnt="0"/>
      <dgm:spPr/>
    </dgm:pt>
    <dgm:pt modelId="{12D12DDA-EF1D-4932-826C-D13C6ADEC928}" type="pres">
      <dgm:prSet presAssocID="{337067FD-917A-4D19-87E7-8B39D4EF12DB}" presName="childRect" presStyleLbl="bgAcc1" presStyleIdx="2" presStyleCnt="3">
        <dgm:presLayoutVars>
          <dgm:bulletEnabled val="1"/>
        </dgm:presLayoutVars>
      </dgm:prSet>
      <dgm:spPr/>
    </dgm:pt>
    <dgm:pt modelId="{E60E75C4-A1B7-4927-864E-E16B48C7F612}" type="pres">
      <dgm:prSet presAssocID="{337067FD-917A-4D19-87E7-8B39D4EF12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66513-A33D-4283-96C1-0ABD3AC109B5}" type="pres">
      <dgm:prSet presAssocID="{337067FD-917A-4D19-87E7-8B39D4EF12D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F036E82-786D-4680-B8E2-70BF753A62F3}" type="pres">
      <dgm:prSet presAssocID="{337067FD-917A-4D19-87E7-8B39D4EF12DB}" presName="adorn" presStyleLbl="fgAccFollowNode1" presStyleIdx="2" presStyleCnt="3"/>
      <dgm:spPr/>
    </dgm:pt>
  </dgm:ptLst>
  <dgm:cxnLst>
    <dgm:cxn modelId="{0AF72C78-EEC4-4C43-8893-2BFFBD9125D6}" type="presOf" srcId="{823E405B-CD0B-4388-B404-E6CB2AA5A5C7}" destId="{EAAB5554-ADAD-4EE8-8896-0AE71433A1EF}" srcOrd="0" destOrd="0" presId="urn:microsoft.com/office/officeart/2005/8/layout/bList2"/>
    <dgm:cxn modelId="{1AE4A9BA-675B-46B0-B79A-E2CDD40A8908}" type="presOf" srcId="{FDF795D0-DC70-471F-9792-2ABB7A6D4AAE}" destId="{35238765-2F11-4094-B382-37760879D308}" srcOrd="0" destOrd="0" presId="urn:microsoft.com/office/officeart/2005/8/layout/bList2"/>
    <dgm:cxn modelId="{87C69B6C-1746-45A9-8124-C7C8730057FD}" type="presOf" srcId="{337067FD-917A-4D19-87E7-8B39D4EF12DB}" destId="{D5866513-A33D-4283-96C1-0ABD3AC109B5}" srcOrd="1" destOrd="0" presId="urn:microsoft.com/office/officeart/2005/8/layout/bList2"/>
    <dgm:cxn modelId="{B62A8817-E223-44C3-8262-ABB7CE0DDD81}" type="presOf" srcId="{6A07C534-B6B9-42AD-914C-70D7E5F9703A}" destId="{2DA7CAFD-F17D-43ED-A369-1BCF7503D1FD}" srcOrd="1" destOrd="0" presId="urn:microsoft.com/office/officeart/2005/8/layout/bList2"/>
    <dgm:cxn modelId="{5691581A-2D66-463D-8520-333531A90CC4}" type="presOf" srcId="{0D72C811-56BF-4592-AB68-72D426DB2494}" destId="{02F620B3-79FD-4155-935F-7541FA06020F}" srcOrd="0" destOrd="0" presId="urn:microsoft.com/office/officeart/2005/8/layout/bList2"/>
    <dgm:cxn modelId="{10F2A1E4-D4F4-4E79-B6A5-91796E6361B2}" type="presOf" srcId="{337067FD-917A-4D19-87E7-8B39D4EF12DB}" destId="{E60E75C4-A1B7-4927-864E-E16B48C7F612}" srcOrd="0" destOrd="0" presId="urn:microsoft.com/office/officeart/2005/8/layout/bList2"/>
    <dgm:cxn modelId="{1419AFCA-EEE9-4746-A774-073D768CA08C}" srcId="{FDF795D0-DC70-471F-9792-2ABB7A6D4AAE}" destId="{337067FD-917A-4D19-87E7-8B39D4EF12DB}" srcOrd="2" destOrd="0" parTransId="{2F25C3CF-7DCC-48AF-B29D-428C4A94DE81}" sibTransId="{D8D7C47A-72CD-4755-835B-AB7D87A3975C}"/>
    <dgm:cxn modelId="{2F51523E-C7F2-4DBA-BE65-C57BAC370151}" srcId="{FDF795D0-DC70-471F-9792-2ABB7A6D4AAE}" destId="{823E405B-CD0B-4388-B404-E6CB2AA5A5C7}" srcOrd="0" destOrd="0" parTransId="{97EA7169-E482-4514-86B3-AA0554CBFB65}" sibTransId="{140F327E-20BF-4D5A-86BD-1D308C4480DF}"/>
    <dgm:cxn modelId="{9B674B64-DAA0-472C-A21F-5DD0747E8AE5}" srcId="{FDF795D0-DC70-471F-9792-2ABB7A6D4AAE}" destId="{6A07C534-B6B9-42AD-914C-70D7E5F9703A}" srcOrd="1" destOrd="0" parTransId="{2033D2C1-275F-45D6-B621-4FF167AB6ABC}" sibTransId="{0D72C811-56BF-4592-AB68-72D426DB2494}"/>
    <dgm:cxn modelId="{FCEA4859-CFBB-4110-8EF8-A3A070F27E08}" type="presOf" srcId="{140F327E-20BF-4D5A-86BD-1D308C4480DF}" destId="{C3B5E0E9-BFE1-4962-B2EF-A7D29E7649E8}" srcOrd="0" destOrd="0" presId="urn:microsoft.com/office/officeart/2005/8/layout/bList2"/>
    <dgm:cxn modelId="{5CB882E0-C9D1-41CA-966B-3D2524BDA202}" type="presOf" srcId="{6A07C534-B6B9-42AD-914C-70D7E5F9703A}" destId="{D02A0414-D6F6-424A-A6F7-65106EDE230C}" srcOrd="0" destOrd="0" presId="urn:microsoft.com/office/officeart/2005/8/layout/bList2"/>
    <dgm:cxn modelId="{F752F732-2354-4EE6-A874-67C8673C617E}" type="presOf" srcId="{823E405B-CD0B-4388-B404-E6CB2AA5A5C7}" destId="{B7E4681D-BB05-48F2-B9CA-89AD0BE161CB}" srcOrd="1" destOrd="0" presId="urn:microsoft.com/office/officeart/2005/8/layout/bList2"/>
    <dgm:cxn modelId="{831AD9A7-EEDC-484F-A7A8-B9083C889A3D}" type="presParOf" srcId="{35238765-2F11-4094-B382-37760879D308}" destId="{8BCF3487-1E3C-428F-A7F0-EE83D5AF7291}" srcOrd="0" destOrd="0" presId="urn:microsoft.com/office/officeart/2005/8/layout/bList2"/>
    <dgm:cxn modelId="{93AF321E-A41E-4665-B261-BDC5FD0DFCAE}" type="presParOf" srcId="{8BCF3487-1E3C-428F-A7F0-EE83D5AF7291}" destId="{46C593B3-563B-42D6-8403-2766A6172E8F}" srcOrd="0" destOrd="0" presId="urn:microsoft.com/office/officeart/2005/8/layout/bList2"/>
    <dgm:cxn modelId="{04E18F9D-CD59-485E-B9CC-F55CB05C0941}" type="presParOf" srcId="{8BCF3487-1E3C-428F-A7F0-EE83D5AF7291}" destId="{EAAB5554-ADAD-4EE8-8896-0AE71433A1EF}" srcOrd="1" destOrd="0" presId="urn:microsoft.com/office/officeart/2005/8/layout/bList2"/>
    <dgm:cxn modelId="{8E0C1150-17DE-4355-B299-340DB5669FFF}" type="presParOf" srcId="{8BCF3487-1E3C-428F-A7F0-EE83D5AF7291}" destId="{B7E4681D-BB05-48F2-B9CA-89AD0BE161CB}" srcOrd="2" destOrd="0" presId="urn:microsoft.com/office/officeart/2005/8/layout/bList2"/>
    <dgm:cxn modelId="{CEBE9AF2-28CC-4F82-83BF-90334785E1C5}" type="presParOf" srcId="{8BCF3487-1E3C-428F-A7F0-EE83D5AF7291}" destId="{FF01B448-9472-4D08-AE6B-CF6088BCD79A}" srcOrd="3" destOrd="0" presId="urn:microsoft.com/office/officeart/2005/8/layout/bList2"/>
    <dgm:cxn modelId="{DFE7061C-BEE4-4DC9-9DAE-257E6F3D9A22}" type="presParOf" srcId="{35238765-2F11-4094-B382-37760879D308}" destId="{C3B5E0E9-BFE1-4962-B2EF-A7D29E7649E8}" srcOrd="1" destOrd="0" presId="urn:microsoft.com/office/officeart/2005/8/layout/bList2"/>
    <dgm:cxn modelId="{88AF329D-B5BB-4BC8-9406-0FACF57A13B5}" type="presParOf" srcId="{35238765-2F11-4094-B382-37760879D308}" destId="{1CB8502E-F13D-4B1E-BD27-7BB9167C8F20}" srcOrd="2" destOrd="0" presId="urn:microsoft.com/office/officeart/2005/8/layout/bList2"/>
    <dgm:cxn modelId="{9CC6CF1C-F738-420C-AC6E-909AE6C9C084}" type="presParOf" srcId="{1CB8502E-F13D-4B1E-BD27-7BB9167C8F20}" destId="{1A34CB81-87FE-4D7A-AF05-209EF32468C3}" srcOrd="0" destOrd="0" presId="urn:microsoft.com/office/officeart/2005/8/layout/bList2"/>
    <dgm:cxn modelId="{AB771F88-74BC-4115-8646-1FA72373BD6C}" type="presParOf" srcId="{1CB8502E-F13D-4B1E-BD27-7BB9167C8F20}" destId="{D02A0414-D6F6-424A-A6F7-65106EDE230C}" srcOrd="1" destOrd="0" presId="urn:microsoft.com/office/officeart/2005/8/layout/bList2"/>
    <dgm:cxn modelId="{F37C4C03-0B73-41CE-9C45-7F85EC2AB030}" type="presParOf" srcId="{1CB8502E-F13D-4B1E-BD27-7BB9167C8F20}" destId="{2DA7CAFD-F17D-43ED-A369-1BCF7503D1FD}" srcOrd="2" destOrd="0" presId="urn:microsoft.com/office/officeart/2005/8/layout/bList2"/>
    <dgm:cxn modelId="{85DB450A-2CF2-40F4-BFC1-FAFE345D5054}" type="presParOf" srcId="{1CB8502E-F13D-4B1E-BD27-7BB9167C8F20}" destId="{1FD713F4-2233-4B88-BB44-779F469F0F03}" srcOrd="3" destOrd="0" presId="urn:microsoft.com/office/officeart/2005/8/layout/bList2"/>
    <dgm:cxn modelId="{8F6E5BF7-AA3F-4553-B31C-5DEEB64CC549}" type="presParOf" srcId="{35238765-2F11-4094-B382-37760879D308}" destId="{02F620B3-79FD-4155-935F-7541FA06020F}" srcOrd="3" destOrd="0" presId="urn:microsoft.com/office/officeart/2005/8/layout/bList2"/>
    <dgm:cxn modelId="{A2601D15-A1A6-45CA-B406-EEE03AB00F1A}" type="presParOf" srcId="{35238765-2F11-4094-B382-37760879D308}" destId="{682453EC-69DC-4205-B029-E9825CABC599}" srcOrd="4" destOrd="0" presId="urn:microsoft.com/office/officeart/2005/8/layout/bList2"/>
    <dgm:cxn modelId="{C1381ADB-EEE2-4E79-B823-3688D1A8CBAA}" type="presParOf" srcId="{682453EC-69DC-4205-B029-E9825CABC599}" destId="{12D12DDA-EF1D-4932-826C-D13C6ADEC928}" srcOrd="0" destOrd="0" presId="urn:microsoft.com/office/officeart/2005/8/layout/bList2"/>
    <dgm:cxn modelId="{724ACEC4-250F-4174-A93C-4971E4355339}" type="presParOf" srcId="{682453EC-69DC-4205-B029-E9825CABC599}" destId="{E60E75C4-A1B7-4927-864E-E16B48C7F612}" srcOrd="1" destOrd="0" presId="urn:microsoft.com/office/officeart/2005/8/layout/bList2"/>
    <dgm:cxn modelId="{7181CE47-2950-4F82-8765-A800F468D8F3}" type="presParOf" srcId="{682453EC-69DC-4205-B029-E9825CABC599}" destId="{D5866513-A33D-4283-96C1-0ABD3AC109B5}" srcOrd="2" destOrd="0" presId="urn:microsoft.com/office/officeart/2005/8/layout/bList2"/>
    <dgm:cxn modelId="{E7AB3A98-6DC1-4418-921B-FA5A188AF60A}" type="presParOf" srcId="{682453EC-69DC-4205-B029-E9825CABC599}" destId="{DF036E82-786D-4680-B8E2-70BF753A62F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F795D0-DC70-471F-9792-2ABB7A6D4AAE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E405B-CD0B-4388-B404-E6CB2AA5A5C7}">
      <dgm:prSet phldrT="[Text]"/>
      <dgm:spPr/>
      <dgm:t>
        <a:bodyPr/>
        <a:lstStyle/>
        <a:p>
          <a:r>
            <a:rPr lang="en-US" dirty="0" smtClean="0"/>
            <a:t>Voter 1</a:t>
          </a:r>
        </a:p>
      </dgm:t>
    </dgm:pt>
    <dgm:pt modelId="{97EA7169-E482-4514-86B3-AA0554CBFB65}" type="parTrans" cxnId="{2F51523E-C7F2-4DBA-BE65-C57BAC370151}">
      <dgm:prSet/>
      <dgm:spPr/>
      <dgm:t>
        <a:bodyPr/>
        <a:lstStyle/>
        <a:p>
          <a:endParaRPr lang="en-US"/>
        </a:p>
      </dgm:t>
    </dgm:pt>
    <dgm:pt modelId="{140F327E-20BF-4D5A-86BD-1D308C4480DF}" type="sibTrans" cxnId="{2F51523E-C7F2-4DBA-BE65-C57BAC370151}">
      <dgm:prSet/>
      <dgm:spPr/>
      <dgm:t>
        <a:bodyPr/>
        <a:lstStyle/>
        <a:p>
          <a:endParaRPr lang="en-US"/>
        </a:p>
      </dgm:t>
    </dgm:pt>
    <dgm:pt modelId="{B43475DA-C4D1-49C3-A5CF-90E14C495BA6}">
      <dgm:prSet phldrT="[Text]"/>
      <dgm:spPr/>
      <dgm:t>
        <a:bodyPr/>
        <a:lstStyle/>
        <a:p>
          <a:r>
            <a:rPr lang="en-US" dirty="0" smtClean="0"/>
            <a:t>Voter 2</a:t>
          </a:r>
        </a:p>
      </dgm:t>
    </dgm:pt>
    <dgm:pt modelId="{E369858F-29CF-4143-924E-D2705BD43546}" type="parTrans" cxnId="{CBF097CB-1A2B-40F3-9254-6EB69A97FF25}">
      <dgm:prSet/>
      <dgm:spPr/>
      <dgm:t>
        <a:bodyPr/>
        <a:lstStyle/>
        <a:p>
          <a:endParaRPr lang="en-US"/>
        </a:p>
      </dgm:t>
    </dgm:pt>
    <dgm:pt modelId="{236138FB-6D26-47BB-BDB2-3BB9A047AE01}" type="sibTrans" cxnId="{CBF097CB-1A2B-40F3-9254-6EB69A97FF25}">
      <dgm:prSet/>
      <dgm:spPr/>
      <dgm:t>
        <a:bodyPr/>
        <a:lstStyle/>
        <a:p>
          <a:endParaRPr lang="en-US"/>
        </a:p>
      </dgm:t>
    </dgm:pt>
    <dgm:pt modelId="{218AAB28-AD8A-4490-A486-46BBECA42275}">
      <dgm:prSet phldrT="[Text]"/>
      <dgm:spPr/>
      <dgm:t>
        <a:bodyPr/>
        <a:lstStyle/>
        <a:p>
          <a:r>
            <a:rPr lang="en-US" dirty="0" smtClean="0"/>
            <a:t>Voter 3</a:t>
          </a:r>
        </a:p>
      </dgm:t>
    </dgm:pt>
    <dgm:pt modelId="{1F313053-4FAA-47D3-A4B4-969695F86C19}" type="parTrans" cxnId="{B3F9006A-3CA5-4BA1-A4C7-FEFF97BF83F1}">
      <dgm:prSet/>
      <dgm:spPr/>
      <dgm:t>
        <a:bodyPr/>
        <a:lstStyle/>
        <a:p>
          <a:endParaRPr lang="en-US"/>
        </a:p>
      </dgm:t>
    </dgm:pt>
    <dgm:pt modelId="{3E600951-C0C6-4F75-B6A6-FDEE4BB56A3F}" type="sibTrans" cxnId="{B3F9006A-3CA5-4BA1-A4C7-FEFF97BF83F1}">
      <dgm:prSet/>
      <dgm:spPr/>
      <dgm:t>
        <a:bodyPr/>
        <a:lstStyle/>
        <a:p>
          <a:endParaRPr lang="en-US"/>
        </a:p>
      </dgm:t>
    </dgm:pt>
    <dgm:pt modelId="{867E2D01-5CC8-4681-B887-EC587CADE5F1}">
      <dgm:prSet phldrT="[Text]"/>
      <dgm:spPr/>
      <dgm:t>
        <a:bodyPr/>
        <a:lstStyle/>
        <a:p>
          <a:r>
            <a:rPr lang="en-US" dirty="0" smtClean="0"/>
            <a:t>Voter 4</a:t>
          </a:r>
        </a:p>
      </dgm:t>
    </dgm:pt>
    <dgm:pt modelId="{E5345027-4957-42C0-8DD9-3D21181A6687}" type="parTrans" cxnId="{D7FDDC3B-50DE-44AA-8319-407EE122AF26}">
      <dgm:prSet/>
      <dgm:spPr/>
      <dgm:t>
        <a:bodyPr/>
        <a:lstStyle/>
        <a:p>
          <a:endParaRPr lang="en-US"/>
        </a:p>
      </dgm:t>
    </dgm:pt>
    <dgm:pt modelId="{1C89E5DC-735E-4A8B-BE15-5ED8D45780F9}" type="sibTrans" cxnId="{D7FDDC3B-50DE-44AA-8319-407EE122AF26}">
      <dgm:prSet/>
      <dgm:spPr/>
      <dgm:t>
        <a:bodyPr/>
        <a:lstStyle/>
        <a:p>
          <a:endParaRPr lang="en-US"/>
        </a:p>
      </dgm:t>
    </dgm:pt>
    <dgm:pt modelId="{E8C42663-9137-43EE-B02F-8C26E98F3844}">
      <dgm:prSet phldrT="[Text]"/>
      <dgm:spPr/>
      <dgm:t>
        <a:bodyPr/>
        <a:lstStyle/>
        <a:p>
          <a:r>
            <a:rPr lang="en-US" dirty="0" err="1" smtClean="0"/>
            <a:t>Manip</a:t>
          </a:r>
          <a:r>
            <a:rPr lang="en-US" dirty="0" smtClean="0"/>
            <a:t>.</a:t>
          </a:r>
        </a:p>
      </dgm:t>
    </dgm:pt>
    <dgm:pt modelId="{0881139A-B471-4B91-AE80-4B4F56028C45}" type="parTrans" cxnId="{5039BC44-300C-44A5-815F-A7763B8824D5}">
      <dgm:prSet/>
      <dgm:spPr/>
      <dgm:t>
        <a:bodyPr/>
        <a:lstStyle/>
        <a:p>
          <a:endParaRPr lang="en-US"/>
        </a:p>
      </dgm:t>
    </dgm:pt>
    <dgm:pt modelId="{A76507AB-4444-426F-83DB-5148F772E0F5}" type="sibTrans" cxnId="{5039BC44-300C-44A5-815F-A7763B8824D5}">
      <dgm:prSet/>
      <dgm:spPr/>
      <dgm:t>
        <a:bodyPr/>
        <a:lstStyle/>
        <a:p>
          <a:endParaRPr lang="en-US"/>
        </a:p>
      </dgm:t>
    </dgm:pt>
    <dgm:pt modelId="{35238765-2F11-4094-B382-37760879D308}" type="pres">
      <dgm:prSet presAssocID="{FDF795D0-DC70-471F-9792-2ABB7A6D4AA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F3487-1E3C-428F-A7F0-EE83D5AF7291}" type="pres">
      <dgm:prSet presAssocID="{823E405B-CD0B-4388-B404-E6CB2AA5A5C7}" presName="compNode" presStyleCnt="0"/>
      <dgm:spPr/>
    </dgm:pt>
    <dgm:pt modelId="{46C593B3-563B-42D6-8403-2766A6172E8F}" type="pres">
      <dgm:prSet presAssocID="{823E405B-CD0B-4388-B404-E6CB2AA5A5C7}" presName="childRect" presStyleLbl="bgAcc1" presStyleIdx="0" presStyleCnt="5">
        <dgm:presLayoutVars>
          <dgm:bulletEnabled val="1"/>
        </dgm:presLayoutVars>
      </dgm:prSet>
      <dgm:spPr/>
    </dgm:pt>
    <dgm:pt modelId="{EAAB5554-ADAD-4EE8-8896-0AE71433A1EF}" type="pres">
      <dgm:prSet presAssocID="{823E405B-CD0B-4388-B404-E6CB2AA5A5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681D-BB05-48F2-B9CA-89AD0BE161CB}" type="pres">
      <dgm:prSet presAssocID="{823E405B-CD0B-4388-B404-E6CB2AA5A5C7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FF01B448-9472-4D08-AE6B-CF6088BCD79A}" type="pres">
      <dgm:prSet presAssocID="{823E405B-CD0B-4388-B404-E6CB2AA5A5C7}" presName="adorn" presStyleLbl="fgAccFollowNode1" presStyleIdx="0" presStyleCnt="5"/>
      <dgm:spPr/>
    </dgm:pt>
    <dgm:pt modelId="{C3B5E0E9-BFE1-4962-B2EF-A7D29E7649E8}" type="pres">
      <dgm:prSet presAssocID="{140F327E-20BF-4D5A-86BD-1D308C4480D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20FFD0-5633-4F53-BAE1-D0A5E90AEDE3}" type="pres">
      <dgm:prSet presAssocID="{B43475DA-C4D1-49C3-A5CF-90E14C495BA6}" presName="compNode" presStyleCnt="0"/>
      <dgm:spPr/>
    </dgm:pt>
    <dgm:pt modelId="{5EF4F2B5-E9F7-48C8-B940-A126E163476C}" type="pres">
      <dgm:prSet presAssocID="{B43475DA-C4D1-49C3-A5CF-90E14C495BA6}" presName="childRect" presStyleLbl="bgAcc1" presStyleIdx="1" presStyleCnt="5">
        <dgm:presLayoutVars>
          <dgm:bulletEnabled val="1"/>
        </dgm:presLayoutVars>
      </dgm:prSet>
      <dgm:spPr/>
    </dgm:pt>
    <dgm:pt modelId="{0E1C3F75-BEE3-4B3D-BFB5-79CD7CCE81FD}" type="pres">
      <dgm:prSet presAssocID="{B43475DA-C4D1-49C3-A5CF-90E14C495B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9CFC0-6EA5-4624-BEFE-41C163BCA15C}" type="pres">
      <dgm:prSet presAssocID="{B43475DA-C4D1-49C3-A5CF-90E14C495BA6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9955C91A-B7D9-4965-ACDC-D7018CCD4D28}" type="pres">
      <dgm:prSet presAssocID="{B43475DA-C4D1-49C3-A5CF-90E14C495BA6}" presName="adorn" presStyleLbl="fgAccFollowNode1" presStyleIdx="1" presStyleCnt="5"/>
      <dgm:spPr/>
    </dgm:pt>
    <dgm:pt modelId="{144FFCA1-F324-4CE1-AA6C-7222455E7CE5}" type="pres">
      <dgm:prSet presAssocID="{236138FB-6D26-47BB-BDB2-3BB9A047AE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17FC9D-2749-47B0-BD10-DBB83361EB2B}" type="pres">
      <dgm:prSet presAssocID="{218AAB28-AD8A-4490-A486-46BBECA42275}" presName="compNode" presStyleCnt="0"/>
      <dgm:spPr/>
    </dgm:pt>
    <dgm:pt modelId="{1FE4826F-4586-4DC7-8892-272C4099D3C5}" type="pres">
      <dgm:prSet presAssocID="{218AAB28-AD8A-4490-A486-46BBECA42275}" presName="childRect" presStyleLbl="bgAcc1" presStyleIdx="2" presStyleCnt="5">
        <dgm:presLayoutVars>
          <dgm:bulletEnabled val="1"/>
        </dgm:presLayoutVars>
      </dgm:prSet>
      <dgm:spPr/>
    </dgm:pt>
    <dgm:pt modelId="{95429E27-4170-4AC3-A328-68595EF6F9FD}" type="pres">
      <dgm:prSet presAssocID="{218AAB28-AD8A-4490-A486-46BBECA422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20ABD-DCE7-491C-89DC-4CDB665D3683}" type="pres">
      <dgm:prSet presAssocID="{218AAB28-AD8A-4490-A486-46BBECA42275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D5C00A7D-A98F-4915-8638-C692181271BE}" type="pres">
      <dgm:prSet presAssocID="{218AAB28-AD8A-4490-A486-46BBECA42275}" presName="adorn" presStyleLbl="fgAccFollowNode1" presStyleIdx="2" presStyleCnt="5"/>
      <dgm:spPr/>
    </dgm:pt>
    <dgm:pt modelId="{A8B84184-49ED-437B-8F46-9A96FE958346}" type="pres">
      <dgm:prSet presAssocID="{3E600951-C0C6-4F75-B6A6-FDEE4BB56A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481A1E-106C-4C5F-8A1F-49F1DB4169F3}" type="pres">
      <dgm:prSet presAssocID="{867E2D01-5CC8-4681-B887-EC587CADE5F1}" presName="compNode" presStyleCnt="0"/>
      <dgm:spPr/>
    </dgm:pt>
    <dgm:pt modelId="{2B6CA4CC-CDC5-4AAB-B452-B27D3FBAE12E}" type="pres">
      <dgm:prSet presAssocID="{867E2D01-5CC8-4681-B887-EC587CADE5F1}" presName="childRect" presStyleLbl="bgAcc1" presStyleIdx="3" presStyleCnt="5" custLinFactNeighborX="-58539" custLinFactNeighborY="-4568">
        <dgm:presLayoutVars>
          <dgm:bulletEnabled val="1"/>
        </dgm:presLayoutVars>
      </dgm:prSet>
      <dgm:spPr/>
    </dgm:pt>
    <dgm:pt modelId="{687C72EB-81EE-43F2-B985-502979C238A8}" type="pres">
      <dgm:prSet presAssocID="{867E2D01-5CC8-4681-B887-EC587CADE5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4680B-AAB0-4F7E-BC2E-C071CC28E02C}" type="pres">
      <dgm:prSet presAssocID="{867E2D01-5CC8-4681-B887-EC587CADE5F1}" presName="parentRect" presStyleLbl="alignNode1" presStyleIdx="3" presStyleCnt="5" custLinFactNeighborX="-59107" custLinFactNeighborY="-10624"/>
      <dgm:spPr/>
      <dgm:t>
        <a:bodyPr/>
        <a:lstStyle/>
        <a:p>
          <a:endParaRPr lang="en-US"/>
        </a:p>
      </dgm:t>
    </dgm:pt>
    <dgm:pt modelId="{5458F55A-A5E8-460C-BCCC-A0DE5EE1F9A8}" type="pres">
      <dgm:prSet presAssocID="{867E2D01-5CC8-4681-B887-EC587CADE5F1}" presName="adorn" presStyleLbl="fgAccFollowNode1" presStyleIdx="3" presStyleCnt="5" custLinFactX="70501" custLinFactNeighborX="100000" custLinFactNeighborY="-1624"/>
      <dgm:spPr/>
    </dgm:pt>
    <dgm:pt modelId="{0DE54A97-39AE-4ABF-B083-4921CF191AC8}" type="pres">
      <dgm:prSet presAssocID="{1C89E5DC-735E-4A8B-BE15-5ED8D45780F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D55FE6-4F5A-459E-9DE7-47D137065626}" type="pres">
      <dgm:prSet presAssocID="{E8C42663-9137-43EE-B02F-8C26E98F3844}" presName="compNode" presStyleCnt="0"/>
      <dgm:spPr/>
    </dgm:pt>
    <dgm:pt modelId="{784CBBA8-9EEC-489E-B58F-302B00CD8967}" type="pres">
      <dgm:prSet presAssocID="{E8C42663-9137-43EE-B02F-8C26E98F3844}" presName="childRect" presStyleLbl="bgAcc1" presStyleIdx="4" presStyleCnt="5" custLinFactNeighborX="-59107" custLinFactNeighborY="-5330">
        <dgm:presLayoutVars>
          <dgm:bulletEnabled val="1"/>
        </dgm:presLayoutVars>
      </dgm:prSet>
      <dgm:spPr/>
    </dgm:pt>
    <dgm:pt modelId="{713C4B23-1A42-43B9-805A-A680089D01DE}" type="pres">
      <dgm:prSet presAssocID="{E8C42663-9137-43EE-B02F-8C26E98F384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6502B-754C-45C1-9C00-0FCCB4812AEE}" type="pres">
      <dgm:prSet presAssocID="{E8C42663-9137-43EE-B02F-8C26E98F3844}" presName="parentRect" presStyleLbl="alignNode1" presStyleIdx="4" presStyleCnt="5" custLinFactNeighborX="-59676" custLinFactNeighborY="-12394"/>
      <dgm:spPr/>
      <dgm:t>
        <a:bodyPr/>
        <a:lstStyle/>
        <a:p>
          <a:endParaRPr lang="en-US"/>
        </a:p>
      </dgm:t>
    </dgm:pt>
    <dgm:pt modelId="{2AD737BC-7960-4AAB-9D56-5E4EC2753D13}" type="pres">
      <dgm:prSet presAssocID="{E8C42663-9137-43EE-B02F-8C26E98F3844}" presName="adorn" presStyleLbl="fgAccFollowNode1" presStyleIdx="4" presStyleCnt="5" custLinFactX="-203386" custLinFactNeighborX="-300000"/>
      <dgm:spPr/>
    </dgm:pt>
  </dgm:ptLst>
  <dgm:cxnLst>
    <dgm:cxn modelId="{F13C8A20-852E-4FE4-8ED5-513226EB18F9}" type="presOf" srcId="{218AAB28-AD8A-4490-A486-46BBECA42275}" destId="{B8620ABD-DCE7-491C-89DC-4CDB665D3683}" srcOrd="1" destOrd="0" presId="urn:microsoft.com/office/officeart/2005/8/layout/bList2"/>
    <dgm:cxn modelId="{395AA332-0491-4158-B600-4E1612099745}" type="presOf" srcId="{1C89E5DC-735E-4A8B-BE15-5ED8D45780F9}" destId="{0DE54A97-39AE-4ABF-B083-4921CF191AC8}" srcOrd="0" destOrd="0" presId="urn:microsoft.com/office/officeart/2005/8/layout/bList2"/>
    <dgm:cxn modelId="{B3F9006A-3CA5-4BA1-A4C7-FEFF97BF83F1}" srcId="{FDF795D0-DC70-471F-9792-2ABB7A6D4AAE}" destId="{218AAB28-AD8A-4490-A486-46BBECA42275}" srcOrd="2" destOrd="0" parTransId="{1F313053-4FAA-47D3-A4B4-969695F86C19}" sibTransId="{3E600951-C0C6-4F75-B6A6-FDEE4BB56A3F}"/>
    <dgm:cxn modelId="{CBF097CB-1A2B-40F3-9254-6EB69A97FF25}" srcId="{FDF795D0-DC70-471F-9792-2ABB7A6D4AAE}" destId="{B43475DA-C4D1-49C3-A5CF-90E14C495BA6}" srcOrd="1" destOrd="0" parTransId="{E369858F-29CF-4143-924E-D2705BD43546}" sibTransId="{236138FB-6D26-47BB-BDB2-3BB9A047AE01}"/>
    <dgm:cxn modelId="{8B530B4F-A244-4705-A943-1E2D67F50E2A}" type="presOf" srcId="{E8C42663-9137-43EE-B02F-8C26E98F3844}" destId="{713C4B23-1A42-43B9-805A-A680089D01DE}" srcOrd="0" destOrd="0" presId="urn:microsoft.com/office/officeart/2005/8/layout/bList2"/>
    <dgm:cxn modelId="{12F4B53A-F45F-420E-9793-FF0F3AAE0E53}" type="presOf" srcId="{236138FB-6D26-47BB-BDB2-3BB9A047AE01}" destId="{144FFCA1-F324-4CE1-AA6C-7222455E7CE5}" srcOrd="0" destOrd="0" presId="urn:microsoft.com/office/officeart/2005/8/layout/bList2"/>
    <dgm:cxn modelId="{ADAA73F5-6FD0-4DF0-AF95-01AF1E38F671}" type="presOf" srcId="{867E2D01-5CC8-4681-B887-EC587CADE5F1}" destId="{687C72EB-81EE-43F2-B985-502979C238A8}" srcOrd="0" destOrd="0" presId="urn:microsoft.com/office/officeart/2005/8/layout/bList2"/>
    <dgm:cxn modelId="{43543EF1-52CE-43F0-8C86-65D99EBB8F7B}" type="presOf" srcId="{218AAB28-AD8A-4490-A486-46BBECA42275}" destId="{95429E27-4170-4AC3-A328-68595EF6F9FD}" srcOrd="0" destOrd="0" presId="urn:microsoft.com/office/officeart/2005/8/layout/bList2"/>
    <dgm:cxn modelId="{D7FDDC3B-50DE-44AA-8319-407EE122AF26}" srcId="{FDF795D0-DC70-471F-9792-2ABB7A6D4AAE}" destId="{867E2D01-5CC8-4681-B887-EC587CADE5F1}" srcOrd="3" destOrd="0" parTransId="{E5345027-4957-42C0-8DD9-3D21181A6687}" sibTransId="{1C89E5DC-735E-4A8B-BE15-5ED8D45780F9}"/>
    <dgm:cxn modelId="{0145259D-B9F9-4A18-BFE8-9B87725B1A28}" type="presOf" srcId="{B43475DA-C4D1-49C3-A5CF-90E14C495BA6}" destId="{0E1C3F75-BEE3-4B3D-BFB5-79CD7CCE81FD}" srcOrd="0" destOrd="0" presId="urn:microsoft.com/office/officeart/2005/8/layout/bList2"/>
    <dgm:cxn modelId="{6548821E-C543-47BF-9555-64598356A625}" type="presOf" srcId="{867E2D01-5CC8-4681-B887-EC587CADE5F1}" destId="{A934680B-AAB0-4F7E-BC2E-C071CC28E02C}" srcOrd="1" destOrd="0" presId="urn:microsoft.com/office/officeart/2005/8/layout/bList2"/>
    <dgm:cxn modelId="{24055A3B-DDF8-4734-BCEF-9D23C9D32720}" type="presOf" srcId="{823E405B-CD0B-4388-B404-E6CB2AA5A5C7}" destId="{EAAB5554-ADAD-4EE8-8896-0AE71433A1EF}" srcOrd="0" destOrd="0" presId="urn:microsoft.com/office/officeart/2005/8/layout/bList2"/>
    <dgm:cxn modelId="{114F07DC-7BA4-4EED-AC16-B025582BC030}" type="presOf" srcId="{140F327E-20BF-4D5A-86BD-1D308C4480DF}" destId="{C3B5E0E9-BFE1-4962-B2EF-A7D29E7649E8}" srcOrd="0" destOrd="0" presId="urn:microsoft.com/office/officeart/2005/8/layout/bList2"/>
    <dgm:cxn modelId="{5039BC44-300C-44A5-815F-A7763B8824D5}" srcId="{FDF795D0-DC70-471F-9792-2ABB7A6D4AAE}" destId="{E8C42663-9137-43EE-B02F-8C26E98F3844}" srcOrd="4" destOrd="0" parTransId="{0881139A-B471-4B91-AE80-4B4F56028C45}" sibTransId="{A76507AB-4444-426F-83DB-5148F772E0F5}"/>
    <dgm:cxn modelId="{BF8BDB37-BB07-42FE-9953-FA3CAF18FF66}" type="presOf" srcId="{3E600951-C0C6-4F75-B6A6-FDEE4BB56A3F}" destId="{A8B84184-49ED-437B-8F46-9A96FE958346}" srcOrd="0" destOrd="0" presId="urn:microsoft.com/office/officeart/2005/8/layout/bList2"/>
    <dgm:cxn modelId="{2F51523E-C7F2-4DBA-BE65-C57BAC370151}" srcId="{FDF795D0-DC70-471F-9792-2ABB7A6D4AAE}" destId="{823E405B-CD0B-4388-B404-E6CB2AA5A5C7}" srcOrd="0" destOrd="0" parTransId="{97EA7169-E482-4514-86B3-AA0554CBFB65}" sibTransId="{140F327E-20BF-4D5A-86BD-1D308C4480DF}"/>
    <dgm:cxn modelId="{2E7EAB8D-72A6-4CEC-A10F-12F4BC9BD8F3}" type="presOf" srcId="{823E405B-CD0B-4388-B404-E6CB2AA5A5C7}" destId="{B7E4681D-BB05-48F2-B9CA-89AD0BE161CB}" srcOrd="1" destOrd="0" presId="urn:microsoft.com/office/officeart/2005/8/layout/bList2"/>
    <dgm:cxn modelId="{656455F9-C595-49D0-9113-B0A2DAACAB7D}" type="presOf" srcId="{E8C42663-9137-43EE-B02F-8C26E98F3844}" destId="{1816502B-754C-45C1-9C00-0FCCB4812AEE}" srcOrd="1" destOrd="0" presId="urn:microsoft.com/office/officeart/2005/8/layout/bList2"/>
    <dgm:cxn modelId="{E1F6AA3D-4DF1-4A1D-B9F7-77529ABAFA0E}" type="presOf" srcId="{B43475DA-C4D1-49C3-A5CF-90E14C495BA6}" destId="{18F9CFC0-6EA5-4624-BEFE-41C163BCA15C}" srcOrd="1" destOrd="0" presId="urn:microsoft.com/office/officeart/2005/8/layout/bList2"/>
    <dgm:cxn modelId="{DDBA9676-3C48-4368-8235-909474FC2599}" type="presOf" srcId="{FDF795D0-DC70-471F-9792-2ABB7A6D4AAE}" destId="{35238765-2F11-4094-B382-37760879D308}" srcOrd="0" destOrd="0" presId="urn:microsoft.com/office/officeart/2005/8/layout/bList2"/>
    <dgm:cxn modelId="{1AF08937-AC9F-4999-9CB6-6BFE4C12F210}" type="presParOf" srcId="{35238765-2F11-4094-B382-37760879D308}" destId="{8BCF3487-1E3C-428F-A7F0-EE83D5AF7291}" srcOrd="0" destOrd="0" presId="urn:microsoft.com/office/officeart/2005/8/layout/bList2"/>
    <dgm:cxn modelId="{A7A304A4-FAF0-4063-8F4E-48AED5DE44DE}" type="presParOf" srcId="{8BCF3487-1E3C-428F-A7F0-EE83D5AF7291}" destId="{46C593B3-563B-42D6-8403-2766A6172E8F}" srcOrd="0" destOrd="0" presId="urn:microsoft.com/office/officeart/2005/8/layout/bList2"/>
    <dgm:cxn modelId="{6E0C8176-1918-46F9-910B-9D6D8C221AD5}" type="presParOf" srcId="{8BCF3487-1E3C-428F-A7F0-EE83D5AF7291}" destId="{EAAB5554-ADAD-4EE8-8896-0AE71433A1EF}" srcOrd="1" destOrd="0" presId="urn:microsoft.com/office/officeart/2005/8/layout/bList2"/>
    <dgm:cxn modelId="{55648E2F-4C65-4399-8723-2D70C0290FB0}" type="presParOf" srcId="{8BCF3487-1E3C-428F-A7F0-EE83D5AF7291}" destId="{B7E4681D-BB05-48F2-B9CA-89AD0BE161CB}" srcOrd="2" destOrd="0" presId="urn:microsoft.com/office/officeart/2005/8/layout/bList2"/>
    <dgm:cxn modelId="{8F70256C-FF33-4F1F-BCFB-3B93C95F0872}" type="presParOf" srcId="{8BCF3487-1E3C-428F-A7F0-EE83D5AF7291}" destId="{FF01B448-9472-4D08-AE6B-CF6088BCD79A}" srcOrd="3" destOrd="0" presId="urn:microsoft.com/office/officeart/2005/8/layout/bList2"/>
    <dgm:cxn modelId="{22184C99-10E4-4277-B791-2A82A43BF7F9}" type="presParOf" srcId="{35238765-2F11-4094-B382-37760879D308}" destId="{C3B5E0E9-BFE1-4962-B2EF-A7D29E7649E8}" srcOrd="1" destOrd="0" presId="urn:microsoft.com/office/officeart/2005/8/layout/bList2"/>
    <dgm:cxn modelId="{D266E66D-C1A6-468F-9773-AB102C924A80}" type="presParOf" srcId="{35238765-2F11-4094-B382-37760879D308}" destId="{0B20FFD0-5633-4F53-BAE1-D0A5E90AEDE3}" srcOrd="2" destOrd="0" presId="urn:microsoft.com/office/officeart/2005/8/layout/bList2"/>
    <dgm:cxn modelId="{6D584BFD-B226-4239-84E3-72817A38DED3}" type="presParOf" srcId="{0B20FFD0-5633-4F53-BAE1-D0A5E90AEDE3}" destId="{5EF4F2B5-E9F7-48C8-B940-A126E163476C}" srcOrd="0" destOrd="0" presId="urn:microsoft.com/office/officeart/2005/8/layout/bList2"/>
    <dgm:cxn modelId="{A3F8CAEF-6AF2-4903-B11F-052BFD17B4BF}" type="presParOf" srcId="{0B20FFD0-5633-4F53-BAE1-D0A5E90AEDE3}" destId="{0E1C3F75-BEE3-4B3D-BFB5-79CD7CCE81FD}" srcOrd="1" destOrd="0" presId="urn:microsoft.com/office/officeart/2005/8/layout/bList2"/>
    <dgm:cxn modelId="{5796C490-E1B9-484C-895B-624A8D05B2B5}" type="presParOf" srcId="{0B20FFD0-5633-4F53-BAE1-D0A5E90AEDE3}" destId="{18F9CFC0-6EA5-4624-BEFE-41C163BCA15C}" srcOrd="2" destOrd="0" presId="urn:microsoft.com/office/officeart/2005/8/layout/bList2"/>
    <dgm:cxn modelId="{E57872AF-8410-4654-8465-5BBD0BA0B7A4}" type="presParOf" srcId="{0B20FFD0-5633-4F53-BAE1-D0A5E90AEDE3}" destId="{9955C91A-B7D9-4965-ACDC-D7018CCD4D28}" srcOrd="3" destOrd="0" presId="urn:microsoft.com/office/officeart/2005/8/layout/bList2"/>
    <dgm:cxn modelId="{15DAF19F-0428-4063-B7E4-228B868945A2}" type="presParOf" srcId="{35238765-2F11-4094-B382-37760879D308}" destId="{144FFCA1-F324-4CE1-AA6C-7222455E7CE5}" srcOrd="3" destOrd="0" presId="urn:microsoft.com/office/officeart/2005/8/layout/bList2"/>
    <dgm:cxn modelId="{AB6EEA9A-9649-42CD-8507-EDBFCB0366E8}" type="presParOf" srcId="{35238765-2F11-4094-B382-37760879D308}" destId="{6817FC9D-2749-47B0-BD10-DBB83361EB2B}" srcOrd="4" destOrd="0" presId="urn:microsoft.com/office/officeart/2005/8/layout/bList2"/>
    <dgm:cxn modelId="{14576618-3A4F-44FD-BAF9-07F2439B83B0}" type="presParOf" srcId="{6817FC9D-2749-47B0-BD10-DBB83361EB2B}" destId="{1FE4826F-4586-4DC7-8892-272C4099D3C5}" srcOrd="0" destOrd="0" presId="urn:microsoft.com/office/officeart/2005/8/layout/bList2"/>
    <dgm:cxn modelId="{201DCFCE-808C-4D4D-B389-C031923DE266}" type="presParOf" srcId="{6817FC9D-2749-47B0-BD10-DBB83361EB2B}" destId="{95429E27-4170-4AC3-A328-68595EF6F9FD}" srcOrd="1" destOrd="0" presId="urn:microsoft.com/office/officeart/2005/8/layout/bList2"/>
    <dgm:cxn modelId="{A83DB80F-4093-4BF8-8745-C95A474B84D4}" type="presParOf" srcId="{6817FC9D-2749-47B0-BD10-DBB83361EB2B}" destId="{B8620ABD-DCE7-491C-89DC-4CDB665D3683}" srcOrd="2" destOrd="0" presId="urn:microsoft.com/office/officeart/2005/8/layout/bList2"/>
    <dgm:cxn modelId="{4A417AFC-2B82-45A2-8092-59C439ED7BDB}" type="presParOf" srcId="{6817FC9D-2749-47B0-BD10-DBB83361EB2B}" destId="{D5C00A7D-A98F-4915-8638-C692181271BE}" srcOrd="3" destOrd="0" presId="urn:microsoft.com/office/officeart/2005/8/layout/bList2"/>
    <dgm:cxn modelId="{7DD4B9FF-E3EC-4795-9A4F-1F49218CE025}" type="presParOf" srcId="{35238765-2F11-4094-B382-37760879D308}" destId="{A8B84184-49ED-437B-8F46-9A96FE958346}" srcOrd="5" destOrd="0" presId="urn:microsoft.com/office/officeart/2005/8/layout/bList2"/>
    <dgm:cxn modelId="{E0A33EAA-BAAD-4509-99F9-D89D1F5F6E92}" type="presParOf" srcId="{35238765-2F11-4094-B382-37760879D308}" destId="{F0481A1E-106C-4C5F-8A1F-49F1DB4169F3}" srcOrd="6" destOrd="0" presId="urn:microsoft.com/office/officeart/2005/8/layout/bList2"/>
    <dgm:cxn modelId="{F35EAF02-F561-47E4-8133-3C6817FED877}" type="presParOf" srcId="{F0481A1E-106C-4C5F-8A1F-49F1DB4169F3}" destId="{2B6CA4CC-CDC5-4AAB-B452-B27D3FBAE12E}" srcOrd="0" destOrd="0" presId="urn:microsoft.com/office/officeart/2005/8/layout/bList2"/>
    <dgm:cxn modelId="{13FB2A20-2620-4C1F-95C9-FCFF95C4DEE8}" type="presParOf" srcId="{F0481A1E-106C-4C5F-8A1F-49F1DB4169F3}" destId="{687C72EB-81EE-43F2-B985-502979C238A8}" srcOrd="1" destOrd="0" presId="urn:microsoft.com/office/officeart/2005/8/layout/bList2"/>
    <dgm:cxn modelId="{68729B2B-F69D-4FE5-94F4-B8AF640ED060}" type="presParOf" srcId="{F0481A1E-106C-4C5F-8A1F-49F1DB4169F3}" destId="{A934680B-AAB0-4F7E-BC2E-C071CC28E02C}" srcOrd="2" destOrd="0" presId="urn:microsoft.com/office/officeart/2005/8/layout/bList2"/>
    <dgm:cxn modelId="{59D90F04-12E6-40AE-B483-864D286DC4A8}" type="presParOf" srcId="{F0481A1E-106C-4C5F-8A1F-49F1DB4169F3}" destId="{5458F55A-A5E8-460C-BCCC-A0DE5EE1F9A8}" srcOrd="3" destOrd="0" presId="urn:microsoft.com/office/officeart/2005/8/layout/bList2"/>
    <dgm:cxn modelId="{3CF3DA32-9897-4B4A-B924-D58D0EBACFBA}" type="presParOf" srcId="{35238765-2F11-4094-B382-37760879D308}" destId="{0DE54A97-39AE-4ABF-B083-4921CF191AC8}" srcOrd="7" destOrd="0" presId="urn:microsoft.com/office/officeart/2005/8/layout/bList2"/>
    <dgm:cxn modelId="{4D8A0FD7-7934-4A36-BBB7-741463A954D6}" type="presParOf" srcId="{35238765-2F11-4094-B382-37760879D308}" destId="{14D55FE6-4F5A-459E-9DE7-47D137065626}" srcOrd="8" destOrd="0" presId="urn:microsoft.com/office/officeart/2005/8/layout/bList2"/>
    <dgm:cxn modelId="{9544DE46-8DBB-44CF-B4DF-7E3C88848BF8}" type="presParOf" srcId="{14D55FE6-4F5A-459E-9DE7-47D137065626}" destId="{784CBBA8-9EEC-489E-B58F-302B00CD8967}" srcOrd="0" destOrd="0" presId="urn:microsoft.com/office/officeart/2005/8/layout/bList2"/>
    <dgm:cxn modelId="{E3AEB447-D702-4C9D-B038-99B3E23C898C}" type="presParOf" srcId="{14D55FE6-4F5A-459E-9DE7-47D137065626}" destId="{713C4B23-1A42-43B9-805A-A680089D01DE}" srcOrd="1" destOrd="0" presId="urn:microsoft.com/office/officeart/2005/8/layout/bList2"/>
    <dgm:cxn modelId="{53964053-8335-425B-B35F-1749731A3900}" type="presParOf" srcId="{14D55FE6-4F5A-459E-9DE7-47D137065626}" destId="{1816502B-754C-45C1-9C00-0FCCB4812AEE}" srcOrd="2" destOrd="0" presId="urn:microsoft.com/office/officeart/2005/8/layout/bList2"/>
    <dgm:cxn modelId="{6962B9B3-38EE-482D-BF06-26A6AF82D66F}" type="presParOf" srcId="{14D55FE6-4F5A-459E-9DE7-47D137065626}" destId="{2AD737BC-7960-4AAB-9D56-5E4EC2753D1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6CE880-DABF-4DA9-AA46-78C95664D781}" type="doc">
      <dgm:prSet loTypeId="urn:microsoft.com/office/officeart/2005/8/layout/target1" loCatId="relationship" qsTypeId="urn:microsoft.com/office/officeart/2005/8/quickstyle/3d4" qsCatId="3D" csTypeId="urn:microsoft.com/office/officeart/2005/8/colors/accent6_4" csCatId="accent6" phldr="1"/>
      <dgm:spPr/>
    </dgm:pt>
    <dgm:pt modelId="{2D38F84A-A848-4BEA-B8B4-64A6E2038469}">
      <dgm:prSet phldrT="[Text]"/>
      <dgm:spPr/>
      <dgm:t>
        <a:bodyPr/>
        <a:lstStyle/>
        <a:p>
          <a:r>
            <a:rPr lang="en-US" dirty="0" smtClean="0"/>
            <a:t>Algorithm fails</a:t>
          </a:r>
          <a:endParaRPr lang="en-US" dirty="0"/>
        </a:p>
      </dgm:t>
    </dgm:pt>
    <dgm:pt modelId="{6490463E-DFEC-48D9-9A8D-462F02C19939}" type="parTrans" cxnId="{046A5DD9-D987-4C6A-869C-222ECA94B1EA}">
      <dgm:prSet/>
      <dgm:spPr/>
      <dgm:t>
        <a:bodyPr/>
        <a:lstStyle/>
        <a:p>
          <a:endParaRPr lang="en-US"/>
        </a:p>
      </dgm:t>
    </dgm:pt>
    <dgm:pt modelId="{519D5D94-6972-4825-BF0F-FA147A40EEAC}" type="sibTrans" cxnId="{046A5DD9-D987-4C6A-869C-222ECA94B1EA}">
      <dgm:prSet/>
      <dgm:spPr/>
      <dgm:t>
        <a:bodyPr/>
        <a:lstStyle/>
        <a:p>
          <a:endParaRPr lang="en-US"/>
        </a:p>
      </dgm:t>
    </dgm:pt>
    <dgm:pt modelId="{1761C5D1-A069-45BE-801E-52FBEA0A1682}">
      <dgm:prSet phldrT="[Text]"/>
      <dgm:spPr/>
      <dgm:t>
        <a:bodyPr/>
        <a:lstStyle/>
        <a:p>
          <a:r>
            <a:rPr lang="en-US" dirty="0" smtClean="0"/>
            <a:t>“Yes” instances</a:t>
          </a:r>
          <a:endParaRPr lang="en-US" dirty="0"/>
        </a:p>
      </dgm:t>
    </dgm:pt>
    <dgm:pt modelId="{FBC9B982-1B5B-4EF2-80E9-7AB3C7BE81AA}" type="parTrans" cxnId="{FA47FC32-5C7E-49D6-9D66-5DC34CF3C278}">
      <dgm:prSet/>
      <dgm:spPr/>
      <dgm:t>
        <a:bodyPr/>
        <a:lstStyle/>
        <a:p>
          <a:endParaRPr lang="en-US"/>
        </a:p>
      </dgm:t>
    </dgm:pt>
    <dgm:pt modelId="{A4F7BF4F-1C23-4070-834F-728F3D7AB152}" type="sibTrans" cxnId="{FA47FC32-5C7E-49D6-9D66-5DC34CF3C278}">
      <dgm:prSet/>
      <dgm:spPr/>
      <dgm:t>
        <a:bodyPr/>
        <a:lstStyle/>
        <a:p>
          <a:endParaRPr lang="en-US"/>
        </a:p>
      </dgm:t>
    </dgm:pt>
    <dgm:pt modelId="{577BF6E4-BB9E-4A68-B089-8A56E0DA3E2F}">
      <dgm:prSet phldrT="[Text]"/>
      <dgm:spPr/>
      <dgm:t>
        <a:bodyPr/>
        <a:lstStyle/>
        <a:p>
          <a:r>
            <a:rPr lang="en-US" dirty="0" smtClean="0"/>
            <a:t>All instances</a:t>
          </a:r>
          <a:endParaRPr lang="en-US" dirty="0"/>
        </a:p>
      </dgm:t>
    </dgm:pt>
    <dgm:pt modelId="{36A6ACA7-3AA1-47D5-B8B7-6ECF39A1F38C}" type="parTrans" cxnId="{75C1C28E-DEC3-4571-B839-F7A9FA26ED45}">
      <dgm:prSet/>
      <dgm:spPr/>
      <dgm:t>
        <a:bodyPr/>
        <a:lstStyle/>
        <a:p>
          <a:endParaRPr lang="en-US"/>
        </a:p>
      </dgm:t>
    </dgm:pt>
    <dgm:pt modelId="{797C087E-6818-4D2E-971E-BAC93AA0BD24}" type="sibTrans" cxnId="{75C1C28E-DEC3-4571-B839-F7A9FA26ED45}">
      <dgm:prSet/>
      <dgm:spPr/>
      <dgm:t>
        <a:bodyPr/>
        <a:lstStyle/>
        <a:p>
          <a:endParaRPr lang="en-US"/>
        </a:p>
      </dgm:t>
    </dgm:pt>
    <dgm:pt modelId="{5A1DB635-36F3-47C1-813D-09C66D026B02}" type="pres">
      <dgm:prSet presAssocID="{906CE880-DABF-4DA9-AA46-78C95664D781}" presName="composite" presStyleCnt="0">
        <dgm:presLayoutVars>
          <dgm:chMax val="5"/>
          <dgm:dir/>
          <dgm:resizeHandles val="exact"/>
        </dgm:presLayoutVars>
      </dgm:prSet>
      <dgm:spPr/>
    </dgm:pt>
    <dgm:pt modelId="{588AB189-25BF-44B8-85A6-BF84E7B3D3EE}" type="pres">
      <dgm:prSet presAssocID="{2D38F84A-A848-4BEA-B8B4-64A6E2038469}" presName="circle1" presStyleLbl="lnNode1" presStyleIdx="0" presStyleCnt="3" custScaleX="65232" custScaleY="64157" custLinFactNeighborX="0" custLinFactNeighborY="6810"/>
      <dgm:spPr>
        <a:solidFill>
          <a:srgbClr val="0070C0"/>
        </a:solidFill>
      </dgm:spPr>
    </dgm:pt>
    <dgm:pt modelId="{02E10EFE-16C5-4C2B-A473-39E6FBC0FF1E}" type="pres">
      <dgm:prSet presAssocID="{2D38F84A-A848-4BEA-B8B4-64A6E2038469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8A2CD-6937-4B3F-AE8C-B83E6586A40D}" type="pres">
      <dgm:prSet presAssocID="{2D38F84A-A848-4BEA-B8B4-64A6E2038469}" presName="line1" presStyleLbl="callout" presStyleIdx="0" presStyleCnt="6"/>
      <dgm:spPr/>
    </dgm:pt>
    <dgm:pt modelId="{8A35B70F-D071-432C-8B1E-222B1F15D601}" type="pres">
      <dgm:prSet presAssocID="{2D38F84A-A848-4BEA-B8B4-64A6E2038469}" presName="d1" presStyleLbl="callout" presStyleIdx="1" presStyleCnt="6"/>
      <dgm:spPr/>
    </dgm:pt>
    <dgm:pt modelId="{67BDE88C-5485-467A-944F-3060309555BB}" type="pres">
      <dgm:prSet presAssocID="{1761C5D1-A069-45BE-801E-52FBEA0A1682}" presName="circle2" presStyleLbl="lnNode1" presStyleIdx="1" presStyleCnt="3"/>
      <dgm:spPr>
        <a:solidFill>
          <a:schemeClr val="bg2">
            <a:lumMod val="75000"/>
          </a:schemeClr>
        </a:solidFill>
      </dgm:spPr>
    </dgm:pt>
    <dgm:pt modelId="{B3D5A5ED-C877-434C-9B2B-54DB7913130C}" type="pres">
      <dgm:prSet presAssocID="{1761C5D1-A069-45BE-801E-52FBEA0A1682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24CD0-DBCA-4857-A7BF-9E0B1D373C39}" type="pres">
      <dgm:prSet presAssocID="{1761C5D1-A069-45BE-801E-52FBEA0A1682}" presName="line2" presStyleLbl="callout" presStyleIdx="2" presStyleCnt="6"/>
      <dgm:spPr/>
    </dgm:pt>
    <dgm:pt modelId="{4D4438E8-266C-4F70-ACCC-D49EE74075F1}" type="pres">
      <dgm:prSet presAssocID="{1761C5D1-A069-45BE-801E-52FBEA0A1682}" presName="d2" presStyleLbl="callout" presStyleIdx="3" presStyleCnt="6"/>
      <dgm:spPr/>
    </dgm:pt>
    <dgm:pt modelId="{7483B17D-1FC4-4B50-933C-242478CBAB61}" type="pres">
      <dgm:prSet presAssocID="{577BF6E4-BB9E-4A68-B089-8A56E0DA3E2F}" presName="circle3" presStyleLbl="lnNode1" presStyleIdx="2" presStyleCnt="3"/>
      <dgm:spPr>
        <a:solidFill>
          <a:schemeClr val="bg2">
            <a:lumMod val="90000"/>
          </a:schemeClr>
        </a:solidFill>
      </dgm:spPr>
    </dgm:pt>
    <dgm:pt modelId="{B6BE9740-D435-472F-B3E1-ECC0475C242A}" type="pres">
      <dgm:prSet presAssocID="{577BF6E4-BB9E-4A68-B089-8A56E0DA3E2F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D313A-FC2C-4522-9315-5BB7C802F663}" type="pres">
      <dgm:prSet presAssocID="{577BF6E4-BB9E-4A68-B089-8A56E0DA3E2F}" presName="line3" presStyleLbl="callout" presStyleIdx="4" presStyleCnt="6"/>
      <dgm:spPr/>
    </dgm:pt>
    <dgm:pt modelId="{CD474EEB-2AA4-4028-A398-2877CD10D304}" type="pres">
      <dgm:prSet presAssocID="{577BF6E4-BB9E-4A68-B089-8A56E0DA3E2F}" presName="d3" presStyleLbl="callout" presStyleIdx="5" presStyleCnt="6"/>
      <dgm:spPr/>
    </dgm:pt>
  </dgm:ptLst>
  <dgm:cxnLst>
    <dgm:cxn modelId="{FA47FC32-5C7E-49D6-9D66-5DC34CF3C278}" srcId="{906CE880-DABF-4DA9-AA46-78C95664D781}" destId="{1761C5D1-A069-45BE-801E-52FBEA0A1682}" srcOrd="1" destOrd="0" parTransId="{FBC9B982-1B5B-4EF2-80E9-7AB3C7BE81AA}" sibTransId="{A4F7BF4F-1C23-4070-834F-728F3D7AB152}"/>
    <dgm:cxn modelId="{75C1C28E-DEC3-4571-B839-F7A9FA26ED45}" srcId="{906CE880-DABF-4DA9-AA46-78C95664D781}" destId="{577BF6E4-BB9E-4A68-B089-8A56E0DA3E2F}" srcOrd="2" destOrd="0" parTransId="{36A6ACA7-3AA1-47D5-B8B7-6ECF39A1F38C}" sibTransId="{797C087E-6818-4D2E-971E-BAC93AA0BD24}"/>
    <dgm:cxn modelId="{9701DB1B-03A3-4130-BAAA-C2670E15588C}" type="presOf" srcId="{906CE880-DABF-4DA9-AA46-78C95664D781}" destId="{5A1DB635-36F3-47C1-813D-09C66D026B02}" srcOrd="0" destOrd="0" presId="urn:microsoft.com/office/officeart/2005/8/layout/target1"/>
    <dgm:cxn modelId="{BD2B1AA9-1C96-4AA7-A2EC-D906BD73D58C}" type="presOf" srcId="{1761C5D1-A069-45BE-801E-52FBEA0A1682}" destId="{B3D5A5ED-C877-434C-9B2B-54DB7913130C}" srcOrd="0" destOrd="0" presId="urn:microsoft.com/office/officeart/2005/8/layout/target1"/>
    <dgm:cxn modelId="{71FC3380-77EF-4019-91BE-498257C03EC8}" type="presOf" srcId="{2D38F84A-A848-4BEA-B8B4-64A6E2038469}" destId="{02E10EFE-16C5-4C2B-A473-39E6FBC0FF1E}" srcOrd="0" destOrd="0" presId="urn:microsoft.com/office/officeart/2005/8/layout/target1"/>
    <dgm:cxn modelId="{046A5DD9-D987-4C6A-869C-222ECA94B1EA}" srcId="{906CE880-DABF-4DA9-AA46-78C95664D781}" destId="{2D38F84A-A848-4BEA-B8B4-64A6E2038469}" srcOrd="0" destOrd="0" parTransId="{6490463E-DFEC-48D9-9A8D-462F02C19939}" sibTransId="{519D5D94-6972-4825-BF0F-FA147A40EEAC}"/>
    <dgm:cxn modelId="{D38DA8A3-5CD0-4641-9477-46CCF76ABD0A}" type="presOf" srcId="{577BF6E4-BB9E-4A68-B089-8A56E0DA3E2F}" destId="{B6BE9740-D435-472F-B3E1-ECC0475C242A}" srcOrd="0" destOrd="0" presId="urn:microsoft.com/office/officeart/2005/8/layout/target1"/>
    <dgm:cxn modelId="{07255B80-A2F7-4464-9561-1A4FF564DFA2}" type="presParOf" srcId="{5A1DB635-36F3-47C1-813D-09C66D026B02}" destId="{588AB189-25BF-44B8-85A6-BF84E7B3D3EE}" srcOrd="0" destOrd="0" presId="urn:microsoft.com/office/officeart/2005/8/layout/target1"/>
    <dgm:cxn modelId="{42731930-B26C-40A3-9288-808F0B17130E}" type="presParOf" srcId="{5A1DB635-36F3-47C1-813D-09C66D026B02}" destId="{02E10EFE-16C5-4C2B-A473-39E6FBC0FF1E}" srcOrd="1" destOrd="0" presId="urn:microsoft.com/office/officeart/2005/8/layout/target1"/>
    <dgm:cxn modelId="{FFE91D29-2257-4A09-8965-CA711A316FA7}" type="presParOf" srcId="{5A1DB635-36F3-47C1-813D-09C66D026B02}" destId="{5F58A2CD-6937-4B3F-AE8C-B83E6586A40D}" srcOrd="2" destOrd="0" presId="urn:microsoft.com/office/officeart/2005/8/layout/target1"/>
    <dgm:cxn modelId="{6A55ECBC-B6DD-4504-ABBD-36694DC17706}" type="presParOf" srcId="{5A1DB635-36F3-47C1-813D-09C66D026B02}" destId="{8A35B70F-D071-432C-8B1E-222B1F15D601}" srcOrd="3" destOrd="0" presId="urn:microsoft.com/office/officeart/2005/8/layout/target1"/>
    <dgm:cxn modelId="{085E1EA6-5E8C-461A-A348-7C3C985FDCF2}" type="presParOf" srcId="{5A1DB635-36F3-47C1-813D-09C66D026B02}" destId="{67BDE88C-5485-467A-944F-3060309555BB}" srcOrd="4" destOrd="0" presId="urn:microsoft.com/office/officeart/2005/8/layout/target1"/>
    <dgm:cxn modelId="{6970EB7F-ECA6-4DE7-8ADD-6990163BB468}" type="presParOf" srcId="{5A1DB635-36F3-47C1-813D-09C66D026B02}" destId="{B3D5A5ED-C877-434C-9B2B-54DB7913130C}" srcOrd="5" destOrd="0" presId="urn:microsoft.com/office/officeart/2005/8/layout/target1"/>
    <dgm:cxn modelId="{7795EB87-4D1B-414B-8B4D-CBDB846C8023}" type="presParOf" srcId="{5A1DB635-36F3-47C1-813D-09C66D026B02}" destId="{E0924CD0-DBCA-4857-A7BF-9E0B1D373C39}" srcOrd="6" destOrd="0" presId="urn:microsoft.com/office/officeart/2005/8/layout/target1"/>
    <dgm:cxn modelId="{B82F9D7B-E034-4EFA-BB82-D8514EBB6FA7}" type="presParOf" srcId="{5A1DB635-36F3-47C1-813D-09C66D026B02}" destId="{4D4438E8-266C-4F70-ACCC-D49EE74075F1}" srcOrd="7" destOrd="0" presId="urn:microsoft.com/office/officeart/2005/8/layout/target1"/>
    <dgm:cxn modelId="{4ABB8BCA-B2A5-40D4-A47B-CF2D67BC6400}" type="presParOf" srcId="{5A1DB635-36F3-47C1-813D-09C66D026B02}" destId="{7483B17D-1FC4-4B50-933C-242478CBAB61}" srcOrd="8" destOrd="0" presId="urn:microsoft.com/office/officeart/2005/8/layout/target1"/>
    <dgm:cxn modelId="{2B037DE6-9FB7-4BEE-8189-FE58A0CC1F3E}" type="presParOf" srcId="{5A1DB635-36F3-47C1-813D-09C66D026B02}" destId="{B6BE9740-D435-472F-B3E1-ECC0475C242A}" srcOrd="9" destOrd="0" presId="urn:microsoft.com/office/officeart/2005/8/layout/target1"/>
    <dgm:cxn modelId="{6B6B0A7A-1823-4795-859E-35F043F3EA57}" type="presParOf" srcId="{5A1DB635-36F3-47C1-813D-09C66D026B02}" destId="{EE1D313A-FC2C-4522-9315-5BB7C802F663}" srcOrd="10" destOrd="0" presId="urn:microsoft.com/office/officeart/2005/8/layout/target1"/>
    <dgm:cxn modelId="{119DF78B-42DA-43B9-96E0-193298F99FD7}" type="presParOf" srcId="{5A1DB635-36F3-47C1-813D-09C66D026B02}" destId="{CD474EEB-2AA4-4028-A398-2877CD10D30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F6843E-EF95-441D-A98E-D6DCA84CCE5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7F1D90-8C49-4F0F-BA14-7F7E4F0ABB2C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</a:t>
          </a:r>
          <a:endParaRPr lang="en-US" dirty="0">
            <a:solidFill>
              <a:schemeClr val="tx1"/>
            </a:solidFill>
          </a:endParaRPr>
        </a:p>
      </dgm:t>
    </dgm:pt>
    <dgm:pt modelId="{6CDC2D0B-1E56-41D4-B6A8-0EEBA5AE91D4}" type="parTrans" cxnId="{0C887BD5-9E55-4A9A-8B7A-CF9C599D7C1E}">
      <dgm:prSet/>
      <dgm:spPr/>
      <dgm:t>
        <a:bodyPr/>
        <a:lstStyle/>
        <a:p>
          <a:endParaRPr lang="en-US"/>
        </a:p>
      </dgm:t>
    </dgm:pt>
    <dgm:pt modelId="{BE3A03E4-0D04-42F8-B361-A9C90869328E}" type="sibTrans" cxnId="{0C887BD5-9E55-4A9A-8B7A-CF9C599D7C1E}">
      <dgm:prSet/>
      <dgm:spPr/>
      <dgm:t>
        <a:bodyPr/>
        <a:lstStyle/>
        <a:p>
          <a:endParaRPr lang="en-US"/>
        </a:p>
      </dgm:t>
    </dgm:pt>
    <dgm:pt modelId="{58DFB030-2895-4F99-A841-2A096DC15072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</a:t>
          </a:r>
          <a:endParaRPr lang="en-US" dirty="0">
            <a:solidFill>
              <a:schemeClr val="tx1"/>
            </a:solidFill>
          </a:endParaRPr>
        </a:p>
      </dgm:t>
    </dgm:pt>
    <dgm:pt modelId="{72496596-A243-4822-966E-C821FD791FEB}" type="parTrans" cxnId="{91CCDF4A-4C80-422F-9ED6-3CE68C303705}">
      <dgm:prSet/>
      <dgm:spPr/>
      <dgm:t>
        <a:bodyPr/>
        <a:lstStyle/>
        <a:p>
          <a:endParaRPr lang="en-US"/>
        </a:p>
      </dgm:t>
    </dgm:pt>
    <dgm:pt modelId="{6B8F3268-93D1-4129-8BEE-F4FD2DEF2735}" type="sibTrans" cxnId="{91CCDF4A-4C80-422F-9ED6-3CE68C303705}">
      <dgm:prSet/>
      <dgm:spPr/>
      <dgm:t>
        <a:bodyPr/>
        <a:lstStyle/>
        <a:p>
          <a:endParaRPr lang="en-US"/>
        </a:p>
      </dgm:t>
    </dgm:pt>
    <dgm:pt modelId="{6786205D-6913-40EF-AD06-AA01F1F0F605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</a:t>
          </a:r>
          <a:endParaRPr lang="en-US" dirty="0">
            <a:solidFill>
              <a:schemeClr val="tx1"/>
            </a:solidFill>
          </a:endParaRPr>
        </a:p>
      </dgm:t>
    </dgm:pt>
    <dgm:pt modelId="{4BB3F4FB-147C-4EE5-924E-915D86C11E8A}" type="parTrans" cxnId="{E98AEBE7-5E9C-4679-8099-C1727CDB3C9E}">
      <dgm:prSet/>
      <dgm:spPr/>
      <dgm:t>
        <a:bodyPr/>
        <a:lstStyle/>
        <a:p>
          <a:endParaRPr lang="en-US"/>
        </a:p>
      </dgm:t>
    </dgm:pt>
    <dgm:pt modelId="{637C072C-7944-4871-A155-DC9645216FB0}" type="sibTrans" cxnId="{E98AEBE7-5E9C-4679-8099-C1727CDB3C9E}">
      <dgm:prSet/>
      <dgm:spPr/>
      <dgm:t>
        <a:bodyPr/>
        <a:lstStyle/>
        <a:p>
          <a:endParaRPr lang="en-US"/>
        </a:p>
      </dgm:t>
    </dgm:pt>
    <dgm:pt modelId="{29C12E97-4D4A-4B8A-A4C4-76596EB8FFCE}" type="pres">
      <dgm:prSet presAssocID="{96F6843E-EF95-441D-A98E-D6DCA84CCE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820CB-A227-4F51-8860-4BC3CABD01C7}" type="pres">
      <dgm:prSet presAssocID="{0F7F1D90-8C49-4F0F-BA14-7F7E4F0ABB2C}" presName="composite" presStyleCnt="0"/>
      <dgm:spPr/>
      <dgm:t>
        <a:bodyPr/>
        <a:lstStyle/>
        <a:p>
          <a:endParaRPr lang="en-US"/>
        </a:p>
      </dgm:t>
    </dgm:pt>
    <dgm:pt modelId="{BF5DA4E3-F004-4172-B177-1E1C13667C71}" type="pres">
      <dgm:prSet presAssocID="{0F7F1D90-8C49-4F0F-BA14-7F7E4F0ABB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0A29-E8EA-4D36-AC3E-3F99CF2182E7}" type="pres">
      <dgm:prSet presAssocID="{0F7F1D90-8C49-4F0F-BA14-7F7E4F0ABB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7AD7-EC54-4CD3-96D9-02725C724B0B}" type="pres">
      <dgm:prSet presAssocID="{BE3A03E4-0D04-42F8-B361-A9C90869328E}" presName="sp" presStyleCnt="0"/>
      <dgm:spPr/>
      <dgm:t>
        <a:bodyPr/>
        <a:lstStyle/>
        <a:p>
          <a:endParaRPr lang="en-US"/>
        </a:p>
      </dgm:t>
    </dgm:pt>
    <dgm:pt modelId="{7AA5F4E3-BB9B-46D5-901A-3A3C949A50A4}" type="pres">
      <dgm:prSet presAssocID="{58DFB030-2895-4F99-A841-2A096DC15072}" presName="composite" presStyleCnt="0"/>
      <dgm:spPr/>
      <dgm:t>
        <a:bodyPr/>
        <a:lstStyle/>
        <a:p>
          <a:endParaRPr lang="en-US"/>
        </a:p>
      </dgm:t>
    </dgm:pt>
    <dgm:pt modelId="{2FF17269-3854-4897-ADEA-EE413CA6FBA9}" type="pres">
      <dgm:prSet presAssocID="{58DFB030-2895-4F99-A841-2A096DC150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8EACB-0E40-44AE-84B5-0C492E5B61D3}" type="pres">
      <dgm:prSet presAssocID="{58DFB030-2895-4F99-A841-2A096DC150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E5FC-D690-4223-9B58-B18D3CDB017B}" type="pres">
      <dgm:prSet presAssocID="{6B8F3268-93D1-4129-8BEE-F4FD2DEF2735}" presName="sp" presStyleCnt="0"/>
      <dgm:spPr/>
      <dgm:t>
        <a:bodyPr/>
        <a:lstStyle/>
        <a:p>
          <a:endParaRPr lang="en-US"/>
        </a:p>
      </dgm:t>
    </dgm:pt>
    <dgm:pt modelId="{14F26525-4823-4DB8-85A4-FCFE0F87DBC2}" type="pres">
      <dgm:prSet presAssocID="{6786205D-6913-40EF-AD06-AA01F1F0F605}" presName="composite" presStyleCnt="0"/>
      <dgm:spPr/>
      <dgm:t>
        <a:bodyPr/>
        <a:lstStyle/>
        <a:p>
          <a:endParaRPr lang="en-US"/>
        </a:p>
      </dgm:t>
    </dgm:pt>
    <dgm:pt modelId="{64E90BC0-1CCD-486D-A80E-1C9CEF23309E}" type="pres">
      <dgm:prSet presAssocID="{6786205D-6913-40EF-AD06-AA01F1F0F6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6632-6348-4F6A-A06F-C102B340ABC1}" type="pres">
      <dgm:prSet presAssocID="{6786205D-6913-40EF-AD06-AA01F1F0F6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8AEBE7-5E9C-4679-8099-C1727CDB3C9E}" srcId="{96F6843E-EF95-441D-A98E-D6DCA84CCE56}" destId="{6786205D-6913-40EF-AD06-AA01F1F0F605}" srcOrd="2" destOrd="0" parTransId="{4BB3F4FB-147C-4EE5-924E-915D86C11E8A}" sibTransId="{637C072C-7944-4871-A155-DC9645216FB0}"/>
    <dgm:cxn modelId="{D21FDDE0-D899-411C-8FD2-A343C710DBE7}" type="presOf" srcId="{58DFB030-2895-4F99-A841-2A096DC15072}" destId="{2FF17269-3854-4897-ADEA-EE413CA6FBA9}" srcOrd="0" destOrd="0" presId="urn:microsoft.com/office/officeart/2005/8/layout/chevron2"/>
    <dgm:cxn modelId="{91CCDF4A-4C80-422F-9ED6-3CE68C303705}" srcId="{96F6843E-EF95-441D-A98E-D6DCA84CCE56}" destId="{58DFB030-2895-4F99-A841-2A096DC15072}" srcOrd="1" destOrd="0" parTransId="{72496596-A243-4822-966E-C821FD791FEB}" sibTransId="{6B8F3268-93D1-4129-8BEE-F4FD2DEF2735}"/>
    <dgm:cxn modelId="{C189249A-F326-4192-8EB5-F7372B2B9C24}" type="presOf" srcId="{96F6843E-EF95-441D-A98E-D6DCA84CCE56}" destId="{29C12E97-4D4A-4B8A-A4C4-76596EB8FFCE}" srcOrd="0" destOrd="0" presId="urn:microsoft.com/office/officeart/2005/8/layout/chevron2"/>
    <dgm:cxn modelId="{0C887BD5-9E55-4A9A-8B7A-CF9C599D7C1E}" srcId="{96F6843E-EF95-441D-A98E-D6DCA84CCE56}" destId="{0F7F1D90-8C49-4F0F-BA14-7F7E4F0ABB2C}" srcOrd="0" destOrd="0" parTransId="{6CDC2D0B-1E56-41D4-B6A8-0EEBA5AE91D4}" sibTransId="{BE3A03E4-0D04-42F8-B361-A9C90869328E}"/>
    <dgm:cxn modelId="{7EAC091E-2E9D-4F18-BF55-D98CE1F839E9}" type="presOf" srcId="{6786205D-6913-40EF-AD06-AA01F1F0F605}" destId="{64E90BC0-1CCD-486D-A80E-1C9CEF23309E}" srcOrd="0" destOrd="0" presId="urn:microsoft.com/office/officeart/2005/8/layout/chevron2"/>
    <dgm:cxn modelId="{32E8146F-112F-460A-BA73-DCC028A19A49}" type="presOf" srcId="{0F7F1D90-8C49-4F0F-BA14-7F7E4F0ABB2C}" destId="{BF5DA4E3-F004-4172-B177-1E1C13667C71}" srcOrd="0" destOrd="0" presId="urn:microsoft.com/office/officeart/2005/8/layout/chevron2"/>
    <dgm:cxn modelId="{31EDCB9E-C9CE-47AB-9545-089C721EF76D}" type="presParOf" srcId="{29C12E97-4D4A-4B8A-A4C4-76596EB8FFCE}" destId="{F28820CB-A227-4F51-8860-4BC3CABD01C7}" srcOrd="0" destOrd="0" presId="urn:microsoft.com/office/officeart/2005/8/layout/chevron2"/>
    <dgm:cxn modelId="{C6BD07C3-FE76-4791-8938-1421330AF2FD}" type="presParOf" srcId="{F28820CB-A227-4F51-8860-4BC3CABD01C7}" destId="{BF5DA4E3-F004-4172-B177-1E1C13667C71}" srcOrd="0" destOrd="0" presId="urn:microsoft.com/office/officeart/2005/8/layout/chevron2"/>
    <dgm:cxn modelId="{E1AF9292-58A6-47EC-83CD-93012FA0AE15}" type="presParOf" srcId="{F28820CB-A227-4F51-8860-4BC3CABD01C7}" destId="{71100A29-E8EA-4D36-AC3E-3F99CF2182E7}" srcOrd="1" destOrd="0" presId="urn:microsoft.com/office/officeart/2005/8/layout/chevron2"/>
    <dgm:cxn modelId="{E2DB7C58-5950-4B8C-8137-6D1586CF6951}" type="presParOf" srcId="{29C12E97-4D4A-4B8A-A4C4-76596EB8FFCE}" destId="{CB277AD7-EC54-4CD3-96D9-02725C724B0B}" srcOrd="1" destOrd="0" presId="urn:microsoft.com/office/officeart/2005/8/layout/chevron2"/>
    <dgm:cxn modelId="{DDC5B05F-2D90-4556-BB95-A5AA47CA3518}" type="presParOf" srcId="{29C12E97-4D4A-4B8A-A4C4-76596EB8FFCE}" destId="{7AA5F4E3-BB9B-46D5-901A-3A3C949A50A4}" srcOrd="2" destOrd="0" presId="urn:microsoft.com/office/officeart/2005/8/layout/chevron2"/>
    <dgm:cxn modelId="{D3DCE432-E925-48E4-8CBB-BBAB9CCF17C6}" type="presParOf" srcId="{7AA5F4E3-BB9B-46D5-901A-3A3C949A50A4}" destId="{2FF17269-3854-4897-ADEA-EE413CA6FBA9}" srcOrd="0" destOrd="0" presId="urn:microsoft.com/office/officeart/2005/8/layout/chevron2"/>
    <dgm:cxn modelId="{5080B4D6-9869-4B9E-8239-4245702E545E}" type="presParOf" srcId="{7AA5F4E3-BB9B-46D5-901A-3A3C949A50A4}" destId="{8A08EACB-0E40-44AE-84B5-0C492E5B61D3}" srcOrd="1" destOrd="0" presId="urn:microsoft.com/office/officeart/2005/8/layout/chevron2"/>
    <dgm:cxn modelId="{C1E2ACC7-07C7-48AF-8C66-5ACD4DB14CBD}" type="presParOf" srcId="{29C12E97-4D4A-4B8A-A4C4-76596EB8FFCE}" destId="{F87FE5FC-D690-4223-9B58-B18D3CDB017B}" srcOrd="3" destOrd="0" presId="urn:microsoft.com/office/officeart/2005/8/layout/chevron2"/>
    <dgm:cxn modelId="{3AE05CF5-E155-4D58-A358-156D65A62850}" type="presParOf" srcId="{29C12E97-4D4A-4B8A-A4C4-76596EB8FFCE}" destId="{14F26525-4823-4DB8-85A4-FCFE0F87DBC2}" srcOrd="4" destOrd="0" presId="urn:microsoft.com/office/officeart/2005/8/layout/chevron2"/>
    <dgm:cxn modelId="{BC235A6D-1EEF-4E41-B8EB-5991D25E9DB5}" type="presParOf" srcId="{14F26525-4823-4DB8-85A4-FCFE0F87DBC2}" destId="{64E90BC0-1CCD-486D-A80E-1C9CEF23309E}" srcOrd="0" destOrd="0" presId="urn:microsoft.com/office/officeart/2005/8/layout/chevron2"/>
    <dgm:cxn modelId="{679EF6E3-3033-4DB3-8A10-83EE6AF089BF}" type="presParOf" srcId="{14F26525-4823-4DB8-85A4-FCFE0F87DBC2}" destId="{DF7B6632-6348-4F6A-A06F-C102B340AB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F6843E-EF95-441D-A98E-D6DCA84CCE5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7F1D90-8C49-4F0F-BA14-7F7E4F0ABB2C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</a:t>
          </a:r>
          <a:endParaRPr lang="en-US" dirty="0">
            <a:solidFill>
              <a:schemeClr val="tx1"/>
            </a:solidFill>
          </a:endParaRPr>
        </a:p>
      </dgm:t>
    </dgm:pt>
    <dgm:pt modelId="{6CDC2D0B-1E56-41D4-B6A8-0EEBA5AE91D4}" type="parTrans" cxnId="{0C887BD5-9E55-4A9A-8B7A-CF9C599D7C1E}">
      <dgm:prSet/>
      <dgm:spPr/>
      <dgm:t>
        <a:bodyPr/>
        <a:lstStyle/>
        <a:p>
          <a:endParaRPr lang="en-US"/>
        </a:p>
      </dgm:t>
    </dgm:pt>
    <dgm:pt modelId="{BE3A03E4-0D04-42F8-B361-A9C90869328E}" type="sibTrans" cxnId="{0C887BD5-9E55-4A9A-8B7A-CF9C599D7C1E}">
      <dgm:prSet/>
      <dgm:spPr/>
      <dgm:t>
        <a:bodyPr/>
        <a:lstStyle/>
        <a:p>
          <a:endParaRPr lang="en-US"/>
        </a:p>
      </dgm:t>
    </dgm:pt>
    <dgm:pt modelId="{58DFB030-2895-4F99-A841-2A096DC15072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</a:t>
          </a:r>
          <a:endParaRPr lang="en-US" dirty="0">
            <a:solidFill>
              <a:schemeClr val="tx1"/>
            </a:solidFill>
          </a:endParaRPr>
        </a:p>
      </dgm:t>
    </dgm:pt>
    <dgm:pt modelId="{72496596-A243-4822-966E-C821FD791FEB}" type="parTrans" cxnId="{91CCDF4A-4C80-422F-9ED6-3CE68C303705}">
      <dgm:prSet/>
      <dgm:spPr/>
      <dgm:t>
        <a:bodyPr/>
        <a:lstStyle/>
        <a:p>
          <a:endParaRPr lang="en-US"/>
        </a:p>
      </dgm:t>
    </dgm:pt>
    <dgm:pt modelId="{6B8F3268-93D1-4129-8BEE-F4FD2DEF2735}" type="sibTrans" cxnId="{91CCDF4A-4C80-422F-9ED6-3CE68C303705}">
      <dgm:prSet/>
      <dgm:spPr/>
      <dgm:t>
        <a:bodyPr/>
        <a:lstStyle/>
        <a:p>
          <a:endParaRPr lang="en-US"/>
        </a:p>
      </dgm:t>
    </dgm:pt>
    <dgm:pt modelId="{6786205D-6913-40EF-AD06-AA01F1F0F605}">
      <dgm:prSet phldrT="[Text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</a:t>
          </a:r>
          <a:endParaRPr lang="en-US" dirty="0">
            <a:solidFill>
              <a:schemeClr val="tx1"/>
            </a:solidFill>
          </a:endParaRPr>
        </a:p>
      </dgm:t>
    </dgm:pt>
    <dgm:pt modelId="{4BB3F4FB-147C-4EE5-924E-915D86C11E8A}" type="parTrans" cxnId="{E98AEBE7-5E9C-4679-8099-C1727CDB3C9E}">
      <dgm:prSet/>
      <dgm:spPr/>
      <dgm:t>
        <a:bodyPr/>
        <a:lstStyle/>
        <a:p>
          <a:endParaRPr lang="en-US"/>
        </a:p>
      </dgm:t>
    </dgm:pt>
    <dgm:pt modelId="{637C072C-7944-4871-A155-DC9645216FB0}" type="sibTrans" cxnId="{E98AEBE7-5E9C-4679-8099-C1727CDB3C9E}">
      <dgm:prSet/>
      <dgm:spPr/>
      <dgm:t>
        <a:bodyPr/>
        <a:lstStyle/>
        <a:p>
          <a:endParaRPr lang="en-US"/>
        </a:p>
      </dgm:t>
    </dgm:pt>
    <dgm:pt modelId="{29C12E97-4D4A-4B8A-A4C4-76596EB8FFCE}" type="pres">
      <dgm:prSet presAssocID="{96F6843E-EF95-441D-A98E-D6DCA84CCE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820CB-A227-4F51-8860-4BC3CABD01C7}" type="pres">
      <dgm:prSet presAssocID="{0F7F1D90-8C49-4F0F-BA14-7F7E4F0ABB2C}" presName="composite" presStyleCnt="0"/>
      <dgm:spPr/>
    </dgm:pt>
    <dgm:pt modelId="{BF5DA4E3-F004-4172-B177-1E1C13667C71}" type="pres">
      <dgm:prSet presAssocID="{0F7F1D90-8C49-4F0F-BA14-7F7E4F0ABB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0A29-E8EA-4D36-AC3E-3F99CF2182E7}" type="pres">
      <dgm:prSet presAssocID="{0F7F1D90-8C49-4F0F-BA14-7F7E4F0ABB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77AD7-EC54-4CD3-96D9-02725C724B0B}" type="pres">
      <dgm:prSet presAssocID="{BE3A03E4-0D04-42F8-B361-A9C90869328E}" presName="sp" presStyleCnt="0"/>
      <dgm:spPr/>
    </dgm:pt>
    <dgm:pt modelId="{7AA5F4E3-BB9B-46D5-901A-3A3C949A50A4}" type="pres">
      <dgm:prSet presAssocID="{58DFB030-2895-4F99-A841-2A096DC15072}" presName="composite" presStyleCnt="0"/>
      <dgm:spPr/>
    </dgm:pt>
    <dgm:pt modelId="{2FF17269-3854-4897-ADEA-EE413CA6FBA9}" type="pres">
      <dgm:prSet presAssocID="{58DFB030-2895-4F99-A841-2A096DC150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8EACB-0E40-44AE-84B5-0C492E5B61D3}" type="pres">
      <dgm:prSet presAssocID="{58DFB030-2895-4F99-A841-2A096DC150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E5FC-D690-4223-9B58-B18D3CDB017B}" type="pres">
      <dgm:prSet presAssocID="{6B8F3268-93D1-4129-8BEE-F4FD2DEF2735}" presName="sp" presStyleCnt="0"/>
      <dgm:spPr/>
    </dgm:pt>
    <dgm:pt modelId="{14F26525-4823-4DB8-85A4-FCFE0F87DBC2}" type="pres">
      <dgm:prSet presAssocID="{6786205D-6913-40EF-AD06-AA01F1F0F605}" presName="composite" presStyleCnt="0"/>
      <dgm:spPr/>
    </dgm:pt>
    <dgm:pt modelId="{64E90BC0-1CCD-486D-A80E-1C9CEF23309E}" type="pres">
      <dgm:prSet presAssocID="{6786205D-6913-40EF-AD06-AA01F1F0F6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B6632-6348-4F6A-A06F-C102B340ABC1}" type="pres">
      <dgm:prSet presAssocID="{6786205D-6913-40EF-AD06-AA01F1F0F6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8AEBE7-5E9C-4679-8099-C1727CDB3C9E}" srcId="{96F6843E-EF95-441D-A98E-D6DCA84CCE56}" destId="{6786205D-6913-40EF-AD06-AA01F1F0F605}" srcOrd="2" destOrd="0" parTransId="{4BB3F4FB-147C-4EE5-924E-915D86C11E8A}" sibTransId="{637C072C-7944-4871-A155-DC9645216FB0}"/>
    <dgm:cxn modelId="{91CCDF4A-4C80-422F-9ED6-3CE68C303705}" srcId="{96F6843E-EF95-441D-A98E-D6DCA84CCE56}" destId="{58DFB030-2895-4F99-A841-2A096DC15072}" srcOrd="1" destOrd="0" parTransId="{72496596-A243-4822-966E-C821FD791FEB}" sibTransId="{6B8F3268-93D1-4129-8BEE-F4FD2DEF2735}"/>
    <dgm:cxn modelId="{A9DB2BCA-5F72-4543-8164-A119F2F6F943}" type="presOf" srcId="{96F6843E-EF95-441D-A98E-D6DCA84CCE56}" destId="{29C12E97-4D4A-4B8A-A4C4-76596EB8FFCE}" srcOrd="0" destOrd="0" presId="urn:microsoft.com/office/officeart/2005/8/layout/chevron2"/>
    <dgm:cxn modelId="{0C887BD5-9E55-4A9A-8B7A-CF9C599D7C1E}" srcId="{96F6843E-EF95-441D-A98E-D6DCA84CCE56}" destId="{0F7F1D90-8C49-4F0F-BA14-7F7E4F0ABB2C}" srcOrd="0" destOrd="0" parTransId="{6CDC2D0B-1E56-41D4-B6A8-0EEBA5AE91D4}" sibTransId="{BE3A03E4-0D04-42F8-B361-A9C90869328E}"/>
    <dgm:cxn modelId="{B4E4CACA-A882-463D-9093-7E45D493E583}" type="presOf" srcId="{58DFB030-2895-4F99-A841-2A096DC15072}" destId="{2FF17269-3854-4897-ADEA-EE413CA6FBA9}" srcOrd="0" destOrd="0" presId="urn:microsoft.com/office/officeart/2005/8/layout/chevron2"/>
    <dgm:cxn modelId="{C78CC7D6-5D7E-4F1C-B0D8-9638C60BA784}" type="presOf" srcId="{6786205D-6913-40EF-AD06-AA01F1F0F605}" destId="{64E90BC0-1CCD-486D-A80E-1C9CEF23309E}" srcOrd="0" destOrd="0" presId="urn:microsoft.com/office/officeart/2005/8/layout/chevron2"/>
    <dgm:cxn modelId="{B375E94F-B223-447F-BA87-29BDB663E34A}" type="presOf" srcId="{0F7F1D90-8C49-4F0F-BA14-7F7E4F0ABB2C}" destId="{BF5DA4E3-F004-4172-B177-1E1C13667C71}" srcOrd="0" destOrd="0" presId="urn:microsoft.com/office/officeart/2005/8/layout/chevron2"/>
    <dgm:cxn modelId="{B25C786D-CC1B-4FB9-84C3-66A02C6F8FF0}" type="presParOf" srcId="{29C12E97-4D4A-4B8A-A4C4-76596EB8FFCE}" destId="{F28820CB-A227-4F51-8860-4BC3CABD01C7}" srcOrd="0" destOrd="0" presId="urn:microsoft.com/office/officeart/2005/8/layout/chevron2"/>
    <dgm:cxn modelId="{F9932F52-3CF8-4720-B706-238AA41566B3}" type="presParOf" srcId="{F28820CB-A227-4F51-8860-4BC3CABD01C7}" destId="{BF5DA4E3-F004-4172-B177-1E1C13667C71}" srcOrd="0" destOrd="0" presId="urn:microsoft.com/office/officeart/2005/8/layout/chevron2"/>
    <dgm:cxn modelId="{314B2285-F116-4147-B1ED-1ABDC0215E3F}" type="presParOf" srcId="{F28820CB-A227-4F51-8860-4BC3CABD01C7}" destId="{71100A29-E8EA-4D36-AC3E-3F99CF2182E7}" srcOrd="1" destOrd="0" presId="urn:microsoft.com/office/officeart/2005/8/layout/chevron2"/>
    <dgm:cxn modelId="{1ADD6104-4A31-4CA5-AF3C-165733CAF890}" type="presParOf" srcId="{29C12E97-4D4A-4B8A-A4C4-76596EB8FFCE}" destId="{CB277AD7-EC54-4CD3-96D9-02725C724B0B}" srcOrd="1" destOrd="0" presId="urn:microsoft.com/office/officeart/2005/8/layout/chevron2"/>
    <dgm:cxn modelId="{2346D439-D2E2-469A-A1FE-F7B063BA5A74}" type="presParOf" srcId="{29C12E97-4D4A-4B8A-A4C4-76596EB8FFCE}" destId="{7AA5F4E3-BB9B-46D5-901A-3A3C949A50A4}" srcOrd="2" destOrd="0" presId="urn:microsoft.com/office/officeart/2005/8/layout/chevron2"/>
    <dgm:cxn modelId="{C1BD2F91-5A35-41E8-9DE3-2018745EC434}" type="presParOf" srcId="{7AA5F4E3-BB9B-46D5-901A-3A3C949A50A4}" destId="{2FF17269-3854-4897-ADEA-EE413CA6FBA9}" srcOrd="0" destOrd="0" presId="urn:microsoft.com/office/officeart/2005/8/layout/chevron2"/>
    <dgm:cxn modelId="{20B55B12-15CC-408E-92AF-DBCECA2B28B1}" type="presParOf" srcId="{7AA5F4E3-BB9B-46D5-901A-3A3C949A50A4}" destId="{8A08EACB-0E40-44AE-84B5-0C492E5B61D3}" srcOrd="1" destOrd="0" presId="urn:microsoft.com/office/officeart/2005/8/layout/chevron2"/>
    <dgm:cxn modelId="{604A7298-F402-4F43-9552-EF313AB2276A}" type="presParOf" srcId="{29C12E97-4D4A-4B8A-A4C4-76596EB8FFCE}" destId="{F87FE5FC-D690-4223-9B58-B18D3CDB017B}" srcOrd="3" destOrd="0" presId="urn:microsoft.com/office/officeart/2005/8/layout/chevron2"/>
    <dgm:cxn modelId="{26E31296-74EB-4E2B-885F-31EBB035B250}" type="presParOf" srcId="{29C12E97-4D4A-4B8A-A4C4-76596EB8FFCE}" destId="{14F26525-4823-4DB8-85A4-FCFE0F87DBC2}" srcOrd="4" destOrd="0" presId="urn:microsoft.com/office/officeart/2005/8/layout/chevron2"/>
    <dgm:cxn modelId="{5E2766DD-1C5A-4DC0-9579-847E1A2A0055}" type="presParOf" srcId="{14F26525-4823-4DB8-85A4-FCFE0F87DBC2}" destId="{64E90BC0-1CCD-486D-A80E-1C9CEF23309E}" srcOrd="0" destOrd="0" presId="urn:microsoft.com/office/officeart/2005/8/layout/chevron2"/>
    <dgm:cxn modelId="{3D7B2450-6807-4EC4-BA2C-3F28AB22D2C9}" type="presParOf" srcId="{14F26525-4823-4DB8-85A4-FCFE0F87DBC2}" destId="{DF7B6632-6348-4F6A-A06F-C102B340AB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F1CB0-C9EA-4EC2-B141-A0D75386AF22}">
      <dsp:nvSpPr>
        <dsp:cNvPr id="0" name=""/>
        <dsp:cNvSpPr/>
      </dsp:nvSpPr>
      <dsp:spPr>
        <a:xfrm>
          <a:off x="4120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4120" y="1011016"/>
        <a:ext cx="1779546" cy="1328393"/>
      </dsp:txXfrm>
    </dsp:sp>
    <dsp:sp modelId="{96323DA9-8CF9-43DD-AC7B-207A4AA8D6E9}">
      <dsp:nvSpPr>
        <dsp:cNvPr id="0" name=""/>
        <dsp:cNvSpPr/>
      </dsp:nvSpPr>
      <dsp:spPr>
        <a:xfrm>
          <a:off x="4120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Voter 1</a:t>
          </a:r>
          <a:endParaRPr lang="en-US" sz="2800" kern="1200" dirty="0"/>
        </a:p>
      </dsp:txBody>
      <dsp:txXfrm>
        <a:off x="4120" y="2339410"/>
        <a:ext cx="1253201" cy="571209"/>
      </dsp:txXfrm>
    </dsp:sp>
    <dsp:sp modelId="{962FD486-BB83-4EFA-86C9-F6F2B24E7EB2}">
      <dsp:nvSpPr>
        <dsp:cNvPr id="0" name=""/>
        <dsp:cNvSpPr/>
      </dsp:nvSpPr>
      <dsp:spPr>
        <a:xfrm>
          <a:off x="1307662" y="2430141"/>
          <a:ext cx="622841" cy="62284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A1100-46A6-417B-9E08-D528399C2B5F}">
      <dsp:nvSpPr>
        <dsp:cNvPr id="0" name=""/>
        <dsp:cNvSpPr/>
      </dsp:nvSpPr>
      <dsp:spPr>
        <a:xfrm>
          <a:off x="2084808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2084808" y="1011016"/>
        <a:ext cx="1779546" cy="1328393"/>
      </dsp:txXfrm>
    </dsp:sp>
    <dsp:sp modelId="{8477F473-BEE5-4D05-8F23-3571E172F178}">
      <dsp:nvSpPr>
        <dsp:cNvPr id="0" name=""/>
        <dsp:cNvSpPr/>
      </dsp:nvSpPr>
      <dsp:spPr>
        <a:xfrm>
          <a:off x="2084808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Voter 2</a:t>
          </a:r>
          <a:endParaRPr lang="en-US" sz="2800" kern="1200" dirty="0"/>
        </a:p>
      </dsp:txBody>
      <dsp:txXfrm>
        <a:off x="2084808" y="2339410"/>
        <a:ext cx="1253201" cy="571209"/>
      </dsp:txXfrm>
    </dsp:sp>
    <dsp:sp modelId="{9A5B68D6-F201-4EDB-9EF6-85E2D6D80C76}">
      <dsp:nvSpPr>
        <dsp:cNvPr id="0" name=""/>
        <dsp:cNvSpPr/>
      </dsp:nvSpPr>
      <dsp:spPr>
        <a:xfrm>
          <a:off x="3388350" y="2430141"/>
          <a:ext cx="622841" cy="62284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F41CD-2F10-4A6A-B2C7-4590198656AE}">
      <dsp:nvSpPr>
        <dsp:cNvPr id="0" name=""/>
        <dsp:cNvSpPr/>
      </dsp:nvSpPr>
      <dsp:spPr>
        <a:xfrm>
          <a:off x="4165496" y="10110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4165496" y="1011016"/>
        <a:ext cx="1779546" cy="1328393"/>
      </dsp:txXfrm>
    </dsp:sp>
    <dsp:sp modelId="{9C8D67E5-7B6A-4B60-A73A-383E05C23D27}">
      <dsp:nvSpPr>
        <dsp:cNvPr id="0" name=""/>
        <dsp:cNvSpPr/>
      </dsp:nvSpPr>
      <dsp:spPr>
        <a:xfrm>
          <a:off x="4165496" y="23394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Voter 3</a:t>
          </a:r>
          <a:endParaRPr lang="en-US" sz="2800" kern="1200" dirty="0"/>
        </a:p>
      </dsp:txBody>
      <dsp:txXfrm>
        <a:off x="4165496" y="2339410"/>
        <a:ext cx="1253201" cy="571209"/>
      </dsp:txXfrm>
    </dsp:sp>
    <dsp:sp modelId="{5D1BD25C-8D3C-4D03-A766-82B589A67758}">
      <dsp:nvSpPr>
        <dsp:cNvPr id="0" name=""/>
        <dsp:cNvSpPr/>
      </dsp:nvSpPr>
      <dsp:spPr>
        <a:xfrm>
          <a:off x="5469038" y="2430141"/>
          <a:ext cx="622841" cy="62284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593B3-563B-42D6-8403-2766A6172E8F}">
      <dsp:nvSpPr>
        <dsp:cNvPr id="0" name=""/>
        <dsp:cNvSpPr/>
      </dsp:nvSpPr>
      <dsp:spPr>
        <a:xfrm>
          <a:off x="793087" y="5399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681D-BB05-48F2-B9CA-89AD0BE161CB}">
      <dsp:nvSpPr>
        <dsp:cNvPr id="0" name=""/>
        <dsp:cNvSpPr/>
      </dsp:nvSpPr>
      <dsp:spPr>
        <a:xfrm>
          <a:off x="793087" y="1401922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1</a:t>
          </a:r>
        </a:p>
      </dsp:txBody>
      <dsp:txXfrm>
        <a:off x="793087" y="1401922"/>
        <a:ext cx="1317474" cy="600504"/>
      </dsp:txXfrm>
    </dsp:sp>
    <dsp:sp modelId="{FF01B448-9472-4D08-AE6B-CF6088BCD79A}">
      <dsp:nvSpPr>
        <dsp:cNvPr id="0" name=""/>
        <dsp:cNvSpPr/>
      </dsp:nvSpPr>
      <dsp:spPr>
        <a:xfrm>
          <a:off x="2163484" y="1497306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4F2B5-E9F7-48C8-B940-A126E163476C}">
      <dsp:nvSpPr>
        <dsp:cNvPr id="0" name=""/>
        <dsp:cNvSpPr/>
      </dsp:nvSpPr>
      <dsp:spPr>
        <a:xfrm>
          <a:off x="2980488" y="5399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9CFC0-6EA5-4624-BEFE-41C163BCA15C}">
      <dsp:nvSpPr>
        <dsp:cNvPr id="0" name=""/>
        <dsp:cNvSpPr/>
      </dsp:nvSpPr>
      <dsp:spPr>
        <a:xfrm>
          <a:off x="2980488" y="1401922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2</a:t>
          </a:r>
        </a:p>
      </dsp:txBody>
      <dsp:txXfrm>
        <a:off x="2980488" y="1401922"/>
        <a:ext cx="1317474" cy="600504"/>
      </dsp:txXfrm>
    </dsp:sp>
    <dsp:sp modelId="{9955C91A-B7D9-4965-ACDC-D7018CCD4D28}">
      <dsp:nvSpPr>
        <dsp:cNvPr id="0" name=""/>
        <dsp:cNvSpPr/>
      </dsp:nvSpPr>
      <dsp:spPr>
        <a:xfrm>
          <a:off x="4350885" y="1497306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4826F-4586-4DC7-8892-272C4099D3C5}">
      <dsp:nvSpPr>
        <dsp:cNvPr id="0" name=""/>
        <dsp:cNvSpPr/>
      </dsp:nvSpPr>
      <dsp:spPr>
        <a:xfrm>
          <a:off x="5167889" y="5399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20ABD-DCE7-491C-89DC-4CDB665D3683}">
      <dsp:nvSpPr>
        <dsp:cNvPr id="0" name=""/>
        <dsp:cNvSpPr/>
      </dsp:nvSpPr>
      <dsp:spPr>
        <a:xfrm>
          <a:off x="5167889" y="1401922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3</a:t>
          </a:r>
        </a:p>
      </dsp:txBody>
      <dsp:txXfrm>
        <a:off x="5167889" y="1401922"/>
        <a:ext cx="1317474" cy="600504"/>
      </dsp:txXfrm>
    </dsp:sp>
    <dsp:sp modelId="{D5C00A7D-A98F-4915-8638-C692181271BE}">
      <dsp:nvSpPr>
        <dsp:cNvPr id="0" name=""/>
        <dsp:cNvSpPr/>
      </dsp:nvSpPr>
      <dsp:spPr>
        <a:xfrm>
          <a:off x="6538286" y="1497306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CA4CC-CDC5-4AAB-B452-B27D3FBAE12E}">
      <dsp:nvSpPr>
        <dsp:cNvPr id="0" name=""/>
        <dsp:cNvSpPr/>
      </dsp:nvSpPr>
      <dsp:spPr>
        <a:xfrm>
          <a:off x="791632" y="2412600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4680B-AAB0-4F7E-BC2E-C071CC28E02C}">
      <dsp:nvSpPr>
        <dsp:cNvPr id="0" name=""/>
        <dsp:cNvSpPr/>
      </dsp:nvSpPr>
      <dsp:spPr>
        <a:xfrm>
          <a:off x="781006" y="3809118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4</a:t>
          </a:r>
        </a:p>
      </dsp:txBody>
      <dsp:txXfrm>
        <a:off x="781006" y="3809118"/>
        <a:ext cx="1317474" cy="600504"/>
      </dsp:txXfrm>
    </dsp:sp>
    <dsp:sp modelId="{5458F55A-A5E8-460C-BCCC-A0DE5EE1F9A8}">
      <dsp:nvSpPr>
        <dsp:cNvPr id="0" name=""/>
        <dsp:cNvSpPr/>
      </dsp:nvSpPr>
      <dsp:spPr>
        <a:xfrm>
          <a:off x="4373599" y="3957667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CBBA8-9EEC-489E-B58F-302B00CD8967}">
      <dsp:nvSpPr>
        <dsp:cNvPr id="0" name=""/>
        <dsp:cNvSpPr/>
      </dsp:nvSpPr>
      <dsp:spPr>
        <a:xfrm>
          <a:off x="2968406" y="2401958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6502B-754C-45C1-9C00-0FCCB4812AEE}">
      <dsp:nvSpPr>
        <dsp:cNvPr id="0" name=""/>
        <dsp:cNvSpPr/>
      </dsp:nvSpPr>
      <dsp:spPr>
        <a:xfrm>
          <a:off x="2957761" y="3798489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5</a:t>
          </a:r>
        </a:p>
      </dsp:txBody>
      <dsp:txXfrm>
        <a:off x="2957761" y="3798489"/>
        <a:ext cx="1317474" cy="600504"/>
      </dsp:txXfrm>
    </dsp:sp>
    <dsp:sp modelId="{2AD737BC-7960-4AAB-9D56-5E4EC2753D13}">
      <dsp:nvSpPr>
        <dsp:cNvPr id="0" name=""/>
        <dsp:cNvSpPr/>
      </dsp:nvSpPr>
      <dsp:spPr>
        <a:xfrm>
          <a:off x="2148490" y="3968301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593B3-563B-42D6-8403-2766A6172E8F}">
      <dsp:nvSpPr>
        <dsp:cNvPr id="0" name=""/>
        <dsp:cNvSpPr/>
      </dsp:nvSpPr>
      <dsp:spPr>
        <a:xfrm>
          <a:off x="31551" y="4062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681D-BB05-48F2-B9CA-89AD0BE161CB}">
      <dsp:nvSpPr>
        <dsp:cNvPr id="0" name=""/>
        <dsp:cNvSpPr/>
      </dsp:nvSpPr>
      <dsp:spPr>
        <a:xfrm>
          <a:off x="31551" y="1375669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1</a:t>
          </a:r>
          <a:endParaRPr lang="en-US" sz="2900" kern="1200" dirty="0"/>
        </a:p>
      </dsp:txBody>
      <dsp:txXfrm>
        <a:off x="31551" y="1375669"/>
        <a:ext cx="1293968" cy="589790"/>
      </dsp:txXfrm>
    </dsp:sp>
    <dsp:sp modelId="{FF01B448-9472-4D08-AE6B-CF6088BCD79A}">
      <dsp:nvSpPr>
        <dsp:cNvPr id="0" name=""/>
        <dsp:cNvSpPr/>
      </dsp:nvSpPr>
      <dsp:spPr>
        <a:xfrm>
          <a:off x="1377497" y="1469352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4CB81-87FE-4D7A-AF05-209EF32468C3}">
      <dsp:nvSpPr>
        <dsp:cNvPr id="0" name=""/>
        <dsp:cNvSpPr/>
      </dsp:nvSpPr>
      <dsp:spPr>
        <a:xfrm>
          <a:off x="2179924" y="4062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CAFD-F17D-43ED-A369-1BCF7503D1FD}">
      <dsp:nvSpPr>
        <dsp:cNvPr id="0" name=""/>
        <dsp:cNvSpPr/>
      </dsp:nvSpPr>
      <dsp:spPr>
        <a:xfrm>
          <a:off x="2179924" y="1375669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2</a:t>
          </a:r>
          <a:endParaRPr lang="en-US" sz="2900" kern="1200" dirty="0"/>
        </a:p>
      </dsp:txBody>
      <dsp:txXfrm>
        <a:off x="2179924" y="1375669"/>
        <a:ext cx="1293968" cy="589790"/>
      </dsp:txXfrm>
    </dsp:sp>
    <dsp:sp modelId="{1FD713F4-2233-4B88-BB44-779F469F0F03}">
      <dsp:nvSpPr>
        <dsp:cNvPr id="0" name=""/>
        <dsp:cNvSpPr/>
      </dsp:nvSpPr>
      <dsp:spPr>
        <a:xfrm>
          <a:off x="3525871" y="1469352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12DDA-EF1D-4932-826C-D13C6ADEC928}">
      <dsp:nvSpPr>
        <dsp:cNvPr id="0" name=""/>
        <dsp:cNvSpPr/>
      </dsp:nvSpPr>
      <dsp:spPr>
        <a:xfrm>
          <a:off x="1105737" y="2430970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66513-A33D-4283-96C1-0ABD3AC109B5}">
      <dsp:nvSpPr>
        <dsp:cNvPr id="0" name=""/>
        <dsp:cNvSpPr/>
      </dsp:nvSpPr>
      <dsp:spPr>
        <a:xfrm>
          <a:off x="1105737" y="3802576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3</a:t>
          </a:r>
          <a:endParaRPr lang="en-US" sz="2900" kern="1200" dirty="0"/>
        </a:p>
      </dsp:txBody>
      <dsp:txXfrm>
        <a:off x="1105737" y="3802576"/>
        <a:ext cx="1293968" cy="589790"/>
      </dsp:txXfrm>
    </dsp:sp>
    <dsp:sp modelId="{DF036E82-786D-4680-B8E2-70BF753A62F3}">
      <dsp:nvSpPr>
        <dsp:cNvPr id="0" name=""/>
        <dsp:cNvSpPr/>
      </dsp:nvSpPr>
      <dsp:spPr>
        <a:xfrm>
          <a:off x="2451684" y="3896259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593B3-563B-42D6-8403-2766A6172E8F}">
      <dsp:nvSpPr>
        <dsp:cNvPr id="0" name=""/>
        <dsp:cNvSpPr/>
      </dsp:nvSpPr>
      <dsp:spPr>
        <a:xfrm>
          <a:off x="31551" y="4062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681D-BB05-48F2-B9CA-89AD0BE161CB}">
      <dsp:nvSpPr>
        <dsp:cNvPr id="0" name=""/>
        <dsp:cNvSpPr/>
      </dsp:nvSpPr>
      <dsp:spPr>
        <a:xfrm>
          <a:off x="31551" y="1375669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1</a:t>
          </a:r>
          <a:endParaRPr lang="en-US" sz="2900" kern="1200" dirty="0"/>
        </a:p>
      </dsp:txBody>
      <dsp:txXfrm>
        <a:off x="31551" y="1375669"/>
        <a:ext cx="1293968" cy="589790"/>
      </dsp:txXfrm>
    </dsp:sp>
    <dsp:sp modelId="{FF01B448-9472-4D08-AE6B-CF6088BCD79A}">
      <dsp:nvSpPr>
        <dsp:cNvPr id="0" name=""/>
        <dsp:cNvSpPr/>
      </dsp:nvSpPr>
      <dsp:spPr>
        <a:xfrm>
          <a:off x="1377497" y="1469352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4CB81-87FE-4D7A-AF05-209EF32468C3}">
      <dsp:nvSpPr>
        <dsp:cNvPr id="0" name=""/>
        <dsp:cNvSpPr/>
      </dsp:nvSpPr>
      <dsp:spPr>
        <a:xfrm>
          <a:off x="2179924" y="4062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CAFD-F17D-43ED-A369-1BCF7503D1FD}">
      <dsp:nvSpPr>
        <dsp:cNvPr id="0" name=""/>
        <dsp:cNvSpPr/>
      </dsp:nvSpPr>
      <dsp:spPr>
        <a:xfrm>
          <a:off x="2179924" y="1375669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2</a:t>
          </a:r>
          <a:endParaRPr lang="en-US" sz="2900" kern="1200" dirty="0"/>
        </a:p>
      </dsp:txBody>
      <dsp:txXfrm>
        <a:off x="2179924" y="1375669"/>
        <a:ext cx="1293968" cy="589790"/>
      </dsp:txXfrm>
    </dsp:sp>
    <dsp:sp modelId="{1FD713F4-2233-4B88-BB44-779F469F0F03}">
      <dsp:nvSpPr>
        <dsp:cNvPr id="0" name=""/>
        <dsp:cNvSpPr/>
      </dsp:nvSpPr>
      <dsp:spPr>
        <a:xfrm>
          <a:off x="3525871" y="1469352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12DDA-EF1D-4932-826C-D13C6ADEC928}">
      <dsp:nvSpPr>
        <dsp:cNvPr id="0" name=""/>
        <dsp:cNvSpPr/>
      </dsp:nvSpPr>
      <dsp:spPr>
        <a:xfrm>
          <a:off x="1105737" y="2430970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66513-A33D-4283-96C1-0ABD3AC109B5}">
      <dsp:nvSpPr>
        <dsp:cNvPr id="0" name=""/>
        <dsp:cNvSpPr/>
      </dsp:nvSpPr>
      <dsp:spPr>
        <a:xfrm>
          <a:off x="1105737" y="3802576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Manip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1105737" y="3802576"/>
        <a:ext cx="1293968" cy="589790"/>
      </dsp:txXfrm>
    </dsp:sp>
    <dsp:sp modelId="{DF036E82-786D-4680-B8E2-70BF753A62F3}">
      <dsp:nvSpPr>
        <dsp:cNvPr id="0" name=""/>
        <dsp:cNvSpPr/>
      </dsp:nvSpPr>
      <dsp:spPr>
        <a:xfrm>
          <a:off x="2451684" y="3896259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593B3-563B-42D6-8403-2766A6172E8F}">
      <dsp:nvSpPr>
        <dsp:cNvPr id="0" name=""/>
        <dsp:cNvSpPr/>
      </dsp:nvSpPr>
      <dsp:spPr>
        <a:xfrm>
          <a:off x="31551" y="4062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681D-BB05-48F2-B9CA-89AD0BE161CB}">
      <dsp:nvSpPr>
        <dsp:cNvPr id="0" name=""/>
        <dsp:cNvSpPr/>
      </dsp:nvSpPr>
      <dsp:spPr>
        <a:xfrm>
          <a:off x="31551" y="1375669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1</a:t>
          </a:r>
          <a:endParaRPr lang="en-US" sz="2900" kern="1200" dirty="0"/>
        </a:p>
      </dsp:txBody>
      <dsp:txXfrm>
        <a:off x="31551" y="1375669"/>
        <a:ext cx="1293968" cy="589790"/>
      </dsp:txXfrm>
    </dsp:sp>
    <dsp:sp modelId="{FF01B448-9472-4D08-AE6B-CF6088BCD79A}">
      <dsp:nvSpPr>
        <dsp:cNvPr id="0" name=""/>
        <dsp:cNvSpPr/>
      </dsp:nvSpPr>
      <dsp:spPr>
        <a:xfrm>
          <a:off x="1377497" y="1469352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4CB81-87FE-4D7A-AF05-209EF32468C3}">
      <dsp:nvSpPr>
        <dsp:cNvPr id="0" name=""/>
        <dsp:cNvSpPr/>
      </dsp:nvSpPr>
      <dsp:spPr>
        <a:xfrm>
          <a:off x="2179924" y="4062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CAFD-F17D-43ED-A369-1BCF7503D1FD}">
      <dsp:nvSpPr>
        <dsp:cNvPr id="0" name=""/>
        <dsp:cNvSpPr/>
      </dsp:nvSpPr>
      <dsp:spPr>
        <a:xfrm>
          <a:off x="2179924" y="1375669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2</a:t>
          </a:r>
          <a:endParaRPr lang="en-US" sz="2900" kern="1200" dirty="0"/>
        </a:p>
      </dsp:txBody>
      <dsp:txXfrm>
        <a:off x="2179924" y="1375669"/>
        <a:ext cx="1293968" cy="589790"/>
      </dsp:txXfrm>
    </dsp:sp>
    <dsp:sp modelId="{1FD713F4-2233-4B88-BB44-779F469F0F03}">
      <dsp:nvSpPr>
        <dsp:cNvPr id="0" name=""/>
        <dsp:cNvSpPr/>
      </dsp:nvSpPr>
      <dsp:spPr>
        <a:xfrm>
          <a:off x="3525871" y="1469352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12DDA-EF1D-4932-826C-D13C6ADEC928}">
      <dsp:nvSpPr>
        <dsp:cNvPr id="0" name=""/>
        <dsp:cNvSpPr/>
      </dsp:nvSpPr>
      <dsp:spPr>
        <a:xfrm>
          <a:off x="1105737" y="2430970"/>
          <a:ext cx="1837435" cy="137160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66513-A33D-4283-96C1-0ABD3AC109B5}">
      <dsp:nvSpPr>
        <dsp:cNvPr id="0" name=""/>
        <dsp:cNvSpPr/>
      </dsp:nvSpPr>
      <dsp:spPr>
        <a:xfrm>
          <a:off x="1105737" y="3802576"/>
          <a:ext cx="1837435" cy="589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Manip</a:t>
          </a:r>
          <a:r>
            <a:rPr lang="en-US" sz="2900" kern="1200" dirty="0" smtClean="0"/>
            <a:t>.</a:t>
          </a:r>
          <a:endParaRPr lang="en-US" sz="2900" kern="1200" dirty="0"/>
        </a:p>
      </dsp:txBody>
      <dsp:txXfrm>
        <a:off x="1105737" y="3802576"/>
        <a:ext cx="1293968" cy="589790"/>
      </dsp:txXfrm>
    </dsp:sp>
    <dsp:sp modelId="{DF036E82-786D-4680-B8E2-70BF753A62F3}">
      <dsp:nvSpPr>
        <dsp:cNvPr id="0" name=""/>
        <dsp:cNvSpPr/>
      </dsp:nvSpPr>
      <dsp:spPr>
        <a:xfrm>
          <a:off x="2451684" y="3896259"/>
          <a:ext cx="643102" cy="6431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593B3-563B-42D6-8403-2766A6172E8F}">
      <dsp:nvSpPr>
        <dsp:cNvPr id="0" name=""/>
        <dsp:cNvSpPr/>
      </dsp:nvSpPr>
      <dsp:spPr>
        <a:xfrm>
          <a:off x="793087" y="5399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681D-BB05-48F2-B9CA-89AD0BE161CB}">
      <dsp:nvSpPr>
        <dsp:cNvPr id="0" name=""/>
        <dsp:cNvSpPr/>
      </dsp:nvSpPr>
      <dsp:spPr>
        <a:xfrm>
          <a:off x="793087" y="1401922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1</a:t>
          </a:r>
        </a:p>
      </dsp:txBody>
      <dsp:txXfrm>
        <a:off x="793087" y="1401922"/>
        <a:ext cx="1317474" cy="600504"/>
      </dsp:txXfrm>
    </dsp:sp>
    <dsp:sp modelId="{FF01B448-9472-4D08-AE6B-CF6088BCD79A}">
      <dsp:nvSpPr>
        <dsp:cNvPr id="0" name=""/>
        <dsp:cNvSpPr/>
      </dsp:nvSpPr>
      <dsp:spPr>
        <a:xfrm>
          <a:off x="2163484" y="1497306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4F2B5-E9F7-48C8-B940-A126E163476C}">
      <dsp:nvSpPr>
        <dsp:cNvPr id="0" name=""/>
        <dsp:cNvSpPr/>
      </dsp:nvSpPr>
      <dsp:spPr>
        <a:xfrm>
          <a:off x="2980488" y="5399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9CFC0-6EA5-4624-BEFE-41C163BCA15C}">
      <dsp:nvSpPr>
        <dsp:cNvPr id="0" name=""/>
        <dsp:cNvSpPr/>
      </dsp:nvSpPr>
      <dsp:spPr>
        <a:xfrm>
          <a:off x="2980488" y="1401922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2</a:t>
          </a:r>
        </a:p>
      </dsp:txBody>
      <dsp:txXfrm>
        <a:off x="2980488" y="1401922"/>
        <a:ext cx="1317474" cy="600504"/>
      </dsp:txXfrm>
    </dsp:sp>
    <dsp:sp modelId="{9955C91A-B7D9-4965-ACDC-D7018CCD4D28}">
      <dsp:nvSpPr>
        <dsp:cNvPr id="0" name=""/>
        <dsp:cNvSpPr/>
      </dsp:nvSpPr>
      <dsp:spPr>
        <a:xfrm>
          <a:off x="4350885" y="1497306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4826F-4586-4DC7-8892-272C4099D3C5}">
      <dsp:nvSpPr>
        <dsp:cNvPr id="0" name=""/>
        <dsp:cNvSpPr/>
      </dsp:nvSpPr>
      <dsp:spPr>
        <a:xfrm>
          <a:off x="5167889" y="5399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20ABD-DCE7-491C-89DC-4CDB665D3683}">
      <dsp:nvSpPr>
        <dsp:cNvPr id="0" name=""/>
        <dsp:cNvSpPr/>
      </dsp:nvSpPr>
      <dsp:spPr>
        <a:xfrm>
          <a:off x="5167889" y="1401922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3</a:t>
          </a:r>
        </a:p>
      </dsp:txBody>
      <dsp:txXfrm>
        <a:off x="5167889" y="1401922"/>
        <a:ext cx="1317474" cy="600504"/>
      </dsp:txXfrm>
    </dsp:sp>
    <dsp:sp modelId="{D5C00A7D-A98F-4915-8638-C692181271BE}">
      <dsp:nvSpPr>
        <dsp:cNvPr id="0" name=""/>
        <dsp:cNvSpPr/>
      </dsp:nvSpPr>
      <dsp:spPr>
        <a:xfrm>
          <a:off x="6538286" y="1497306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CA4CC-CDC5-4AAB-B452-B27D3FBAE12E}">
      <dsp:nvSpPr>
        <dsp:cNvPr id="0" name=""/>
        <dsp:cNvSpPr/>
      </dsp:nvSpPr>
      <dsp:spPr>
        <a:xfrm>
          <a:off x="791632" y="2412600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4680B-AAB0-4F7E-BC2E-C071CC28E02C}">
      <dsp:nvSpPr>
        <dsp:cNvPr id="0" name=""/>
        <dsp:cNvSpPr/>
      </dsp:nvSpPr>
      <dsp:spPr>
        <a:xfrm>
          <a:off x="781006" y="3809118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Voter 4</a:t>
          </a:r>
        </a:p>
      </dsp:txBody>
      <dsp:txXfrm>
        <a:off x="781006" y="3809118"/>
        <a:ext cx="1317474" cy="600504"/>
      </dsp:txXfrm>
    </dsp:sp>
    <dsp:sp modelId="{5458F55A-A5E8-460C-BCCC-A0DE5EE1F9A8}">
      <dsp:nvSpPr>
        <dsp:cNvPr id="0" name=""/>
        <dsp:cNvSpPr/>
      </dsp:nvSpPr>
      <dsp:spPr>
        <a:xfrm>
          <a:off x="4373599" y="3957667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CBBA8-9EEC-489E-B58F-302B00CD8967}">
      <dsp:nvSpPr>
        <dsp:cNvPr id="0" name=""/>
        <dsp:cNvSpPr/>
      </dsp:nvSpPr>
      <dsp:spPr>
        <a:xfrm>
          <a:off x="2968406" y="2401958"/>
          <a:ext cx="1870813" cy="13965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6502B-754C-45C1-9C00-0FCCB4812AEE}">
      <dsp:nvSpPr>
        <dsp:cNvPr id="0" name=""/>
        <dsp:cNvSpPr/>
      </dsp:nvSpPr>
      <dsp:spPr>
        <a:xfrm>
          <a:off x="2957761" y="3798489"/>
          <a:ext cx="1870813" cy="600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Manip</a:t>
          </a:r>
          <a:r>
            <a:rPr lang="en-US" sz="2900" kern="1200" dirty="0" smtClean="0"/>
            <a:t>.</a:t>
          </a:r>
        </a:p>
      </dsp:txBody>
      <dsp:txXfrm>
        <a:off x="2957761" y="3798489"/>
        <a:ext cx="1317474" cy="600504"/>
      </dsp:txXfrm>
    </dsp:sp>
    <dsp:sp modelId="{2AD737BC-7960-4AAB-9D56-5E4EC2753D13}">
      <dsp:nvSpPr>
        <dsp:cNvPr id="0" name=""/>
        <dsp:cNvSpPr/>
      </dsp:nvSpPr>
      <dsp:spPr>
        <a:xfrm>
          <a:off x="2148490" y="3968301"/>
          <a:ext cx="654784" cy="6547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0CB7A-838C-444D-99A1-805B9D3C7EB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E290E-FC6A-49F4-8E63-9F53B9595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78EB-63B9-4072-84EB-85BD9DE158F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F4463-5860-4B2F-9495-9E04F5C65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sequence is of length 3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4463-5860-4B2F-9495-9E04F5C655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Deficits of candidates</a:t>
            </a:r>
          </a:p>
          <a:p>
            <a:r>
              <a:rPr lang="en-US" dirty="0" err="1" smtClean="0"/>
              <a:t>a,b,c,d</a:t>
            </a:r>
            <a:r>
              <a:rPr lang="en-US" baseline="0" dirty="0" smtClean="0"/>
              <a:t> are alive, rest are dead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4463-5860-4B2F-9495-9E04F5C655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69E96DA2-7EA1-44DC-8441-0D4DA0B1EDA1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6E768BF4-2F22-4E7A-B3B1-1A8E15750D58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0FAED7B7-4B06-4582-A49D-A8D6643FE1C1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DDA5-45EF-4AC7-9A0D-363FCB2E43F2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0BD2-1000-4198-BD3D-66AD606ABBC6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7C75BA85-7BD0-4490-9366-036490875DFB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BABE048F-DCE9-4C30-BBDC-3DDF7499AE38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83D68B3D-FAA2-4AE9-B918-7AFA4AC2B16B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235A-2EB1-4BF6-ABFF-AA323D1568CC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2103-EFD5-469F-9BF0-4BC2E832ADE4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DD1152AE-1530-4617-9AC6-61A65CC72682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E944248D-1C46-4A6A-B0AB-1097A28A39E9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CBAD00FB-507B-47AA-96E0-E09FD4097455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Dagstuhl seminar, October 2007</a:t>
            </a:r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7.png"/><Relationship Id="rId2" Type="http://schemas.openxmlformats.org/officeDocument/2006/relationships/audio" Target="file:///C:\Documents%20and%20Settings\Aprocaccia\My%20Documents\docs\0709.dodgson\ppt%20-%20grand%20tour\files\Air%20Lock%20Door-Spacey.mp3" TargetMode="External"/><Relationship Id="rId1" Type="http://schemas.openxmlformats.org/officeDocument/2006/relationships/tags" Target="../tags/tag5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2.xml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cc.cs.uni-duesseldorf.de/COMSOC-2010/" TargetMode="External"/><Relationship Id="rId2" Type="http://schemas.openxmlformats.org/officeDocument/2006/relationships/hyperlink" Target="https://lists.duke.edu/sympa/subscribe/comsoc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of </a:t>
            </a:r>
            <a:r>
              <a:rPr lang="en-US" i="1" dirty="0" smtClean="0"/>
              <a:t>voters</a:t>
            </a:r>
            <a:r>
              <a:rPr lang="en-US" dirty="0" smtClean="0"/>
              <a:t> {1,...,</a:t>
            </a:r>
            <a:r>
              <a:rPr lang="en-US" i="1" dirty="0" smtClean="0"/>
              <a:t>n</a:t>
            </a:r>
            <a:r>
              <a:rPr lang="en-US" dirty="0" smtClean="0"/>
              <a:t>}</a:t>
            </a:r>
          </a:p>
          <a:p>
            <a:r>
              <a:rPr lang="en-US" dirty="0" smtClean="0"/>
              <a:t>Set of </a:t>
            </a:r>
            <a:r>
              <a:rPr lang="en-US" i="1" dirty="0" smtClean="0"/>
              <a:t>m candidates</a:t>
            </a:r>
            <a:r>
              <a:rPr lang="en-US" dirty="0" smtClean="0"/>
              <a:t> {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err="1" smtClean="0"/>
              <a:t>,</a:t>
            </a:r>
            <a:r>
              <a:rPr lang="en-US" i="1" dirty="0" err="1" smtClean="0"/>
              <a:t>c</a:t>
            </a:r>
            <a:r>
              <a:rPr lang="en-US" dirty="0" smtClean="0"/>
              <a:t>...}</a:t>
            </a:r>
            <a:endParaRPr lang="en-US" i="1" dirty="0" smtClean="0"/>
          </a:p>
          <a:p>
            <a:r>
              <a:rPr lang="en-US" i="1" dirty="0" smtClean="0"/>
              <a:t>Preference profile: </a:t>
            </a:r>
            <a:r>
              <a:rPr lang="en-US" dirty="0" smtClean="0"/>
              <a:t>a vector of rankings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1381125" y="345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2686050" y="5867400"/>
            <a:ext cx="628650" cy="6286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2500" y="5867400"/>
            <a:ext cx="628650" cy="6286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48475" y="5867400"/>
            <a:ext cx="628650" cy="6286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evron 16"/>
          <p:cNvSpPr/>
          <p:nvPr/>
        </p:nvSpPr>
        <p:spPr>
          <a:xfrm rot="16200000">
            <a:off x="1966912" y="4281488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8362" y="435768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6200000">
            <a:off x="1962149" y="4676775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3599" y="475297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6200000">
            <a:off x="1962151" y="5076825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1" y="51530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rot="16200000">
            <a:off x="4052887" y="4291013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4337" y="436721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rot="16200000">
            <a:off x="4048124" y="4686300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9574" y="47625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6200000">
            <a:off x="4048126" y="5086350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9576" y="516255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 rot="16200000">
            <a:off x="6129337" y="4281488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787" y="435768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rot="16200000">
            <a:off x="6124574" y="4676775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96024" y="475297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 rot="16200000">
            <a:off x="6124576" y="5076825"/>
            <a:ext cx="628650" cy="84772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96026" y="515302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Picture 37" descr="j04338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5934189"/>
            <a:ext cx="495185" cy="495185"/>
          </a:xfrm>
          <a:prstGeom prst="rect">
            <a:avLst/>
          </a:prstGeom>
        </p:spPr>
      </p:pic>
      <p:pic>
        <p:nvPicPr>
          <p:cNvPr id="39" name="Picture 38" descr="j043382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9175" y="5943715"/>
            <a:ext cx="496800" cy="496800"/>
          </a:xfrm>
          <a:prstGeom prst="rect">
            <a:avLst/>
          </a:prstGeom>
        </p:spPr>
      </p:pic>
      <p:pic>
        <p:nvPicPr>
          <p:cNvPr id="40" name="Picture 39" descr="j043382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05739" y="5943714"/>
            <a:ext cx="496800" cy="496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  <p:bldP spid="8" grpId="0" animBg="1"/>
      <p:bldP spid="11" grpId="0" animBg="1"/>
      <p:bldP spid="12" grpId="0" animBg="1"/>
      <p:bldP spid="17" grpId="0" animBg="1"/>
      <p:bldP spid="18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41" grpId="0" animBg="1"/>
      <p:bldP spid="42" grpId="0"/>
      <p:bldP spid="43" grpId="0" animBg="1"/>
      <p:bldP spid="44" grpId="0"/>
      <p:bldP spid="45" grpId="0" animBg="1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 pays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1"/>
            <a:ext cx="6324600" cy="43148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Theorem [</a:t>
            </a:r>
            <a:r>
              <a:rPr lang="en-US" b="1" dirty="0" err="1" smtClean="0">
                <a:solidFill>
                  <a:schemeClr val="accent1"/>
                </a:solidFill>
              </a:rPr>
              <a:t>Caragiannis</a:t>
            </a:r>
            <a:r>
              <a:rPr lang="en-US" b="1" dirty="0" smtClean="0">
                <a:solidFill>
                  <a:schemeClr val="accent1"/>
                </a:solidFill>
              </a:rPr>
              <a:t> et al., SODA 09]: </a:t>
            </a:r>
            <a:r>
              <a:rPr lang="en-US" dirty="0" smtClean="0"/>
              <a:t>The greedy </a:t>
            </a:r>
            <a:r>
              <a:rPr lang="en-US" dirty="0" err="1" smtClean="0"/>
              <a:t>alg</a:t>
            </a:r>
            <a:r>
              <a:rPr lang="en-US" dirty="0" smtClean="0"/>
              <a:t> has an approx ratio of </a:t>
            </a:r>
            <a:r>
              <a:rPr lang="en-US" i="1" dirty="0" smtClean="0"/>
              <a:t>H</a:t>
            </a:r>
            <a:r>
              <a:rPr lang="en-US" i="1" baseline="-25000" dirty="0" smtClean="0"/>
              <a:t>m-1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Best ratio possible in </a:t>
            </a:r>
            <a:r>
              <a:rPr lang="en-US" dirty="0" err="1" smtClean="0"/>
              <a:t>polytime</a:t>
            </a:r>
            <a:endParaRPr lang="en-US" dirty="0" smtClean="0"/>
          </a:p>
          <a:p>
            <a:r>
              <a:rPr lang="en-US" dirty="0" smtClean="0"/>
              <a:t>Proof relies on the dual fitting technique [</a:t>
            </a:r>
            <a:r>
              <a:rPr lang="en-US" dirty="0" err="1" smtClean="0"/>
              <a:t>Vaz</a:t>
            </a:r>
            <a:r>
              <a:rPr lang="en-US" dirty="0" smtClean="0"/>
              <a:t> 01], inspired by constrained set </a:t>
            </a:r>
            <a:r>
              <a:rPr lang="en-US" dirty="0" err="1" smtClean="0"/>
              <a:t>multicover</a:t>
            </a:r>
            <a:endParaRPr lang="en-US" dirty="0" smtClean="0"/>
          </a:p>
          <a:p>
            <a:pPr lvl="1"/>
            <a:r>
              <a:rPr lang="en-US" dirty="0" smtClean="0"/>
              <a:t>Primal solution found by algorithm upper-bounded by infeasible dual assignment</a:t>
            </a:r>
          </a:p>
          <a:p>
            <a:pPr lvl="1"/>
            <a:r>
              <a:rPr lang="en-US" dirty="0" smtClean="0"/>
              <a:t>Divide dual assignment by </a:t>
            </a:r>
            <a:r>
              <a:rPr lang="en-US" i="1" dirty="0" smtClean="0"/>
              <a:t>H</a:t>
            </a:r>
            <a:r>
              <a:rPr lang="en-US" i="1" baseline="-25000" dirty="0" smtClean="0"/>
              <a:t>m-1</a:t>
            </a:r>
            <a:r>
              <a:rPr lang="en-US" dirty="0" smtClean="0"/>
              <a:t> and show that shrunk assignment is feasible</a:t>
            </a:r>
            <a:endParaRPr lang="en-US" i="1" baseline="-250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2133600"/>
            <a:ext cx="1676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INF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2895600"/>
            <a:ext cx="1676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ALG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657600"/>
            <a:ext cx="1676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OPT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419600"/>
            <a:ext cx="1676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INF/H</a:t>
            </a:r>
            <a:r>
              <a:rPr lang="en-US" sz="2800" baseline="-25000" dirty="0" smtClean="0">
                <a:solidFill>
                  <a:schemeClr val="bg1"/>
                </a:solidFill>
              </a:rPr>
              <a:t>m-1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181600"/>
            <a:ext cx="1676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ALG/H</a:t>
            </a:r>
            <a:r>
              <a:rPr lang="en-US" sz="2800" baseline="-25000" dirty="0" smtClean="0">
                <a:solidFill>
                  <a:schemeClr val="bg1"/>
                </a:solidFill>
              </a:rPr>
              <a:t>m-1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</a:t>
            </a:r>
            <a:r>
              <a:rPr lang="en-US" dirty="0" err="1" smtClean="0"/>
              <a:t>algs</a:t>
            </a:r>
            <a:r>
              <a:rPr lang="en-US" dirty="0" smtClean="0"/>
              <a:t> as voting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Does it make sense to approximate a voting rule?</a:t>
            </a:r>
          </a:p>
          <a:p>
            <a:r>
              <a:rPr lang="en-US" dirty="0" smtClean="0"/>
              <a:t>Approximation algorithm is a new voting rule</a:t>
            </a:r>
          </a:p>
          <a:p>
            <a:r>
              <a:rPr lang="en-US" dirty="0" smtClean="0"/>
              <a:t>Should satisfy desirable social choice properties - possibly not satisfied by Dodgson!</a:t>
            </a:r>
          </a:p>
          <a:p>
            <a:pPr lvl="1"/>
            <a:r>
              <a:rPr lang="en-US" dirty="0" smtClean="0"/>
              <a:t>E.g., monotonicity</a:t>
            </a:r>
          </a:p>
          <a:p>
            <a:r>
              <a:rPr lang="en-US" dirty="0" smtClean="0"/>
              <a:t>Designing a </a:t>
            </a:r>
            <a:r>
              <a:rPr lang="en-US" dirty="0" err="1" smtClean="0"/>
              <a:t>polytime</a:t>
            </a:r>
            <a:r>
              <a:rPr lang="en-US" dirty="0" smtClean="0"/>
              <a:t> monotonic </a:t>
            </a:r>
            <a:r>
              <a:rPr lang="en-US" i="1" dirty="0" smtClean="0"/>
              <a:t>O</a:t>
            </a:r>
            <a:r>
              <a:rPr lang="en-US" dirty="0" smtClean="0"/>
              <a:t>(log </a:t>
            </a:r>
            <a:r>
              <a:rPr lang="en-US" i="1" dirty="0" smtClean="0"/>
              <a:t>m</a:t>
            </a:r>
            <a:r>
              <a:rPr lang="en-US" dirty="0" smtClean="0"/>
              <a:t>)-approx algorithm is difficult but possible [</a:t>
            </a:r>
            <a:r>
              <a:rPr lang="en-US" dirty="0" err="1" smtClean="0"/>
              <a:t>Caragiannis</a:t>
            </a:r>
            <a:r>
              <a:rPr lang="en-US" dirty="0" smtClean="0"/>
              <a:t> et al., EC 10]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2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</a:t>
            </a:r>
            <a:r>
              <a:rPr lang="en-US" dirty="0" err="1" smtClean="0"/>
              <a:t>nonmonotonic</a:t>
            </a:r>
            <a:endParaRPr lang="en-US" dirty="0"/>
          </a:p>
        </p:txBody>
      </p:sp>
      <p:sp>
        <p:nvSpPr>
          <p:cNvPr id="239" name="Chevron 238"/>
          <p:cNvSpPr/>
          <p:nvPr/>
        </p:nvSpPr>
        <p:spPr>
          <a:xfrm rot="16200000">
            <a:off x="1160723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9" name="Chevron 248"/>
          <p:cNvSpPr/>
          <p:nvPr/>
        </p:nvSpPr>
        <p:spPr>
          <a:xfrm rot="16200000">
            <a:off x="1160723" y="22682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Chevron 249"/>
          <p:cNvSpPr/>
          <p:nvPr/>
        </p:nvSpPr>
        <p:spPr>
          <a:xfrm rot="16200000">
            <a:off x="1160722" y="27254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1" name="Chevron 250"/>
          <p:cNvSpPr/>
          <p:nvPr/>
        </p:nvSpPr>
        <p:spPr>
          <a:xfrm rot="16200000">
            <a:off x="1160722" y="31826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2" name="Chevron 251"/>
          <p:cNvSpPr/>
          <p:nvPr/>
        </p:nvSpPr>
        <p:spPr>
          <a:xfrm rot="16200000">
            <a:off x="1160722" y="36398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3" name="Chevron 252"/>
          <p:cNvSpPr/>
          <p:nvPr/>
        </p:nvSpPr>
        <p:spPr>
          <a:xfrm rot="16200000">
            <a:off x="1160722" y="40970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4" name="Chevron 253"/>
          <p:cNvSpPr/>
          <p:nvPr/>
        </p:nvSpPr>
        <p:spPr>
          <a:xfrm rot="16200000">
            <a:off x="1160722" y="45542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5" name="Chevron 254"/>
          <p:cNvSpPr/>
          <p:nvPr/>
        </p:nvSpPr>
        <p:spPr>
          <a:xfrm rot="16200000">
            <a:off x="1160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" name="Chevron 255"/>
          <p:cNvSpPr/>
          <p:nvPr/>
        </p:nvSpPr>
        <p:spPr>
          <a:xfrm rot="16200000">
            <a:off x="1160724" y="5468679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Chevron 267"/>
          <p:cNvSpPr/>
          <p:nvPr/>
        </p:nvSpPr>
        <p:spPr>
          <a:xfrm rot="16200000">
            <a:off x="23799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7" name="Chevron 276"/>
          <p:cNvSpPr/>
          <p:nvPr/>
        </p:nvSpPr>
        <p:spPr>
          <a:xfrm rot="16200000">
            <a:off x="35991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2209800" y="1981200"/>
            <a:ext cx="1050409" cy="3453364"/>
            <a:chOff x="2209800" y="1981200"/>
            <a:chExt cx="1050409" cy="3453364"/>
          </a:xfrm>
        </p:grpSpPr>
        <p:sp>
          <p:nvSpPr>
            <p:cNvPr id="257" name="Chevron 256"/>
            <p:cNvSpPr/>
            <p:nvPr/>
          </p:nvSpPr>
          <p:spPr>
            <a:xfrm rot="16200000">
              <a:off x="2379922" y="18110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8" name="Chevron 257"/>
            <p:cNvSpPr/>
            <p:nvPr/>
          </p:nvSpPr>
          <p:spPr>
            <a:xfrm rot="16200000">
              <a:off x="2379922" y="22682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9" name="Chevron 258"/>
            <p:cNvSpPr/>
            <p:nvPr/>
          </p:nvSpPr>
          <p:spPr>
            <a:xfrm rot="16200000">
              <a:off x="2379921" y="27254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0" name="Chevron 259"/>
            <p:cNvSpPr/>
            <p:nvPr/>
          </p:nvSpPr>
          <p:spPr>
            <a:xfrm rot="16200000">
              <a:off x="2379921" y="31826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6" name="Chevron 265"/>
            <p:cNvSpPr/>
            <p:nvPr/>
          </p:nvSpPr>
          <p:spPr>
            <a:xfrm rot="16200000">
              <a:off x="2379922" y="40970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8" name="Chevron 277"/>
            <p:cNvSpPr/>
            <p:nvPr/>
          </p:nvSpPr>
          <p:spPr>
            <a:xfrm rot="16200000">
              <a:off x="2379922" y="36398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9" name="Chevron 278"/>
            <p:cNvSpPr/>
            <p:nvPr/>
          </p:nvSpPr>
          <p:spPr>
            <a:xfrm rot="16200000">
              <a:off x="2379922" y="45542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343"/>
          <p:cNvGrpSpPr/>
          <p:nvPr/>
        </p:nvGrpSpPr>
        <p:grpSpPr>
          <a:xfrm>
            <a:off x="3429001" y="1981200"/>
            <a:ext cx="1050408" cy="2081764"/>
            <a:chOff x="3429001" y="1981200"/>
            <a:chExt cx="1050408" cy="2081764"/>
          </a:xfrm>
        </p:grpSpPr>
        <p:sp>
          <p:nvSpPr>
            <p:cNvPr id="270" name="Chevron 269"/>
            <p:cNvSpPr/>
            <p:nvPr/>
          </p:nvSpPr>
          <p:spPr>
            <a:xfrm rot="16200000">
              <a:off x="3599122" y="18110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0" name="Chevron 279"/>
            <p:cNvSpPr/>
            <p:nvPr/>
          </p:nvSpPr>
          <p:spPr>
            <a:xfrm rot="16200000">
              <a:off x="3599122" y="22682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1" name="Chevron 280"/>
            <p:cNvSpPr/>
            <p:nvPr/>
          </p:nvSpPr>
          <p:spPr>
            <a:xfrm rot="16200000">
              <a:off x="35991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2" name="Chevron 281"/>
            <p:cNvSpPr/>
            <p:nvPr/>
          </p:nvSpPr>
          <p:spPr>
            <a:xfrm rot="16200000">
              <a:off x="3599122" y="31826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3" name="Chevron 282"/>
          <p:cNvSpPr/>
          <p:nvPr/>
        </p:nvSpPr>
        <p:spPr>
          <a:xfrm rot="16200000">
            <a:off x="3599122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4" name="Chevron 283"/>
          <p:cNvSpPr/>
          <p:nvPr/>
        </p:nvSpPr>
        <p:spPr>
          <a:xfrm rot="16200000">
            <a:off x="3599122" y="4097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1" name="Chevron 310"/>
          <p:cNvSpPr/>
          <p:nvPr/>
        </p:nvSpPr>
        <p:spPr>
          <a:xfrm rot="16200000">
            <a:off x="35991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" name="Chevron 313"/>
          <p:cNvSpPr/>
          <p:nvPr/>
        </p:nvSpPr>
        <p:spPr>
          <a:xfrm rot="16200000">
            <a:off x="4818321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42"/>
          <p:cNvGrpSpPr/>
          <p:nvPr/>
        </p:nvGrpSpPr>
        <p:grpSpPr>
          <a:xfrm>
            <a:off x="4648200" y="1981201"/>
            <a:ext cx="1050408" cy="1624564"/>
            <a:chOff x="4648200" y="1981201"/>
            <a:chExt cx="1050408" cy="1624564"/>
          </a:xfrm>
        </p:grpSpPr>
        <p:sp>
          <p:nvSpPr>
            <p:cNvPr id="312" name="Chevron 311"/>
            <p:cNvSpPr/>
            <p:nvPr/>
          </p:nvSpPr>
          <p:spPr>
            <a:xfrm rot="16200000">
              <a:off x="4818321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5" name="Chevron 314"/>
            <p:cNvSpPr/>
            <p:nvPr/>
          </p:nvSpPr>
          <p:spPr>
            <a:xfrm rot="16200000">
              <a:off x="4818321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6" name="Chevron 315"/>
            <p:cNvSpPr/>
            <p:nvPr/>
          </p:nvSpPr>
          <p:spPr>
            <a:xfrm rot="16200000">
              <a:off x="4818321" y="27254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7" name="Chevron 316"/>
          <p:cNvSpPr/>
          <p:nvPr/>
        </p:nvSpPr>
        <p:spPr>
          <a:xfrm rot="16200000">
            <a:off x="4818322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8" name="Chevron 317"/>
          <p:cNvSpPr/>
          <p:nvPr/>
        </p:nvSpPr>
        <p:spPr>
          <a:xfrm rot="16200000">
            <a:off x="4818322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0" name="Chevron 319"/>
          <p:cNvSpPr/>
          <p:nvPr/>
        </p:nvSpPr>
        <p:spPr>
          <a:xfrm rot="16200000">
            <a:off x="4818321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1" name="Chevron 320"/>
          <p:cNvSpPr/>
          <p:nvPr/>
        </p:nvSpPr>
        <p:spPr>
          <a:xfrm rot="16200000">
            <a:off x="4818322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4" name="Chevron 323"/>
          <p:cNvSpPr/>
          <p:nvPr/>
        </p:nvSpPr>
        <p:spPr>
          <a:xfrm rot="16200000">
            <a:off x="6037522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341"/>
          <p:cNvGrpSpPr/>
          <p:nvPr/>
        </p:nvGrpSpPr>
        <p:grpSpPr>
          <a:xfrm>
            <a:off x="5867401" y="1981201"/>
            <a:ext cx="1050408" cy="1167364"/>
            <a:chOff x="5867401" y="1981201"/>
            <a:chExt cx="1050408" cy="1167364"/>
          </a:xfrm>
        </p:grpSpPr>
        <p:sp>
          <p:nvSpPr>
            <p:cNvPr id="322" name="Chevron 321"/>
            <p:cNvSpPr/>
            <p:nvPr/>
          </p:nvSpPr>
          <p:spPr>
            <a:xfrm rot="16200000">
              <a:off x="6037522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5" name="Chevron 324"/>
            <p:cNvSpPr/>
            <p:nvPr/>
          </p:nvSpPr>
          <p:spPr>
            <a:xfrm rot="16200000">
              <a:off x="6037522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6" name="Chevron 325"/>
          <p:cNvSpPr/>
          <p:nvPr/>
        </p:nvSpPr>
        <p:spPr>
          <a:xfrm rot="16200000">
            <a:off x="6037522" y="27254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" name="Chevron 326"/>
          <p:cNvSpPr/>
          <p:nvPr/>
        </p:nvSpPr>
        <p:spPr>
          <a:xfrm rot="16200000">
            <a:off x="6037522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9" name="Chevron 328"/>
          <p:cNvSpPr/>
          <p:nvPr/>
        </p:nvSpPr>
        <p:spPr>
          <a:xfrm rot="16200000">
            <a:off x="60375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0" name="Chevron 329"/>
          <p:cNvSpPr/>
          <p:nvPr/>
        </p:nvSpPr>
        <p:spPr>
          <a:xfrm rot="16200000">
            <a:off x="6037523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1" name="Chevron 330"/>
          <p:cNvSpPr/>
          <p:nvPr/>
        </p:nvSpPr>
        <p:spPr>
          <a:xfrm rot="16200000">
            <a:off x="6037522" y="40970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2" name="Chevron 331"/>
          <p:cNvSpPr/>
          <p:nvPr/>
        </p:nvSpPr>
        <p:spPr>
          <a:xfrm rot="16200000">
            <a:off x="7256722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3" name="Chevron 332"/>
          <p:cNvSpPr/>
          <p:nvPr/>
        </p:nvSpPr>
        <p:spPr>
          <a:xfrm rot="16200000">
            <a:off x="7256722" y="31826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4" name="Chevron 333"/>
          <p:cNvSpPr/>
          <p:nvPr/>
        </p:nvSpPr>
        <p:spPr>
          <a:xfrm rot="16200000">
            <a:off x="7256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346"/>
          <p:cNvGrpSpPr/>
          <p:nvPr/>
        </p:nvGrpSpPr>
        <p:grpSpPr>
          <a:xfrm>
            <a:off x="7086600" y="2438400"/>
            <a:ext cx="1050408" cy="1167364"/>
            <a:chOff x="7086601" y="2895599"/>
            <a:chExt cx="1050408" cy="1167364"/>
          </a:xfrm>
        </p:grpSpPr>
        <p:sp>
          <p:nvSpPr>
            <p:cNvPr id="335" name="Chevron 334"/>
            <p:cNvSpPr/>
            <p:nvPr/>
          </p:nvSpPr>
          <p:spPr>
            <a:xfrm rot="16200000">
              <a:off x="72567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6" name="Chevron 335"/>
            <p:cNvSpPr/>
            <p:nvPr/>
          </p:nvSpPr>
          <p:spPr>
            <a:xfrm rot="16200000">
              <a:off x="7256722" y="3182677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8" name="Chevron 337"/>
          <p:cNvSpPr/>
          <p:nvPr/>
        </p:nvSpPr>
        <p:spPr>
          <a:xfrm rot="16200000">
            <a:off x="72567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9" name="Chevron 338"/>
          <p:cNvSpPr/>
          <p:nvPr/>
        </p:nvSpPr>
        <p:spPr>
          <a:xfrm rot="16200000">
            <a:off x="7256723" y="45542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0" name="Chevron 339"/>
          <p:cNvSpPr/>
          <p:nvPr/>
        </p:nvSpPr>
        <p:spPr>
          <a:xfrm rot="16200000">
            <a:off x="7256722" y="40970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1" name="Chevron 340"/>
          <p:cNvSpPr/>
          <p:nvPr/>
        </p:nvSpPr>
        <p:spPr>
          <a:xfrm rot="16200000">
            <a:off x="7256722" y="36398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3" name="Chevron 322"/>
          <p:cNvSpPr/>
          <p:nvPr/>
        </p:nvSpPr>
        <p:spPr>
          <a:xfrm rot="16200000">
            <a:off x="6037521" y="36398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3" name="Chevron 312"/>
          <p:cNvSpPr/>
          <p:nvPr/>
        </p:nvSpPr>
        <p:spPr>
          <a:xfrm rot="16200000">
            <a:off x="4818321" y="40970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4" name="Chevron 273"/>
          <p:cNvSpPr/>
          <p:nvPr/>
        </p:nvSpPr>
        <p:spPr>
          <a:xfrm rot="16200000">
            <a:off x="3599121" y="45542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1" name="Chevron 350"/>
          <p:cNvSpPr/>
          <p:nvPr/>
        </p:nvSpPr>
        <p:spPr>
          <a:xfrm rot="16200000">
            <a:off x="4818321" y="1811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3" name="Chevron 352"/>
          <p:cNvSpPr/>
          <p:nvPr/>
        </p:nvSpPr>
        <p:spPr>
          <a:xfrm rot="16200000">
            <a:off x="7256721" y="1811079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4" name="Chevron 353"/>
          <p:cNvSpPr/>
          <p:nvPr/>
        </p:nvSpPr>
        <p:spPr>
          <a:xfrm rot="16200000">
            <a:off x="1160721" y="3182680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5" name="Chevron 354"/>
          <p:cNvSpPr/>
          <p:nvPr/>
        </p:nvSpPr>
        <p:spPr>
          <a:xfrm rot="16200000">
            <a:off x="1160721" y="27254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6" name="Chevron 355"/>
          <p:cNvSpPr/>
          <p:nvPr/>
        </p:nvSpPr>
        <p:spPr>
          <a:xfrm rot="16200000">
            <a:off x="6037521" y="1811079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7" name="Chevron 356"/>
          <p:cNvSpPr/>
          <p:nvPr/>
        </p:nvSpPr>
        <p:spPr>
          <a:xfrm rot="16200000">
            <a:off x="2379921" y="3182679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" name="Chevron 357"/>
          <p:cNvSpPr/>
          <p:nvPr/>
        </p:nvSpPr>
        <p:spPr>
          <a:xfrm rot="16200000">
            <a:off x="2379921" y="27254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9" name="Chevron 358"/>
          <p:cNvSpPr/>
          <p:nvPr/>
        </p:nvSpPr>
        <p:spPr>
          <a:xfrm rot="16200000">
            <a:off x="2379922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0" name="Chevron 359"/>
          <p:cNvSpPr/>
          <p:nvPr/>
        </p:nvSpPr>
        <p:spPr>
          <a:xfrm rot="16200000">
            <a:off x="11607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1" name="Chevron 360"/>
          <p:cNvSpPr/>
          <p:nvPr/>
        </p:nvSpPr>
        <p:spPr>
          <a:xfrm rot="16200000">
            <a:off x="23799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2" name="Chevron 361"/>
          <p:cNvSpPr/>
          <p:nvPr/>
        </p:nvSpPr>
        <p:spPr>
          <a:xfrm rot="16200000">
            <a:off x="1160723" y="1811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3" name="Chevron 362"/>
          <p:cNvSpPr/>
          <p:nvPr/>
        </p:nvSpPr>
        <p:spPr>
          <a:xfrm rot="16200000">
            <a:off x="3599121" y="1811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5" name="Chevron 264"/>
          <p:cNvSpPr/>
          <p:nvPr/>
        </p:nvSpPr>
        <p:spPr>
          <a:xfrm rot="16200000">
            <a:off x="2379922" y="50114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1.94444E-6 -0.4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519E-6 L 1.94444E-6 0.0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2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2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</a:t>
            </a:r>
            <a:r>
              <a:rPr lang="en-US" dirty="0" err="1" smtClean="0"/>
              <a:t>nonmonotonic</a:t>
            </a:r>
            <a:endParaRPr lang="en-US" dirty="0"/>
          </a:p>
        </p:txBody>
      </p:sp>
      <p:sp>
        <p:nvSpPr>
          <p:cNvPr id="239" name="Chevron 238"/>
          <p:cNvSpPr/>
          <p:nvPr/>
        </p:nvSpPr>
        <p:spPr>
          <a:xfrm rot="16200000">
            <a:off x="1160723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9" name="Chevron 248"/>
          <p:cNvSpPr/>
          <p:nvPr/>
        </p:nvSpPr>
        <p:spPr>
          <a:xfrm rot="16200000">
            <a:off x="1160723" y="22682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Chevron 249"/>
          <p:cNvSpPr/>
          <p:nvPr/>
        </p:nvSpPr>
        <p:spPr>
          <a:xfrm rot="16200000">
            <a:off x="1160722" y="27254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1" name="Chevron 250"/>
          <p:cNvSpPr/>
          <p:nvPr/>
        </p:nvSpPr>
        <p:spPr>
          <a:xfrm rot="16200000">
            <a:off x="1160722" y="31826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2" name="Chevron 251"/>
          <p:cNvSpPr/>
          <p:nvPr/>
        </p:nvSpPr>
        <p:spPr>
          <a:xfrm rot="16200000">
            <a:off x="1160722" y="36398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3" name="Chevron 252"/>
          <p:cNvSpPr/>
          <p:nvPr/>
        </p:nvSpPr>
        <p:spPr>
          <a:xfrm rot="16200000">
            <a:off x="1160722" y="40970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4" name="Chevron 253"/>
          <p:cNvSpPr/>
          <p:nvPr/>
        </p:nvSpPr>
        <p:spPr>
          <a:xfrm rot="16200000">
            <a:off x="1160722" y="45542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5" name="Chevron 254"/>
          <p:cNvSpPr/>
          <p:nvPr/>
        </p:nvSpPr>
        <p:spPr>
          <a:xfrm rot="16200000">
            <a:off x="1160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" name="Chevron 255"/>
          <p:cNvSpPr/>
          <p:nvPr/>
        </p:nvSpPr>
        <p:spPr>
          <a:xfrm rot="16200000">
            <a:off x="1160724" y="5468679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Chevron 267"/>
          <p:cNvSpPr/>
          <p:nvPr/>
        </p:nvSpPr>
        <p:spPr>
          <a:xfrm rot="16200000">
            <a:off x="23799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7" name="Chevron 276"/>
          <p:cNvSpPr/>
          <p:nvPr/>
        </p:nvSpPr>
        <p:spPr>
          <a:xfrm rot="16200000">
            <a:off x="35991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2209800" y="1981200"/>
            <a:ext cx="1050409" cy="3453364"/>
            <a:chOff x="2209800" y="1981200"/>
            <a:chExt cx="1050409" cy="3453364"/>
          </a:xfrm>
        </p:grpSpPr>
        <p:sp>
          <p:nvSpPr>
            <p:cNvPr id="257" name="Chevron 256"/>
            <p:cNvSpPr/>
            <p:nvPr/>
          </p:nvSpPr>
          <p:spPr>
            <a:xfrm rot="16200000">
              <a:off x="2379922" y="18110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8" name="Chevron 257"/>
            <p:cNvSpPr/>
            <p:nvPr/>
          </p:nvSpPr>
          <p:spPr>
            <a:xfrm rot="16200000">
              <a:off x="2379922" y="22682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9" name="Chevron 258"/>
            <p:cNvSpPr/>
            <p:nvPr/>
          </p:nvSpPr>
          <p:spPr>
            <a:xfrm rot="16200000">
              <a:off x="2379921" y="27254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0" name="Chevron 259"/>
            <p:cNvSpPr/>
            <p:nvPr/>
          </p:nvSpPr>
          <p:spPr>
            <a:xfrm rot="16200000">
              <a:off x="2379921" y="31826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6" name="Chevron 265"/>
            <p:cNvSpPr/>
            <p:nvPr/>
          </p:nvSpPr>
          <p:spPr>
            <a:xfrm rot="16200000">
              <a:off x="2379922" y="40970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8" name="Chevron 277"/>
            <p:cNvSpPr/>
            <p:nvPr/>
          </p:nvSpPr>
          <p:spPr>
            <a:xfrm rot="16200000">
              <a:off x="2379922" y="36398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9" name="Chevron 278"/>
            <p:cNvSpPr/>
            <p:nvPr/>
          </p:nvSpPr>
          <p:spPr>
            <a:xfrm rot="16200000">
              <a:off x="2379922" y="45542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343"/>
          <p:cNvGrpSpPr/>
          <p:nvPr/>
        </p:nvGrpSpPr>
        <p:grpSpPr>
          <a:xfrm>
            <a:off x="3429001" y="1981200"/>
            <a:ext cx="1050408" cy="2081764"/>
            <a:chOff x="3429001" y="1981200"/>
            <a:chExt cx="1050408" cy="2081764"/>
          </a:xfrm>
        </p:grpSpPr>
        <p:sp>
          <p:nvSpPr>
            <p:cNvPr id="270" name="Chevron 269"/>
            <p:cNvSpPr/>
            <p:nvPr/>
          </p:nvSpPr>
          <p:spPr>
            <a:xfrm rot="16200000">
              <a:off x="3599122" y="18110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0" name="Chevron 279"/>
            <p:cNvSpPr/>
            <p:nvPr/>
          </p:nvSpPr>
          <p:spPr>
            <a:xfrm rot="16200000">
              <a:off x="3599122" y="22682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1" name="Chevron 280"/>
            <p:cNvSpPr/>
            <p:nvPr/>
          </p:nvSpPr>
          <p:spPr>
            <a:xfrm rot="16200000">
              <a:off x="35991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2" name="Chevron 281"/>
            <p:cNvSpPr/>
            <p:nvPr/>
          </p:nvSpPr>
          <p:spPr>
            <a:xfrm rot="16200000">
              <a:off x="3599122" y="31826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3429001" y="3809999"/>
            <a:ext cx="1050408" cy="1167365"/>
            <a:chOff x="3429001" y="3809999"/>
            <a:chExt cx="1050408" cy="1167365"/>
          </a:xfrm>
        </p:grpSpPr>
        <p:sp>
          <p:nvSpPr>
            <p:cNvPr id="283" name="Chevron 282"/>
            <p:cNvSpPr/>
            <p:nvPr/>
          </p:nvSpPr>
          <p:spPr>
            <a:xfrm rot="16200000">
              <a:off x="3599122" y="36398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4" name="Chevron 283"/>
            <p:cNvSpPr/>
            <p:nvPr/>
          </p:nvSpPr>
          <p:spPr>
            <a:xfrm rot="16200000">
              <a:off x="3599122" y="40970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8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1" name="Chevron 310"/>
          <p:cNvSpPr/>
          <p:nvPr/>
        </p:nvSpPr>
        <p:spPr>
          <a:xfrm rot="16200000">
            <a:off x="35991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" name="Chevron 313"/>
          <p:cNvSpPr/>
          <p:nvPr/>
        </p:nvSpPr>
        <p:spPr>
          <a:xfrm rot="16200000">
            <a:off x="4818321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342"/>
          <p:cNvGrpSpPr/>
          <p:nvPr/>
        </p:nvGrpSpPr>
        <p:grpSpPr>
          <a:xfrm>
            <a:off x="4648200" y="1981201"/>
            <a:ext cx="1050408" cy="1624564"/>
            <a:chOff x="4648200" y="1981201"/>
            <a:chExt cx="1050408" cy="1624564"/>
          </a:xfrm>
        </p:grpSpPr>
        <p:sp>
          <p:nvSpPr>
            <p:cNvPr id="312" name="Chevron 311"/>
            <p:cNvSpPr/>
            <p:nvPr/>
          </p:nvSpPr>
          <p:spPr>
            <a:xfrm rot="16200000">
              <a:off x="4818321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5" name="Chevron 314"/>
            <p:cNvSpPr/>
            <p:nvPr/>
          </p:nvSpPr>
          <p:spPr>
            <a:xfrm rot="16200000">
              <a:off x="4818321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6" name="Chevron 315"/>
            <p:cNvSpPr/>
            <p:nvPr/>
          </p:nvSpPr>
          <p:spPr>
            <a:xfrm rot="16200000">
              <a:off x="4818321" y="27254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74"/>
          <p:cNvGrpSpPr/>
          <p:nvPr/>
        </p:nvGrpSpPr>
        <p:grpSpPr>
          <a:xfrm>
            <a:off x="4648201" y="3352799"/>
            <a:ext cx="1050408" cy="1167365"/>
            <a:chOff x="4648201" y="3352799"/>
            <a:chExt cx="1050408" cy="1167365"/>
          </a:xfrm>
        </p:grpSpPr>
        <p:sp>
          <p:nvSpPr>
            <p:cNvPr id="317" name="Chevron 316"/>
            <p:cNvSpPr/>
            <p:nvPr/>
          </p:nvSpPr>
          <p:spPr>
            <a:xfrm rot="16200000">
              <a:off x="4818322" y="31826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8" name="Chevron 317"/>
            <p:cNvSpPr/>
            <p:nvPr/>
          </p:nvSpPr>
          <p:spPr>
            <a:xfrm rot="16200000">
              <a:off x="4818322" y="36398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0" name="Chevron 319"/>
          <p:cNvSpPr/>
          <p:nvPr/>
        </p:nvSpPr>
        <p:spPr>
          <a:xfrm rot="16200000">
            <a:off x="4818321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1" name="Chevron 320"/>
          <p:cNvSpPr/>
          <p:nvPr/>
        </p:nvSpPr>
        <p:spPr>
          <a:xfrm rot="16200000">
            <a:off x="4818322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4" name="Chevron 323"/>
          <p:cNvSpPr/>
          <p:nvPr/>
        </p:nvSpPr>
        <p:spPr>
          <a:xfrm rot="16200000">
            <a:off x="6037522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341"/>
          <p:cNvGrpSpPr/>
          <p:nvPr/>
        </p:nvGrpSpPr>
        <p:grpSpPr>
          <a:xfrm>
            <a:off x="5867401" y="1981201"/>
            <a:ext cx="1050408" cy="1167364"/>
            <a:chOff x="5867401" y="1981201"/>
            <a:chExt cx="1050408" cy="1167364"/>
          </a:xfrm>
        </p:grpSpPr>
        <p:sp>
          <p:nvSpPr>
            <p:cNvPr id="322" name="Chevron 321"/>
            <p:cNvSpPr/>
            <p:nvPr/>
          </p:nvSpPr>
          <p:spPr>
            <a:xfrm rot="16200000">
              <a:off x="6037522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5" name="Chevron 324"/>
            <p:cNvSpPr/>
            <p:nvPr/>
          </p:nvSpPr>
          <p:spPr>
            <a:xfrm rot="16200000">
              <a:off x="6037522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3"/>
          <p:cNvGrpSpPr/>
          <p:nvPr/>
        </p:nvGrpSpPr>
        <p:grpSpPr>
          <a:xfrm>
            <a:off x="5867401" y="2895599"/>
            <a:ext cx="1050408" cy="1167365"/>
            <a:chOff x="5867401" y="2895599"/>
            <a:chExt cx="1050408" cy="1167365"/>
          </a:xfrm>
        </p:grpSpPr>
        <p:sp>
          <p:nvSpPr>
            <p:cNvPr id="326" name="Chevron 325"/>
            <p:cNvSpPr/>
            <p:nvPr/>
          </p:nvSpPr>
          <p:spPr>
            <a:xfrm rot="16200000">
              <a:off x="60375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7" name="Chevron 326"/>
            <p:cNvSpPr/>
            <p:nvPr/>
          </p:nvSpPr>
          <p:spPr>
            <a:xfrm rot="16200000">
              <a:off x="6037522" y="31826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9" name="Chevron 328"/>
          <p:cNvSpPr/>
          <p:nvPr/>
        </p:nvSpPr>
        <p:spPr>
          <a:xfrm rot="16200000">
            <a:off x="60375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0" name="Chevron 329"/>
          <p:cNvSpPr/>
          <p:nvPr/>
        </p:nvSpPr>
        <p:spPr>
          <a:xfrm rot="16200000">
            <a:off x="6037523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1" name="Chevron 330"/>
          <p:cNvSpPr/>
          <p:nvPr/>
        </p:nvSpPr>
        <p:spPr>
          <a:xfrm rot="16200000">
            <a:off x="6037522" y="40970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2" name="Chevron 331"/>
          <p:cNvSpPr/>
          <p:nvPr/>
        </p:nvSpPr>
        <p:spPr>
          <a:xfrm rot="16200000">
            <a:off x="7256722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4" name="Chevron 333"/>
          <p:cNvSpPr/>
          <p:nvPr/>
        </p:nvSpPr>
        <p:spPr>
          <a:xfrm rot="16200000">
            <a:off x="7256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346"/>
          <p:cNvGrpSpPr/>
          <p:nvPr/>
        </p:nvGrpSpPr>
        <p:grpSpPr>
          <a:xfrm>
            <a:off x="7086600" y="2438400"/>
            <a:ext cx="1050408" cy="1167364"/>
            <a:chOff x="7086601" y="2895599"/>
            <a:chExt cx="1050408" cy="1167364"/>
          </a:xfrm>
        </p:grpSpPr>
        <p:sp>
          <p:nvSpPr>
            <p:cNvPr id="335" name="Chevron 334"/>
            <p:cNvSpPr/>
            <p:nvPr/>
          </p:nvSpPr>
          <p:spPr>
            <a:xfrm rot="16200000">
              <a:off x="72567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6" name="Chevron 335"/>
            <p:cNvSpPr/>
            <p:nvPr/>
          </p:nvSpPr>
          <p:spPr>
            <a:xfrm rot="16200000">
              <a:off x="7256722" y="3182677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8" name="Chevron 337"/>
          <p:cNvSpPr/>
          <p:nvPr/>
        </p:nvSpPr>
        <p:spPr>
          <a:xfrm rot="16200000">
            <a:off x="72567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9" name="Chevron 338"/>
          <p:cNvSpPr/>
          <p:nvPr/>
        </p:nvSpPr>
        <p:spPr>
          <a:xfrm rot="16200000">
            <a:off x="7256723" y="45542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0" name="Chevron 339"/>
          <p:cNvSpPr/>
          <p:nvPr/>
        </p:nvSpPr>
        <p:spPr>
          <a:xfrm rot="16200000">
            <a:off x="7256722" y="40970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1" name="Chevron 340"/>
          <p:cNvSpPr/>
          <p:nvPr/>
        </p:nvSpPr>
        <p:spPr>
          <a:xfrm rot="16200000">
            <a:off x="7256722" y="36398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5" name="Chevron 264"/>
          <p:cNvSpPr/>
          <p:nvPr/>
        </p:nvSpPr>
        <p:spPr>
          <a:xfrm rot="16200000">
            <a:off x="2379922" y="50114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3" name="Chevron 332"/>
          <p:cNvSpPr/>
          <p:nvPr/>
        </p:nvSpPr>
        <p:spPr>
          <a:xfrm rot="16200000">
            <a:off x="7256722" y="31826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3" name="Chevron 322"/>
          <p:cNvSpPr/>
          <p:nvPr/>
        </p:nvSpPr>
        <p:spPr>
          <a:xfrm rot="16200000">
            <a:off x="6037521" y="36398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3" name="Chevron 312"/>
          <p:cNvSpPr/>
          <p:nvPr/>
        </p:nvSpPr>
        <p:spPr>
          <a:xfrm rot="16200000">
            <a:off x="4818321" y="40970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4" name="Chevron 273"/>
          <p:cNvSpPr/>
          <p:nvPr/>
        </p:nvSpPr>
        <p:spPr>
          <a:xfrm rot="16200000">
            <a:off x="3599121" y="45542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7037E-6 L -8.05556E-6 -0.13333 " pathEditMode="relative" ptsTypes="AA">
                                      <p:cBhvr>
                                        <p:cTn id="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85185E-6 L -8.05556E-6 0.06667 " pathEditMode="relative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1.94444E-6 -0.13333 " pathEditMode="relative" ptsTypes="AA">
                                      <p:cBhvr>
                                        <p:cTn id="10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51852E-6 L 1.94444E-6 0.06666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2963E-6 L 1.94444E-6 -0.13333 " pathEditMode="relative" ptsTypes="AA">
                                      <p:cBhvr>
                                        <p:cTn id="1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1.94444E-6 0.06667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7037E-6 L -8.05556E-6 -0.13333 " pathEditMode="relative" ptsTypes="AA">
                                      <p:cBhvr>
                                        <p:cTn id="18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1.85185E-6 L -8.05556E-6 0.06667 " pathEditMode="relative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animBg="1"/>
      <p:bldP spid="323" grpId="0" animBg="1"/>
      <p:bldP spid="313" grpId="0" animBg="1"/>
      <p:bldP spid="2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2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</a:t>
            </a:r>
            <a:r>
              <a:rPr lang="en-US" dirty="0" err="1" smtClean="0"/>
              <a:t>nonmonotonic</a:t>
            </a:r>
            <a:endParaRPr lang="en-US" dirty="0"/>
          </a:p>
        </p:txBody>
      </p:sp>
      <p:sp>
        <p:nvSpPr>
          <p:cNvPr id="239" name="Chevron 238"/>
          <p:cNvSpPr/>
          <p:nvPr/>
        </p:nvSpPr>
        <p:spPr>
          <a:xfrm rot="16200000">
            <a:off x="1160723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9" name="Chevron 248"/>
          <p:cNvSpPr/>
          <p:nvPr/>
        </p:nvSpPr>
        <p:spPr>
          <a:xfrm rot="16200000">
            <a:off x="1160723" y="22682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Chevron 249"/>
          <p:cNvSpPr/>
          <p:nvPr/>
        </p:nvSpPr>
        <p:spPr>
          <a:xfrm rot="16200000">
            <a:off x="1160722" y="27254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1" name="Chevron 250"/>
          <p:cNvSpPr/>
          <p:nvPr/>
        </p:nvSpPr>
        <p:spPr>
          <a:xfrm rot="16200000">
            <a:off x="1160722" y="31826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2" name="Chevron 251"/>
          <p:cNvSpPr/>
          <p:nvPr/>
        </p:nvSpPr>
        <p:spPr>
          <a:xfrm rot="16200000">
            <a:off x="1160722" y="36398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3" name="Chevron 252"/>
          <p:cNvSpPr/>
          <p:nvPr/>
        </p:nvSpPr>
        <p:spPr>
          <a:xfrm rot="16200000">
            <a:off x="1160722" y="40970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4" name="Chevron 253"/>
          <p:cNvSpPr/>
          <p:nvPr/>
        </p:nvSpPr>
        <p:spPr>
          <a:xfrm rot="16200000">
            <a:off x="1160722" y="45542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5" name="Chevron 254"/>
          <p:cNvSpPr/>
          <p:nvPr/>
        </p:nvSpPr>
        <p:spPr>
          <a:xfrm rot="16200000">
            <a:off x="1160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" name="Chevron 255"/>
          <p:cNvSpPr/>
          <p:nvPr/>
        </p:nvSpPr>
        <p:spPr>
          <a:xfrm rot="16200000">
            <a:off x="1160724" y="5468679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7" name="Chevron 256"/>
          <p:cNvSpPr/>
          <p:nvPr/>
        </p:nvSpPr>
        <p:spPr>
          <a:xfrm rot="16200000">
            <a:off x="2379922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8" name="Chevron 257"/>
          <p:cNvSpPr/>
          <p:nvPr/>
        </p:nvSpPr>
        <p:spPr>
          <a:xfrm rot="16200000">
            <a:off x="2379922" y="22682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9" name="Chevron 258"/>
          <p:cNvSpPr/>
          <p:nvPr/>
        </p:nvSpPr>
        <p:spPr>
          <a:xfrm rot="16200000">
            <a:off x="2379921" y="27254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Chevron 259"/>
          <p:cNvSpPr/>
          <p:nvPr/>
        </p:nvSpPr>
        <p:spPr>
          <a:xfrm rot="16200000">
            <a:off x="2379921" y="31826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5" name="Chevron 264"/>
          <p:cNvSpPr/>
          <p:nvPr/>
        </p:nvSpPr>
        <p:spPr>
          <a:xfrm rot="16200000">
            <a:off x="2379922" y="50114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" name="Chevron 265"/>
          <p:cNvSpPr/>
          <p:nvPr/>
        </p:nvSpPr>
        <p:spPr>
          <a:xfrm rot="16200000">
            <a:off x="2379922" y="4097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Chevron 267"/>
          <p:cNvSpPr/>
          <p:nvPr/>
        </p:nvSpPr>
        <p:spPr>
          <a:xfrm rot="16200000">
            <a:off x="23799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7" name="Chevron 276"/>
          <p:cNvSpPr/>
          <p:nvPr/>
        </p:nvSpPr>
        <p:spPr>
          <a:xfrm rot="16200000">
            <a:off x="35991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8" name="Chevron 277"/>
          <p:cNvSpPr/>
          <p:nvPr/>
        </p:nvSpPr>
        <p:spPr>
          <a:xfrm rot="16200000">
            <a:off x="2379922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Chevron 278"/>
          <p:cNvSpPr/>
          <p:nvPr/>
        </p:nvSpPr>
        <p:spPr>
          <a:xfrm rot="16200000">
            <a:off x="2379922" y="4554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43"/>
          <p:cNvGrpSpPr/>
          <p:nvPr/>
        </p:nvGrpSpPr>
        <p:grpSpPr>
          <a:xfrm>
            <a:off x="3429001" y="1981200"/>
            <a:ext cx="1050408" cy="2081764"/>
            <a:chOff x="3429001" y="1981200"/>
            <a:chExt cx="1050408" cy="2081764"/>
          </a:xfrm>
        </p:grpSpPr>
        <p:sp>
          <p:nvSpPr>
            <p:cNvPr id="270" name="Chevron 269"/>
            <p:cNvSpPr/>
            <p:nvPr/>
          </p:nvSpPr>
          <p:spPr>
            <a:xfrm rot="16200000">
              <a:off x="3599122" y="18110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0" name="Chevron 279"/>
            <p:cNvSpPr/>
            <p:nvPr/>
          </p:nvSpPr>
          <p:spPr>
            <a:xfrm rot="16200000">
              <a:off x="3599122" y="22682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1" name="Chevron 280"/>
            <p:cNvSpPr/>
            <p:nvPr/>
          </p:nvSpPr>
          <p:spPr>
            <a:xfrm rot="16200000">
              <a:off x="35991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2" name="Chevron 281"/>
            <p:cNvSpPr/>
            <p:nvPr/>
          </p:nvSpPr>
          <p:spPr>
            <a:xfrm rot="16200000">
              <a:off x="3599122" y="31826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3" name="Chevron 282"/>
          <p:cNvSpPr/>
          <p:nvPr/>
        </p:nvSpPr>
        <p:spPr>
          <a:xfrm rot="16200000">
            <a:off x="3599122" y="4097077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4" name="Chevron 283"/>
          <p:cNvSpPr/>
          <p:nvPr/>
        </p:nvSpPr>
        <p:spPr>
          <a:xfrm rot="16200000">
            <a:off x="3599122" y="4554277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1" name="Chevron 310"/>
          <p:cNvSpPr/>
          <p:nvPr/>
        </p:nvSpPr>
        <p:spPr>
          <a:xfrm rot="16200000">
            <a:off x="35991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" name="Chevron 313"/>
          <p:cNvSpPr/>
          <p:nvPr/>
        </p:nvSpPr>
        <p:spPr>
          <a:xfrm rot="16200000">
            <a:off x="4818321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342"/>
          <p:cNvGrpSpPr/>
          <p:nvPr/>
        </p:nvGrpSpPr>
        <p:grpSpPr>
          <a:xfrm>
            <a:off x="4648200" y="1981201"/>
            <a:ext cx="1050408" cy="1624564"/>
            <a:chOff x="4648200" y="1981201"/>
            <a:chExt cx="1050408" cy="1624564"/>
          </a:xfrm>
        </p:grpSpPr>
        <p:sp>
          <p:nvSpPr>
            <p:cNvPr id="312" name="Chevron 311"/>
            <p:cNvSpPr/>
            <p:nvPr/>
          </p:nvSpPr>
          <p:spPr>
            <a:xfrm rot="16200000">
              <a:off x="4818321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5" name="Chevron 314"/>
            <p:cNvSpPr/>
            <p:nvPr/>
          </p:nvSpPr>
          <p:spPr>
            <a:xfrm rot="16200000">
              <a:off x="4818321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6" name="Chevron 315"/>
            <p:cNvSpPr/>
            <p:nvPr/>
          </p:nvSpPr>
          <p:spPr>
            <a:xfrm rot="16200000">
              <a:off x="4818321" y="27254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7" name="Chevron 316"/>
          <p:cNvSpPr/>
          <p:nvPr/>
        </p:nvSpPr>
        <p:spPr>
          <a:xfrm rot="16200000">
            <a:off x="4818322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8" name="Chevron 317"/>
          <p:cNvSpPr/>
          <p:nvPr/>
        </p:nvSpPr>
        <p:spPr>
          <a:xfrm rot="16200000">
            <a:off x="4818321" y="4097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0" name="Chevron 319"/>
          <p:cNvSpPr/>
          <p:nvPr/>
        </p:nvSpPr>
        <p:spPr>
          <a:xfrm rot="16200000">
            <a:off x="4818321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1" name="Chevron 320"/>
          <p:cNvSpPr/>
          <p:nvPr/>
        </p:nvSpPr>
        <p:spPr>
          <a:xfrm rot="16200000">
            <a:off x="4818322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4" name="Chevron 323"/>
          <p:cNvSpPr/>
          <p:nvPr/>
        </p:nvSpPr>
        <p:spPr>
          <a:xfrm rot="16200000">
            <a:off x="6037522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41"/>
          <p:cNvGrpSpPr/>
          <p:nvPr/>
        </p:nvGrpSpPr>
        <p:grpSpPr>
          <a:xfrm>
            <a:off x="5867401" y="1981201"/>
            <a:ext cx="1050408" cy="1167364"/>
            <a:chOff x="5867401" y="1981201"/>
            <a:chExt cx="1050408" cy="1167364"/>
          </a:xfrm>
        </p:grpSpPr>
        <p:sp>
          <p:nvSpPr>
            <p:cNvPr id="322" name="Chevron 321"/>
            <p:cNvSpPr/>
            <p:nvPr/>
          </p:nvSpPr>
          <p:spPr>
            <a:xfrm rot="16200000">
              <a:off x="6037522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5" name="Chevron 324"/>
            <p:cNvSpPr/>
            <p:nvPr/>
          </p:nvSpPr>
          <p:spPr>
            <a:xfrm rot="16200000">
              <a:off x="6037522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6" name="Chevron 325"/>
          <p:cNvSpPr/>
          <p:nvPr/>
        </p:nvSpPr>
        <p:spPr>
          <a:xfrm rot="16200000">
            <a:off x="6037522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" name="Chevron 326"/>
          <p:cNvSpPr/>
          <p:nvPr/>
        </p:nvSpPr>
        <p:spPr>
          <a:xfrm rot="16200000">
            <a:off x="6037523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9" name="Chevron 328"/>
          <p:cNvSpPr/>
          <p:nvPr/>
        </p:nvSpPr>
        <p:spPr>
          <a:xfrm rot="16200000">
            <a:off x="60375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0" name="Chevron 329"/>
          <p:cNvSpPr/>
          <p:nvPr/>
        </p:nvSpPr>
        <p:spPr>
          <a:xfrm rot="16200000">
            <a:off x="6037523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1" name="Chevron 330"/>
          <p:cNvSpPr/>
          <p:nvPr/>
        </p:nvSpPr>
        <p:spPr>
          <a:xfrm rot="16200000">
            <a:off x="6037522" y="40970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2" name="Chevron 331"/>
          <p:cNvSpPr/>
          <p:nvPr/>
        </p:nvSpPr>
        <p:spPr>
          <a:xfrm rot="16200000">
            <a:off x="7256722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3" name="Chevron 332"/>
          <p:cNvSpPr/>
          <p:nvPr/>
        </p:nvSpPr>
        <p:spPr>
          <a:xfrm rot="16200000">
            <a:off x="7256722" y="22682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4" name="Chevron 333"/>
          <p:cNvSpPr/>
          <p:nvPr/>
        </p:nvSpPr>
        <p:spPr>
          <a:xfrm rot="16200000">
            <a:off x="7256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346"/>
          <p:cNvGrpSpPr/>
          <p:nvPr/>
        </p:nvGrpSpPr>
        <p:grpSpPr>
          <a:xfrm>
            <a:off x="7086601" y="2895599"/>
            <a:ext cx="1050408" cy="1167364"/>
            <a:chOff x="7086601" y="2895599"/>
            <a:chExt cx="1050408" cy="1167364"/>
          </a:xfrm>
        </p:grpSpPr>
        <p:sp>
          <p:nvSpPr>
            <p:cNvPr id="335" name="Chevron 334"/>
            <p:cNvSpPr/>
            <p:nvPr/>
          </p:nvSpPr>
          <p:spPr>
            <a:xfrm rot="16200000">
              <a:off x="72567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6" name="Chevron 335"/>
            <p:cNvSpPr/>
            <p:nvPr/>
          </p:nvSpPr>
          <p:spPr>
            <a:xfrm rot="16200000">
              <a:off x="7256722" y="3182677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8" name="Chevron 337"/>
          <p:cNvSpPr/>
          <p:nvPr/>
        </p:nvSpPr>
        <p:spPr>
          <a:xfrm rot="16200000">
            <a:off x="72567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9" name="Chevron 338"/>
          <p:cNvSpPr/>
          <p:nvPr/>
        </p:nvSpPr>
        <p:spPr>
          <a:xfrm rot="16200000">
            <a:off x="7256723" y="45542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0" name="Chevron 339"/>
          <p:cNvSpPr/>
          <p:nvPr/>
        </p:nvSpPr>
        <p:spPr>
          <a:xfrm rot="16200000">
            <a:off x="7256722" y="40970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1" name="Chevron 340"/>
          <p:cNvSpPr/>
          <p:nvPr/>
        </p:nvSpPr>
        <p:spPr>
          <a:xfrm rot="16200000">
            <a:off x="7256722" y="36398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3" name="Chevron 322"/>
          <p:cNvSpPr/>
          <p:nvPr/>
        </p:nvSpPr>
        <p:spPr>
          <a:xfrm rot="16200000">
            <a:off x="6037522" y="27254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3" name="Chevron 312"/>
          <p:cNvSpPr/>
          <p:nvPr/>
        </p:nvSpPr>
        <p:spPr>
          <a:xfrm rot="16200000">
            <a:off x="4818322" y="31826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4" name="Chevron 273"/>
          <p:cNvSpPr/>
          <p:nvPr/>
        </p:nvSpPr>
        <p:spPr>
          <a:xfrm rot="16200000">
            <a:off x="3599123" y="3639877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1" name="Chevron 350"/>
          <p:cNvSpPr/>
          <p:nvPr/>
        </p:nvSpPr>
        <p:spPr>
          <a:xfrm rot="16200000">
            <a:off x="72567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3" name="Chevron 352"/>
          <p:cNvSpPr/>
          <p:nvPr/>
        </p:nvSpPr>
        <p:spPr>
          <a:xfrm rot="16200000">
            <a:off x="2379921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4" name="Chevron 353"/>
          <p:cNvSpPr/>
          <p:nvPr/>
        </p:nvSpPr>
        <p:spPr>
          <a:xfrm rot="16200000">
            <a:off x="1160721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5" name="Chevron 354"/>
          <p:cNvSpPr/>
          <p:nvPr/>
        </p:nvSpPr>
        <p:spPr>
          <a:xfrm rot="16200000">
            <a:off x="6037522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6" name="Chevron 355"/>
          <p:cNvSpPr/>
          <p:nvPr/>
        </p:nvSpPr>
        <p:spPr>
          <a:xfrm rot="16200000">
            <a:off x="2379921" y="27254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7" name="Chevron 356"/>
          <p:cNvSpPr/>
          <p:nvPr/>
        </p:nvSpPr>
        <p:spPr>
          <a:xfrm rot="16200000">
            <a:off x="1160721" y="27254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" name="Chevron 357"/>
          <p:cNvSpPr/>
          <p:nvPr/>
        </p:nvSpPr>
        <p:spPr>
          <a:xfrm rot="16200000">
            <a:off x="48183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9" name="Chevron 358"/>
          <p:cNvSpPr/>
          <p:nvPr/>
        </p:nvSpPr>
        <p:spPr>
          <a:xfrm rot="16200000">
            <a:off x="23799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0" name="Chevron 359"/>
          <p:cNvSpPr/>
          <p:nvPr/>
        </p:nvSpPr>
        <p:spPr>
          <a:xfrm rot="16200000">
            <a:off x="11607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1" name="Chevron 360"/>
          <p:cNvSpPr/>
          <p:nvPr/>
        </p:nvSpPr>
        <p:spPr>
          <a:xfrm rot="16200000">
            <a:off x="35991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2" name="Chevron 361"/>
          <p:cNvSpPr/>
          <p:nvPr/>
        </p:nvSpPr>
        <p:spPr>
          <a:xfrm rot="16200000">
            <a:off x="2379921" y="1811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3" name="Chevron 362"/>
          <p:cNvSpPr/>
          <p:nvPr/>
        </p:nvSpPr>
        <p:spPr>
          <a:xfrm rot="16200000">
            <a:off x="1160721" y="1811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-0.06505 " pathEditMode="relative" ptsTypes="AA">
                                      <p:cBhvr>
                                        <p:cTn id="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62 L 4.72222E-6 0.0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94444E-6 -0.133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2.77778E-6 0.06667 " pathEditMode="relative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3 L -0.0007 -0.19977 " pathEditMode="relative" ptsTypes="AA">
                                      <p:cBhvr>
                                        <p:cTn id="3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L -2.77778E-7 0.06805 " pathEditMode="relative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2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0.06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3" grpId="0" animBg="1"/>
      <p:bldP spid="323" grpId="0" animBg="1"/>
      <p:bldP spid="313" grpId="0" animBg="1"/>
      <p:bldP spid="274" grpId="0" animBg="1"/>
      <p:bldP spid="351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Computational hardness as a barrier to manipulation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Often it is in the voters’ interest to reveal false preferences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Borda</a:t>
            </a:r>
            <a:endParaRPr lang="en-US" dirty="0" smtClean="0"/>
          </a:p>
          <a:p>
            <a:r>
              <a:rPr lang="en-US" dirty="0" smtClean="0"/>
              <a:t>May lead to the election of a socially bad candidate</a:t>
            </a:r>
          </a:p>
        </p:txBody>
      </p:sp>
      <p:graphicFrame>
        <p:nvGraphicFramePr>
          <p:cNvPr id="120" name="Content Placeholder 3"/>
          <p:cNvGraphicFramePr>
            <a:graphicFrameLocks/>
          </p:cNvGraphicFramePr>
          <p:nvPr/>
        </p:nvGraphicFramePr>
        <p:xfrm>
          <a:off x="4514849" y="2028825"/>
          <a:ext cx="4200525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" name="Oval 120"/>
          <p:cNvSpPr/>
          <p:nvPr/>
        </p:nvSpPr>
        <p:spPr>
          <a:xfrm>
            <a:off x="5876924" y="3476625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j028275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4550" y="3524250"/>
            <a:ext cx="552450" cy="552450"/>
          </a:xfrm>
          <a:prstGeom prst="rect">
            <a:avLst/>
          </a:prstGeom>
        </p:spPr>
      </p:pic>
      <p:grpSp>
        <p:nvGrpSpPr>
          <p:cNvPr id="123" name="Group 114"/>
          <p:cNvGrpSpPr/>
          <p:nvPr/>
        </p:nvGrpSpPr>
        <p:grpSpPr>
          <a:xfrm>
            <a:off x="4972053" y="1811734"/>
            <a:ext cx="966785" cy="617142"/>
            <a:chOff x="4991103" y="1554559"/>
            <a:chExt cx="966785" cy="617142"/>
          </a:xfrm>
        </p:grpSpPr>
        <p:sp>
          <p:nvSpPr>
            <p:cNvPr id="124" name="Chevron 123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13"/>
          <p:cNvGrpSpPr/>
          <p:nvPr/>
        </p:nvGrpSpPr>
        <p:grpSpPr>
          <a:xfrm>
            <a:off x="4967289" y="2197496"/>
            <a:ext cx="976311" cy="588565"/>
            <a:chOff x="4986339" y="1978421"/>
            <a:chExt cx="976311" cy="588565"/>
          </a:xfrm>
        </p:grpSpPr>
        <p:sp>
          <p:nvSpPr>
            <p:cNvPr id="127" name="Chevron 126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21"/>
          <p:cNvGrpSpPr/>
          <p:nvPr/>
        </p:nvGrpSpPr>
        <p:grpSpPr>
          <a:xfrm>
            <a:off x="7143753" y="1868884"/>
            <a:ext cx="966785" cy="569517"/>
            <a:chOff x="4991103" y="1602184"/>
            <a:chExt cx="966785" cy="569517"/>
          </a:xfrm>
        </p:grpSpPr>
        <p:sp>
          <p:nvSpPr>
            <p:cNvPr id="130" name="Chevron 129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309331" y="1602184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2" name="Group 24"/>
          <p:cNvGrpSpPr/>
          <p:nvPr/>
        </p:nvGrpSpPr>
        <p:grpSpPr>
          <a:xfrm>
            <a:off x="7138989" y="2207021"/>
            <a:ext cx="976311" cy="588565"/>
            <a:chOff x="4986339" y="1978421"/>
            <a:chExt cx="976311" cy="588565"/>
          </a:xfrm>
        </p:grpSpPr>
        <p:sp>
          <p:nvSpPr>
            <p:cNvPr id="133" name="Chevron 132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053141" y="4959746"/>
            <a:ext cx="966786" cy="974328"/>
            <a:chOff x="6053141" y="4959746"/>
            <a:chExt cx="966786" cy="974328"/>
          </a:xfrm>
        </p:grpSpPr>
        <p:grpSp>
          <p:nvGrpSpPr>
            <p:cNvPr id="135" name="Group 39"/>
            <p:cNvGrpSpPr/>
            <p:nvPr/>
          </p:nvGrpSpPr>
          <p:grpSpPr>
            <a:xfrm>
              <a:off x="6053141" y="4959746"/>
              <a:ext cx="966786" cy="617140"/>
              <a:chOff x="4986341" y="2349896"/>
              <a:chExt cx="966786" cy="617140"/>
            </a:xfrm>
          </p:grpSpPr>
          <p:sp>
            <p:nvSpPr>
              <p:cNvPr id="136" name="Chevron 135"/>
              <p:cNvSpPr/>
              <p:nvPr/>
            </p:nvSpPr>
            <p:spPr>
              <a:xfrm rot="16200000">
                <a:off x="5195889" y="2214561"/>
                <a:ext cx="542927" cy="962023"/>
              </a:xfrm>
              <a:prstGeom prst="chevr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304570" y="2349896"/>
                <a:ext cx="648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Group 42"/>
            <p:cNvGrpSpPr/>
            <p:nvPr/>
          </p:nvGrpSpPr>
          <p:grpSpPr>
            <a:xfrm>
              <a:off x="6057902" y="5335984"/>
              <a:ext cx="962023" cy="598090"/>
              <a:chOff x="4991102" y="2764234"/>
              <a:chExt cx="962023" cy="598090"/>
            </a:xfrm>
          </p:grpSpPr>
          <p:sp>
            <p:nvSpPr>
              <p:cNvPr id="139" name="Chevron 138"/>
              <p:cNvSpPr/>
              <p:nvPr/>
            </p:nvSpPr>
            <p:spPr>
              <a:xfrm rot="16200000">
                <a:off x="5200650" y="2609849"/>
                <a:ext cx="542927" cy="962023"/>
              </a:xfrm>
              <a:prstGeom prst="chevr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299806" y="2764234"/>
                <a:ext cx="648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1" name="Oval 140"/>
          <p:cNvSpPr/>
          <p:nvPr/>
        </p:nvSpPr>
        <p:spPr>
          <a:xfrm>
            <a:off x="8029574" y="3486150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953249" y="5905500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 descr="j02827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3533775"/>
            <a:ext cx="554400" cy="554400"/>
          </a:xfrm>
          <a:prstGeom prst="rect">
            <a:avLst/>
          </a:prstGeom>
        </p:spPr>
      </p:pic>
      <p:pic>
        <p:nvPicPr>
          <p:cNvPr id="144" name="Picture 143" descr="j028274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75" y="5972175"/>
            <a:ext cx="554400" cy="554400"/>
          </a:xfrm>
          <a:prstGeom prst="rect">
            <a:avLst/>
          </a:prstGeom>
        </p:spPr>
      </p:pic>
      <p:grpSp>
        <p:nvGrpSpPr>
          <p:cNvPr id="145" name="Group 114"/>
          <p:cNvGrpSpPr/>
          <p:nvPr/>
        </p:nvGrpSpPr>
        <p:grpSpPr>
          <a:xfrm>
            <a:off x="6059324" y="4236486"/>
            <a:ext cx="966785" cy="617142"/>
            <a:chOff x="4991103" y="1554559"/>
            <a:chExt cx="966785" cy="617142"/>
          </a:xfrm>
        </p:grpSpPr>
        <p:sp>
          <p:nvSpPr>
            <p:cNvPr id="146" name="Chevron 145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1" name="Group 114"/>
          <p:cNvGrpSpPr/>
          <p:nvPr/>
        </p:nvGrpSpPr>
        <p:grpSpPr>
          <a:xfrm>
            <a:off x="7137497" y="2544163"/>
            <a:ext cx="966785" cy="617142"/>
            <a:chOff x="4991103" y="1554559"/>
            <a:chExt cx="966785" cy="617142"/>
          </a:xfrm>
        </p:grpSpPr>
        <p:sp>
          <p:nvSpPr>
            <p:cNvPr id="152" name="Chevron 151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4" name="Group 113"/>
          <p:cNvGrpSpPr/>
          <p:nvPr/>
        </p:nvGrpSpPr>
        <p:grpSpPr>
          <a:xfrm>
            <a:off x="7132733" y="2929925"/>
            <a:ext cx="976311" cy="588565"/>
            <a:chOff x="4986339" y="1978421"/>
            <a:chExt cx="976311" cy="588565"/>
          </a:xfrm>
        </p:grpSpPr>
        <p:sp>
          <p:nvSpPr>
            <p:cNvPr id="155" name="Chevron 154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7" name="Group 114"/>
          <p:cNvGrpSpPr/>
          <p:nvPr/>
        </p:nvGrpSpPr>
        <p:grpSpPr>
          <a:xfrm>
            <a:off x="4967504" y="2537340"/>
            <a:ext cx="966785" cy="617142"/>
            <a:chOff x="4991103" y="1554559"/>
            <a:chExt cx="966785" cy="617142"/>
          </a:xfrm>
        </p:grpSpPr>
        <p:sp>
          <p:nvSpPr>
            <p:cNvPr id="158" name="Chevron 157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0" name="Group 113"/>
          <p:cNvGrpSpPr/>
          <p:nvPr/>
        </p:nvGrpSpPr>
        <p:grpSpPr>
          <a:xfrm>
            <a:off x="4962740" y="2923102"/>
            <a:ext cx="976311" cy="588565"/>
            <a:chOff x="4986339" y="1978421"/>
            <a:chExt cx="976311" cy="588565"/>
          </a:xfrm>
        </p:grpSpPr>
        <p:sp>
          <p:nvSpPr>
            <p:cNvPr id="161" name="Chevron 160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oup 113"/>
          <p:cNvGrpSpPr/>
          <p:nvPr/>
        </p:nvGrpSpPr>
        <p:grpSpPr>
          <a:xfrm>
            <a:off x="6054560" y="4622248"/>
            <a:ext cx="976311" cy="588565"/>
            <a:chOff x="4986339" y="1978421"/>
            <a:chExt cx="976311" cy="588565"/>
          </a:xfrm>
        </p:grpSpPr>
        <p:sp>
          <p:nvSpPr>
            <p:cNvPr id="149" name="Chevron 148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66667E-6 L 1.11111E-6 -0.05115 " pathEditMode="relative" ptsTypes="AA">
                                      <p:cBhvr>
                                        <p:cTn id="7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0.10394 " pathEditMode="relative" ptsTypes="AA">
                                      <p:cBhvr>
                                        <p:cTn id="7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120" grpId="0">
        <p:bldAsOne/>
      </p:bldGraphic>
      <p:bldP spid="121" grpId="0" animBg="1"/>
      <p:bldP spid="141" grpId="0" animBg="1"/>
      <p:bldP spid="1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Gibbard-Satterthwaite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m</a:t>
            </a:r>
            <a:r>
              <a:rPr lang="en-US" dirty="0" smtClean="0"/>
              <a:t>=2, Plurality is </a:t>
            </a:r>
            <a:r>
              <a:rPr lang="en-US" dirty="0" err="1" smtClean="0"/>
              <a:t>nonmanipulable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m</a:t>
            </a:r>
            <a:r>
              <a:rPr lang="en-US" dirty="0" smtClean="0">
                <a:sym typeface="Symbol"/>
              </a:rPr>
              <a:t>3. The following properties are incompatible: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Onto: any candidate can be elected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ym typeface="Symbol"/>
              </a:rPr>
              <a:t>Nondictatorship</a:t>
            </a:r>
            <a:r>
              <a:rPr lang="en-US" dirty="0" smtClean="0">
                <a:sym typeface="Symbol"/>
              </a:rPr>
              <a:t>: there is no single voter who dictates the outcome of the election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ym typeface="Symbol"/>
              </a:rPr>
              <a:t>Nonmanipulability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Circumventing </a:t>
            </a:r>
            <a:r>
              <a:rPr lang="en-US" dirty="0" err="1" smtClean="0"/>
              <a:t>Gibbard-Satterthwaite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Design: aligning incentives using money</a:t>
            </a:r>
          </a:p>
          <a:p>
            <a:r>
              <a:rPr lang="en-US" dirty="0" smtClean="0"/>
              <a:t>Restricting preferences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Peaked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30956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grocery store is being built. Each voter (resident of the street) wants it as close as possible to his own house. Need to choose a spot</a:t>
            </a:r>
          </a:p>
          <a:p>
            <a:r>
              <a:rPr lang="en-US" dirty="0" smtClean="0"/>
              <a:t>Suggestion: choose the </a:t>
            </a:r>
            <a:r>
              <a:rPr lang="en-US" smtClean="0"/>
              <a:t>median peak</a:t>
            </a:r>
            <a:endParaRPr lang="en-US" dirty="0" smtClean="0"/>
          </a:p>
          <a:p>
            <a:pPr lvl="1"/>
            <a:r>
              <a:rPr lang="en-US" dirty="0" smtClean="0"/>
              <a:t>Onto and </a:t>
            </a:r>
            <a:r>
              <a:rPr lang="en-US" dirty="0" err="1" smtClean="0"/>
              <a:t>nondictatorial</a:t>
            </a:r>
            <a:endParaRPr lang="en-US" dirty="0" smtClean="0"/>
          </a:p>
          <a:p>
            <a:pPr lvl="1"/>
            <a:r>
              <a:rPr lang="en-US" dirty="0" smtClean="0"/>
              <a:t>This is also the Condorcet winner</a:t>
            </a:r>
          </a:p>
          <a:p>
            <a:r>
              <a:rPr lang="en-US" dirty="0" smtClean="0"/>
              <a:t>The median is </a:t>
            </a:r>
            <a:r>
              <a:rPr lang="en-US" dirty="0" err="1" smtClean="0"/>
              <a:t>nonmanipulable</a:t>
            </a:r>
            <a:r>
              <a:rPr lang="en-US" dirty="0" smtClean="0"/>
              <a:t>!</a:t>
            </a:r>
          </a:p>
        </p:txBody>
      </p:sp>
      <p:grpSp>
        <p:nvGrpSpPr>
          <p:cNvPr id="6" name="Group 13"/>
          <p:cNvGrpSpPr/>
          <p:nvPr/>
        </p:nvGrpSpPr>
        <p:grpSpPr>
          <a:xfrm>
            <a:off x="609600" y="5257800"/>
            <a:ext cx="7620000" cy="514350"/>
            <a:chOff x="676275" y="5143500"/>
            <a:chExt cx="7639050" cy="361950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676275" y="5143500"/>
              <a:ext cx="7639050" cy="361950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 flipH="1" flipV="1">
              <a:off x="752474" y="5324474"/>
              <a:ext cx="7477125" cy="9525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j04338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364" y="5324514"/>
            <a:ext cx="360000" cy="360000"/>
          </a:xfrm>
          <a:prstGeom prst="rect">
            <a:avLst/>
          </a:prstGeom>
        </p:spPr>
      </p:pic>
      <p:pic>
        <p:nvPicPr>
          <p:cNvPr id="16" name="Picture 15" descr="j04338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4589" y="5324514"/>
            <a:ext cx="360000" cy="360000"/>
          </a:xfrm>
          <a:prstGeom prst="rect">
            <a:avLst/>
          </a:prstGeom>
        </p:spPr>
      </p:pic>
      <p:pic>
        <p:nvPicPr>
          <p:cNvPr id="17" name="Picture 16" descr="j04338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9664" y="5324514"/>
            <a:ext cx="360000" cy="360000"/>
          </a:xfrm>
          <a:prstGeom prst="rect">
            <a:avLst/>
          </a:prstGeom>
        </p:spPr>
      </p:pic>
      <p:pic>
        <p:nvPicPr>
          <p:cNvPr id="18" name="Picture 17" descr="j04338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4839" y="5324514"/>
            <a:ext cx="360000" cy="3600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rot="5400000" flipH="1" flipV="1">
            <a:off x="4111466" y="5938763"/>
            <a:ext cx="276225" cy="1588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j0433818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8000" y="5333400"/>
            <a:ext cx="360000" cy="360000"/>
          </a:xfrm>
          <a:prstGeom prst="rect">
            <a:avLst/>
          </a:prstGeom>
        </p:spPr>
      </p:pic>
      <p:pic>
        <p:nvPicPr>
          <p:cNvPr id="19" name="Picture 18" descr="j04338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8000" y="5333400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26875 3.703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13125 3.7037E-6 " pathEditMode="relative" rAng="0" ptsTypes="AA">
                                      <p:cBhvr>
                                        <p:cTn id="55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25 3.7037E-6 L -0.27291 3.7037E-6 " pathEditMode="relative" rAng="0" ptsTypes="AA">
                                      <p:cBhvr>
                                        <p:cTn id="58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4271 -3.33333E-6 " pathEditMode="relative" rAng="0" ptsTypes="AA">
                                      <p:cBhvr>
                                        <p:cTn id="60" dur="1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Dodgson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5200457" cy="4429151"/>
          </a:xfrm>
        </p:spPr>
        <p:txBody>
          <a:bodyPr/>
          <a:lstStyle/>
          <a:p>
            <a:r>
              <a:rPr lang="en-US" dirty="0" smtClean="0"/>
              <a:t>English author and mathematician, better known as Lewis Carroll</a:t>
            </a:r>
          </a:p>
          <a:p>
            <a:r>
              <a:rPr lang="en-US" dirty="0" smtClean="0"/>
              <a:t>Suggested choosing a candidate “as close as possible” to a Condorcet winner</a:t>
            </a:r>
          </a:p>
          <a:p>
            <a:endParaRPr lang="en-US" dirty="0"/>
          </a:p>
        </p:txBody>
      </p:sp>
      <p:pic>
        <p:nvPicPr>
          <p:cNvPr id="10" name="Picture 9" descr="alice in wonderland playing cards dres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151" y="1694114"/>
            <a:ext cx="2976759" cy="4424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lewis carroll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0777" y="1705098"/>
            <a:ext cx="2751117" cy="4466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Circumventing </a:t>
            </a:r>
            <a:r>
              <a:rPr lang="en-US" dirty="0" err="1" smtClean="0"/>
              <a:t>Gibbard-Satterthwaite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Mechanism Design: assuming money is available and preferences are </a:t>
            </a:r>
            <a:r>
              <a:rPr lang="en-US" i="1" dirty="0" smtClean="0"/>
              <a:t>quasi-linear</a:t>
            </a:r>
            <a:endParaRPr lang="en-US" dirty="0" smtClean="0"/>
          </a:p>
          <a:p>
            <a:r>
              <a:rPr lang="en-US" dirty="0" smtClean="0"/>
              <a:t>Restricting preferences</a:t>
            </a:r>
          </a:p>
          <a:p>
            <a:r>
              <a:rPr lang="en-US" dirty="0" smtClean="0"/>
              <a:t>Computational Complexity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Manipulation is always possible in theory</a:t>
            </a:r>
          </a:p>
          <a:p>
            <a:r>
              <a:rPr lang="en-US" dirty="0" smtClean="0"/>
              <a:t>But can we design voting rules where it is difficult in practice?</a:t>
            </a:r>
          </a:p>
          <a:p>
            <a:r>
              <a:rPr lang="en-US" dirty="0" smtClean="0"/>
              <a:t>Are there “reasonable” voting rules where manipulation is a hard computational problem?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7" y="1857370"/>
            <a:ext cx="3984988" cy="4429151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-</a:t>
            </a:r>
            <a:r>
              <a:rPr lang="en-US" cap="small" dirty="0" smtClean="0"/>
              <a:t>Manipulation</a:t>
            </a:r>
            <a:r>
              <a:rPr lang="en-US" dirty="0" smtClean="0"/>
              <a:t> problem:</a:t>
            </a:r>
          </a:p>
          <a:p>
            <a:pPr lvl="1"/>
            <a:r>
              <a:rPr lang="en-US" dirty="0" smtClean="0"/>
              <a:t>Given votes of </a:t>
            </a:r>
            <a:r>
              <a:rPr lang="en-US" dirty="0" err="1" smtClean="0"/>
              <a:t>nonmanipulators</a:t>
            </a:r>
            <a:r>
              <a:rPr lang="en-US" dirty="0" smtClean="0"/>
              <a:t> and a preferred candidate </a:t>
            </a:r>
            <a:r>
              <a:rPr lang="en-US" i="1" dirty="0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manipulator cast vote that makes </a:t>
            </a:r>
            <a:r>
              <a:rPr lang="en-US" i="1" dirty="0" smtClean="0"/>
              <a:t>p</a:t>
            </a:r>
            <a:r>
              <a:rPr lang="en-US" dirty="0" smtClean="0"/>
              <a:t> (uniquely) win under </a:t>
            </a:r>
            <a:r>
              <a:rPr lang="en-US" i="1" dirty="0" smtClean="0"/>
              <a:t>R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Borda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38" name="Content Placeholder 3"/>
          <p:cNvGraphicFramePr>
            <a:graphicFrameLocks/>
          </p:cNvGraphicFramePr>
          <p:nvPr/>
        </p:nvGraphicFramePr>
        <p:xfrm>
          <a:off x="4514849" y="2028825"/>
          <a:ext cx="4200525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Oval 38"/>
          <p:cNvSpPr/>
          <p:nvPr/>
        </p:nvSpPr>
        <p:spPr>
          <a:xfrm>
            <a:off x="5876924" y="3476625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j028275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4550" y="3524250"/>
            <a:ext cx="552450" cy="552450"/>
          </a:xfrm>
          <a:prstGeom prst="rect">
            <a:avLst/>
          </a:prstGeom>
        </p:spPr>
      </p:pic>
      <p:grpSp>
        <p:nvGrpSpPr>
          <p:cNvPr id="41" name="Group 114"/>
          <p:cNvGrpSpPr/>
          <p:nvPr/>
        </p:nvGrpSpPr>
        <p:grpSpPr>
          <a:xfrm>
            <a:off x="4972053" y="1847829"/>
            <a:ext cx="978816" cy="581047"/>
            <a:chOff x="4991103" y="1590654"/>
            <a:chExt cx="978816" cy="581047"/>
          </a:xfrm>
        </p:grpSpPr>
        <p:sp>
          <p:nvSpPr>
            <p:cNvPr id="42" name="Chevron 41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21362" y="1590654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Chevron 44"/>
          <p:cNvSpPr/>
          <p:nvPr/>
        </p:nvSpPr>
        <p:spPr>
          <a:xfrm rot="16200000">
            <a:off x="5176837" y="2033586"/>
            <a:ext cx="542927" cy="962023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95043" y="2197496"/>
            <a:ext cx="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47" name="Group 21"/>
          <p:cNvGrpSpPr/>
          <p:nvPr/>
        </p:nvGrpSpPr>
        <p:grpSpPr>
          <a:xfrm>
            <a:off x="7143753" y="1868884"/>
            <a:ext cx="966785" cy="569517"/>
            <a:chOff x="4991103" y="1602184"/>
            <a:chExt cx="966785" cy="569517"/>
          </a:xfrm>
        </p:grpSpPr>
        <p:sp>
          <p:nvSpPr>
            <p:cNvPr id="48" name="Chevron 47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09331" y="1602184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Chevron 50"/>
          <p:cNvSpPr/>
          <p:nvPr/>
        </p:nvSpPr>
        <p:spPr>
          <a:xfrm rot="16200000">
            <a:off x="7348537" y="2043111"/>
            <a:ext cx="542927" cy="962023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66743" y="2207021"/>
            <a:ext cx="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6053141" y="4959746"/>
            <a:ext cx="974053" cy="974328"/>
            <a:chOff x="6053141" y="4959746"/>
            <a:chExt cx="974053" cy="974328"/>
          </a:xfrm>
        </p:grpSpPr>
        <p:grpSp>
          <p:nvGrpSpPr>
            <p:cNvPr id="54" name="Group 39"/>
            <p:cNvGrpSpPr/>
            <p:nvPr/>
          </p:nvGrpSpPr>
          <p:grpSpPr>
            <a:xfrm>
              <a:off x="6053141" y="4959746"/>
              <a:ext cx="966786" cy="617140"/>
              <a:chOff x="4986341" y="2349896"/>
              <a:chExt cx="966786" cy="617140"/>
            </a:xfrm>
          </p:grpSpPr>
          <p:sp>
            <p:nvSpPr>
              <p:cNvPr id="58" name="Chevron 57"/>
              <p:cNvSpPr/>
              <p:nvPr/>
            </p:nvSpPr>
            <p:spPr>
              <a:xfrm rot="16200000">
                <a:off x="5195889" y="2214561"/>
                <a:ext cx="542927" cy="962023"/>
              </a:xfrm>
              <a:prstGeom prst="chevr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304570" y="2349896"/>
                <a:ext cx="648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Group 42"/>
            <p:cNvGrpSpPr/>
            <p:nvPr/>
          </p:nvGrpSpPr>
          <p:grpSpPr>
            <a:xfrm>
              <a:off x="6057902" y="5360047"/>
              <a:ext cx="969292" cy="574027"/>
              <a:chOff x="4991102" y="2788297"/>
              <a:chExt cx="969292" cy="574027"/>
            </a:xfrm>
          </p:grpSpPr>
          <p:sp>
            <p:nvSpPr>
              <p:cNvPr id="56" name="Chevron 55"/>
              <p:cNvSpPr/>
              <p:nvPr/>
            </p:nvSpPr>
            <p:spPr>
              <a:xfrm rot="16200000">
                <a:off x="5200650" y="2609849"/>
                <a:ext cx="542927" cy="962023"/>
              </a:xfrm>
              <a:prstGeom prst="chevron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11837" y="2788297"/>
                <a:ext cx="648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0" name="Oval 59"/>
          <p:cNvSpPr/>
          <p:nvPr/>
        </p:nvSpPr>
        <p:spPr>
          <a:xfrm>
            <a:off x="8029574" y="3486150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53249" y="5905500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j02827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3533775"/>
            <a:ext cx="554400" cy="554400"/>
          </a:xfrm>
          <a:prstGeom prst="rect">
            <a:avLst/>
          </a:prstGeom>
        </p:spPr>
      </p:pic>
      <p:pic>
        <p:nvPicPr>
          <p:cNvPr id="63" name="Picture 62" descr="j028274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75" y="5972175"/>
            <a:ext cx="554400" cy="554400"/>
          </a:xfrm>
          <a:prstGeom prst="rect">
            <a:avLst/>
          </a:prstGeom>
        </p:spPr>
      </p:pic>
      <p:sp>
        <p:nvSpPr>
          <p:cNvPr id="65" name="Chevron 64"/>
          <p:cNvSpPr/>
          <p:nvPr/>
        </p:nvSpPr>
        <p:spPr>
          <a:xfrm rot="16200000">
            <a:off x="6268872" y="4101153"/>
            <a:ext cx="542927" cy="962023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77552" y="4236486"/>
            <a:ext cx="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67" name="Group 114"/>
          <p:cNvGrpSpPr/>
          <p:nvPr/>
        </p:nvGrpSpPr>
        <p:grpSpPr>
          <a:xfrm>
            <a:off x="7137497" y="2544163"/>
            <a:ext cx="966785" cy="617142"/>
            <a:chOff x="4991103" y="1554559"/>
            <a:chExt cx="966785" cy="617142"/>
          </a:xfrm>
        </p:grpSpPr>
        <p:sp>
          <p:nvSpPr>
            <p:cNvPr id="68" name="Chevron 67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113"/>
          <p:cNvGrpSpPr/>
          <p:nvPr/>
        </p:nvGrpSpPr>
        <p:grpSpPr>
          <a:xfrm>
            <a:off x="7132733" y="2929925"/>
            <a:ext cx="976311" cy="588565"/>
            <a:chOff x="4986339" y="1978421"/>
            <a:chExt cx="976311" cy="588565"/>
          </a:xfrm>
        </p:grpSpPr>
        <p:sp>
          <p:nvSpPr>
            <p:cNvPr id="71" name="Chevron 70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114"/>
          <p:cNvGrpSpPr/>
          <p:nvPr/>
        </p:nvGrpSpPr>
        <p:grpSpPr>
          <a:xfrm>
            <a:off x="4967504" y="2537340"/>
            <a:ext cx="966785" cy="617142"/>
            <a:chOff x="4991103" y="1554559"/>
            <a:chExt cx="966785" cy="617142"/>
          </a:xfrm>
        </p:grpSpPr>
        <p:sp>
          <p:nvSpPr>
            <p:cNvPr id="74" name="Chevron 73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113"/>
          <p:cNvGrpSpPr/>
          <p:nvPr/>
        </p:nvGrpSpPr>
        <p:grpSpPr>
          <a:xfrm>
            <a:off x="4962740" y="2923102"/>
            <a:ext cx="976311" cy="588565"/>
            <a:chOff x="4986339" y="1978421"/>
            <a:chExt cx="976311" cy="588565"/>
          </a:xfrm>
        </p:grpSpPr>
        <p:sp>
          <p:nvSpPr>
            <p:cNvPr id="77" name="Chevron 76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113"/>
          <p:cNvGrpSpPr/>
          <p:nvPr/>
        </p:nvGrpSpPr>
        <p:grpSpPr>
          <a:xfrm>
            <a:off x="6054560" y="4622248"/>
            <a:ext cx="976311" cy="588565"/>
            <a:chOff x="4986339" y="1978421"/>
            <a:chExt cx="976311" cy="588565"/>
          </a:xfrm>
        </p:grpSpPr>
        <p:sp>
          <p:nvSpPr>
            <p:cNvPr id="80" name="Chevron 79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38" grpId="0">
        <p:bldAsOne/>
      </p:bldGraphic>
      <p:bldP spid="39" grpId="0" animBg="1"/>
      <p:bldP spid="45" grpId="0" animBg="1"/>
      <p:bldP spid="46" grpId="0"/>
      <p:bldP spid="51" grpId="0" animBg="1"/>
      <p:bldP spid="52" grpId="0"/>
      <p:bldP spid="60" grpId="0" animBg="1"/>
      <p:bldP spid="61" grpId="0" animBg="1"/>
      <p:bldP spid="65" grpId="0" animBg="1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3997020" cy="44291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Rank </a:t>
            </a:r>
            <a:r>
              <a:rPr lang="en-US" i="1" dirty="0" smtClean="0"/>
              <a:t>p</a:t>
            </a:r>
            <a:r>
              <a:rPr lang="en-US" dirty="0" smtClean="0"/>
              <a:t> in first place</a:t>
            </a:r>
          </a:p>
          <a:p>
            <a:pPr lvl="1"/>
            <a:r>
              <a:rPr lang="en-US" dirty="0" smtClean="0"/>
              <a:t>While there are unranked candidates:</a:t>
            </a:r>
          </a:p>
          <a:p>
            <a:pPr lvl="2"/>
            <a:r>
              <a:rPr lang="en-US" dirty="0" smtClean="0"/>
              <a:t>If there is a candidate that can be placed in next spot without preventing </a:t>
            </a:r>
            <a:r>
              <a:rPr lang="en-US" i="1" dirty="0" smtClean="0"/>
              <a:t>p</a:t>
            </a:r>
            <a:r>
              <a:rPr lang="en-US" dirty="0" smtClean="0"/>
              <a:t> from winning, place this candidate.</a:t>
            </a:r>
          </a:p>
          <a:p>
            <a:pPr lvl="2"/>
            <a:r>
              <a:rPr lang="en-US" dirty="0" smtClean="0"/>
              <a:t>Otherwise return `false’.</a:t>
            </a:r>
            <a:endParaRPr lang="en-US" dirty="0"/>
          </a:p>
        </p:txBody>
      </p:sp>
      <p:graphicFrame>
        <p:nvGraphicFramePr>
          <p:cNvPr id="50" name="Content Placeholder 3"/>
          <p:cNvGraphicFramePr>
            <a:graphicFrameLocks/>
          </p:cNvGraphicFramePr>
          <p:nvPr/>
        </p:nvGraphicFramePr>
        <p:xfrm>
          <a:off x="4514849" y="2028825"/>
          <a:ext cx="4200525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Oval 50"/>
          <p:cNvSpPr/>
          <p:nvPr/>
        </p:nvSpPr>
        <p:spPr>
          <a:xfrm>
            <a:off x="5876924" y="3476625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j028275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4550" y="3524250"/>
            <a:ext cx="552450" cy="552450"/>
          </a:xfrm>
          <a:prstGeom prst="rect">
            <a:avLst/>
          </a:prstGeom>
        </p:spPr>
      </p:pic>
      <p:grpSp>
        <p:nvGrpSpPr>
          <p:cNvPr id="53" name="Group 114"/>
          <p:cNvGrpSpPr/>
          <p:nvPr/>
        </p:nvGrpSpPr>
        <p:grpSpPr>
          <a:xfrm>
            <a:off x="4972053" y="1847829"/>
            <a:ext cx="978816" cy="581047"/>
            <a:chOff x="4991103" y="1590654"/>
            <a:chExt cx="978816" cy="581047"/>
          </a:xfrm>
        </p:grpSpPr>
        <p:sp>
          <p:nvSpPr>
            <p:cNvPr id="54" name="Chevron 53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21362" y="1590654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Chevron 55"/>
          <p:cNvSpPr/>
          <p:nvPr/>
        </p:nvSpPr>
        <p:spPr>
          <a:xfrm rot="16200000">
            <a:off x="5176837" y="2033586"/>
            <a:ext cx="542927" cy="962023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95043" y="2197496"/>
            <a:ext cx="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58" name="Group 21"/>
          <p:cNvGrpSpPr/>
          <p:nvPr/>
        </p:nvGrpSpPr>
        <p:grpSpPr>
          <a:xfrm>
            <a:off x="7143753" y="1868884"/>
            <a:ext cx="966785" cy="569517"/>
            <a:chOff x="4991103" y="1602184"/>
            <a:chExt cx="966785" cy="569517"/>
          </a:xfrm>
        </p:grpSpPr>
        <p:sp>
          <p:nvSpPr>
            <p:cNvPr id="59" name="Chevron 58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09331" y="1602184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Chevron 60"/>
          <p:cNvSpPr/>
          <p:nvPr/>
        </p:nvSpPr>
        <p:spPr>
          <a:xfrm rot="16200000">
            <a:off x="7348537" y="2043111"/>
            <a:ext cx="542927" cy="962023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66743" y="2207021"/>
            <a:ext cx="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64" name="Group 39"/>
          <p:cNvGrpSpPr/>
          <p:nvPr/>
        </p:nvGrpSpPr>
        <p:grpSpPr>
          <a:xfrm>
            <a:off x="6053141" y="4959746"/>
            <a:ext cx="966786" cy="617140"/>
            <a:chOff x="4986341" y="2349896"/>
            <a:chExt cx="966786" cy="617140"/>
          </a:xfrm>
        </p:grpSpPr>
        <p:sp>
          <p:nvSpPr>
            <p:cNvPr id="68" name="Chevron 67"/>
            <p:cNvSpPr/>
            <p:nvPr/>
          </p:nvSpPr>
          <p:spPr>
            <a:xfrm rot="16200000">
              <a:off x="5195889" y="221456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04570" y="2349896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42"/>
          <p:cNvGrpSpPr/>
          <p:nvPr/>
        </p:nvGrpSpPr>
        <p:grpSpPr>
          <a:xfrm>
            <a:off x="6045871" y="5360047"/>
            <a:ext cx="969292" cy="574027"/>
            <a:chOff x="4991102" y="2788297"/>
            <a:chExt cx="969292" cy="574027"/>
          </a:xfrm>
        </p:grpSpPr>
        <p:sp>
          <p:nvSpPr>
            <p:cNvPr id="66" name="Chevron 65"/>
            <p:cNvSpPr/>
            <p:nvPr/>
          </p:nvSpPr>
          <p:spPr>
            <a:xfrm rot="16200000">
              <a:off x="5200650" y="2609849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11837" y="2788297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8029574" y="3486150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953249" y="5905500"/>
            <a:ext cx="657225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j02827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3533775"/>
            <a:ext cx="554400" cy="554400"/>
          </a:xfrm>
          <a:prstGeom prst="rect">
            <a:avLst/>
          </a:prstGeom>
        </p:spPr>
      </p:pic>
      <p:pic>
        <p:nvPicPr>
          <p:cNvPr id="73" name="Picture 72" descr="j028274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75" y="5972175"/>
            <a:ext cx="554400" cy="554400"/>
          </a:xfrm>
          <a:prstGeom prst="rect">
            <a:avLst/>
          </a:prstGeom>
        </p:spPr>
      </p:pic>
      <p:sp>
        <p:nvSpPr>
          <p:cNvPr id="74" name="Chevron 73"/>
          <p:cNvSpPr/>
          <p:nvPr/>
        </p:nvSpPr>
        <p:spPr>
          <a:xfrm rot="16200000">
            <a:off x="6268872" y="4101153"/>
            <a:ext cx="542927" cy="962023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77552" y="4236486"/>
            <a:ext cx="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76" name="Group 114"/>
          <p:cNvGrpSpPr/>
          <p:nvPr/>
        </p:nvGrpSpPr>
        <p:grpSpPr>
          <a:xfrm>
            <a:off x="7137497" y="2544163"/>
            <a:ext cx="966785" cy="617142"/>
            <a:chOff x="4991103" y="1554559"/>
            <a:chExt cx="966785" cy="617142"/>
          </a:xfrm>
        </p:grpSpPr>
        <p:sp>
          <p:nvSpPr>
            <p:cNvPr id="77" name="Chevron 76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113"/>
          <p:cNvGrpSpPr/>
          <p:nvPr/>
        </p:nvGrpSpPr>
        <p:grpSpPr>
          <a:xfrm>
            <a:off x="7132733" y="2929925"/>
            <a:ext cx="976311" cy="588565"/>
            <a:chOff x="4986339" y="1978421"/>
            <a:chExt cx="976311" cy="588565"/>
          </a:xfrm>
        </p:grpSpPr>
        <p:sp>
          <p:nvSpPr>
            <p:cNvPr id="80" name="Chevron 79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114"/>
          <p:cNvGrpSpPr/>
          <p:nvPr/>
        </p:nvGrpSpPr>
        <p:grpSpPr>
          <a:xfrm>
            <a:off x="4967504" y="2537340"/>
            <a:ext cx="966785" cy="617142"/>
            <a:chOff x="4991103" y="1554559"/>
            <a:chExt cx="966785" cy="617142"/>
          </a:xfrm>
        </p:grpSpPr>
        <p:sp>
          <p:nvSpPr>
            <p:cNvPr id="83" name="Chevron 82"/>
            <p:cNvSpPr/>
            <p:nvPr/>
          </p:nvSpPr>
          <p:spPr>
            <a:xfrm rot="16200000">
              <a:off x="5200651" y="1419226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309331" y="1554559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113"/>
          <p:cNvGrpSpPr/>
          <p:nvPr/>
        </p:nvGrpSpPr>
        <p:grpSpPr>
          <a:xfrm>
            <a:off x="4962740" y="2923102"/>
            <a:ext cx="976311" cy="588565"/>
            <a:chOff x="4986339" y="1978421"/>
            <a:chExt cx="976311" cy="588565"/>
          </a:xfrm>
        </p:grpSpPr>
        <p:sp>
          <p:nvSpPr>
            <p:cNvPr id="86" name="Chevron 85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113"/>
          <p:cNvGrpSpPr/>
          <p:nvPr/>
        </p:nvGrpSpPr>
        <p:grpSpPr>
          <a:xfrm>
            <a:off x="6054560" y="4622248"/>
            <a:ext cx="976311" cy="588565"/>
            <a:chOff x="4986339" y="1978421"/>
            <a:chExt cx="976311" cy="588565"/>
          </a:xfrm>
        </p:grpSpPr>
        <p:sp>
          <p:nvSpPr>
            <p:cNvPr id="89" name="Chevron 88"/>
            <p:cNvSpPr/>
            <p:nvPr/>
          </p:nvSpPr>
          <p:spPr>
            <a:xfrm rot="16200000">
              <a:off x="5195887" y="1814511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14093" y="1978421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42"/>
          <p:cNvGrpSpPr/>
          <p:nvPr/>
        </p:nvGrpSpPr>
        <p:grpSpPr>
          <a:xfrm>
            <a:off x="6053891" y="4634142"/>
            <a:ext cx="969292" cy="574027"/>
            <a:chOff x="4991102" y="2788297"/>
            <a:chExt cx="969292" cy="574027"/>
          </a:xfrm>
        </p:grpSpPr>
        <p:sp>
          <p:nvSpPr>
            <p:cNvPr id="92" name="Chevron 91"/>
            <p:cNvSpPr/>
            <p:nvPr/>
          </p:nvSpPr>
          <p:spPr>
            <a:xfrm rot="16200000">
              <a:off x="5200650" y="2609849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311837" y="2788297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42"/>
          <p:cNvGrpSpPr/>
          <p:nvPr/>
        </p:nvGrpSpPr>
        <p:grpSpPr>
          <a:xfrm>
            <a:off x="6053891" y="5356038"/>
            <a:ext cx="969292" cy="574027"/>
            <a:chOff x="4991102" y="2788297"/>
            <a:chExt cx="969292" cy="574027"/>
          </a:xfrm>
        </p:grpSpPr>
        <p:sp>
          <p:nvSpPr>
            <p:cNvPr id="95" name="Chevron 94"/>
            <p:cNvSpPr/>
            <p:nvPr/>
          </p:nvSpPr>
          <p:spPr>
            <a:xfrm rot="16200000">
              <a:off x="5200650" y="2609849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11837" y="2788297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oup 42"/>
          <p:cNvGrpSpPr/>
          <p:nvPr/>
        </p:nvGrpSpPr>
        <p:grpSpPr>
          <a:xfrm>
            <a:off x="6049880" y="5003112"/>
            <a:ext cx="969292" cy="574027"/>
            <a:chOff x="4991102" y="2788297"/>
            <a:chExt cx="969292" cy="574027"/>
          </a:xfrm>
        </p:grpSpPr>
        <p:sp>
          <p:nvSpPr>
            <p:cNvPr id="138" name="Chevron 137"/>
            <p:cNvSpPr/>
            <p:nvPr/>
          </p:nvSpPr>
          <p:spPr>
            <a:xfrm rot="16200000">
              <a:off x="5200650" y="2609849"/>
              <a:ext cx="542927" cy="962023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311837" y="2788297"/>
              <a:ext cx="648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10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10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10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10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100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P spid="51" grpId="0" animBg="1"/>
      <p:bldP spid="56" grpId="0" animBg="1"/>
      <p:bldP spid="57" grpId="0"/>
      <p:bldP spid="61" grpId="0" animBg="1"/>
      <p:bldP spid="62" grpId="0"/>
      <p:bldP spid="70" grpId="0" animBg="1"/>
      <p:bldP spid="71" grpId="0" animBg="1"/>
      <p:bldP spid="74" grpId="0" animBg="1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Copeland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737190" y="1968794"/>
          <a:ext cx="7986159" cy="462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861265" y="3453586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j02827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2056" y="3489252"/>
            <a:ext cx="609906" cy="609906"/>
          </a:xfrm>
          <a:prstGeom prst="rect">
            <a:avLst/>
          </a:prstGeom>
        </p:spPr>
      </p:pic>
      <p:sp>
        <p:nvSpPr>
          <p:cNvPr id="8" name="Chevron 7"/>
          <p:cNvSpPr/>
          <p:nvPr/>
        </p:nvSpPr>
        <p:spPr>
          <a:xfrm rot="16200000">
            <a:off x="2203375" y="1530426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87014" y="3446497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66689" y="3446497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75442" y="5913251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90558" y="5906162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j028274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970" y="3491022"/>
            <a:ext cx="603977" cy="603977"/>
          </a:xfrm>
          <a:prstGeom prst="rect">
            <a:avLst/>
          </a:prstGeom>
        </p:spPr>
      </p:pic>
      <p:pic>
        <p:nvPicPr>
          <p:cNvPr id="14" name="Picture 13" descr="j043382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8619" y="3471529"/>
            <a:ext cx="632637" cy="632637"/>
          </a:xfrm>
          <a:prstGeom prst="rect">
            <a:avLst/>
          </a:prstGeom>
        </p:spPr>
      </p:pic>
      <p:pic>
        <p:nvPicPr>
          <p:cNvPr id="15" name="Picture 14" descr="j04338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3320" y="5949030"/>
            <a:ext cx="605941" cy="605941"/>
          </a:xfrm>
          <a:prstGeom prst="rect">
            <a:avLst/>
          </a:prstGeom>
        </p:spPr>
      </p:pic>
      <p:pic>
        <p:nvPicPr>
          <p:cNvPr id="16" name="Picture 15" descr="j043381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30209" y="5938398"/>
            <a:ext cx="611258" cy="611258"/>
          </a:xfrm>
          <a:prstGeom prst="rect">
            <a:avLst/>
          </a:prstGeom>
        </p:spPr>
      </p:pic>
      <p:sp>
        <p:nvSpPr>
          <p:cNvPr id="19" name="Chevron 18"/>
          <p:cNvSpPr/>
          <p:nvPr/>
        </p:nvSpPr>
        <p:spPr>
          <a:xfrm rot="16200000">
            <a:off x="2203375" y="18352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16200000">
            <a:off x="2203375" y="2140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16200000">
            <a:off x="2203375" y="24448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6200000">
            <a:off x="2203374" y="2749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16200000">
            <a:off x="4413175" y="15304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6200000">
            <a:off x="4413175" y="2140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6200000">
            <a:off x="4413175" y="24448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16200000">
            <a:off x="4413174" y="2749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rot="16200000">
            <a:off x="6546775" y="15304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16200000">
            <a:off x="6546775" y="18352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rot="16200000">
            <a:off x="6546775" y="2140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6200000">
            <a:off x="6546775" y="2444825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rot="16200000">
            <a:off x="6546774" y="2749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 rot="16200000">
            <a:off x="2203376" y="4883225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6200000">
            <a:off x="2203375" y="51880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 rot="16200000">
            <a:off x="2203376" y="4273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 rot="16200000">
            <a:off x="2203376" y="45784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 rot="16200000">
            <a:off x="2203375" y="39688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 rot="16200000">
            <a:off x="4413175" y="3968825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 rot="16200000">
            <a:off x="4413175" y="5188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 rot="16200000">
            <a:off x="4413175" y="45784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 rot="16200000">
            <a:off x="4413175" y="4273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rot="16200000">
            <a:off x="4413175" y="1835226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 rot="16200000">
            <a:off x="4413175" y="4883225"/>
            <a:ext cx="497296" cy="941645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 rot="16200000">
            <a:off x="4421203" y="427763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 rot="16200000">
            <a:off x="4417191" y="458644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 rot="16200000">
            <a:off x="4417191" y="488723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 rot="16200000">
            <a:off x="4409167" y="518401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943600" y="4267200"/>
          <a:ext cx="1905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190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5943600" y="4267200"/>
          <a:ext cx="1905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190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943600" y="4267200"/>
          <a:ext cx="1905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190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5943600" y="4267200"/>
          <a:ext cx="1905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190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100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mph" presetSubtype="0" repeatCount="100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100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mph" presetSubtype="0" repeatCount="100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repeatCount="100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mph" presetSubtype="0" repeatCount="100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the </a:t>
            </a:r>
            <a:r>
              <a:rPr lang="en-US" dirty="0" err="1" smtClean="0"/>
              <a:t>alg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Theorem [Bartholdi et al., SCW 89]: </a:t>
            </a:r>
            <a:r>
              <a:rPr lang="en-US" dirty="0" smtClean="0"/>
              <a:t>Let </a:t>
            </a:r>
            <a:r>
              <a:rPr lang="en-US" i="1" dirty="0" smtClean="0"/>
              <a:t>R</a:t>
            </a:r>
            <a:r>
              <a:rPr lang="en-US" dirty="0" smtClean="0"/>
              <a:t> be a rule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sym typeface="Symbol"/>
              </a:rPr>
              <a:t> function 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(&lt;,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 such that:</a:t>
            </a:r>
          </a:p>
          <a:p>
            <a:pPr lvl="1"/>
            <a:r>
              <a:rPr lang="en-US" dirty="0" smtClean="0">
                <a:sym typeface="Symbol"/>
              </a:rPr>
              <a:t>For every &lt; chooses a candidate that maximizes s(&lt;,x)</a:t>
            </a:r>
          </a:p>
          <a:p>
            <a:pPr lvl="1"/>
            <a:r>
              <a:rPr lang="en-US" dirty="0" smtClean="0">
                <a:sym typeface="Symbol"/>
              </a:rPr>
              <a:t>{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: 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&lt;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}  {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: 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&lt;‘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}  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,&lt;)  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,&lt;‘)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Then the </a:t>
            </a:r>
            <a:r>
              <a:rPr lang="en-US" dirty="0" err="1" smtClean="0">
                <a:sym typeface="Symbol"/>
              </a:rPr>
              <a:t>alg</a:t>
            </a:r>
            <a:r>
              <a:rPr lang="en-US" dirty="0" smtClean="0">
                <a:sym typeface="Symbol"/>
              </a:rPr>
              <a:t> always decides </a:t>
            </a:r>
            <a:r>
              <a:rPr lang="en-US" i="1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-</a:t>
            </a:r>
            <a:r>
              <a:rPr lang="en-US" cap="small" dirty="0" smtClean="0">
                <a:sym typeface="Symbol"/>
              </a:rPr>
              <a:t>Manipulation </a:t>
            </a:r>
            <a:r>
              <a:rPr lang="en-US" dirty="0" smtClean="0">
                <a:sym typeface="Symbol"/>
              </a:rPr>
              <a:t>correctly</a:t>
            </a:r>
          </a:p>
          <a:p>
            <a:r>
              <a:rPr lang="en-US" dirty="0" smtClean="0">
                <a:sym typeface="Symbol"/>
              </a:rPr>
              <a:t>Captures:</a:t>
            </a:r>
          </a:p>
          <a:p>
            <a:pPr lvl="1"/>
            <a:r>
              <a:rPr lang="en-US" dirty="0" smtClean="0">
                <a:sym typeface="Symbol"/>
              </a:rPr>
              <a:t>All scoring rules, e.g., </a:t>
            </a:r>
            <a:r>
              <a:rPr lang="en-US" dirty="0" err="1" smtClean="0">
                <a:sym typeface="Symbol"/>
              </a:rPr>
              <a:t>Borda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Copeland: 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is number of </a:t>
            </a:r>
            <a:r>
              <a:rPr lang="en-US" dirty="0" err="1" smtClean="0">
                <a:sym typeface="Symbol"/>
              </a:rPr>
              <a:t>pairwise</a:t>
            </a:r>
            <a:r>
              <a:rPr lang="en-US" dirty="0" smtClean="0">
                <a:sym typeface="Symbol"/>
              </a:rPr>
              <a:t> elections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wins</a:t>
            </a:r>
          </a:p>
          <a:p>
            <a:pPr lvl="1"/>
            <a:r>
              <a:rPr lang="en-US" dirty="0" smtClean="0">
                <a:sym typeface="Symbol"/>
              </a:rPr>
              <a:t>Maximin: </a:t>
            </a:r>
            <a:r>
              <a:rPr lang="en-US" i="1" dirty="0" smtClean="0">
                <a:sym typeface="Symbol"/>
              </a:rPr>
              <a:t>s</a:t>
            </a:r>
            <a:r>
              <a:rPr lang="en-US" dirty="0" smtClean="0">
                <a:sym typeface="Symbol"/>
              </a:rPr>
              <a:t> is the worst </a:t>
            </a:r>
            <a:r>
              <a:rPr lang="en-US" dirty="0" err="1" smtClean="0">
                <a:sym typeface="Symbol"/>
              </a:rPr>
              <a:t>pairwise</a:t>
            </a:r>
            <a:r>
              <a:rPr lang="en-US" dirty="0" smtClean="0">
                <a:sym typeface="Symbol"/>
              </a:rPr>
              <a:t> election of </a:t>
            </a:r>
            <a:r>
              <a:rPr lang="en-US" i="1" dirty="0" smtClean="0">
                <a:sym typeface="Symbol"/>
              </a:rPr>
              <a:t>x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Voting rules that are hard to manipulate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0862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Natural rules</a:t>
            </a:r>
          </a:p>
          <a:p>
            <a:pPr lvl="1"/>
            <a:r>
              <a:rPr lang="en-US" dirty="0" smtClean="0"/>
              <a:t>Copeland with second order tie breaking </a:t>
            </a:r>
            <a:r>
              <a:rPr lang="en-US" dirty="0" smtClean="0">
                <a:solidFill>
                  <a:schemeClr val="accent1"/>
                </a:solidFill>
              </a:rPr>
              <a:t>[Bartholdi et al., SCW 89]</a:t>
            </a:r>
          </a:p>
          <a:p>
            <a:pPr lvl="1"/>
            <a:r>
              <a:rPr lang="en-US" dirty="0" smtClean="0"/>
              <a:t>STV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Bartholdi&amp;Orlin</a:t>
            </a:r>
            <a:r>
              <a:rPr lang="en-US" dirty="0" smtClean="0">
                <a:solidFill>
                  <a:schemeClr val="accent1"/>
                </a:solidFill>
              </a:rPr>
              <a:t>, SCW 91]</a:t>
            </a:r>
          </a:p>
          <a:p>
            <a:pPr lvl="1"/>
            <a:r>
              <a:rPr lang="en-US" dirty="0" smtClean="0"/>
              <a:t>Ranked Pairs </a:t>
            </a:r>
            <a:r>
              <a:rPr lang="en-US" dirty="0" smtClean="0">
                <a:solidFill>
                  <a:schemeClr val="accent1"/>
                </a:solidFill>
              </a:rPr>
              <a:t>[Xia et al., IJCAI 09]</a:t>
            </a:r>
          </a:p>
          <a:p>
            <a:pPr lvl="2"/>
            <a:r>
              <a:rPr lang="en-US" dirty="0" smtClean="0"/>
              <a:t>Order </a:t>
            </a:r>
            <a:r>
              <a:rPr lang="en-US" dirty="0" err="1" smtClean="0"/>
              <a:t>pairwise</a:t>
            </a:r>
            <a:r>
              <a:rPr lang="en-US" dirty="0" smtClean="0"/>
              <a:t> elections by decreasing strength of victory</a:t>
            </a:r>
          </a:p>
          <a:p>
            <a:pPr lvl="2"/>
            <a:r>
              <a:rPr lang="en-US" dirty="0" smtClean="0"/>
              <a:t>Successively lock in results of </a:t>
            </a:r>
            <a:r>
              <a:rPr lang="en-US" dirty="0" err="1" smtClean="0"/>
              <a:t>pairwise</a:t>
            </a:r>
            <a:r>
              <a:rPr lang="en-US" dirty="0" smtClean="0"/>
              <a:t> elections unless it leads to a cycle</a:t>
            </a:r>
          </a:p>
          <a:p>
            <a:pPr lvl="2"/>
            <a:r>
              <a:rPr lang="en-US" dirty="0" smtClean="0"/>
              <a:t>Winner is the top ranked candidate in final order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Ranked Pairs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2286000"/>
            <a:ext cx="1307592" cy="131144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5562600" y="2286000"/>
            <a:ext cx="1307592" cy="131144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2133600" y="5029200"/>
            <a:ext cx="1307592" cy="131144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</a:t>
            </a:r>
            <a:endParaRPr lang="en-US" sz="5400" dirty="0"/>
          </a:p>
        </p:txBody>
      </p:sp>
      <p:sp>
        <p:nvSpPr>
          <p:cNvPr id="8" name="Oval 7"/>
          <p:cNvSpPr/>
          <p:nvPr/>
        </p:nvSpPr>
        <p:spPr>
          <a:xfrm>
            <a:off x="5562600" y="5029200"/>
            <a:ext cx="1307592" cy="131144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</a:t>
            </a:r>
            <a:endParaRPr lang="en-US" sz="5400" dirty="0"/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 rot="5400000">
            <a:off x="2079498" y="4289298"/>
            <a:ext cx="1447800" cy="3200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>
            <a:off x="3441192" y="2941721"/>
            <a:ext cx="2121408" cy="15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1"/>
            <a:endCxn id="5" idx="5"/>
          </p:cNvCxnSpPr>
          <p:nvPr/>
        </p:nvCxnSpPr>
        <p:spPr>
          <a:xfrm rot="16200000" flipV="1">
            <a:off x="3593961" y="3061124"/>
            <a:ext cx="1815870" cy="250439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>
          <a:xfrm rot="5400000">
            <a:off x="5500517" y="4313321"/>
            <a:ext cx="1431758" cy="15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29000" y="5715000"/>
            <a:ext cx="2121408" cy="15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7" idx="7"/>
          </p:cNvCxnSpPr>
          <p:nvPr/>
        </p:nvCxnSpPr>
        <p:spPr>
          <a:xfrm rot="5400000">
            <a:off x="3593961" y="3061124"/>
            <a:ext cx="1815870" cy="250439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90800" y="39624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67200" y="27432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37338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67200" y="54864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00" y="44196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8" idx="0"/>
            <a:endCxn id="6" idx="4"/>
          </p:cNvCxnSpPr>
          <p:nvPr/>
        </p:nvCxnSpPr>
        <p:spPr>
          <a:xfrm rot="5400000" flipH="1" flipV="1">
            <a:off x="5500517" y="4313321"/>
            <a:ext cx="1431758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7" idx="6"/>
          </p:cNvCxnSpPr>
          <p:nvPr/>
        </p:nvCxnSpPr>
        <p:spPr>
          <a:xfrm rot="10800000">
            <a:off x="3441192" y="5684921"/>
            <a:ext cx="2121408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19800" y="3886200"/>
            <a:ext cx="3810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Voting rules that are hard to manipulate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6958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Natural rules</a:t>
            </a:r>
          </a:p>
          <a:p>
            <a:pPr lvl="1"/>
            <a:r>
              <a:rPr lang="en-US" dirty="0" smtClean="0"/>
              <a:t>Copeland with second order tie breaking </a:t>
            </a:r>
            <a:r>
              <a:rPr lang="en-US" dirty="0" smtClean="0">
                <a:solidFill>
                  <a:schemeClr val="accent1"/>
                </a:solidFill>
              </a:rPr>
              <a:t>[Bartholdi et al., SCW 89]</a:t>
            </a:r>
          </a:p>
          <a:p>
            <a:pPr lvl="1"/>
            <a:r>
              <a:rPr lang="en-US" dirty="0" smtClean="0"/>
              <a:t>STV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Bartholdi&amp;Orlin</a:t>
            </a:r>
            <a:r>
              <a:rPr lang="en-US" dirty="0" smtClean="0">
                <a:solidFill>
                  <a:schemeClr val="accent1"/>
                </a:solidFill>
              </a:rPr>
              <a:t>, SCW 91]</a:t>
            </a:r>
          </a:p>
          <a:p>
            <a:pPr lvl="1"/>
            <a:r>
              <a:rPr lang="en-US" dirty="0" smtClean="0"/>
              <a:t>Ranked Pairs </a:t>
            </a:r>
            <a:r>
              <a:rPr lang="en-US" dirty="0" smtClean="0">
                <a:solidFill>
                  <a:schemeClr val="accent1"/>
                </a:solidFill>
              </a:rPr>
              <a:t>[Xia et al., IJCAI 09]</a:t>
            </a:r>
          </a:p>
          <a:p>
            <a:pPr lvl="2"/>
            <a:r>
              <a:rPr lang="en-US" dirty="0" smtClean="0"/>
              <a:t>Order </a:t>
            </a:r>
            <a:r>
              <a:rPr lang="en-US" dirty="0" err="1" smtClean="0"/>
              <a:t>pairwise</a:t>
            </a:r>
            <a:r>
              <a:rPr lang="en-US" dirty="0" smtClean="0"/>
              <a:t> elections by decreasing strength of victory</a:t>
            </a:r>
          </a:p>
          <a:p>
            <a:pPr lvl="2"/>
            <a:r>
              <a:rPr lang="en-US" dirty="0" smtClean="0"/>
              <a:t>Successively lock in results of </a:t>
            </a:r>
            <a:r>
              <a:rPr lang="en-US" dirty="0" err="1" smtClean="0"/>
              <a:t>pairwise</a:t>
            </a:r>
            <a:r>
              <a:rPr lang="en-US" dirty="0" smtClean="0"/>
              <a:t> elections unless it leads to a cycle</a:t>
            </a:r>
          </a:p>
          <a:p>
            <a:pPr lvl="2"/>
            <a:r>
              <a:rPr lang="en-US" dirty="0" smtClean="0"/>
              <a:t>Winner is the top ranked candidate in final order</a:t>
            </a:r>
          </a:p>
          <a:p>
            <a:pPr lvl="1"/>
            <a:r>
              <a:rPr lang="en-US" dirty="0" smtClean="0"/>
              <a:t>Can also “tweak” easy to manipulate voting rules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Conitzer&amp;Sandholm</a:t>
            </a:r>
            <a:r>
              <a:rPr lang="en-US" dirty="0" smtClean="0">
                <a:solidFill>
                  <a:schemeClr val="accent1"/>
                </a:solidFill>
              </a:rPr>
              <a:t>, IJCAI 03]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a </a:t>
            </a:r>
            <a:r>
              <a:rPr lang="en-US" dirty="0" err="1" smtClean="0"/>
              <a:t>preround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Would be nice to have a general method of modifying common rules to obtain hardness of manipulation</a:t>
            </a:r>
          </a:p>
          <a:p>
            <a:r>
              <a:rPr lang="en-US" dirty="0" smtClean="0"/>
              <a:t>One such method: adding a </a:t>
            </a:r>
            <a:r>
              <a:rPr lang="en-US" dirty="0" err="1" smtClean="0"/>
              <a:t>preround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Conitzer&amp;Sandholm</a:t>
            </a:r>
            <a:r>
              <a:rPr lang="en-US" dirty="0" smtClean="0">
                <a:solidFill>
                  <a:schemeClr val="accent1"/>
                </a:solidFill>
              </a:rPr>
              <a:t>, IJCAI’03]</a:t>
            </a:r>
          </a:p>
          <a:p>
            <a:r>
              <a:rPr lang="en-US" dirty="0" err="1" smtClean="0"/>
              <a:t>Preround</a:t>
            </a:r>
            <a:r>
              <a:rPr lang="en-US" dirty="0" smtClean="0"/>
              <a:t> works as follows:</a:t>
            </a:r>
          </a:p>
          <a:p>
            <a:pPr lvl="1"/>
            <a:r>
              <a:rPr lang="en-US" dirty="0" smtClean="0"/>
              <a:t>Pair the candidates</a:t>
            </a:r>
          </a:p>
          <a:p>
            <a:pPr lvl="1"/>
            <a:r>
              <a:rPr lang="en-US" dirty="0" smtClean="0"/>
              <a:t>Each candidate faces his opponent in a </a:t>
            </a:r>
            <a:r>
              <a:rPr lang="en-US" dirty="0" err="1" smtClean="0"/>
              <a:t>pairwise</a:t>
            </a:r>
            <a:r>
              <a:rPr lang="en-US" dirty="0" smtClean="0"/>
              <a:t> election</a:t>
            </a:r>
          </a:p>
          <a:p>
            <a:pPr lvl="1"/>
            <a:r>
              <a:rPr lang="en-US" dirty="0" smtClean="0"/>
              <a:t>Winners proceed to original rule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Dodgson’s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Score of </a:t>
            </a:r>
            <a:r>
              <a:rPr lang="en-US" i="1" dirty="0" smtClean="0"/>
              <a:t>x</a:t>
            </a:r>
            <a:r>
              <a:rPr lang="en-US" dirty="0" smtClean="0"/>
              <a:t> = minimum # of exchanges between adjacent candidates needed to make </a:t>
            </a:r>
            <a:r>
              <a:rPr lang="en-US" i="1" dirty="0" smtClean="0"/>
              <a:t>x</a:t>
            </a:r>
            <a:r>
              <a:rPr lang="en-US" dirty="0" smtClean="0"/>
              <a:t> a Condorcet winner</a:t>
            </a:r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8600" y="609600"/>
            <a:ext cx="39385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1: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A.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Collect votes and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B.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Match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candidates 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(no order required)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04800" y="2362200"/>
            <a:ext cx="39385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2: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Determine winners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of 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preround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04800" y="3733800"/>
            <a:ext cx="393858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3: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Infer votes on remaining 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candidates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04800" y="5257800"/>
            <a:ext cx="39385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STEP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4: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Execute original rule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Borda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93695" y="661737"/>
            <a:ext cx="2402305" cy="116706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Voter 1: a&gt;b&gt;c&gt;d&gt;e&gt;f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Voter 2: d&gt;e&gt;f&gt;a&gt;b&gt;c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Voter 3: f&gt;d&gt;b&gt;e&gt;c&gt;a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81800" y="685800"/>
            <a:ext cx="16764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Match a and 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Match c and 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Match d and 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29200" y="2209800"/>
            <a:ext cx="10668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 beats 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 beats 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 beats 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24400" y="3733800"/>
            <a:ext cx="16764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Voter 1: a&gt;d&gt;f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Voter 2: d&gt;f&gt;a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Voter 3: f&gt;d&gt;a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24400" y="5257800"/>
            <a:ext cx="16764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 gets 2 points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 gets 3 points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 gets 4 points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hape 37"/>
          <p:cNvCxnSpPr>
            <a:stCxn id="31" idx="2"/>
            <a:endCxn id="33" idx="3"/>
          </p:cNvCxnSpPr>
          <p:nvPr/>
        </p:nvCxnSpPr>
        <p:spPr>
          <a:xfrm rot="5400000">
            <a:off x="6381750" y="1543050"/>
            <a:ext cx="952500" cy="152400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0"/>
          </p:cNvCxnSpPr>
          <p:nvPr/>
        </p:nvCxnSpPr>
        <p:spPr>
          <a:xfrm rot="5400000" flipH="1" flipV="1">
            <a:off x="5372100" y="2019300"/>
            <a:ext cx="3810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3" idx="2"/>
            <a:endCxn id="34" idx="0"/>
          </p:cNvCxnSpPr>
          <p:nvPr/>
        </p:nvCxnSpPr>
        <p:spPr>
          <a:xfrm rot="5400000">
            <a:off x="5372100" y="3543300"/>
            <a:ext cx="3810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2"/>
            <a:endCxn id="35" idx="0"/>
          </p:cNvCxnSpPr>
          <p:nvPr/>
        </p:nvCxnSpPr>
        <p:spPr>
          <a:xfrm rot="5400000">
            <a:off x="5372100" y="5067300"/>
            <a:ext cx="38100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hape 45"/>
          <p:cNvCxnSpPr>
            <a:endCxn id="34" idx="1"/>
          </p:cNvCxnSpPr>
          <p:nvPr/>
        </p:nvCxnSpPr>
        <p:spPr>
          <a:xfrm rot="16200000" flipH="1">
            <a:off x="3143250" y="2724150"/>
            <a:ext cx="2476500" cy="685800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</a:t>
            </a:r>
            <a:r>
              <a:rPr lang="en-US" dirty="0" err="1" smtClean="0"/>
              <a:t>preround</a:t>
            </a:r>
            <a:r>
              <a:rPr lang="en-US" dirty="0" smtClean="0"/>
              <a:t>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Theorem [</a:t>
            </a:r>
            <a:r>
              <a:rPr lang="en-US" b="1" dirty="0" err="1" smtClean="0">
                <a:solidFill>
                  <a:schemeClr val="accent1"/>
                </a:solidFill>
              </a:rPr>
              <a:t>Conitzer&amp;Sandholm</a:t>
            </a:r>
            <a:r>
              <a:rPr lang="en-US" b="1" dirty="0" smtClean="0">
                <a:solidFill>
                  <a:schemeClr val="accent1"/>
                </a:solidFill>
              </a:rPr>
              <a:t>, IJCAI 03]: </a:t>
            </a:r>
            <a:r>
              <a:rPr lang="en-US" dirty="0" smtClean="0"/>
              <a:t>if </a:t>
            </a:r>
            <a:r>
              <a:rPr lang="en-US" i="1" dirty="0" smtClean="0"/>
              <a:t>R</a:t>
            </a:r>
            <a:r>
              <a:rPr lang="en-US" dirty="0" smtClean="0"/>
              <a:t> satisfies certain conditions then </a:t>
            </a:r>
            <a:r>
              <a:rPr lang="en-US" i="1" dirty="0" smtClean="0"/>
              <a:t>R</a:t>
            </a:r>
            <a:r>
              <a:rPr lang="en-US" dirty="0" smtClean="0"/>
              <a:t> with a </a:t>
            </a:r>
            <a:r>
              <a:rPr lang="en-US" dirty="0" err="1" smtClean="0"/>
              <a:t>preround</a:t>
            </a:r>
            <a:r>
              <a:rPr lang="en-US" dirty="0" smtClean="0"/>
              <a:t> is NP-complete to manipulate</a:t>
            </a:r>
          </a:p>
          <a:p>
            <a:r>
              <a:rPr lang="en-US" dirty="0" smtClean="0"/>
              <a:t>Captures Plurality, </a:t>
            </a:r>
            <a:r>
              <a:rPr lang="en-US" dirty="0" err="1" smtClean="0"/>
              <a:t>Borda</a:t>
            </a:r>
            <a:r>
              <a:rPr lang="en-US" dirty="0" smtClean="0"/>
              <a:t>, Maximin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preround</a:t>
            </a:r>
            <a:r>
              <a:rPr lang="en-US" dirty="0" smtClean="0"/>
              <a:t> can depend on votes then can achieve completeness for higher complexity classes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Coalitional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-</a:t>
            </a:r>
            <a:r>
              <a:rPr lang="en-US" cap="small" dirty="0" err="1" smtClean="0"/>
              <a:t>Unweighted</a:t>
            </a:r>
            <a:r>
              <a:rPr lang="en-US" cap="small" dirty="0" smtClean="0"/>
              <a:t>-Coalitional-Manipulation</a:t>
            </a:r>
            <a:r>
              <a:rPr lang="en-US" dirty="0" smtClean="0"/>
              <a:t> (UCM) problem:</a:t>
            </a:r>
          </a:p>
          <a:p>
            <a:pPr lvl="1"/>
            <a:r>
              <a:rPr lang="en-US" dirty="0" smtClean="0"/>
              <a:t>Given votes of </a:t>
            </a:r>
            <a:r>
              <a:rPr lang="en-US" dirty="0" err="1" smtClean="0"/>
              <a:t>nonmanipulators</a:t>
            </a:r>
            <a:r>
              <a:rPr lang="en-US" dirty="0" smtClean="0"/>
              <a:t> and a preferred candidate </a:t>
            </a:r>
            <a:r>
              <a:rPr lang="en-US" i="1" dirty="0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i="1" dirty="0" smtClean="0"/>
              <a:t>k</a:t>
            </a:r>
            <a:r>
              <a:rPr lang="en-US" dirty="0" smtClean="0"/>
              <a:t> manipulators cast votes that make </a:t>
            </a:r>
            <a:r>
              <a:rPr lang="en-US" i="1" dirty="0" smtClean="0"/>
              <a:t>p</a:t>
            </a:r>
            <a:r>
              <a:rPr lang="en-US" dirty="0" smtClean="0"/>
              <a:t> (uniquely) win under </a:t>
            </a:r>
            <a:r>
              <a:rPr lang="en-US" i="1" dirty="0" smtClean="0"/>
              <a:t>R</a:t>
            </a:r>
            <a:r>
              <a:rPr lang="en-US" dirty="0" smtClean="0"/>
              <a:t>?</a:t>
            </a:r>
          </a:p>
          <a:p>
            <a:r>
              <a:rPr lang="en-US" i="1" dirty="0" smtClean="0"/>
              <a:t>R-</a:t>
            </a:r>
            <a:r>
              <a:rPr lang="en-US" dirty="0" smtClean="0"/>
              <a:t>WCM: the same with weights</a:t>
            </a:r>
          </a:p>
          <a:p>
            <a:pPr lvl="1"/>
            <a:r>
              <a:rPr lang="en-US" dirty="0" smtClean="0"/>
              <a:t>Voters can be weighted by shares in a company or seats in an assembly</a:t>
            </a:r>
          </a:p>
          <a:p>
            <a:r>
              <a:rPr lang="en-US" dirty="0" smtClean="0"/>
              <a:t>WCM is NP-complete in a variety of voting rules, even for a constant </a:t>
            </a:r>
            <a:r>
              <a:rPr lang="en-US" i="1" dirty="0" smtClean="0"/>
              <a:t>m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Conitzer</a:t>
            </a:r>
            <a:r>
              <a:rPr lang="en-US" dirty="0" smtClean="0">
                <a:solidFill>
                  <a:schemeClr val="accent1"/>
                </a:solidFill>
              </a:rPr>
              <a:t> et al., JACM 07]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WCM in veto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We want: given the </a:t>
            </a:r>
            <a:r>
              <a:rPr lang="en-US" sz="2800" dirty="0" err="1" smtClean="0"/>
              <a:t>nonmanipulators</a:t>
            </a:r>
            <a:r>
              <a:rPr lang="en-US" sz="2800" dirty="0" smtClean="0"/>
              <a:t>’ votes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… it is NP-hard to find votes for the manipulators to achieve their objective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Simple example: veto rule, 3 candidates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Suppose, from the given votes, </a:t>
            </a:r>
            <a:r>
              <a:rPr lang="en-US" sz="2800" i="1" dirty="0" smtClean="0"/>
              <a:t>p</a:t>
            </a:r>
            <a:r>
              <a:rPr lang="en-US" sz="2800" dirty="0" smtClean="0"/>
              <a:t> has received </a:t>
            </a:r>
            <a:r>
              <a:rPr lang="en-US" sz="2800" i="1" dirty="0" smtClean="0"/>
              <a:t>t</a:t>
            </a:r>
            <a:r>
              <a:rPr lang="en-US" sz="2800" dirty="0" smtClean="0"/>
              <a:t>-1 more vetoes than a, and </a:t>
            </a:r>
            <a:r>
              <a:rPr lang="en-US" sz="2800" i="1" dirty="0" smtClean="0"/>
              <a:t>t</a:t>
            </a:r>
            <a:r>
              <a:rPr lang="en-US" sz="2800" dirty="0" smtClean="0"/>
              <a:t>-1 more than b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manipulators’ combined weight is 2</a:t>
            </a:r>
            <a:r>
              <a:rPr lang="en-US" sz="2800" i="1" dirty="0" smtClean="0"/>
              <a:t>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only way for </a:t>
            </a:r>
            <a:r>
              <a:rPr lang="en-US" sz="2800" i="1" dirty="0" smtClean="0"/>
              <a:t>p</a:t>
            </a:r>
            <a:r>
              <a:rPr lang="en-US" sz="2800" dirty="0" smtClean="0"/>
              <a:t> to win is if the manipulators veto a with </a:t>
            </a:r>
            <a:r>
              <a:rPr lang="en-US" sz="2800" i="1" dirty="0" smtClean="0"/>
              <a:t>t</a:t>
            </a:r>
            <a:r>
              <a:rPr lang="en-US" sz="2800" dirty="0" smtClean="0"/>
              <a:t> weight, and b with </a:t>
            </a:r>
            <a:r>
              <a:rPr lang="en-US" sz="2800" i="1" dirty="0" smtClean="0"/>
              <a:t>t</a:t>
            </a:r>
            <a:r>
              <a:rPr lang="en-US" sz="2800" dirty="0" smtClean="0"/>
              <a:t> weight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But this is doing PARTITION </a:t>
            </a:r>
            <a:r>
              <a:rPr lang="en-US" sz="2800" dirty="0" smtClean="0">
                <a:sym typeface="Symbol"/>
              </a:rPr>
              <a:t></a:t>
            </a:r>
            <a:r>
              <a:rPr lang="en-US" sz="2800" dirty="0" smtClean="0"/>
              <a:t> NP-hard!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of UCM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smtClean="0"/>
              <a:t>R</a:t>
            </a:r>
            <a:r>
              <a:rPr lang="en-US" smtClean="0"/>
              <a:t>-UCM </a:t>
            </a:r>
            <a:r>
              <a:rPr lang="en-US" dirty="0" smtClean="0"/>
              <a:t>is known to be NP-complete under:</a:t>
            </a:r>
          </a:p>
          <a:p>
            <a:pPr lvl="1"/>
            <a:r>
              <a:rPr lang="en-US" dirty="0" smtClean="0"/>
              <a:t>Copeland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Faliszewski</a:t>
            </a:r>
            <a:r>
              <a:rPr lang="en-US" dirty="0" smtClean="0">
                <a:solidFill>
                  <a:schemeClr val="accent1"/>
                </a:solidFill>
              </a:rPr>
              <a:t> et al., AAMAS 08,10]</a:t>
            </a:r>
          </a:p>
          <a:p>
            <a:pPr lvl="1"/>
            <a:r>
              <a:rPr lang="en-US" dirty="0" smtClean="0"/>
              <a:t>Maximin </a:t>
            </a:r>
            <a:r>
              <a:rPr lang="en-US" dirty="0" smtClean="0">
                <a:solidFill>
                  <a:schemeClr val="accent1"/>
                </a:solidFill>
              </a:rPr>
              <a:t>[Xia et al., IJCAI 09]</a:t>
            </a:r>
          </a:p>
          <a:p>
            <a:pPr lvl="1"/>
            <a:r>
              <a:rPr lang="en-US" dirty="0" smtClean="0"/>
              <a:t>Weird scoring rule </a:t>
            </a:r>
            <a:r>
              <a:rPr lang="en-US" dirty="0" smtClean="0">
                <a:solidFill>
                  <a:schemeClr val="accent1"/>
                </a:solidFill>
              </a:rPr>
              <a:t>[Xia et al., EC 10]</a:t>
            </a:r>
          </a:p>
          <a:p>
            <a:r>
              <a:rPr lang="en-US" dirty="0" smtClean="0"/>
              <a:t>Even with only two manipulators!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Open problem: </a:t>
            </a:r>
            <a:r>
              <a:rPr lang="en-US" dirty="0" smtClean="0"/>
              <a:t>complexity of UCM under </a:t>
            </a:r>
            <a:r>
              <a:rPr lang="en-US" dirty="0" err="1" smtClean="0"/>
              <a:t>Borda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worst-case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Results such as NP-hardness suggest that the runtime of any successful manipulation algorithm grows dramatically on </a:t>
            </a:r>
            <a:r>
              <a:rPr lang="en-US" dirty="0" smtClean="0">
                <a:solidFill>
                  <a:schemeClr val="accent1"/>
                </a:solidFill>
              </a:rPr>
              <a:t>some</a:t>
            </a:r>
            <a:r>
              <a:rPr lang="en-US" dirty="0" smtClean="0"/>
              <a:t> instances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there may be algorithms that </a:t>
            </a:r>
            <a:r>
              <a:rPr lang="en-US" dirty="0" smtClean="0">
                <a:solidFill>
                  <a:schemeClr val="accent1"/>
                </a:solidFill>
              </a:rPr>
              <a:t>usually</a:t>
            </a:r>
            <a:r>
              <a:rPr lang="en-US" dirty="0" smtClean="0"/>
              <a:t> solve the problem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we design rules where </a:t>
            </a:r>
            <a:r>
              <a:rPr lang="en-US" dirty="0" err="1" smtClean="0"/>
              <a:t>manipulable</a:t>
            </a:r>
            <a:r>
              <a:rPr lang="en-US" dirty="0" smtClean="0"/>
              <a:t> instances are </a:t>
            </a:r>
            <a:r>
              <a:rPr lang="en-US" dirty="0" smtClean="0">
                <a:solidFill>
                  <a:schemeClr val="accent1"/>
                </a:solidFill>
              </a:rPr>
              <a:t>usually</a:t>
            </a:r>
            <a:r>
              <a:rPr lang="en-US" dirty="0" smtClean="0"/>
              <a:t> hard to solve?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Uh, no?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“fraction of manipulators” approach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Procaccia&amp;Rosenschein</a:t>
            </a:r>
            <a:r>
              <a:rPr lang="en-US" dirty="0" smtClean="0">
                <a:solidFill>
                  <a:schemeClr val="accent1"/>
                </a:solidFill>
              </a:rPr>
              <a:t>, AAMAS 07; </a:t>
            </a:r>
            <a:r>
              <a:rPr lang="en-US" dirty="0" err="1" smtClean="0">
                <a:solidFill>
                  <a:schemeClr val="accent1"/>
                </a:solidFill>
              </a:rPr>
              <a:t>Xia&amp;Conitzer</a:t>
            </a:r>
            <a:r>
              <a:rPr lang="en-US" dirty="0" smtClean="0">
                <a:solidFill>
                  <a:schemeClr val="accent1"/>
                </a:solidFill>
              </a:rPr>
              <a:t>, EC 08; Walsh, IJCAI 09]</a:t>
            </a:r>
          </a:p>
          <a:p>
            <a:r>
              <a:rPr lang="en-US" dirty="0" smtClean="0"/>
              <a:t>The “axiomatic” approach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Conitzer&amp;Sandholm</a:t>
            </a:r>
            <a:r>
              <a:rPr lang="en-US" dirty="0" smtClean="0">
                <a:solidFill>
                  <a:schemeClr val="accent1"/>
                </a:solidFill>
              </a:rPr>
              <a:t>, AAAI 06; </a:t>
            </a:r>
            <a:r>
              <a:rPr lang="en-US" dirty="0" err="1" smtClean="0">
                <a:solidFill>
                  <a:schemeClr val="accent1"/>
                </a:solidFill>
              </a:rPr>
              <a:t>Friedgut</a:t>
            </a:r>
            <a:r>
              <a:rPr lang="en-US" dirty="0" smtClean="0">
                <a:solidFill>
                  <a:schemeClr val="accent1"/>
                </a:solidFill>
              </a:rPr>
              <a:t> et al., FOCS 08; </a:t>
            </a:r>
            <a:r>
              <a:rPr lang="en-US" dirty="0" err="1" smtClean="0">
                <a:solidFill>
                  <a:schemeClr val="accent1"/>
                </a:solidFill>
              </a:rPr>
              <a:t>Xia&amp;Conitzer</a:t>
            </a:r>
            <a:r>
              <a:rPr lang="en-US" dirty="0" smtClean="0">
                <a:solidFill>
                  <a:schemeClr val="accent1"/>
                </a:solidFill>
              </a:rPr>
              <a:t>, EC 08; </a:t>
            </a:r>
            <a:r>
              <a:rPr lang="en-US" dirty="0" err="1" smtClean="0">
                <a:solidFill>
                  <a:schemeClr val="accent1"/>
                </a:solidFill>
              </a:rPr>
              <a:t>Dobzinski&amp;Procaccia</a:t>
            </a:r>
            <a:r>
              <a:rPr lang="en-US" dirty="0" smtClean="0">
                <a:solidFill>
                  <a:schemeClr val="accent1"/>
                </a:solidFill>
              </a:rPr>
              <a:t>, WINE 08]</a:t>
            </a:r>
          </a:p>
          <a:p>
            <a:r>
              <a:rPr lang="en-US" dirty="0" smtClean="0"/>
              <a:t>The “Window of error” approach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Procaccia&amp;Rosenschein</a:t>
            </a:r>
            <a:r>
              <a:rPr lang="en-US" dirty="0" smtClean="0">
                <a:solidFill>
                  <a:schemeClr val="accent1"/>
                </a:solidFill>
              </a:rPr>
              <a:t>, JAIR 07; Zuckerman et al., AIJ 09; Xia et al., EC 10]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“window of error”?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will focus on WCM and UCM</a:t>
            </a:r>
          </a:p>
          <a:p>
            <a:r>
              <a:rPr lang="en-US" dirty="0" smtClean="0"/>
              <a:t>We will consider algorithms that can incorrectly decide instances</a:t>
            </a:r>
          </a:p>
          <a:p>
            <a:pPr lvl="1"/>
            <a:r>
              <a:rPr lang="en-US" dirty="0" smtClean="0"/>
              <a:t>Return “false” when there is a successful manipulation</a:t>
            </a:r>
          </a:p>
          <a:p>
            <a:r>
              <a:rPr lang="en-US" dirty="0" smtClean="0"/>
              <a:t>“Window of error” = instances that are incorrectly decided by the algorithm</a:t>
            </a:r>
          </a:p>
          <a:p>
            <a:r>
              <a:rPr lang="en-US" dirty="0" smtClean="0"/>
              <a:t>Can we say something that would hold for many distributions over instances?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of error illustrated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6725" y="1857375"/>
          <a:ext cx="82486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 descr="bullet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3124200"/>
            <a:ext cx="381000" cy="381000"/>
          </a:xfrm>
          <a:prstGeom prst="rect">
            <a:avLst/>
          </a:prstGeom>
        </p:spPr>
      </p:pic>
      <p:pic>
        <p:nvPicPr>
          <p:cNvPr id="26" name="Picture 25" descr="bullet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5410200"/>
            <a:ext cx="381000" cy="381000"/>
          </a:xfrm>
          <a:prstGeom prst="rect">
            <a:avLst/>
          </a:prstGeom>
        </p:spPr>
      </p:pic>
      <p:pic>
        <p:nvPicPr>
          <p:cNvPr id="27" name="Picture 26" descr="bullet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810000"/>
            <a:ext cx="381000" cy="381000"/>
          </a:xfrm>
          <a:prstGeom prst="rect">
            <a:avLst/>
          </a:prstGeom>
        </p:spPr>
      </p:pic>
      <p:pic>
        <p:nvPicPr>
          <p:cNvPr id="28" name="Picture 27" descr="bullet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495800"/>
            <a:ext cx="381000" cy="381000"/>
          </a:xfrm>
          <a:prstGeom prst="rect">
            <a:avLst/>
          </a:prstGeom>
        </p:spPr>
      </p:pic>
      <p:pic>
        <p:nvPicPr>
          <p:cNvPr id="29" name="Picture 28" descr="bullet1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0" y="451485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44magnum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44magnum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44magnum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44magnum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544magnum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 revisited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Reminder: </a:t>
            </a:r>
            <a:r>
              <a:rPr lang="en-US" b="1" i="1" dirty="0" smtClean="0">
                <a:solidFill>
                  <a:schemeClr val="accent1"/>
                </a:solidFill>
              </a:rPr>
              <a:t>R</a:t>
            </a:r>
            <a:r>
              <a:rPr lang="en-US" b="1" dirty="0" smtClean="0">
                <a:solidFill>
                  <a:schemeClr val="accent1"/>
                </a:solidFill>
              </a:rPr>
              <a:t>-WCM</a:t>
            </a:r>
            <a:r>
              <a:rPr lang="en-US" dirty="0" smtClean="0"/>
              <a:t> problem</a:t>
            </a:r>
          </a:p>
          <a:p>
            <a:pPr lvl="1"/>
            <a:r>
              <a:rPr lang="en-US" dirty="0" smtClean="0"/>
              <a:t>Given weighted votes of </a:t>
            </a:r>
            <a:r>
              <a:rPr lang="en-US" dirty="0" err="1" smtClean="0"/>
              <a:t>nonmanipulators</a:t>
            </a:r>
            <a:r>
              <a:rPr lang="en-US" dirty="0" smtClean="0"/>
              <a:t> and a preferred candidate </a:t>
            </a:r>
            <a:r>
              <a:rPr lang="en-US" i="1" dirty="0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weighted manipulators cast votes that make </a:t>
            </a:r>
            <a:r>
              <a:rPr lang="en-US" i="1" dirty="0" smtClean="0"/>
              <a:t>p</a:t>
            </a:r>
            <a:r>
              <a:rPr lang="en-US" dirty="0" smtClean="0"/>
              <a:t> (uniquely) win under </a:t>
            </a:r>
            <a:r>
              <a:rPr lang="en-US" i="1" dirty="0" smtClean="0"/>
              <a:t>R</a:t>
            </a:r>
            <a:r>
              <a:rPr lang="en-US" dirty="0" smtClean="0"/>
              <a:t>?</a:t>
            </a:r>
          </a:p>
          <a:p>
            <a:r>
              <a:rPr lang="en-US" dirty="0" smtClean="0"/>
              <a:t>Greedy algorithm for WCM under scoring rules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Procaccia&amp;Rosenschein</a:t>
            </a:r>
            <a:r>
              <a:rPr lang="en-US" dirty="0" smtClean="0">
                <a:solidFill>
                  <a:schemeClr val="accent1"/>
                </a:solidFill>
              </a:rPr>
              <a:t>, JAIR 07]: </a:t>
            </a:r>
            <a:r>
              <a:rPr lang="en-US" dirty="0" smtClean="0"/>
              <a:t>each manipulator ranks p first, and the other candidates by inverse score</a:t>
            </a:r>
          </a:p>
          <a:p>
            <a:r>
              <a:rPr lang="en-US" dirty="0" smtClean="0"/>
              <a:t>One manipulator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coincides with previous </a:t>
            </a:r>
            <a:r>
              <a:rPr lang="en-US" dirty="0" err="1" smtClean="0"/>
              <a:t>alg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Dodgson score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37190" y="1968794"/>
          <a:ext cx="7986159" cy="462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Oval 18"/>
          <p:cNvSpPr/>
          <p:nvPr/>
        </p:nvSpPr>
        <p:spPr>
          <a:xfrm>
            <a:off x="2861265" y="3453586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j02827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92056" y="3489252"/>
            <a:ext cx="609906" cy="609906"/>
          </a:xfrm>
          <a:prstGeom prst="rect">
            <a:avLst/>
          </a:prstGeom>
        </p:spPr>
      </p:pic>
      <p:sp>
        <p:nvSpPr>
          <p:cNvPr id="27" name="Chevron 26"/>
          <p:cNvSpPr/>
          <p:nvPr/>
        </p:nvSpPr>
        <p:spPr>
          <a:xfrm rot="16200000">
            <a:off x="2203375" y="1530426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087014" y="3446497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7266689" y="3446497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2875442" y="5913251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Oval 140"/>
          <p:cNvSpPr/>
          <p:nvPr/>
        </p:nvSpPr>
        <p:spPr>
          <a:xfrm>
            <a:off x="5090558" y="5906162"/>
            <a:ext cx="685800" cy="666750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Picture 53" descr="j0282747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26970" y="3491022"/>
            <a:ext cx="603977" cy="603977"/>
          </a:xfrm>
          <a:prstGeom prst="rect">
            <a:avLst/>
          </a:prstGeom>
        </p:spPr>
      </p:pic>
      <p:pic>
        <p:nvPicPr>
          <p:cNvPr id="143" name="Picture 142" descr="j043382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88619" y="3471529"/>
            <a:ext cx="632637" cy="632637"/>
          </a:xfrm>
          <a:prstGeom prst="rect">
            <a:avLst/>
          </a:prstGeom>
        </p:spPr>
      </p:pic>
      <p:pic>
        <p:nvPicPr>
          <p:cNvPr id="144" name="Picture 143" descr="j043382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13320" y="5949030"/>
            <a:ext cx="605941" cy="605941"/>
          </a:xfrm>
          <a:prstGeom prst="rect">
            <a:avLst/>
          </a:prstGeom>
        </p:spPr>
      </p:pic>
      <p:pic>
        <p:nvPicPr>
          <p:cNvPr id="145" name="Picture 144" descr="j043381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30209" y="5938398"/>
            <a:ext cx="611258" cy="611258"/>
          </a:xfrm>
          <a:prstGeom prst="rect">
            <a:avLst/>
          </a:prstGeom>
        </p:spPr>
      </p:pic>
      <p:cxnSp>
        <p:nvCxnSpPr>
          <p:cNvPr id="157" name="Straight Connector 156"/>
          <p:cNvCxnSpPr/>
          <p:nvPr/>
        </p:nvCxnSpPr>
        <p:spPr>
          <a:xfrm rot="5400000">
            <a:off x="5676900" y="5981700"/>
            <a:ext cx="2362200" cy="158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50"/>
          <p:cNvGrpSpPr/>
          <p:nvPr/>
        </p:nvGrpSpPr>
        <p:grpSpPr>
          <a:xfrm>
            <a:off x="5867400" y="6858000"/>
            <a:ext cx="1924493" cy="1786270"/>
            <a:chOff x="5890437" y="4231758"/>
            <a:chExt cx="1924493" cy="1786270"/>
          </a:xfrm>
        </p:grpSpPr>
        <p:sp>
          <p:nvSpPr>
            <p:cNvPr id="148" name="Rounded Rectangle 147"/>
            <p:cNvSpPr/>
            <p:nvPr/>
          </p:nvSpPr>
          <p:spPr>
            <a:xfrm>
              <a:off x="5890437" y="4231758"/>
              <a:ext cx="1924493" cy="17862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6092456" y="4433777"/>
              <a:ext cx="1520456" cy="1371600"/>
            </a:xfrm>
            <a:prstGeom prst="roundRect">
              <a:avLst/>
            </a:prstGeom>
            <a:ln>
              <a:noFill/>
            </a:ln>
            <a:effectLst>
              <a:softEdge rad="3175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cmff10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6156251" y="4465674"/>
            <a:ext cx="102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P(</a:t>
            </a:r>
            <a:r>
              <a:rPr lang="en-US" b="1" dirty="0" err="1" smtClean="0">
                <a:latin typeface="Bradley Hand ITC" pitchFamily="66" charset="0"/>
              </a:rPr>
              <a:t>a,b</a:t>
            </a:r>
            <a:r>
              <a:rPr lang="en-US" b="1" dirty="0" smtClean="0">
                <a:latin typeface="Bradley Hand ITC" pitchFamily="66" charset="0"/>
              </a:rPr>
              <a:t>)</a:t>
            </a:r>
          </a:p>
          <a:p>
            <a:r>
              <a:rPr lang="en-US" b="1" dirty="0" smtClean="0">
                <a:latin typeface="Bradley Hand ITC" pitchFamily="66" charset="0"/>
              </a:rPr>
              <a:t>P(</a:t>
            </a:r>
            <a:r>
              <a:rPr lang="en-US" b="1" dirty="0" err="1" smtClean="0">
                <a:latin typeface="Bradley Hand ITC" pitchFamily="66" charset="0"/>
              </a:rPr>
              <a:t>a,c</a:t>
            </a:r>
            <a:r>
              <a:rPr lang="en-US" b="1" dirty="0" smtClean="0">
                <a:latin typeface="Bradley Hand ITC" pitchFamily="66" charset="0"/>
              </a:rPr>
              <a:t>)</a:t>
            </a:r>
          </a:p>
          <a:p>
            <a:r>
              <a:rPr lang="en-US" b="1" dirty="0" smtClean="0">
                <a:latin typeface="Bradley Hand ITC" pitchFamily="66" charset="0"/>
              </a:rPr>
              <a:t>P(</a:t>
            </a:r>
            <a:r>
              <a:rPr lang="en-US" b="1" dirty="0" err="1" smtClean="0">
                <a:latin typeface="Bradley Hand ITC" pitchFamily="66" charset="0"/>
              </a:rPr>
              <a:t>a,d</a:t>
            </a:r>
            <a:r>
              <a:rPr lang="en-US" b="1" dirty="0" smtClean="0">
                <a:latin typeface="Bradley Hand ITC" pitchFamily="66" charset="0"/>
              </a:rPr>
              <a:t>)</a:t>
            </a:r>
          </a:p>
          <a:p>
            <a:r>
              <a:rPr lang="en-US" b="1" dirty="0" smtClean="0">
                <a:latin typeface="Bradley Hand ITC" pitchFamily="66" charset="0"/>
              </a:rPr>
              <a:t>P(</a:t>
            </a:r>
            <a:r>
              <a:rPr lang="en-US" b="1" dirty="0" err="1" smtClean="0">
                <a:latin typeface="Bradley Hand ITC" pitchFamily="66" charset="0"/>
              </a:rPr>
              <a:t>a,e</a:t>
            </a:r>
            <a:r>
              <a:rPr lang="en-US" b="1" dirty="0" smtClean="0">
                <a:latin typeface="Bradley Hand ITC" pitchFamily="66" charset="0"/>
              </a:rPr>
              <a:t>)</a:t>
            </a:r>
          </a:p>
          <a:p>
            <a:endParaRPr lang="en-US" b="1" dirty="0" smtClean="0">
              <a:latin typeface="Bradley Hand ITC" pitchFamily="66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16725" y="4458585"/>
            <a:ext cx="5528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2</a:t>
            </a:r>
          </a:p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2</a:t>
            </a:r>
          </a:p>
        </p:txBody>
      </p:sp>
      <p:sp>
        <p:nvSpPr>
          <p:cNvPr id="132" name="Chevron 131"/>
          <p:cNvSpPr/>
          <p:nvPr/>
        </p:nvSpPr>
        <p:spPr>
          <a:xfrm rot="16200000">
            <a:off x="2203375" y="18352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" name="Chevron 132"/>
          <p:cNvSpPr/>
          <p:nvPr/>
        </p:nvSpPr>
        <p:spPr>
          <a:xfrm rot="16200000">
            <a:off x="2203375" y="2140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4" name="Chevron 133"/>
          <p:cNvSpPr/>
          <p:nvPr/>
        </p:nvSpPr>
        <p:spPr>
          <a:xfrm rot="16200000">
            <a:off x="2203375" y="24448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Chevron 134"/>
          <p:cNvSpPr/>
          <p:nvPr/>
        </p:nvSpPr>
        <p:spPr>
          <a:xfrm rot="16200000">
            <a:off x="2203374" y="2749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Chevron 136"/>
          <p:cNvSpPr/>
          <p:nvPr/>
        </p:nvSpPr>
        <p:spPr>
          <a:xfrm rot="16200000">
            <a:off x="4413175" y="15304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2" name="Chevron 141"/>
          <p:cNvSpPr/>
          <p:nvPr/>
        </p:nvSpPr>
        <p:spPr>
          <a:xfrm rot="16200000">
            <a:off x="4413175" y="2140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6" name="Chevron 145"/>
          <p:cNvSpPr/>
          <p:nvPr/>
        </p:nvSpPr>
        <p:spPr>
          <a:xfrm rot="16200000">
            <a:off x="4413175" y="24448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7" name="Chevron 146"/>
          <p:cNvSpPr/>
          <p:nvPr/>
        </p:nvSpPr>
        <p:spPr>
          <a:xfrm rot="16200000">
            <a:off x="4413174" y="2749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9" name="Chevron 148"/>
          <p:cNvSpPr/>
          <p:nvPr/>
        </p:nvSpPr>
        <p:spPr>
          <a:xfrm rot="16200000">
            <a:off x="6546775" y="15304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2" name="Chevron 151"/>
          <p:cNvSpPr/>
          <p:nvPr/>
        </p:nvSpPr>
        <p:spPr>
          <a:xfrm rot="16200000">
            <a:off x="6546775" y="18352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" name="Chevron 152"/>
          <p:cNvSpPr/>
          <p:nvPr/>
        </p:nvSpPr>
        <p:spPr>
          <a:xfrm rot="16200000">
            <a:off x="6546775" y="2140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Chevron 153"/>
          <p:cNvSpPr/>
          <p:nvPr/>
        </p:nvSpPr>
        <p:spPr>
          <a:xfrm rot="16200000">
            <a:off x="6546775" y="2444825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Chevron 154"/>
          <p:cNvSpPr/>
          <p:nvPr/>
        </p:nvSpPr>
        <p:spPr>
          <a:xfrm rot="16200000">
            <a:off x="6546774" y="2749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Chevron 155"/>
          <p:cNvSpPr/>
          <p:nvPr/>
        </p:nvSpPr>
        <p:spPr>
          <a:xfrm rot="16200000">
            <a:off x="2203376" y="4883225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8" name="Chevron 157"/>
          <p:cNvSpPr/>
          <p:nvPr/>
        </p:nvSpPr>
        <p:spPr>
          <a:xfrm rot="16200000">
            <a:off x="2203375" y="5188026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9" name="Chevron 158"/>
          <p:cNvSpPr/>
          <p:nvPr/>
        </p:nvSpPr>
        <p:spPr>
          <a:xfrm rot="16200000">
            <a:off x="2203376" y="4273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0" name="Chevron 159"/>
          <p:cNvSpPr/>
          <p:nvPr/>
        </p:nvSpPr>
        <p:spPr>
          <a:xfrm rot="16200000">
            <a:off x="2203376" y="45784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1" name="Chevron 160"/>
          <p:cNvSpPr/>
          <p:nvPr/>
        </p:nvSpPr>
        <p:spPr>
          <a:xfrm rot="16200000">
            <a:off x="2203375" y="39688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3" name="Chevron 172"/>
          <p:cNvSpPr/>
          <p:nvPr/>
        </p:nvSpPr>
        <p:spPr>
          <a:xfrm rot="16200000">
            <a:off x="4413175" y="39688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" name="Chevron 173"/>
          <p:cNvSpPr/>
          <p:nvPr/>
        </p:nvSpPr>
        <p:spPr>
          <a:xfrm rot="16200000">
            <a:off x="4413175" y="51880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5" name="Chevron 174"/>
          <p:cNvSpPr/>
          <p:nvPr/>
        </p:nvSpPr>
        <p:spPr>
          <a:xfrm rot="16200000">
            <a:off x="4413175" y="45784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6" name="Chevron 175"/>
          <p:cNvSpPr/>
          <p:nvPr/>
        </p:nvSpPr>
        <p:spPr>
          <a:xfrm rot="16200000">
            <a:off x="4413175" y="4273625"/>
            <a:ext cx="497296" cy="941645"/>
          </a:xfrm>
          <a:prstGeom prst="chevr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113773" y="4456018"/>
            <a:ext cx="5528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2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116133" y="4459662"/>
            <a:ext cx="5528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4</a:t>
            </a:r>
          </a:p>
          <a:p>
            <a:r>
              <a:rPr lang="en-US" b="1" dirty="0" smtClean="0">
                <a:latin typeface="Bradley Hand ITC" pitchFamily="66" charset="0"/>
              </a:rPr>
              <a:t>3</a:t>
            </a:r>
          </a:p>
        </p:txBody>
      </p:sp>
      <p:sp>
        <p:nvSpPr>
          <p:cNvPr id="136" name="Chevron 135"/>
          <p:cNvSpPr/>
          <p:nvPr/>
        </p:nvSpPr>
        <p:spPr>
          <a:xfrm rot="16200000">
            <a:off x="4413175" y="1835226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9" name="Chevron 168"/>
          <p:cNvSpPr/>
          <p:nvPr/>
        </p:nvSpPr>
        <p:spPr>
          <a:xfrm rot="16200000">
            <a:off x="4413175" y="4883225"/>
            <a:ext cx="497296" cy="941645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rIns="0" rtlCol="0" anchor="t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14895" y="4458821"/>
            <a:ext cx="5528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3</a:t>
            </a:r>
          </a:p>
          <a:p>
            <a:r>
              <a:rPr lang="en-US" b="1" dirty="0" smtClean="0">
                <a:latin typeface="Bradley Hand ITC" pitchFamily="66" charset="0"/>
              </a:rPr>
              <a:t>4</a:t>
            </a:r>
          </a:p>
          <a:p>
            <a:r>
              <a:rPr lang="en-US" b="1" dirty="0" smtClean="0">
                <a:latin typeface="Bradley Hand ITC" pitchFamily="66" charset="0"/>
              </a:rPr>
              <a:t>2</a:t>
            </a:r>
          </a:p>
        </p:txBody>
      </p:sp>
      <p:pic>
        <p:nvPicPr>
          <p:cNvPr id="51" name="Air Lock Door-Space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9704294" y="2792507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58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0035 -0.3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88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-0.044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4.16667E-6 0.044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00018 -0.04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0052 0.0451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4259 L 0.00017 -0.089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00018 0.0469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67" grpId="0"/>
      <p:bldP spid="168" grpId="0"/>
      <p:bldP spid="168" grpId="1"/>
      <p:bldP spid="137" grpId="0" animBg="1"/>
      <p:bldP spid="175" grpId="0" animBg="1"/>
      <p:bldP spid="176" grpId="0" animBg="1"/>
      <p:bldP spid="177" grpId="0"/>
      <p:bldP spid="177" grpId="1"/>
      <p:bldP spid="178" grpId="0"/>
      <p:bldP spid="136" grpId="0" animBg="1"/>
      <p:bldP spid="169" grpId="0" animBg="1"/>
      <p:bldP spid="169" grpId="1" animBg="1"/>
      <p:bldP spid="50" grpId="0"/>
      <p:bldP spid="5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Algorithm is correct</a:t>
            </a: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771900" y="1785938"/>
          <a:ext cx="4914900" cy="378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ight Arrow 14"/>
          <p:cNvSpPr/>
          <p:nvPr/>
        </p:nvSpPr>
        <p:spPr>
          <a:xfrm>
            <a:off x="733424" y="3305175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5775" y="3562350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2" descr="j028275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1" y="3581401"/>
            <a:ext cx="342899" cy="34289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771649" y="3305175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4000" y="3562350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819399" y="3295650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71750" y="3552825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j02827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3050" y="3581400"/>
            <a:ext cx="342000" cy="342000"/>
          </a:xfrm>
          <a:prstGeom prst="rect">
            <a:avLst/>
          </a:prstGeom>
        </p:spPr>
      </p:pic>
      <p:pic>
        <p:nvPicPr>
          <p:cNvPr id="23" name="Content Placeholder 20" descr="j028274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81275" y="3574256"/>
            <a:ext cx="342000" cy="342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52976" y="243840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0701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05576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429501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24851" y="242887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781551" y="1971676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31"/>
          <p:cNvGraphicFramePr>
            <a:graphicFrameLocks/>
          </p:cNvGraphicFramePr>
          <p:nvPr/>
        </p:nvGraphicFramePr>
        <p:xfrm>
          <a:off x="4886323" y="3314700"/>
          <a:ext cx="36480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019"/>
                <a:gridCol w="912019"/>
                <a:gridCol w="912019"/>
                <a:gridCol w="912019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rot="5400000">
            <a:off x="6524626" y="3171826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ontent Placeholder 31"/>
          <p:cNvGraphicFramePr>
            <a:graphicFrameLocks/>
          </p:cNvGraphicFramePr>
          <p:nvPr/>
        </p:nvGraphicFramePr>
        <p:xfrm>
          <a:off x="4895849" y="4505324"/>
          <a:ext cx="3676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3"/>
                <a:gridCol w="919163"/>
                <a:gridCol w="919163"/>
                <a:gridCol w="919163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rot="5400000">
            <a:off x="5772150" y="4362450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62501" y="361950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610226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515101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439026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334376" y="360997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772026" y="481965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619751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4626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7448551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8343901" y="481012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sz="half" idx="1"/>
          </p:nvPr>
        </p:nvGraphicFramePr>
        <p:xfrm>
          <a:off x="4876800" y="2133600"/>
          <a:ext cx="3676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3"/>
                <a:gridCol w="919163"/>
                <a:gridCol w="919163"/>
                <a:gridCol w="919163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4583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 L 0.19791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1.11111E-6 L 0.10104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91 0 L 0.39791 0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0295 0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Algorithm is wrong</a:t>
            </a: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771900" y="1785938"/>
          <a:ext cx="4914900" cy="378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ight Arrow 17"/>
          <p:cNvSpPr/>
          <p:nvPr/>
        </p:nvSpPr>
        <p:spPr>
          <a:xfrm>
            <a:off x="1771649" y="3305175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24000" y="3562350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819399" y="3295650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71750" y="3552825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j02827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33525" y="3581400"/>
            <a:ext cx="342000" cy="342000"/>
          </a:xfrm>
          <a:prstGeom prst="rect">
            <a:avLst/>
          </a:prstGeom>
        </p:spPr>
      </p:pic>
      <p:pic>
        <p:nvPicPr>
          <p:cNvPr id="23" name="Content Placeholder 20" descr="j028274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3583781"/>
            <a:ext cx="342000" cy="342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52976" y="243840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0701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05576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429501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24851" y="242887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781551" y="1971676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31"/>
          <p:cNvGraphicFramePr>
            <a:graphicFrameLocks/>
          </p:cNvGraphicFramePr>
          <p:nvPr/>
        </p:nvGraphicFramePr>
        <p:xfrm>
          <a:off x="4886323" y="3314700"/>
          <a:ext cx="36480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019"/>
                <a:gridCol w="912019"/>
                <a:gridCol w="912019"/>
                <a:gridCol w="912019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rot="5400000">
            <a:off x="6181726" y="3171826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ontent Placeholder 31"/>
          <p:cNvGraphicFramePr>
            <a:graphicFrameLocks/>
          </p:cNvGraphicFramePr>
          <p:nvPr/>
        </p:nvGraphicFramePr>
        <p:xfrm>
          <a:off x="4895849" y="4505324"/>
          <a:ext cx="3676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3"/>
                <a:gridCol w="919163"/>
                <a:gridCol w="919163"/>
                <a:gridCol w="919163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rot="5400000">
            <a:off x="6686550" y="4371975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62501" y="361950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610226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515101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439026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334376" y="360997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772026" y="481965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619751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4626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7448551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8343901" y="481012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sz="half" idx="1"/>
          </p:nvPr>
        </p:nvGraphicFramePr>
        <p:xfrm>
          <a:off x="4876800" y="2133600"/>
          <a:ext cx="3676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3"/>
                <a:gridCol w="919163"/>
                <a:gridCol w="919163"/>
                <a:gridCol w="919163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896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5104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6 0 L 0.3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10208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04375 0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9896 0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 WCM in </a:t>
            </a:r>
            <a:r>
              <a:rPr lang="en-US" dirty="0" err="1" smtClean="0"/>
              <a:t>Borda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Theorem [Zuckerman et al., AIJ 09]: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the </a:t>
            </a:r>
            <a:r>
              <a:rPr lang="en-US" dirty="0" err="1" smtClean="0"/>
              <a:t>alg</a:t>
            </a:r>
            <a:r>
              <a:rPr lang="en-US" dirty="0" smtClean="0"/>
              <a:t> returns “true” then there is a successful manipulation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If the </a:t>
            </a:r>
            <a:r>
              <a:rPr lang="en-US" dirty="0" err="1" smtClean="0"/>
              <a:t>alg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incorrectly</a:t>
            </a:r>
            <a:r>
              <a:rPr lang="en-US" dirty="0" smtClean="0"/>
              <a:t> returns “false” then it would find a successful manipulation given an extra manipulator with max weight </a:t>
            </a:r>
            <a:endParaRPr lang="en-US" dirty="0" smtClean="0">
              <a:sym typeface="Symbol"/>
            </a:endParaRPr>
          </a:p>
          <a:p>
            <a:pPr marL="571500" indent="-514350"/>
            <a:r>
              <a:rPr lang="en-US" dirty="0" smtClean="0">
                <a:sym typeface="Symbol"/>
              </a:rPr>
              <a:t>In UCM this is just one extra manipulator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the theorem</a:t>
            </a: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771900" y="1785938"/>
          <a:ext cx="4914900" cy="378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ight Arrow 17"/>
          <p:cNvSpPr/>
          <p:nvPr/>
        </p:nvSpPr>
        <p:spPr>
          <a:xfrm>
            <a:off x="714374" y="3305175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6725" y="3562350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762124" y="3295650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14475" y="3552825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j02827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250" y="3581400"/>
            <a:ext cx="342000" cy="342000"/>
          </a:xfrm>
          <a:prstGeom prst="rect">
            <a:avLst/>
          </a:prstGeom>
        </p:spPr>
      </p:pic>
      <p:pic>
        <p:nvPicPr>
          <p:cNvPr id="23" name="Content Placeholder 20" descr="j028274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33525" y="3574256"/>
            <a:ext cx="342000" cy="342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52976" y="243840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600701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05576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429501" y="24384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8324851" y="242887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781551" y="1971676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ontent Placeholder 31"/>
          <p:cNvGraphicFramePr>
            <a:graphicFrameLocks/>
          </p:cNvGraphicFramePr>
          <p:nvPr/>
        </p:nvGraphicFramePr>
        <p:xfrm>
          <a:off x="4886323" y="3314700"/>
          <a:ext cx="36480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019"/>
                <a:gridCol w="912019"/>
                <a:gridCol w="912019"/>
                <a:gridCol w="912019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rot="5400000">
            <a:off x="6181726" y="3171826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ontent Placeholder 31"/>
          <p:cNvGraphicFramePr>
            <a:graphicFrameLocks/>
          </p:cNvGraphicFramePr>
          <p:nvPr/>
        </p:nvGraphicFramePr>
        <p:xfrm>
          <a:off x="4895849" y="4505324"/>
          <a:ext cx="3676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3"/>
                <a:gridCol w="919163"/>
                <a:gridCol w="919163"/>
                <a:gridCol w="919163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rot="5400000">
            <a:off x="6686550" y="4371975"/>
            <a:ext cx="228600" cy="15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62501" y="361950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5610226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515101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439026" y="361950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334376" y="360997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772026" y="4819651"/>
            <a:ext cx="161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619751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4626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7448551" y="4819651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8343901" y="4810126"/>
            <a:ext cx="56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</a:t>
            </a:r>
            <a:endParaRPr lang="en-US" sz="1400" dirty="0"/>
          </a:p>
        </p:txBody>
      </p:sp>
      <p:graphicFrame>
        <p:nvGraphicFramePr>
          <p:cNvPr id="32" name="Content Placeholder 31"/>
          <p:cNvGraphicFramePr>
            <a:graphicFrameLocks noGrp="1"/>
          </p:cNvGraphicFramePr>
          <p:nvPr>
            <p:ph sz="half" idx="1"/>
          </p:nvPr>
        </p:nvGraphicFramePr>
        <p:xfrm>
          <a:off x="4876800" y="2133600"/>
          <a:ext cx="36766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3"/>
                <a:gridCol w="919163"/>
                <a:gridCol w="919163"/>
                <a:gridCol w="919163"/>
              </a:tblGrid>
              <a:tr h="251459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ight Arrow 30"/>
          <p:cNvSpPr/>
          <p:nvPr/>
        </p:nvSpPr>
        <p:spPr>
          <a:xfrm>
            <a:off x="2828924" y="3286125"/>
            <a:ext cx="733425" cy="8953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581275" y="3543300"/>
            <a:ext cx="390525" cy="380999"/>
          </a:xfrm>
          <a:prstGeom prst="ellipse">
            <a:avLst/>
          </a:prstGeom>
          <a:solidFill>
            <a:schemeClr val="accent1">
              <a:lumMod val="60000"/>
              <a:lumOff val="40000"/>
              <a:alpha val="76863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Content Placeholder 12" descr="j028275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0801" y="3562351"/>
            <a:ext cx="342000" cy="34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896 0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5104 0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6 0 L 0.3 0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10208 0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0 L 0.15104 0 " pathEditMode="relative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 L 0.48229 0 " pathEditMode="relative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1" grpId="0" animBg="1"/>
      <p:bldP spid="31" grpId="1" animBg="1"/>
      <p:bldP spid="38" grpId="0" animBg="1"/>
      <p:bldP spid="3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Zuckerman et al. design algorithms for specific voting rules</a:t>
            </a:r>
          </a:p>
          <a:p>
            <a:r>
              <a:rPr lang="en-US" dirty="0" smtClean="0"/>
              <a:t>Xia et al. </a:t>
            </a:r>
            <a:r>
              <a:rPr lang="en-US" dirty="0" smtClean="0">
                <a:solidFill>
                  <a:schemeClr val="accent1"/>
                </a:solidFill>
              </a:rPr>
              <a:t>[EC 10] </a:t>
            </a:r>
            <a:r>
              <a:rPr lang="en-US" dirty="0" smtClean="0"/>
              <a:t>give a more general but weaker theorem for scoring rules, using a connection to scheduling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Junta Distributions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3886200" cy="3786215"/>
          </a:xfrm>
        </p:spPr>
        <p:txBody>
          <a:bodyPr>
            <a:normAutofit/>
          </a:bodyPr>
          <a:lstStyle/>
          <a:p>
            <a:r>
              <a:rPr lang="en-US" dirty="0" smtClean="0"/>
              <a:t>Cool animation!</a:t>
            </a:r>
          </a:p>
          <a:p>
            <a:r>
              <a:rPr lang="en-US" dirty="0" err="1" smtClean="0"/>
              <a:t>Procaccia</a:t>
            </a:r>
            <a:r>
              <a:rPr lang="en-US" dirty="0" smtClean="0"/>
              <a:t> and </a:t>
            </a:r>
            <a:r>
              <a:rPr lang="en-US" dirty="0" err="1" smtClean="0"/>
              <a:t>Rosenschein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[JAIR 07]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find hard distributions over instances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610225" y="1819275"/>
            <a:ext cx="2505075" cy="3781425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819775" y="2038350"/>
            <a:ext cx="2057400" cy="3362325"/>
          </a:xfrm>
          <a:prstGeom prst="roundRect">
            <a:avLst/>
          </a:prstGeom>
          <a:solidFill>
            <a:schemeClr val="bg2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2701206">
            <a:off x="5781236" y="1979363"/>
            <a:ext cx="269361" cy="3258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2701206">
            <a:off x="7619560" y="5084513"/>
            <a:ext cx="269361" cy="3258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8082490">
            <a:off x="7600511" y="1979363"/>
            <a:ext cx="269361" cy="3258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8082490">
            <a:off x="5790761" y="5094037"/>
            <a:ext cx="269361" cy="3258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753100" y="3486150"/>
            <a:ext cx="152400" cy="3238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791450" y="3505200"/>
            <a:ext cx="152400" cy="3238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Documents and Settings\arielpro\Local Settings\Temp\Temporary Internet Files\Content.IE5\DQJY7BHD\MCj04338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24" y="4848369"/>
            <a:ext cx="314182" cy="314182"/>
          </a:xfrm>
          <a:prstGeom prst="rect">
            <a:avLst/>
          </a:prstGeom>
          <a:noFill/>
        </p:spPr>
      </p:pic>
      <p:pic>
        <p:nvPicPr>
          <p:cNvPr id="27" name="Picture 2" descr="C:\Documents and Settings\arielpro\Local Settings\Temp\Temporary Internet Files\Content.IE5\DQJY7BHD\MCj04338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4" y="2705244"/>
            <a:ext cx="314182" cy="314182"/>
          </a:xfrm>
          <a:prstGeom prst="rect">
            <a:avLst/>
          </a:prstGeom>
          <a:noFill/>
        </p:spPr>
      </p:pic>
      <p:pic>
        <p:nvPicPr>
          <p:cNvPr id="31" name="Picture 2" descr="C:\Documents and Settings\arielpro\Local Settings\Temp\Temporary Internet Files\Content.IE5\DQJY7BHD\MCj04338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49" y="2876694"/>
            <a:ext cx="314182" cy="314182"/>
          </a:xfrm>
          <a:prstGeom prst="rect">
            <a:avLst/>
          </a:prstGeom>
          <a:noFill/>
        </p:spPr>
      </p:pic>
      <p:pic>
        <p:nvPicPr>
          <p:cNvPr id="33" name="Picture 2" descr="C:\Documents and Settings\arielpro\Local Settings\Temp\Temporary Internet Files\Content.IE5\DQJY7BHD\MCj04338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49" y="3752994"/>
            <a:ext cx="314182" cy="314182"/>
          </a:xfrm>
          <a:prstGeom prst="rect">
            <a:avLst/>
          </a:prstGeom>
          <a:noFill/>
        </p:spPr>
      </p:pic>
      <p:pic>
        <p:nvPicPr>
          <p:cNvPr id="38" name="Picture 7" descr="C:\Documents and Settings\arielpro\Local Settings\Temp\Temporary Internet Files\Content.IE5\KS555TI1\MCj0431521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714" y="2067039"/>
            <a:ext cx="313200" cy="313200"/>
          </a:xfrm>
          <a:prstGeom prst="rect">
            <a:avLst/>
          </a:prstGeom>
          <a:noFill/>
        </p:spPr>
      </p:pic>
      <p:pic>
        <p:nvPicPr>
          <p:cNvPr id="39" name="Picture 7" descr="C:\Documents and Settings\arielpro\Local Settings\Temp\Temporary Internet Files\Content.IE5\KS555TI1\MCj0431521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439" y="3114789"/>
            <a:ext cx="313200" cy="313200"/>
          </a:xfrm>
          <a:prstGeom prst="rect">
            <a:avLst/>
          </a:prstGeom>
          <a:noFill/>
        </p:spPr>
      </p:pic>
      <p:pic>
        <p:nvPicPr>
          <p:cNvPr id="40" name="Picture 7" descr="C:\Documents and Settings\arielpro\Local Settings\Temp\Temporary Internet Files\Content.IE5\KS555TI1\MCj0431521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5764" y="2076564"/>
            <a:ext cx="313200" cy="313200"/>
          </a:xfrm>
          <a:prstGeom prst="rect">
            <a:avLst/>
          </a:prstGeom>
          <a:noFill/>
        </p:spPr>
      </p:pic>
      <p:pic>
        <p:nvPicPr>
          <p:cNvPr id="42" name="Picture 2" descr="C:\Documents and Settings\arielpro\Local Settings\Temp\Temporary Internet Files\Content.IE5\DQJY7BHD\MCj04338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099" y="4153044"/>
            <a:ext cx="314182" cy="314182"/>
          </a:xfrm>
          <a:prstGeom prst="rect">
            <a:avLst/>
          </a:prstGeom>
          <a:noFill/>
        </p:spPr>
      </p:pic>
      <p:pic>
        <p:nvPicPr>
          <p:cNvPr id="44" name="Picture 2" descr="C:\Documents and Settings\arielpro\Local Settings\Temp\Temporary Internet Files\Content.IE5\DQJY7BHD\MCj0433800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4" y="4810269"/>
            <a:ext cx="314182" cy="314182"/>
          </a:xfrm>
          <a:prstGeom prst="rect">
            <a:avLst/>
          </a:prstGeom>
          <a:noFill/>
        </p:spPr>
      </p:pic>
      <p:sp>
        <p:nvSpPr>
          <p:cNvPr id="70" name="Oval 69"/>
          <p:cNvSpPr/>
          <p:nvPr/>
        </p:nvSpPr>
        <p:spPr>
          <a:xfrm>
            <a:off x="6686550" y="4619625"/>
            <a:ext cx="313200" cy="3132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 rot="-840000">
            <a:off x="7219951" y="5219142"/>
            <a:ext cx="95250" cy="2600883"/>
            <a:chOff x="4371976" y="5142942"/>
            <a:chExt cx="95250" cy="2600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Trapezoid 23"/>
            <p:cNvSpPr/>
            <p:nvPr/>
          </p:nvSpPr>
          <p:spPr>
            <a:xfrm>
              <a:off x="4371976" y="5238750"/>
              <a:ext cx="95250" cy="2505075"/>
            </a:xfrm>
            <a:prstGeom prst="trapezoi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/>
            <p:cNvSpPr/>
            <p:nvPr/>
          </p:nvSpPr>
          <p:spPr>
            <a:xfrm>
              <a:off x="4397476" y="5142942"/>
              <a:ext cx="45719" cy="102591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1041 -0.04861 " pathEditMode="relative" rAng="0" ptsTypes="AA"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4861 L -0.00104 -0.0013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4375 -0.211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lliards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04271 -0.11806 " pathEditMode="relative" ptsTypes="AA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olball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21111 L -0.09896 -0.1111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5 -0.11111 L -0.04479 -0.0083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77778E-6 L -0.03647 0.04305 " pathEditMode="relative" ptsTypes="AA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olball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0" presetClass="path" presetSubtype="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-0.00834 L 0.00104 -0.0013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0" grpId="0" animBg="1"/>
      <p:bldP spid="70" grpId="1" animBg="1"/>
      <p:bldP spid="70" grpId="2" animBg="1"/>
      <p:bldP spid="70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</a:t>
            </a:r>
            <a:r>
              <a:rPr lang="en-US" dirty="0" smtClean="0">
                <a:solidFill>
                  <a:schemeClr val="accent1"/>
                </a:solidFill>
              </a:rPr>
              <a:t>[Bartholdi et al., 92; </a:t>
            </a:r>
            <a:r>
              <a:rPr lang="en-US" dirty="0" err="1" smtClean="0">
                <a:solidFill>
                  <a:schemeClr val="accent1"/>
                </a:solidFill>
              </a:rPr>
              <a:t>Faliszewski</a:t>
            </a:r>
            <a:r>
              <a:rPr lang="en-US" dirty="0" smtClean="0">
                <a:solidFill>
                  <a:schemeClr val="accent1"/>
                </a:solidFill>
              </a:rPr>
              <a:t> et al., JAIR 09]</a:t>
            </a:r>
          </a:p>
          <a:p>
            <a:r>
              <a:rPr lang="en-US" dirty="0" smtClean="0"/>
              <a:t>Bribery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Faliszewski</a:t>
            </a:r>
            <a:r>
              <a:rPr lang="en-US" dirty="0" smtClean="0">
                <a:solidFill>
                  <a:schemeClr val="accent1"/>
                </a:solidFill>
              </a:rPr>
              <a:t> et al, JAIR 09b, </a:t>
            </a:r>
            <a:r>
              <a:rPr lang="en-US" dirty="0" err="1" smtClean="0">
                <a:solidFill>
                  <a:schemeClr val="accent1"/>
                </a:solidFill>
              </a:rPr>
              <a:t>Elkind</a:t>
            </a:r>
            <a:r>
              <a:rPr lang="en-US" dirty="0" smtClean="0">
                <a:solidFill>
                  <a:schemeClr val="accent1"/>
                </a:solidFill>
              </a:rPr>
              <a:t> et al., SAGT 09]</a:t>
            </a:r>
          </a:p>
          <a:p>
            <a:r>
              <a:rPr lang="en-US" dirty="0" smtClean="0"/>
              <a:t>Manipulation in multi-winner elections </a:t>
            </a:r>
            <a:r>
              <a:rPr lang="en-US" dirty="0" smtClean="0">
                <a:solidFill>
                  <a:schemeClr val="accent1"/>
                </a:solidFill>
              </a:rPr>
              <a:t>[Meir et al., JAIR 08]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involves in this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mailing list: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https://lists.duke.edu/sympa/subscribe/comsoc</a:t>
            </a:r>
            <a:endParaRPr lang="en-US" sz="2800" dirty="0" smtClean="0"/>
          </a:p>
          <a:p>
            <a:r>
              <a:rPr lang="en-US" dirty="0" smtClean="0"/>
              <a:t>Computational Social Choice (COMSOC) workshop</a:t>
            </a:r>
          </a:p>
          <a:p>
            <a:pPr>
              <a:buNone/>
            </a:pPr>
            <a:r>
              <a:rPr lang="en-US" sz="2800" dirty="0" smtClean="0">
                <a:hlinkClick r:id="rId3"/>
              </a:rPr>
              <a:t>http://ccc.cs.uni-duesseldorf.de/COMSOC-2010/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useful overviews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61963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Y. </a:t>
            </a:r>
            <a:r>
              <a:rPr lang="en-US" dirty="0" err="1" smtClean="0"/>
              <a:t>Chevaleyre</a:t>
            </a:r>
            <a:r>
              <a:rPr lang="en-US" dirty="0" smtClean="0"/>
              <a:t>, U. </a:t>
            </a:r>
            <a:r>
              <a:rPr lang="en-US" dirty="0" err="1" smtClean="0"/>
              <a:t>Endriss</a:t>
            </a:r>
            <a:r>
              <a:rPr lang="en-US" dirty="0" smtClean="0"/>
              <a:t>, J. Lang, and N. </a:t>
            </a:r>
            <a:r>
              <a:rPr lang="en-US" dirty="0" err="1" smtClean="0"/>
              <a:t>Maudet</a:t>
            </a:r>
            <a:r>
              <a:rPr lang="en-US" dirty="0" smtClean="0"/>
              <a:t>. A Short Introduction to Computational Social Choice. In </a:t>
            </a:r>
            <a:r>
              <a:rPr lang="en-US" i="1" dirty="0" smtClean="0"/>
              <a:t>Proc. 33rd Conference on Current Trends in Theory and Practice of Computer Science (SOFSEM-2007), LNCS 4362, Springer-</a:t>
            </a:r>
            <a:r>
              <a:rPr lang="en-US" i="1" dirty="0" err="1" smtClean="0"/>
              <a:t>Verlag</a:t>
            </a:r>
            <a:r>
              <a:rPr lang="en-US" i="1" dirty="0" smtClean="0"/>
              <a:t>, 2007.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Conitzer</a:t>
            </a:r>
            <a:r>
              <a:rPr lang="en-US" dirty="0" smtClean="0"/>
              <a:t>. Making decisions based on the preferences of multiple agents.  </a:t>
            </a:r>
            <a:r>
              <a:rPr lang="en-US" i="1" dirty="0" smtClean="0"/>
              <a:t>Communications of the ACM, 53(3):84–94, 2010.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Conitzer</a:t>
            </a:r>
            <a:r>
              <a:rPr lang="en-US" dirty="0" smtClean="0"/>
              <a:t>. Comparing Multiagent Systems Research in Combinatorial Auctions and Voting.  To appear in the </a:t>
            </a:r>
            <a:r>
              <a:rPr lang="en-US" i="1" dirty="0" smtClean="0"/>
              <a:t>Annals of Mathematics and Artificial Intelligence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P. </a:t>
            </a:r>
            <a:r>
              <a:rPr lang="en-US" dirty="0" err="1" smtClean="0"/>
              <a:t>Faliszewski</a:t>
            </a:r>
            <a:r>
              <a:rPr lang="en-US" dirty="0" smtClean="0"/>
              <a:t>, E. </a:t>
            </a:r>
            <a:r>
              <a:rPr lang="en-US" dirty="0" err="1" smtClean="0"/>
              <a:t>Hemaspaandra</a:t>
            </a:r>
            <a:r>
              <a:rPr lang="en-US" dirty="0" smtClean="0"/>
              <a:t>, L. </a:t>
            </a:r>
            <a:r>
              <a:rPr lang="en-US" dirty="0" err="1" smtClean="0"/>
              <a:t>Hemaspaandra</a:t>
            </a:r>
            <a:r>
              <a:rPr lang="en-US" dirty="0" smtClean="0"/>
              <a:t>, and J. </a:t>
            </a:r>
            <a:r>
              <a:rPr lang="en-US" dirty="0" err="1" smtClean="0"/>
              <a:t>Rothe</a:t>
            </a:r>
            <a:r>
              <a:rPr lang="en-US" dirty="0" smtClean="0"/>
              <a:t>. A richer understanding of the complexity of election systems. In S. Ravi and S. </a:t>
            </a:r>
            <a:r>
              <a:rPr lang="en-US" dirty="0" err="1" smtClean="0"/>
              <a:t>Shukla</a:t>
            </a:r>
            <a:r>
              <a:rPr lang="en-US" dirty="0" smtClean="0"/>
              <a:t>, editors, </a:t>
            </a:r>
            <a:r>
              <a:rPr lang="en-US" i="1" dirty="0" smtClean="0"/>
              <a:t>Fundamental Problems in Computing: Essays in Honor of Professor Daniel J. </a:t>
            </a:r>
            <a:r>
              <a:rPr lang="en-US" i="1" dirty="0" err="1" smtClean="0"/>
              <a:t>Rosenkrantz</a:t>
            </a:r>
            <a:r>
              <a:rPr lang="en-US" i="1" dirty="0" smtClean="0"/>
              <a:t>, </a:t>
            </a:r>
            <a:r>
              <a:rPr lang="en-US" dirty="0" smtClean="0"/>
              <a:t>chapter 14, pages 375–406. Springer, 2009.</a:t>
            </a:r>
          </a:p>
          <a:p>
            <a:r>
              <a:rPr lang="it-IT" dirty="0" smtClean="0"/>
              <a:t>P. Faliszewski and A. D. Procaccia. </a:t>
            </a:r>
            <a:r>
              <a:rPr lang="en-US" dirty="0" smtClean="0"/>
              <a:t>AI's War on Manipulation: Are We Winning?  To appear in </a:t>
            </a:r>
            <a:r>
              <a:rPr lang="en-US" i="1" dirty="0" smtClean="0"/>
              <a:t>AI Magazine</a:t>
            </a:r>
            <a:r>
              <a:rPr lang="en-US" dirty="0" smtClean="0"/>
              <a:t>.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175" y="838200"/>
            <a:ext cx="6972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Thank You!</a:t>
            </a:r>
            <a:endParaRPr lang="en-US" sz="1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 descr="j04338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50" y="3800475"/>
            <a:ext cx="1333500" cy="133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advTm="319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Dodgson’s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Score of </a:t>
            </a:r>
            <a:r>
              <a:rPr lang="en-US" i="1" dirty="0" smtClean="0"/>
              <a:t>x</a:t>
            </a:r>
            <a:r>
              <a:rPr lang="en-US" dirty="0" smtClean="0"/>
              <a:t> = minimum # of exchanges between adjacent candidates needed to make </a:t>
            </a:r>
            <a:r>
              <a:rPr lang="en-US" i="1" dirty="0" smtClean="0"/>
              <a:t>x</a:t>
            </a:r>
            <a:r>
              <a:rPr lang="en-US" dirty="0" smtClean="0"/>
              <a:t> a Condorcet winner</a:t>
            </a:r>
          </a:p>
          <a:p>
            <a:r>
              <a:rPr lang="en-US" dirty="0" smtClean="0"/>
              <a:t>Alternatively: total number of positions that the voters push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Elect candidate with minimum score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Dodgson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cap="small" dirty="0" smtClean="0"/>
              <a:t>odgson-Score:</a:t>
            </a:r>
            <a:r>
              <a:rPr lang="en-US" dirty="0" smtClean="0"/>
              <a:t> given candidate </a:t>
            </a:r>
            <a:r>
              <a:rPr lang="en-US" i="1" dirty="0" smtClean="0"/>
              <a:t>x,</a:t>
            </a:r>
            <a:r>
              <a:rPr lang="en-US" dirty="0" smtClean="0"/>
              <a:t> a preference profile, and a threshold </a:t>
            </a:r>
            <a:r>
              <a:rPr lang="en-US" i="1" dirty="0" smtClean="0"/>
              <a:t>k</a:t>
            </a:r>
            <a:r>
              <a:rPr lang="en-US" dirty="0" smtClean="0"/>
              <a:t>, is the Dodgson score of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at most </a:t>
            </a:r>
            <a:r>
              <a:rPr lang="en-US" i="1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 ?</a:t>
            </a:r>
            <a:endParaRPr lang="en-US" cap="small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[Bartholdi et al, SCW 89] </a:t>
            </a:r>
            <a:r>
              <a:rPr lang="en-US" dirty="0" smtClean="0"/>
              <a:t>D</a:t>
            </a:r>
            <a:r>
              <a:rPr lang="en-US" cap="small" dirty="0" smtClean="0"/>
              <a:t>odgson-Score </a:t>
            </a:r>
            <a:r>
              <a:rPr lang="en-US" dirty="0" smtClean="0"/>
              <a:t>is NP-complete, D</a:t>
            </a:r>
            <a:r>
              <a:rPr lang="en-US" cap="small" dirty="0" smtClean="0"/>
              <a:t>odgson-Winner</a:t>
            </a:r>
            <a:r>
              <a:rPr lang="en-US" dirty="0" smtClean="0"/>
              <a:t> is NP-hard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Hemaspaandra</a:t>
            </a:r>
            <a:r>
              <a:rPr lang="en-US" dirty="0" smtClean="0">
                <a:solidFill>
                  <a:schemeClr val="accent1"/>
                </a:solidFill>
              </a:rPr>
              <a:t> et al., JACM 97] </a:t>
            </a:r>
            <a:r>
              <a:rPr lang="en-US" dirty="0" smtClean="0"/>
              <a:t>D</a:t>
            </a:r>
            <a:r>
              <a:rPr lang="en-US" cap="small" dirty="0" smtClean="0"/>
              <a:t>odgson-Winner</a:t>
            </a:r>
            <a:r>
              <a:rPr lang="en-US" dirty="0" smtClean="0"/>
              <a:t> is complete for </a:t>
            </a:r>
            <a:r>
              <a:rPr lang="en-US" dirty="0" smtClean="0">
                <a:sym typeface="Symbol"/>
              </a:rPr>
              <a:t>Parallel access to NP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Heuristics </a:t>
            </a:r>
            <a:r>
              <a:rPr lang="en-US" dirty="0" smtClean="0">
                <a:solidFill>
                  <a:schemeClr val="accent1"/>
                </a:solidFill>
              </a:rPr>
              <a:t>[McCabe-</a:t>
            </a:r>
            <a:r>
              <a:rPr lang="en-US" dirty="0" err="1" smtClean="0">
                <a:solidFill>
                  <a:schemeClr val="accent1"/>
                </a:solidFill>
              </a:rPr>
              <a:t>Dansted</a:t>
            </a:r>
            <a:r>
              <a:rPr lang="en-US" dirty="0" smtClean="0">
                <a:solidFill>
                  <a:schemeClr val="accent1"/>
                </a:solidFill>
              </a:rPr>
              <a:t> et al., COMSOC 06; </a:t>
            </a:r>
            <a:r>
              <a:rPr lang="en-US" dirty="0" err="1" smtClean="0">
                <a:solidFill>
                  <a:schemeClr val="accent1"/>
                </a:solidFill>
              </a:rPr>
              <a:t>Homan&amp;Hemaspaandra</a:t>
            </a:r>
            <a:r>
              <a:rPr lang="en-US" dirty="0" smtClean="0">
                <a:solidFill>
                  <a:schemeClr val="accent1"/>
                </a:solidFill>
              </a:rPr>
              <a:t>, MFCS 06]</a:t>
            </a:r>
          </a:p>
          <a:p>
            <a:r>
              <a:rPr lang="en-US" dirty="0" smtClean="0"/>
              <a:t>Fixed parameter tractable algorithms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Betzler</a:t>
            </a:r>
            <a:r>
              <a:rPr lang="en-US" dirty="0" smtClean="0">
                <a:solidFill>
                  <a:schemeClr val="accent1"/>
                </a:solidFill>
              </a:rPr>
              <a:t> et al., I&amp;C 10]</a:t>
            </a:r>
          </a:p>
          <a:p>
            <a:r>
              <a:rPr lang="en-US" dirty="0" smtClean="0"/>
              <a:t>Approximation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Cargiannis</a:t>
            </a:r>
            <a:r>
              <a:rPr lang="en-US" dirty="0" smtClean="0">
                <a:solidFill>
                  <a:schemeClr val="accent1"/>
                </a:solidFill>
              </a:rPr>
              <a:t> et al., SODA 09; </a:t>
            </a:r>
            <a:r>
              <a:rPr lang="en-US" dirty="0" err="1" smtClean="0">
                <a:solidFill>
                  <a:schemeClr val="accent1"/>
                </a:solidFill>
              </a:rPr>
              <a:t>Caragiannis</a:t>
            </a:r>
            <a:r>
              <a:rPr lang="en-US" dirty="0" smtClean="0">
                <a:solidFill>
                  <a:schemeClr val="accent1"/>
                </a:solidFill>
              </a:rPr>
              <a:t> et al., EC 10]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sym typeface="Symbol"/>
              </a:rPr>
              <a:t>-approximation </a:t>
            </a:r>
            <a:r>
              <a:rPr lang="en-US" dirty="0" smtClean="0">
                <a:sym typeface="Symbol"/>
              </a:rPr>
              <a:t>= solution that is at most  times the Dodgson score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candidate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dirty="0" err="1" smtClean="0"/>
              <a:t>pref</a:t>
            </a:r>
            <a:r>
              <a:rPr lang="en-US" dirty="0" smtClean="0"/>
              <a:t> profile</a:t>
            </a:r>
          </a:p>
          <a:p>
            <a:r>
              <a:rPr lang="en-US" i="1" dirty="0" smtClean="0"/>
              <a:t>y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accent1"/>
                </a:solidFill>
              </a:rPr>
              <a:t>alive</a:t>
            </a:r>
            <a:r>
              <a:rPr lang="en-US" dirty="0" smtClean="0"/>
              <a:t> if it beats </a:t>
            </a:r>
            <a:r>
              <a:rPr lang="en-US" i="1" dirty="0" smtClean="0"/>
              <a:t>x</a:t>
            </a:r>
            <a:r>
              <a:rPr lang="en-US" dirty="0" smtClean="0"/>
              <a:t> in </a:t>
            </a:r>
            <a:r>
              <a:rPr lang="en-US" dirty="0" err="1" smtClean="0"/>
              <a:t>pairwise</a:t>
            </a:r>
            <a:r>
              <a:rPr lang="en-US" dirty="0" smtClean="0"/>
              <a:t> elections, otherwise </a:t>
            </a:r>
            <a:r>
              <a:rPr lang="en-US" i="1" dirty="0" smtClean="0"/>
              <a:t>dead</a:t>
            </a:r>
          </a:p>
          <a:p>
            <a:r>
              <a:rPr lang="en-US" i="1" dirty="0" smtClean="0"/>
              <a:t>Cost-effectiveness</a:t>
            </a:r>
            <a:r>
              <a:rPr lang="en-US" dirty="0" smtClean="0"/>
              <a:t> of push = ratio between # of live candidates overtaken and # of positions pushed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Greedy Algorithm</a:t>
            </a:r>
            <a:r>
              <a:rPr lang="en-US" dirty="0" smtClean="0"/>
              <a:t>: while </a:t>
            </a:r>
            <a:r>
              <a:rPr lang="en-US" dirty="0" smtClean="0">
                <a:sym typeface="Symbol"/>
              </a:rPr>
              <a:t> live candidates, perform the most cost-effective push</a:t>
            </a:r>
            <a:endParaRPr lang="en-US" dirty="0" smtClean="0"/>
          </a:p>
          <a:p>
            <a:endParaRPr lang="en-US" i="1" dirty="0" smtClean="0"/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2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alive!</a:t>
            </a:r>
            <a:endParaRPr lang="en-US" dirty="0"/>
          </a:p>
        </p:txBody>
      </p:sp>
      <p:sp>
        <p:nvSpPr>
          <p:cNvPr id="239" name="Chevron 238"/>
          <p:cNvSpPr/>
          <p:nvPr/>
        </p:nvSpPr>
        <p:spPr>
          <a:xfrm rot="16200000">
            <a:off x="1160723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9" name="Chevron 248"/>
          <p:cNvSpPr/>
          <p:nvPr/>
        </p:nvSpPr>
        <p:spPr>
          <a:xfrm rot="16200000">
            <a:off x="1160723" y="22682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0" name="Chevron 249"/>
          <p:cNvSpPr/>
          <p:nvPr/>
        </p:nvSpPr>
        <p:spPr>
          <a:xfrm rot="16200000">
            <a:off x="1160722" y="27254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1" name="Chevron 250"/>
          <p:cNvSpPr/>
          <p:nvPr/>
        </p:nvSpPr>
        <p:spPr>
          <a:xfrm rot="16200000">
            <a:off x="1160722" y="31826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2" name="Chevron 251"/>
          <p:cNvSpPr/>
          <p:nvPr/>
        </p:nvSpPr>
        <p:spPr>
          <a:xfrm rot="16200000">
            <a:off x="1160722" y="36398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3" name="Chevron 252"/>
          <p:cNvSpPr/>
          <p:nvPr/>
        </p:nvSpPr>
        <p:spPr>
          <a:xfrm rot="16200000">
            <a:off x="1160722" y="40970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4" name="Chevron 253"/>
          <p:cNvSpPr/>
          <p:nvPr/>
        </p:nvSpPr>
        <p:spPr>
          <a:xfrm rot="16200000">
            <a:off x="1160722" y="45542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5" name="Chevron 254"/>
          <p:cNvSpPr/>
          <p:nvPr/>
        </p:nvSpPr>
        <p:spPr>
          <a:xfrm rot="16200000">
            <a:off x="1160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6" name="Chevron 255"/>
          <p:cNvSpPr/>
          <p:nvPr/>
        </p:nvSpPr>
        <p:spPr>
          <a:xfrm rot="16200000">
            <a:off x="1160724" y="5468679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7" name="Chevron 256"/>
          <p:cNvSpPr/>
          <p:nvPr/>
        </p:nvSpPr>
        <p:spPr>
          <a:xfrm rot="16200000">
            <a:off x="2379922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8" name="Chevron 257"/>
          <p:cNvSpPr/>
          <p:nvPr/>
        </p:nvSpPr>
        <p:spPr>
          <a:xfrm rot="16200000">
            <a:off x="2379922" y="22682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9" name="Chevron 258"/>
          <p:cNvSpPr/>
          <p:nvPr/>
        </p:nvSpPr>
        <p:spPr>
          <a:xfrm rot="16200000">
            <a:off x="2379921" y="27254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0" name="Chevron 259"/>
          <p:cNvSpPr/>
          <p:nvPr/>
        </p:nvSpPr>
        <p:spPr>
          <a:xfrm rot="16200000">
            <a:off x="2379921" y="31826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5" name="Chevron 264"/>
          <p:cNvSpPr/>
          <p:nvPr/>
        </p:nvSpPr>
        <p:spPr>
          <a:xfrm rot="16200000">
            <a:off x="2379922" y="50114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6" name="Chevron 265"/>
          <p:cNvSpPr/>
          <p:nvPr/>
        </p:nvSpPr>
        <p:spPr>
          <a:xfrm rot="16200000">
            <a:off x="2379922" y="4097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8" name="Chevron 267"/>
          <p:cNvSpPr/>
          <p:nvPr/>
        </p:nvSpPr>
        <p:spPr>
          <a:xfrm rot="16200000">
            <a:off x="23799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7" name="Chevron 276"/>
          <p:cNvSpPr/>
          <p:nvPr/>
        </p:nvSpPr>
        <p:spPr>
          <a:xfrm rot="16200000">
            <a:off x="35991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8" name="Chevron 277"/>
          <p:cNvSpPr/>
          <p:nvPr/>
        </p:nvSpPr>
        <p:spPr>
          <a:xfrm rot="16200000">
            <a:off x="2379922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Chevron 278"/>
          <p:cNvSpPr/>
          <p:nvPr/>
        </p:nvSpPr>
        <p:spPr>
          <a:xfrm rot="16200000">
            <a:off x="2379922" y="4554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343"/>
          <p:cNvGrpSpPr/>
          <p:nvPr/>
        </p:nvGrpSpPr>
        <p:grpSpPr>
          <a:xfrm>
            <a:off x="3429001" y="1981200"/>
            <a:ext cx="1050408" cy="2081764"/>
            <a:chOff x="3429001" y="1981200"/>
            <a:chExt cx="1050408" cy="2081764"/>
          </a:xfrm>
        </p:grpSpPr>
        <p:sp>
          <p:nvSpPr>
            <p:cNvPr id="270" name="Chevron 269"/>
            <p:cNvSpPr/>
            <p:nvPr/>
          </p:nvSpPr>
          <p:spPr>
            <a:xfrm rot="16200000">
              <a:off x="3599122" y="1811079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0" name="Chevron 279"/>
            <p:cNvSpPr/>
            <p:nvPr/>
          </p:nvSpPr>
          <p:spPr>
            <a:xfrm rot="16200000">
              <a:off x="3599122" y="22682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1" name="Chevron 280"/>
            <p:cNvSpPr/>
            <p:nvPr/>
          </p:nvSpPr>
          <p:spPr>
            <a:xfrm rot="16200000">
              <a:off x="35991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2" name="Chevron 281"/>
            <p:cNvSpPr/>
            <p:nvPr/>
          </p:nvSpPr>
          <p:spPr>
            <a:xfrm rot="16200000">
              <a:off x="3599122" y="31826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83" name="Chevron 282"/>
          <p:cNvSpPr/>
          <p:nvPr/>
        </p:nvSpPr>
        <p:spPr>
          <a:xfrm rot="16200000">
            <a:off x="3599122" y="4097077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4" name="Chevron 283"/>
          <p:cNvSpPr/>
          <p:nvPr/>
        </p:nvSpPr>
        <p:spPr>
          <a:xfrm rot="16200000">
            <a:off x="3599122" y="4554277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1" name="Chevron 310"/>
          <p:cNvSpPr/>
          <p:nvPr/>
        </p:nvSpPr>
        <p:spPr>
          <a:xfrm rot="16200000">
            <a:off x="35991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4" name="Chevron 313"/>
          <p:cNvSpPr/>
          <p:nvPr/>
        </p:nvSpPr>
        <p:spPr>
          <a:xfrm rot="16200000">
            <a:off x="4818321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342"/>
          <p:cNvGrpSpPr/>
          <p:nvPr/>
        </p:nvGrpSpPr>
        <p:grpSpPr>
          <a:xfrm>
            <a:off x="4648200" y="1981201"/>
            <a:ext cx="1050408" cy="1624564"/>
            <a:chOff x="4648200" y="1981201"/>
            <a:chExt cx="1050408" cy="1624564"/>
          </a:xfrm>
        </p:grpSpPr>
        <p:sp>
          <p:nvSpPr>
            <p:cNvPr id="312" name="Chevron 311"/>
            <p:cNvSpPr/>
            <p:nvPr/>
          </p:nvSpPr>
          <p:spPr>
            <a:xfrm rot="16200000">
              <a:off x="4818321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5" name="Chevron 314"/>
            <p:cNvSpPr/>
            <p:nvPr/>
          </p:nvSpPr>
          <p:spPr>
            <a:xfrm rot="16200000">
              <a:off x="4818321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6" name="Chevron 315"/>
            <p:cNvSpPr/>
            <p:nvPr/>
          </p:nvSpPr>
          <p:spPr>
            <a:xfrm rot="16200000">
              <a:off x="4818321" y="27254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7" name="Chevron 316"/>
          <p:cNvSpPr/>
          <p:nvPr/>
        </p:nvSpPr>
        <p:spPr>
          <a:xfrm rot="16200000">
            <a:off x="4818322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8" name="Chevron 317"/>
          <p:cNvSpPr/>
          <p:nvPr/>
        </p:nvSpPr>
        <p:spPr>
          <a:xfrm rot="16200000">
            <a:off x="4818321" y="4097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0" name="Chevron 319"/>
          <p:cNvSpPr/>
          <p:nvPr/>
        </p:nvSpPr>
        <p:spPr>
          <a:xfrm rot="16200000">
            <a:off x="4818321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1" name="Chevron 320"/>
          <p:cNvSpPr/>
          <p:nvPr/>
        </p:nvSpPr>
        <p:spPr>
          <a:xfrm rot="16200000">
            <a:off x="4818322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4" name="Chevron 323"/>
          <p:cNvSpPr/>
          <p:nvPr/>
        </p:nvSpPr>
        <p:spPr>
          <a:xfrm rot="16200000">
            <a:off x="6037522" y="5011480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41"/>
          <p:cNvGrpSpPr/>
          <p:nvPr/>
        </p:nvGrpSpPr>
        <p:grpSpPr>
          <a:xfrm>
            <a:off x="5867401" y="1981201"/>
            <a:ext cx="1050408" cy="1167364"/>
            <a:chOff x="5867401" y="1981201"/>
            <a:chExt cx="1050408" cy="1167364"/>
          </a:xfrm>
        </p:grpSpPr>
        <p:sp>
          <p:nvSpPr>
            <p:cNvPr id="322" name="Chevron 321"/>
            <p:cNvSpPr/>
            <p:nvPr/>
          </p:nvSpPr>
          <p:spPr>
            <a:xfrm rot="16200000">
              <a:off x="6037522" y="1811080"/>
              <a:ext cx="710165" cy="1050408"/>
            </a:xfrm>
            <a:prstGeom prst="chevron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5" name="Chevron 324"/>
            <p:cNvSpPr/>
            <p:nvPr/>
          </p:nvSpPr>
          <p:spPr>
            <a:xfrm rot="16200000">
              <a:off x="6037522" y="2268279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6" name="Chevron 325"/>
          <p:cNvSpPr/>
          <p:nvPr/>
        </p:nvSpPr>
        <p:spPr>
          <a:xfrm rot="16200000">
            <a:off x="6037522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" name="Chevron 326"/>
          <p:cNvSpPr/>
          <p:nvPr/>
        </p:nvSpPr>
        <p:spPr>
          <a:xfrm rot="16200000">
            <a:off x="6037523" y="36398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9" name="Chevron 328"/>
          <p:cNvSpPr/>
          <p:nvPr/>
        </p:nvSpPr>
        <p:spPr>
          <a:xfrm rot="16200000">
            <a:off x="6037522" y="54686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0" name="Chevron 329"/>
          <p:cNvSpPr/>
          <p:nvPr/>
        </p:nvSpPr>
        <p:spPr>
          <a:xfrm rot="16200000">
            <a:off x="6037523" y="45542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1" name="Chevron 330"/>
          <p:cNvSpPr/>
          <p:nvPr/>
        </p:nvSpPr>
        <p:spPr>
          <a:xfrm rot="16200000">
            <a:off x="6037522" y="40970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2" name="Chevron 331"/>
          <p:cNvSpPr/>
          <p:nvPr/>
        </p:nvSpPr>
        <p:spPr>
          <a:xfrm rot="16200000">
            <a:off x="7256722" y="1811079"/>
            <a:ext cx="710165" cy="1050408"/>
          </a:xfrm>
          <a:prstGeom prst="chevron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3" name="Chevron 332"/>
          <p:cNvSpPr/>
          <p:nvPr/>
        </p:nvSpPr>
        <p:spPr>
          <a:xfrm rot="16200000">
            <a:off x="7256722" y="22682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4" name="Chevron 333"/>
          <p:cNvSpPr/>
          <p:nvPr/>
        </p:nvSpPr>
        <p:spPr>
          <a:xfrm rot="16200000">
            <a:off x="7256722" y="5011479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346"/>
          <p:cNvGrpSpPr/>
          <p:nvPr/>
        </p:nvGrpSpPr>
        <p:grpSpPr>
          <a:xfrm>
            <a:off x="7086601" y="2895599"/>
            <a:ext cx="1050408" cy="1167364"/>
            <a:chOff x="7086601" y="2895599"/>
            <a:chExt cx="1050408" cy="1167364"/>
          </a:xfrm>
        </p:grpSpPr>
        <p:sp>
          <p:nvSpPr>
            <p:cNvPr id="335" name="Chevron 334"/>
            <p:cNvSpPr/>
            <p:nvPr/>
          </p:nvSpPr>
          <p:spPr>
            <a:xfrm rot="16200000">
              <a:off x="7256722" y="2725478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6" name="Chevron 335"/>
            <p:cNvSpPr/>
            <p:nvPr/>
          </p:nvSpPr>
          <p:spPr>
            <a:xfrm rot="16200000">
              <a:off x="7256722" y="3182677"/>
              <a:ext cx="710165" cy="1050408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17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8" name="Chevron 337"/>
          <p:cNvSpPr/>
          <p:nvPr/>
        </p:nvSpPr>
        <p:spPr>
          <a:xfrm rot="16200000">
            <a:off x="7256722" y="54686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9" name="Chevron 338"/>
          <p:cNvSpPr/>
          <p:nvPr/>
        </p:nvSpPr>
        <p:spPr>
          <a:xfrm rot="16200000">
            <a:off x="7256723" y="45542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0" name="Chevron 339"/>
          <p:cNvSpPr/>
          <p:nvPr/>
        </p:nvSpPr>
        <p:spPr>
          <a:xfrm rot="16200000">
            <a:off x="7256722" y="4097077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1" name="Chevron 340"/>
          <p:cNvSpPr/>
          <p:nvPr/>
        </p:nvSpPr>
        <p:spPr>
          <a:xfrm rot="16200000">
            <a:off x="7256722" y="3639878"/>
            <a:ext cx="710165" cy="1050408"/>
          </a:xfrm>
          <a:prstGeom prst="chevron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3" name="Chevron 322"/>
          <p:cNvSpPr/>
          <p:nvPr/>
        </p:nvSpPr>
        <p:spPr>
          <a:xfrm rot="16200000">
            <a:off x="6037522" y="27254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3" name="Chevron 312"/>
          <p:cNvSpPr/>
          <p:nvPr/>
        </p:nvSpPr>
        <p:spPr>
          <a:xfrm rot="16200000">
            <a:off x="4818322" y="3182678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4" name="Chevron 273"/>
          <p:cNvSpPr/>
          <p:nvPr/>
        </p:nvSpPr>
        <p:spPr>
          <a:xfrm rot="16200000">
            <a:off x="3599123" y="3639877"/>
            <a:ext cx="710165" cy="1050408"/>
          </a:xfrm>
          <a:prstGeom prst="chevr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1" name="Chevron 350"/>
          <p:cNvSpPr/>
          <p:nvPr/>
        </p:nvSpPr>
        <p:spPr>
          <a:xfrm rot="16200000">
            <a:off x="72567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3" name="Chevron 352"/>
          <p:cNvSpPr/>
          <p:nvPr/>
        </p:nvSpPr>
        <p:spPr>
          <a:xfrm rot="16200000">
            <a:off x="2379921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4" name="Chevron 353"/>
          <p:cNvSpPr/>
          <p:nvPr/>
        </p:nvSpPr>
        <p:spPr>
          <a:xfrm rot="16200000">
            <a:off x="1160721" y="31826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5" name="Chevron 354"/>
          <p:cNvSpPr/>
          <p:nvPr/>
        </p:nvSpPr>
        <p:spPr>
          <a:xfrm rot="16200000">
            <a:off x="6037522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6" name="Chevron 355"/>
          <p:cNvSpPr/>
          <p:nvPr/>
        </p:nvSpPr>
        <p:spPr>
          <a:xfrm rot="16200000">
            <a:off x="2379921" y="27254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7" name="Chevron 356"/>
          <p:cNvSpPr/>
          <p:nvPr/>
        </p:nvSpPr>
        <p:spPr>
          <a:xfrm rot="16200000">
            <a:off x="1160721" y="27254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" name="Chevron 357"/>
          <p:cNvSpPr/>
          <p:nvPr/>
        </p:nvSpPr>
        <p:spPr>
          <a:xfrm rot="16200000">
            <a:off x="48183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9" name="Chevron 358"/>
          <p:cNvSpPr/>
          <p:nvPr/>
        </p:nvSpPr>
        <p:spPr>
          <a:xfrm rot="16200000">
            <a:off x="23799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0" name="Chevron 359"/>
          <p:cNvSpPr/>
          <p:nvPr/>
        </p:nvSpPr>
        <p:spPr>
          <a:xfrm rot="16200000">
            <a:off x="11607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1" name="Chevron 360"/>
          <p:cNvSpPr/>
          <p:nvPr/>
        </p:nvSpPr>
        <p:spPr>
          <a:xfrm rot="16200000">
            <a:off x="3599121" y="22682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2" name="Chevron 361"/>
          <p:cNvSpPr/>
          <p:nvPr/>
        </p:nvSpPr>
        <p:spPr>
          <a:xfrm rot="16200000">
            <a:off x="2379921" y="1811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3" name="Chevron 362"/>
          <p:cNvSpPr/>
          <p:nvPr/>
        </p:nvSpPr>
        <p:spPr>
          <a:xfrm rot="16200000">
            <a:off x="1160721" y="1811078"/>
            <a:ext cx="710165" cy="105040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5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3.05556E-6 -0.06505 " pathEditMode="relative" ptsTypes="AA">
                                      <p:cBhvr>
                                        <p:cTn id="6" dur="2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62 L 4.72222E-6 0.0696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94444E-6 -0.133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2.77778E-6 0.06667 " pathEditMode="relative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23 L -0.0007 -0.19977 " pathEditMode="relative" ptsTypes="AA">
                                      <p:cBhvr>
                                        <p:cTn id="3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6 L -2.77778E-7 0.06805 " pathEditMode="relative" ptsTypes="AA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-0.2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0.06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3" grpId="0" animBg="1"/>
      <p:bldP spid="323" grpId="0" animBg="1"/>
      <p:bldP spid="313" grpId="0" animBg="1"/>
      <p:bldP spid="274" grpId="0" animBg="1"/>
      <p:bldP spid="351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IELPRO@3DGIMIMPCDHXYL44" val="27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6|26.8|6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1|2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8.1|6.6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4.3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22.7|31.4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9|3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25|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5|16.3|8.8|6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1.7|22|5.1|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13855</TotalTime>
  <Words>2565</Words>
  <Application>Microsoft Office PowerPoint</Application>
  <PresentationFormat>On-screen Show (4:3)</PresentationFormat>
  <Paragraphs>774</Paragraphs>
  <Slides>49</Slides>
  <Notes>2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Brooklet</vt:lpstr>
      <vt:lpstr>My notations</vt:lpstr>
      <vt:lpstr>Charles Dodgson</vt:lpstr>
      <vt:lpstr>Dodgson’s rule</vt:lpstr>
      <vt:lpstr>Dodgson score example</vt:lpstr>
      <vt:lpstr>Dodgson’s rule</vt:lpstr>
      <vt:lpstr>Complexity of Dodgson</vt:lpstr>
      <vt:lpstr>What can we do?</vt:lpstr>
      <vt:lpstr>Greedy algorithm</vt:lpstr>
      <vt:lpstr>It’s alive!</vt:lpstr>
      <vt:lpstr>Greed pays off</vt:lpstr>
      <vt:lpstr>Approximation algs as voting rules</vt:lpstr>
      <vt:lpstr>Greedy is nonmonotonic</vt:lpstr>
      <vt:lpstr>Greedy is nonmonotonic</vt:lpstr>
      <vt:lpstr>Greedy is nonmonotonic</vt:lpstr>
      <vt:lpstr>Computational hardness as a barrier to manipulation</vt:lpstr>
      <vt:lpstr>Manipulation</vt:lpstr>
      <vt:lpstr>Gibbard-Satterthwaite Theorem</vt:lpstr>
      <vt:lpstr>Circumventing Gibbard-Satterthwaite</vt:lpstr>
      <vt:lpstr>Single Peaked Preferences</vt:lpstr>
      <vt:lpstr>Circumventing Gibbard-Satterthwaite</vt:lpstr>
      <vt:lpstr>Complexity of manipulation</vt:lpstr>
      <vt:lpstr>The computational problem</vt:lpstr>
      <vt:lpstr>A greedy algorithm</vt:lpstr>
      <vt:lpstr>Example: Copeland</vt:lpstr>
      <vt:lpstr>When does the alg work?</vt:lpstr>
      <vt:lpstr>Voting rules that are hard to manipulate</vt:lpstr>
      <vt:lpstr>Example: Ranked Pairs</vt:lpstr>
      <vt:lpstr>Voting rules that are hard to manipulate</vt:lpstr>
      <vt:lpstr>Adding a preround</vt:lpstr>
      <vt:lpstr>Slide 30</vt:lpstr>
      <vt:lpstr>Adding a preround contd.</vt:lpstr>
      <vt:lpstr>Coalitional manipulation</vt:lpstr>
      <vt:lpstr>Example: WCM in veto</vt:lpstr>
      <vt:lpstr>Hardness of UCM</vt:lpstr>
      <vt:lpstr>Beyond worst-case hardness</vt:lpstr>
      <vt:lpstr>Three approaches</vt:lpstr>
      <vt:lpstr>What is a “window of error”?</vt:lpstr>
      <vt:lpstr>Window of error illustrated</vt:lpstr>
      <vt:lpstr>The greedy algorithm revisited</vt:lpstr>
      <vt:lpstr>Example: Algorithm is correct</vt:lpstr>
      <vt:lpstr>Example: Algorithm is wrong</vt:lpstr>
      <vt:lpstr>Theorem: WCM in Borda</vt:lpstr>
      <vt:lpstr>Example for the theorem</vt:lpstr>
      <vt:lpstr>Generalization</vt:lpstr>
      <vt:lpstr>Junta Distributions</vt:lpstr>
      <vt:lpstr>Other work</vt:lpstr>
      <vt:lpstr>Getting involves in this community</vt:lpstr>
      <vt:lpstr>A few useful overviews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for the Coalitional Manipulation Problem</dc:title>
  <dc:creator/>
  <cp:lastModifiedBy>Lenovo User</cp:lastModifiedBy>
  <cp:revision>571</cp:revision>
  <dcterms:created xsi:type="dcterms:W3CDTF">2006-08-16T00:00:00Z</dcterms:created>
  <dcterms:modified xsi:type="dcterms:W3CDTF">2010-06-09T13:20:10Z</dcterms:modified>
</cp:coreProperties>
</file>