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1" r:id="rId1"/>
  </p:sldMasterIdLst>
  <p:notesMasterIdLst>
    <p:notesMasterId r:id="rId47"/>
  </p:notesMasterIdLst>
  <p:handoutMasterIdLst>
    <p:handoutMasterId r:id="rId48"/>
  </p:handoutMasterIdLst>
  <p:sldIdLst>
    <p:sldId id="1708" r:id="rId2"/>
    <p:sldId id="1448" r:id="rId3"/>
    <p:sldId id="1713" r:id="rId4"/>
    <p:sldId id="1607" r:id="rId5"/>
    <p:sldId id="1608" r:id="rId6"/>
    <p:sldId id="1709" r:id="rId7"/>
    <p:sldId id="3209" r:id="rId8"/>
    <p:sldId id="3029" r:id="rId9"/>
    <p:sldId id="3028" r:id="rId10"/>
    <p:sldId id="3019" r:id="rId11"/>
    <p:sldId id="3020" r:id="rId12"/>
    <p:sldId id="3035" r:id="rId13"/>
    <p:sldId id="3037" r:id="rId14"/>
    <p:sldId id="3038" r:id="rId15"/>
    <p:sldId id="3022" r:id="rId16"/>
    <p:sldId id="3036" r:id="rId17"/>
    <p:sldId id="3210" r:id="rId18"/>
    <p:sldId id="3213" r:id="rId19"/>
    <p:sldId id="3212" r:id="rId20"/>
    <p:sldId id="1712" r:id="rId21"/>
    <p:sldId id="2692" r:id="rId22"/>
    <p:sldId id="3206" r:id="rId23"/>
    <p:sldId id="3207" r:id="rId24"/>
    <p:sldId id="2593" r:id="rId25"/>
    <p:sldId id="2734" r:id="rId26"/>
    <p:sldId id="3208" r:id="rId27"/>
    <p:sldId id="3205" r:id="rId28"/>
    <p:sldId id="1711" r:id="rId29"/>
    <p:sldId id="2871" r:id="rId30"/>
    <p:sldId id="3196" r:id="rId31"/>
    <p:sldId id="3055" r:id="rId32"/>
    <p:sldId id="3202" r:id="rId33"/>
    <p:sldId id="3203" r:id="rId34"/>
    <p:sldId id="3204" r:id="rId35"/>
    <p:sldId id="3197" r:id="rId36"/>
    <p:sldId id="3099" r:id="rId37"/>
    <p:sldId id="3122" r:id="rId38"/>
    <p:sldId id="3062" r:id="rId39"/>
    <p:sldId id="3082" r:id="rId40"/>
    <p:sldId id="3214" r:id="rId41"/>
    <p:sldId id="3105" r:id="rId42"/>
    <p:sldId id="3102" r:id="rId43"/>
    <p:sldId id="3106" r:id="rId44"/>
    <p:sldId id="3215" r:id="rId45"/>
    <p:sldId id="832" r:id="rId46"/>
  </p:sldIdLst>
  <p:sldSz cx="9144000" cy="6858000" type="screen4x3"/>
  <p:notesSz cx="6858000" cy="9313863"/>
  <p:custShowLst>
    <p:custShow name="short version" id="0">
      <p:sldLst>
        <p:sld r:id="rId46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15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A0000"/>
    <a:srgbClr val="BB0000"/>
    <a:srgbClr val="FF2600"/>
    <a:srgbClr val="000000"/>
    <a:srgbClr val="929292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/>
    <p:restoredTop sz="94678"/>
  </p:normalViewPr>
  <p:slideViewPr>
    <p:cSldViewPr snapToGrid="0">
      <p:cViewPr varScale="1">
        <p:scale>
          <a:sx n="134" d="100"/>
          <a:sy n="134" d="100"/>
        </p:scale>
        <p:origin x="232" y="176"/>
      </p:cViewPr>
      <p:guideLst>
        <p:guide orient="horz" pos="245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314" y="-78"/>
      </p:cViewPr>
      <p:guideLst>
        <p:guide orient="horz" pos="2933"/>
        <p:guide pos="215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A3-5548-BE8D-FF6E6080ACD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DA3-5548-BE8D-FF6E6080ACD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DA3-5548-BE8D-FF6E6080ACD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A3-5548-BE8D-FF6E6080ACD6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DA3-5548-BE8D-FF6E6080AC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DD-6E44-BA8D-9988FA785F4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7DD-6E44-BA8D-9988FA785F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DD-6E44-BA8D-9988FA785F4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DD-6E44-BA8D-9988FA785F49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20</c:v>
                </c:pt>
                <c:pt idx="2">
                  <c:v>0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DD-6E44-BA8D-9988FA785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2690" name="Rectangle 2">
            <a:extLst>
              <a:ext uri="{FF2B5EF4-FFF2-40B4-BE49-F238E27FC236}">
                <a16:creationId xmlns:a16="http://schemas.microsoft.com/office/drawing/2014/main" id="{C3939E4A-C36F-A0F4-6CF0-0BE20527443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1" name="Rectangle 3">
            <a:extLst>
              <a:ext uri="{FF2B5EF4-FFF2-40B4-BE49-F238E27FC236}">
                <a16:creationId xmlns:a16="http://schemas.microsoft.com/office/drawing/2014/main" id="{A6D2FC89-F3BE-1C55-C8EA-9701B5706C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2" name="Rectangle 4">
            <a:extLst>
              <a:ext uri="{FF2B5EF4-FFF2-40B4-BE49-F238E27FC236}">
                <a16:creationId xmlns:a16="http://schemas.microsoft.com/office/drawing/2014/main" id="{06E7D888-222B-C2E7-81D1-B97624E6817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62693" name="Rectangle 5">
            <a:extLst>
              <a:ext uri="{FF2B5EF4-FFF2-40B4-BE49-F238E27FC236}">
                <a16:creationId xmlns:a16="http://schemas.microsoft.com/office/drawing/2014/main" id="{0F0E4A34-C57E-84DC-C16B-AD87234FAAA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92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1E9658-8854-D748-8E6A-0AD4534C1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8" name="Rectangle 2">
            <a:extLst>
              <a:ext uri="{FF2B5EF4-FFF2-40B4-BE49-F238E27FC236}">
                <a16:creationId xmlns:a16="http://schemas.microsoft.com/office/drawing/2014/main" id="{E2EC5BB1-6553-D01E-713C-FEDB57B85B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949" tIns="46474" rIns="92949" bIns="46474" numCol="1" anchor="ctr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39" name="Rectangle 3">
            <a:extLst>
              <a:ext uri="{FF2B5EF4-FFF2-40B4-BE49-F238E27FC236}">
                <a16:creationId xmlns:a16="http://schemas.microsoft.com/office/drawing/2014/main" id="{A646B4F8-71AE-5C01-5FFF-F3BC8F0D236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949" tIns="46474" rIns="92949" bIns="46474" numCol="1" anchor="ctr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8276CE58-6659-A9E8-529E-722CD182F0D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0300" y="706438"/>
            <a:ext cx="4598988" cy="3449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4741" name="Rectangle 5">
            <a:extLst>
              <a:ext uri="{FF2B5EF4-FFF2-40B4-BE49-F238E27FC236}">
                <a16:creationId xmlns:a16="http://schemas.microsoft.com/office/drawing/2014/main" id="{5E765BCA-DACC-0FF7-2F1B-7ED8766E9F1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91025"/>
            <a:ext cx="5030788" cy="42338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949" tIns="46474" rIns="92949" bIns="464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84742" name="Rectangle 6">
            <a:extLst>
              <a:ext uri="{FF2B5EF4-FFF2-40B4-BE49-F238E27FC236}">
                <a16:creationId xmlns:a16="http://schemas.microsoft.com/office/drawing/2014/main" id="{BB8167A7-2499-B320-C531-48A77CEAE5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9838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l" defTabSz="930275"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84743" name="Rectangle 7">
            <a:extLst>
              <a:ext uri="{FF2B5EF4-FFF2-40B4-BE49-F238E27FC236}">
                <a16:creationId xmlns:a16="http://schemas.microsoft.com/office/drawing/2014/main" id="{ECAE35C4-AC57-FBE9-AE0A-94831DA7C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859838"/>
            <a:ext cx="2971800" cy="46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2949" tIns="46474" rIns="92949" bIns="46474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DFBEA8FF-C479-C54E-A8DC-1BE32C303CF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1945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CF7FE9-157B-EF47-8D15-2C8CE684281C}" type="slidenum">
              <a:rPr lang="en-US"/>
              <a:pPr/>
              <a:t>1</a:t>
            </a:fld>
            <a:endParaRPr lang="en-US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29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AB422-5733-5A56-8809-1C88FBB4E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0D559E9-9189-533A-C26C-52B90D4CBD0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B711EF3E-15B9-D4F9-A2A6-5BDAF1AFC8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30</a:t>
            </a:fld>
            <a:endParaRPr 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2C878E9A-1EEE-AA8A-51FE-ADE2EEEB57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CFF8A54A-5086-9D5D-2BA7-B6D6ECA05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6792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31</a:t>
            </a:fld>
            <a:endParaRPr lang="en-US"/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520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1B83C-4FAD-1CDD-63D8-F4CCE535E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7F8DC2EF-4D42-61FC-00C5-13D2DC48021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68A36CFA-4F4A-8AA1-5615-725E12E790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32</a:t>
            </a:fld>
            <a:endParaRPr 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22D1D221-E674-95AA-5C9B-0386D47398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3B3C17EE-147C-91EE-4F2B-5FFD02D82B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03637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24C7A-2D46-7866-9EA7-9DCD54E70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328BD67A-9F6F-C64F-7B98-B0C826EB8B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F5B484D0-D8FF-F2F0-5A5A-2ED44D93E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33</a:t>
            </a:fld>
            <a:endParaRPr 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7817F69E-ADE1-F580-FF75-9C469A23EB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8DA2D4AB-70FA-1B2D-23CC-1CE7FB0087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34779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00973-DEF1-1277-2770-D0CDCF550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5BBCD39-9C7F-CD3F-00CA-EF3BA4CB97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EC40F27F-C1D5-9E77-B9CB-E92465D8F0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34</a:t>
            </a:fld>
            <a:endParaRPr 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6C65F27-DF7E-2779-485F-48AAD6AD83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7A4BC37E-5AF2-AC62-0158-8DF237ADEE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8126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98D386-BA66-4C18-EA57-099F356B1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5C5E6AA-5DB0-8999-79BC-FDA3995233D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Faloutsos</a:t>
            </a:r>
          </a:p>
        </p:txBody>
      </p:sp>
      <p:sp>
        <p:nvSpPr>
          <p:cNvPr id="24579" name="Rectangle 7">
            <a:extLst>
              <a:ext uri="{FF2B5EF4-FFF2-40B4-BE49-F238E27FC236}">
                <a16:creationId xmlns:a16="http://schemas.microsoft.com/office/drawing/2014/main" id="{31373157-23E2-CE92-0AA3-F046DA9578E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1B9094-8E51-0E49-A1FB-121D621097D0}" type="slidenum">
              <a:rPr lang="en-US"/>
              <a:pPr/>
              <a:t>35</a:t>
            </a:fld>
            <a:endParaRPr lang="en-US"/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4C995919-9B6C-4767-7E0E-12BBFFC90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B44FBF15-073F-5A98-C395-02755A264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07340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316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9946771F-83F7-F184-5764-1631C8810E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 defTabSz="93027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8B943B05-36A3-164A-A03F-E349C659D48C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21507" name="Rectangle 1026">
            <a:extLst>
              <a:ext uri="{FF2B5EF4-FFF2-40B4-BE49-F238E27FC236}">
                <a16:creationId xmlns:a16="http://schemas.microsoft.com/office/drawing/2014/main" id="{98FE888C-DC03-7C40-A661-16E2777576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1027">
            <a:extLst>
              <a:ext uri="{FF2B5EF4-FFF2-40B4-BE49-F238E27FC236}">
                <a16:creationId xmlns:a16="http://schemas.microsoft.com/office/drawing/2014/main" id="{C2D095A4-0946-73EA-5C03-316892BAC6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highlight>
                  <a:srgbClr val="FFFF00"/>
                </a:highlight>
                <a:latin typeface="+mn-lt"/>
              </a:rPr>
              <a:t>Ashok </a:t>
            </a:r>
            <a:r>
              <a:rPr lang="en-US" sz="1200" dirty="0" err="1">
                <a:effectLst/>
                <a:latin typeface="+mn-lt"/>
              </a:rPr>
              <a:t>Mulchandani</a:t>
            </a:r>
            <a:endParaRPr lang="en-US" sz="1200" dirty="0">
              <a:effectLst/>
              <a:latin typeface="+mn-lt"/>
            </a:endParaRP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8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the text shown is a mock-up, for the victims’ safety.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06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4A499-87A7-3F9C-3DCA-F6AC2868C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39A6E-6513-523F-8815-CB11AEA216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A55C41-6357-9BA0-06FC-86781E26E6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the text shown is a mock-up, for the victims’ safety.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6691B4C3-370F-8FFA-A668-4F2AB3E8233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FE43C5-02BB-DB26-E03F-23D6D598F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29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8D6E5-2B00-F246-24CC-82416193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3F632-C910-30DB-1FF5-86D3F6639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B871CA-3835-7B58-1750-F70458002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Of course, the text shown is a mock-up, for the victims’ safety.</a:t>
            </a:r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5F57F115-2FCB-C923-3A01-1DF6247EF17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B02575-2B48-3D91-2BD1-F0DCF5737C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533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choice: it shows the members of a micro-cluster from real data (public tweets) – </a:t>
            </a:r>
          </a:p>
          <a:p>
            <a:r>
              <a:rPr lang="en-US" dirty="0"/>
              <a:t>yellow stands for the common substrings; </a:t>
            </a:r>
          </a:p>
          <a:p>
            <a:r>
              <a:rPr lang="en-US" dirty="0"/>
              <a:t>red stands for the slots (‘names’/’phones’ for the trafficking case). </a:t>
            </a:r>
          </a:p>
          <a:p>
            <a:r>
              <a:rPr lang="en-US" dirty="0"/>
              <a:t>Take-home message?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3711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83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26FACB-C25A-03D3-481B-08214F71E3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E12005-61CB-2892-DCB8-18080A4071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7E8803-62EC-1487-CF08-1116DD2368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E24C0B89-C3E0-2301-B69A-903BA353D59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Christos Faloutsos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50CBBB-E79C-7F01-2FE2-FD539E0DF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FAE81C-20DD-D146-AEB1-DC28910AAC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967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77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7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8E4E0BD2-09C6-7241-AE84-9E1A8AFC8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7740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EB713-338D-7646-864A-97557A8D5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0413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FBDB5-533E-3145-80B6-A838220DC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4853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7" name="Picture 9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478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481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4DD9-C03C-EF49-8F6F-D5858AC0C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3131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362D9-64E9-9046-8074-C7BC740C5B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40875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003C9-D139-1642-8368-6C93BF9E3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5663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43987-7F84-BB4A-8611-CDF75B6A73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23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5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D532E7-99EF-2E4B-AD85-45A009820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839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F46C-E5B9-0C42-9643-F4D6606C7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597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8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56CD1-EFB6-4546-BDF5-48AB55646A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40123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C5492-91F8-8542-ABB8-0E1026885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7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5676E-2EEE-EE43-9455-E89CF4735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20379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3D8F-8226-C44F-8600-6FDD01531D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66862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615950" y="0"/>
            <a:ext cx="863600" cy="274638"/>
          </a:xfrm>
          <a:prstGeom prst="rect">
            <a:avLst/>
          </a:prstGeom>
          <a:noFill/>
          <a:ln w="28575">
            <a:noFill/>
            <a:miter lim="800000"/>
            <a:headEnd type="none" w="sm" len="sm"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" b="1">
                <a:solidFill>
                  <a:srgbClr val="990000"/>
                </a:solidFill>
                <a:latin typeface="Times New Roman" charset="0"/>
              </a:rPr>
              <a:t>CMU SCS</a:t>
            </a:r>
            <a:endParaRPr lang="en-US" sz="3200" b="1">
              <a:solidFill>
                <a:srgbClr val="990000"/>
              </a:solidFill>
              <a:latin typeface="Times New Roman" charset="0"/>
            </a:endParaRPr>
          </a:p>
        </p:txBody>
      </p:sp>
      <p:pic>
        <p:nvPicPr>
          <p:cNvPr id="6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43BB3-5CC7-8942-98DD-6DD0B51E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2648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767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23767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charset="0"/>
              </a:defRPr>
            </a:lvl1pPr>
          </a:lstStyle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23767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latin typeface="Times New Roman" charset="0"/>
              </a:defRPr>
            </a:lvl1pPr>
          </a:lstStyle>
          <a:p>
            <a:pPr>
              <a:defRPr/>
            </a:pPr>
            <a:fld id="{6629BCF2-6520-6C49-93E1-80F2FA5CF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0"/>
          <p:cNvPicPr>
            <a:picLocks noChangeAspect="1" noChangeArrowheads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3728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ransition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8.png"/><Relationship Id="rId5" Type="http://schemas.openxmlformats.org/officeDocument/2006/relationships/image" Target="../media/image13.jpeg"/><Relationship Id="rId10" Type="http://schemas.openxmlformats.org/officeDocument/2006/relationships/image" Target="../media/image17.jpeg"/><Relationship Id="rId4" Type="http://schemas.openxmlformats.org/officeDocument/2006/relationships/image" Target="../media/image12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png"/><Relationship Id="rId7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7.jpeg"/><Relationship Id="rId4" Type="http://schemas.openxmlformats.org/officeDocument/2006/relationships/image" Target="../media/image22.svg"/><Relationship Id="rId9" Type="http://schemas.openxmlformats.org/officeDocument/2006/relationships/image" Target="../media/image2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4.png"/><Relationship Id="rId4" Type="http://schemas.openxmlformats.org/officeDocument/2006/relationships/image" Target="../media/image2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hyperlink" Target="https://upload.wikimedia.org/wikipedia/commons/c/c3/Python-logo-notext.svg" TargetMode="External"/><Relationship Id="rId10" Type="http://schemas.openxmlformats.org/officeDocument/2006/relationships/image" Target="../media/image41.png"/><Relationship Id="rId4" Type="http://schemas.openxmlformats.org/officeDocument/2006/relationships/image" Target="../media/image36.svg"/><Relationship Id="rId9" Type="http://schemas.openxmlformats.org/officeDocument/2006/relationships/image" Target="../media/image40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5.png"/><Relationship Id="rId7" Type="http://schemas.openxmlformats.org/officeDocument/2006/relationships/image" Target="../media/image38.png"/><Relationship Id="rId12" Type="http://schemas.openxmlformats.org/officeDocument/2006/relationships/image" Target="../media/image46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45.svg"/><Relationship Id="rId5" Type="http://schemas.openxmlformats.org/officeDocument/2006/relationships/hyperlink" Target="https://upload.wikimedia.org/wikipedia/commons/c/c3/Python-logo-notext.svg" TargetMode="External"/><Relationship Id="rId10" Type="http://schemas.openxmlformats.org/officeDocument/2006/relationships/image" Target="../media/image44.png"/><Relationship Id="rId4" Type="http://schemas.openxmlformats.org/officeDocument/2006/relationships/image" Target="../media/image36.svg"/><Relationship Id="rId9" Type="http://schemas.openxmlformats.org/officeDocument/2006/relationships/image" Target="../media/image43.sv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hyperlink" Target="https://www.cs.cmu.edu/~christos/PUBLICATIONS/21-icde-infoshield.pdf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33.png"/><Relationship Id="rId10" Type="http://schemas.openxmlformats.org/officeDocument/2006/relationships/image" Target="../media/image54.sv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svg"/><Relationship Id="rId3" Type="http://schemas.openxmlformats.org/officeDocument/2006/relationships/hyperlink" Target="https://www.cs.cmu.edu/~christos/PUBLICATIONS/21-icde-infoshield.pdf" TargetMode="External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png"/><Relationship Id="rId5" Type="http://schemas.openxmlformats.org/officeDocument/2006/relationships/image" Target="../media/image33.png"/><Relationship Id="rId10" Type="http://schemas.openxmlformats.org/officeDocument/2006/relationships/image" Target="../media/image54.svg"/><Relationship Id="rId4" Type="http://schemas.openxmlformats.org/officeDocument/2006/relationships/image" Target="../media/image49.png"/><Relationship Id="rId9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5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11" Type="http://schemas.openxmlformats.org/officeDocument/2006/relationships/image" Target="../media/image66.svg"/><Relationship Id="rId5" Type="http://schemas.openxmlformats.org/officeDocument/2006/relationships/image" Target="../media/image60.sv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67.png"/><Relationship Id="rId7" Type="http://schemas.openxmlformats.org/officeDocument/2006/relationships/image" Target="../media/image71.svg"/><Relationship Id="rId12" Type="http://schemas.openxmlformats.org/officeDocument/2006/relationships/image" Target="../media/image62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11" Type="http://schemas.openxmlformats.org/officeDocument/2006/relationships/image" Target="../media/image61.png"/><Relationship Id="rId5" Type="http://schemas.openxmlformats.org/officeDocument/2006/relationships/image" Target="../media/image69.svg"/><Relationship Id="rId10" Type="http://schemas.openxmlformats.org/officeDocument/2006/relationships/image" Target="../media/image60.svg"/><Relationship Id="rId4" Type="http://schemas.openxmlformats.org/officeDocument/2006/relationships/image" Target="../media/image68.png"/><Relationship Id="rId9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sv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Relationship Id="rId9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hyperlink" Target="https://github.com/mtcazzolato/callmine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3.jpe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90.sv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6.png"/><Relationship Id="rId4" Type="http://schemas.openxmlformats.org/officeDocument/2006/relationships/chart" Target="../charts/char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5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s.cmu.edu/~christ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850" y="1379538"/>
            <a:ext cx="7772400" cy="2365375"/>
          </a:xfrm>
        </p:spPr>
        <p:txBody>
          <a:bodyPr/>
          <a:lstStyle/>
          <a:p>
            <a:r>
              <a:rPr lang="en-US" sz="4400" dirty="0">
                <a:ea typeface="ＭＳ Ｐゴシック" charset="-128"/>
                <a:cs typeface="ＭＳ Ｐゴシック" charset="-128"/>
              </a:rPr>
              <a:t>ML for social good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i="1">
                <a:ea typeface="ＭＳ Ｐゴシック" charset="-128"/>
                <a:cs typeface="ＭＳ Ｐゴシック" charset="-128"/>
              </a:rPr>
              <a:t>Christos Faloutsos</a:t>
            </a:r>
            <a:endParaRPr lang="en-US" sz="3600">
              <a:ea typeface="ＭＳ Ｐゴシック" charset="-128"/>
              <a:cs typeface="ＭＳ Ｐゴシック" charset="-128"/>
            </a:endParaRPr>
          </a:p>
          <a:p>
            <a:r>
              <a:rPr lang="en-US" sz="3600">
                <a:ea typeface="ＭＳ Ｐゴシック" charset="-128"/>
                <a:cs typeface="ＭＳ Ｐゴシック" charset="-128"/>
              </a:rPr>
              <a:t>CMU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5DA87F0-D81E-08FF-FE8D-EF4C215B30BC}"/>
              </a:ext>
            </a:extLst>
          </p:cNvPr>
          <p:cNvSpPr/>
          <p:nvPr/>
        </p:nvSpPr>
        <p:spPr bwMode="auto">
          <a:xfrm>
            <a:off x="1228725" y="1381125"/>
            <a:ext cx="888366" cy="1066800"/>
          </a:xfrm>
          <a:prstGeom prst="rect">
            <a:avLst/>
          </a:prstGeom>
          <a:solidFill>
            <a:srgbClr val="9A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75EA47-2AC3-EE46-12F3-03C9AC5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e-bee-vet</a:t>
            </a:r>
          </a:p>
        </p:txBody>
      </p:sp>
      <p:pic>
        <p:nvPicPr>
          <p:cNvPr id="17" name="Content Placeholder 1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C89406D9-09B3-B68A-D8AE-37A6D6D21A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8526" y="1511663"/>
            <a:ext cx="687323" cy="830764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4CE4-6750-E3BC-16E6-AB93C1A6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15905-2F88-BA49-1735-C357F3D1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1ACD-4605-F7F9-03AB-AE8FCC1B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BB8453B-FFD6-F4E1-5CAE-4C96123FD749}"/>
              </a:ext>
            </a:extLst>
          </p:cNvPr>
          <p:cNvSpPr/>
          <p:nvPr/>
        </p:nvSpPr>
        <p:spPr bwMode="auto">
          <a:xfrm>
            <a:off x="5628126" y="2555201"/>
            <a:ext cx="3142593" cy="136634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What</a:t>
            </a:r>
            <a:r>
              <a:rPr lang="en-US" dirty="0">
                <a:latin typeface="+mn-lt"/>
              </a:rPr>
              <a:t> to collect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A454061F-40B0-883A-9C22-CE75AF70D598}"/>
              </a:ext>
            </a:extLst>
          </p:cNvPr>
          <p:cNvSpPr/>
          <p:nvPr/>
        </p:nvSpPr>
        <p:spPr bwMode="auto">
          <a:xfrm>
            <a:off x="3124200" y="4272455"/>
            <a:ext cx="3142593" cy="136634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</a:rPr>
              <a:t>How</a:t>
            </a:r>
            <a:r>
              <a:rPr lang="en-US" dirty="0">
                <a:latin typeface="+mn-lt"/>
              </a:rPr>
              <a:t> to collect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75AE4FA-7EA7-15D3-0755-6C895150C426}"/>
              </a:ext>
            </a:extLst>
          </p:cNvPr>
          <p:cNvSpPr/>
          <p:nvPr/>
        </p:nvSpPr>
        <p:spPr bwMode="auto">
          <a:xfrm>
            <a:off x="165951" y="2539200"/>
            <a:ext cx="3142593" cy="136634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How to </a:t>
            </a:r>
            <a:r>
              <a:rPr lang="en-US" b="1" dirty="0">
                <a:solidFill>
                  <a:srgbClr val="C00000"/>
                </a:solidFill>
                <a:latin typeface="+mn-lt"/>
              </a:rPr>
              <a:t>analyze</a:t>
            </a:r>
          </a:p>
        </p:txBody>
      </p:sp>
      <p:pic>
        <p:nvPicPr>
          <p:cNvPr id="8" name="Picture 7" descr="A picture containing container&#10;&#10;Description automatically generated">
            <a:extLst>
              <a:ext uri="{FF2B5EF4-FFF2-40B4-BE49-F238E27FC236}">
                <a16:creationId xmlns:a16="http://schemas.microsoft.com/office/drawing/2014/main" id="{337B0F88-3440-43D0-E1CE-94FC849FFE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225" y="1734173"/>
            <a:ext cx="1377802" cy="1049754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BCEB07F-8310-077C-C294-D7FCE73D185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3031" y="3070300"/>
            <a:ext cx="1410608" cy="104975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BD11DFA-5873-3569-F822-293C74A88C4F}"/>
              </a:ext>
            </a:extLst>
          </p:cNvPr>
          <p:cNvGrpSpPr/>
          <p:nvPr/>
        </p:nvGrpSpPr>
        <p:grpSpPr>
          <a:xfrm>
            <a:off x="6266793" y="1565115"/>
            <a:ext cx="1352203" cy="814632"/>
            <a:chOff x="561601" y="1537781"/>
            <a:chExt cx="1352203" cy="81463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B88137-758F-C136-A3AD-A91EEE862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01" y="1537781"/>
              <a:ext cx="814632" cy="814632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3AD7F62-1E77-D7B2-2631-9914147169C3}"/>
                </a:ext>
              </a:extLst>
            </p:cNvPr>
            <p:cNvSpPr txBox="1"/>
            <p:nvPr/>
          </p:nvSpPr>
          <p:spPr>
            <a:xfrm>
              <a:off x="1395713" y="1803770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FCBCB9-AB75-8327-32D4-8CDF7981C60B}"/>
              </a:ext>
            </a:extLst>
          </p:cNvPr>
          <p:cNvGrpSpPr/>
          <p:nvPr/>
        </p:nvGrpSpPr>
        <p:grpSpPr>
          <a:xfrm>
            <a:off x="160272" y="4808036"/>
            <a:ext cx="2837844" cy="830765"/>
            <a:chOff x="160272" y="4808036"/>
            <a:chExt cx="2837844" cy="83076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92E99F6-A13B-41DC-5A36-F9F415E3CF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183484" y="4808036"/>
              <a:ext cx="814632" cy="830764"/>
            </a:xfrm>
            <a:prstGeom prst="rect">
              <a:avLst/>
            </a:prstGeom>
          </p:spPr>
        </p:pic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B298138E-4BF3-913F-0AFD-C04CF44689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5316" y="4808037"/>
              <a:ext cx="585759" cy="830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2000301-7C0C-1E2B-7B32-B5AD0BDC78B5}"/>
                </a:ext>
              </a:extLst>
            </p:cNvPr>
            <p:cNvSpPr txBox="1"/>
            <p:nvPr/>
          </p:nvSpPr>
          <p:spPr>
            <a:xfrm>
              <a:off x="160272" y="4977196"/>
              <a:ext cx="5180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</p:grp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A7A2FB06-3CAD-6782-3078-EB00B0352E13}"/>
              </a:ext>
            </a:extLst>
          </p:cNvPr>
          <p:cNvCxnSpPr>
            <a:cxnSpLocks/>
            <a:stCxn id="7" idx="2"/>
          </p:cNvCxnSpPr>
          <p:nvPr/>
        </p:nvCxnSpPr>
        <p:spPr bwMode="auto">
          <a:xfrm rot="5400000">
            <a:off x="6368680" y="3819659"/>
            <a:ext cx="728857" cy="932630"/>
          </a:xfrm>
          <a:prstGeom prst="bentConnector2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431C32BF-922E-3DA6-7BC1-3AACBD7AC47A}"/>
              </a:ext>
            </a:extLst>
          </p:cNvPr>
          <p:cNvCxnSpPr>
            <a:cxnSpLocks/>
          </p:cNvCxnSpPr>
          <p:nvPr/>
        </p:nvCxnSpPr>
        <p:spPr bwMode="auto">
          <a:xfrm rot="10800000">
            <a:off x="2117092" y="3900026"/>
            <a:ext cx="1002009" cy="744857"/>
          </a:xfrm>
          <a:prstGeom prst="bentConnector3">
            <a:avLst>
              <a:gd name="adj1" fmla="val 100349"/>
            </a:avLst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03BD1EB-0D8B-32E4-0BEE-7EB2A4AD5FB8}"/>
              </a:ext>
            </a:extLst>
          </p:cNvPr>
          <p:cNvCxnSpPr/>
          <p:nvPr/>
        </p:nvCxnSpPr>
        <p:spPr bwMode="auto">
          <a:xfrm>
            <a:off x="3308544" y="2890345"/>
            <a:ext cx="2319582" cy="0"/>
          </a:xfrm>
          <a:prstGeom prst="straightConnector1">
            <a:avLst/>
          </a:prstGeom>
          <a:solidFill>
            <a:schemeClr val="accent1"/>
          </a:solidFill>
          <a:ln w="1270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5C63110C-33EB-A4FB-6B71-4F3F87EAB82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881" y="1531429"/>
            <a:ext cx="636022" cy="771742"/>
          </a:xfrm>
          <a:prstGeom prst="rect">
            <a:avLst/>
          </a:prstGeom>
        </p:spPr>
      </p:pic>
      <p:pic>
        <p:nvPicPr>
          <p:cNvPr id="24" name="Content Placeholder 7" descr="A picture containing person, wall, person, suit&#10;&#10;Description automatically generated">
            <a:extLst>
              <a:ext uri="{FF2B5EF4-FFF2-40B4-BE49-F238E27FC236}">
                <a16:creationId xmlns:a16="http://schemas.microsoft.com/office/drawing/2014/main" id="{BB7DC3B2-24F5-01AA-31D0-53B4EA0FED9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57669" y="1511662"/>
            <a:ext cx="772807" cy="830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E153F416-17CA-F24E-F978-8AA59A0D1AE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50" y="33475"/>
            <a:ext cx="558531" cy="53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3106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EA47-2AC3-EE46-12F3-03C9AC5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2543-D05B-1BF0-FD1C-4044CE55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Forecasting </a:t>
            </a:r>
          </a:p>
          <a:p>
            <a:pPr lvl="1"/>
            <a:r>
              <a:rPr lang="en-US" dirty="0"/>
              <a:t>= understanding </a:t>
            </a:r>
          </a:p>
          <a:p>
            <a:pPr lvl="1"/>
            <a:r>
              <a:rPr lang="en-US" dirty="0"/>
              <a:t>= early warning</a:t>
            </a:r>
          </a:p>
          <a:p>
            <a:r>
              <a:rPr lang="en-US" dirty="0"/>
              <a:t>Explanation (IMPORTANT)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4CE4-6750-E3BC-16E6-AB93C1A6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15905-2F88-BA49-1735-C357F3D1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1ACD-4605-F7F9-03AB-AE8FCC1B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0486E0-8B16-5334-B65B-0D8283FA3847}"/>
              </a:ext>
            </a:extLst>
          </p:cNvPr>
          <p:cNvGrpSpPr/>
          <p:nvPr/>
        </p:nvGrpSpPr>
        <p:grpSpPr>
          <a:xfrm>
            <a:off x="180726" y="3669458"/>
            <a:ext cx="10813091" cy="2097834"/>
            <a:chOff x="180726" y="3669458"/>
            <a:chExt cx="10813091" cy="20978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77E657-3159-A154-3C69-B26480AF8BE2}"/>
                </a:ext>
              </a:extLst>
            </p:cNvPr>
            <p:cNvGrpSpPr/>
            <p:nvPr/>
          </p:nvGrpSpPr>
          <p:grpSpPr>
            <a:xfrm>
              <a:off x="3825761" y="3669458"/>
              <a:ext cx="7168056" cy="1045779"/>
              <a:chOff x="998482" y="5202621"/>
              <a:chExt cx="7168056" cy="1045779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BAAF2564-5C91-5F42-FD87-E4EA774280E4}"/>
                  </a:ext>
                </a:extLst>
              </p:cNvPr>
              <p:cNvSpPr/>
              <p:nvPr/>
            </p:nvSpPr>
            <p:spPr bwMode="auto">
              <a:xfrm>
                <a:off x="1114096" y="5328710"/>
                <a:ext cx="6915807" cy="767290"/>
              </a:xfrm>
              <a:custGeom>
                <a:avLst/>
                <a:gdLst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62400 w 6831724"/>
                  <a:gd name="connsiteY13" fmla="*/ 137018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252632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83485 h 483520"/>
                  <a:gd name="connsiteX1" fmla="*/ 231227 w 6831724"/>
                  <a:gd name="connsiteY1" fmla="*/ 210216 h 483520"/>
                  <a:gd name="connsiteX2" fmla="*/ 483476 w 6831724"/>
                  <a:gd name="connsiteY2" fmla="*/ 483485 h 483520"/>
                  <a:gd name="connsiteX3" fmla="*/ 840827 w 6831724"/>
                  <a:gd name="connsiteY3" fmla="*/ 231236 h 483520"/>
                  <a:gd name="connsiteX4" fmla="*/ 1166648 w 6831724"/>
                  <a:gd name="connsiteY4" fmla="*/ 472974 h 483520"/>
                  <a:gd name="connsiteX5" fmla="*/ 1460938 w 6831724"/>
                  <a:gd name="connsiteY5" fmla="*/ 220726 h 483520"/>
                  <a:gd name="connsiteX6" fmla="*/ 1797269 w 6831724"/>
                  <a:gd name="connsiteY6" fmla="*/ 462464 h 483520"/>
                  <a:gd name="connsiteX7" fmla="*/ 2081048 w 6831724"/>
                  <a:gd name="connsiteY7" fmla="*/ 252257 h 483520"/>
                  <a:gd name="connsiteX8" fmla="*/ 2417379 w 6831724"/>
                  <a:gd name="connsiteY8" fmla="*/ 472974 h 483520"/>
                  <a:gd name="connsiteX9" fmla="*/ 2701158 w 6831724"/>
                  <a:gd name="connsiteY9" fmla="*/ 262767 h 483520"/>
                  <a:gd name="connsiteX10" fmla="*/ 2995448 w 6831724"/>
                  <a:gd name="connsiteY10" fmla="*/ 451954 h 483520"/>
                  <a:gd name="connsiteX11" fmla="*/ 3342289 w 6831724"/>
                  <a:gd name="connsiteY11" fmla="*/ 220726 h 483520"/>
                  <a:gd name="connsiteX12" fmla="*/ 3615558 w 6831724"/>
                  <a:gd name="connsiteY12" fmla="*/ 367871 h 483520"/>
                  <a:gd name="connsiteX13" fmla="*/ 3972911 w 6831724"/>
                  <a:gd name="connsiteY13" fmla="*/ 84091 h 483520"/>
                  <a:gd name="connsiteX14" fmla="*/ 4288220 w 6831724"/>
                  <a:gd name="connsiteY14" fmla="*/ 273278 h 483520"/>
                  <a:gd name="connsiteX15" fmla="*/ 4635062 w 6831724"/>
                  <a:gd name="connsiteY15" fmla="*/ 8 h 483520"/>
                  <a:gd name="connsiteX16" fmla="*/ 4918841 w 6831724"/>
                  <a:gd name="connsiteY16" fmla="*/ 283788 h 483520"/>
                  <a:gd name="connsiteX17" fmla="*/ 5339255 w 6831724"/>
                  <a:gd name="connsiteY17" fmla="*/ 21030 h 483520"/>
                  <a:gd name="connsiteX18" fmla="*/ 5644055 w 6831724"/>
                  <a:gd name="connsiteY18" fmla="*/ 220726 h 483520"/>
                  <a:gd name="connsiteX19" fmla="*/ 6001407 w 6831724"/>
                  <a:gd name="connsiteY19" fmla="*/ 31540 h 483520"/>
                  <a:gd name="connsiteX20" fmla="*/ 6274676 w 6831724"/>
                  <a:gd name="connsiteY20" fmla="*/ 199705 h 483520"/>
                  <a:gd name="connsiteX21" fmla="*/ 6589986 w 6831724"/>
                  <a:gd name="connsiteY21" fmla="*/ 21030 h 483520"/>
                  <a:gd name="connsiteX22" fmla="*/ 6831724 w 6831724"/>
                  <a:gd name="connsiteY22" fmla="*/ 199705 h 483520"/>
                  <a:gd name="connsiteX0" fmla="*/ 0 w 6831724"/>
                  <a:gd name="connsiteY0" fmla="*/ 484401 h 484436"/>
                  <a:gd name="connsiteX1" fmla="*/ 231227 w 6831724"/>
                  <a:gd name="connsiteY1" fmla="*/ 211132 h 484436"/>
                  <a:gd name="connsiteX2" fmla="*/ 483476 w 6831724"/>
                  <a:gd name="connsiteY2" fmla="*/ 484401 h 484436"/>
                  <a:gd name="connsiteX3" fmla="*/ 840827 w 6831724"/>
                  <a:gd name="connsiteY3" fmla="*/ 232152 h 484436"/>
                  <a:gd name="connsiteX4" fmla="*/ 1166648 w 6831724"/>
                  <a:gd name="connsiteY4" fmla="*/ 473890 h 484436"/>
                  <a:gd name="connsiteX5" fmla="*/ 1460938 w 6831724"/>
                  <a:gd name="connsiteY5" fmla="*/ 221642 h 484436"/>
                  <a:gd name="connsiteX6" fmla="*/ 1797269 w 6831724"/>
                  <a:gd name="connsiteY6" fmla="*/ 463380 h 484436"/>
                  <a:gd name="connsiteX7" fmla="*/ 2081048 w 6831724"/>
                  <a:gd name="connsiteY7" fmla="*/ 253173 h 484436"/>
                  <a:gd name="connsiteX8" fmla="*/ 2417379 w 6831724"/>
                  <a:gd name="connsiteY8" fmla="*/ 473890 h 484436"/>
                  <a:gd name="connsiteX9" fmla="*/ 2701158 w 6831724"/>
                  <a:gd name="connsiteY9" fmla="*/ 263683 h 484436"/>
                  <a:gd name="connsiteX10" fmla="*/ 2995448 w 6831724"/>
                  <a:gd name="connsiteY10" fmla="*/ 452870 h 484436"/>
                  <a:gd name="connsiteX11" fmla="*/ 3342289 w 6831724"/>
                  <a:gd name="connsiteY11" fmla="*/ 221642 h 484436"/>
                  <a:gd name="connsiteX12" fmla="*/ 3615558 w 6831724"/>
                  <a:gd name="connsiteY12" fmla="*/ 368787 h 484436"/>
                  <a:gd name="connsiteX13" fmla="*/ 3972911 w 6831724"/>
                  <a:gd name="connsiteY13" fmla="*/ 85007 h 484436"/>
                  <a:gd name="connsiteX14" fmla="*/ 4288220 w 6831724"/>
                  <a:gd name="connsiteY14" fmla="*/ 274194 h 484436"/>
                  <a:gd name="connsiteX15" fmla="*/ 4635062 w 6831724"/>
                  <a:gd name="connsiteY15" fmla="*/ 924 h 484436"/>
                  <a:gd name="connsiteX16" fmla="*/ 4918841 w 6831724"/>
                  <a:gd name="connsiteY16" fmla="*/ 179601 h 484436"/>
                  <a:gd name="connsiteX17" fmla="*/ 5339255 w 6831724"/>
                  <a:gd name="connsiteY17" fmla="*/ 21946 h 484436"/>
                  <a:gd name="connsiteX18" fmla="*/ 5644055 w 6831724"/>
                  <a:gd name="connsiteY18" fmla="*/ 221642 h 484436"/>
                  <a:gd name="connsiteX19" fmla="*/ 6001407 w 6831724"/>
                  <a:gd name="connsiteY19" fmla="*/ 32456 h 484436"/>
                  <a:gd name="connsiteX20" fmla="*/ 6274676 w 6831724"/>
                  <a:gd name="connsiteY20" fmla="*/ 200621 h 484436"/>
                  <a:gd name="connsiteX21" fmla="*/ 6589986 w 6831724"/>
                  <a:gd name="connsiteY21" fmla="*/ 21946 h 484436"/>
                  <a:gd name="connsiteX22" fmla="*/ 6831724 w 6831724"/>
                  <a:gd name="connsiteY22" fmla="*/ 200621 h 484436"/>
                  <a:gd name="connsiteX0" fmla="*/ 0 w 6831724"/>
                  <a:gd name="connsiteY0" fmla="*/ 599218 h 599253"/>
                  <a:gd name="connsiteX1" fmla="*/ 231227 w 6831724"/>
                  <a:gd name="connsiteY1" fmla="*/ 325949 h 599253"/>
                  <a:gd name="connsiteX2" fmla="*/ 483476 w 6831724"/>
                  <a:gd name="connsiteY2" fmla="*/ 599218 h 599253"/>
                  <a:gd name="connsiteX3" fmla="*/ 840827 w 6831724"/>
                  <a:gd name="connsiteY3" fmla="*/ 346969 h 599253"/>
                  <a:gd name="connsiteX4" fmla="*/ 1166648 w 6831724"/>
                  <a:gd name="connsiteY4" fmla="*/ 588707 h 599253"/>
                  <a:gd name="connsiteX5" fmla="*/ 1460938 w 6831724"/>
                  <a:gd name="connsiteY5" fmla="*/ 336459 h 599253"/>
                  <a:gd name="connsiteX6" fmla="*/ 1797269 w 6831724"/>
                  <a:gd name="connsiteY6" fmla="*/ 578197 h 599253"/>
                  <a:gd name="connsiteX7" fmla="*/ 2081048 w 6831724"/>
                  <a:gd name="connsiteY7" fmla="*/ 367990 h 599253"/>
                  <a:gd name="connsiteX8" fmla="*/ 2417379 w 6831724"/>
                  <a:gd name="connsiteY8" fmla="*/ 588707 h 599253"/>
                  <a:gd name="connsiteX9" fmla="*/ 2701158 w 6831724"/>
                  <a:gd name="connsiteY9" fmla="*/ 378500 h 599253"/>
                  <a:gd name="connsiteX10" fmla="*/ 2995448 w 6831724"/>
                  <a:gd name="connsiteY10" fmla="*/ 567687 h 599253"/>
                  <a:gd name="connsiteX11" fmla="*/ 3342289 w 6831724"/>
                  <a:gd name="connsiteY11" fmla="*/ 336459 h 599253"/>
                  <a:gd name="connsiteX12" fmla="*/ 3615558 w 6831724"/>
                  <a:gd name="connsiteY12" fmla="*/ 483604 h 599253"/>
                  <a:gd name="connsiteX13" fmla="*/ 3972911 w 6831724"/>
                  <a:gd name="connsiteY13" fmla="*/ 199824 h 599253"/>
                  <a:gd name="connsiteX14" fmla="*/ 4288220 w 6831724"/>
                  <a:gd name="connsiteY14" fmla="*/ 389011 h 599253"/>
                  <a:gd name="connsiteX15" fmla="*/ 4635062 w 6831724"/>
                  <a:gd name="connsiteY15" fmla="*/ 115741 h 599253"/>
                  <a:gd name="connsiteX16" fmla="*/ 4918841 w 6831724"/>
                  <a:gd name="connsiteY16" fmla="*/ 294418 h 599253"/>
                  <a:gd name="connsiteX17" fmla="*/ 5349765 w 6831724"/>
                  <a:gd name="connsiteY17" fmla="*/ 128 h 599253"/>
                  <a:gd name="connsiteX18" fmla="*/ 5644055 w 6831724"/>
                  <a:gd name="connsiteY18" fmla="*/ 336459 h 599253"/>
                  <a:gd name="connsiteX19" fmla="*/ 6001407 w 6831724"/>
                  <a:gd name="connsiteY19" fmla="*/ 147273 h 599253"/>
                  <a:gd name="connsiteX20" fmla="*/ 6274676 w 6831724"/>
                  <a:gd name="connsiteY20" fmla="*/ 315438 h 599253"/>
                  <a:gd name="connsiteX21" fmla="*/ 6589986 w 6831724"/>
                  <a:gd name="connsiteY21" fmla="*/ 136763 h 599253"/>
                  <a:gd name="connsiteX22" fmla="*/ 6831724 w 6831724"/>
                  <a:gd name="connsiteY22" fmla="*/ 315438 h 599253"/>
                  <a:gd name="connsiteX0" fmla="*/ 0 w 6831724"/>
                  <a:gd name="connsiteY0" fmla="*/ 599338 h 599373"/>
                  <a:gd name="connsiteX1" fmla="*/ 231227 w 6831724"/>
                  <a:gd name="connsiteY1" fmla="*/ 326069 h 599373"/>
                  <a:gd name="connsiteX2" fmla="*/ 483476 w 6831724"/>
                  <a:gd name="connsiteY2" fmla="*/ 599338 h 599373"/>
                  <a:gd name="connsiteX3" fmla="*/ 840827 w 6831724"/>
                  <a:gd name="connsiteY3" fmla="*/ 347089 h 599373"/>
                  <a:gd name="connsiteX4" fmla="*/ 1166648 w 6831724"/>
                  <a:gd name="connsiteY4" fmla="*/ 588827 h 599373"/>
                  <a:gd name="connsiteX5" fmla="*/ 1460938 w 6831724"/>
                  <a:gd name="connsiteY5" fmla="*/ 336579 h 599373"/>
                  <a:gd name="connsiteX6" fmla="*/ 1797269 w 6831724"/>
                  <a:gd name="connsiteY6" fmla="*/ 578317 h 599373"/>
                  <a:gd name="connsiteX7" fmla="*/ 2081048 w 6831724"/>
                  <a:gd name="connsiteY7" fmla="*/ 368110 h 599373"/>
                  <a:gd name="connsiteX8" fmla="*/ 2417379 w 6831724"/>
                  <a:gd name="connsiteY8" fmla="*/ 588827 h 599373"/>
                  <a:gd name="connsiteX9" fmla="*/ 2701158 w 6831724"/>
                  <a:gd name="connsiteY9" fmla="*/ 378620 h 599373"/>
                  <a:gd name="connsiteX10" fmla="*/ 2995448 w 6831724"/>
                  <a:gd name="connsiteY10" fmla="*/ 567807 h 599373"/>
                  <a:gd name="connsiteX11" fmla="*/ 3342289 w 6831724"/>
                  <a:gd name="connsiteY11" fmla="*/ 336579 h 599373"/>
                  <a:gd name="connsiteX12" fmla="*/ 3615558 w 6831724"/>
                  <a:gd name="connsiteY12" fmla="*/ 483724 h 599373"/>
                  <a:gd name="connsiteX13" fmla="*/ 3972911 w 6831724"/>
                  <a:gd name="connsiteY13" fmla="*/ 199944 h 599373"/>
                  <a:gd name="connsiteX14" fmla="*/ 4288220 w 6831724"/>
                  <a:gd name="connsiteY14" fmla="*/ 389131 h 599373"/>
                  <a:gd name="connsiteX15" fmla="*/ 4635062 w 6831724"/>
                  <a:gd name="connsiteY15" fmla="*/ 115861 h 599373"/>
                  <a:gd name="connsiteX16" fmla="*/ 4918841 w 6831724"/>
                  <a:gd name="connsiteY16" fmla="*/ 294538 h 599373"/>
                  <a:gd name="connsiteX17" fmla="*/ 5349765 w 6831724"/>
                  <a:gd name="connsiteY17" fmla="*/ 248 h 599373"/>
                  <a:gd name="connsiteX18" fmla="*/ 5665076 w 6831724"/>
                  <a:gd name="connsiteY18" fmla="*/ 241986 h 599373"/>
                  <a:gd name="connsiteX19" fmla="*/ 6001407 w 6831724"/>
                  <a:gd name="connsiteY19" fmla="*/ 147393 h 599373"/>
                  <a:gd name="connsiteX20" fmla="*/ 6274676 w 6831724"/>
                  <a:gd name="connsiteY20" fmla="*/ 315558 h 599373"/>
                  <a:gd name="connsiteX21" fmla="*/ 6589986 w 6831724"/>
                  <a:gd name="connsiteY21" fmla="*/ 136883 h 599373"/>
                  <a:gd name="connsiteX22" fmla="*/ 6831724 w 6831724"/>
                  <a:gd name="connsiteY22" fmla="*/ 315558 h 599373"/>
                  <a:gd name="connsiteX0" fmla="*/ 0 w 6831724"/>
                  <a:gd name="connsiteY0" fmla="*/ 620514 h 620549"/>
                  <a:gd name="connsiteX1" fmla="*/ 231227 w 6831724"/>
                  <a:gd name="connsiteY1" fmla="*/ 347245 h 620549"/>
                  <a:gd name="connsiteX2" fmla="*/ 483476 w 6831724"/>
                  <a:gd name="connsiteY2" fmla="*/ 620514 h 620549"/>
                  <a:gd name="connsiteX3" fmla="*/ 840827 w 6831724"/>
                  <a:gd name="connsiteY3" fmla="*/ 368265 h 620549"/>
                  <a:gd name="connsiteX4" fmla="*/ 1166648 w 6831724"/>
                  <a:gd name="connsiteY4" fmla="*/ 610003 h 620549"/>
                  <a:gd name="connsiteX5" fmla="*/ 1460938 w 6831724"/>
                  <a:gd name="connsiteY5" fmla="*/ 357755 h 620549"/>
                  <a:gd name="connsiteX6" fmla="*/ 1797269 w 6831724"/>
                  <a:gd name="connsiteY6" fmla="*/ 599493 h 620549"/>
                  <a:gd name="connsiteX7" fmla="*/ 2081048 w 6831724"/>
                  <a:gd name="connsiteY7" fmla="*/ 389286 h 620549"/>
                  <a:gd name="connsiteX8" fmla="*/ 2417379 w 6831724"/>
                  <a:gd name="connsiteY8" fmla="*/ 610003 h 620549"/>
                  <a:gd name="connsiteX9" fmla="*/ 2701158 w 6831724"/>
                  <a:gd name="connsiteY9" fmla="*/ 399796 h 620549"/>
                  <a:gd name="connsiteX10" fmla="*/ 2995448 w 6831724"/>
                  <a:gd name="connsiteY10" fmla="*/ 588983 h 620549"/>
                  <a:gd name="connsiteX11" fmla="*/ 3342289 w 6831724"/>
                  <a:gd name="connsiteY11" fmla="*/ 357755 h 620549"/>
                  <a:gd name="connsiteX12" fmla="*/ 3615558 w 6831724"/>
                  <a:gd name="connsiteY12" fmla="*/ 504900 h 620549"/>
                  <a:gd name="connsiteX13" fmla="*/ 3972911 w 6831724"/>
                  <a:gd name="connsiteY13" fmla="*/ 221120 h 620549"/>
                  <a:gd name="connsiteX14" fmla="*/ 4288220 w 6831724"/>
                  <a:gd name="connsiteY14" fmla="*/ 410307 h 620549"/>
                  <a:gd name="connsiteX15" fmla="*/ 4635062 w 6831724"/>
                  <a:gd name="connsiteY15" fmla="*/ 137037 h 620549"/>
                  <a:gd name="connsiteX16" fmla="*/ 4918841 w 6831724"/>
                  <a:gd name="connsiteY16" fmla="*/ 315714 h 620549"/>
                  <a:gd name="connsiteX17" fmla="*/ 5349765 w 6831724"/>
                  <a:gd name="connsiteY17" fmla="*/ 21424 h 620549"/>
                  <a:gd name="connsiteX18" fmla="*/ 5665076 w 6831724"/>
                  <a:gd name="connsiteY18" fmla="*/ 263162 h 620549"/>
                  <a:gd name="connsiteX19" fmla="*/ 6032938 w 6831724"/>
                  <a:gd name="connsiteY19" fmla="*/ 403 h 620549"/>
                  <a:gd name="connsiteX20" fmla="*/ 6274676 w 6831724"/>
                  <a:gd name="connsiteY20" fmla="*/ 336734 h 620549"/>
                  <a:gd name="connsiteX21" fmla="*/ 6589986 w 6831724"/>
                  <a:gd name="connsiteY21" fmla="*/ 158059 h 620549"/>
                  <a:gd name="connsiteX22" fmla="*/ 6831724 w 6831724"/>
                  <a:gd name="connsiteY22" fmla="*/ 336734 h 620549"/>
                  <a:gd name="connsiteX0" fmla="*/ 0 w 6831724"/>
                  <a:gd name="connsiteY0" fmla="*/ 620401 h 620436"/>
                  <a:gd name="connsiteX1" fmla="*/ 231227 w 6831724"/>
                  <a:gd name="connsiteY1" fmla="*/ 347132 h 620436"/>
                  <a:gd name="connsiteX2" fmla="*/ 483476 w 6831724"/>
                  <a:gd name="connsiteY2" fmla="*/ 620401 h 620436"/>
                  <a:gd name="connsiteX3" fmla="*/ 840827 w 6831724"/>
                  <a:gd name="connsiteY3" fmla="*/ 368152 h 620436"/>
                  <a:gd name="connsiteX4" fmla="*/ 1166648 w 6831724"/>
                  <a:gd name="connsiteY4" fmla="*/ 609890 h 620436"/>
                  <a:gd name="connsiteX5" fmla="*/ 1460938 w 6831724"/>
                  <a:gd name="connsiteY5" fmla="*/ 357642 h 620436"/>
                  <a:gd name="connsiteX6" fmla="*/ 1797269 w 6831724"/>
                  <a:gd name="connsiteY6" fmla="*/ 599380 h 620436"/>
                  <a:gd name="connsiteX7" fmla="*/ 2081048 w 6831724"/>
                  <a:gd name="connsiteY7" fmla="*/ 389173 h 620436"/>
                  <a:gd name="connsiteX8" fmla="*/ 2417379 w 6831724"/>
                  <a:gd name="connsiteY8" fmla="*/ 609890 h 620436"/>
                  <a:gd name="connsiteX9" fmla="*/ 2701158 w 6831724"/>
                  <a:gd name="connsiteY9" fmla="*/ 399683 h 620436"/>
                  <a:gd name="connsiteX10" fmla="*/ 2995448 w 6831724"/>
                  <a:gd name="connsiteY10" fmla="*/ 588870 h 620436"/>
                  <a:gd name="connsiteX11" fmla="*/ 3342289 w 6831724"/>
                  <a:gd name="connsiteY11" fmla="*/ 357642 h 620436"/>
                  <a:gd name="connsiteX12" fmla="*/ 3615558 w 6831724"/>
                  <a:gd name="connsiteY12" fmla="*/ 504787 h 620436"/>
                  <a:gd name="connsiteX13" fmla="*/ 3972911 w 6831724"/>
                  <a:gd name="connsiteY13" fmla="*/ 221007 h 620436"/>
                  <a:gd name="connsiteX14" fmla="*/ 4288220 w 6831724"/>
                  <a:gd name="connsiteY14" fmla="*/ 410194 h 620436"/>
                  <a:gd name="connsiteX15" fmla="*/ 4635062 w 6831724"/>
                  <a:gd name="connsiteY15" fmla="*/ 136924 h 620436"/>
                  <a:gd name="connsiteX16" fmla="*/ 4918841 w 6831724"/>
                  <a:gd name="connsiteY16" fmla="*/ 315601 h 620436"/>
                  <a:gd name="connsiteX17" fmla="*/ 5349765 w 6831724"/>
                  <a:gd name="connsiteY17" fmla="*/ 21311 h 620436"/>
                  <a:gd name="connsiteX18" fmla="*/ 5665076 w 6831724"/>
                  <a:gd name="connsiteY18" fmla="*/ 263049 h 620436"/>
                  <a:gd name="connsiteX19" fmla="*/ 6032938 w 6831724"/>
                  <a:gd name="connsiteY19" fmla="*/ 290 h 620436"/>
                  <a:gd name="connsiteX20" fmla="*/ 6295697 w 6831724"/>
                  <a:gd name="connsiteY20" fmla="*/ 210497 h 620436"/>
                  <a:gd name="connsiteX21" fmla="*/ 6589986 w 6831724"/>
                  <a:gd name="connsiteY21" fmla="*/ 157946 h 620436"/>
                  <a:gd name="connsiteX22" fmla="*/ 6831724 w 6831724"/>
                  <a:gd name="connsiteY22" fmla="*/ 336621 h 620436"/>
                  <a:gd name="connsiteX0" fmla="*/ 0 w 6831724"/>
                  <a:gd name="connsiteY0" fmla="*/ 693904 h 693939"/>
                  <a:gd name="connsiteX1" fmla="*/ 231227 w 6831724"/>
                  <a:gd name="connsiteY1" fmla="*/ 420635 h 693939"/>
                  <a:gd name="connsiteX2" fmla="*/ 483476 w 6831724"/>
                  <a:gd name="connsiteY2" fmla="*/ 693904 h 693939"/>
                  <a:gd name="connsiteX3" fmla="*/ 840827 w 6831724"/>
                  <a:gd name="connsiteY3" fmla="*/ 441655 h 693939"/>
                  <a:gd name="connsiteX4" fmla="*/ 1166648 w 6831724"/>
                  <a:gd name="connsiteY4" fmla="*/ 683393 h 693939"/>
                  <a:gd name="connsiteX5" fmla="*/ 1460938 w 6831724"/>
                  <a:gd name="connsiteY5" fmla="*/ 431145 h 693939"/>
                  <a:gd name="connsiteX6" fmla="*/ 1797269 w 6831724"/>
                  <a:gd name="connsiteY6" fmla="*/ 672883 h 693939"/>
                  <a:gd name="connsiteX7" fmla="*/ 2081048 w 6831724"/>
                  <a:gd name="connsiteY7" fmla="*/ 462676 h 693939"/>
                  <a:gd name="connsiteX8" fmla="*/ 2417379 w 6831724"/>
                  <a:gd name="connsiteY8" fmla="*/ 683393 h 693939"/>
                  <a:gd name="connsiteX9" fmla="*/ 2701158 w 6831724"/>
                  <a:gd name="connsiteY9" fmla="*/ 473186 h 693939"/>
                  <a:gd name="connsiteX10" fmla="*/ 2995448 w 6831724"/>
                  <a:gd name="connsiteY10" fmla="*/ 662373 h 693939"/>
                  <a:gd name="connsiteX11" fmla="*/ 3342289 w 6831724"/>
                  <a:gd name="connsiteY11" fmla="*/ 431145 h 693939"/>
                  <a:gd name="connsiteX12" fmla="*/ 3615558 w 6831724"/>
                  <a:gd name="connsiteY12" fmla="*/ 578290 h 693939"/>
                  <a:gd name="connsiteX13" fmla="*/ 3972911 w 6831724"/>
                  <a:gd name="connsiteY13" fmla="*/ 294510 h 693939"/>
                  <a:gd name="connsiteX14" fmla="*/ 4288220 w 6831724"/>
                  <a:gd name="connsiteY14" fmla="*/ 483697 h 693939"/>
                  <a:gd name="connsiteX15" fmla="*/ 4635062 w 6831724"/>
                  <a:gd name="connsiteY15" fmla="*/ 210427 h 693939"/>
                  <a:gd name="connsiteX16" fmla="*/ 4918841 w 6831724"/>
                  <a:gd name="connsiteY16" fmla="*/ 389104 h 693939"/>
                  <a:gd name="connsiteX17" fmla="*/ 5349765 w 6831724"/>
                  <a:gd name="connsiteY17" fmla="*/ 94814 h 693939"/>
                  <a:gd name="connsiteX18" fmla="*/ 5665076 w 6831724"/>
                  <a:gd name="connsiteY18" fmla="*/ 336552 h 693939"/>
                  <a:gd name="connsiteX19" fmla="*/ 6043449 w 6831724"/>
                  <a:gd name="connsiteY19" fmla="*/ 221 h 693939"/>
                  <a:gd name="connsiteX20" fmla="*/ 6295697 w 6831724"/>
                  <a:gd name="connsiteY20" fmla="*/ 284000 h 693939"/>
                  <a:gd name="connsiteX21" fmla="*/ 6589986 w 6831724"/>
                  <a:gd name="connsiteY21" fmla="*/ 231449 h 693939"/>
                  <a:gd name="connsiteX22" fmla="*/ 6831724 w 6831724"/>
                  <a:gd name="connsiteY22" fmla="*/ 410124 h 693939"/>
                  <a:gd name="connsiteX0" fmla="*/ 0 w 6831724"/>
                  <a:gd name="connsiteY0" fmla="*/ 693886 h 693921"/>
                  <a:gd name="connsiteX1" fmla="*/ 231227 w 6831724"/>
                  <a:gd name="connsiteY1" fmla="*/ 420617 h 693921"/>
                  <a:gd name="connsiteX2" fmla="*/ 483476 w 6831724"/>
                  <a:gd name="connsiteY2" fmla="*/ 693886 h 693921"/>
                  <a:gd name="connsiteX3" fmla="*/ 840827 w 6831724"/>
                  <a:gd name="connsiteY3" fmla="*/ 441637 h 693921"/>
                  <a:gd name="connsiteX4" fmla="*/ 1166648 w 6831724"/>
                  <a:gd name="connsiteY4" fmla="*/ 683375 h 693921"/>
                  <a:gd name="connsiteX5" fmla="*/ 1460938 w 6831724"/>
                  <a:gd name="connsiteY5" fmla="*/ 431127 h 693921"/>
                  <a:gd name="connsiteX6" fmla="*/ 1797269 w 6831724"/>
                  <a:gd name="connsiteY6" fmla="*/ 672865 h 693921"/>
                  <a:gd name="connsiteX7" fmla="*/ 2081048 w 6831724"/>
                  <a:gd name="connsiteY7" fmla="*/ 462658 h 693921"/>
                  <a:gd name="connsiteX8" fmla="*/ 2417379 w 6831724"/>
                  <a:gd name="connsiteY8" fmla="*/ 683375 h 693921"/>
                  <a:gd name="connsiteX9" fmla="*/ 2701158 w 6831724"/>
                  <a:gd name="connsiteY9" fmla="*/ 473168 h 693921"/>
                  <a:gd name="connsiteX10" fmla="*/ 2995448 w 6831724"/>
                  <a:gd name="connsiteY10" fmla="*/ 662355 h 693921"/>
                  <a:gd name="connsiteX11" fmla="*/ 3342289 w 6831724"/>
                  <a:gd name="connsiteY11" fmla="*/ 431127 h 693921"/>
                  <a:gd name="connsiteX12" fmla="*/ 3615558 w 6831724"/>
                  <a:gd name="connsiteY12" fmla="*/ 578272 h 693921"/>
                  <a:gd name="connsiteX13" fmla="*/ 3972911 w 6831724"/>
                  <a:gd name="connsiteY13" fmla="*/ 294492 h 693921"/>
                  <a:gd name="connsiteX14" fmla="*/ 4288220 w 6831724"/>
                  <a:gd name="connsiteY14" fmla="*/ 483679 h 693921"/>
                  <a:gd name="connsiteX15" fmla="*/ 4635062 w 6831724"/>
                  <a:gd name="connsiteY15" fmla="*/ 210409 h 693921"/>
                  <a:gd name="connsiteX16" fmla="*/ 4918841 w 6831724"/>
                  <a:gd name="connsiteY16" fmla="*/ 389086 h 693921"/>
                  <a:gd name="connsiteX17" fmla="*/ 5349765 w 6831724"/>
                  <a:gd name="connsiteY17" fmla="*/ 94796 h 693921"/>
                  <a:gd name="connsiteX18" fmla="*/ 5665076 w 6831724"/>
                  <a:gd name="connsiteY18" fmla="*/ 336534 h 693921"/>
                  <a:gd name="connsiteX19" fmla="*/ 6043449 w 6831724"/>
                  <a:gd name="connsiteY19" fmla="*/ 203 h 693921"/>
                  <a:gd name="connsiteX20" fmla="*/ 6295697 w 6831724"/>
                  <a:gd name="connsiteY20" fmla="*/ 283982 h 693921"/>
                  <a:gd name="connsiteX21" fmla="*/ 6579476 w 6831724"/>
                  <a:gd name="connsiteY21" fmla="*/ 84286 h 693921"/>
                  <a:gd name="connsiteX22" fmla="*/ 6831724 w 6831724"/>
                  <a:gd name="connsiteY22" fmla="*/ 410106 h 693921"/>
                  <a:gd name="connsiteX0" fmla="*/ 0 w 6831724"/>
                  <a:gd name="connsiteY0" fmla="*/ 767255 h 767290"/>
                  <a:gd name="connsiteX1" fmla="*/ 231227 w 6831724"/>
                  <a:gd name="connsiteY1" fmla="*/ 493986 h 767290"/>
                  <a:gd name="connsiteX2" fmla="*/ 483476 w 6831724"/>
                  <a:gd name="connsiteY2" fmla="*/ 767255 h 767290"/>
                  <a:gd name="connsiteX3" fmla="*/ 840827 w 6831724"/>
                  <a:gd name="connsiteY3" fmla="*/ 515006 h 767290"/>
                  <a:gd name="connsiteX4" fmla="*/ 1166648 w 6831724"/>
                  <a:gd name="connsiteY4" fmla="*/ 756744 h 767290"/>
                  <a:gd name="connsiteX5" fmla="*/ 1460938 w 6831724"/>
                  <a:gd name="connsiteY5" fmla="*/ 504496 h 767290"/>
                  <a:gd name="connsiteX6" fmla="*/ 1797269 w 6831724"/>
                  <a:gd name="connsiteY6" fmla="*/ 746234 h 767290"/>
                  <a:gd name="connsiteX7" fmla="*/ 2081048 w 6831724"/>
                  <a:gd name="connsiteY7" fmla="*/ 536027 h 767290"/>
                  <a:gd name="connsiteX8" fmla="*/ 2417379 w 6831724"/>
                  <a:gd name="connsiteY8" fmla="*/ 756744 h 767290"/>
                  <a:gd name="connsiteX9" fmla="*/ 2701158 w 6831724"/>
                  <a:gd name="connsiteY9" fmla="*/ 546537 h 767290"/>
                  <a:gd name="connsiteX10" fmla="*/ 2995448 w 6831724"/>
                  <a:gd name="connsiteY10" fmla="*/ 735724 h 767290"/>
                  <a:gd name="connsiteX11" fmla="*/ 3342289 w 6831724"/>
                  <a:gd name="connsiteY11" fmla="*/ 504496 h 767290"/>
                  <a:gd name="connsiteX12" fmla="*/ 3615558 w 6831724"/>
                  <a:gd name="connsiteY12" fmla="*/ 651641 h 767290"/>
                  <a:gd name="connsiteX13" fmla="*/ 3972911 w 6831724"/>
                  <a:gd name="connsiteY13" fmla="*/ 367861 h 767290"/>
                  <a:gd name="connsiteX14" fmla="*/ 4288220 w 6831724"/>
                  <a:gd name="connsiteY14" fmla="*/ 557048 h 767290"/>
                  <a:gd name="connsiteX15" fmla="*/ 4635062 w 6831724"/>
                  <a:gd name="connsiteY15" fmla="*/ 283778 h 767290"/>
                  <a:gd name="connsiteX16" fmla="*/ 4918841 w 6831724"/>
                  <a:gd name="connsiteY16" fmla="*/ 462455 h 767290"/>
                  <a:gd name="connsiteX17" fmla="*/ 5349765 w 6831724"/>
                  <a:gd name="connsiteY17" fmla="*/ 168165 h 767290"/>
                  <a:gd name="connsiteX18" fmla="*/ 5665076 w 6831724"/>
                  <a:gd name="connsiteY18" fmla="*/ 409903 h 767290"/>
                  <a:gd name="connsiteX19" fmla="*/ 6043449 w 6831724"/>
                  <a:gd name="connsiteY19" fmla="*/ 73572 h 767290"/>
                  <a:gd name="connsiteX20" fmla="*/ 6295697 w 6831724"/>
                  <a:gd name="connsiteY20" fmla="*/ 357351 h 767290"/>
                  <a:gd name="connsiteX21" fmla="*/ 6600497 w 6831724"/>
                  <a:gd name="connsiteY21" fmla="*/ 0 h 767290"/>
                  <a:gd name="connsiteX22" fmla="*/ 6831724 w 6831724"/>
                  <a:gd name="connsiteY22" fmla="*/ 483475 h 767290"/>
                  <a:gd name="connsiteX0" fmla="*/ 0 w 6915807"/>
                  <a:gd name="connsiteY0" fmla="*/ 767255 h 767290"/>
                  <a:gd name="connsiteX1" fmla="*/ 231227 w 6915807"/>
                  <a:gd name="connsiteY1" fmla="*/ 493986 h 767290"/>
                  <a:gd name="connsiteX2" fmla="*/ 483476 w 6915807"/>
                  <a:gd name="connsiteY2" fmla="*/ 767255 h 767290"/>
                  <a:gd name="connsiteX3" fmla="*/ 840827 w 6915807"/>
                  <a:gd name="connsiteY3" fmla="*/ 515006 h 767290"/>
                  <a:gd name="connsiteX4" fmla="*/ 1166648 w 6915807"/>
                  <a:gd name="connsiteY4" fmla="*/ 756744 h 767290"/>
                  <a:gd name="connsiteX5" fmla="*/ 1460938 w 6915807"/>
                  <a:gd name="connsiteY5" fmla="*/ 504496 h 767290"/>
                  <a:gd name="connsiteX6" fmla="*/ 1797269 w 6915807"/>
                  <a:gd name="connsiteY6" fmla="*/ 746234 h 767290"/>
                  <a:gd name="connsiteX7" fmla="*/ 2081048 w 6915807"/>
                  <a:gd name="connsiteY7" fmla="*/ 536027 h 767290"/>
                  <a:gd name="connsiteX8" fmla="*/ 2417379 w 6915807"/>
                  <a:gd name="connsiteY8" fmla="*/ 756744 h 767290"/>
                  <a:gd name="connsiteX9" fmla="*/ 2701158 w 6915807"/>
                  <a:gd name="connsiteY9" fmla="*/ 546537 h 767290"/>
                  <a:gd name="connsiteX10" fmla="*/ 2995448 w 6915807"/>
                  <a:gd name="connsiteY10" fmla="*/ 735724 h 767290"/>
                  <a:gd name="connsiteX11" fmla="*/ 3342289 w 6915807"/>
                  <a:gd name="connsiteY11" fmla="*/ 504496 h 767290"/>
                  <a:gd name="connsiteX12" fmla="*/ 3615558 w 6915807"/>
                  <a:gd name="connsiteY12" fmla="*/ 651641 h 767290"/>
                  <a:gd name="connsiteX13" fmla="*/ 3972911 w 6915807"/>
                  <a:gd name="connsiteY13" fmla="*/ 367861 h 767290"/>
                  <a:gd name="connsiteX14" fmla="*/ 4288220 w 6915807"/>
                  <a:gd name="connsiteY14" fmla="*/ 557048 h 767290"/>
                  <a:gd name="connsiteX15" fmla="*/ 4635062 w 6915807"/>
                  <a:gd name="connsiteY15" fmla="*/ 283778 h 767290"/>
                  <a:gd name="connsiteX16" fmla="*/ 4918841 w 6915807"/>
                  <a:gd name="connsiteY16" fmla="*/ 462455 h 767290"/>
                  <a:gd name="connsiteX17" fmla="*/ 5349765 w 6915807"/>
                  <a:gd name="connsiteY17" fmla="*/ 168165 h 767290"/>
                  <a:gd name="connsiteX18" fmla="*/ 5665076 w 6915807"/>
                  <a:gd name="connsiteY18" fmla="*/ 409903 h 767290"/>
                  <a:gd name="connsiteX19" fmla="*/ 6043449 w 6915807"/>
                  <a:gd name="connsiteY19" fmla="*/ 73572 h 767290"/>
                  <a:gd name="connsiteX20" fmla="*/ 6295697 w 6915807"/>
                  <a:gd name="connsiteY20" fmla="*/ 357351 h 767290"/>
                  <a:gd name="connsiteX21" fmla="*/ 6600497 w 6915807"/>
                  <a:gd name="connsiteY21" fmla="*/ 0 h 767290"/>
                  <a:gd name="connsiteX22" fmla="*/ 6915807 w 6915807"/>
                  <a:gd name="connsiteY22" fmla="*/ 357351 h 76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15807" h="767290">
                    <a:moveTo>
                      <a:pt x="0" y="767255"/>
                    </a:moveTo>
                    <a:cubicBezTo>
                      <a:pt x="75324" y="630620"/>
                      <a:pt x="150648" y="493986"/>
                      <a:pt x="231227" y="493986"/>
                    </a:cubicBezTo>
                    <a:cubicBezTo>
                      <a:pt x="311806" y="493986"/>
                      <a:pt x="381876" y="763752"/>
                      <a:pt x="483476" y="767255"/>
                    </a:cubicBezTo>
                    <a:cubicBezTo>
                      <a:pt x="585076" y="770758"/>
                      <a:pt x="726965" y="516758"/>
                      <a:pt x="840827" y="515006"/>
                    </a:cubicBezTo>
                    <a:cubicBezTo>
                      <a:pt x="954689" y="513254"/>
                      <a:pt x="1063296" y="758496"/>
                      <a:pt x="1166648" y="756744"/>
                    </a:cubicBezTo>
                    <a:cubicBezTo>
                      <a:pt x="1270000" y="754992"/>
                      <a:pt x="1355835" y="506248"/>
                      <a:pt x="1460938" y="504496"/>
                    </a:cubicBezTo>
                    <a:cubicBezTo>
                      <a:pt x="1566041" y="502744"/>
                      <a:pt x="1693917" y="740979"/>
                      <a:pt x="1797269" y="746234"/>
                    </a:cubicBezTo>
                    <a:cubicBezTo>
                      <a:pt x="1900621" y="751489"/>
                      <a:pt x="1977696" y="534275"/>
                      <a:pt x="2081048" y="536027"/>
                    </a:cubicBezTo>
                    <a:cubicBezTo>
                      <a:pt x="2184400" y="537779"/>
                      <a:pt x="2314027" y="754992"/>
                      <a:pt x="2417379" y="756744"/>
                    </a:cubicBezTo>
                    <a:cubicBezTo>
                      <a:pt x="2520731" y="758496"/>
                      <a:pt x="2604813" y="550040"/>
                      <a:pt x="2701158" y="546537"/>
                    </a:cubicBezTo>
                    <a:cubicBezTo>
                      <a:pt x="2797503" y="543034"/>
                      <a:pt x="2888593" y="742731"/>
                      <a:pt x="2995448" y="735724"/>
                    </a:cubicBezTo>
                    <a:cubicBezTo>
                      <a:pt x="3102303" y="728717"/>
                      <a:pt x="3238937" y="518510"/>
                      <a:pt x="3342289" y="504496"/>
                    </a:cubicBezTo>
                    <a:cubicBezTo>
                      <a:pt x="3445641" y="490482"/>
                      <a:pt x="3510454" y="674413"/>
                      <a:pt x="3615558" y="651641"/>
                    </a:cubicBezTo>
                    <a:cubicBezTo>
                      <a:pt x="3720662" y="628869"/>
                      <a:pt x="3860801" y="383626"/>
                      <a:pt x="3972911" y="367861"/>
                    </a:cubicBezTo>
                    <a:cubicBezTo>
                      <a:pt x="4085021" y="352096"/>
                      <a:pt x="4177862" y="571062"/>
                      <a:pt x="4288220" y="557048"/>
                    </a:cubicBezTo>
                    <a:cubicBezTo>
                      <a:pt x="4398579" y="543034"/>
                      <a:pt x="4529959" y="299543"/>
                      <a:pt x="4635062" y="283778"/>
                    </a:cubicBezTo>
                    <a:cubicBezTo>
                      <a:pt x="4740165" y="268013"/>
                      <a:pt x="4799724" y="481724"/>
                      <a:pt x="4918841" y="462455"/>
                    </a:cubicBezTo>
                    <a:cubicBezTo>
                      <a:pt x="5037958" y="443186"/>
                      <a:pt x="5225392" y="176924"/>
                      <a:pt x="5349765" y="168165"/>
                    </a:cubicBezTo>
                    <a:cubicBezTo>
                      <a:pt x="5474138" y="159406"/>
                      <a:pt x="5549462" y="425668"/>
                      <a:pt x="5665076" y="409903"/>
                    </a:cubicBezTo>
                    <a:cubicBezTo>
                      <a:pt x="5780690" y="394138"/>
                      <a:pt x="5938346" y="82331"/>
                      <a:pt x="6043449" y="73572"/>
                    </a:cubicBezTo>
                    <a:cubicBezTo>
                      <a:pt x="6148552" y="64813"/>
                      <a:pt x="6202856" y="369613"/>
                      <a:pt x="6295697" y="357351"/>
                    </a:cubicBezTo>
                    <a:cubicBezTo>
                      <a:pt x="6388538" y="345089"/>
                      <a:pt x="6507656" y="0"/>
                      <a:pt x="6600497" y="0"/>
                    </a:cubicBezTo>
                    <a:cubicBezTo>
                      <a:pt x="6693338" y="0"/>
                      <a:pt x="6841358" y="268013"/>
                      <a:pt x="6915807" y="357351"/>
                    </a:cubicBezTo>
                  </a:path>
                </a:pathLst>
              </a:custGeom>
              <a:noFill/>
              <a:ln w="4445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977BFB-693A-13FD-6858-226D1D1565D5}"/>
                  </a:ext>
                </a:extLst>
              </p:cNvPr>
              <p:cNvSpPr/>
              <p:nvPr/>
            </p:nvSpPr>
            <p:spPr bwMode="auto">
              <a:xfrm>
                <a:off x="4109544" y="5202621"/>
                <a:ext cx="4056994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A7D7D8-BC02-AFEE-339F-28F7EA60182E}"/>
                  </a:ext>
                </a:extLst>
              </p:cNvPr>
              <p:cNvSpPr/>
              <p:nvPr/>
            </p:nvSpPr>
            <p:spPr bwMode="auto">
              <a:xfrm>
                <a:off x="998482" y="5202621"/>
                <a:ext cx="966952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975AD-FD5F-30A7-9799-140EA1545DAF}"/>
                </a:ext>
              </a:extLst>
            </p:cNvPr>
            <p:cNvSpPr/>
            <p:nvPr/>
          </p:nvSpPr>
          <p:spPr bwMode="auto">
            <a:xfrm>
              <a:off x="1450424" y="3808703"/>
              <a:ext cx="6915807" cy="767290"/>
            </a:xfrm>
            <a:custGeom>
              <a:avLst/>
              <a:gdLst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62400 w 6831724"/>
                <a:gd name="connsiteY13" fmla="*/ 137018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252632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83485 h 483520"/>
                <a:gd name="connsiteX1" fmla="*/ 231227 w 6831724"/>
                <a:gd name="connsiteY1" fmla="*/ 210216 h 483520"/>
                <a:gd name="connsiteX2" fmla="*/ 483476 w 6831724"/>
                <a:gd name="connsiteY2" fmla="*/ 483485 h 483520"/>
                <a:gd name="connsiteX3" fmla="*/ 840827 w 6831724"/>
                <a:gd name="connsiteY3" fmla="*/ 231236 h 483520"/>
                <a:gd name="connsiteX4" fmla="*/ 1166648 w 6831724"/>
                <a:gd name="connsiteY4" fmla="*/ 472974 h 483520"/>
                <a:gd name="connsiteX5" fmla="*/ 1460938 w 6831724"/>
                <a:gd name="connsiteY5" fmla="*/ 220726 h 483520"/>
                <a:gd name="connsiteX6" fmla="*/ 1797269 w 6831724"/>
                <a:gd name="connsiteY6" fmla="*/ 462464 h 483520"/>
                <a:gd name="connsiteX7" fmla="*/ 2081048 w 6831724"/>
                <a:gd name="connsiteY7" fmla="*/ 252257 h 483520"/>
                <a:gd name="connsiteX8" fmla="*/ 2417379 w 6831724"/>
                <a:gd name="connsiteY8" fmla="*/ 472974 h 483520"/>
                <a:gd name="connsiteX9" fmla="*/ 2701158 w 6831724"/>
                <a:gd name="connsiteY9" fmla="*/ 262767 h 483520"/>
                <a:gd name="connsiteX10" fmla="*/ 2995448 w 6831724"/>
                <a:gd name="connsiteY10" fmla="*/ 451954 h 483520"/>
                <a:gd name="connsiteX11" fmla="*/ 3342289 w 6831724"/>
                <a:gd name="connsiteY11" fmla="*/ 220726 h 483520"/>
                <a:gd name="connsiteX12" fmla="*/ 3615558 w 6831724"/>
                <a:gd name="connsiteY12" fmla="*/ 367871 h 483520"/>
                <a:gd name="connsiteX13" fmla="*/ 3972911 w 6831724"/>
                <a:gd name="connsiteY13" fmla="*/ 84091 h 483520"/>
                <a:gd name="connsiteX14" fmla="*/ 4288220 w 6831724"/>
                <a:gd name="connsiteY14" fmla="*/ 273278 h 483520"/>
                <a:gd name="connsiteX15" fmla="*/ 4635062 w 6831724"/>
                <a:gd name="connsiteY15" fmla="*/ 8 h 483520"/>
                <a:gd name="connsiteX16" fmla="*/ 4918841 w 6831724"/>
                <a:gd name="connsiteY16" fmla="*/ 283788 h 483520"/>
                <a:gd name="connsiteX17" fmla="*/ 5339255 w 6831724"/>
                <a:gd name="connsiteY17" fmla="*/ 21030 h 483520"/>
                <a:gd name="connsiteX18" fmla="*/ 5644055 w 6831724"/>
                <a:gd name="connsiteY18" fmla="*/ 220726 h 483520"/>
                <a:gd name="connsiteX19" fmla="*/ 6001407 w 6831724"/>
                <a:gd name="connsiteY19" fmla="*/ 31540 h 483520"/>
                <a:gd name="connsiteX20" fmla="*/ 6274676 w 6831724"/>
                <a:gd name="connsiteY20" fmla="*/ 199705 h 483520"/>
                <a:gd name="connsiteX21" fmla="*/ 6589986 w 6831724"/>
                <a:gd name="connsiteY21" fmla="*/ 21030 h 483520"/>
                <a:gd name="connsiteX22" fmla="*/ 6831724 w 6831724"/>
                <a:gd name="connsiteY22" fmla="*/ 199705 h 483520"/>
                <a:gd name="connsiteX0" fmla="*/ 0 w 6831724"/>
                <a:gd name="connsiteY0" fmla="*/ 484401 h 484436"/>
                <a:gd name="connsiteX1" fmla="*/ 231227 w 6831724"/>
                <a:gd name="connsiteY1" fmla="*/ 211132 h 484436"/>
                <a:gd name="connsiteX2" fmla="*/ 483476 w 6831724"/>
                <a:gd name="connsiteY2" fmla="*/ 484401 h 484436"/>
                <a:gd name="connsiteX3" fmla="*/ 840827 w 6831724"/>
                <a:gd name="connsiteY3" fmla="*/ 232152 h 484436"/>
                <a:gd name="connsiteX4" fmla="*/ 1166648 w 6831724"/>
                <a:gd name="connsiteY4" fmla="*/ 473890 h 484436"/>
                <a:gd name="connsiteX5" fmla="*/ 1460938 w 6831724"/>
                <a:gd name="connsiteY5" fmla="*/ 221642 h 484436"/>
                <a:gd name="connsiteX6" fmla="*/ 1797269 w 6831724"/>
                <a:gd name="connsiteY6" fmla="*/ 463380 h 484436"/>
                <a:gd name="connsiteX7" fmla="*/ 2081048 w 6831724"/>
                <a:gd name="connsiteY7" fmla="*/ 253173 h 484436"/>
                <a:gd name="connsiteX8" fmla="*/ 2417379 w 6831724"/>
                <a:gd name="connsiteY8" fmla="*/ 473890 h 484436"/>
                <a:gd name="connsiteX9" fmla="*/ 2701158 w 6831724"/>
                <a:gd name="connsiteY9" fmla="*/ 263683 h 484436"/>
                <a:gd name="connsiteX10" fmla="*/ 2995448 w 6831724"/>
                <a:gd name="connsiteY10" fmla="*/ 452870 h 484436"/>
                <a:gd name="connsiteX11" fmla="*/ 3342289 w 6831724"/>
                <a:gd name="connsiteY11" fmla="*/ 221642 h 484436"/>
                <a:gd name="connsiteX12" fmla="*/ 3615558 w 6831724"/>
                <a:gd name="connsiteY12" fmla="*/ 368787 h 484436"/>
                <a:gd name="connsiteX13" fmla="*/ 3972911 w 6831724"/>
                <a:gd name="connsiteY13" fmla="*/ 85007 h 484436"/>
                <a:gd name="connsiteX14" fmla="*/ 4288220 w 6831724"/>
                <a:gd name="connsiteY14" fmla="*/ 274194 h 484436"/>
                <a:gd name="connsiteX15" fmla="*/ 4635062 w 6831724"/>
                <a:gd name="connsiteY15" fmla="*/ 924 h 484436"/>
                <a:gd name="connsiteX16" fmla="*/ 4918841 w 6831724"/>
                <a:gd name="connsiteY16" fmla="*/ 179601 h 484436"/>
                <a:gd name="connsiteX17" fmla="*/ 5339255 w 6831724"/>
                <a:gd name="connsiteY17" fmla="*/ 21946 h 484436"/>
                <a:gd name="connsiteX18" fmla="*/ 5644055 w 6831724"/>
                <a:gd name="connsiteY18" fmla="*/ 221642 h 484436"/>
                <a:gd name="connsiteX19" fmla="*/ 6001407 w 6831724"/>
                <a:gd name="connsiteY19" fmla="*/ 32456 h 484436"/>
                <a:gd name="connsiteX20" fmla="*/ 6274676 w 6831724"/>
                <a:gd name="connsiteY20" fmla="*/ 200621 h 484436"/>
                <a:gd name="connsiteX21" fmla="*/ 6589986 w 6831724"/>
                <a:gd name="connsiteY21" fmla="*/ 21946 h 484436"/>
                <a:gd name="connsiteX22" fmla="*/ 6831724 w 6831724"/>
                <a:gd name="connsiteY22" fmla="*/ 200621 h 484436"/>
                <a:gd name="connsiteX0" fmla="*/ 0 w 6831724"/>
                <a:gd name="connsiteY0" fmla="*/ 599218 h 599253"/>
                <a:gd name="connsiteX1" fmla="*/ 231227 w 6831724"/>
                <a:gd name="connsiteY1" fmla="*/ 325949 h 599253"/>
                <a:gd name="connsiteX2" fmla="*/ 483476 w 6831724"/>
                <a:gd name="connsiteY2" fmla="*/ 599218 h 599253"/>
                <a:gd name="connsiteX3" fmla="*/ 840827 w 6831724"/>
                <a:gd name="connsiteY3" fmla="*/ 346969 h 599253"/>
                <a:gd name="connsiteX4" fmla="*/ 1166648 w 6831724"/>
                <a:gd name="connsiteY4" fmla="*/ 588707 h 599253"/>
                <a:gd name="connsiteX5" fmla="*/ 1460938 w 6831724"/>
                <a:gd name="connsiteY5" fmla="*/ 336459 h 599253"/>
                <a:gd name="connsiteX6" fmla="*/ 1797269 w 6831724"/>
                <a:gd name="connsiteY6" fmla="*/ 578197 h 599253"/>
                <a:gd name="connsiteX7" fmla="*/ 2081048 w 6831724"/>
                <a:gd name="connsiteY7" fmla="*/ 367990 h 599253"/>
                <a:gd name="connsiteX8" fmla="*/ 2417379 w 6831724"/>
                <a:gd name="connsiteY8" fmla="*/ 588707 h 599253"/>
                <a:gd name="connsiteX9" fmla="*/ 2701158 w 6831724"/>
                <a:gd name="connsiteY9" fmla="*/ 378500 h 599253"/>
                <a:gd name="connsiteX10" fmla="*/ 2995448 w 6831724"/>
                <a:gd name="connsiteY10" fmla="*/ 567687 h 599253"/>
                <a:gd name="connsiteX11" fmla="*/ 3342289 w 6831724"/>
                <a:gd name="connsiteY11" fmla="*/ 336459 h 599253"/>
                <a:gd name="connsiteX12" fmla="*/ 3615558 w 6831724"/>
                <a:gd name="connsiteY12" fmla="*/ 483604 h 599253"/>
                <a:gd name="connsiteX13" fmla="*/ 3972911 w 6831724"/>
                <a:gd name="connsiteY13" fmla="*/ 199824 h 599253"/>
                <a:gd name="connsiteX14" fmla="*/ 4288220 w 6831724"/>
                <a:gd name="connsiteY14" fmla="*/ 389011 h 599253"/>
                <a:gd name="connsiteX15" fmla="*/ 4635062 w 6831724"/>
                <a:gd name="connsiteY15" fmla="*/ 115741 h 599253"/>
                <a:gd name="connsiteX16" fmla="*/ 4918841 w 6831724"/>
                <a:gd name="connsiteY16" fmla="*/ 294418 h 599253"/>
                <a:gd name="connsiteX17" fmla="*/ 5349765 w 6831724"/>
                <a:gd name="connsiteY17" fmla="*/ 128 h 599253"/>
                <a:gd name="connsiteX18" fmla="*/ 5644055 w 6831724"/>
                <a:gd name="connsiteY18" fmla="*/ 336459 h 599253"/>
                <a:gd name="connsiteX19" fmla="*/ 6001407 w 6831724"/>
                <a:gd name="connsiteY19" fmla="*/ 147273 h 599253"/>
                <a:gd name="connsiteX20" fmla="*/ 6274676 w 6831724"/>
                <a:gd name="connsiteY20" fmla="*/ 315438 h 599253"/>
                <a:gd name="connsiteX21" fmla="*/ 6589986 w 6831724"/>
                <a:gd name="connsiteY21" fmla="*/ 136763 h 599253"/>
                <a:gd name="connsiteX22" fmla="*/ 6831724 w 6831724"/>
                <a:gd name="connsiteY22" fmla="*/ 315438 h 599253"/>
                <a:gd name="connsiteX0" fmla="*/ 0 w 6831724"/>
                <a:gd name="connsiteY0" fmla="*/ 599338 h 599373"/>
                <a:gd name="connsiteX1" fmla="*/ 231227 w 6831724"/>
                <a:gd name="connsiteY1" fmla="*/ 326069 h 599373"/>
                <a:gd name="connsiteX2" fmla="*/ 483476 w 6831724"/>
                <a:gd name="connsiteY2" fmla="*/ 599338 h 599373"/>
                <a:gd name="connsiteX3" fmla="*/ 840827 w 6831724"/>
                <a:gd name="connsiteY3" fmla="*/ 347089 h 599373"/>
                <a:gd name="connsiteX4" fmla="*/ 1166648 w 6831724"/>
                <a:gd name="connsiteY4" fmla="*/ 588827 h 599373"/>
                <a:gd name="connsiteX5" fmla="*/ 1460938 w 6831724"/>
                <a:gd name="connsiteY5" fmla="*/ 336579 h 599373"/>
                <a:gd name="connsiteX6" fmla="*/ 1797269 w 6831724"/>
                <a:gd name="connsiteY6" fmla="*/ 578317 h 599373"/>
                <a:gd name="connsiteX7" fmla="*/ 2081048 w 6831724"/>
                <a:gd name="connsiteY7" fmla="*/ 368110 h 599373"/>
                <a:gd name="connsiteX8" fmla="*/ 2417379 w 6831724"/>
                <a:gd name="connsiteY8" fmla="*/ 588827 h 599373"/>
                <a:gd name="connsiteX9" fmla="*/ 2701158 w 6831724"/>
                <a:gd name="connsiteY9" fmla="*/ 378620 h 599373"/>
                <a:gd name="connsiteX10" fmla="*/ 2995448 w 6831724"/>
                <a:gd name="connsiteY10" fmla="*/ 567807 h 599373"/>
                <a:gd name="connsiteX11" fmla="*/ 3342289 w 6831724"/>
                <a:gd name="connsiteY11" fmla="*/ 336579 h 599373"/>
                <a:gd name="connsiteX12" fmla="*/ 3615558 w 6831724"/>
                <a:gd name="connsiteY12" fmla="*/ 483724 h 599373"/>
                <a:gd name="connsiteX13" fmla="*/ 3972911 w 6831724"/>
                <a:gd name="connsiteY13" fmla="*/ 199944 h 599373"/>
                <a:gd name="connsiteX14" fmla="*/ 4288220 w 6831724"/>
                <a:gd name="connsiteY14" fmla="*/ 389131 h 599373"/>
                <a:gd name="connsiteX15" fmla="*/ 4635062 w 6831724"/>
                <a:gd name="connsiteY15" fmla="*/ 115861 h 599373"/>
                <a:gd name="connsiteX16" fmla="*/ 4918841 w 6831724"/>
                <a:gd name="connsiteY16" fmla="*/ 294538 h 599373"/>
                <a:gd name="connsiteX17" fmla="*/ 5349765 w 6831724"/>
                <a:gd name="connsiteY17" fmla="*/ 248 h 599373"/>
                <a:gd name="connsiteX18" fmla="*/ 5665076 w 6831724"/>
                <a:gd name="connsiteY18" fmla="*/ 241986 h 599373"/>
                <a:gd name="connsiteX19" fmla="*/ 6001407 w 6831724"/>
                <a:gd name="connsiteY19" fmla="*/ 147393 h 599373"/>
                <a:gd name="connsiteX20" fmla="*/ 6274676 w 6831724"/>
                <a:gd name="connsiteY20" fmla="*/ 315558 h 599373"/>
                <a:gd name="connsiteX21" fmla="*/ 6589986 w 6831724"/>
                <a:gd name="connsiteY21" fmla="*/ 136883 h 599373"/>
                <a:gd name="connsiteX22" fmla="*/ 6831724 w 6831724"/>
                <a:gd name="connsiteY22" fmla="*/ 315558 h 599373"/>
                <a:gd name="connsiteX0" fmla="*/ 0 w 6831724"/>
                <a:gd name="connsiteY0" fmla="*/ 620514 h 620549"/>
                <a:gd name="connsiteX1" fmla="*/ 231227 w 6831724"/>
                <a:gd name="connsiteY1" fmla="*/ 347245 h 620549"/>
                <a:gd name="connsiteX2" fmla="*/ 483476 w 6831724"/>
                <a:gd name="connsiteY2" fmla="*/ 620514 h 620549"/>
                <a:gd name="connsiteX3" fmla="*/ 840827 w 6831724"/>
                <a:gd name="connsiteY3" fmla="*/ 368265 h 620549"/>
                <a:gd name="connsiteX4" fmla="*/ 1166648 w 6831724"/>
                <a:gd name="connsiteY4" fmla="*/ 610003 h 620549"/>
                <a:gd name="connsiteX5" fmla="*/ 1460938 w 6831724"/>
                <a:gd name="connsiteY5" fmla="*/ 357755 h 620549"/>
                <a:gd name="connsiteX6" fmla="*/ 1797269 w 6831724"/>
                <a:gd name="connsiteY6" fmla="*/ 599493 h 620549"/>
                <a:gd name="connsiteX7" fmla="*/ 2081048 w 6831724"/>
                <a:gd name="connsiteY7" fmla="*/ 389286 h 620549"/>
                <a:gd name="connsiteX8" fmla="*/ 2417379 w 6831724"/>
                <a:gd name="connsiteY8" fmla="*/ 610003 h 620549"/>
                <a:gd name="connsiteX9" fmla="*/ 2701158 w 6831724"/>
                <a:gd name="connsiteY9" fmla="*/ 399796 h 620549"/>
                <a:gd name="connsiteX10" fmla="*/ 2995448 w 6831724"/>
                <a:gd name="connsiteY10" fmla="*/ 588983 h 620549"/>
                <a:gd name="connsiteX11" fmla="*/ 3342289 w 6831724"/>
                <a:gd name="connsiteY11" fmla="*/ 357755 h 620549"/>
                <a:gd name="connsiteX12" fmla="*/ 3615558 w 6831724"/>
                <a:gd name="connsiteY12" fmla="*/ 504900 h 620549"/>
                <a:gd name="connsiteX13" fmla="*/ 3972911 w 6831724"/>
                <a:gd name="connsiteY13" fmla="*/ 221120 h 620549"/>
                <a:gd name="connsiteX14" fmla="*/ 4288220 w 6831724"/>
                <a:gd name="connsiteY14" fmla="*/ 410307 h 620549"/>
                <a:gd name="connsiteX15" fmla="*/ 4635062 w 6831724"/>
                <a:gd name="connsiteY15" fmla="*/ 137037 h 620549"/>
                <a:gd name="connsiteX16" fmla="*/ 4918841 w 6831724"/>
                <a:gd name="connsiteY16" fmla="*/ 315714 h 620549"/>
                <a:gd name="connsiteX17" fmla="*/ 5349765 w 6831724"/>
                <a:gd name="connsiteY17" fmla="*/ 21424 h 620549"/>
                <a:gd name="connsiteX18" fmla="*/ 5665076 w 6831724"/>
                <a:gd name="connsiteY18" fmla="*/ 263162 h 620549"/>
                <a:gd name="connsiteX19" fmla="*/ 6032938 w 6831724"/>
                <a:gd name="connsiteY19" fmla="*/ 403 h 620549"/>
                <a:gd name="connsiteX20" fmla="*/ 6274676 w 6831724"/>
                <a:gd name="connsiteY20" fmla="*/ 336734 h 620549"/>
                <a:gd name="connsiteX21" fmla="*/ 6589986 w 6831724"/>
                <a:gd name="connsiteY21" fmla="*/ 158059 h 620549"/>
                <a:gd name="connsiteX22" fmla="*/ 6831724 w 6831724"/>
                <a:gd name="connsiteY22" fmla="*/ 336734 h 620549"/>
                <a:gd name="connsiteX0" fmla="*/ 0 w 6831724"/>
                <a:gd name="connsiteY0" fmla="*/ 620401 h 620436"/>
                <a:gd name="connsiteX1" fmla="*/ 231227 w 6831724"/>
                <a:gd name="connsiteY1" fmla="*/ 347132 h 620436"/>
                <a:gd name="connsiteX2" fmla="*/ 483476 w 6831724"/>
                <a:gd name="connsiteY2" fmla="*/ 620401 h 620436"/>
                <a:gd name="connsiteX3" fmla="*/ 840827 w 6831724"/>
                <a:gd name="connsiteY3" fmla="*/ 368152 h 620436"/>
                <a:gd name="connsiteX4" fmla="*/ 1166648 w 6831724"/>
                <a:gd name="connsiteY4" fmla="*/ 609890 h 620436"/>
                <a:gd name="connsiteX5" fmla="*/ 1460938 w 6831724"/>
                <a:gd name="connsiteY5" fmla="*/ 357642 h 620436"/>
                <a:gd name="connsiteX6" fmla="*/ 1797269 w 6831724"/>
                <a:gd name="connsiteY6" fmla="*/ 599380 h 620436"/>
                <a:gd name="connsiteX7" fmla="*/ 2081048 w 6831724"/>
                <a:gd name="connsiteY7" fmla="*/ 389173 h 620436"/>
                <a:gd name="connsiteX8" fmla="*/ 2417379 w 6831724"/>
                <a:gd name="connsiteY8" fmla="*/ 609890 h 620436"/>
                <a:gd name="connsiteX9" fmla="*/ 2701158 w 6831724"/>
                <a:gd name="connsiteY9" fmla="*/ 399683 h 620436"/>
                <a:gd name="connsiteX10" fmla="*/ 2995448 w 6831724"/>
                <a:gd name="connsiteY10" fmla="*/ 588870 h 620436"/>
                <a:gd name="connsiteX11" fmla="*/ 3342289 w 6831724"/>
                <a:gd name="connsiteY11" fmla="*/ 357642 h 620436"/>
                <a:gd name="connsiteX12" fmla="*/ 3615558 w 6831724"/>
                <a:gd name="connsiteY12" fmla="*/ 504787 h 620436"/>
                <a:gd name="connsiteX13" fmla="*/ 3972911 w 6831724"/>
                <a:gd name="connsiteY13" fmla="*/ 221007 h 620436"/>
                <a:gd name="connsiteX14" fmla="*/ 4288220 w 6831724"/>
                <a:gd name="connsiteY14" fmla="*/ 410194 h 620436"/>
                <a:gd name="connsiteX15" fmla="*/ 4635062 w 6831724"/>
                <a:gd name="connsiteY15" fmla="*/ 136924 h 620436"/>
                <a:gd name="connsiteX16" fmla="*/ 4918841 w 6831724"/>
                <a:gd name="connsiteY16" fmla="*/ 315601 h 620436"/>
                <a:gd name="connsiteX17" fmla="*/ 5349765 w 6831724"/>
                <a:gd name="connsiteY17" fmla="*/ 21311 h 620436"/>
                <a:gd name="connsiteX18" fmla="*/ 5665076 w 6831724"/>
                <a:gd name="connsiteY18" fmla="*/ 263049 h 620436"/>
                <a:gd name="connsiteX19" fmla="*/ 6032938 w 6831724"/>
                <a:gd name="connsiteY19" fmla="*/ 290 h 620436"/>
                <a:gd name="connsiteX20" fmla="*/ 6295697 w 6831724"/>
                <a:gd name="connsiteY20" fmla="*/ 210497 h 620436"/>
                <a:gd name="connsiteX21" fmla="*/ 6589986 w 6831724"/>
                <a:gd name="connsiteY21" fmla="*/ 157946 h 620436"/>
                <a:gd name="connsiteX22" fmla="*/ 6831724 w 6831724"/>
                <a:gd name="connsiteY22" fmla="*/ 336621 h 620436"/>
                <a:gd name="connsiteX0" fmla="*/ 0 w 6831724"/>
                <a:gd name="connsiteY0" fmla="*/ 693904 h 693939"/>
                <a:gd name="connsiteX1" fmla="*/ 231227 w 6831724"/>
                <a:gd name="connsiteY1" fmla="*/ 420635 h 693939"/>
                <a:gd name="connsiteX2" fmla="*/ 483476 w 6831724"/>
                <a:gd name="connsiteY2" fmla="*/ 693904 h 693939"/>
                <a:gd name="connsiteX3" fmla="*/ 840827 w 6831724"/>
                <a:gd name="connsiteY3" fmla="*/ 441655 h 693939"/>
                <a:gd name="connsiteX4" fmla="*/ 1166648 w 6831724"/>
                <a:gd name="connsiteY4" fmla="*/ 683393 h 693939"/>
                <a:gd name="connsiteX5" fmla="*/ 1460938 w 6831724"/>
                <a:gd name="connsiteY5" fmla="*/ 431145 h 693939"/>
                <a:gd name="connsiteX6" fmla="*/ 1797269 w 6831724"/>
                <a:gd name="connsiteY6" fmla="*/ 672883 h 693939"/>
                <a:gd name="connsiteX7" fmla="*/ 2081048 w 6831724"/>
                <a:gd name="connsiteY7" fmla="*/ 462676 h 693939"/>
                <a:gd name="connsiteX8" fmla="*/ 2417379 w 6831724"/>
                <a:gd name="connsiteY8" fmla="*/ 683393 h 693939"/>
                <a:gd name="connsiteX9" fmla="*/ 2701158 w 6831724"/>
                <a:gd name="connsiteY9" fmla="*/ 473186 h 693939"/>
                <a:gd name="connsiteX10" fmla="*/ 2995448 w 6831724"/>
                <a:gd name="connsiteY10" fmla="*/ 662373 h 693939"/>
                <a:gd name="connsiteX11" fmla="*/ 3342289 w 6831724"/>
                <a:gd name="connsiteY11" fmla="*/ 431145 h 693939"/>
                <a:gd name="connsiteX12" fmla="*/ 3615558 w 6831724"/>
                <a:gd name="connsiteY12" fmla="*/ 578290 h 693939"/>
                <a:gd name="connsiteX13" fmla="*/ 3972911 w 6831724"/>
                <a:gd name="connsiteY13" fmla="*/ 294510 h 693939"/>
                <a:gd name="connsiteX14" fmla="*/ 4288220 w 6831724"/>
                <a:gd name="connsiteY14" fmla="*/ 483697 h 693939"/>
                <a:gd name="connsiteX15" fmla="*/ 4635062 w 6831724"/>
                <a:gd name="connsiteY15" fmla="*/ 210427 h 693939"/>
                <a:gd name="connsiteX16" fmla="*/ 4918841 w 6831724"/>
                <a:gd name="connsiteY16" fmla="*/ 389104 h 693939"/>
                <a:gd name="connsiteX17" fmla="*/ 5349765 w 6831724"/>
                <a:gd name="connsiteY17" fmla="*/ 94814 h 693939"/>
                <a:gd name="connsiteX18" fmla="*/ 5665076 w 6831724"/>
                <a:gd name="connsiteY18" fmla="*/ 336552 h 693939"/>
                <a:gd name="connsiteX19" fmla="*/ 6043449 w 6831724"/>
                <a:gd name="connsiteY19" fmla="*/ 221 h 693939"/>
                <a:gd name="connsiteX20" fmla="*/ 6295697 w 6831724"/>
                <a:gd name="connsiteY20" fmla="*/ 284000 h 693939"/>
                <a:gd name="connsiteX21" fmla="*/ 6589986 w 6831724"/>
                <a:gd name="connsiteY21" fmla="*/ 231449 h 693939"/>
                <a:gd name="connsiteX22" fmla="*/ 6831724 w 6831724"/>
                <a:gd name="connsiteY22" fmla="*/ 410124 h 693939"/>
                <a:gd name="connsiteX0" fmla="*/ 0 w 6831724"/>
                <a:gd name="connsiteY0" fmla="*/ 693886 h 693921"/>
                <a:gd name="connsiteX1" fmla="*/ 231227 w 6831724"/>
                <a:gd name="connsiteY1" fmla="*/ 420617 h 693921"/>
                <a:gd name="connsiteX2" fmla="*/ 483476 w 6831724"/>
                <a:gd name="connsiteY2" fmla="*/ 693886 h 693921"/>
                <a:gd name="connsiteX3" fmla="*/ 840827 w 6831724"/>
                <a:gd name="connsiteY3" fmla="*/ 441637 h 693921"/>
                <a:gd name="connsiteX4" fmla="*/ 1166648 w 6831724"/>
                <a:gd name="connsiteY4" fmla="*/ 683375 h 693921"/>
                <a:gd name="connsiteX5" fmla="*/ 1460938 w 6831724"/>
                <a:gd name="connsiteY5" fmla="*/ 431127 h 693921"/>
                <a:gd name="connsiteX6" fmla="*/ 1797269 w 6831724"/>
                <a:gd name="connsiteY6" fmla="*/ 672865 h 693921"/>
                <a:gd name="connsiteX7" fmla="*/ 2081048 w 6831724"/>
                <a:gd name="connsiteY7" fmla="*/ 462658 h 693921"/>
                <a:gd name="connsiteX8" fmla="*/ 2417379 w 6831724"/>
                <a:gd name="connsiteY8" fmla="*/ 683375 h 693921"/>
                <a:gd name="connsiteX9" fmla="*/ 2701158 w 6831724"/>
                <a:gd name="connsiteY9" fmla="*/ 473168 h 693921"/>
                <a:gd name="connsiteX10" fmla="*/ 2995448 w 6831724"/>
                <a:gd name="connsiteY10" fmla="*/ 662355 h 693921"/>
                <a:gd name="connsiteX11" fmla="*/ 3342289 w 6831724"/>
                <a:gd name="connsiteY11" fmla="*/ 431127 h 693921"/>
                <a:gd name="connsiteX12" fmla="*/ 3615558 w 6831724"/>
                <a:gd name="connsiteY12" fmla="*/ 578272 h 693921"/>
                <a:gd name="connsiteX13" fmla="*/ 3972911 w 6831724"/>
                <a:gd name="connsiteY13" fmla="*/ 294492 h 693921"/>
                <a:gd name="connsiteX14" fmla="*/ 4288220 w 6831724"/>
                <a:gd name="connsiteY14" fmla="*/ 483679 h 693921"/>
                <a:gd name="connsiteX15" fmla="*/ 4635062 w 6831724"/>
                <a:gd name="connsiteY15" fmla="*/ 210409 h 693921"/>
                <a:gd name="connsiteX16" fmla="*/ 4918841 w 6831724"/>
                <a:gd name="connsiteY16" fmla="*/ 389086 h 693921"/>
                <a:gd name="connsiteX17" fmla="*/ 5349765 w 6831724"/>
                <a:gd name="connsiteY17" fmla="*/ 94796 h 693921"/>
                <a:gd name="connsiteX18" fmla="*/ 5665076 w 6831724"/>
                <a:gd name="connsiteY18" fmla="*/ 336534 h 693921"/>
                <a:gd name="connsiteX19" fmla="*/ 6043449 w 6831724"/>
                <a:gd name="connsiteY19" fmla="*/ 203 h 693921"/>
                <a:gd name="connsiteX20" fmla="*/ 6295697 w 6831724"/>
                <a:gd name="connsiteY20" fmla="*/ 283982 h 693921"/>
                <a:gd name="connsiteX21" fmla="*/ 6579476 w 6831724"/>
                <a:gd name="connsiteY21" fmla="*/ 84286 h 693921"/>
                <a:gd name="connsiteX22" fmla="*/ 6831724 w 6831724"/>
                <a:gd name="connsiteY22" fmla="*/ 410106 h 693921"/>
                <a:gd name="connsiteX0" fmla="*/ 0 w 6831724"/>
                <a:gd name="connsiteY0" fmla="*/ 767255 h 767290"/>
                <a:gd name="connsiteX1" fmla="*/ 231227 w 6831724"/>
                <a:gd name="connsiteY1" fmla="*/ 493986 h 767290"/>
                <a:gd name="connsiteX2" fmla="*/ 483476 w 6831724"/>
                <a:gd name="connsiteY2" fmla="*/ 767255 h 767290"/>
                <a:gd name="connsiteX3" fmla="*/ 840827 w 6831724"/>
                <a:gd name="connsiteY3" fmla="*/ 515006 h 767290"/>
                <a:gd name="connsiteX4" fmla="*/ 1166648 w 6831724"/>
                <a:gd name="connsiteY4" fmla="*/ 756744 h 767290"/>
                <a:gd name="connsiteX5" fmla="*/ 1460938 w 6831724"/>
                <a:gd name="connsiteY5" fmla="*/ 504496 h 767290"/>
                <a:gd name="connsiteX6" fmla="*/ 1797269 w 6831724"/>
                <a:gd name="connsiteY6" fmla="*/ 746234 h 767290"/>
                <a:gd name="connsiteX7" fmla="*/ 2081048 w 6831724"/>
                <a:gd name="connsiteY7" fmla="*/ 536027 h 767290"/>
                <a:gd name="connsiteX8" fmla="*/ 2417379 w 6831724"/>
                <a:gd name="connsiteY8" fmla="*/ 756744 h 767290"/>
                <a:gd name="connsiteX9" fmla="*/ 2701158 w 6831724"/>
                <a:gd name="connsiteY9" fmla="*/ 546537 h 767290"/>
                <a:gd name="connsiteX10" fmla="*/ 2995448 w 6831724"/>
                <a:gd name="connsiteY10" fmla="*/ 735724 h 767290"/>
                <a:gd name="connsiteX11" fmla="*/ 3342289 w 6831724"/>
                <a:gd name="connsiteY11" fmla="*/ 504496 h 767290"/>
                <a:gd name="connsiteX12" fmla="*/ 3615558 w 6831724"/>
                <a:gd name="connsiteY12" fmla="*/ 651641 h 767290"/>
                <a:gd name="connsiteX13" fmla="*/ 3972911 w 6831724"/>
                <a:gd name="connsiteY13" fmla="*/ 367861 h 767290"/>
                <a:gd name="connsiteX14" fmla="*/ 4288220 w 6831724"/>
                <a:gd name="connsiteY14" fmla="*/ 557048 h 767290"/>
                <a:gd name="connsiteX15" fmla="*/ 4635062 w 6831724"/>
                <a:gd name="connsiteY15" fmla="*/ 283778 h 767290"/>
                <a:gd name="connsiteX16" fmla="*/ 4918841 w 6831724"/>
                <a:gd name="connsiteY16" fmla="*/ 462455 h 767290"/>
                <a:gd name="connsiteX17" fmla="*/ 5349765 w 6831724"/>
                <a:gd name="connsiteY17" fmla="*/ 168165 h 767290"/>
                <a:gd name="connsiteX18" fmla="*/ 5665076 w 6831724"/>
                <a:gd name="connsiteY18" fmla="*/ 409903 h 767290"/>
                <a:gd name="connsiteX19" fmla="*/ 6043449 w 6831724"/>
                <a:gd name="connsiteY19" fmla="*/ 73572 h 767290"/>
                <a:gd name="connsiteX20" fmla="*/ 6295697 w 6831724"/>
                <a:gd name="connsiteY20" fmla="*/ 357351 h 767290"/>
                <a:gd name="connsiteX21" fmla="*/ 6600497 w 6831724"/>
                <a:gd name="connsiteY21" fmla="*/ 0 h 767290"/>
                <a:gd name="connsiteX22" fmla="*/ 6831724 w 6831724"/>
                <a:gd name="connsiteY22" fmla="*/ 483475 h 767290"/>
                <a:gd name="connsiteX0" fmla="*/ 0 w 6915807"/>
                <a:gd name="connsiteY0" fmla="*/ 767255 h 767290"/>
                <a:gd name="connsiteX1" fmla="*/ 231227 w 6915807"/>
                <a:gd name="connsiteY1" fmla="*/ 493986 h 767290"/>
                <a:gd name="connsiteX2" fmla="*/ 483476 w 6915807"/>
                <a:gd name="connsiteY2" fmla="*/ 767255 h 767290"/>
                <a:gd name="connsiteX3" fmla="*/ 840827 w 6915807"/>
                <a:gd name="connsiteY3" fmla="*/ 515006 h 767290"/>
                <a:gd name="connsiteX4" fmla="*/ 1166648 w 6915807"/>
                <a:gd name="connsiteY4" fmla="*/ 756744 h 767290"/>
                <a:gd name="connsiteX5" fmla="*/ 1460938 w 6915807"/>
                <a:gd name="connsiteY5" fmla="*/ 504496 h 767290"/>
                <a:gd name="connsiteX6" fmla="*/ 1797269 w 6915807"/>
                <a:gd name="connsiteY6" fmla="*/ 746234 h 767290"/>
                <a:gd name="connsiteX7" fmla="*/ 2081048 w 6915807"/>
                <a:gd name="connsiteY7" fmla="*/ 536027 h 767290"/>
                <a:gd name="connsiteX8" fmla="*/ 2417379 w 6915807"/>
                <a:gd name="connsiteY8" fmla="*/ 756744 h 767290"/>
                <a:gd name="connsiteX9" fmla="*/ 2701158 w 6915807"/>
                <a:gd name="connsiteY9" fmla="*/ 546537 h 767290"/>
                <a:gd name="connsiteX10" fmla="*/ 2995448 w 6915807"/>
                <a:gd name="connsiteY10" fmla="*/ 735724 h 767290"/>
                <a:gd name="connsiteX11" fmla="*/ 3342289 w 6915807"/>
                <a:gd name="connsiteY11" fmla="*/ 504496 h 767290"/>
                <a:gd name="connsiteX12" fmla="*/ 3615558 w 6915807"/>
                <a:gd name="connsiteY12" fmla="*/ 651641 h 767290"/>
                <a:gd name="connsiteX13" fmla="*/ 3972911 w 6915807"/>
                <a:gd name="connsiteY13" fmla="*/ 367861 h 767290"/>
                <a:gd name="connsiteX14" fmla="*/ 4288220 w 6915807"/>
                <a:gd name="connsiteY14" fmla="*/ 557048 h 767290"/>
                <a:gd name="connsiteX15" fmla="*/ 4635062 w 6915807"/>
                <a:gd name="connsiteY15" fmla="*/ 283778 h 767290"/>
                <a:gd name="connsiteX16" fmla="*/ 4918841 w 6915807"/>
                <a:gd name="connsiteY16" fmla="*/ 462455 h 767290"/>
                <a:gd name="connsiteX17" fmla="*/ 5349765 w 6915807"/>
                <a:gd name="connsiteY17" fmla="*/ 168165 h 767290"/>
                <a:gd name="connsiteX18" fmla="*/ 5665076 w 6915807"/>
                <a:gd name="connsiteY18" fmla="*/ 409903 h 767290"/>
                <a:gd name="connsiteX19" fmla="*/ 6043449 w 6915807"/>
                <a:gd name="connsiteY19" fmla="*/ 73572 h 767290"/>
                <a:gd name="connsiteX20" fmla="*/ 6295697 w 6915807"/>
                <a:gd name="connsiteY20" fmla="*/ 357351 h 767290"/>
                <a:gd name="connsiteX21" fmla="*/ 6600497 w 6915807"/>
                <a:gd name="connsiteY21" fmla="*/ 0 h 767290"/>
                <a:gd name="connsiteX22" fmla="*/ 6915807 w 6915807"/>
                <a:gd name="connsiteY22" fmla="*/ 357351 h 76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15807" h="767290">
                  <a:moveTo>
                    <a:pt x="0" y="767255"/>
                  </a:moveTo>
                  <a:cubicBezTo>
                    <a:pt x="75324" y="630620"/>
                    <a:pt x="150648" y="493986"/>
                    <a:pt x="231227" y="493986"/>
                  </a:cubicBezTo>
                  <a:cubicBezTo>
                    <a:pt x="311806" y="493986"/>
                    <a:pt x="381876" y="763752"/>
                    <a:pt x="483476" y="767255"/>
                  </a:cubicBezTo>
                  <a:cubicBezTo>
                    <a:pt x="585076" y="770758"/>
                    <a:pt x="726965" y="516758"/>
                    <a:pt x="840827" y="515006"/>
                  </a:cubicBezTo>
                  <a:cubicBezTo>
                    <a:pt x="954689" y="513254"/>
                    <a:pt x="1063296" y="758496"/>
                    <a:pt x="1166648" y="756744"/>
                  </a:cubicBezTo>
                  <a:cubicBezTo>
                    <a:pt x="1270000" y="754992"/>
                    <a:pt x="1355835" y="506248"/>
                    <a:pt x="1460938" y="504496"/>
                  </a:cubicBezTo>
                  <a:cubicBezTo>
                    <a:pt x="1566041" y="502744"/>
                    <a:pt x="1693917" y="740979"/>
                    <a:pt x="1797269" y="746234"/>
                  </a:cubicBezTo>
                  <a:cubicBezTo>
                    <a:pt x="1900621" y="751489"/>
                    <a:pt x="1977696" y="534275"/>
                    <a:pt x="2081048" y="536027"/>
                  </a:cubicBezTo>
                  <a:cubicBezTo>
                    <a:pt x="2184400" y="537779"/>
                    <a:pt x="2314027" y="754992"/>
                    <a:pt x="2417379" y="756744"/>
                  </a:cubicBezTo>
                  <a:cubicBezTo>
                    <a:pt x="2520731" y="758496"/>
                    <a:pt x="2604813" y="550040"/>
                    <a:pt x="2701158" y="546537"/>
                  </a:cubicBezTo>
                  <a:cubicBezTo>
                    <a:pt x="2797503" y="543034"/>
                    <a:pt x="2888593" y="742731"/>
                    <a:pt x="2995448" y="735724"/>
                  </a:cubicBezTo>
                  <a:cubicBezTo>
                    <a:pt x="3102303" y="728717"/>
                    <a:pt x="3238937" y="518510"/>
                    <a:pt x="3342289" y="504496"/>
                  </a:cubicBezTo>
                  <a:cubicBezTo>
                    <a:pt x="3445641" y="490482"/>
                    <a:pt x="3510454" y="674413"/>
                    <a:pt x="3615558" y="651641"/>
                  </a:cubicBezTo>
                  <a:cubicBezTo>
                    <a:pt x="3720662" y="628869"/>
                    <a:pt x="3860801" y="383626"/>
                    <a:pt x="3972911" y="367861"/>
                  </a:cubicBezTo>
                  <a:cubicBezTo>
                    <a:pt x="4085021" y="352096"/>
                    <a:pt x="4177862" y="571062"/>
                    <a:pt x="4288220" y="557048"/>
                  </a:cubicBezTo>
                  <a:cubicBezTo>
                    <a:pt x="4398579" y="543034"/>
                    <a:pt x="4529959" y="299543"/>
                    <a:pt x="4635062" y="283778"/>
                  </a:cubicBezTo>
                  <a:cubicBezTo>
                    <a:pt x="4740165" y="268013"/>
                    <a:pt x="4799724" y="481724"/>
                    <a:pt x="4918841" y="462455"/>
                  </a:cubicBezTo>
                  <a:cubicBezTo>
                    <a:pt x="5037958" y="443186"/>
                    <a:pt x="5225392" y="176924"/>
                    <a:pt x="5349765" y="168165"/>
                  </a:cubicBezTo>
                  <a:cubicBezTo>
                    <a:pt x="5474138" y="159406"/>
                    <a:pt x="5549462" y="425668"/>
                    <a:pt x="5665076" y="409903"/>
                  </a:cubicBezTo>
                  <a:cubicBezTo>
                    <a:pt x="5780690" y="394138"/>
                    <a:pt x="5938346" y="82331"/>
                    <a:pt x="6043449" y="73572"/>
                  </a:cubicBezTo>
                  <a:cubicBezTo>
                    <a:pt x="6148552" y="64813"/>
                    <a:pt x="6202856" y="369613"/>
                    <a:pt x="6295697" y="357351"/>
                  </a:cubicBezTo>
                  <a:cubicBezTo>
                    <a:pt x="6388538" y="345089"/>
                    <a:pt x="6507656" y="0"/>
                    <a:pt x="6600497" y="0"/>
                  </a:cubicBezTo>
                  <a:cubicBezTo>
                    <a:pt x="6693338" y="0"/>
                    <a:pt x="6841358" y="268013"/>
                    <a:pt x="6915807" y="35735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13A14C-7147-1CC8-6EC6-44F46DCFCF70}"/>
                </a:ext>
              </a:extLst>
            </p:cNvPr>
            <p:cNvCxnSpPr/>
            <p:nvPr/>
          </p:nvCxnSpPr>
          <p:spPr bwMode="auto">
            <a:xfrm>
              <a:off x="1334810" y="5108028"/>
              <a:ext cx="740979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75F3D5-DC36-63B8-BECA-55591B2E8C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34810" y="3782411"/>
              <a:ext cx="0" cy="132561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3A2651-4B85-801F-AFDC-570F0FB50896}"/>
                </a:ext>
              </a:extLst>
            </p:cNvPr>
            <p:cNvSpPr txBox="1"/>
            <p:nvPr/>
          </p:nvSpPr>
          <p:spPr>
            <a:xfrm>
              <a:off x="7619988" y="5274849"/>
              <a:ext cx="77777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time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60C172-BE6B-7E05-32C8-3E1F87C0DC6D}"/>
                </a:ext>
              </a:extLst>
            </p:cNvPr>
            <p:cNvSpPr txBox="1"/>
            <p:nvPr/>
          </p:nvSpPr>
          <p:spPr>
            <a:xfrm>
              <a:off x="308693" y="3770045"/>
              <a:ext cx="10222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Temp.</a:t>
              </a:r>
            </a:p>
          </p:txBody>
        </p:sp>
        <p:pic>
          <p:nvPicPr>
            <p:cNvPr id="20" name="Graphic 19" descr="Thermometer with solid fill">
              <a:extLst>
                <a:ext uri="{FF2B5EF4-FFF2-40B4-BE49-F238E27FC236}">
                  <a16:creationId xmlns:a16="http://schemas.microsoft.com/office/drawing/2014/main" id="{8B324158-A2A2-459B-FD94-6E0B19D6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726" y="4174671"/>
              <a:ext cx="639067" cy="6390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229D25-B87C-B35B-660A-BC2F4E0B74FA}"/>
              </a:ext>
            </a:extLst>
          </p:cNvPr>
          <p:cNvSpPr txBox="1"/>
          <p:nvPr/>
        </p:nvSpPr>
        <p:spPr>
          <a:xfrm>
            <a:off x="6632548" y="3366086"/>
            <a:ext cx="91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actual</a:t>
            </a:r>
            <a:endParaRPr lang="en-US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04DA0A-93A6-8004-FB18-3038B2067FE6}"/>
              </a:ext>
            </a:extLst>
          </p:cNvPr>
          <p:cNvSpPr txBox="1"/>
          <p:nvPr/>
        </p:nvSpPr>
        <p:spPr>
          <a:xfrm>
            <a:off x="6866288" y="4282117"/>
            <a:ext cx="1600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Forecast /</a:t>
            </a:r>
          </a:p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expectation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5E5521-D729-50BF-3C23-55FD0552A4C3}"/>
              </a:ext>
            </a:extLst>
          </p:cNvPr>
          <p:cNvGrpSpPr/>
          <p:nvPr/>
        </p:nvGrpSpPr>
        <p:grpSpPr>
          <a:xfrm>
            <a:off x="4792713" y="3926166"/>
            <a:ext cx="758542" cy="1594904"/>
            <a:chOff x="4792713" y="3926166"/>
            <a:chExt cx="758542" cy="159490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E273694-5786-D80E-C254-B02163DBEE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5108028"/>
              <a:ext cx="0" cy="282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FC61C-07CD-0FF7-2C16-44B0CBF5EE70}"/>
                </a:ext>
              </a:extLst>
            </p:cNvPr>
            <p:cNvSpPr txBox="1"/>
            <p:nvPr/>
          </p:nvSpPr>
          <p:spPr>
            <a:xfrm>
              <a:off x="4792713" y="5028627"/>
              <a:ext cx="7585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now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E3030-22C5-FB08-DCD9-1A2570960D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3926166"/>
              <a:ext cx="0" cy="1181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62811787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B04C-C2DC-4FE9-49D0-1CCDEBCE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Fitting/forecasting:</a:t>
            </a:r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8AC89D-37CA-3694-C64A-6496BDD14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76396"/>
            <a:ext cx="7772400" cy="13910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A145-59ED-7799-8898-ED4C1FF5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3D09-F11A-20F5-3592-6A8C734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A96D-D7B5-151C-119E-6BFA989F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11" name="Graphic 10" descr="Thermometer with solid fill">
            <a:extLst>
              <a:ext uri="{FF2B5EF4-FFF2-40B4-BE49-F238E27FC236}">
                <a16:creationId xmlns:a16="http://schemas.microsoft.com/office/drawing/2014/main" id="{5A693C45-9779-9A85-F0FB-A9F93A2BD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9" y="3076396"/>
            <a:ext cx="639067" cy="639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E7E112-06BF-6C84-3AA6-2963B6F1A239}"/>
              </a:ext>
            </a:extLst>
          </p:cNvPr>
          <p:cNvSpPr txBox="1"/>
          <p:nvPr/>
        </p:nvSpPr>
        <p:spPr>
          <a:xfrm>
            <a:off x="1578486" y="1714222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Current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A12A7-422F-D167-1B4C-2A126F8C0EBA}"/>
              </a:ext>
            </a:extLst>
          </p:cNvPr>
          <p:cNvSpPr txBox="1"/>
          <p:nvPr/>
        </p:nvSpPr>
        <p:spPr>
          <a:xfrm>
            <a:off x="1844228" y="2149087"/>
            <a:ext cx="10727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Actual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9191F-F3EC-6740-88CB-482F54FCE2A1}"/>
              </a:ext>
            </a:extLst>
          </p:cNvPr>
          <p:cNvSpPr txBox="1"/>
          <p:nvPr/>
        </p:nvSpPr>
        <p:spPr>
          <a:xfrm>
            <a:off x="1797100" y="2583952"/>
            <a:ext cx="2239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Predicted/fitted</a:t>
            </a:r>
          </a:p>
        </p:txBody>
      </p:sp>
      <p:pic>
        <p:nvPicPr>
          <p:cNvPr id="15" name="Content Placeholder 7" descr="A picture containing person, wall, person, suit&#10;&#10;Description automatically generated">
            <a:extLst>
              <a:ext uri="{FF2B5EF4-FFF2-40B4-BE49-F238E27FC236}">
                <a16:creationId xmlns:a16="http://schemas.microsoft.com/office/drawing/2014/main" id="{18319922-D527-E3FA-7093-6EB08C193A8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4179" y="600676"/>
            <a:ext cx="1108042" cy="119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F6066BD-4475-88BC-9238-B848CEB43E32}"/>
              </a:ext>
            </a:extLst>
          </p:cNvPr>
          <p:cNvSpPr txBox="1"/>
          <p:nvPr/>
        </p:nvSpPr>
        <p:spPr>
          <a:xfrm>
            <a:off x="7740377" y="1921192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Shamima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Hossain</a:t>
            </a:r>
          </a:p>
        </p:txBody>
      </p:sp>
      <p:pic>
        <p:nvPicPr>
          <p:cNvPr id="7" name="Graphic 6" descr="Box with solid fill">
            <a:extLst>
              <a:ext uri="{FF2B5EF4-FFF2-40B4-BE49-F238E27FC236}">
                <a16:creationId xmlns:a16="http://schemas.microsoft.com/office/drawing/2014/main" id="{F3357100-1918-57C6-2EE9-5884C52FA5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36816" y="4900702"/>
            <a:ext cx="914400" cy="914400"/>
          </a:xfrm>
          <a:prstGeom prst="rect">
            <a:avLst/>
          </a:prstGeom>
        </p:spPr>
      </p:pic>
      <p:pic>
        <p:nvPicPr>
          <p:cNvPr id="10" name="Graphic 9" descr="No sign with solid fill">
            <a:extLst>
              <a:ext uri="{FF2B5EF4-FFF2-40B4-BE49-F238E27FC236}">
                <a16:creationId xmlns:a16="http://schemas.microsoft.com/office/drawing/2014/main" id="{2F3A9D8C-85EC-E724-49F3-875E6DB209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41516" y="4467404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12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5B04C-C2DC-4FE9-49D0-1CCDEBCE9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</a:t>
            </a:r>
          </a:p>
        </p:txBody>
      </p:sp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C8AC89D-37CA-3694-C64A-6496BDD14D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3076396"/>
            <a:ext cx="7772400" cy="139100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7A145-59ED-7799-8898-ED4C1FF5F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13D09-F11A-20F5-3592-6A8C73416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7A96D-D7B5-151C-119E-6BFA989FC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11" name="Graphic 10" descr="Thermometer with solid fill">
            <a:extLst>
              <a:ext uri="{FF2B5EF4-FFF2-40B4-BE49-F238E27FC236}">
                <a16:creationId xmlns:a16="http://schemas.microsoft.com/office/drawing/2014/main" id="{5A693C45-9779-9A85-F0FB-A9F93A2BD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029" y="3076396"/>
            <a:ext cx="639067" cy="6390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E7E112-06BF-6C84-3AA6-2963B6F1A239}"/>
              </a:ext>
            </a:extLst>
          </p:cNvPr>
          <p:cNvSpPr txBox="1"/>
          <p:nvPr/>
        </p:nvSpPr>
        <p:spPr>
          <a:xfrm>
            <a:off x="1578486" y="1714222"/>
            <a:ext cx="26132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Current results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9A12A7-422F-D167-1B4C-2A126F8C0EBA}"/>
              </a:ext>
            </a:extLst>
          </p:cNvPr>
          <p:cNvSpPr txBox="1"/>
          <p:nvPr/>
        </p:nvSpPr>
        <p:spPr>
          <a:xfrm>
            <a:off x="1844228" y="2149087"/>
            <a:ext cx="107273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50000"/>
                    <a:lumOff val="50000"/>
                  </a:schemeClr>
                </a:solidFill>
                <a:latin typeface="+mn-lt"/>
              </a:rPr>
              <a:t>Actual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89191F-F3EC-6740-88CB-482F54FCE2A1}"/>
              </a:ext>
            </a:extLst>
          </p:cNvPr>
          <p:cNvSpPr txBox="1"/>
          <p:nvPr/>
        </p:nvSpPr>
        <p:spPr>
          <a:xfrm>
            <a:off x="1797100" y="2583952"/>
            <a:ext cx="22397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Predicted/fitted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75F7D6-7BF5-63FB-DC5D-E2B69640B455}"/>
                  </a:ext>
                </a:extLst>
              </p:cNvPr>
              <p:cNvSpPr txBox="1"/>
              <p:nvPr/>
            </p:nvSpPr>
            <p:spPr>
              <a:xfrm>
                <a:off x="1965577" y="4704131"/>
                <a:ext cx="4551631" cy="1544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3600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75F7D6-7BF5-63FB-DC5D-E2B69640B4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5577" y="4704131"/>
                <a:ext cx="4551631" cy="1544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C12FCCBE-6386-6436-22A5-C20E753D3C81}"/>
              </a:ext>
            </a:extLst>
          </p:cNvPr>
          <p:cNvSpPr txBox="1"/>
          <p:nvPr/>
        </p:nvSpPr>
        <p:spPr>
          <a:xfrm rot="1755899">
            <a:off x="6594866" y="5032651"/>
            <a:ext cx="1859805" cy="58477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DETAILS</a:t>
            </a:r>
          </a:p>
        </p:txBody>
      </p:sp>
      <p:pic>
        <p:nvPicPr>
          <p:cNvPr id="25" name="Content Placeholder 7" descr="A picture containing person, wall, person, suit&#10;&#10;Description automatically generated">
            <a:extLst>
              <a:ext uri="{FF2B5EF4-FFF2-40B4-BE49-F238E27FC236}">
                <a16:creationId xmlns:a16="http://schemas.microsoft.com/office/drawing/2014/main" id="{4D9268EE-498A-AF4F-C7CA-59B91821E6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04179" y="600676"/>
            <a:ext cx="1108042" cy="119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AE60CB7-D483-1CCD-9C5D-27007B7AC648}"/>
              </a:ext>
            </a:extLst>
          </p:cNvPr>
          <p:cNvSpPr txBox="1"/>
          <p:nvPr/>
        </p:nvSpPr>
        <p:spPr>
          <a:xfrm>
            <a:off x="7740377" y="1921192"/>
            <a:ext cx="11512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Shamima</a:t>
            </a:r>
            <a:endParaRPr lang="en-US" sz="2000" dirty="0">
              <a:latin typeface="+mn-lt"/>
            </a:endParaRPr>
          </a:p>
          <a:p>
            <a:r>
              <a:rPr lang="en-US" sz="2000" dirty="0">
                <a:latin typeface="+mn-lt"/>
              </a:rPr>
              <a:t>Hossain</a:t>
            </a:r>
          </a:p>
        </p:txBody>
      </p:sp>
    </p:spTree>
    <p:extLst>
      <p:ext uri="{BB962C8B-B14F-4D97-AF65-F5344CB8AC3E}">
        <p14:creationId xmlns:p14="http://schemas.microsoft.com/office/powerpoint/2010/main" val="42805397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5EA47-2AC3-EE46-12F3-03C9AC57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Completed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F2543-D05B-1BF0-FD1C-4044CE55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Forecasting </a:t>
            </a:r>
          </a:p>
          <a:p>
            <a:pPr lvl="1"/>
            <a:r>
              <a:rPr lang="en-US" dirty="0"/>
              <a:t>= understanding </a:t>
            </a:r>
          </a:p>
          <a:p>
            <a:pPr lvl="1"/>
            <a:r>
              <a:rPr lang="en-US" dirty="0"/>
              <a:t>= early warning</a:t>
            </a:r>
          </a:p>
          <a:p>
            <a:r>
              <a:rPr lang="en-US" dirty="0"/>
              <a:t>Explanation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5F4CE4-6750-E3BC-16E6-AB93C1A6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E15905-2F88-BA49-1735-C357F3D1A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EA1ACD-4605-F7F9-03AB-AE8FCC1B1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0486E0-8B16-5334-B65B-0D8283FA3847}"/>
              </a:ext>
            </a:extLst>
          </p:cNvPr>
          <p:cNvGrpSpPr/>
          <p:nvPr/>
        </p:nvGrpSpPr>
        <p:grpSpPr>
          <a:xfrm>
            <a:off x="180726" y="3669458"/>
            <a:ext cx="10813091" cy="2097834"/>
            <a:chOff x="180726" y="3669458"/>
            <a:chExt cx="10813091" cy="20978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177E657-3159-A154-3C69-B26480AF8BE2}"/>
                </a:ext>
              </a:extLst>
            </p:cNvPr>
            <p:cNvGrpSpPr/>
            <p:nvPr/>
          </p:nvGrpSpPr>
          <p:grpSpPr>
            <a:xfrm>
              <a:off x="3825761" y="3669458"/>
              <a:ext cx="7168056" cy="1045779"/>
              <a:chOff x="998482" y="5202621"/>
              <a:chExt cx="7168056" cy="1045779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BAAF2564-5C91-5F42-FD87-E4EA774280E4}"/>
                  </a:ext>
                </a:extLst>
              </p:cNvPr>
              <p:cNvSpPr/>
              <p:nvPr/>
            </p:nvSpPr>
            <p:spPr bwMode="auto">
              <a:xfrm>
                <a:off x="1114096" y="5328710"/>
                <a:ext cx="6915807" cy="767290"/>
              </a:xfrm>
              <a:custGeom>
                <a:avLst/>
                <a:gdLst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62400 w 6831724"/>
                  <a:gd name="connsiteY13" fmla="*/ 137018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252632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83485 h 483520"/>
                  <a:gd name="connsiteX1" fmla="*/ 231227 w 6831724"/>
                  <a:gd name="connsiteY1" fmla="*/ 210216 h 483520"/>
                  <a:gd name="connsiteX2" fmla="*/ 483476 w 6831724"/>
                  <a:gd name="connsiteY2" fmla="*/ 483485 h 483520"/>
                  <a:gd name="connsiteX3" fmla="*/ 840827 w 6831724"/>
                  <a:gd name="connsiteY3" fmla="*/ 231236 h 483520"/>
                  <a:gd name="connsiteX4" fmla="*/ 1166648 w 6831724"/>
                  <a:gd name="connsiteY4" fmla="*/ 472974 h 483520"/>
                  <a:gd name="connsiteX5" fmla="*/ 1460938 w 6831724"/>
                  <a:gd name="connsiteY5" fmla="*/ 220726 h 483520"/>
                  <a:gd name="connsiteX6" fmla="*/ 1797269 w 6831724"/>
                  <a:gd name="connsiteY6" fmla="*/ 462464 h 483520"/>
                  <a:gd name="connsiteX7" fmla="*/ 2081048 w 6831724"/>
                  <a:gd name="connsiteY7" fmla="*/ 252257 h 483520"/>
                  <a:gd name="connsiteX8" fmla="*/ 2417379 w 6831724"/>
                  <a:gd name="connsiteY8" fmla="*/ 472974 h 483520"/>
                  <a:gd name="connsiteX9" fmla="*/ 2701158 w 6831724"/>
                  <a:gd name="connsiteY9" fmla="*/ 262767 h 483520"/>
                  <a:gd name="connsiteX10" fmla="*/ 2995448 w 6831724"/>
                  <a:gd name="connsiteY10" fmla="*/ 451954 h 483520"/>
                  <a:gd name="connsiteX11" fmla="*/ 3342289 w 6831724"/>
                  <a:gd name="connsiteY11" fmla="*/ 220726 h 483520"/>
                  <a:gd name="connsiteX12" fmla="*/ 3615558 w 6831724"/>
                  <a:gd name="connsiteY12" fmla="*/ 367871 h 483520"/>
                  <a:gd name="connsiteX13" fmla="*/ 3972911 w 6831724"/>
                  <a:gd name="connsiteY13" fmla="*/ 84091 h 483520"/>
                  <a:gd name="connsiteX14" fmla="*/ 4288220 w 6831724"/>
                  <a:gd name="connsiteY14" fmla="*/ 273278 h 483520"/>
                  <a:gd name="connsiteX15" fmla="*/ 4635062 w 6831724"/>
                  <a:gd name="connsiteY15" fmla="*/ 8 h 483520"/>
                  <a:gd name="connsiteX16" fmla="*/ 4918841 w 6831724"/>
                  <a:gd name="connsiteY16" fmla="*/ 283788 h 483520"/>
                  <a:gd name="connsiteX17" fmla="*/ 5339255 w 6831724"/>
                  <a:gd name="connsiteY17" fmla="*/ 21030 h 483520"/>
                  <a:gd name="connsiteX18" fmla="*/ 5644055 w 6831724"/>
                  <a:gd name="connsiteY18" fmla="*/ 220726 h 483520"/>
                  <a:gd name="connsiteX19" fmla="*/ 6001407 w 6831724"/>
                  <a:gd name="connsiteY19" fmla="*/ 31540 h 483520"/>
                  <a:gd name="connsiteX20" fmla="*/ 6274676 w 6831724"/>
                  <a:gd name="connsiteY20" fmla="*/ 199705 h 483520"/>
                  <a:gd name="connsiteX21" fmla="*/ 6589986 w 6831724"/>
                  <a:gd name="connsiteY21" fmla="*/ 21030 h 483520"/>
                  <a:gd name="connsiteX22" fmla="*/ 6831724 w 6831724"/>
                  <a:gd name="connsiteY22" fmla="*/ 199705 h 483520"/>
                  <a:gd name="connsiteX0" fmla="*/ 0 w 6831724"/>
                  <a:gd name="connsiteY0" fmla="*/ 484401 h 484436"/>
                  <a:gd name="connsiteX1" fmla="*/ 231227 w 6831724"/>
                  <a:gd name="connsiteY1" fmla="*/ 211132 h 484436"/>
                  <a:gd name="connsiteX2" fmla="*/ 483476 w 6831724"/>
                  <a:gd name="connsiteY2" fmla="*/ 484401 h 484436"/>
                  <a:gd name="connsiteX3" fmla="*/ 840827 w 6831724"/>
                  <a:gd name="connsiteY3" fmla="*/ 232152 h 484436"/>
                  <a:gd name="connsiteX4" fmla="*/ 1166648 w 6831724"/>
                  <a:gd name="connsiteY4" fmla="*/ 473890 h 484436"/>
                  <a:gd name="connsiteX5" fmla="*/ 1460938 w 6831724"/>
                  <a:gd name="connsiteY5" fmla="*/ 221642 h 484436"/>
                  <a:gd name="connsiteX6" fmla="*/ 1797269 w 6831724"/>
                  <a:gd name="connsiteY6" fmla="*/ 463380 h 484436"/>
                  <a:gd name="connsiteX7" fmla="*/ 2081048 w 6831724"/>
                  <a:gd name="connsiteY7" fmla="*/ 253173 h 484436"/>
                  <a:gd name="connsiteX8" fmla="*/ 2417379 w 6831724"/>
                  <a:gd name="connsiteY8" fmla="*/ 473890 h 484436"/>
                  <a:gd name="connsiteX9" fmla="*/ 2701158 w 6831724"/>
                  <a:gd name="connsiteY9" fmla="*/ 263683 h 484436"/>
                  <a:gd name="connsiteX10" fmla="*/ 2995448 w 6831724"/>
                  <a:gd name="connsiteY10" fmla="*/ 452870 h 484436"/>
                  <a:gd name="connsiteX11" fmla="*/ 3342289 w 6831724"/>
                  <a:gd name="connsiteY11" fmla="*/ 221642 h 484436"/>
                  <a:gd name="connsiteX12" fmla="*/ 3615558 w 6831724"/>
                  <a:gd name="connsiteY12" fmla="*/ 368787 h 484436"/>
                  <a:gd name="connsiteX13" fmla="*/ 3972911 w 6831724"/>
                  <a:gd name="connsiteY13" fmla="*/ 85007 h 484436"/>
                  <a:gd name="connsiteX14" fmla="*/ 4288220 w 6831724"/>
                  <a:gd name="connsiteY14" fmla="*/ 274194 h 484436"/>
                  <a:gd name="connsiteX15" fmla="*/ 4635062 w 6831724"/>
                  <a:gd name="connsiteY15" fmla="*/ 924 h 484436"/>
                  <a:gd name="connsiteX16" fmla="*/ 4918841 w 6831724"/>
                  <a:gd name="connsiteY16" fmla="*/ 179601 h 484436"/>
                  <a:gd name="connsiteX17" fmla="*/ 5339255 w 6831724"/>
                  <a:gd name="connsiteY17" fmla="*/ 21946 h 484436"/>
                  <a:gd name="connsiteX18" fmla="*/ 5644055 w 6831724"/>
                  <a:gd name="connsiteY18" fmla="*/ 221642 h 484436"/>
                  <a:gd name="connsiteX19" fmla="*/ 6001407 w 6831724"/>
                  <a:gd name="connsiteY19" fmla="*/ 32456 h 484436"/>
                  <a:gd name="connsiteX20" fmla="*/ 6274676 w 6831724"/>
                  <a:gd name="connsiteY20" fmla="*/ 200621 h 484436"/>
                  <a:gd name="connsiteX21" fmla="*/ 6589986 w 6831724"/>
                  <a:gd name="connsiteY21" fmla="*/ 21946 h 484436"/>
                  <a:gd name="connsiteX22" fmla="*/ 6831724 w 6831724"/>
                  <a:gd name="connsiteY22" fmla="*/ 200621 h 484436"/>
                  <a:gd name="connsiteX0" fmla="*/ 0 w 6831724"/>
                  <a:gd name="connsiteY0" fmla="*/ 599218 h 599253"/>
                  <a:gd name="connsiteX1" fmla="*/ 231227 w 6831724"/>
                  <a:gd name="connsiteY1" fmla="*/ 325949 h 599253"/>
                  <a:gd name="connsiteX2" fmla="*/ 483476 w 6831724"/>
                  <a:gd name="connsiteY2" fmla="*/ 599218 h 599253"/>
                  <a:gd name="connsiteX3" fmla="*/ 840827 w 6831724"/>
                  <a:gd name="connsiteY3" fmla="*/ 346969 h 599253"/>
                  <a:gd name="connsiteX4" fmla="*/ 1166648 w 6831724"/>
                  <a:gd name="connsiteY4" fmla="*/ 588707 h 599253"/>
                  <a:gd name="connsiteX5" fmla="*/ 1460938 w 6831724"/>
                  <a:gd name="connsiteY5" fmla="*/ 336459 h 599253"/>
                  <a:gd name="connsiteX6" fmla="*/ 1797269 w 6831724"/>
                  <a:gd name="connsiteY6" fmla="*/ 578197 h 599253"/>
                  <a:gd name="connsiteX7" fmla="*/ 2081048 w 6831724"/>
                  <a:gd name="connsiteY7" fmla="*/ 367990 h 599253"/>
                  <a:gd name="connsiteX8" fmla="*/ 2417379 w 6831724"/>
                  <a:gd name="connsiteY8" fmla="*/ 588707 h 599253"/>
                  <a:gd name="connsiteX9" fmla="*/ 2701158 w 6831724"/>
                  <a:gd name="connsiteY9" fmla="*/ 378500 h 599253"/>
                  <a:gd name="connsiteX10" fmla="*/ 2995448 w 6831724"/>
                  <a:gd name="connsiteY10" fmla="*/ 567687 h 599253"/>
                  <a:gd name="connsiteX11" fmla="*/ 3342289 w 6831724"/>
                  <a:gd name="connsiteY11" fmla="*/ 336459 h 599253"/>
                  <a:gd name="connsiteX12" fmla="*/ 3615558 w 6831724"/>
                  <a:gd name="connsiteY12" fmla="*/ 483604 h 599253"/>
                  <a:gd name="connsiteX13" fmla="*/ 3972911 w 6831724"/>
                  <a:gd name="connsiteY13" fmla="*/ 199824 h 599253"/>
                  <a:gd name="connsiteX14" fmla="*/ 4288220 w 6831724"/>
                  <a:gd name="connsiteY14" fmla="*/ 389011 h 599253"/>
                  <a:gd name="connsiteX15" fmla="*/ 4635062 w 6831724"/>
                  <a:gd name="connsiteY15" fmla="*/ 115741 h 599253"/>
                  <a:gd name="connsiteX16" fmla="*/ 4918841 w 6831724"/>
                  <a:gd name="connsiteY16" fmla="*/ 294418 h 599253"/>
                  <a:gd name="connsiteX17" fmla="*/ 5349765 w 6831724"/>
                  <a:gd name="connsiteY17" fmla="*/ 128 h 599253"/>
                  <a:gd name="connsiteX18" fmla="*/ 5644055 w 6831724"/>
                  <a:gd name="connsiteY18" fmla="*/ 336459 h 599253"/>
                  <a:gd name="connsiteX19" fmla="*/ 6001407 w 6831724"/>
                  <a:gd name="connsiteY19" fmla="*/ 147273 h 599253"/>
                  <a:gd name="connsiteX20" fmla="*/ 6274676 w 6831724"/>
                  <a:gd name="connsiteY20" fmla="*/ 315438 h 599253"/>
                  <a:gd name="connsiteX21" fmla="*/ 6589986 w 6831724"/>
                  <a:gd name="connsiteY21" fmla="*/ 136763 h 599253"/>
                  <a:gd name="connsiteX22" fmla="*/ 6831724 w 6831724"/>
                  <a:gd name="connsiteY22" fmla="*/ 315438 h 599253"/>
                  <a:gd name="connsiteX0" fmla="*/ 0 w 6831724"/>
                  <a:gd name="connsiteY0" fmla="*/ 599338 h 599373"/>
                  <a:gd name="connsiteX1" fmla="*/ 231227 w 6831724"/>
                  <a:gd name="connsiteY1" fmla="*/ 326069 h 599373"/>
                  <a:gd name="connsiteX2" fmla="*/ 483476 w 6831724"/>
                  <a:gd name="connsiteY2" fmla="*/ 599338 h 599373"/>
                  <a:gd name="connsiteX3" fmla="*/ 840827 w 6831724"/>
                  <a:gd name="connsiteY3" fmla="*/ 347089 h 599373"/>
                  <a:gd name="connsiteX4" fmla="*/ 1166648 w 6831724"/>
                  <a:gd name="connsiteY4" fmla="*/ 588827 h 599373"/>
                  <a:gd name="connsiteX5" fmla="*/ 1460938 w 6831724"/>
                  <a:gd name="connsiteY5" fmla="*/ 336579 h 599373"/>
                  <a:gd name="connsiteX6" fmla="*/ 1797269 w 6831724"/>
                  <a:gd name="connsiteY6" fmla="*/ 578317 h 599373"/>
                  <a:gd name="connsiteX7" fmla="*/ 2081048 w 6831724"/>
                  <a:gd name="connsiteY7" fmla="*/ 368110 h 599373"/>
                  <a:gd name="connsiteX8" fmla="*/ 2417379 w 6831724"/>
                  <a:gd name="connsiteY8" fmla="*/ 588827 h 599373"/>
                  <a:gd name="connsiteX9" fmla="*/ 2701158 w 6831724"/>
                  <a:gd name="connsiteY9" fmla="*/ 378620 h 599373"/>
                  <a:gd name="connsiteX10" fmla="*/ 2995448 w 6831724"/>
                  <a:gd name="connsiteY10" fmla="*/ 567807 h 599373"/>
                  <a:gd name="connsiteX11" fmla="*/ 3342289 w 6831724"/>
                  <a:gd name="connsiteY11" fmla="*/ 336579 h 599373"/>
                  <a:gd name="connsiteX12" fmla="*/ 3615558 w 6831724"/>
                  <a:gd name="connsiteY12" fmla="*/ 483724 h 599373"/>
                  <a:gd name="connsiteX13" fmla="*/ 3972911 w 6831724"/>
                  <a:gd name="connsiteY13" fmla="*/ 199944 h 599373"/>
                  <a:gd name="connsiteX14" fmla="*/ 4288220 w 6831724"/>
                  <a:gd name="connsiteY14" fmla="*/ 389131 h 599373"/>
                  <a:gd name="connsiteX15" fmla="*/ 4635062 w 6831724"/>
                  <a:gd name="connsiteY15" fmla="*/ 115861 h 599373"/>
                  <a:gd name="connsiteX16" fmla="*/ 4918841 w 6831724"/>
                  <a:gd name="connsiteY16" fmla="*/ 294538 h 599373"/>
                  <a:gd name="connsiteX17" fmla="*/ 5349765 w 6831724"/>
                  <a:gd name="connsiteY17" fmla="*/ 248 h 599373"/>
                  <a:gd name="connsiteX18" fmla="*/ 5665076 w 6831724"/>
                  <a:gd name="connsiteY18" fmla="*/ 241986 h 599373"/>
                  <a:gd name="connsiteX19" fmla="*/ 6001407 w 6831724"/>
                  <a:gd name="connsiteY19" fmla="*/ 147393 h 599373"/>
                  <a:gd name="connsiteX20" fmla="*/ 6274676 w 6831724"/>
                  <a:gd name="connsiteY20" fmla="*/ 315558 h 599373"/>
                  <a:gd name="connsiteX21" fmla="*/ 6589986 w 6831724"/>
                  <a:gd name="connsiteY21" fmla="*/ 136883 h 599373"/>
                  <a:gd name="connsiteX22" fmla="*/ 6831724 w 6831724"/>
                  <a:gd name="connsiteY22" fmla="*/ 315558 h 599373"/>
                  <a:gd name="connsiteX0" fmla="*/ 0 w 6831724"/>
                  <a:gd name="connsiteY0" fmla="*/ 620514 h 620549"/>
                  <a:gd name="connsiteX1" fmla="*/ 231227 w 6831724"/>
                  <a:gd name="connsiteY1" fmla="*/ 347245 h 620549"/>
                  <a:gd name="connsiteX2" fmla="*/ 483476 w 6831724"/>
                  <a:gd name="connsiteY2" fmla="*/ 620514 h 620549"/>
                  <a:gd name="connsiteX3" fmla="*/ 840827 w 6831724"/>
                  <a:gd name="connsiteY3" fmla="*/ 368265 h 620549"/>
                  <a:gd name="connsiteX4" fmla="*/ 1166648 w 6831724"/>
                  <a:gd name="connsiteY4" fmla="*/ 610003 h 620549"/>
                  <a:gd name="connsiteX5" fmla="*/ 1460938 w 6831724"/>
                  <a:gd name="connsiteY5" fmla="*/ 357755 h 620549"/>
                  <a:gd name="connsiteX6" fmla="*/ 1797269 w 6831724"/>
                  <a:gd name="connsiteY6" fmla="*/ 599493 h 620549"/>
                  <a:gd name="connsiteX7" fmla="*/ 2081048 w 6831724"/>
                  <a:gd name="connsiteY7" fmla="*/ 389286 h 620549"/>
                  <a:gd name="connsiteX8" fmla="*/ 2417379 w 6831724"/>
                  <a:gd name="connsiteY8" fmla="*/ 610003 h 620549"/>
                  <a:gd name="connsiteX9" fmla="*/ 2701158 w 6831724"/>
                  <a:gd name="connsiteY9" fmla="*/ 399796 h 620549"/>
                  <a:gd name="connsiteX10" fmla="*/ 2995448 w 6831724"/>
                  <a:gd name="connsiteY10" fmla="*/ 588983 h 620549"/>
                  <a:gd name="connsiteX11" fmla="*/ 3342289 w 6831724"/>
                  <a:gd name="connsiteY11" fmla="*/ 357755 h 620549"/>
                  <a:gd name="connsiteX12" fmla="*/ 3615558 w 6831724"/>
                  <a:gd name="connsiteY12" fmla="*/ 504900 h 620549"/>
                  <a:gd name="connsiteX13" fmla="*/ 3972911 w 6831724"/>
                  <a:gd name="connsiteY13" fmla="*/ 221120 h 620549"/>
                  <a:gd name="connsiteX14" fmla="*/ 4288220 w 6831724"/>
                  <a:gd name="connsiteY14" fmla="*/ 410307 h 620549"/>
                  <a:gd name="connsiteX15" fmla="*/ 4635062 w 6831724"/>
                  <a:gd name="connsiteY15" fmla="*/ 137037 h 620549"/>
                  <a:gd name="connsiteX16" fmla="*/ 4918841 w 6831724"/>
                  <a:gd name="connsiteY16" fmla="*/ 315714 h 620549"/>
                  <a:gd name="connsiteX17" fmla="*/ 5349765 w 6831724"/>
                  <a:gd name="connsiteY17" fmla="*/ 21424 h 620549"/>
                  <a:gd name="connsiteX18" fmla="*/ 5665076 w 6831724"/>
                  <a:gd name="connsiteY18" fmla="*/ 263162 h 620549"/>
                  <a:gd name="connsiteX19" fmla="*/ 6032938 w 6831724"/>
                  <a:gd name="connsiteY19" fmla="*/ 403 h 620549"/>
                  <a:gd name="connsiteX20" fmla="*/ 6274676 w 6831724"/>
                  <a:gd name="connsiteY20" fmla="*/ 336734 h 620549"/>
                  <a:gd name="connsiteX21" fmla="*/ 6589986 w 6831724"/>
                  <a:gd name="connsiteY21" fmla="*/ 158059 h 620549"/>
                  <a:gd name="connsiteX22" fmla="*/ 6831724 w 6831724"/>
                  <a:gd name="connsiteY22" fmla="*/ 336734 h 620549"/>
                  <a:gd name="connsiteX0" fmla="*/ 0 w 6831724"/>
                  <a:gd name="connsiteY0" fmla="*/ 620401 h 620436"/>
                  <a:gd name="connsiteX1" fmla="*/ 231227 w 6831724"/>
                  <a:gd name="connsiteY1" fmla="*/ 347132 h 620436"/>
                  <a:gd name="connsiteX2" fmla="*/ 483476 w 6831724"/>
                  <a:gd name="connsiteY2" fmla="*/ 620401 h 620436"/>
                  <a:gd name="connsiteX3" fmla="*/ 840827 w 6831724"/>
                  <a:gd name="connsiteY3" fmla="*/ 368152 h 620436"/>
                  <a:gd name="connsiteX4" fmla="*/ 1166648 w 6831724"/>
                  <a:gd name="connsiteY4" fmla="*/ 609890 h 620436"/>
                  <a:gd name="connsiteX5" fmla="*/ 1460938 w 6831724"/>
                  <a:gd name="connsiteY5" fmla="*/ 357642 h 620436"/>
                  <a:gd name="connsiteX6" fmla="*/ 1797269 w 6831724"/>
                  <a:gd name="connsiteY6" fmla="*/ 599380 h 620436"/>
                  <a:gd name="connsiteX7" fmla="*/ 2081048 w 6831724"/>
                  <a:gd name="connsiteY7" fmla="*/ 389173 h 620436"/>
                  <a:gd name="connsiteX8" fmla="*/ 2417379 w 6831724"/>
                  <a:gd name="connsiteY8" fmla="*/ 609890 h 620436"/>
                  <a:gd name="connsiteX9" fmla="*/ 2701158 w 6831724"/>
                  <a:gd name="connsiteY9" fmla="*/ 399683 h 620436"/>
                  <a:gd name="connsiteX10" fmla="*/ 2995448 w 6831724"/>
                  <a:gd name="connsiteY10" fmla="*/ 588870 h 620436"/>
                  <a:gd name="connsiteX11" fmla="*/ 3342289 w 6831724"/>
                  <a:gd name="connsiteY11" fmla="*/ 357642 h 620436"/>
                  <a:gd name="connsiteX12" fmla="*/ 3615558 w 6831724"/>
                  <a:gd name="connsiteY12" fmla="*/ 504787 h 620436"/>
                  <a:gd name="connsiteX13" fmla="*/ 3972911 w 6831724"/>
                  <a:gd name="connsiteY13" fmla="*/ 221007 h 620436"/>
                  <a:gd name="connsiteX14" fmla="*/ 4288220 w 6831724"/>
                  <a:gd name="connsiteY14" fmla="*/ 410194 h 620436"/>
                  <a:gd name="connsiteX15" fmla="*/ 4635062 w 6831724"/>
                  <a:gd name="connsiteY15" fmla="*/ 136924 h 620436"/>
                  <a:gd name="connsiteX16" fmla="*/ 4918841 w 6831724"/>
                  <a:gd name="connsiteY16" fmla="*/ 315601 h 620436"/>
                  <a:gd name="connsiteX17" fmla="*/ 5349765 w 6831724"/>
                  <a:gd name="connsiteY17" fmla="*/ 21311 h 620436"/>
                  <a:gd name="connsiteX18" fmla="*/ 5665076 w 6831724"/>
                  <a:gd name="connsiteY18" fmla="*/ 263049 h 620436"/>
                  <a:gd name="connsiteX19" fmla="*/ 6032938 w 6831724"/>
                  <a:gd name="connsiteY19" fmla="*/ 290 h 620436"/>
                  <a:gd name="connsiteX20" fmla="*/ 6295697 w 6831724"/>
                  <a:gd name="connsiteY20" fmla="*/ 210497 h 620436"/>
                  <a:gd name="connsiteX21" fmla="*/ 6589986 w 6831724"/>
                  <a:gd name="connsiteY21" fmla="*/ 157946 h 620436"/>
                  <a:gd name="connsiteX22" fmla="*/ 6831724 w 6831724"/>
                  <a:gd name="connsiteY22" fmla="*/ 336621 h 620436"/>
                  <a:gd name="connsiteX0" fmla="*/ 0 w 6831724"/>
                  <a:gd name="connsiteY0" fmla="*/ 693904 h 693939"/>
                  <a:gd name="connsiteX1" fmla="*/ 231227 w 6831724"/>
                  <a:gd name="connsiteY1" fmla="*/ 420635 h 693939"/>
                  <a:gd name="connsiteX2" fmla="*/ 483476 w 6831724"/>
                  <a:gd name="connsiteY2" fmla="*/ 693904 h 693939"/>
                  <a:gd name="connsiteX3" fmla="*/ 840827 w 6831724"/>
                  <a:gd name="connsiteY3" fmla="*/ 441655 h 693939"/>
                  <a:gd name="connsiteX4" fmla="*/ 1166648 w 6831724"/>
                  <a:gd name="connsiteY4" fmla="*/ 683393 h 693939"/>
                  <a:gd name="connsiteX5" fmla="*/ 1460938 w 6831724"/>
                  <a:gd name="connsiteY5" fmla="*/ 431145 h 693939"/>
                  <a:gd name="connsiteX6" fmla="*/ 1797269 w 6831724"/>
                  <a:gd name="connsiteY6" fmla="*/ 672883 h 693939"/>
                  <a:gd name="connsiteX7" fmla="*/ 2081048 w 6831724"/>
                  <a:gd name="connsiteY7" fmla="*/ 462676 h 693939"/>
                  <a:gd name="connsiteX8" fmla="*/ 2417379 w 6831724"/>
                  <a:gd name="connsiteY8" fmla="*/ 683393 h 693939"/>
                  <a:gd name="connsiteX9" fmla="*/ 2701158 w 6831724"/>
                  <a:gd name="connsiteY9" fmla="*/ 473186 h 693939"/>
                  <a:gd name="connsiteX10" fmla="*/ 2995448 w 6831724"/>
                  <a:gd name="connsiteY10" fmla="*/ 662373 h 693939"/>
                  <a:gd name="connsiteX11" fmla="*/ 3342289 w 6831724"/>
                  <a:gd name="connsiteY11" fmla="*/ 431145 h 693939"/>
                  <a:gd name="connsiteX12" fmla="*/ 3615558 w 6831724"/>
                  <a:gd name="connsiteY12" fmla="*/ 578290 h 693939"/>
                  <a:gd name="connsiteX13" fmla="*/ 3972911 w 6831724"/>
                  <a:gd name="connsiteY13" fmla="*/ 294510 h 693939"/>
                  <a:gd name="connsiteX14" fmla="*/ 4288220 w 6831724"/>
                  <a:gd name="connsiteY14" fmla="*/ 483697 h 693939"/>
                  <a:gd name="connsiteX15" fmla="*/ 4635062 w 6831724"/>
                  <a:gd name="connsiteY15" fmla="*/ 210427 h 693939"/>
                  <a:gd name="connsiteX16" fmla="*/ 4918841 w 6831724"/>
                  <a:gd name="connsiteY16" fmla="*/ 389104 h 693939"/>
                  <a:gd name="connsiteX17" fmla="*/ 5349765 w 6831724"/>
                  <a:gd name="connsiteY17" fmla="*/ 94814 h 693939"/>
                  <a:gd name="connsiteX18" fmla="*/ 5665076 w 6831724"/>
                  <a:gd name="connsiteY18" fmla="*/ 336552 h 693939"/>
                  <a:gd name="connsiteX19" fmla="*/ 6043449 w 6831724"/>
                  <a:gd name="connsiteY19" fmla="*/ 221 h 693939"/>
                  <a:gd name="connsiteX20" fmla="*/ 6295697 w 6831724"/>
                  <a:gd name="connsiteY20" fmla="*/ 284000 h 693939"/>
                  <a:gd name="connsiteX21" fmla="*/ 6589986 w 6831724"/>
                  <a:gd name="connsiteY21" fmla="*/ 231449 h 693939"/>
                  <a:gd name="connsiteX22" fmla="*/ 6831724 w 6831724"/>
                  <a:gd name="connsiteY22" fmla="*/ 410124 h 693939"/>
                  <a:gd name="connsiteX0" fmla="*/ 0 w 6831724"/>
                  <a:gd name="connsiteY0" fmla="*/ 693886 h 693921"/>
                  <a:gd name="connsiteX1" fmla="*/ 231227 w 6831724"/>
                  <a:gd name="connsiteY1" fmla="*/ 420617 h 693921"/>
                  <a:gd name="connsiteX2" fmla="*/ 483476 w 6831724"/>
                  <a:gd name="connsiteY2" fmla="*/ 693886 h 693921"/>
                  <a:gd name="connsiteX3" fmla="*/ 840827 w 6831724"/>
                  <a:gd name="connsiteY3" fmla="*/ 441637 h 693921"/>
                  <a:gd name="connsiteX4" fmla="*/ 1166648 w 6831724"/>
                  <a:gd name="connsiteY4" fmla="*/ 683375 h 693921"/>
                  <a:gd name="connsiteX5" fmla="*/ 1460938 w 6831724"/>
                  <a:gd name="connsiteY5" fmla="*/ 431127 h 693921"/>
                  <a:gd name="connsiteX6" fmla="*/ 1797269 w 6831724"/>
                  <a:gd name="connsiteY6" fmla="*/ 672865 h 693921"/>
                  <a:gd name="connsiteX7" fmla="*/ 2081048 w 6831724"/>
                  <a:gd name="connsiteY7" fmla="*/ 462658 h 693921"/>
                  <a:gd name="connsiteX8" fmla="*/ 2417379 w 6831724"/>
                  <a:gd name="connsiteY8" fmla="*/ 683375 h 693921"/>
                  <a:gd name="connsiteX9" fmla="*/ 2701158 w 6831724"/>
                  <a:gd name="connsiteY9" fmla="*/ 473168 h 693921"/>
                  <a:gd name="connsiteX10" fmla="*/ 2995448 w 6831724"/>
                  <a:gd name="connsiteY10" fmla="*/ 662355 h 693921"/>
                  <a:gd name="connsiteX11" fmla="*/ 3342289 w 6831724"/>
                  <a:gd name="connsiteY11" fmla="*/ 431127 h 693921"/>
                  <a:gd name="connsiteX12" fmla="*/ 3615558 w 6831724"/>
                  <a:gd name="connsiteY12" fmla="*/ 578272 h 693921"/>
                  <a:gd name="connsiteX13" fmla="*/ 3972911 w 6831724"/>
                  <a:gd name="connsiteY13" fmla="*/ 294492 h 693921"/>
                  <a:gd name="connsiteX14" fmla="*/ 4288220 w 6831724"/>
                  <a:gd name="connsiteY14" fmla="*/ 483679 h 693921"/>
                  <a:gd name="connsiteX15" fmla="*/ 4635062 w 6831724"/>
                  <a:gd name="connsiteY15" fmla="*/ 210409 h 693921"/>
                  <a:gd name="connsiteX16" fmla="*/ 4918841 w 6831724"/>
                  <a:gd name="connsiteY16" fmla="*/ 389086 h 693921"/>
                  <a:gd name="connsiteX17" fmla="*/ 5349765 w 6831724"/>
                  <a:gd name="connsiteY17" fmla="*/ 94796 h 693921"/>
                  <a:gd name="connsiteX18" fmla="*/ 5665076 w 6831724"/>
                  <a:gd name="connsiteY18" fmla="*/ 336534 h 693921"/>
                  <a:gd name="connsiteX19" fmla="*/ 6043449 w 6831724"/>
                  <a:gd name="connsiteY19" fmla="*/ 203 h 693921"/>
                  <a:gd name="connsiteX20" fmla="*/ 6295697 w 6831724"/>
                  <a:gd name="connsiteY20" fmla="*/ 283982 h 693921"/>
                  <a:gd name="connsiteX21" fmla="*/ 6579476 w 6831724"/>
                  <a:gd name="connsiteY21" fmla="*/ 84286 h 693921"/>
                  <a:gd name="connsiteX22" fmla="*/ 6831724 w 6831724"/>
                  <a:gd name="connsiteY22" fmla="*/ 410106 h 693921"/>
                  <a:gd name="connsiteX0" fmla="*/ 0 w 6831724"/>
                  <a:gd name="connsiteY0" fmla="*/ 767255 h 767290"/>
                  <a:gd name="connsiteX1" fmla="*/ 231227 w 6831724"/>
                  <a:gd name="connsiteY1" fmla="*/ 493986 h 767290"/>
                  <a:gd name="connsiteX2" fmla="*/ 483476 w 6831724"/>
                  <a:gd name="connsiteY2" fmla="*/ 767255 h 767290"/>
                  <a:gd name="connsiteX3" fmla="*/ 840827 w 6831724"/>
                  <a:gd name="connsiteY3" fmla="*/ 515006 h 767290"/>
                  <a:gd name="connsiteX4" fmla="*/ 1166648 w 6831724"/>
                  <a:gd name="connsiteY4" fmla="*/ 756744 h 767290"/>
                  <a:gd name="connsiteX5" fmla="*/ 1460938 w 6831724"/>
                  <a:gd name="connsiteY5" fmla="*/ 504496 h 767290"/>
                  <a:gd name="connsiteX6" fmla="*/ 1797269 w 6831724"/>
                  <a:gd name="connsiteY6" fmla="*/ 746234 h 767290"/>
                  <a:gd name="connsiteX7" fmla="*/ 2081048 w 6831724"/>
                  <a:gd name="connsiteY7" fmla="*/ 536027 h 767290"/>
                  <a:gd name="connsiteX8" fmla="*/ 2417379 w 6831724"/>
                  <a:gd name="connsiteY8" fmla="*/ 756744 h 767290"/>
                  <a:gd name="connsiteX9" fmla="*/ 2701158 w 6831724"/>
                  <a:gd name="connsiteY9" fmla="*/ 546537 h 767290"/>
                  <a:gd name="connsiteX10" fmla="*/ 2995448 w 6831724"/>
                  <a:gd name="connsiteY10" fmla="*/ 735724 h 767290"/>
                  <a:gd name="connsiteX11" fmla="*/ 3342289 w 6831724"/>
                  <a:gd name="connsiteY11" fmla="*/ 504496 h 767290"/>
                  <a:gd name="connsiteX12" fmla="*/ 3615558 w 6831724"/>
                  <a:gd name="connsiteY12" fmla="*/ 651641 h 767290"/>
                  <a:gd name="connsiteX13" fmla="*/ 3972911 w 6831724"/>
                  <a:gd name="connsiteY13" fmla="*/ 367861 h 767290"/>
                  <a:gd name="connsiteX14" fmla="*/ 4288220 w 6831724"/>
                  <a:gd name="connsiteY14" fmla="*/ 557048 h 767290"/>
                  <a:gd name="connsiteX15" fmla="*/ 4635062 w 6831724"/>
                  <a:gd name="connsiteY15" fmla="*/ 283778 h 767290"/>
                  <a:gd name="connsiteX16" fmla="*/ 4918841 w 6831724"/>
                  <a:gd name="connsiteY16" fmla="*/ 462455 h 767290"/>
                  <a:gd name="connsiteX17" fmla="*/ 5349765 w 6831724"/>
                  <a:gd name="connsiteY17" fmla="*/ 168165 h 767290"/>
                  <a:gd name="connsiteX18" fmla="*/ 5665076 w 6831724"/>
                  <a:gd name="connsiteY18" fmla="*/ 409903 h 767290"/>
                  <a:gd name="connsiteX19" fmla="*/ 6043449 w 6831724"/>
                  <a:gd name="connsiteY19" fmla="*/ 73572 h 767290"/>
                  <a:gd name="connsiteX20" fmla="*/ 6295697 w 6831724"/>
                  <a:gd name="connsiteY20" fmla="*/ 357351 h 767290"/>
                  <a:gd name="connsiteX21" fmla="*/ 6600497 w 6831724"/>
                  <a:gd name="connsiteY21" fmla="*/ 0 h 767290"/>
                  <a:gd name="connsiteX22" fmla="*/ 6831724 w 6831724"/>
                  <a:gd name="connsiteY22" fmla="*/ 483475 h 767290"/>
                  <a:gd name="connsiteX0" fmla="*/ 0 w 6915807"/>
                  <a:gd name="connsiteY0" fmla="*/ 767255 h 767290"/>
                  <a:gd name="connsiteX1" fmla="*/ 231227 w 6915807"/>
                  <a:gd name="connsiteY1" fmla="*/ 493986 h 767290"/>
                  <a:gd name="connsiteX2" fmla="*/ 483476 w 6915807"/>
                  <a:gd name="connsiteY2" fmla="*/ 767255 h 767290"/>
                  <a:gd name="connsiteX3" fmla="*/ 840827 w 6915807"/>
                  <a:gd name="connsiteY3" fmla="*/ 515006 h 767290"/>
                  <a:gd name="connsiteX4" fmla="*/ 1166648 w 6915807"/>
                  <a:gd name="connsiteY4" fmla="*/ 756744 h 767290"/>
                  <a:gd name="connsiteX5" fmla="*/ 1460938 w 6915807"/>
                  <a:gd name="connsiteY5" fmla="*/ 504496 h 767290"/>
                  <a:gd name="connsiteX6" fmla="*/ 1797269 w 6915807"/>
                  <a:gd name="connsiteY6" fmla="*/ 746234 h 767290"/>
                  <a:gd name="connsiteX7" fmla="*/ 2081048 w 6915807"/>
                  <a:gd name="connsiteY7" fmla="*/ 536027 h 767290"/>
                  <a:gd name="connsiteX8" fmla="*/ 2417379 w 6915807"/>
                  <a:gd name="connsiteY8" fmla="*/ 756744 h 767290"/>
                  <a:gd name="connsiteX9" fmla="*/ 2701158 w 6915807"/>
                  <a:gd name="connsiteY9" fmla="*/ 546537 h 767290"/>
                  <a:gd name="connsiteX10" fmla="*/ 2995448 w 6915807"/>
                  <a:gd name="connsiteY10" fmla="*/ 735724 h 767290"/>
                  <a:gd name="connsiteX11" fmla="*/ 3342289 w 6915807"/>
                  <a:gd name="connsiteY11" fmla="*/ 504496 h 767290"/>
                  <a:gd name="connsiteX12" fmla="*/ 3615558 w 6915807"/>
                  <a:gd name="connsiteY12" fmla="*/ 651641 h 767290"/>
                  <a:gd name="connsiteX13" fmla="*/ 3972911 w 6915807"/>
                  <a:gd name="connsiteY13" fmla="*/ 367861 h 767290"/>
                  <a:gd name="connsiteX14" fmla="*/ 4288220 w 6915807"/>
                  <a:gd name="connsiteY14" fmla="*/ 557048 h 767290"/>
                  <a:gd name="connsiteX15" fmla="*/ 4635062 w 6915807"/>
                  <a:gd name="connsiteY15" fmla="*/ 283778 h 767290"/>
                  <a:gd name="connsiteX16" fmla="*/ 4918841 w 6915807"/>
                  <a:gd name="connsiteY16" fmla="*/ 462455 h 767290"/>
                  <a:gd name="connsiteX17" fmla="*/ 5349765 w 6915807"/>
                  <a:gd name="connsiteY17" fmla="*/ 168165 h 767290"/>
                  <a:gd name="connsiteX18" fmla="*/ 5665076 w 6915807"/>
                  <a:gd name="connsiteY18" fmla="*/ 409903 h 767290"/>
                  <a:gd name="connsiteX19" fmla="*/ 6043449 w 6915807"/>
                  <a:gd name="connsiteY19" fmla="*/ 73572 h 767290"/>
                  <a:gd name="connsiteX20" fmla="*/ 6295697 w 6915807"/>
                  <a:gd name="connsiteY20" fmla="*/ 357351 h 767290"/>
                  <a:gd name="connsiteX21" fmla="*/ 6600497 w 6915807"/>
                  <a:gd name="connsiteY21" fmla="*/ 0 h 767290"/>
                  <a:gd name="connsiteX22" fmla="*/ 6915807 w 6915807"/>
                  <a:gd name="connsiteY22" fmla="*/ 357351 h 76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15807" h="767290">
                    <a:moveTo>
                      <a:pt x="0" y="767255"/>
                    </a:moveTo>
                    <a:cubicBezTo>
                      <a:pt x="75324" y="630620"/>
                      <a:pt x="150648" y="493986"/>
                      <a:pt x="231227" y="493986"/>
                    </a:cubicBezTo>
                    <a:cubicBezTo>
                      <a:pt x="311806" y="493986"/>
                      <a:pt x="381876" y="763752"/>
                      <a:pt x="483476" y="767255"/>
                    </a:cubicBezTo>
                    <a:cubicBezTo>
                      <a:pt x="585076" y="770758"/>
                      <a:pt x="726965" y="516758"/>
                      <a:pt x="840827" y="515006"/>
                    </a:cubicBezTo>
                    <a:cubicBezTo>
                      <a:pt x="954689" y="513254"/>
                      <a:pt x="1063296" y="758496"/>
                      <a:pt x="1166648" y="756744"/>
                    </a:cubicBezTo>
                    <a:cubicBezTo>
                      <a:pt x="1270000" y="754992"/>
                      <a:pt x="1355835" y="506248"/>
                      <a:pt x="1460938" y="504496"/>
                    </a:cubicBezTo>
                    <a:cubicBezTo>
                      <a:pt x="1566041" y="502744"/>
                      <a:pt x="1693917" y="740979"/>
                      <a:pt x="1797269" y="746234"/>
                    </a:cubicBezTo>
                    <a:cubicBezTo>
                      <a:pt x="1900621" y="751489"/>
                      <a:pt x="1977696" y="534275"/>
                      <a:pt x="2081048" y="536027"/>
                    </a:cubicBezTo>
                    <a:cubicBezTo>
                      <a:pt x="2184400" y="537779"/>
                      <a:pt x="2314027" y="754992"/>
                      <a:pt x="2417379" y="756744"/>
                    </a:cubicBezTo>
                    <a:cubicBezTo>
                      <a:pt x="2520731" y="758496"/>
                      <a:pt x="2604813" y="550040"/>
                      <a:pt x="2701158" y="546537"/>
                    </a:cubicBezTo>
                    <a:cubicBezTo>
                      <a:pt x="2797503" y="543034"/>
                      <a:pt x="2888593" y="742731"/>
                      <a:pt x="2995448" y="735724"/>
                    </a:cubicBezTo>
                    <a:cubicBezTo>
                      <a:pt x="3102303" y="728717"/>
                      <a:pt x="3238937" y="518510"/>
                      <a:pt x="3342289" y="504496"/>
                    </a:cubicBezTo>
                    <a:cubicBezTo>
                      <a:pt x="3445641" y="490482"/>
                      <a:pt x="3510454" y="674413"/>
                      <a:pt x="3615558" y="651641"/>
                    </a:cubicBezTo>
                    <a:cubicBezTo>
                      <a:pt x="3720662" y="628869"/>
                      <a:pt x="3860801" y="383626"/>
                      <a:pt x="3972911" y="367861"/>
                    </a:cubicBezTo>
                    <a:cubicBezTo>
                      <a:pt x="4085021" y="352096"/>
                      <a:pt x="4177862" y="571062"/>
                      <a:pt x="4288220" y="557048"/>
                    </a:cubicBezTo>
                    <a:cubicBezTo>
                      <a:pt x="4398579" y="543034"/>
                      <a:pt x="4529959" y="299543"/>
                      <a:pt x="4635062" y="283778"/>
                    </a:cubicBezTo>
                    <a:cubicBezTo>
                      <a:pt x="4740165" y="268013"/>
                      <a:pt x="4799724" y="481724"/>
                      <a:pt x="4918841" y="462455"/>
                    </a:cubicBezTo>
                    <a:cubicBezTo>
                      <a:pt x="5037958" y="443186"/>
                      <a:pt x="5225392" y="176924"/>
                      <a:pt x="5349765" y="168165"/>
                    </a:cubicBezTo>
                    <a:cubicBezTo>
                      <a:pt x="5474138" y="159406"/>
                      <a:pt x="5549462" y="425668"/>
                      <a:pt x="5665076" y="409903"/>
                    </a:cubicBezTo>
                    <a:cubicBezTo>
                      <a:pt x="5780690" y="394138"/>
                      <a:pt x="5938346" y="82331"/>
                      <a:pt x="6043449" y="73572"/>
                    </a:cubicBezTo>
                    <a:cubicBezTo>
                      <a:pt x="6148552" y="64813"/>
                      <a:pt x="6202856" y="369613"/>
                      <a:pt x="6295697" y="357351"/>
                    </a:cubicBezTo>
                    <a:cubicBezTo>
                      <a:pt x="6388538" y="345089"/>
                      <a:pt x="6507656" y="0"/>
                      <a:pt x="6600497" y="0"/>
                    </a:cubicBezTo>
                    <a:cubicBezTo>
                      <a:pt x="6693338" y="0"/>
                      <a:pt x="6841358" y="268013"/>
                      <a:pt x="6915807" y="357351"/>
                    </a:cubicBezTo>
                  </a:path>
                </a:pathLst>
              </a:custGeom>
              <a:noFill/>
              <a:ln w="4445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977BFB-693A-13FD-6858-226D1D1565D5}"/>
                  </a:ext>
                </a:extLst>
              </p:cNvPr>
              <p:cNvSpPr/>
              <p:nvPr/>
            </p:nvSpPr>
            <p:spPr bwMode="auto">
              <a:xfrm>
                <a:off x="4109544" y="5202621"/>
                <a:ext cx="4056994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9A7D7D8-BC02-AFEE-339F-28F7EA60182E}"/>
                  </a:ext>
                </a:extLst>
              </p:cNvPr>
              <p:cNvSpPr/>
              <p:nvPr/>
            </p:nvSpPr>
            <p:spPr bwMode="auto">
              <a:xfrm>
                <a:off x="998482" y="5202621"/>
                <a:ext cx="966952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84975AD-FD5F-30A7-9799-140EA1545DAF}"/>
                </a:ext>
              </a:extLst>
            </p:cNvPr>
            <p:cNvSpPr/>
            <p:nvPr/>
          </p:nvSpPr>
          <p:spPr bwMode="auto">
            <a:xfrm>
              <a:off x="1450424" y="3808703"/>
              <a:ext cx="6915807" cy="767290"/>
            </a:xfrm>
            <a:custGeom>
              <a:avLst/>
              <a:gdLst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62400 w 6831724"/>
                <a:gd name="connsiteY13" fmla="*/ 137018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252632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83485 h 483520"/>
                <a:gd name="connsiteX1" fmla="*/ 231227 w 6831724"/>
                <a:gd name="connsiteY1" fmla="*/ 210216 h 483520"/>
                <a:gd name="connsiteX2" fmla="*/ 483476 w 6831724"/>
                <a:gd name="connsiteY2" fmla="*/ 483485 h 483520"/>
                <a:gd name="connsiteX3" fmla="*/ 840827 w 6831724"/>
                <a:gd name="connsiteY3" fmla="*/ 231236 h 483520"/>
                <a:gd name="connsiteX4" fmla="*/ 1166648 w 6831724"/>
                <a:gd name="connsiteY4" fmla="*/ 472974 h 483520"/>
                <a:gd name="connsiteX5" fmla="*/ 1460938 w 6831724"/>
                <a:gd name="connsiteY5" fmla="*/ 220726 h 483520"/>
                <a:gd name="connsiteX6" fmla="*/ 1797269 w 6831724"/>
                <a:gd name="connsiteY6" fmla="*/ 462464 h 483520"/>
                <a:gd name="connsiteX7" fmla="*/ 2081048 w 6831724"/>
                <a:gd name="connsiteY7" fmla="*/ 252257 h 483520"/>
                <a:gd name="connsiteX8" fmla="*/ 2417379 w 6831724"/>
                <a:gd name="connsiteY8" fmla="*/ 472974 h 483520"/>
                <a:gd name="connsiteX9" fmla="*/ 2701158 w 6831724"/>
                <a:gd name="connsiteY9" fmla="*/ 262767 h 483520"/>
                <a:gd name="connsiteX10" fmla="*/ 2995448 w 6831724"/>
                <a:gd name="connsiteY10" fmla="*/ 451954 h 483520"/>
                <a:gd name="connsiteX11" fmla="*/ 3342289 w 6831724"/>
                <a:gd name="connsiteY11" fmla="*/ 220726 h 483520"/>
                <a:gd name="connsiteX12" fmla="*/ 3615558 w 6831724"/>
                <a:gd name="connsiteY12" fmla="*/ 367871 h 483520"/>
                <a:gd name="connsiteX13" fmla="*/ 3972911 w 6831724"/>
                <a:gd name="connsiteY13" fmla="*/ 84091 h 483520"/>
                <a:gd name="connsiteX14" fmla="*/ 4288220 w 6831724"/>
                <a:gd name="connsiteY14" fmla="*/ 273278 h 483520"/>
                <a:gd name="connsiteX15" fmla="*/ 4635062 w 6831724"/>
                <a:gd name="connsiteY15" fmla="*/ 8 h 483520"/>
                <a:gd name="connsiteX16" fmla="*/ 4918841 w 6831724"/>
                <a:gd name="connsiteY16" fmla="*/ 283788 h 483520"/>
                <a:gd name="connsiteX17" fmla="*/ 5339255 w 6831724"/>
                <a:gd name="connsiteY17" fmla="*/ 21030 h 483520"/>
                <a:gd name="connsiteX18" fmla="*/ 5644055 w 6831724"/>
                <a:gd name="connsiteY18" fmla="*/ 220726 h 483520"/>
                <a:gd name="connsiteX19" fmla="*/ 6001407 w 6831724"/>
                <a:gd name="connsiteY19" fmla="*/ 31540 h 483520"/>
                <a:gd name="connsiteX20" fmla="*/ 6274676 w 6831724"/>
                <a:gd name="connsiteY20" fmla="*/ 199705 h 483520"/>
                <a:gd name="connsiteX21" fmla="*/ 6589986 w 6831724"/>
                <a:gd name="connsiteY21" fmla="*/ 21030 h 483520"/>
                <a:gd name="connsiteX22" fmla="*/ 6831724 w 6831724"/>
                <a:gd name="connsiteY22" fmla="*/ 199705 h 483520"/>
                <a:gd name="connsiteX0" fmla="*/ 0 w 6831724"/>
                <a:gd name="connsiteY0" fmla="*/ 484401 h 484436"/>
                <a:gd name="connsiteX1" fmla="*/ 231227 w 6831724"/>
                <a:gd name="connsiteY1" fmla="*/ 211132 h 484436"/>
                <a:gd name="connsiteX2" fmla="*/ 483476 w 6831724"/>
                <a:gd name="connsiteY2" fmla="*/ 484401 h 484436"/>
                <a:gd name="connsiteX3" fmla="*/ 840827 w 6831724"/>
                <a:gd name="connsiteY3" fmla="*/ 232152 h 484436"/>
                <a:gd name="connsiteX4" fmla="*/ 1166648 w 6831724"/>
                <a:gd name="connsiteY4" fmla="*/ 473890 h 484436"/>
                <a:gd name="connsiteX5" fmla="*/ 1460938 w 6831724"/>
                <a:gd name="connsiteY5" fmla="*/ 221642 h 484436"/>
                <a:gd name="connsiteX6" fmla="*/ 1797269 w 6831724"/>
                <a:gd name="connsiteY6" fmla="*/ 463380 h 484436"/>
                <a:gd name="connsiteX7" fmla="*/ 2081048 w 6831724"/>
                <a:gd name="connsiteY7" fmla="*/ 253173 h 484436"/>
                <a:gd name="connsiteX8" fmla="*/ 2417379 w 6831724"/>
                <a:gd name="connsiteY8" fmla="*/ 473890 h 484436"/>
                <a:gd name="connsiteX9" fmla="*/ 2701158 w 6831724"/>
                <a:gd name="connsiteY9" fmla="*/ 263683 h 484436"/>
                <a:gd name="connsiteX10" fmla="*/ 2995448 w 6831724"/>
                <a:gd name="connsiteY10" fmla="*/ 452870 h 484436"/>
                <a:gd name="connsiteX11" fmla="*/ 3342289 w 6831724"/>
                <a:gd name="connsiteY11" fmla="*/ 221642 h 484436"/>
                <a:gd name="connsiteX12" fmla="*/ 3615558 w 6831724"/>
                <a:gd name="connsiteY12" fmla="*/ 368787 h 484436"/>
                <a:gd name="connsiteX13" fmla="*/ 3972911 w 6831724"/>
                <a:gd name="connsiteY13" fmla="*/ 85007 h 484436"/>
                <a:gd name="connsiteX14" fmla="*/ 4288220 w 6831724"/>
                <a:gd name="connsiteY14" fmla="*/ 274194 h 484436"/>
                <a:gd name="connsiteX15" fmla="*/ 4635062 w 6831724"/>
                <a:gd name="connsiteY15" fmla="*/ 924 h 484436"/>
                <a:gd name="connsiteX16" fmla="*/ 4918841 w 6831724"/>
                <a:gd name="connsiteY16" fmla="*/ 179601 h 484436"/>
                <a:gd name="connsiteX17" fmla="*/ 5339255 w 6831724"/>
                <a:gd name="connsiteY17" fmla="*/ 21946 h 484436"/>
                <a:gd name="connsiteX18" fmla="*/ 5644055 w 6831724"/>
                <a:gd name="connsiteY18" fmla="*/ 221642 h 484436"/>
                <a:gd name="connsiteX19" fmla="*/ 6001407 w 6831724"/>
                <a:gd name="connsiteY19" fmla="*/ 32456 h 484436"/>
                <a:gd name="connsiteX20" fmla="*/ 6274676 w 6831724"/>
                <a:gd name="connsiteY20" fmla="*/ 200621 h 484436"/>
                <a:gd name="connsiteX21" fmla="*/ 6589986 w 6831724"/>
                <a:gd name="connsiteY21" fmla="*/ 21946 h 484436"/>
                <a:gd name="connsiteX22" fmla="*/ 6831724 w 6831724"/>
                <a:gd name="connsiteY22" fmla="*/ 200621 h 484436"/>
                <a:gd name="connsiteX0" fmla="*/ 0 w 6831724"/>
                <a:gd name="connsiteY0" fmla="*/ 599218 h 599253"/>
                <a:gd name="connsiteX1" fmla="*/ 231227 w 6831724"/>
                <a:gd name="connsiteY1" fmla="*/ 325949 h 599253"/>
                <a:gd name="connsiteX2" fmla="*/ 483476 w 6831724"/>
                <a:gd name="connsiteY2" fmla="*/ 599218 h 599253"/>
                <a:gd name="connsiteX3" fmla="*/ 840827 w 6831724"/>
                <a:gd name="connsiteY3" fmla="*/ 346969 h 599253"/>
                <a:gd name="connsiteX4" fmla="*/ 1166648 w 6831724"/>
                <a:gd name="connsiteY4" fmla="*/ 588707 h 599253"/>
                <a:gd name="connsiteX5" fmla="*/ 1460938 w 6831724"/>
                <a:gd name="connsiteY5" fmla="*/ 336459 h 599253"/>
                <a:gd name="connsiteX6" fmla="*/ 1797269 w 6831724"/>
                <a:gd name="connsiteY6" fmla="*/ 578197 h 599253"/>
                <a:gd name="connsiteX7" fmla="*/ 2081048 w 6831724"/>
                <a:gd name="connsiteY7" fmla="*/ 367990 h 599253"/>
                <a:gd name="connsiteX8" fmla="*/ 2417379 w 6831724"/>
                <a:gd name="connsiteY8" fmla="*/ 588707 h 599253"/>
                <a:gd name="connsiteX9" fmla="*/ 2701158 w 6831724"/>
                <a:gd name="connsiteY9" fmla="*/ 378500 h 599253"/>
                <a:gd name="connsiteX10" fmla="*/ 2995448 w 6831724"/>
                <a:gd name="connsiteY10" fmla="*/ 567687 h 599253"/>
                <a:gd name="connsiteX11" fmla="*/ 3342289 w 6831724"/>
                <a:gd name="connsiteY11" fmla="*/ 336459 h 599253"/>
                <a:gd name="connsiteX12" fmla="*/ 3615558 w 6831724"/>
                <a:gd name="connsiteY12" fmla="*/ 483604 h 599253"/>
                <a:gd name="connsiteX13" fmla="*/ 3972911 w 6831724"/>
                <a:gd name="connsiteY13" fmla="*/ 199824 h 599253"/>
                <a:gd name="connsiteX14" fmla="*/ 4288220 w 6831724"/>
                <a:gd name="connsiteY14" fmla="*/ 389011 h 599253"/>
                <a:gd name="connsiteX15" fmla="*/ 4635062 w 6831724"/>
                <a:gd name="connsiteY15" fmla="*/ 115741 h 599253"/>
                <a:gd name="connsiteX16" fmla="*/ 4918841 w 6831724"/>
                <a:gd name="connsiteY16" fmla="*/ 294418 h 599253"/>
                <a:gd name="connsiteX17" fmla="*/ 5349765 w 6831724"/>
                <a:gd name="connsiteY17" fmla="*/ 128 h 599253"/>
                <a:gd name="connsiteX18" fmla="*/ 5644055 w 6831724"/>
                <a:gd name="connsiteY18" fmla="*/ 336459 h 599253"/>
                <a:gd name="connsiteX19" fmla="*/ 6001407 w 6831724"/>
                <a:gd name="connsiteY19" fmla="*/ 147273 h 599253"/>
                <a:gd name="connsiteX20" fmla="*/ 6274676 w 6831724"/>
                <a:gd name="connsiteY20" fmla="*/ 315438 h 599253"/>
                <a:gd name="connsiteX21" fmla="*/ 6589986 w 6831724"/>
                <a:gd name="connsiteY21" fmla="*/ 136763 h 599253"/>
                <a:gd name="connsiteX22" fmla="*/ 6831724 w 6831724"/>
                <a:gd name="connsiteY22" fmla="*/ 315438 h 599253"/>
                <a:gd name="connsiteX0" fmla="*/ 0 w 6831724"/>
                <a:gd name="connsiteY0" fmla="*/ 599338 h 599373"/>
                <a:gd name="connsiteX1" fmla="*/ 231227 w 6831724"/>
                <a:gd name="connsiteY1" fmla="*/ 326069 h 599373"/>
                <a:gd name="connsiteX2" fmla="*/ 483476 w 6831724"/>
                <a:gd name="connsiteY2" fmla="*/ 599338 h 599373"/>
                <a:gd name="connsiteX3" fmla="*/ 840827 w 6831724"/>
                <a:gd name="connsiteY3" fmla="*/ 347089 h 599373"/>
                <a:gd name="connsiteX4" fmla="*/ 1166648 w 6831724"/>
                <a:gd name="connsiteY4" fmla="*/ 588827 h 599373"/>
                <a:gd name="connsiteX5" fmla="*/ 1460938 w 6831724"/>
                <a:gd name="connsiteY5" fmla="*/ 336579 h 599373"/>
                <a:gd name="connsiteX6" fmla="*/ 1797269 w 6831724"/>
                <a:gd name="connsiteY6" fmla="*/ 578317 h 599373"/>
                <a:gd name="connsiteX7" fmla="*/ 2081048 w 6831724"/>
                <a:gd name="connsiteY7" fmla="*/ 368110 h 599373"/>
                <a:gd name="connsiteX8" fmla="*/ 2417379 w 6831724"/>
                <a:gd name="connsiteY8" fmla="*/ 588827 h 599373"/>
                <a:gd name="connsiteX9" fmla="*/ 2701158 w 6831724"/>
                <a:gd name="connsiteY9" fmla="*/ 378620 h 599373"/>
                <a:gd name="connsiteX10" fmla="*/ 2995448 w 6831724"/>
                <a:gd name="connsiteY10" fmla="*/ 567807 h 599373"/>
                <a:gd name="connsiteX11" fmla="*/ 3342289 w 6831724"/>
                <a:gd name="connsiteY11" fmla="*/ 336579 h 599373"/>
                <a:gd name="connsiteX12" fmla="*/ 3615558 w 6831724"/>
                <a:gd name="connsiteY12" fmla="*/ 483724 h 599373"/>
                <a:gd name="connsiteX13" fmla="*/ 3972911 w 6831724"/>
                <a:gd name="connsiteY13" fmla="*/ 199944 h 599373"/>
                <a:gd name="connsiteX14" fmla="*/ 4288220 w 6831724"/>
                <a:gd name="connsiteY14" fmla="*/ 389131 h 599373"/>
                <a:gd name="connsiteX15" fmla="*/ 4635062 w 6831724"/>
                <a:gd name="connsiteY15" fmla="*/ 115861 h 599373"/>
                <a:gd name="connsiteX16" fmla="*/ 4918841 w 6831724"/>
                <a:gd name="connsiteY16" fmla="*/ 294538 h 599373"/>
                <a:gd name="connsiteX17" fmla="*/ 5349765 w 6831724"/>
                <a:gd name="connsiteY17" fmla="*/ 248 h 599373"/>
                <a:gd name="connsiteX18" fmla="*/ 5665076 w 6831724"/>
                <a:gd name="connsiteY18" fmla="*/ 241986 h 599373"/>
                <a:gd name="connsiteX19" fmla="*/ 6001407 w 6831724"/>
                <a:gd name="connsiteY19" fmla="*/ 147393 h 599373"/>
                <a:gd name="connsiteX20" fmla="*/ 6274676 w 6831724"/>
                <a:gd name="connsiteY20" fmla="*/ 315558 h 599373"/>
                <a:gd name="connsiteX21" fmla="*/ 6589986 w 6831724"/>
                <a:gd name="connsiteY21" fmla="*/ 136883 h 599373"/>
                <a:gd name="connsiteX22" fmla="*/ 6831724 w 6831724"/>
                <a:gd name="connsiteY22" fmla="*/ 315558 h 599373"/>
                <a:gd name="connsiteX0" fmla="*/ 0 w 6831724"/>
                <a:gd name="connsiteY0" fmla="*/ 620514 h 620549"/>
                <a:gd name="connsiteX1" fmla="*/ 231227 w 6831724"/>
                <a:gd name="connsiteY1" fmla="*/ 347245 h 620549"/>
                <a:gd name="connsiteX2" fmla="*/ 483476 w 6831724"/>
                <a:gd name="connsiteY2" fmla="*/ 620514 h 620549"/>
                <a:gd name="connsiteX3" fmla="*/ 840827 w 6831724"/>
                <a:gd name="connsiteY3" fmla="*/ 368265 h 620549"/>
                <a:gd name="connsiteX4" fmla="*/ 1166648 w 6831724"/>
                <a:gd name="connsiteY4" fmla="*/ 610003 h 620549"/>
                <a:gd name="connsiteX5" fmla="*/ 1460938 w 6831724"/>
                <a:gd name="connsiteY5" fmla="*/ 357755 h 620549"/>
                <a:gd name="connsiteX6" fmla="*/ 1797269 w 6831724"/>
                <a:gd name="connsiteY6" fmla="*/ 599493 h 620549"/>
                <a:gd name="connsiteX7" fmla="*/ 2081048 w 6831724"/>
                <a:gd name="connsiteY7" fmla="*/ 389286 h 620549"/>
                <a:gd name="connsiteX8" fmla="*/ 2417379 w 6831724"/>
                <a:gd name="connsiteY8" fmla="*/ 610003 h 620549"/>
                <a:gd name="connsiteX9" fmla="*/ 2701158 w 6831724"/>
                <a:gd name="connsiteY9" fmla="*/ 399796 h 620549"/>
                <a:gd name="connsiteX10" fmla="*/ 2995448 w 6831724"/>
                <a:gd name="connsiteY10" fmla="*/ 588983 h 620549"/>
                <a:gd name="connsiteX11" fmla="*/ 3342289 w 6831724"/>
                <a:gd name="connsiteY11" fmla="*/ 357755 h 620549"/>
                <a:gd name="connsiteX12" fmla="*/ 3615558 w 6831724"/>
                <a:gd name="connsiteY12" fmla="*/ 504900 h 620549"/>
                <a:gd name="connsiteX13" fmla="*/ 3972911 w 6831724"/>
                <a:gd name="connsiteY13" fmla="*/ 221120 h 620549"/>
                <a:gd name="connsiteX14" fmla="*/ 4288220 w 6831724"/>
                <a:gd name="connsiteY14" fmla="*/ 410307 h 620549"/>
                <a:gd name="connsiteX15" fmla="*/ 4635062 w 6831724"/>
                <a:gd name="connsiteY15" fmla="*/ 137037 h 620549"/>
                <a:gd name="connsiteX16" fmla="*/ 4918841 w 6831724"/>
                <a:gd name="connsiteY16" fmla="*/ 315714 h 620549"/>
                <a:gd name="connsiteX17" fmla="*/ 5349765 w 6831724"/>
                <a:gd name="connsiteY17" fmla="*/ 21424 h 620549"/>
                <a:gd name="connsiteX18" fmla="*/ 5665076 w 6831724"/>
                <a:gd name="connsiteY18" fmla="*/ 263162 h 620549"/>
                <a:gd name="connsiteX19" fmla="*/ 6032938 w 6831724"/>
                <a:gd name="connsiteY19" fmla="*/ 403 h 620549"/>
                <a:gd name="connsiteX20" fmla="*/ 6274676 w 6831724"/>
                <a:gd name="connsiteY20" fmla="*/ 336734 h 620549"/>
                <a:gd name="connsiteX21" fmla="*/ 6589986 w 6831724"/>
                <a:gd name="connsiteY21" fmla="*/ 158059 h 620549"/>
                <a:gd name="connsiteX22" fmla="*/ 6831724 w 6831724"/>
                <a:gd name="connsiteY22" fmla="*/ 336734 h 620549"/>
                <a:gd name="connsiteX0" fmla="*/ 0 w 6831724"/>
                <a:gd name="connsiteY0" fmla="*/ 620401 h 620436"/>
                <a:gd name="connsiteX1" fmla="*/ 231227 w 6831724"/>
                <a:gd name="connsiteY1" fmla="*/ 347132 h 620436"/>
                <a:gd name="connsiteX2" fmla="*/ 483476 w 6831724"/>
                <a:gd name="connsiteY2" fmla="*/ 620401 h 620436"/>
                <a:gd name="connsiteX3" fmla="*/ 840827 w 6831724"/>
                <a:gd name="connsiteY3" fmla="*/ 368152 h 620436"/>
                <a:gd name="connsiteX4" fmla="*/ 1166648 w 6831724"/>
                <a:gd name="connsiteY4" fmla="*/ 609890 h 620436"/>
                <a:gd name="connsiteX5" fmla="*/ 1460938 w 6831724"/>
                <a:gd name="connsiteY5" fmla="*/ 357642 h 620436"/>
                <a:gd name="connsiteX6" fmla="*/ 1797269 w 6831724"/>
                <a:gd name="connsiteY6" fmla="*/ 599380 h 620436"/>
                <a:gd name="connsiteX7" fmla="*/ 2081048 w 6831724"/>
                <a:gd name="connsiteY7" fmla="*/ 389173 h 620436"/>
                <a:gd name="connsiteX8" fmla="*/ 2417379 w 6831724"/>
                <a:gd name="connsiteY8" fmla="*/ 609890 h 620436"/>
                <a:gd name="connsiteX9" fmla="*/ 2701158 w 6831724"/>
                <a:gd name="connsiteY9" fmla="*/ 399683 h 620436"/>
                <a:gd name="connsiteX10" fmla="*/ 2995448 w 6831724"/>
                <a:gd name="connsiteY10" fmla="*/ 588870 h 620436"/>
                <a:gd name="connsiteX11" fmla="*/ 3342289 w 6831724"/>
                <a:gd name="connsiteY11" fmla="*/ 357642 h 620436"/>
                <a:gd name="connsiteX12" fmla="*/ 3615558 w 6831724"/>
                <a:gd name="connsiteY12" fmla="*/ 504787 h 620436"/>
                <a:gd name="connsiteX13" fmla="*/ 3972911 w 6831724"/>
                <a:gd name="connsiteY13" fmla="*/ 221007 h 620436"/>
                <a:gd name="connsiteX14" fmla="*/ 4288220 w 6831724"/>
                <a:gd name="connsiteY14" fmla="*/ 410194 h 620436"/>
                <a:gd name="connsiteX15" fmla="*/ 4635062 w 6831724"/>
                <a:gd name="connsiteY15" fmla="*/ 136924 h 620436"/>
                <a:gd name="connsiteX16" fmla="*/ 4918841 w 6831724"/>
                <a:gd name="connsiteY16" fmla="*/ 315601 h 620436"/>
                <a:gd name="connsiteX17" fmla="*/ 5349765 w 6831724"/>
                <a:gd name="connsiteY17" fmla="*/ 21311 h 620436"/>
                <a:gd name="connsiteX18" fmla="*/ 5665076 w 6831724"/>
                <a:gd name="connsiteY18" fmla="*/ 263049 h 620436"/>
                <a:gd name="connsiteX19" fmla="*/ 6032938 w 6831724"/>
                <a:gd name="connsiteY19" fmla="*/ 290 h 620436"/>
                <a:gd name="connsiteX20" fmla="*/ 6295697 w 6831724"/>
                <a:gd name="connsiteY20" fmla="*/ 210497 h 620436"/>
                <a:gd name="connsiteX21" fmla="*/ 6589986 w 6831724"/>
                <a:gd name="connsiteY21" fmla="*/ 157946 h 620436"/>
                <a:gd name="connsiteX22" fmla="*/ 6831724 w 6831724"/>
                <a:gd name="connsiteY22" fmla="*/ 336621 h 620436"/>
                <a:gd name="connsiteX0" fmla="*/ 0 w 6831724"/>
                <a:gd name="connsiteY0" fmla="*/ 693904 h 693939"/>
                <a:gd name="connsiteX1" fmla="*/ 231227 w 6831724"/>
                <a:gd name="connsiteY1" fmla="*/ 420635 h 693939"/>
                <a:gd name="connsiteX2" fmla="*/ 483476 w 6831724"/>
                <a:gd name="connsiteY2" fmla="*/ 693904 h 693939"/>
                <a:gd name="connsiteX3" fmla="*/ 840827 w 6831724"/>
                <a:gd name="connsiteY3" fmla="*/ 441655 h 693939"/>
                <a:gd name="connsiteX4" fmla="*/ 1166648 w 6831724"/>
                <a:gd name="connsiteY4" fmla="*/ 683393 h 693939"/>
                <a:gd name="connsiteX5" fmla="*/ 1460938 w 6831724"/>
                <a:gd name="connsiteY5" fmla="*/ 431145 h 693939"/>
                <a:gd name="connsiteX6" fmla="*/ 1797269 w 6831724"/>
                <a:gd name="connsiteY6" fmla="*/ 672883 h 693939"/>
                <a:gd name="connsiteX7" fmla="*/ 2081048 w 6831724"/>
                <a:gd name="connsiteY7" fmla="*/ 462676 h 693939"/>
                <a:gd name="connsiteX8" fmla="*/ 2417379 w 6831724"/>
                <a:gd name="connsiteY8" fmla="*/ 683393 h 693939"/>
                <a:gd name="connsiteX9" fmla="*/ 2701158 w 6831724"/>
                <a:gd name="connsiteY9" fmla="*/ 473186 h 693939"/>
                <a:gd name="connsiteX10" fmla="*/ 2995448 w 6831724"/>
                <a:gd name="connsiteY10" fmla="*/ 662373 h 693939"/>
                <a:gd name="connsiteX11" fmla="*/ 3342289 w 6831724"/>
                <a:gd name="connsiteY11" fmla="*/ 431145 h 693939"/>
                <a:gd name="connsiteX12" fmla="*/ 3615558 w 6831724"/>
                <a:gd name="connsiteY12" fmla="*/ 578290 h 693939"/>
                <a:gd name="connsiteX13" fmla="*/ 3972911 w 6831724"/>
                <a:gd name="connsiteY13" fmla="*/ 294510 h 693939"/>
                <a:gd name="connsiteX14" fmla="*/ 4288220 w 6831724"/>
                <a:gd name="connsiteY14" fmla="*/ 483697 h 693939"/>
                <a:gd name="connsiteX15" fmla="*/ 4635062 w 6831724"/>
                <a:gd name="connsiteY15" fmla="*/ 210427 h 693939"/>
                <a:gd name="connsiteX16" fmla="*/ 4918841 w 6831724"/>
                <a:gd name="connsiteY16" fmla="*/ 389104 h 693939"/>
                <a:gd name="connsiteX17" fmla="*/ 5349765 w 6831724"/>
                <a:gd name="connsiteY17" fmla="*/ 94814 h 693939"/>
                <a:gd name="connsiteX18" fmla="*/ 5665076 w 6831724"/>
                <a:gd name="connsiteY18" fmla="*/ 336552 h 693939"/>
                <a:gd name="connsiteX19" fmla="*/ 6043449 w 6831724"/>
                <a:gd name="connsiteY19" fmla="*/ 221 h 693939"/>
                <a:gd name="connsiteX20" fmla="*/ 6295697 w 6831724"/>
                <a:gd name="connsiteY20" fmla="*/ 284000 h 693939"/>
                <a:gd name="connsiteX21" fmla="*/ 6589986 w 6831724"/>
                <a:gd name="connsiteY21" fmla="*/ 231449 h 693939"/>
                <a:gd name="connsiteX22" fmla="*/ 6831724 w 6831724"/>
                <a:gd name="connsiteY22" fmla="*/ 410124 h 693939"/>
                <a:gd name="connsiteX0" fmla="*/ 0 w 6831724"/>
                <a:gd name="connsiteY0" fmla="*/ 693886 h 693921"/>
                <a:gd name="connsiteX1" fmla="*/ 231227 w 6831724"/>
                <a:gd name="connsiteY1" fmla="*/ 420617 h 693921"/>
                <a:gd name="connsiteX2" fmla="*/ 483476 w 6831724"/>
                <a:gd name="connsiteY2" fmla="*/ 693886 h 693921"/>
                <a:gd name="connsiteX3" fmla="*/ 840827 w 6831724"/>
                <a:gd name="connsiteY3" fmla="*/ 441637 h 693921"/>
                <a:gd name="connsiteX4" fmla="*/ 1166648 w 6831724"/>
                <a:gd name="connsiteY4" fmla="*/ 683375 h 693921"/>
                <a:gd name="connsiteX5" fmla="*/ 1460938 w 6831724"/>
                <a:gd name="connsiteY5" fmla="*/ 431127 h 693921"/>
                <a:gd name="connsiteX6" fmla="*/ 1797269 w 6831724"/>
                <a:gd name="connsiteY6" fmla="*/ 672865 h 693921"/>
                <a:gd name="connsiteX7" fmla="*/ 2081048 w 6831724"/>
                <a:gd name="connsiteY7" fmla="*/ 462658 h 693921"/>
                <a:gd name="connsiteX8" fmla="*/ 2417379 w 6831724"/>
                <a:gd name="connsiteY8" fmla="*/ 683375 h 693921"/>
                <a:gd name="connsiteX9" fmla="*/ 2701158 w 6831724"/>
                <a:gd name="connsiteY9" fmla="*/ 473168 h 693921"/>
                <a:gd name="connsiteX10" fmla="*/ 2995448 w 6831724"/>
                <a:gd name="connsiteY10" fmla="*/ 662355 h 693921"/>
                <a:gd name="connsiteX11" fmla="*/ 3342289 w 6831724"/>
                <a:gd name="connsiteY11" fmla="*/ 431127 h 693921"/>
                <a:gd name="connsiteX12" fmla="*/ 3615558 w 6831724"/>
                <a:gd name="connsiteY12" fmla="*/ 578272 h 693921"/>
                <a:gd name="connsiteX13" fmla="*/ 3972911 w 6831724"/>
                <a:gd name="connsiteY13" fmla="*/ 294492 h 693921"/>
                <a:gd name="connsiteX14" fmla="*/ 4288220 w 6831724"/>
                <a:gd name="connsiteY14" fmla="*/ 483679 h 693921"/>
                <a:gd name="connsiteX15" fmla="*/ 4635062 w 6831724"/>
                <a:gd name="connsiteY15" fmla="*/ 210409 h 693921"/>
                <a:gd name="connsiteX16" fmla="*/ 4918841 w 6831724"/>
                <a:gd name="connsiteY16" fmla="*/ 389086 h 693921"/>
                <a:gd name="connsiteX17" fmla="*/ 5349765 w 6831724"/>
                <a:gd name="connsiteY17" fmla="*/ 94796 h 693921"/>
                <a:gd name="connsiteX18" fmla="*/ 5665076 w 6831724"/>
                <a:gd name="connsiteY18" fmla="*/ 336534 h 693921"/>
                <a:gd name="connsiteX19" fmla="*/ 6043449 w 6831724"/>
                <a:gd name="connsiteY19" fmla="*/ 203 h 693921"/>
                <a:gd name="connsiteX20" fmla="*/ 6295697 w 6831724"/>
                <a:gd name="connsiteY20" fmla="*/ 283982 h 693921"/>
                <a:gd name="connsiteX21" fmla="*/ 6579476 w 6831724"/>
                <a:gd name="connsiteY21" fmla="*/ 84286 h 693921"/>
                <a:gd name="connsiteX22" fmla="*/ 6831724 w 6831724"/>
                <a:gd name="connsiteY22" fmla="*/ 410106 h 693921"/>
                <a:gd name="connsiteX0" fmla="*/ 0 w 6831724"/>
                <a:gd name="connsiteY0" fmla="*/ 767255 h 767290"/>
                <a:gd name="connsiteX1" fmla="*/ 231227 w 6831724"/>
                <a:gd name="connsiteY1" fmla="*/ 493986 h 767290"/>
                <a:gd name="connsiteX2" fmla="*/ 483476 w 6831724"/>
                <a:gd name="connsiteY2" fmla="*/ 767255 h 767290"/>
                <a:gd name="connsiteX3" fmla="*/ 840827 w 6831724"/>
                <a:gd name="connsiteY3" fmla="*/ 515006 h 767290"/>
                <a:gd name="connsiteX4" fmla="*/ 1166648 w 6831724"/>
                <a:gd name="connsiteY4" fmla="*/ 756744 h 767290"/>
                <a:gd name="connsiteX5" fmla="*/ 1460938 w 6831724"/>
                <a:gd name="connsiteY5" fmla="*/ 504496 h 767290"/>
                <a:gd name="connsiteX6" fmla="*/ 1797269 w 6831724"/>
                <a:gd name="connsiteY6" fmla="*/ 746234 h 767290"/>
                <a:gd name="connsiteX7" fmla="*/ 2081048 w 6831724"/>
                <a:gd name="connsiteY7" fmla="*/ 536027 h 767290"/>
                <a:gd name="connsiteX8" fmla="*/ 2417379 w 6831724"/>
                <a:gd name="connsiteY8" fmla="*/ 756744 h 767290"/>
                <a:gd name="connsiteX9" fmla="*/ 2701158 w 6831724"/>
                <a:gd name="connsiteY9" fmla="*/ 546537 h 767290"/>
                <a:gd name="connsiteX10" fmla="*/ 2995448 w 6831724"/>
                <a:gd name="connsiteY10" fmla="*/ 735724 h 767290"/>
                <a:gd name="connsiteX11" fmla="*/ 3342289 w 6831724"/>
                <a:gd name="connsiteY11" fmla="*/ 504496 h 767290"/>
                <a:gd name="connsiteX12" fmla="*/ 3615558 w 6831724"/>
                <a:gd name="connsiteY12" fmla="*/ 651641 h 767290"/>
                <a:gd name="connsiteX13" fmla="*/ 3972911 w 6831724"/>
                <a:gd name="connsiteY13" fmla="*/ 367861 h 767290"/>
                <a:gd name="connsiteX14" fmla="*/ 4288220 w 6831724"/>
                <a:gd name="connsiteY14" fmla="*/ 557048 h 767290"/>
                <a:gd name="connsiteX15" fmla="*/ 4635062 w 6831724"/>
                <a:gd name="connsiteY15" fmla="*/ 283778 h 767290"/>
                <a:gd name="connsiteX16" fmla="*/ 4918841 w 6831724"/>
                <a:gd name="connsiteY16" fmla="*/ 462455 h 767290"/>
                <a:gd name="connsiteX17" fmla="*/ 5349765 w 6831724"/>
                <a:gd name="connsiteY17" fmla="*/ 168165 h 767290"/>
                <a:gd name="connsiteX18" fmla="*/ 5665076 w 6831724"/>
                <a:gd name="connsiteY18" fmla="*/ 409903 h 767290"/>
                <a:gd name="connsiteX19" fmla="*/ 6043449 w 6831724"/>
                <a:gd name="connsiteY19" fmla="*/ 73572 h 767290"/>
                <a:gd name="connsiteX20" fmla="*/ 6295697 w 6831724"/>
                <a:gd name="connsiteY20" fmla="*/ 357351 h 767290"/>
                <a:gd name="connsiteX21" fmla="*/ 6600497 w 6831724"/>
                <a:gd name="connsiteY21" fmla="*/ 0 h 767290"/>
                <a:gd name="connsiteX22" fmla="*/ 6831724 w 6831724"/>
                <a:gd name="connsiteY22" fmla="*/ 483475 h 767290"/>
                <a:gd name="connsiteX0" fmla="*/ 0 w 6915807"/>
                <a:gd name="connsiteY0" fmla="*/ 767255 h 767290"/>
                <a:gd name="connsiteX1" fmla="*/ 231227 w 6915807"/>
                <a:gd name="connsiteY1" fmla="*/ 493986 h 767290"/>
                <a:gd name="connsiteX2" fmla="*/ 483476 w 6915807"/>
                <a:gd name="connsiteY2" fmla="*/ 767255 h 767290"/>
                <a:gd name="connsiteX3" fmla="*/ 840827 w 6915807"/>
                <a:gd name="connsiteY3" fmla="*/ 515006 h 767290"/>
                <a:gd name="connsiteX4" fmla="*/ 1166648 w 6915807"/>
                <a:gd name="connsiteY4" fmla="*/ 756744 h 767290"/>
                <a:gd name="connsiteX5" fmla="*/ 1460938 w 6915807"/>
                <a:gd name="connsiteY5" fmla="*/ 504496 h 767290"/>
                <a:gd name="connsiteX6" fmla="*/ 1797269 w 6915807"/>
                <a:gd name="connsiteY6" fmla="*/ 746234 h 767290"/>
                <a:gd name="connsiteX7" fmla="*/ 2081048 w 6915807"/>
                <a:gd name="connsiteY7" fmla="*/ 536027 h 767290"/>
                <a:gd name="connsiteX8" fmla="*/ 2417379 w 6915807"/>
                <a:gd name="connsiteY8" fmla="*/ 756744 h 767290"/>
                <a:gd name="connsiteX9" fmla="*/ 2701158 w 6915807"/>
                <a:gd name="connsiteY9" fmla="*/ 546537 h 767290"/>
                <a:gd name="connsiteX10" fmla="*/ 2995448 w 6915807"/>
                <a:gd name="connsiteY10" fmla="*/ 735724 h 767290"/>
                <a:gd name="connsiteX11" fmla="*/ 3342289 w 6915807"/>
                <a:gd name="connsiteY11" fmla="*/ 504496 h 767290"/>
                <a:gd name="connsiteX12" fmla="*/ 3615558 w 6915807"/>
                <a:gd name="connsiteY12" fmla="*/ 651641 h 767290"/>
                <a:gd name="connsiteX13" fmla="*/ 3972911 w 6915807"/>
                <a:gd name="connsiteY13" fmla="*/ 367861 h 767290"/>
                <a:gd name="connsiteX14" fmla="*/ 4288220 w 6915807"/>
                <a:gd name="connsiteY14" fmla="*/ 557048 h 767290"/>
                <a:gd name="connsiteX15" fmla="*/ 4635062 w 6915807"/>
                <a:gd name="connsiteY15" fmla="*/ 283778 h 767290"/>
                <a:gd name="connsiteX16" fmla="*/ 4918841 w 6915807"/>
                <a:gd name="connsiteY16" fmla="*/ 462455 h 767290"/>
                <a:gd name="connsiteX17" fmla="*/ 5349765 w 6915807"/>
                <a:gd name="connsiteY17" fmla="*/ 168165 h 767290"/>
                <a:gd name="connsiteX18" fmla="*/ 5665076 w 6915807"/>
                <a:gd name="connsiteY18" fmla="*/ 409903 h 767290"/>
                <a:gd name="connsiteX19" fmla="*/ 6043449 w 6915807"/>
                <a:gd name="connsiteY19" fmla="*/ 73572 h 767290"/>
                <a:gd name="connsiteX20" fmla="*/ 6295697 w 6915807"/>
                <a:gd name="connsiteY20" fmla="*/ 357351 h 767290"/>
                <a:gd name="connsiteX21" fmla="*/ 6600497 w 6915807"/>
                <a:gd name="connsiteY21" fmla="*/ 0 h 767290"/>
                <a:gd name="connsiteX22" fmla="*/ 6915807 w 6915807"/>
                <a:gd name="connsiteY22" fmla="*/ 357351 h 76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15807" h="767290">
                  <a:moveTo>
                    <a:pt x="0" y="767255"/>
                  </a:moveTo>
                  <a:cubicBezTo>
                    <a:pt x="75324" y="630620"/>
                    <a:pt x="150648" y="493986"/>
                    <a:pt x="231227" y="493986"/>
                  </a:cubicBezTo>
                  <a:cubicBezTo>
                    <a:pt x="311806" y="493986"/>
                    <a:pt x="381876" y="763752"/>
                    <a:pt x="483476" y="767255"/>
                  </a:cubicBezTo>
                  <a:cubicBezTo>
                    <a:pt x="585076" y="770758"/>
                    <a:pt x="726965" y="516758"/>
                    <a:pt x="840827" y="515006"/>
                  </a:cubicBezTo>
                  <a:cubicBezTo>
                    <a:pt x="954689" y="513254"/>
                    <a:pt x="1063296" y="758496"/>
                    <a:pt x="1166648" y="756744"/>
                  </a:cubicBezTo>
                  <a:cubicBezTo>
                    <a:pt x="1270000" y="754992"/>
                    <a:pt x="1355835" y="506248"/>
                    <a:pt x="1460938" y="504496"/>
                  </a:cubicBezTo>
                  <a:cubicBezTo>
                    <a:pt x="1566041" y="502744"/>
                    <a:pt x="1693917" y="740979"/>
                    <a:pt x="1797269" y="746234"/>
                  </a:cubicBezTo>
                  <a:cubicBezTo>
                    <a:pt x="1900621" y="751489"/>
                    <a:pt x="1977696" y="534275"/>
                    <a:pt x="2081048" y="536027"/>
                  </a:cubicBezTo>
                  <a:cubicBezTo>
                    <a:pt x="2184400" y="537779"/>
                    <a:pt x="2314027" y="754992"/>
                    <a:pt x="2417379" y="756744"/>
                  </a:cubicBezTo>
                  <a:cubicBezTo>
                    <a:pt x="2520731" y="758496"/>
                    <a:pt x="2604813" y="550040"/>
                    <a:pt x="2701158" y="546537"/>
                  </a:cubicBezTo>
                  <a:cubicBezTo>
                    <a:pt x="2797503" y="543034"/>
                    <a:pt x="2888593" y="742731"/>
                    <a:pt x="2995448" y="735724"/>
                  </a:cubicBezTo>
                  <a:cubicBezTo>
                    <a:pt x="3102303" y="728717"/>
                    <a:pt x="3238937" y="518510"/>
                    <a:pt x="3342289" y="504496"/>
                  </a:cubicBezTo>
                  <a:cubicBezTo>
                    <a:pt x="3445641" y="490482"/>
                    <a:pt x="3510454" y="674413"/>
                    <a:pt x="3615558" y="651641"/>
                  </a:cubicBezTo>
                  <a:cubicBezTo>
                    <a:pt x="3720662" y="628869"/>
                    <a:pt x="3860801" y="383626"/>
                    <a:pt x="3972911" y="367861"/>
                  </a:cubicBezTo>
                  <a:cubicBezTo>
                    <a:pt x="4085021" y="352096"/>
                    <a:pt x="4177862" y="571062"/>
                    <a:pt x="4288220" y="557048"/>
                  </a:cubicBezTo>
                  <a:cubicBezTo>
                    <a:pt x="4398579" y="543034"/>
                    <a:pt x="4529959" y="299543"/>
                    <a:pt x="4635062" y="283778"/>
                  </a:cubicBezTo>
                  <a:cubicBezTo>
                    <a:pt x="4740165" y="268013"/>
                    <a:pt x="4799724" y="481724"/>
                    <a:pt x="4918841" y="462455"/>
                  </a:cubicBezTo>
                  <a:cubicBezTo>
                    <a:pt x="5037958" y="443186"/>
                    <a:pt x="5225392" y="176924"/>
                    <a:pt x="5349765" y="168165"/>
                  </a:cubicBezTo>
                  <a:cubicBezTo>
                    <a:pt x="5474138" y="159406"/>
                    <a:pt x="5549462" y="425668"/>
                    <a:pt x="5665076" y="409903"/>
                  </a:cubicBezTo>
                  <a:cubicBezTo>
                    <a:pt x="5780690" y="394138"/>
                    <a:pt x="5938346" y="82331"/>
                    <a:pt x="6043449" y="73572"/>
                  </a:cubicBezTo>
                  <a:cubicBezTo>
                    <a:pt x="6148552" y="64813"/>
                    <a:pt x="6202856" y="369613"/>
                    <a:pt x="6295697" y="357351"/>
                  </a:cubicBezTo>
                  <a:cubicBezTo>
                    <a:pt x="6388538" y="345089"/>
                    <a:pt x="6507656" y="0"/>
                    <a:pt x="6600497" y="0"/>
                  </a:cubicBezTo>
                  <a:cubicBezTo>
                    <a:pt x="6693338" y="0"/>
                    <a:pt x="6841358" y="268013"/>
                    <a:pt x="6915807" y="35735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A13A14C-7147-1CC8-6EC6-44F46DCFCF70}"/>
                </a:ext>
              </a:extLst>
            </p:cNvPr>
            <p:cNvCxnSpPr/>
            <p:nvPr/>
          </p:nvCxnSpPr>
          <p:spPr bwMode="auto">
            <a:xfrm>
              <a:off x="1334810" y="5108028"/>
              <a:ext cx="7409793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75F3D5-DC36-63B8-BECA-55591B2E8C9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34810" y="3782411"/>
              <a:ext cx="0" cy="132561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73A2651-4B85-801F-AFDC-570F0FB50896}"/>
                </a:ext>
              </a:extLst>
            </p:cNvPr>
            <p:cNvSpPr txBox="1"/>
            <p:nvPr/>
          </p:nvSpPr>
          <p:spPr>
            <a:xfrm>
              <a:off x="7619988" y="5274849"/>
              <a:ext cx="77777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time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260C172-BE6B-7E05-32C8-3E1F87C0DC6D}"/>
                </a:ext>
              </a:extLst>
            </p:cNvPr>
            <p:cNvSpPr txBox="1"/>
            <p:nvPr/>
          </p:nvSpPr>
          <p:spPr>
            <a:xfrm>
              <a:off x="308693" y="3770045"/>
              <a:ext cx="10222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Temp.</a:t>
              </a:r>
            </a:p>
          </p:txBody>
        </p:sp>
        <p:pic>
          <p:nvPicPr>
            <p:cNvPr id="20" name="Graphic 19" descr="Thermometer with solid fill">
              <a:extLst>
                <a:ext uri="{FF2B5EF4-FFF2-40B4-BE49-F238E27FC236}">
                  <a16:creationId xmlns:a16="http://schemas.microsoft.com/office/drawing/2014/main" id="{8B324158-A2A2-459B-FD94-6E0B19D67B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0726" y="4174671"/>
              <a:ext cx="639067" cy="63906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229D25-B87C-B35B-660A-BC2F4E0B74FA}"/>
              </a:ext>
            </a:extLst>
          </p:cNvPr>
          <p:cNvSpPr txBox="1"/>
          <p:nvPr/>
        </p:nvSpPr>
        <p:spPr>
          <a:xfrm>
            <a:off x="6632548" y="3366086"/>
            <a:ext cx="917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actual</a:t>
            </a:r>
            <a:endParaRPr lang="en-US" dirty="0"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804DA0A-93A6-8004-FB18-3038B2067FE6}"/>
              </a:ext>
            </a:extLst>
          </p:cNvPr>
          <p:cNvSpPr txBox="1"/>
          <p:nvPr/>
        </p:nvSpPr>
        <p:spPr>
          <a:xfrm>
            <a:off x="6866288" y="4282117"/>
            <a:ext cx="16001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Forecast /</a:t>
            </a:r>
          </a:p>
          <a:p>
            <a:r>
              <a:rPr lang="en-US" sz="2400" dirty="0">
                <a:solidFill>
                  <a:srgbClr val="C00000"/>
                </a:solidFill>
                <a:latin typeface="+mn-lt"/>
              </a:rPr>
              <a:t>expectation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85E5521-D729-50BF-3C23-55FD0552A4C3}"/>
              </a:ext>
            </a:extLst>
          </p:cNvPr>
          <p:cNvGrpSpPr/>
          <p:nvPr/>
        </p:nvGrpSpPr>
        <p:grpSpPr>
          <a:xfrm>
            <a:off x="4792713" y="3926166"/>
            <a:ext cx="758542" cy="1594904"/>
            <a:chOff x="4792713" y="3926166"/>
            <a:chExt cx="758542" cy="1594904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E273694-5786-D80E-C254-B02163DBEEE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5108028"/>
              <a:ext cx="0" cy="282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D1FC61C-07CD-0FF7-2C16-44B0CBF5EE70}"/>
                </a:ext>
              </a:extLst>
            </p:cNvPr>
            <p:cNvSpPr txBox="1"/>
            <p:nvPr/>
          </p:nvSpPr>
          <p:spPr>
            <a:xfrm>
              <a:off x="4792713" y="5028627"/>
              <a:ext cx="7585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now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B5E3030-22C5-FB08-DCD9-1A2570960DF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3926166"/>
              <a:ext cx="0" cy="1181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med" len="med"/>
            </a:ln>
            <a:effectLst/>
          </p:spPr>
        </p:cxnSp>
      </p:grpSp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C7B00473-E75F-6A6D-8881-38EA3CD955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1025" y="1965934"/>
            <a:ext cx="492443" cy="492443"/>
          </a:xfrm>
          <a:prstGeom prst="rect">
            <a:avLst/>
          </a:prstGeom>
        </p:spPr>
      </p:pic>
      <p:pic>
        <p:nvPicPr>
          <p:cNvPr id="28" name="Graphic 27" descr="Checkmark with solid fill">
            <a:extLst>
              <a:ext uri="{FF2B5EF4-FFF2-40B4-BE49-F238E27FC236}">
                <a16:creationId xmlns:a16="http://schemas.microsoft.com/office/drawing/2014/main" id="{CE4EE619-2618-79F2-7559-E42B821E8C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653" y="1406020"/>
            <a:ext cx="492443" cy="49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0876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DD1E-5A6B-E36E-FDBB-C2220939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warning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3F7F-23D9-AE84-B786-0D7714FE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3F92F-FFBE-2F53-6841-D0332FB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1191-4465-7F4D-D40F-EFB60B9A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121F-1BD9-78E4-370D-F8778273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B6E0B01-EAA4-0F5C-B37B-670F4E62E0FA}"/>
              </a:ext>
            </a:extLst>
          </p:cNvPr>
          <p:cNvSpPr/>
          <p:nvPr/>
        </p:nvSpPr>
        <p:spPr bwMode="auto">
          <a:xfrm>
            <a:off x="6017626" y="3949330"/>
            <a:ext cx="262759" cy="430924"/>
          </a:xfrm>
          <a:prstGeom prst="downArrow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Alarm Ringing with solid fill">
            <a:extLst>
              <a:ext uri="{FF2B5EF4-FFF2-40B4-BE49-F238E27FC236}">
                <a16:creationId xmlns:a16="http://schemas.microsoft.com/office/drawing/2014/main" id="{501223A6-4ABC-9BCB-8F77-454B8C476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8DE7A-608E-E2BE-AA8B-E598239304D8}"/>
              </a:ext>
            </a:extLst>
          </p:cNvPr>
          <p:cNvGrpSpPr/>
          <p:nvPr/>
        </p:nvGrpSpPr>
        <p:grpSpPr>
          <a:xfrm>
            <a:off x="596344" y="4038703"/>
            <a:ext cx="10813091" cy="2097834"/>
            <a:chOff x="180726" y="3669458"/>
            <a:chExt cx="10813091" cy="20978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6A6E9E-152F-FB95-1F7B-A753EF94952A}"/>
                </a:ext>
              </a:extLst>
            </p:cNvPr>
            <p:cNvGrpSpPr/>
            <p:nvPr/>
          </p:nvGrpSpPr>
          <p:grpSpPr>
            <a:xfrm>
              <a:off x="3825761" y="3669458"/>
              <a:ext cx="7168056" cy="1045779"/>
              <a:chOff x="998482" y="5202621"/>
              <a:chExt cx="7168056" cy="104577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454FAEB-F033-AAB9-A104-5B97F4BDBA6A}"/>
                  </a:ext>
                </a:extLst>
              </p:cNvPr>
              <p:cNvSpPr/>
              <p:nvPr/>
            </p:nvSpPr>
            <p:spPr bwMode="auto">
              <a:xfrm>
                <a:off x="1114096" y="5328710"/>
                <a:ext cx="6915807" cy="767290"/>
              </a:xfrm>
              <a:custGeom>
                <a:avLst/>
                <a:gdLst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62400 w 6831724"/>
                  <a:gd name="connsiteY13" fmla="*/ 137018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252632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83485 h 483520"/>
                  <a:gd name="connsiteX1" fmla="*/ 231227 w 6831724"/>
                  <a:gd name="connsiteY1" fmla="*/ 210216 h 483520"/>
                  <a:gd name="connsiteX2" fmla="*/ 483476 w 6831724"/>
                  <a:gd name="connsiteY2" fmla="*/ 483485 h 483520"/>
                  <a:gd name="connsiteX3" fmla="*/ 840827 w 6831724"/>
                  <a:gd name="connsiteY3" fmla="*/ 231236 h 483520"/>
                  <a:gd name="connsiteX4" fmla="*/ 1166648 w 6831724"/>
                  <a:gd name="connsiteY4" fmla="*/ 472974 h 483520"/>
                  <a:gd name="connsiteX5" fmla="*/ 1460938 w 6831724"/>
                  <a:gd name="connsiteY5" fmla="*/ 220726 h 483520"/>
                  <a:gd name="connsiteX6" fmla="*/ 1797269 w 6831724"/>
                  <a:gd name="connsiteY6" fmla="*/ 462464 h 483520"/>
                  <a:gd name="connsiteX7" fmla="*/ 2081048 w 6831724"/>
                  <a:gd name="connsiteY7" fmla="*/ 252257 h 483520"/>
                  <a:gd name="connsiteX8" fmla="*/ 2417379 w 6831724"/>
                  <a:gd name="connsiteY8" fmla="*/ 472974 h 483520"/>
                  <a:gd name="connsiteX9" fmla="*/ 2701158 w 6831724"/>
                  <a:gd name="connsiteY9" fmla="*/ 262767 h 483520"/>
                  <a:gd name="connsiteX10" fmla="*/ 2995448 w 6831724"/>
                  <a:gd name="connsiteY10" fmla="*/ 451954 h 483520"/>
                  <a:gd name="connsiteX11" fmla="*/ 3342289 w 6831724"/>
                  <a:gd name="connsiteY11" fmla="*/ 220726 h 483520"/>
                  <a:gd name="connsiteX12" fmla="*/ 3615558 w 6831724"/>
                  <a:gd name="connsiteY12" fmla="*/ 367871 h 483520"/>
                  <a:gd name="connsiteX13" fmla="*/ 3972911 w 6831724"/>
                  <a:gd name="connsiteY13" fmla="*/ 84091 h 483520"/>
                  <a:gd name="connsiteX14" fmla="*/ 4288220 w 6831724"/>
                  <a:gd name="connsiteY14" fmla="*/ 273278 h 483520"/>
                  <a:gd name="connsiteX15" fmla="*/ 4635062 w 6831724"/>
                  <a:gd name="connsiteY15" fmla="*/ 8 h 483520"/>
                  <a:gd name="connsiteX16" fmla="*/ 4918841 w 6831724"/>
                  <a:gd name="connsiteY16" fmla="*/ 283788 h 483520"/>
                  <a:gd name="connsiteX17" fmla="*/ 5339255 w 6831724"/>
                  <a:gd name="connsiteY17" fmla="*/ 21030 h 483520"/>
                  <a:gd name="connsiteX18" fmla="*/ 5644055 w 6831724"/>
                  <a:gd name="connsiteY18" fmla="*/ 220726 h 483520"/>
                  <a:gd name="connsiteX19" fmla="*/ 6001407 w 6831724"/>
                  <a:gd name="connsiteY19" fmla="*/ 31540 h 483520"/>
                  <a:gd name="connsiteX20" fmla="*/ 6274676 w 6831724"/>
                  <a:gd name="connsiteY20" fmla="*/ 199705 h 483520"/>
                  <a:gd name="connsiteX21" fmla="*/ 6589986 w 6831724"/>
                  <a:gd name="connsiteY21" fmla="*/ 21030 h 483520"/>
                  <a:gd name="connsiteX22" fmla="*/ 6831724 w 6831724"/>
                  <a:gd name="connsiteY22" fmla="*/ 199705 h 483520"/>
                  <a:gd name="connsiteX0" fmla="*/ 0 w 6831724"/>
                  <a:gd name="connsiteY0" fmla="*/ 484401 h 484436"/>
                  <a:gd name="connsiteX1" fmla="*/ 231227 w 6831724"/>
                  <a:gd name="connsiteY1" fmla="*/ 211132 h 484436"/>
                  <a:gd name="connsiteX2" fmla="*/ 483476 w 6831724"/>
                  <a:gd name="connsiteY2" fmla="*/ 484401 h 484436"/>
                  <a:gd name="connsiteX3" fmla="*/ 840827 w 6831724"/>
                  <a:gd name="connsiteY3" fmla="*/ 232152 h 484436"/>
                  <a:gd name="connsiteX4" fmla="*/ 1166648 w 6831724"/>
                  <a:gd name="connsiteY4" fmla="*/ 473890 h 484436"/>
                  <a:gd name="connsiteX5" fmla="*/ 1460938 w 6831724"/>
                  <a:gd name="connsiteY5" fmla="*/ 221642 h 484436"/>
                  <a:gd name="connsiteX6" fmla="*/ 1797269 w 6831724"/>
                  <a:gd name="connsiteY6" fmla="*/ 463380 h 484436"/>
                  <a:gd name="connsiteX7" fmla="*/ 2081048 w 6831724"/>
                  <a:gd name="connsiteY7" fmla="*/ 253173 h 484436"/>
                  <a:gd name="connsiteX8" fmla="*/ 2417379 w 6831724"/>
                  <a:gd name="connsiteY8" fmla="*/ 473890 h 484436"/>
                  <a:gd name="connsiteX9" fmla="*/ 2701158 w 6831724"/>
                  <a:gd name="connsiteY9" fmla="*/ 263683 h 484436"/>
                  <a:gd name="connsiteX10" fmla="*/ 2995448 w 6831724"/>
                  <a:gd name="connsiteY10" fmla="*/ 452870 h 484436"/>
                  <a:gd name="connsiteX11" fmla="*/ 3342289 w 6831724"/>
                  <a:gd name="connsiteY11" fmla="*/ 221642 h 484436"/>
                  <a:gd name="connsiteX12" fmla="*/ 3615558 w 6831724"/>
                  <a:gd name="connsiteY12" fmla="*/ 368787 h 484436"/>
                  <a:gd name="connsiteX13" fmla="*/ 3972911 w 6831724"/>
                  <a:gd name="connsiteY13" fmla="*/ 85007 h 484436"/>
                  <a:gd name="connsiteX14" fmla="*/ 4288220 w 6831724"/>
                  <a:gd name="connsiteY14" fmla="*/ 274194 h 484436"/>
                  <a:gd name="connsiteX15" fmla="*/ 4635062 w 6831724"/>
                  <a:gd name="connsiteY15" fmla="*/ 924 h 484436"/>
                  <a:gd name="connsiteX16" fmla="*/ 4918841 w 6831724"/>
                  <a:gd name="connsiteY16" fmla="*/ 179601 h 484436"/>
                  <a:gd name="connsiteX17" fmla="*/ 5339255 w 6831724"/>
                  <a:gd name="connsiteY17" fmla="*/ 21946 h 484436"/>
                  <a:gd name="connsiteX18" fmla="*/ 5644055 w 6831724"/>
                  <a:gd name="connsiteY18" fmla="*/ 221642 h 484436"/>
                  <a:gd name="connsiteX19" fmla="*/ 6001407 w 6831724"/>
                  <a:gd name="connsiteY19" fmla="*/ 32456 h 484436"/>
                  <a:gd name="connsiteX20" fmla="*/ 6274676 w 6831724"/>
                  <a:gd name="connsiteY20" fmla="*/ 200621 h 484436"/>
                  <a:gd name="connsiteX21" fmla="*/ 6589986 w 6831724"/>
                  <a:gd name="connsiteY21" fmla="*/ 21946 h 484436"/>
                  <a:gd name="connsiteX22" fmla="*/ 6831724 w 6831724"/>
                  <a:gd name="connsiteY22" fmla="*/ 200621 h 484436"/>
                  <a:gd name="connsiteX0" fmla="*/ 0 w 6831724"/>
                  <a:gd name="connsiteY0" fmla="*/ 599218 h 599253"/>
                  <a:gd name="connsiteX1" fmla="*/ 231227 w 6831724"/>
                  <a:gd name="connsiteY1" fmla="*/ 325949 h 599253"/>
                  <a:gd name="connsiteX2" fmla="*/ 483476 w 6831724"/>
                  <a:gd name="connsiteY2" fmla="*/ 599218 h 599253"/>
                  <a:gd name="connsiteX3" fmla="*/ 840827 w 6831724"/>
                  <a:gd name="connsiteY3" fmla="*/ 346969 h 599253"/>
                  <a:gd name="connsiteX4" fmla="*/ 1166648 w 6831724"/>
                  <a:gd name="connsiteY4" fmla="*/ 588707 h 599253"/>
                  <a:gd name="connsiteX5" fmla="*/ 1460938 w 6831724"/>
                  <a:gd name="connsiteY5" fmla="*/ 336459 h 599253"/>
                  <a:gd name="connsiteX6" fmla="*/ 1797269 w 6831724"/>
                  <a:gd name="connsiteY6" fmla="*/ 578197 h 599253"/>
                  <a:gd name="connsiteX7" fmla="*/ 2081048 w 6831724"/>
                  <a:gd name="connsiteY7" fmla="*/ 367990 h 599253"/>
                  <a:gd name="connsiteX8" fmla="*/ 2417379 w 6831724"/>
                  <a:gd name="connsiteY8" fmla="*/ 588707 h 599253"/>
                  <a:gd name="connsiteX9" fmla="*/ 2701158 w 6831724"/>
                  <a:gd name="connsiteY9" fmla="*/ 378500 h 599253"/>
                  <a:gd name="connsiteX10" fmla="*/ 2995448 w 6831724"/>
                  <a:gd name="connsiteY10" fmla="*/ 567687 h 599253"/>
                  <a:gd name="connsiteX11" fmla="*/ 3342289 w 6831724"/>
                  <a:gd name="connsiteY11" fmla="*/ 336459 h 599253"/>
                  <a:gd name="connsiteX12" fmla="*/ 3615558 w 6831724"/>
                  <a:gd name="connsiteY12" fmla="*/ 483604 h 599253"/>
                  <a:gd name="connsiteX13" fmla="*/ 3972911 w 6831724"/>
                  <a:gd name="connsiteY13" fmla="*/ 199824 h 599253"/>
                  <a:gd name="connsiteX14" fmla="*/ 4288220 w 6831724"/>
                  <a:gd name="connsiteY14" fmla="*/ 389011 h 599253"/>
                  <a:gd name="connsiteX15" fmla="*/ 4635062 w 6831724"/>
                  <a:gd name="connsiteY15" fmla="*/ 115741 h 599253"/>
                  <a:gd name="connsiteX16" fmla="*/ 4918841 w 6831724"/>
                  <a:gd name="connsiteY16" fmla="*/ 294418 h 599253"/>
                  <a:gd name="connsiteX17" fmla="*/ 5349765 w 6831724"/>
                  <a:gd name="connsiteY17" fmla="*/ 128 h 599253"/>
                  <a:gd name="connsiteX18" fmla="*/ 5644055 w 6831724"/>
                  <a:gd name="connsiteY18" fmla="*/ 336459 h 599253"/>
                  <a:gd name="connsiteX19" fmla="*/ 6001407 w 6831724"/>
                  <a:gd name="connsiteY19" fmla="*/ 147273 h 599253"/>
                  <a:gd name="connsiteX20" fmla="*/ 6274676 w 6831724"/>
                  <a:gd name="connsiteY20" fmla="*/ 315438 h 599253"/>
                  <a:gd name="connsiteX21" fmla="*/ 6589986 w 6831724"/>
                  <a:gd name="connsiteY21" fmla="*/ 136763 h 599253"/>
                  <a:gd name="connsiteX22" fmla="*/ 6831724 w 6831724"/>
                  <a:gd name="connsiteY22" fmla="*/ 315438 h 599253"/>
                  <a:gd name="connsiteX0" fmla="*/ 0 w 6831724"/>
                  <a:gd name="connsiteY0" fmla="*/ 599338 h 599373"/>
                  <a:gd name="connsiteX1" fmla="*/ 231227 w 6831724"/>
                  <a:gd name="connsiteY1" fmla="*/ 326069 h 599373"/>
                  <a:gd name="connsiteX2" fmla="*/ 483476 w 6831724"/>
                  <a:gd name="connsiteY2" fmla="*/ 599338 h 599373"/>
                  <a:gd name="connsiteX3" fmla="*/ 840827 w 6831724"/>
                  <a:gd name="connsiteY3" fmla="*/ 347089 h 599373"/>
                  <a:gd name="connsiteX4" fmla="*/ 1166648 w 6831724"/>
                  <a:gd name="connsiteY4" fmla="*/ 588827 h 599373"/>
                  <a:gd name="connsiteX5" fmla="*/ 1460938 w 6831724"/>
                  <a:gd name="connsiteY5" fmla="*/ 336579 h 599373"/>
                  <a:gd name="connsiteX6" fmla="*/ 1797269 w 6831724"/>
                  <a:gd name="connsiteY6" fmla="*/ 578317 h 599373"/>
                  <a:gd name="connsiteX7" fmla="*/ 2081048 w 6831724"/>
                  <a:gd name="connsiteY7" fmla="*/ 368110 h 599373"/>
                  <a:gd name="connsiteX8" fmla="*/ 2417379 w 6831724"/>
                  <a:gd name="connsiteY8" fmla="*/ 588827 h 599373"/>
                  <a:gd name="connsiteX9" fmla="*/ 2701158 w 6831724"/>
                  <a:gd name="connsiteY9" fmla="*/ 378620 h 599373"/>
                  <a:gd name="connsiteX10" fmla="*/ 2995448 w 6831724"/>
                  <a:gd name="connsiteY10" fmla="*/ 567807 h 599373"/>
                  <a:gd name="connsiteX11" fmla="*/ 3342289 w 6831724"/>
                  <a:gd name="connsiteY11" fmla="*/ 336579 h 599373"/>
                  <a:gd name="connsiteX12" fmla="*/ 3615558 w 6831724"/>
                  <a:gd name="connsiteY12" fmla="*/ 483724 h 599373"/>
                  <a:gd name="connsiteX13" fmla="*/ 3972911 w 6831724"/>
                  <a:gd name="connsiteY13" fmla="*/ 199944 h 599373"/>
                  <a:gd name="connsiteX14" fmla="*/ 4288220 w 6831724"/>
                  <a:gd name="connsiteY14" fmla="*/ 389131 h 599373"/>
                  <a:gd name="connsiteX15" fmla="*/ 4635062 w 6831724"/>
                  <a:gd name="connsiteY15" fmla="*/ 115861 h 599373"/>
                  <a:gd name="connsiteX16" fmla="*/ 4918841 w 6831724"/>
                  <a:gd name="connsiteY16" fmla="*/ 294538 h 599373"/>
                  <a:gd name="connsiteX17" fmla="*/ 5349765 w 6831724"/>
                  <a:gd name="connsiteY17" fmla="*/ 248 h 599373"/>
                  <a:gd name="connsiteX18" fmla="*/ 5665076 w 6831724"/>
                  <a:gd name="connsiteY18" fmla="*/ 241986 h 599373"/>
                  <a:gd name="connsiteX19" fmla="*/ 6001407 w 6831724"/>
                  <a:gd name="connsiteY19" fmla="*/ 147393 h 599373"/>
                  <a:gd name="connsiteX20" fmla="*/ 6274676 w 6831724"/>
                  <a:gd name="connsiteY20" fmla="*/ 315558 h 599373"/>
                  <a:gd name="connsiteX21" fmla="*/ 6589986 w 6831724"/>
                  <a:gd name="connsiteY21" fmla="*/ 136883 h 599373"/>
                  <a:gd name="connsiteX22" fmla="*/ 6831724 w 6831724"/>
                  <a:gd name="connsiteY22" fmla="*/ 315558 h 599373"/>
                  <a:gd name="connsiteX0" fmla="*/ 0 w 6831724"/>
                  <a:gd name="connsiteY0" fmla="*/ 620514 h 620549"/>
                  <a:gd name="connsiteX1" fmla="*/ 231227 w 6831724"/>
                  <a:gd name="connsiteY1" fmla="*/ 347245 h 620549"/>
                  <a:gd name="connsiteX2" fmla="*/ 483476 w 6831724"/>
                  <a:gd name="connsiteY2" fmla="*/ 620514 h 620549"/>
                  <a:gd name="connsiteX3" fmla="*/ 840827 w 6831724"/>
                  <a:gd name="connsiteY3" fmla="*/ 368265 h 620549"/>
                  <a:gd name="connsiteX4" fmla="*/ 1166648 w 6831724"/>
                  <a:gd name="connsiteY4" fmla="*/ 610003 h 620549"/>
                  <a:gd name="connsiteX5" fmla="*/ 1460938 w 6831724"/>
                  <a:gd name="connsiteY5" fmla="*/ 357755 h 620549"/>
                  <a:gd name="connsiteX6" fmla="*/ 1797269 w 6831724"/>
                  <a:gd name="connsiteY6" fmla="*/ 599493 h 620549"/>
                  <a:gd name="connsiteX7" fmla="*/ 2081048 w 6831724"/>
                  <a:gd name="connsiteY7" fmla="*/ 389286 h 620549"/>
                  <a:gd name="connsiteX8" fmla="*/ 2417379 w 6831724"/>
                  <a:gd name="connsiteY8" fmla="*/ 610003 h 620549"/>
                  <a:gd name="connsiteX9" fmla="*/ 2701158 w 6831724"/>
                  <a:gd name="connsiteY9" fmla="*/ 399796 h 620549"/>
                  <a:gd name="connsiteX10" fmla="*/ 2995448 w 6831724"/>
                  <a:gd name="connsiteY10" fmla="*/ 588983 h 620549"/>
                  <a:gd name="connsiteX11" fmla="*/ 3342289 w 6831724"/>
                  <a:gd name="connsiteY11" fmla="*/ 357755 h 620549"/>
                  <a:gd name="connsiteX12" fmla="*/ 3615558 w 6831724"/>
                  <a:gd name="connsiteY12" fmla="*/ 504900 h 620549"/>
                  <a:gd name="connsiteX13" fmla="*/ 3972911 w 6831724"/>
                  <a:gd name="connsiteY13" fmla="*/ 221120 h 620549"/>
                  <a:gd name="connsiteX14" fmla="*/ 4288220 w 6831724"/>
                  <a:gd name="connsiteY14" fmla="*/ 410307 h 620549"/>
                  <a:gd name="connsiteX15" fmla="*/ 4635062 w 6831724"/>
                  <a:gd name="connsiteY15" fmla="*/ 137037 h 620549"/>
                  <a:gd name="connsiteX16" fmla="*/ 4918841 w 6831724"/>
                  <a:gd name="connsiteY16" fmla="*/ 315714 h 620549"/>
                  <a:gd name="connsiteX17" fmla="*/ 5349765 w 6831724"/>
                  <a:gd name="connsiteY17" fmla="*/ 21424 h 620549"/>
                  <a:gd name="connsiteX18" fmla="*/ 5665076 w 6831724"/>
                  <a:gd name="connsiteY18" fmla="*/ 263162 h 620549"/>
                  <a:gd name="connsiteX19" fmla="*/ 6032938 w 6831724"/>
                  <a:gd name="connsiteY19" fmla="*/ 403 h 620549"/>
                  <a:gd name="connsiteX20" fmla="*/ 6274676 w 6831724"/>
                  <a:gd name="connsiteY20" fmla="*/ 336734 h 620549"/>
                  <a:gd name="connsiteX21" fmla="*/ 6589986 w 6831724"/>
                  <a:gd name="connsiteY21" fmla="*/ 158059 h 620549"/>
                  <a:gd name="connsiteX22" fmla="*/ 6831724 w 6831724"/>
                  <a:gd name="connsiteY22" fmla="*/ 336734 h 620549"/>
                  <a:gd name="connsiteX0" fmla="*/ 0 w 6831724"/>
                  <a:gd name="connsiteY0" fmla="*/ 620401 h 620436"/>
                  <a:gd name="connsiteX1" fmla="*/ 231227 w 6831724"/>
                  <a:gd name="connsiteY1" fmla="*/ 347132 h 620436"/>
                  <a:gd name="connsiteX2" fmla="*/ 483476 w 6831724"/>
                  <a:gd name="connsiteY2" fmla="*/ 620401 h 620436"/>
                  <a:gd name="connsiteX3" fmla="*/ 840827 w 6831724"/>
                  <a:gd name="connsiteY3" fmla="*/ 368152 h 620436"/>
                  <a:gd name="connsiteX4" fmla="*/ 1166648 w 6831724"/>
                  <a:gd name="connsiteY4" fmla="*/ 609890 h 620436"/>
                  <a:gd name="connsiteX5" fmla="*/ 1460938 w 6831724"/>
                  <a:gd name="connsiteY5" fmla="*/ 357642 h 620436"/>
                  <a:gd name="connsiteX6" fmla="*/ 1797269 w 6831724"/>
                  <a:gd name="connsiteY6" fmla="*/ 599380 h 620436"/>
                  <a:gd name="connsiteX7" fmla="*/ 2081048 w 6831724"/>
                  <a:gd name="connsiteY7" fmla="*/ 389173 h 620436"/>
                  <a:gd name="connsiteX8" fmla="*/ 2417379 w 6831724"/>
                  <a:gd name="connsiteY8" fmla="*/ 609890 h 620436"/>
                  <a:gd name="connsiteX9" fmla="*/ 2701158 w 6831724"/>
                  <a:gd name="connsiteY9" fmla="*/ 399683 h 620436"/>
                  <a:gd name="connsiteX10" fmla="*/ 2995448 w 6831724"/>
                  <a:gd name="connsiteY10" fmla="*/ 588870 h 620436"/>
                  <a:gd name="connsiteX11" fmla="*/ 3342289 w 6831724"/>
                  <a:gd name="connsiteY11" fmla="*/ 357642 h 620436"/>
                  <a:gd name="connsiteX12" fmla="*/ 3615558 w 6831724"/>
                  <a:gd name="connsiteY12" fmla="*/ 504787 h 620436"/>
                  <a:gd name="connsiteX13" fmla="*/ 3972911 w 6831724"/>
                  <a:gd name="connsiteY13" fmla="*/ 221007 h 620436"/>
                  <a:gd name="connsiteX14" fmla="*/ 4288220 w 6831724"/>
                  <a:gd name="connsiteY14" fmla="*/ 410194 h 620436"/>
                  <a:gd name="connsiteX15" fmla="*/ 4635062 w 6831724"/>
                  <a:gd name="connsiteY15" fmla="*/ 136924 h 620436"/>
                  <a:gd name="connsiteX16" fmla="*/ 4918841 w 6831724"/>
                  <a:gd name="connsiteY16" fmla="*/ 315601 h 620436"/>
                  <a:gd name="connsiteX17" fmla="*/ 5349765 w 6831724"/>
                  <a:gd name="connsiteY17" fmla="*/ 21311 h 620436"/>
                  <a:gd name="connsiteX18" fmla="*/ 5665076 w 6831724"/>
                  <a:gd name="connsiteY18" fmla="*/ 263049 h 620436"/>
                  <a:gd name="connsiteX19" fmla="*/ 6032938 w 6831724"/>
                  <a:gd name="connsiteY19" fmla="*/ 290 h 620436"/>
                  <a:gd name="connsiteX20" fmla="*/ 6295697 w 6831724"/>
                  <a:gd name="connsiteY20" fmla="*/ 210497 h 620436"/>
                  <a:gd name="connsiteX21" fmla="*/ 6589986 w 6831724"/>
                  <a:gd name="connsiteY21" fmla="*/ 157946 h 620436"/>
                  <a:gd name="connsiteX22" fmla="*/ 6831724 w 6831724"/>
                  <a:gd name="connsiteY22" fmla="*/ 336621 h 620436"/>
                  <a:gd name="connsiteX0" fmla="*/ 0 w 6831724"/>
                  <a:gd name="connsiteY0" fmla="*/ 693904 h 693939"/>
                  <a:gd name="connsiteX1" fmla="*/ 231227 w 6831724"/>
                  <a:gd name="connsiteY1" fmla="*/ 420635 h 693939"/>
                  <a:gd name="connsiteX2" fmla="*/ 483476 w 6831724"/>
                  <a:gd name="connsiteY2" fmla="*/ 693904 h 693939"/>
                  <a:gd name="connsiteX3" fmla="*/ 840827 w 6831724"/>
                  <a:gd name="connsiteY3" fmla="*/ 441655 h 693939"/>
                  <a:gd name="connsiteX4" fmla="*/ 1166648 w 6831724"/>
                  <a:gd name="connsiteY4" fmla="*/ 683393 h 693939"/>
                  <a:gd name="connsiteX5" fmla="*/ 1460938 w 6831724"/>
                  <a:gd name="connsiteY5" fmla="*/ 431145 h 693939"/>
                  <a:gd name="connsiteX6" fmla="*/ 1797269 w 6831724"/>
                  <a:gd name="connsiteY6" fmla="*/ 672883 h 693939"/>
                  <a:gd name="connsiteX7" fmla="*/ 2081048 w 6831724"/>
                  <a:gd name="connsiteY7" fmla="*/ 462676 h 693939"/>
                  <a:gd name="connsiteX8" fmla="*/ 2417379 w 6831724"/>
                  <a:gd name="connsiteY8" fmla="*/ 683393 h 693939"/>
                  <a:gd name="connsiteX9" fmla="*/ 2701158 w 6831724"/>
                  <a:gd name="connsiteY9" fmla="*/ 473186 h 693939"/>
                  <a:gd name="connsiteX10" fmla="*/ 2995448 w 6831724"/>
                  <a:gd name="connsiteY10" fmla="*/ 662373 h 693939"/>
                  <a:gd name="connsiteX11" fmla="*/ 3342289 w 6831724"/>
                  <a:gd name="connsiteY11" fmla="*/ 431145 h 693939"/>
                  <a:gd name="connsiteX12" fmla="*/ 3615558 w 6831724"/>
                  <a:gd name="connsiteY12" fmla="*/ 578290 h 693939"/>
                  <a:gd name="connsiteX13" fmla="*/ 3972911 w 6831724"/>
                  <a:gd name="connsiteY13" fmla="*/ 294510 h 693939"/>
                  <a:gd name="connsiteX14" fmla="*/ 4288220 w 6831724"/>
                  <a:gd name="connsiteY14" fmla="*/ 483697 h 693939"/>
                  <a:gd name="connsiteX15" fmla="*/ 4635062 w 6831724"/>
                  <a:gd name="connsiteY15" fmla="*/ 210427 h 693939"/>
                  <a:gd name="connsiteX16" fmla="*/ 4918841 w 6831724"/>
                  <a:gd name="connsiteY16" fmla="*/ 389104 h 693939"/>
                  <a:gd name="connsiteX17" fmla="*/ 5349765 w 6831724"/>
                  <a:gd name="connsiteY17" fmla="*/ 94814 h 693939"/>
                  <a:gd name="connsiteX18" fmla="*/ 5665076 w 6831724"/>
                  <a:gd name="connsiteY18" fmla="*/ 336552 h 693939"/>
                  <a:gd name="connsiteX19" fmla="*/ 6043449 w 6831724"/>
                  <a:gd name="connsiteY19" fmla="*/ 221 h 693939"/>
                  <a:gd name="connsiteX20" fmla="*/ 6295697 w 6831724"/>
                  <a:gd name="connsiteY20" fmla="*/ 284000 h 693939"/>
                  <a:gd name="connsiteX21" fmla="*/ 6589986 w 6831724"/>
                  <a:gd name="connsiteY21" fmla="*/ 231449 h 693939"/>
                  <a:gd name="connsiteX22" fmla="*/ 6831724 w 6831724"/>
                  <a:gd name="connsiteY22" fmla="*/ 410124 h 693939"/>
                  <a:gd name="connsiteX0" fmla="*/ 0 w 6831724"/>
                  <a:gd name="connsiteY0" fmla="*/ 693886 h 693921"/>
                  <a:gd name="connsiteX1" fmla="*/ 231227 w 6831724"/>
                  <a:gd name="connsiteY1" fmla="*/ 420617 h 693921"/>
                  <a:gd name="connsiteX2" fmla="*/ 483476 w 6831724"/>
                  <a:gd name="connsiteY2" fmla="*/ 693886 h 693921"/>
                  <a:gd name="connsiteX3" fmla="*/ 840827 w 6831724"/>
                  <a:gd name="connsiteY3" fmla="*/ 441637 h 693921"/>
                  <a:gd name="connsiteX4" fmla="*/ 1166648 w 6831724"/>
                  <a:gd name="connsiteY4" fmla="*/ 683375 h 693921"/>
                  <a:gd name="connsiteX5" fmla="*/ 1460938 w 6831724"/>
                  <a:gd name="connsiteY5" fmla="*/ 431127 h 693921"/>
                  <a:gd name="connsiteX6" fmla="*/ 1797269 w 6831724"/>
                  <a:gd name="connsiteY6" fmla="*/ 672865 h 693921"/>
                  <a:gd name="connsiteX7" fmla="*/ 2081048 w 6831724"/>
                  <a:gd name="connsiteY7" fmla="*/ 462658 h 693921"/>
                  <a:gd name="connsiteX8" fmla="*/ 2417379 w 6831724"/>
                  <a:gd name="connsiteY8" fmla="*/ 683375 h 693921"/>
                  <a:gd name="connsiteX9" fmla="*/ 2701158 w 6831724"/>
                  <a:gd name="connsiteY9" fmla="*/ 473168 h 693921"/>
                  <a:gd name="connsiteX10" fmla="*/ 2995448 w 6831724"/>
                  <a:gd name="connsiteY10" fmla="*/ 662355 h 693921"/>
                  <a:gd name="connsiteX11" fmla="*/ 3342289 w 6831724"/>
                  <a:gd name="connsiteY11" fmla="*/ 431127 h 693921"/>
                  <a:gd name="connsiteX12" fmla="*/ 3615558 w 6831724"/>
                  <a:gd name="connsiteY12" fmla="*/ 578272 h 693921"/>
                  <a:gd name="connsiteX13" fmla="*/ 3972911 w 6831724"/>
                  <a:gd name="connsiteY13" fmla="*/ 294492 h 693921"/>
                  <a:gd name="connsiteX14" fmla="*/ 4288220 w 6831724"/>
                  <a:gd name="connsiteY14" fmla="*/ 483679 h 693921"/>
                  <a:gd name="connsiteX15" fmla="*/ 4635062 w 6831724"/>
                  <a:gd name="connsiteY15" fmla="*/ 210409 h 693921"/>
                  <a:gd name="connsiteX16" fmla="*/ 4918841 w 6831724"/>
                  <a:gd name="connsiteY16" fmla="*/ 389086 h 693921"/>
                  <a:gd name="connsiteX17" fmla="*/ 5349765 w 6831724"/>
                  <a:gd name="connsiteY17" fmla="*/ 94796 h 693921"/>
                  <a:gd name="connsiteX18" fmla="*/ 5665076 w 6831724"/>
                  <a:gd name="connsiteY18" fmla="*/ 336534 h 693921"/>
                  <a:gd name="connsiteX19" fmla="*/ 6043449 w 6831724"/>
                  <a:gd name="connsiteY19" fmla="*/ 203 h 693921"/>
                  <a:gd name="connsiteX20" fmla="*/ 6295697 w 6831724"/>
                  <a:gd name="connsiteY20" fmla="*/ 283982 h 693921"/>
                  <a:gd name="connsiteX21" fmla="*/ 6579476 w 6831724"/>
                  <a:gd name="connsiteY21" fmla="*/ 84286 h 693921"/>
                  <a:gd name="connsiteX22" fmla="*/ 6831724 w 6831724"/>
                  <a:gd name="connsiteY22" fmla="*/ 410106 h 693921"/>
                  <a:gd name="connsiteX0" fmla="*/ 0 w 6831724"/>
                  <a:gd name="connsiteY0" fmla="*/ 767255 h 767290"/>
                  <a:gd name="connsiteX1" fmla="*/ 231227 w 6831724"/>
                  <a:gd name="connsiteY1" fmla="*/ 493986 h 767290"/>
                  <a:gd name="connsiteX2" fmla="*/ 483476 w 6831724"/>
                  <a:gd name="connsiteY2" fmla="*/ 767255 h 767290"/>
                  <a:gd name="connsiteX3" fmla="*/ 840827 w 6831724"/>
                  <a:gd name="connsiteY3" fmla="*/ 515006 h 767290"/>
                  <a:gd name="connsiteX4" fmla="*/ 1166648 w 6831724"/>
                  <a:gd name="connsiteY4" fmla="*/ 756744 h 767290"/>
                  <a:gd name="connsiteX5" fmla="*/ 1460938 w 6831724"/>
                  <a:gd name="connsiteY5" fmla="*/ 504496 h 767290"/>
                  <a:gd name="connsiteX6" fmla="*/ 1797269 w 6831724"/>
                  <a:gd name="connsiteY6" fmla="*/ 746234 h 767290"/>
                  <a:gd name="connsiteX7" fmla="*/ 2081048 w 6831724"/>
                  <a:gd name="connsiteY7" fmla="*/ 536027 h 767290"/>
                  <a:gd name="connsiteX8" fmla="*/ 2417379 w 6831724"/>
                  <a:gd name="connsiteY8" fmla="*/ 756744 h 767290"/>
                  <a:gd name="connsiteX9" fmla="*/ 2701158 w 6831724"/>
                  <a:gd name="connsiteY9" fmla="*/ 546537 h 767290"/>
                  <a:gd name="connsiteX10" fmla="*/ 2995448 w 6831724"/>
                  <a:gd name="connsiteY10" fmla="*/ 735724 h 767290"/>
                  <a:gd name="connsiteX11" fmla="*/ 3342289 w 6831724"/>
                  <a:gd name="connsiteY11" fmla="*/ 504496 h 767290"/>
                  <a:gd name="connsiteX12" fmla="*/ 3615558 w 6831724"/>
                  <a:gd name="connsiteY12" fmla="*/ 651641 h 767290"/>
                  <a:gd name="connsiteX13" fmla="*/ 3972911 w 6831724"/>
                  <a:gd name="connsiteY13" fmla="*/ 367861 h 767290"/>
                  <a:gd name="connsiteX14" fmla="*/ 4288220 w 6831724"/>
                  <a:gd name="connsiteY14" fmla="*/ 557048 h 767290"/>
                  <a:gd name="connsiteX15" fmla="*/ 4635062 w 6831724"/>
                  <a:gd name="connsiteY15" fmla="*/ 283778 h 767290"/>
                  <a:gd name="connsiteX16" fmla="*/ 4918841 w 6831724"/>
                  <a:gd name="connsiteY16" fmla="*/ 462455 h 767290"/>
                  <a:gd name="connsiteX17" fmla="*/ 5349765 w 6831724"/>
                  <a:gd name="connsiteY17" fmla="*/ 168165 h 767290"/>
                  <a:gd name="connsiteX18" fmla="*/ 5665076 w 6831724"/>
                  <a:gd name="connsiteY18" fmla="*/ 409903 h 767290"/>
                  <a:gd name="connsiteX19" fmla="*/ 6043449 w 6831724"/>
                  <a:gd name="connsiteY19" fmla="*/ 73572 h 767290"/>
                  <a:gd name="connsiteX20" fmla="*/ 6295697 w 6831724"/>
                  <a:gd name="connsiteY20" fmla="*/ 357351 h 767290"/>
                  <a:gd name="connsiteX21" fmla="*/ 6600497 w 6831724"/>
                  <a:gd name="connsiteY21" fmla="*/ 0 h 767290"/>
                  <a:gd name="connsiteX22" fmla="*/ 6831724 w 6831724"/>
                  <a:gd name="connsiteY22" fmla="*/ 483475 h 767290"/>
                  <a:gd name="connsiteX0" fmla="*/ 0 w 6915807"/>
                  <a:gd name="connsiteY0" fmla="*/ 767255 h 767290"/>
                  <a:gd name="connsiteX1" fmla="*/ 231227 w 6915807"/>
                  <a:gd name="connsiteY1" fmla="*/ 493986 h 767290"/>
                  <a:gd name="connsiteX2" fmla="*/ 483476 w 6915807"/>
                  <a:gd name="connsiteY2" fmla="*/ 767255 h 767290"/>
                  <a:gd name="connsiteX3" fmla="*/ 840827 w 6915807"/>
                  <a:gd name="connsiteY3" fmla="*/ 515006 h 767290"/>
                  <a:gd name="connsiteX4" fmla="*/ 1166648 w 6915807"/>
                  <a:gd name="connsiteY4" fmla="*/ 756744 h 767290"/>
                  <a:gd name="connsiteX5" fmla="*/ 1460938 w 6915807"/>
                  <a:gd name="connsiteY5" fmla="*/ 504496 h 767290"/>
                  <a:gd name="connsiteX6" fmla="*/ 1797269 w 6915807"/>
                  <a:gd name="connsiteY6" fmla="*/ 746234 h 767290"/>
                  <a:gd name="connsiteX7" fmla="*/ 2081048 w 6915807"/>
                  <a:gd name="connsiteY7" fmla="*/ 536027 h 767290"/>
                  <a:gd name="connsiteX8" fmla="*/ 2417379 w 6915807"/>
                  <a:gd name="connsiteY8" fmla="*/ 756744 h 767290"/>
                  <a:gd name="connsiteX9" fmla="*/ 2701158 w 6915807"/>
                  <a:gd name="connsiteY9" fmla="*/ 546537 h 767290"/>
                  <a:gd name="connsiteX10" fmla="*/ 2995448 w 6915807"/>
                  <a:gd name="connsiteY10" fmla="*/ 735724 h 767290"/>
                  <a:gd name="connsiteX11" fmla="*/ 3342289 w 6915807"/>
                  <a:gd name="connsiteY11" fmla="*/ 504496 h 767290"/>
                  <a:gd name="connsiteX12" fmla="*/ 3615558 w 6915807"/>
                  <a:gd name="connsiteY12" fmla="*/ 651641 h 767290"/>
                  <a:gd name="connsiteX13" fmla="*/ 3972911 w 6915807"/>
                  <a:gd name="connsiteY13" fmla="*/ 367861 h 767290"/>
                  <a:gd name="connsiteX14" fmla="*/ 4288220 w 6915807"/>
                  <a:gd name="connsiteY14" fmla="*/ 557048 h 767290"/>
                  <a:gd name="connsiteX15" fmla="*/ 4635062 w 6915807"/>
                  <a:gd name="connsiteY15" fmla="*/ 283778 h 767290"/>
                  <a:gd name="connsiteX16" fmla="*/ 4918841 w 6915807"/>
                  <a:gd name="connsiteY16" fmla="*/ 462455 h 767290"/>
                  <a:gd name="connsiteX17" fmla="*/ 5349765 w 6915807"/>
                  <a:gd name="connsiteY17" fmla="*/ 168165 h 767290"/>
                  <a:gd name="connsiteX18" fmla="*/ 5665076 w 6915807"/>
                  <a:gd name="connsiteY18" fmla="*/ 409903 h 767290"/>
                  <a:gd name="connsiteX19" fmla="*/ 6043449 w 6915807"/>
                  <a:gd name="connsiteY19" fmla="*/ 73572 h 767290"/>
                  <a:gd name="connsiteX20" fmla="*/ 6295697 w 6915807"/>
                  <a:gd name="connsiteY20" fmla="*/ 357351 h 767290"/>
                  <a:gd name="connsiteX21" fmla="*/ 6600497 w 6915807"/>
                  <a:gd name="connsiteY21" fmla="*/ 0 h 767290"/>
                  <a:gd name="connsiteX22" fmla="*/ 6915807 w 6915807"/>
                  <a:gd name="connsiteY22" fmla="*/ 357351 h 76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15807" h="767290">
                    <a:moveTo>
                      <a:pt x="0" y="767255"/>
                    </a:moveTo>
                    <a:cubicBezTo>
                      <a:pt x="75324" y="630620"/>
                      <a:pt x="150648" y="493986"/>
                      <a:pt x="231227" y="493986"/>
                    </a:cubicBezTo>
                    <a:cubicBezTo>
                      <a:pt x="311806" y="493986"/>
                      <a:pt x="381876" y="763752"/>
                      <a:pt x="483476" y="767255"/>
                    </a:cubicBezTo>
                    <a:cubicBezTo>
                      <a:pt x="585076" y="770758"/>
                      <a:pt x="726965" y="516758"/>
                      <a:pt x="840827" y="515006"/>
                    </a:cubicBezTo>
                    <a:cubicBezTo>
                      <a:pt x="954689" y="513254"/>
                      <a:pt x="1063296" y="758496"/>
                      <a:pt x="1166648" y="756744"/>
                    </a:cubicBezTo>
                    <a:cubicBezTo>
                      <a:pt x="1270000" y="754992"/>
                      <a:pt x="1355835" y="506248"/>
                      <a:pt x="1460938" y="504496"/>
                    </a:cubicBezTo>
                    <a:cubicBezTo>
                      <a:pt x="1566041" y="502744"/>
                      <a:pt x="1693917" y="740979"/>
                      <a:pt x="1797269" y="746234"/>
                    </a:cubicBezTo>
                    <a:cubicBezTo>
                      <a:pt x="1900621" y="751489"/>
                      <a:pt x="1977696" y="534275"/>
                      <a:pt x="2081048" y="536027"/>
                    </a:cubicBezTo>
                    <a:cubicBezTo>
                      <a:pt x="2184400" y="537779"/>
                      <a:pt x="2314027" y="754992"/>
                      <a:pt x="2417379" y="756744"/>
                    </a:cubicBezTo>
                    <a:cubicBezTo>
                      <a:pt x="2520731" y="758496"/>
                      <a:pt x="2604813" y="550040"/>
                      <a:pt x="2701158" y="546537"/>
                    </a:cubicBezTo>
                    <a:cubicBezTo>
                      <a:pt x="2797503" y="543034"/>
                      <a:pt x="2888593" y="742731"/>
                      <a:pt x="2995448" y="735724"/>
                    </a:cubicBezTo>
                    <a:cubicBezTo>
                      <a:pt x="3102303" y="728717"/>
                      <a:pt x="3238937" y="518510"/>
                      <a:pt x="3342289" y="504496"/>
                    </a:cubicBezTo>
                    <a:cubicBezTo>
                      <a:pt x="3445641" y="490482"/>
                      <a:pt x="3510454" y="674413"/>
                      <a:pt x="3615558" y="651641"/>
                    </a:cubicBezTo>
                    <a:cubicBezTo>
                      <a:pt x="3720662" y="628869"/>
                      <a:pt x="3860801" y="383626"/>
                      <a:pt x="3972911" y="367861"/>
                    </a:cubicBezTo>
                    <a:cubicBezTo>
                      <a:pt x="4085021" y="352096"/>
                      <a:pt x="4177862" y="571062"/>
                      <a:pt x="4288220" y="557048"/>
                    </a:cubicBezTo>
                    <a:cubicBezTo>
                      <a:pt x="4398579" y="543034"/>
                      <a:pt x="4529959" y="299543"/>
                      <a:pt x="4635062" y="283778"/>
                    </a:cubicBezTo>
                    <a:cubicBezTo>
                      <a:pt x="4740165" y="268013"/>
                      <a:pt x="4799724" y="481724"/>
                      <a:pt x="4918841" y="462455"/>
                    </a:cubicBezTo>
                    <a:cubicBezTo>
                      <a:pt x="5037958" y="443186"/>
                      <a:pt x="5225392" y="176924"/>
                      <a:pt x="5349765" y="168165"/>
                    </a:cubicBezTo>
                    <a:cubicBezTo>
                      <a:pt x="5474138" y="159406"/>
                      <a:pt x="5549462" y="425668"/>
                      <a:pt x="5665076" y="409903"/>
                    </a:cubicBezTo>
                    <a:cubicBezTo>
                      <a:pt x="5780690" y="394138"/>
                      <a:pt x="5938346" y="82331"/>
                      <a:pt x="6043449" y="73572"/>
                    </a:cubicBezTo>
                    <a:cubicBezTo>
                      <a:pt x="6148552" y="64813"/>
                      <a:pt x="6202856" y="369613"/>
                      <a:pt x="6295697" y="357351"/>
                    </a:cubicBezTo>
                    <a:cubicBezTo>
                      <a:pt x="6388538" y="345089"/>
                      <a:pt x="6507656" y="0"/>
                      <a:pt x="6600497" y="0"/>
                    </a:cubicBezTo>
                    <a:cubicBezTo>
                      <a:pt x="6693338" y="0"/>
                      <a:pt x="6841358" y="268013"/>
                      <a:pt x="6915807" y="357351"/>
                    </a:cubicBezTo>
                  </a:path>
                </a:pathLst>
              </a:custGeom>
              <a:noFill/>
              <a:ln w="4445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BB5220-3861-2648-8057-7492EEBC9750}"/>
                  </a:ext>
                </a:extLst>
              </p:cNvPr>
              <p:cNvSpPr/>
              <p:nvPr/>
            </p:nvSpPr>
            <p:spPr bwMode="auto">
              <a:xfrm>
                <a:off x="4109544" y="5202621"/>
                <a:ext cx="4056994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308728-F379-66DF-3CD2-64BE7477C4F8}"/>
                  </a:ext>
                </a:extLst>
              </p:cNvPr>
              <p:cNvSpPr/>
              <p:nvPr/>
            </p:nvSpPr>
            <p:spPr bwMode="auto">
              <a:xfrm>
                <a:off x="998482" y="5202621"/>
                <a:ext cx="966952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CB4118-4FB7-93E0-D45D-9E8FF8013D4E}"/>
                </a:ext>
              </a:extLst>
            </p:cNvPr>
            <p:cNvSpPr/>
            <p:nvPr/>
          </p:nvSpPr>
          <p:spPr bwMode="auto">
            <a:xfrm>
              <a:off x="1450424" y="3808703"/>
              <a:ext cx="6915807" cy="767290"/>
            </a:xfrm>
            <a:custGeom>
              <a:avLst/>
              <a:gdLst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62400 w 6831724"/>
                <a:gd name="connsiteY13" fmla="*/ 137018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252632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83485 h 483520"/>
                <a:gd name="connsiteX1" fmla="*/ 231227 w 6831724"/>
                <a:gd name="connsiteY1" fmla="*/ 210216 h 483520"/>
                <a:gd name="connsiteX2" fmla="*/ 483476 w 6831724"/>
                <a:gd name="connsiteY2" fmla="*/ 483485 h 483520"/>
                <a:gd name="connsiteX3" fmla="*/ 840827 w 6831724"/>
                <a:gd name="connsiteY3" fmla="*/ 231236 h 483520"/>
                <a:gd name="connsiteX4" fmla="*/ 1166648 w 6831724"/>
                <a:gd name="connsiteY4" fmla="*/ 472974 h 483520"/>
                <a:gd name="connsiteX5" fmla="*/ 1460938 w 6831724"/>
                <a:gd name="connsiteY5" fmla="*/ 220726 h 483520"/>
                <a:gd name="connsiteX6" fmla="*/ 1797269 w 6831724"/>
                <a:gd name="connsiteY6" fmla="*/ 462464 h 483520"/>
                <a:gd name="connsiteX7" fmla="*/ 2081048 w 6831724"/>
                <a:gd name="connsiteY7" fmla="*/ 252257 h 483520"/>
                <a:gd name="connsiteX8" fmla="*/ 2417379 w 6831724"/>
                <a:gd name="connsiteY8" fmla="*/ 472974 h 483520"/>
                <a:gd name="connsiteX9" fmla="*/ 2701158 w 6831724"/>
                <a:gd name="connsiteY9" fmla="*/ 262767 h 483520"/>
                <a:gd name="connsiteX10" fmla="*/ 2995448 w 6831724"/>
                <a:gd name="connsiteY10" fmla="*/ 451954 h 483520"/>
                <a:gd name="connsiteX11" fmla="*/ 3342289 w 6831724"/>
                <a:gd name="connsiteY11" fmla="*/ 220726 h 483520"/>
                <a:gd name="connsiteX12" fmla="*/ 3615558 w 6831724"/>
                <a:gd name="connsiteY12" fmla="*/ 367871 h 483520"/>
                <a:gd name="connsiteX13" fmla="*/ 3972911 w 6831724"/>
                <a:gd name="connsiteY13" fmla="*/ 84091 h 483520"/>
                <a:gd name="connsiteX14" fmla="*/ 4288220 w 6831724"/>
                <a:gd name="connsiteY14" fmla="*/ 273278 h 483520"/>
                <a:gd name="connsiteX15" fmla="*/ 4635062 w 6831724"/>
                <a:gd name="connsiteY15" fmla="*/ 8 h 483520"/>
                <a:gd name="connsiteX16" fmla="*/ 4918841 w 6831724"/>
                <a:gd name="connsiteY16" fmla="*/ 283788 h 483520"/>
                <a:gd name="connsiteX17" fmla="*/ 5339255 w 6831724"/>
                <a:gd name="connsiteY17" fmla="*/ 21030 h 483520"/>
                <a:gd name="connsiteX18" fmla="*/ 5644055 w 6831724"/>
                <a:gd name="connsiteY18" fmla="*/ 220726 h 483520"/>
                <a:gd name="connsiteX19" fmla="*/ 6001407 w 6831724"/>
                <a:gd name="connsiteY19" fmla="*/ 31540 h 483520"/>
                <a:gd name="connsiteX20" fmla="*/ 6274676 w 6831724"/>
                <a:gd name="connsiteY20" fmla="*/ 199705 h 483520"/>
                <a:gd name="connsiteX21" fmla="*/ 6589986 w 6831724"/>
                <a:gd name="connsiteY21" fmla="*/ 21030 h 483520"/>
                <a:gd name="connsiteX22" fmla="*/ 6831724 w 6831724"/>
                <a:gd name="connsiteY22" fmla="*/ 199705 h 483520"/>
                <a:gd name="connsiteX0" fmla="*/ 0 w 6831724"/>
                <a:gd name="connsiteY0" fmla="*/ 484401 h 484436"/>
                <a:gd name="connsiteX1" fmla="*/ 231227 w 6831724"/>
                <a:gd name="connsiteY1" fmla="*/ 211132 h 484436"/>
                <a:gd name="connsiteX2" fmla="*/ 483476 w 6831724"/>
                <a:gd name="connsiteY2" fmla="*/ 484401 h 484436"/>
                <a:gd name="connsiteX3" fmla="*/ 840827 w 6831724"/>
                <a:gd name="connsiteY3" fmla="*/ 232152 h 484436"/>
                <a:gd name="connsiteX4" fmla="*/ 1166648 w 6831724"/>
                <a:gd name="connsiteY4" fmla="*/ 473890 h 484436"/>
                <a:gd name="connsiteX5" fmla="*/ 1460938 w 6831724"/>
                <a:gd name="connsiteY5" fmla="*/ 221642 h 484436"/>
                <a:gd name="connsiteX6" fmla="*/ 1797269 w 6831724"/>
                <a:gd name="connsiteY6" fmla="*/ 463380 h 484436"/>
                <a:gd name="connsiteX7" fmla="*/ 2081048 w 6831724"/>
                <a:gd name="connsiteY7" fmla="*/ 253173 h 484436"/>
                <a:gd name="connsiteX8" fmla="*/ 2417379 w 6831724"/>
                <a:gd name="connsiteY8" fmla="*/ 473890 h 484436"/>
                <a:gd name="connsiteX9" fmla="*/ 2701158 w 6831724"/>
                <a:gd name="connsiteY9" fmla="*/ 263683 h 484436"/>
                <a:gd name="connsiteX10" fmla="*/ 2995448 w 6831724"/>
                <a:gd name="connsiteY10" fmla="*/ 452870 h 484436"/>
                <a:gd name="connsiteX11" fmla="*/ 3342289 w 6831724"/>
                <a:gd name="connsiteY11" fmla="*/ 221642 h 484436"/>
                <a:gd name="connsiteX12" fmla="*/ 3615558 w 6831724"/>
                <a:gd name="connsiteY12" fmla="*/ 368787 h 484436"/>
                <a:gd name="connsiteX13" fmla="*/ 3972911 w 6831724"/>
                <a:gd name="connsiteY13" fmla="*/ 85007 h 484436"/>
                <a:gd name="connsiteX14" fmla="*/ 4288220 w 6831724"/>
                <a:gd name="connsiteY14" fmla="*/ 274194 h 484436"/>
                <a:gd name="connsiteX15" fmla="*/ 4635062 w 6831724"/>
                <a:gd name="connsiteY15" fmla="*/ 924 h 484436"/>
                <a:gd name="connsiteX16" fmla="*/ 4918841 w 6831724"/>
                <a:gd name="connsiteY16" fmla="*/ 179601 h 484436"/>
                <a:gd name="connsiteX17" fmla="*/ 5339255 w 6831724"/>
                <a:gd name="connsiteY17" fmla="*/ 21946 h 484436"/>
                <a:gd name="connsiteX18" fmla="*/ 5644055 w 6831724"/>
                <a:gd name="connsiteY18" fmla="*/ 221642 h 484436"/>
                <a:gd name="connsiteX19" fmla="*/ 6001407 w 6831724"/>
                <a:gd name="connsiteY19" fmla="*/ 32456 h 484436"/>
                <a:gd name="connsiteX20" fmla="*/ 6274676 w 6831724"/>
                <a:gd name="connsiteY20" fmla="*/ 200621 h 484436"/>
                <a:gd name="connsiteX21" fmla="*/ 6589986 w 6831724"/>
                <a:gd name="connsiteY21" fmla="*/ 21946 h 484436"/>
                <a:gd name="connsiteX22" fmla="*/ 6831724 w 6831724"/>
                <a:gd name="connsiteY22" fmla="*/ 200621 h 484436"/>
                <a:gd name="connsiteX0" fmla="*/ 0 w 6831724"/>
                <a:gd name="connsiteY0" fmla="*/ 599218 h 599253"/>
                <a:gd name="connsiteX1" fmla="*/ 231227 w 6831724"/>
                <a:gd name="connsiteY1" fmla="*/ 325949 h 599253"/>
                <a:gd name="connsiteX2" fmla="*/ 483476 w 6831724"/>
                <a:gd name="connsiteY2" fmla="*/ 599218 h 599253"/>
                <a:gd name="connsiteX3" fmla="*/ 840827 w 6831724"/>
                <a:gd name="connsiteY3" fmla="*/ 346969 h 599253"/>
                <a:gd name="connsiteX4" fmla="*/ 1166648 w 6831724"/>
                <a:gd name="connsiteY4" fmla="*/ 588707 h 599253"/>
                <a:gd name="connsiteX5" fmla="*/ 1460938 w 6831724"/>
                <a:gd name="connsiteY5" fmla="*/ 336459 h 599253"/>
                <a:gd name="connsiteX6" fmla="*/ 1797269 w 6831724"/>
                <a:gd name="connsiteY6" fmla="*/ 578197 h 599253"/>
                <a:gd name="connsiteX7" fmla="*/ 2081048 w 6831724"/>
                <a:gd name="connsiteY7" fmla="*/ 367990 h 599253"/>
                <a:gd name="connsiteX8" fmla="*/ 2417379 w 6831724"/>
                <a:gd name="connsiteY8" fmla="*/ 588707 h 599253"/>
                <a:gd name="connsiteX9" fmla="*/ 2701158 w 6831724"/>
                <a:gd name="connsiteY9" fmla="*/ 378500 h 599253"/>
                <a:gd name="connsiteX10" fmla="*/ 2995448 w 6831724"/>
                <a:gd name="connsiteY10" fmla="*/ 567687 h 599253"/>
                <a:gd name="connsiteX11" fmla="*/ 3342289 w 6831724"/>
                <a:gd name="connsiteY11" fmla="*/ 336459 h 599253"/>
                <a:gd name="connsiteX12" fmla="*/ 3615558 w 6831724"/>
                <a:gd name="connsiteY12" fmla="*/ 483604 h 599253"/>
                <a:gd name="connsiteX13" fmla="*/ 3972911 w 6831724"/>
                <a:gd name="connsiteY13" fmla="*/ 199824 h 599253"/>
                <a:gd name="connsiteX14" fmla="*/ 4288220 w 6831724"/>
                <a:gd name="connsiteY14" fmla="*/ 389011 h 599253"/>
                <a:gd name="connsiteX15" fmla="*/ 4635062 w 6831724"/>
                <a:gd name="connsiteY15" fmla="*/ 115741 h 599253"/>
                <a:gd name="connsiteX16" fmla="*/ 4918841 w 6831724"/>
                <a:gd name="connsiteY16" fmla="*/ 294418 h 599253"/>
                <a:gd name="connsiteX17" fmla="*/ 5349765 w 6831724"/>
                <a:gd name="connsiteY17" fmla="*/ 128 h 599253"/>
                <a:gd name="connsiteX18" fmla="*/ 5644055 w 6831724"/>
                <a:gd name="connsiteY18" fmla="*/ 336459 h 599253"/>
                <a:gd name="connsiteX19" fmla="*/ 6001407 w 6831724"/>
                <a:gd name="connsiteY19" fmla="*/ 147273 h 599253"/>
                <a:gd name="connsiteX20" fmla="*/ 6274676 w 6831724"/>
                <a:gd name="connsiteY20" fmla="*/ 315438 h 599253"/>
                <a:gd name="connsiteX21" fmla="*/ 6589986 w 6831724"/>
                <a:gd name="connsiteY21" fmla="*/ 136763 h 599253"/>
                <a:gd name="connsiteX22" fmla="*/ 6831724 w 6831724"/>
                <a:gd name="connsiteY22" fmla="*/ 315438 h 599253"/>
                <a:gd name="connsiteX0" fmla="*/ 0 w 6831724"/>
                <a:gd name="connsiteY0" fmla="*/ 599338 h 599373"/>
                <a:gd name="connsiteX1" fmla="*/ 231227 w 6831724"/>
                <a:gd name="connsiteY1" fmla="*/ 326069 h 599373"/>
                <a:gd name="connsiteX2" fmla="*/ 483476 w 6831724"/>
                <a:gd name="connsiteY2" fmla="*/ 599338 h 599373"/>
                <a:gd name="connsiteX3" fmla="*/ 840827 w 6831724"/>
                <a:gd name="connsiteY3" fmla="*/ 347089 h 599373"/>
                <a:gd name="connsiteX4" fmla="*/ 1166648 w 6831724"/>
                <a:gd name="connsiteY4" fmla="*/ 588827 h 599373"/>
                <a:gd name="connsiteX5" fmla="*/ 1460938 w 6831724"/>
                <a:gd name="connsiteY5" fmla="*/ 336579 h 599373"/>
                <a:gd name="connsiteX6" fmla="*/ 1797269 w 6831724"/>
                <a:gd name="connsiteY6" fmla="*/ 578317 h 599373"/>
                <a:gd name="connsiteX7" fmla="*/ 2081048 w 6831724"/>
                <a:gd name="connsiteY7" fmla="*/ 368110 h 599373"/>
                <a:gd name="connsiteX8" fmla="*/ 2417379 w 6831724"/>
                <a:gd name="connsiteY8" fmla="*/ 588827 h 599373"/>
                <a:gd name="connsiteX9" fmla="*/ 2701158 w 6831724"/>
                <a:gd name="connsiteY9" fmla="*/ 378620 h 599373"/>
                <a:gd name="connsiteX10" fmla="*/ 2995448 w 6831724"/>
                <a:gd name="connsiteY10" fmla="*/ 567807 h 599373"/>
                <a:gd name="connsiteX11" fmla="*/ 3342289 w 6831724"/>
                <a:gd name="connsiteY11" fmla="*/ 336579 h 599373"/>
                <a:gd name="connsiteX12" fmla="*/ 3615558 w 6831724"/>
                <a:gd name="connsiteY12" fmla="*/ 483724 h 599373"/>
                <a:gd name="connsiteX13" fmla="*/ 3972911 w 6831724"/>
                <a:gd name="connsiteY13" fmla="*/ 199944 h 599373"/>
                <a:gd name="connsiteX14" fmla="*/ 4288220 w 6831724"/>
                <a:gd name="connsiteY14" fmla="*/ 389131 h 599373"/>
                <a:gd name="connsiteX15" fmla="*/ 4635062 w 6831724"/>
                <a:gd name="connsiteY15" fmla="*/ 115861 h 599373"/>
                <a:gd name="connsiteX16" fmla="*/ 4918841 w 6831724"/>
                <a:gd name="connsiteY16" fmla="*/ 294538 h 599373"/>
                <a:gd name="connsiteX17" fmla="*/ 5349765 w 6831724"/>
                <a:gd name="connsiteY17" fmla="*/ 248 h 599373"/>
                <a:gd name="connsiteX18" fmla="*/ 5665076 w 6831724"/>
                <a:gd name="connsiteY18" fmla="*/ 241986 h 599373"/>
                <a:gd name="connsiteX19" fmla="*/ 6001407 w 6831724"/>
                <a:gd name="connsiteY19" fmla="*/ 147393 h 599373"/>
                <a:gd name="connsiteX20" fmla="*/ 6274676 w 6831724"/>
                <a:gd name="connsiteY20" fmla="*/ 315558 h 599373"/>
                <a:gd name="connsiteX21" fmla="*/ 6589986 w 6831724"/>
                <a:gd name="connsiteY21" fmla="*/ 136883 h 599373"/>
                <a:gd name="connsiteX22" fmla="*/ 6831724 w 6831724"/>
                <a:gd name="connsiteY22" fmla="*/ 315558 h 599373"/>
                <a:gd name="connsiteX0" fmla="*/ 0 w 6831724"/>
                <a:gd name="connsiteY0" fmla="*/ 620514 h 620549"/>
                <a:gd name="connsiteX1" fmla="*/ 231227 w 6831724"/>
                <a:gd name="connsiteY1" fmla="*/ 347245 h 620549"/>
                <a:gd name="connsiteX2" fmla="*/ 483476 w 6831724"/>
                <a:gd name="connsiteY2" fmla="*/ 620514 h 620549"/>
                <a:gd name="connsiteX3" fmla="*/ 840827 w 6831724"/>
                <a:gd name="connsiteY3" fmla="*/ 368265 h 620549"/>
                <a:gd name="connsiteX4" fmla="*/ 1166648 w 6831724"/>
                <a:gd name="connsiteY4" fmla="*/ 610003 h 620549"/>
                <a:gd name="connsiteX5" fmla="*/ 1460938 w 6831724"/>
                <a:gd name="connsiteY5" fmla="*/ 357755 h 620549"/>
                <a:gd name="connsiteX6" fmla="*/ 1797269 w 6831724"/>
                <a:gd name="connsiteY6" fmla="*/ 599493 h 620549"/>
                <a:gd name="connsiteX7" fmla="*/ 2081048 w 6831724"/>
                <a:gd name="connsiteY7" fmla="*/ 389286 h 620549"/>
                <a:gd name="connsiteX8" fmla="*/ 2417379 w 6831724"/>
                <a:gd name="connsiteY8" fmla="*/ 610003 h 620549"/>
                <a:gd name="connsiteX9" fmla="*/ 2701158 w 6831724"/>
                <a:gd name="connsiteY9" fmla="*/ 399796 h 620549"/>
                <a:gd name="connsiteX10" fmla="*/ 2995448 w 6831724"/>
                <a:gd name="connsiteY10" fmla="*/ 588983 h 620549"/>
                <a:gd name="connsiteX11" fmla="*/ 3342289 w 6831724"/>
                <a:gd name="connsiteY11" fmla="*/ 357755 h 620549"/>
                <a:gd name="connsiteX12" fmla="*/ 3615558 w 6831724"/>
                <a:gd name="connsiteY12" fmla="*/ 504900 h 620549"/>
                <a:gd name="connsiteX13" fmla="*/ 3972911 w 6831724"/>
                <a:gd name="connsiteY13" fmla="*/ 221120 h 620549"/>
                <a:gd name="connsiteX14" fmla="*/ 4288220 w 6831724"/>
                <a:gd name="connsiteY14" fmla="*/ 410307 h 620549"/>
                <a:gd name="connsiteX15" fmla="*/ 4635062 w 6831724"/>
                <a:gd name="connsiteY15" fmla="*/ 137037 h 620549"/>
                <a:gd name="connsiteX16" fmla="*/ 4918841 w 6831724"/>
                <a:gd name="connsiteY16" fmla="*/ 315714 h 620549"/>
                <a:gd name="connsiteX17" fmla="*/ 5349765 w 6831724"/>
                <a:gd name="connsiteY17" fmla="*/ 21424 h 620549"/>
                <a:gd name="connsiteX18" fmla="*/ 5665076 w 6831724"/>
                <a:gd name="connsiteY18" fmla="*/ 263162 h 620549"/>
                <a:gd name="connsiteX19" fmla="*/ 6032938 w 6831724"/>
                <a:gd name="connsiteY19" fmla="*/ 403 h 620549"/>
                <a:gd name="connsiteX20" fmla="*/ 6274676 w 6831724"/>
                <a:gd name="connsiteY20" fmla="*/ 336734 h 620549"/>
                <a:gd name="connsiteX21" fmla="*/ 6589986 w 6831724"/>
                <a:gd name="connsiteY21" fmla="*/ 158059 h 620549"/>
                <a:gd name="connsiteX22" fmla="*/ 6831724 w 6831724"/>
                <a:gd name="connsiteY22" fmla="*/ 336734 h 620549"/>
                <a:gd name="connsiteX0" fmla="*/ 0 w 6831724"/>
                <a:gd name="connsiteY0" fmla="*/ 620401 h 620436"/>
                <a:gd name="connsiteX1" fmla="*/ 231227 w 6831724"/>
                <a:gd name="connsiteY1" fmla="*/ 347132 h 620436"/>
                <a:gd name="connsiteX2" fmla="*/ 483476 w 6831724"/>
                <a:gd name="connsiteY2" fmla="*/ 620401 h 620436"/>
                <a:gd name="connsiteX3" fmla="*/ 840827 w 6831724"/>
                <a:gd name="connsiteY3" fmla="*/ 368152 h 620436"/>
                <a:gd name="connsiteX4" fmla="*/ 1166648 w 6831724"/>
                <a:gd name="connsiteY4" fmla="*/ 609890 h 620436"/>
                <a:gd name="connsiteX5" fmla="*/ 1460938 w 6831724"/>
                <a:gd name="connsiteY5" fmla="*/ 357642 h 620436"/>
                <a:gd name="connsiteX6" fmla="*/ 1797269 w 6831724"/>
                <a:gd name="connsiteY6" fmla="*/ 599380 h 620436"/>
                <a:gd name="connsiteX7" fmla="*/ 2081048 w 6831724"/>
                <a:gd name="connsiteY7" fmla="*/ 389173 h 620436"/>
                <a:gd name="connsiteX8" fmla="*/ 2417379 w 6831724"/>
                <a:gd name="connsiteY8" fmla="*/ 609890 h 620436"/>
                <a:gd name="connsiteX9" fmla="*/ 2701158 w 6831724"/>
                <a:gd name="connsiteY9" fmla="*/ 399683 h 620436"/>
                <a:gd name="connsiteX10" fmla="*/ 2995448 w 6831724"/>
                <a:gd name="connsiteY10" fmla="*/ 588870 h 620436"/>
                <a:gd name="connsiteX11" fmla="*/ 3342289 w 6831724"/>
                <a:gd name="connsiteY11" fmla="*/ 357642 h 620436"/>
                <a:gd name="connsiteX12" fmla="*/ 3615558 w 6831724"/>
                <a:gd name="connsiteY12" fmla="*/ 504787 h 620436"/>
                <a:gd name="connsiteX13" fmla="*/ 3972911 w 6831724"/>
                <a:gd name="connsiteY13" fmla="*/ 221007 h 620436"/>
                <a:gd name="connsiteX14" fmla="*/ 4288220 w 6831724"/>
                <a:gd name="connsiteY14" fmla="*/ 410194 h 620436"/>
                <a:gd name="connsiteX15" fmla="*/ 4635062 w 6831724"/>
                <a:gd name="connsiteY15" fmla="*/ 136924 h 620436"/>
                <a:gd name="connsiteX16" fmla="*/ 4918841 w 6831724"/>
                <a:gd name="connsiteY16" fmla="*/ 315601 h 620436"/>
                <a:gd name="connsiteX17" fmla="*/ 5349765 w 6831724"/>
                <a:gd name="connsiteY17" fmla="*/ 21311 h 620436"/>
                <a:gd name="connsiteX18" fmla="*/ 5665076 w 6831724"/>
                <a:gd name="connsiteY18" fmla="*/ 263049 h 620436"/>
                <a:gd name="connsiteX19" fmla="*/ 6032938 w 6831724"/>
                <a:gd name="connsiteY19" fmla="*/ 290 h 620436"/>
                <a:gd name="connsiteX20" fmla="*/ 6295697 w 6831724"/>
                <a:gd name="connsiteY20" fmla="*/ 210497 h 620436"/>
                <a:gd name="connsiteX21" fmla="*/ 6589986 w 6831724"/>
                <a:gd name="connsiteY21" fmla="*/ 157946 h 620436"/>
                <a:gd name="connsiteX22" fmla="*/ 6831724 w 6831724"/>
                <a:gd name="connsiteY22" fmla="*/ 336621 h 620436"/>
                <a:gd name="connsiteX0" fmla="*/ 0 w 6831724"/>
                <a:gd name="connsiteY0" fmla="*/ 693904 h 693939"/>
                <a:gd name="connsiteX1" fmla="*/ 231227 w 6831724"/>
                <a:gd name="connsiteY1" fmla="*/ 420635 h 693939"/>
                <a:gd name="connsiteX2" fmla="*/ 483476 w 6831724"/>
                <a:gd name="connsiteY2" fmla="*/ 693904 h 693939"/>
                <a:gd name="connsiteX3" fmla="*/ 840827 w 6831724"/>
                <a:gd name="connsiteY3" fmla="*/ 441655 h 693939"/>
                <a:gd name="connsiteX4" fmla="*/ 1166648 w 6831724"/>
                <a:gd name="connsiteY4" fmla="*/ 683393 h 693939"/>
                <a:gd name="connsiteX5" fmla="*/ 1460938 w 6831724"/>
                <a:gd name="connsiteY5" fmla="*/ 431145 h 693939"/>
                <a:gd name="connsiteX6" fmla="*/ 1797269 w 6831724"/>
                <a:gd name="connsiteY6" fmla="*/ 672883 h 693939"/>
                <a:gd name="connsiteX7" fmla="*/ 2081048 w 6831724"/>
                <a:gd name="connsiteY7" fmla="*/ 462676 h 693939"/>
                <a:gd name="connsiteX8" fmla="*/ 2417379 w 6831724"/>
                <a:gd name="connsiteY8" fmla="*/ 683393 h 693939"/>
                <a:gd name="connsiteX9" fmla="*/ 2701158 w 6831724"/>
                <a:gd name="connsiteY9" fmla="*/ 473186 h 693939"/>
                <a:gd name="connsiteX10" fmla="*/ 2995448 w 6831724"/>
                <a:gd name="connsiteY10" fmla="*/ 662373 h 693939"/>
                <a:gd name="connsiteX11" fmla="*/ 3342289 w 6831724"/>
                <a:gd name="connsiteY11" fmla="*/ 431145 h 693939"/>
                <a:gd name="connsiteX12" fmla="*/ 3615558 w 6831724"/>
                <a:gd name="connsiteY12" fmla="*/ 578290 h 693939"/>
                <a:gd name="connsiteX13" fmla="*/ 3972911 w 6831724"/>
                <a:gd name="connsiteY13" fmla="*/ 294510 h 693939"/>
                <a:gd name="connsiteX14" fmla="*/ 4288220 w 6831724"/>
                <a:gd name="connsiteY14" fmla="*/ 483697 h 693939"/>
                <a:gd name="connsiteX15" fmla="*/ 4635062 w 6831724"/>
                <a:gd name="connsiteY15" fmla="*/ 210427 h 693939"/>
                <a:gd name="connsiteX16" fmla="*/ 4918841 w 6831724"/>
                <a:gd name="connsiteY16" fmla="*/ 389104 h 693939"/>
                <a:gd name="connsiteX17" fmla="*/ 5349765 w 6831724"/>
                <a:gd name="connsiteY17" fmla="*/ 94814 h 693939"/>
                <a:gd name="connsiteX18" fmla="*/ 5665076 w 6831724"/>
                <a:gd name="connsiteY18" fmla="*/ 336552 h 693939"/>
                <a:gd name="connsiteX19" fmla="*/ 6043449 w 6831724"/>
                <a:gd name="connsiteY19" fmla="*/ 221 h 693939"/>
                <a:gd name="connsiteX20" fmla="*/ 6295697 w 6831724"/>
                <a:gd name="connsiteY20" fmla="*/ 284000 h 693939"/>
                <a:gd name="connsiteX21" fmla="*/ 6589986 w 6831724"/>
                <a:gd name="connsiteY21" fmla="*/ 231449 h 693939"/>
                <a:gd name="connsiteX22" fmla="*/ 6831724 w 6831724"/>
                <a:gd name="connsiteY22" fmla="*/ 410124 h 693939"/>
                <a:gd name="connsiteX0" fmla="*/ 0 w 6831724"/>
                <a:gd name="connsiteY0" fmla="*/ 693886 h 693921"/>
                <a:gd name="connsiteX1" fmla="*/ 231227 w 6831724"/>
                <a:gd name="connsiteY1" fmla="*/ 420617 h 693921"/>
                <a:gd name="connsiteX2" fmla="*/ 483476 w 6831724"/>
                <a:gd name="connsiteY2" fmla="*/ 693886 h 693921"/>
                <a:gd name="connsiteX3" fmla="*/ 840827 w 6831724"/>
                <a:gd name="connsiteY3" fmla="*/ 441637 h 693921"/>
                <a:gd name="connsiteX4" fmla="*/ 1166648 w 6831724"/>
                <a:gd name="connsiteY4" fmla="*/ 683375 h 693921"/>
                <a:gd name="connsiteX5" fmla="*/ 1460938 w 6831724"/>
                <a:gd name="connsiteY5" fmla="*/ 431127 h 693921"/>
                <a:gd name="connsiteX6" fmla="*/ 1797269 w 6831724"/>
                <a:gd name="connsiteY6" fmla="*/ 672865 h 693921"/>
                <a:gd name="connsiteX7" fmla="*/ 2081048 w 6831724"/>
                <a:gd name="connsiteY7" fmla="*/ 462658 h 693921"/>
                <a:gd name="connsiteX8" fmla="*/ 2417379 w 6831724"/>
                <a:gd name="connsiteY8" fmla="*/ 683375 h 693921"/>
                <a:gd name="connsiteX9" fmla="*/ 2701158 w 6831724"/>
                <a:gd name="connsiteY9" fmla="*/ 473168 h 693921"/>
                <a:gd name="connsiteX10" fmla="*/ 2995448 w 6831724"/>
                <a:gd name="connsiteY10" fmla="*/ 662355 h 693921"/>
                <a:gd name="connsiteX11" fmla="*/ 3342289 w 6831724"/>
                <a:gd name="connsiteY11" fmla="*/ 431127 h 693921"/>
                <a:gd name="connsiteX12" fmla="*/ 3615558 w 6831724"/>
                <a:gd name="connsiteY12" fmla="*/ 578272 h 693921"/>
                <a:gd name="connsiteX13" fmla="*/ 3972911 w 6831724"/>
                <a:gd name="connsiteY13" fmla="*/ 294492 h 693921"/>
                <a:gd name="connsiteX14" fmla="*/ 4288220 w 6831724"/>
                <a:gd name="connsiteY14" fmla="*/ 483679 h 693921"/>
                <a:gd name="connsiteX15" fmla="*/ 4635062 w 6831724"/>
                <a:gd name="connsiteY15" fmla="*/ 210409 h 693921"/>
                <a:gd name="connsiteX16" fmla="*/ 4918841 w 6831724"/>
                <a:gd name="connsiteY16" fmla="*/ 389086 h 693921"/>
                <a:gd name="connsiteX17" fmla="*/ 5349765 w 6831724"/>
                <a:gd name="connsiteY17" fmla="*/ 94796 h 693921"/>
                <a:gd name="connsiteX18" fmla="*/ 5665076 w 6831724"/>
                <a:gd name="connsiteY18" fmla="*/ 336534 h 693921"/>
                <a:gd name="connsiteX19" fmla="*/ 6043449 w 6831724"/>
                <a:gd name="connsiteY19" fmla="*/ 203 h 693921"/>
                <a:gd name="connsiteX20" fmla="*/ 6295697 w 6831724"/>
                <a:gd name="connsiteY20" fmla="*/ 283982 h 693921"/>
                <a:gd name="connsiteX21" fmla="*/ 6579476 w 6831724"/>
                <a:gd name="connsiteY21" fmla="*/ 84286 h 693921"/>
                <a:gd name="connsiteX22" fmla="*/ 6831724 w 6831724"/>
                <a:gd name="connsiteY22" fmla="*/ 410106 h 693921"/>
                <a:gd name="connsiteX0" fmla="*/ 0 w 6831724"/>
                <a:gd name="connsiteY0" fmla="*/ 767255 h 767290"/>
                <a:gd name="connsiteX1" fmla="*/ 231227 w 6831724"/>
                <a:gd name="connsiteY1" fmla="*/ 493986 h 767290"/>
                <a:gd name="connsiteX2" fmla="*/ 483476 w 6831724"/>
                <a:gd name="connsiteY2" fmla="*/ 767255 h 767290"/>
                <a:gd name="connsiteX3" fmla="*/ 840827 w 6831724"/>
                <a:gd name="connsiteY3" fmla="*/ 515006 h 767290"/>
                <a:gd name="connsiteX4" fmla="*/ 1166648 w 6831724"/>
                <a:gd name="connsiteY4" fmla="*/ 756744 h 767290"/>
                <a:gd name="connsiteX5" fmla="*/ 1460938 w 6831724"/>
                <a:gd name="connsiteY5" fmla="*/ 504496 h 767290"/>
                <a:gd name="connsiteX6" fmla="*/ 1797269 w 6831724"/>
                <a:gd name="connsiteY6" fmla="*/ 746234 h 767290"/>
                <a:gd name="connsiteX7" fmla="*/ 2081048 w 6831724"/>
                <a:gd name="connsiteY7" fmla="*/ 536027 h 767290"/>
                <a:gd name="connsiteX8" fmla="*/ 2417379 w 6831724"/>
                <a:gd name="connsiteY8" fmla="*/ 756744 h 767290"/>
                <a:gd name="connsiteX9" fmla="*/ 2701158 w 6831724"/>
                <a:gd name="connsiteY9" fmla="*/ 546537 h 767290"/>
                <a:gd name="connsiteX10" fmla="*/ 2995448 w 6831724"/>
                <a:gd name="connsiteY10" fmla="*/ 735724 h 767290"/>
                <a:gd name="connsiteX11" fmla="*/ 3342289 w 6831724"/>
                <a:gd name="connsiteY11" fmla="*/ 504496 h 767290"/>
                <a:gd name="connsiteX12" fmla="*/ 3615558 w 6831724"/>
                <a:gd name="connsiteY12" fmla="*/ 651641 h 767290"/>
                <a:gd name="connsiteX13" fmla="*/ 3972911 w 6831724"/>
                <a:gd name="connsiteY13" fmla="*/ 367861 h 767290"/>
                <a:gd name="connsiteX14" fmla="*/ 4288220 w 6831724"/>
                <a:gd name="connsiteY14" fmla="*/ 557048 h 767290"/>
                <a:gd name="connsiteX15" fmla="*/ 4635062 w 6831724"/>
                <a:gd name="connsiteY15" fmla="*/ 283778 h 767290"/>
                <a:gd name="connsiteX16" fmla="*/ 4918841 w 6831724"/>
                <a:gd name="connsiteY16" fmla="*/ 462455 h 767290"/>
                <a:gd name="connsiteX17" fmla="*/ 5349765 w 6831724"/>
                <a:gd name="connsiteY17" fmla="*/ 168165 h 767290"/>
                <a:gd name="connsiteX18" fmla="*/ 5665076 w 6831724"/>
                <a:gd name="connsiteY18" fmla="*/ 409903 h 767290"/>
                <a:gd name="connsiteX19" fmla="*/ 6043449 w 6831724"/>
                <a:gd name="connsiteY19" fmla="*/ 73572 h 767290"/>
                <a:gd name="connsiteX20" fmla="*/ 6295697 w 6831724"/>
                <a:gd name="connsiteY20" fmla="*/ 357351 h 767290"/>
                <a:gd name="connsiteX21" fmla="*/ 6600497 w 6831724"/>
                <a:gd name="connsiteY21" fmla="*/ 0 h 767290"/>
                <a:gd name="connsiteX22" fmla="*/ 6831724 w 6831724"/>
                <a:gd name="connsiteY22" fmla="*/ 483475 h 767290"/>
                <a:gd name="connsiteX0" fmla="*/ 0 w 6915807"/>
                <a:gd name="connsiteY0" fmla="*/ 767255 h 767290"/>
                <a:gd name="connsiteX1" fmla="*/ 231227 w 6915807"/>
                <a:gd name="connsiteY1" fmla="*/ 493986 h 767290"/>
                <a:gd name="connsiteX2" fmla="*/ 483476 w 6915807"/>
                <a:gd name="connsiteY2" fmla="*/ 767255 h 767290"/>
                <a:gd name="connsiteX3" fmla="*/ 840827 w 6915807"/>
                <a:gd name="connsiteY3" fmla="*/ 515006 h 767290"/>
                <a:gd name="connsiteX4" fmla="*/ 1166648 w 6915807"/>
                <a:gd name="connsiteY4" fmla="*/ 756744 h 767290"/>
                <a:gd name="connsiteX5" fmla="*/ 1460938 w 6915807"/>
                <a:gd name="connsiteY5" fmla="*/ 504496 h 767290"/>
                <a:gd name="connsiteX6" fmla="*/ 1797269 w 6915807"/>
                <a:gd name="connsiteY6" fmla="*/ 746234 h 767290"/>
                <a:gd name="connsiteX7" fmla="*/ 2081048 w 6915807"/>
                <a:gd name="connsiteY7" fmla="*/ 536027 h 767290"/>
                <a:gd name="connsiteX8" fmla="*/ 2417379 w 6915807"/>
                <a:gd name="connsiteY8" fmla="*/ 756744 h 767290"/>
                <a:gd name="connsiteX9" fmla="*/ 2701158 w 6915807"/>
                <a:gd name="connsiteY9" fmla="*/ 546537 h 767290"/>
                <a:gd name="connsiteX10" fmla="*/ 2995448 w 6915807"/>
                <a:gd name="connsiteY10" fmla="*/ 735724 h 767290"/>
                <a:gd name="connsiteX11" fmla="*/ 3342289 w 6915807"/>
                <a:gd name="connsiteY11" fmla="*/ 504496 h 767290"/>
                <a:gd name="connsiteX12" fmla="*/ 3615558 w 6915807"/>
                <a:gd name="connsiteY12" fmla="*/ 651641 h 767290"/>
                <a:gd name="connsiteX13" fmla="*/ 3972911 w 6915807"/>
                <a:gd name="connsiteY13" fmla="*/ 367861 h 767290"/>
                <a:gd name="connsiteX14" fmla="*/ 4288220 w 6915807"/>
                <a:gd name="connsiteY14" fmla="*/ 557048 h 767290"/>
                <a:gd name="connsiteX15" fmla="*/ 4635062 w 6915807"/>
                <a:gd name="connsiteY15" fmla="*/ 283778 h 767290"/>
                <a:gd name="connsiteX16" fmla="*/ 4918841 w 6915807"/>
                <a:gd name="connsiteY16" fmla="*/ 462455 h 767290"/>
                <a:gd name="connsiteX17" fmla="*/ 5349765 w 6915807"/>
                <a:gd name="connsiteY17" fmla="*/ 168165 h 767290"/>
                <a:gd name="connsiteX18" fmla="*/ 5665076 w 6915807"/>
                <a:gd name="connsiteY18" fmla="*/ 409903 h 767290"/>
                <a:gd name="connsiteX19" fmla="*/ 6043449 w 6915807"/>
                <a:gd name="connsiteY19" fmla="*/ 73572 h 767290"/>
                <a:gd name="connsiteX20" fmla="*/ 6295697 w 6915807"/>
                <a:gd name="connsiteY20" fmla="*/ 357351 h 767290"/>
                <a:gd name="connsiteX21" fmla="*/ 6600497 w 6915807"/>
                <a:gd name="connsiteY21" fmla="*/ 0 h 767290"/>
                <a:gd name="connsiteX22" fmla="*/ 6915807 w 6915807"/>
                <a:gd name="connsiteY22" fmla="*/ 357351 h 76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15807" h="767290">
                  <a:moveTo>
                    <a:pt x="0" y="767255"/>
                  </a:moveTo>
                  <a:cubicBezTo>
                    <a:pt x="75324" y="630620"/>
                    <a:pt x="150648" y="493986"/>
                    <a:pt x="231227" y="493986"/>
                  </a:cubicBezTo>
                  <a:cubicBezTo>
                    <a:pt x="311806" y="493986"/>
                    <a:pt x="381876" y="763752"/>
                    <a:pt x="483476" y="767255"/>
                  </a:cubicBezTo>
                  <a:cubicBezTo>
                    <a:pt x="585076" y="770758"/>
                    <a:pt x="726965" y="516758"/>
                    <a:pt x="840827" y="515006"/>
                  </a:cubicBezTo>
                  <a:cubicBezTo>
                    <a:pt x="954689" y="513254"/>
                    <a:pt x="1063296" y="758496"/>
                    <a:pt x="1166648" y="756744"/>
                  </a:cubicBezTo>
                  <a:cubicBezTo>
                    <a:pt x="1270000" y="754992"/>
                    <a:pt x="1355835" y="506248"/>
                    <a:pt x="1460938" y="504496"/>
                  </a:cubicBezTo>
                  <a:cubicBezTo>
                    <a:pt x="1566041" y="502744"/>
                    <a:pt x="1693917" y="740979"/>
                    <a:pt x="1797269" y="746234"/>
                  </a:cubicBezTo>
                  <a:cubicBezTo>
                    <a:pt x="1900621" y="751489"/>
                    <a:pt x="1977696" y="534275"/>
                    <a:pt x="2081048" y="536027"/>
                  </a:cubicBezTo>
                  <a:cubicBezTo>
                    <a:pt x="2184400" y="537779"/>
                    <a:pt x="2314027" y="754992"/>
                    <a:pt x="2417379" y="756744"/>
                  </a:cubicBezTo>
                  <a:cubicBezTo>
                    <a:pt x="2520731" y="758496"/>
                    <a:pt x="2604813" y="550040"/>
                    <a:pt x="2701158" y="546537"/>
                  </a:cubicBezTo>
                  <a:cubicBezTo>
                    <a:pt x="2797503" y="543034"/>
                    <a:pt x="2888593" y="742731"/>
                    <a:pt x="2995448" y="735724"/>
                  </a:cubicBezTo>
                  <a:cubicBezTo>
                    <a:pt x="3102303" y="728717"/>
                    <a:pt x="3238937" y="518510"/>
                    <a:pt x="3342289" y="504496"/>
                  </a:cubicBezTo>
                  <a:cubicBezTo>
                    <a:pt x="3445641" y="490482"/>
                    <a:pt x="3510454" y="674413"/>
                    <a:pt x="3615558" y="651641"/>
                  </a:cubicBezTo>
                  <a:cubicBezTo>
                    <a:pt x="3720662" y="628869"/>
                    <a:pt x="3860801" y="383626"/>
                    <a:pt x="3972911" y="367861"/>
                  </a:cubicBezTo>
                  <a:cubicBezTo>
                    <a:pt x="4085021" y="352096"/>
                    <a:pt x="4177862" y="571062"/>
                    <a:pt x="4288220" y="557048"/>
                  </a:cubicBezTo>
                  <a:cubicBezTo>
                    <a:pt x="4398579" y="543034"/>
                    <a:pt x="4529959" y="299543"/>
                    <a:pt x="4635062" y="283778"/>
                  </a:cubicBezTo>
                  <a:cubicBezTo>
                    <a:pt x="4740165" y="268013"/>
                    <a:pt x="4799724" y="481724"/>
                    <a:pt x="4918841" y="462455"/>
                  </a:cubicBezTo>
                  <a:cubicBezTo>
                    <a:pt x="5037958" y="443186"/>
                    <a:pt x="5225392" y="176924"/>
                    <a:pt x="5349765" y="168165"/>
                  </a:cubicBezTo>
                  <a:cubicBezTo>
                    <a:pt x="5474138" y="159406"/>
                    <a:pt x="5549462" y="425668"/>
                    <a:pt x="5665076" y="409903"/>
                  </a:cubicBezTo>
                  <a:cubicBezTo>
                    <a:pt x="5780690" y="394138"/>
                    <a:pt x="5938346" y="82331"/>
                    <a:pt x="6043449" y="73572"/>
                  </a:cubicBezTo>
                  <a:cubicBezTo>
                    <a:pt x="6148552" y="64813"/>
                    <a:pt x="6202856" y="369613"/>
                    <a:pt x="6295697" y="357351"/>
                  </a:cubicBezTo>
                  <a:cubicBezTo>
                    <a:pt x="6388538" y="345089"/>
                    <a:pt x="6507656" y="0"/>
                    <a:pt x="6600497" y="0"/>
                  </a:cubicBezTo>
                  <a:cubicBezTo>
                    <a:pt x="6693338" y="0"/>
                    <a:pt x="6841358" y="268013"/>
                    <a:pt x="6915807" y="35735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276265-287A-39B0-DA15-D0721962EC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4810" y="5108028"/>
              <a:ext cx="7062955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F23FCBA-E381-9F1A-6C21-573341CA41B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34810" y="3782411"/>
              <a:ext cx="0" cy="132561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5D1BDB-DB0B-DEF8-CD10-71FD58AE5EA9}"/>
                </a:ext>
              </a:extLst>
            </p:cNvPr>
            <p:cNvSpPr txBox="1"/>
            <p:nvPr/>
          </p:nvSpPr>
          <p:spPr>
            <a:xfrm>
              <a:off x="7619988" y="5274849"/>
              <a:ext cx="77777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558F64-9271-79C2-034D-BFFBD1527AB1}"/>
                </a:ext>
              </a:extLst>
            </p:cNvPr>
            <p:cNvSpPr txBox="1"/>
            <p:nvPr/>
          </p:nvSpPr>
          <p:spPr>
            <a:xfrm>
              <a:off x="308693" y="3770045"/>
              <a:ext cx="10222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Temp.</a:t>
              </a:r>
            </a:p>
          </p:txBody>
        </p:sp>
        <p:pic>
          <p:nvPicPr>
            <p:cNvPr id="18" name="Graphic 17" descr="Thermometer with solid fill">
              <a:extLst>
                <a:ext uri="{FF2B5EF4-FFF2-40B4-BE49-F238E27FC236}">
                  <a16:creationId xmlns:a16="http://schemas.microsoft.com/office/drawing/2014/main" id="{32B0D56F-27DA-4863-CC4F-97E3E4B3C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0726" y="4174671"/>
              <a:ext cx="639067" cy="639067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A7C6EC1-E063-9C28-DBF6-B40B3905E403}"/>
              </a:ext>
            </a:extLst>
          </p:cNvPr>
          <p:cNvGrpSpPr/>
          <p:nvPr/>
        </p:nvGrpSpPr>
        <p:grpSpPr>
          <a:xfrm>
            <a:off x="5214356" y="4307299"/>
            <a:ext cx="758542" cy="1594904"/>
            <a:chOff x="4792713" y="3926166"/>
            <a:chExt cx="758542" cy="159490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73E19F81-2E63-F2DD-7A2C-1AA54D66AE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5108028"/>
              <a:ext cx="0" cy="282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1B7ECBA-0EB9-ACCF-12C9-FFCC75C58CB7}"/>
                </a:ext>
              </a:extLst>
            </p:cNvPr>
            <p:cNvSpPr txBox="1"/>
            <p:nvPr/>
          </p:nvSpPr>
          <p:spPr>
            <a:xfrm>
              <a:off x="4792713" y="5028627"/>
              <a:ext cx="7585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now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7D19859-059A-854B-7C42-1E445C6BC6D3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3926166"/>
              <a:ext cx="0" cy="1181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94733041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8DD1E-5A6B-E36E-FDBB-C22209399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C43F7F-23D9-AE84-B786-0D7714FE72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3F92F-FFBE-2F53-6841-D0332FBDC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71191-4465-7F4D-D40F-EFB60B9A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3121F-1BD9-78E4-370D-F87782733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AB6E0B01-EAA4-0F5C-B37B-670F4E62E0FA}"/>
              </a:ext>
            </a:extLst>
          </p:cNvPr>
          <p:cNvSpPr/>
          <p:nvPr/>
        </p:nvSpPr>
        <p:spPr bwMode="auto">
          <a:xfrm>
            <a:off x="6017626" y="3949330"/>
            <a:ext cx="262759" cy="430924"/>
          </a:xfrm>
          <a:prstGeom prst="downArrow">
            <a:avLst/>
          </a:prstGeom>
          <a:solidFill>
            <a:schemeClr val="bg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9" descr="Alarm Ringing with solid fill">
            <a:extLst>
              <a:ext uri="{FF2B5EF4-FFF2-40B4-BE49-F238E27FC236}">
                <a16:creationId xmlns:a16="http://schemas.microsoft.com/office/drawing/2014/main" id="{501223A6-4ABC-9BCB-8F77-454B8C476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708DE7A-608E-E2BE-AA8B-E598239304D8}"/>
              </a:ext>
            </a:extLst>
          </p:cNvPr>
          <p:cNvGrpSpPr/>
          <p:nvPr/>
        </p:nvGrpSpPr>
        <p:grpSpPr>
          <a:xfrm>
            <a:off x="596344" y="4038703"/>
            <a:ext cx="10813091" cy="2097834"/>
            <a:chOff x="180726" y="3669458"/>
            <a:chExt cx="10813091" cy="20978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C6A6E9E-152F-FB95-1F7B-A753EF94952A}"/>
                </a:ext>
              </a:extLst>
            </p:cNvPr>
            <p:cNvGrpSpPr/>
            <p:nvPr/>
          </p:nvGrpSpPr>
          <p:grpSpPr>
            <a:xfrm>
              <a:off x="3825761" y="3669458"/>
              <a:ext cx="7168056" cy="1045779"/>
              <a:chOff x="998482" y="5202621"/>
              <a:chExt cx="7168056" cy="1045779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9454FAEB-F033-AAB9-A104-5B97F4BDBA6A}"/>
                  </a:ext>
                </a:extLst>
              </p:cNvPr>
              <p:cNvSpPr/>
              <p:nvPr/>
            </p:nvSpPr>
            <p:spPr bwMode="auto">
              <a:xfrm>
                <a:off x="1114096" y="5328710"/>
                <a:ext cx="6915807" cy="767290"/>
              </a:xfrm>
              <a:custGeom>
                <a:avLst/>
                <a:gdLst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62400 w 6831724"/>
                  <a:gd name="connsiteY13" fmla="*/ 137018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305184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62839 h 462874"/>
                  <a:gd name="connsiteX1" fmla="*/ 231227 w 6831724"/>
                  <a:gd name="connsiteY1" fmla="*/ 189570 h 462874"/>
                  <a:gd name="connsiteX2" fmla="*/ 483476 w 6831724"/>
                  <a:gd name="connsiteY2" fmla="*/ 462839 h 462874"/>
                  <a:gd name="connsiteX3" fmla="*/ 840827 w 6831724"/>
                  <a:gd name="connsiteY3" fmla="*/ 210590 h 462874"/>
                  <a:gd name="connsiteX4" fmla="*/ 1166648 w 6831724"/>
                  <a:gd name="connsiteY4" fmla="*/ 452328 h 462874"/>
                  <a:gd name="connsiteX5" fmla="*/ 1460938 w 6831724"/>
                  <a:gd name="connsiteY5" fmla="*/ 200080 h 462874"/>
                  <a:gd name="connsiteX6" fmla="*/ 1797269 w 6831724"/>
                  <a:gd name="connsiteY6" fmla="*/ 441818 h 462874"/>
                  <a:gd name="connsiteX7" fmla="*/ 2081048 w 6831724"/>
                  <a:gd name="connsiteY7" fmla="*/ 231611 h 462874"/>
                  <a:gd name="connsiteX8" fmla="*/ 2417379 w 6831724"/>
                  <a:gd name="connsiteY8" fmla="*/ 452328 h 462874"/>
                  <a:gd name="connsiteX9" fmla="*/ 2701158 w 6831724"/>
                  <a:gd name="connsiteY9" fmla="*/ 242121 h 462874"/>
                  <a:gd name="connsiteX10" fmla="*/ 2995448 w 6831724"/>
                  <a:gd name="connsiteY10" fmla="*/ 431308 h 462874"/>
                  <a:gd name="connsiteX11" fmla="*/ 3342289 w 6831724"/>
                  <a:gd name="connsiteY11" fmla="*/ 200080 h 462874"/>
                  <a:gd name="connsiteX12" fmla="*/ 3615558 w 6831724"/>
                  <a:gd name="connsiteY12" fmla="*/ 347225 h 462874"/>
                  <a:gd name="connsiteX13" fmla="*/ 3972911 w 6831724"/>
                  <a:gd name="connsiteY13" fmla="*/ 63445 h 462874"/>
                  <a:gd name="connsiteX14" fmla="*/ 4288220 w 6831724"/>
                  <a:gd name="connsiteY14" fmla="*/ 252632 h 462874"/>
                  <a:gd name="connsiteX15" fmla="*/ 4624552 w 6831724"/>
                  <a:gd name="connsiteY15" fmla="*/ 105487 h 462874"/>
                  <a:gd name="connsiteX16" fmla="*/ 4918841 w 6831724"/>
                  <a:gd name="connsiteY16" fmla="*/ 263142 h 462874"/>
                  <a:gd name="connsiteX17" fmla="*/ 5339255 w 6831724"/>
                  <a:gd name="connsiteY17" fmla="*/ 384 h 462874"/>
                  <a:gd name="connsiteX18" fmla="*/ 5644055 w 6831724"/>
                  <a:gd name="connsiteY18" fmla="*/ 200080 h 462874"/>
                  <a:gd name="connsiteX19" fmla="*/ 6001407 w 6831724"/>
                  <a:gd name="connsiteY19" fmla="*/ 10894 h 462874"/>
                  <a:gd name="connsiteX20" fmla="*/ 6274676 w 6831724"/>
                  <a:gd name="connsiteY20" fmla="*/ 179059 h 462874"/>
                  <a:gd name="connsiteX21" fmla="*/ 6589986 w 6831724"/>
                  <a:gd name="connsiteY21" fmla="*/ 384 h 462874"/>
                  <a:gd name="connsiteX22" fmla="*/ 6831724 w 6831724"/>
                  <a:gd name="connsiteY22" fmla="*/ 179059 h 462874"/>
                  <a:gd name="connsiteX0" fmla="*/ 0 w 6831724"/>
                  <a:gd name="connsiteY0" fmla="*/ 483485 h 483520"/>
                  <a:gd name="connsiteX1" fmla="*/ 231227 w 6831724"/>
                  <a:gd name="connsiteY1" fmla="*/ 210216 h 483520"/>
                  <a:gd name="connsiteX2" fmla="*/ 483476 w 6831724"/>
                  <a:gd name="connsiteY2" fmla="*/ 483485 h 483520"/>
                  <a:gd name="connsiteX3" fmla="*/ 840827 w 6831724"/>
                  <a:gd name="connsiteY3" fmla="*/ 231236 h 483520"/>
                  <a:gd name="connsiteX4" fmla="*/ 1166648 w 6831724"/>
                  <a:gd name="connsiteY4" fmla="*/ 472974 h 483520"/>
                  <a:gd name="connsiteX5" fmla="*/ 1460938 w 6831724"/>
                  <a:gd name="connsiteY5" fmla="*/ 220726 h 483520"/>
                  <a:gd name="connsiteX6" fmla="*/ 1797269 w 6831724"/>
                  <a:gd name="connsiteY6" fmla="*/ 462464 h 483520"/>
                  <a:gd name="connsiteX7" fmla="*/ 2081048 w 6831724"/>
                  <a:gd name="connsiteY7" fmla="*/ 252257 h 483520"/>
                  <a:gd name="connsiteX8" fmla="*/ 2417379 w 6831724"/>
                  <a:gd name="connsiteY8" fmla="*/ 472974 h 483520"/>
                  <a:gd name="connsiteX9" fmla="*/ 2701158 w 6831724"/>
                  <a:gd name="connsiteY9" fmla="*/ 262767 h 483520"/>
                  <a:gd name="connsiteX10" fmla="*/ 2995448 w 6831724"/>
                  <a:gd name="connsiteY10" fmla="*/ 451954 h 483520"/>
                  <a:gd name="connsiteX11" fmla="*/ 3342289 w 6831724"/>
                  <a:gd name="connsiteY11" fmla="*/ 220726 h 483520"/>
                  <a:gd name="connsiteX12" fmla="*/ 3615558 w 6831724"/>
                  <a:gd name="connsiteY12" fmla="*/ 367871 h 483520"/>
                  <a:gd name="connsiteX13" fmla="*/ 3972911 w 6831724"/>
                  <a:gd name="connsiteY13" fmla="*/ 84091 h 483520"/>
                  <a:gd name="connsiteX14" fmla="*/ 4288220 w 6831724"/>
                  <a:gd name="connsiteY14" fmla="*/ 273278 h 483520"/>
                  <a:gd name="connsiteX15" fmla="*/ 4635062 w 6831724"/>
                  <a:gd name="connsiteY15" fmla="*/ 8 h 483520"/>
                  <a:gd name="connsiteX16" fmla="*/ 4918841 w 6831724"/>
                  <a:gd name="connsiteY16" fmla="*/ 283788 h 483520"/>
                  <a:gd name="connsiteX17" fmla="*/ 5339255 w 6831724"/>
                  <a:gd name="connsiteY17" fmla="*/ 21030 h 483520"/>
                  <a:gd name="connsiteX18" fmla="*/ 5644055 w 6831724"/>
                  <a:gd name="connsiteY18" fmla="*/ 220726 h 483520"/>
                  <a:gd name="connsiteX19" fmla="*/ 6001407 w 6831724"/>
                  <a:gd name="connsiteY19" fmla="*/ 31540 h 483520"/>
                  <a:gd name="connsiteX20" fmla="*/ 6274676 w 6831724"/>
                  <a:gd name="connsiteY20" fmla="*/ 199705 h 483520"/>
                  <a:gd name="connsiteX21" fmla="*/ 6589986 w 6831724"/>
                  <a:gd name="connsiteY21" fmla="*/ 21030 h 483520"/>
                  <a:gd name="connsiteX22" fmla="*/ 6831724 w 6831724"/>
                  <a:gd name="connsiteY22" fmla="*/ 199705 h 483520"/>
                  <a:gd name="connsiteX0" fmla="*/ 0 w 6831724"/>
                  <a:gd name="connsiteY0" fmla="*/ 484401 h 484436"/>
                  <a:gd name="connsiteX1" fmla="*/ 231227 w 6831724"/>
                  <a:gd name="connsiteY1" fmla="*/ 211132 h 484436"/>
                  <a:gd name="connsiteX2" fmla="*/ 483476 w 6831724"/>
                  <a:gd name="connsiteY2" fmla="*/ 484401 h 484436"/>
                  <a:gd name="connsiteX3" fmla="*/ 840827 w 6831724"/>
                  <a:gd name="connsiteY3" fmla="*/ 232152 h 484436"/>
                  <a:gd name="connsiteX4" fmla="*/ 1166648 w 6831724"/>
                  <a:gd name="connsiteY4" fmla="*/ 473890 h 484436"/>
                  <a:gd name="connsiteX5" fmla="*/ 1460938 w 6831724"/>
                  <a:gd name="connsiteY5" fmla="*/ 221642 h 484436"/>
                  <a:gd name="connsiteX6" fmla="*/ 1797269 w 6831724"/>
                  <a:gd name="connsiteY6" fmla="*/ 463380 h 484436"/>
                  <a:gd name="connsiteX7" fmla="*/ 2081048 w 6831724"/>
                  <a:gd name="connsiteY7" fmla="*/ 253173 h 484436"/>
                  <a:gd name="connsiteX8" fmla="*/ 2417379 w 6831724"/>
                  <a:gd name="connsiteY8" fmla="*/ 473890 h 484436"/>
                  <a:gd name="connsiteX9" fmla="*/ 2701158 w 6831724"/>
                  <a:gd name="connsiteY9" fmla="*/ 263683 h 484436"/>
                  <a:gd name="connsiteX10" fmla="*/ 2995448 w 6831724"/>
                  <a:gd name="connsiteY10" fmla="*/ 452870 h 484436"/>
                  <a:gd name="connsiteX11" fmla="*/ 3342289 w 6831724"/>
                  <a:gd name="connsiteY11" fmla="*/ 221642 h 484436"/>
                  <a:gd name="connsiteX12" fmla="*/ 3615558 w 6831724"/>
                  <a:gd name="connsiteY12" fmla="*/ 368787 h 484436"/>
                  <a:gd name="connsiteX13" fmla="*/ 3972911 w 6831724"/>
                  <a:gd name="connsiteY13" fmla="*/ 85007 h 484436"/>
                  <a:gd name="connsiteX14" fmla="*/ 4288220 w 6831724"/>
                  <a:gd name="connsiteY14" fmla="*/ 274194 h 484436"/>
                  <a:gd name="connsiteX15" fmla="*/ 4635062 w 6831724"/>
                  <a:gd name="connsiteY15" fmla="*/ 924 h 484436"/>
                  <a:gd name="connsiteX16" fmla="*/ 4918841 w 6831724"/>
                  <a:gd name="connsiteY16" fmla="*/ 179601 h 484436"/>
                  <a:gd name="connsiteX17" fmla="*/ 5339255 w 6831724"/>
                  <a:gd name="connsiteY17" fmla="*/ 21946 h 484436"/>
                  <a:gd name="connsiteX18" fmla="*/ 5644055 w 6831724"/>
                  <a:gd name="connsiteY18" fmla="*/ 221642 h 484436"/>
                  <a:gd name="connsiteX19" fmla="*/ 6001407 w 6831724"/>
                  <a:gd name="connsiteY19" fmla="*/ 32456 h 484436"/>
                  <a:gd name="connsiteX20" fmla="*/ 6274676 w 6831724"/>
                  <a:gd name="connsiteY20" fmla="*/ 200621 h 484436"/>
                  <a:gd name="connsiteX21" fmla="*/ 6589986 w 6831724"/>
                  <a:gd name="connsiteY21" fmla="*/ 21946 h 484436"/>
                  <a:gd name="connsiteX22" fmla="*/ 6831724 w 6831724"/>
                  <a:gd name="connsiteY22" fmla="*/ 200621 h 484436"/>
                  <a:gd name="connsiteX0" fmla="*/ 0 w 6831724"/>
                  <a:gd name="connsiteY0" fmla="*/ 599218 h 599253"/>
                  <a:gd name="connsiteX1" fmla="*/ 231227 w 6831724"/>
                  <a:gd name="connsiteY1" fmla="*/ 325949 h 599253"/>
                  <a:gd name="connsiteX2" fmla="*/ 483476 w 6831724"/>
                  <a:gd name="connsiteY2" fmla="*/ 599218 h 599253"/>
                  <a:gd name="connsiteX3" fmla="*/ 840827 w 6831724"/>
                  <a:gd name="connsiteY3" fmla="*/ 346969 h 599253"/>
                  <a:gd name="connsiteX4" fmla="*/ 1166648 w 6831724"/>
                  <a:gd name="connsiteY4" fmla="*/ 588707 h 599253"/>
                  <a:gd name="connsiteX5" fmla="*/ 1460938 w 6831724"/>
                  <a:gd name="connsiteY5" fmla="*/ 336459 h 599253"/>
                  <a:gd name="connsiteX6" fmla="*/ 1797269 w 6831724"/>
                  <a:gd name="connsiteY6" fmla="*/ 578197 h 599253"/>
                  <a:gd name="connsiteX7" fmla="*/ 2081048 w 6831724"/>
                  <a:gd name="connsiteY7" fmla="*/ 367990 h 599253"/>
                  <a:gd name="connsiteX8" fmla="*/ 2417379 w 6831724"/>
                  <a:gd name="connsiteY8" fmla="*/ 588707 h 599253"/>
                  <a:gd name="connsiteX9" fmla="*/ 2701158 w 6831724"/>
                  <a:gd name="connsiteY9" fmla="*/ 378500 h 599253"/>
                  <a:gd name="connsiteX10" fmla="*/ 2995448 w 6831724"/>
                  <a:gd name="connsiteY10" fmla="*/ 567687 h 599253"/>
                  <a:gd name="connsiteX11" fmla="*/ 3342289 w 6831724"/>
                  <a:gd name="connsiteY11" fmla="*/ 336459 h 599253"/>
                  <a:gd name="connsiteX12" fmla="*/ 3615558 w 6831724"/>
                  <a:gd name="connsiteY12" fmla="*/ 483604 h 599253"/>
                  <a:gd name="connsiteX13" fmla="*/ 3972911 w 6831724"/>
                  <a:gd name="connsiteY13" fmla="*/ 199824 h 599253"/>
                  <a:gd name="connsiteX14" fmla="*/ 4288220 w 6831724"/>
                  <a:gd name="connsiteY14" fmla="*/ 389011 h 599253"/>
                  <a:gd name="connsiteX15" fmla="*/ 4635062 w 6831724"/>
                  <a:gd name="connsiteY15" fmla="*/ 115741 h 599253"/>
                  <a:gd name="connsiteX16" fmla="*/ 4918841 w 6831724"/>
                  <a:gd name="connsiteY16" fmla="*/ 294418 h 599253"/>
                  <a:gd name="connsiteX17" fmla="*/ 5349765 w 6831724"/>
                  <a:gd name="connsiteY17" fmla="*/ 128 h 599253"/>
                  <a:gd name="connsiteX18" fmla="*/ 5644055 w 6831724"/>
                  <a:gd name="connsiteY18" fmla="*/ 336459 h 599253"/>
                  <a:gd name="connsiteX19" fmla="*/ 6001407 w 6831724"/>
                  <a:gd name="connsiteY19" fmla="*/ 147273 h 599253"/>
                  <a:gd name="connsiteX20" fmla="*/ 6274676 w 6831724"/>
                  <a:gd name="connsiteY20" fmla="*/ 315438 h 599253"/>
                  <a:gd name="connsiteX21" fmla="*/ 6589986 w 6831724"/>
                  <a:gd name="connsiteY21" fmla="*/ 136763 h 599253"/>
                  <a:gd name="connsiteX22" fmla="*/ 6831724 w 6831724"/>
                  <a:gd name="connsiteY22" fmla="*/ 315438 h 599253"/>
                  <a:gd name="connsiteX0" fmla="*/ 0 w 6831724"/>
                  <a:gd name="connsiteY0" fmla="*/ 599338 h 599373"/>
                  <a:gd name="connsiteX1" fmla="*/ 231227 w 6831724"/>
                  <a:gd name="connsiteY1" fmla="*/ 326069 h 599373"/>
                  <a:gd name="connsiteX2" fmla="*/ 483476 w 6831724"/>
                  <a:gd name="connsiteY2" fmla="*/ 599338 h 599373"/>
                  <a:gd name="connsiteX3" fmla="*/ 840827 w 6831724"/>
                  <a:gd name="connsiteY3" fmla="*/ 347089 h 599373"/>
                  <a:gd name="connsiteX4" fmla="*/ 1166648 w 6831724"/>
                  <a:gd name="connsiteY4" fmla="*/ 588827 h 599373"/>
                  <a:gd name="connsiteX5" fmla="*/ 1460938 w 6831724"/>
                  <a:gd name="connsiteY5" fmla="*/ 336579 h 599373"/>
                  <a:gd name="connsiteX6" fmla="*/ 1797269 w 6831724"/>
                  <a:gd name="connsiteY6" fmla="*/ 578317 h 599373"/>
                  <a:gd name="connsiteX7" fmla="*/ 2081048 w 6831724"/>
                  <a:gd name="connsiteY7" fmla="*/ 368110 h 599373"/>
                  <a:gd name="connsiteX8" fmla="*/ 2417379 w 6831724"/>
                  <a:gd name="connsiteY8" fmla="*/ 588827 h 599373"/>
                  <a:gd name="connsiteX9" fmla="*/ 2701158 w 6831724"/>
                  <a:gd name="connsiteY9" fmla="*/ 378620 h 599373"/>
                  <a:gd name="connsiteX10" fmla="*/ 2995448 w 6831724"/>
                  <a:gd name="connsiteY10" fmla="*/ 567807 h 599373"/>
                  <a:gd name="connsiteX11" fmla="*/ 3342289 w 6831724"/>
                  <a:gd name="connsiteY11" fmla="*/ 336579 h 599373"/>
                  <a:gd name="connsiteX12" fmla="*/ 3615558 w 6831724"/>
                  <a:gd name="connsiteY12" fmla="*/ 483724 h 599373"/>
                  <a:gd name="connsiteX13" fmla="*/ 3972911 w 6831724"/>
                  <a:gd name="connsiteY13" fmla="*/ 199944 h 599373"/>
                  <a:gd name="connsiteX14" fmla="*/ 4288220 w 6831724"/>
                  <a:gd name="connsiteY14" fmla="*/ 389131 h 599373"/>
                  <a:gd name="connsiteX15" fmla="*/ 4635062 w 6831724"/>
                  <a:gd name="connsiteY15" fmla="*/ 115861 h 599373"/>
                  <a:gd name="connsiteX16" fmla="*/ 4918841 w 6831724"/>
                  <a:gd name="connsiteY16" fmla="*/ 294538 h 599373"/>
                  <a:gd name="connsiteX17" fmla="*/ 5349765 w 6831724"/>
                  <a:gd name="connsiteY17" fmla="*/ 248 h 599373"/>
                  <a:gd name="connsiteX18" fmla="*/ 5665076 w 6831724"/>
                  <a:gd name="connsiteY18" fmla="*/ 241986 h 599373"/>
                  <a:gd name="connsiteX19" fmla="*/ 6001407 w 6831724"/>
                  <a:gd name="connsiteY19" fmla="*/ 147393 h 599373"/>
                  <a:gd name="connsiteX20" fmla="*/ 6274676 w 6831724"/>
                  <a:gd name="connsiteY20" fmla="*/ 315558 h 599373"/>
                  <a:gd name="connsiteX21" fmla="*/ 6589986 w 6831724"/>
                  <a:gd name="connsiteY21" fmla="*/ 136883 h 599373"/>
                  <a:gd name="connsiteX22" fmla="*/ 6831724 w 6831724"/>
                  <a:gd name="connsiteY22" fmla="*/ 315558 h 599373"/>
                  <a:gd name="connsiteX0" fmla="*/ 0 w 6831724"/>
                  <a:gd name="connsiteY0" fmla="*/ 620514 h 620549"/>
                  <a:gd name="connsiteX1" fmla="*/ 231227 w 6831724"/>
                  <a:gd name="connsiteY1" fmla="*/ 347245 h 620549"/>
                  <a:gd name="connsiteX2" fmla="*/ 483476 w 6831724"/>
                  <a:gd name="connsiteY2" fmla="*/ 620514 h 620549"/>
                  <a:gd name="connsiteX3" fmla="*/ 840827 w 6831724"/>
                  <a:gd name="connsiteY3" fmla="*/ 368265 h 620549"/>
                  <a:gd name="connsiteX4" fmla="*/ 1166648 w 6831724"/>
                  <a:gd name="connsiteY4" fmla="*/ 610003 h 620549"/>
                  <a:gd name="connsiteX5" fmla="*/ 1460938 w 6831724"/>
                  <a:gd name="connsiteY5" fmla="*/ 357755 h 620549"/>
                  <a:gd name="connsiteX6" fmla="*/ 1797269 w 6831724"/>
                  <a:gd name="connsiteY6" fmla="*/ 599493 h 620549"/>
                  <a:gd name="connsiteX7" fmla="*/ 2081048 w 6831724"/>
                  <a:gd name="connsiteY7" fmla="*/ 389286 h 620549"/>
                  <a:gd name="connsiteX8" fmla="*/ 2417379 w 6831724"/>
                  <a:gd name="connsiteY8" fmla="*/ 610003 h 620549"/>
                  <a:gd name="connsiteX9" fmla="*/ 2701158 w 6831724"/>
                  <a:gd name="connsiteY9" fmla="*/ 399796 h 620549"/>
                  <a:gd name="connsiteX10" fmla="*/ 2995448 w 6831724"/>
                  <a:gd name="connsiteY10" fmla="*/ 588983 h 620549"/>
                  <a:gd name="connsiteX11" fmla="*/ 3342289 w 6831724"/>
                  <a:gd name="connsiteY11" fmla="*/ 357755 h 620549"/>
                  <a:gd name="connsiteX12" fmla="*/ 3615558 w 6831724"/>
                  <a:gd name="connsiteY12" fmla="*/ 504900 h 620549"/>
                  <a:gd name="connsiteX13" fmla="*/ 3972911 w 6831724"/>
                  <a:gd name="connsiteY13" fmla="*/ 221120 h 620549"/>
                  <a:gd name="connsiteX14" fmla="*/ 4288220 w 6831724"/>
                  <a:gd name="connsiteY14" fmla="*/ 410307 h 620549"/>
                  <a:gd name="connsiteX15" fmla="*/ 4635062 w 6831724"/>
                  <a:gd name="connsiteY15" fmla="*/ 137037 h 620549"/>
                  <a:gd name="connsiteX16" fmla="*/ 4918841 w 6831724"/>
                  <a:gd name="connsiteY16" fmla="*/ 315714 h 620549"/>
                  <a:gd name="connsiteX17" fmla="*/ 5349765 w 6831724"/>
                  <a:gd name="connsiteY17" fmla="*/ 21424 h 620549"/>
                  <a:gd name="connsiteX18" fmla="*/ 5665076 w 6831724"/>
                  <a:gd name="connsiteY18" fmla="*/ 263162 h 620549"/>
                  <a:gd name="connsiteX19" fmla="*/ 6032938 w 6831724"/>
                  <a:gd name="connsiteY19" fmla="*/ 403 h 620549"/>
                  <a:gd name="connsiteX20" fmla="*/ 6274676 w 6831724"/>
                  <a:gd name="connsiteY20" fmla="*/ 336734 h 620549"/>
                  <a:gd name="connsiteX21" fmla="*/ 6589986 w 6831724"/>
                  <a:gd name="connsiteY21" fmla="*/ 158059 h 620549"/>
                  <a:gd name="connsiteX22" fmla="*/ 6831724 w 6831724"/>
                  <a:gd name="connsiteY22" fmla="*/ 336734 h 620549"/>
                  <a:gd name="connsiteX0" fmla="*/ 0 w 6831724"/>
                  <a:gd name="connsiteY0" fmla="*/ 620401 h 620436"/>
                  <a:gd name="connsiteX1" fmla="*/ 231227 w 6831724"/>
                  <a:gd name="connsiteY1" fmla="*/ 347132 h 620436"/>
                  <a:gd name="connsiteX2" fmla="*/ 483476 w 6831724"/>
                  <a:gd name="connsiteY2" fmla="*/ 620401 h 620436"/>
                  <a:gd name="connsiteX3" fmla="*/ 840827 w 6831724"/>
                  <a:gd name="connsiteY3" fmla="*/ 368152 h 620436"/>
                  <a:gd name="connsiteX4" fmla="*/ 1166648 w 6831724"/>
                  <a:gd name="connsiteY4" fmla="*/ 609890 h 620436"/>
                  <a:gd name="connsiteX5" fmla="*/ 1460938 w 6831724"/>
                  <a:gd name="connsiteY5" fmla="*/ 357642 h 620436"/>
                  <a:gd name="connsiteX6" fmla="*/ 1797269 w 6831724"/>
                  <a:gd name="connsiteY6" fmla="*/ 599380 h 620436"/>
                  <a:gd name="connsiteX7" fmla="*/ 2081048 w 6831724"/>
                  <a:gd name="connsiteY7" fmla="*/ 389173 h 620436"/>
                  <a:gd name="connsiteX8" fmla="*/ 2417379 w 6831724"/>
                  <a:gd name="connsiteY8" fmla="*/ 609890 h 620436"/>
                  <a:gd name="connsiteX9" fmla="*/ 2701158 w 6831724"/>
                  <a:gd name="connsiteY9" fmla="*/ 399683 h 620436"/>
                  <a:gd name="connsiteX10" fmla="*/ 2995448 w 6831724"/>
                  <a:gd name="connsiteY10" fmla="*/ 588870 h 620436"/>
                  <a:gd name="connsiteX11" fmla="*/ 3342289 w 6831724"/>
                  <a:gd name="connsiteY11" fmla="*/ 357642 h 620436"/>
                  <a:gd name="connsiteX12" fmla="*/ 3615558 w 6831724"/>
                  <a:gd name="connsiteY12" fmla="*/ 504787 h 620436"/>
                  <a:gd name="connsiteX13" fmla="*/ 3972911 w 6831724"/>
                  <a:gd name="connsiteY13" fmla="*/ 221007 h 620436"/>
                  <a:gd name="connsiteX14" fmla="*/ 4288220 w 6831724"/>
                  <a:gd name="connsiteY14" fmla="*/ 410194 h 620436"/>
                  <a:gd name="connsiteX15" fmla="*/ 4635062 w 6831724"/>
                  <a:gd name="connsiteY15" fmla="*/ 136924 h 620436"/>
                  <a:gd name="connsiteX16" fmla="*/ 4918841 w 6831724"/>
                  <a:gd name="connsiteY16" fmla="*/ 315601 h 620436"/>
                  <a:gd name="connsiteX17" fmla="*/ 5349765 w 6831724"/>
                  <a:gd name="connsiteY17" fmla="*/ 21311 h 620436"/>
                  <a:gd name="connsiteX18" fmla="*/ 5665076 w 6831724"/>
                  <a:gd name="connsiteY18" fmla="*/ 263049 h 620436"/>
                  <a:gd name="connsiteX19" fmla="*/ 6032938 w 6831724"/>
                  <a:gd name="connsiteY19" fmla="*/ 290 h 620436"/>
                  <a:gd name="connsiteX20" fmla="*/ 6295697 w 6831724"/>
                  <a:gd name="connsiteY20" fmla="*/ 210497 h 620436"/>
                  <a:gd name="connsiteX21" fmla="*/ 6589986 w 6831724"/>
                  <a:gd name="connsiteY21" fmla="*/ 157946 h 620436"/>
                  <a:gd name="connsiteX22" fmla="*/ 6831724 w 6831724"/>
                  <a:gd name="connsiteY22" fmla="*/ 336621 h 620436"/>
                  <a:gd name="connsiteX0" fmla="*/ 0 w 6831724"/>
                  <a:gd name="connsiteY0" fmla="*/ 693904 h 693939"/>
                  <a:gd name="connsiteX1" fmla="*/ 231227 w 6831724"/>
                  <a:gd name="connsiteY1" fmla="*/ 420635 h 693939"/>
                  <a:gd name="connsiteX2" fmla="*/ 483476 w 6831724"/>
                  <a:gd name="connsiteY2" fmla="*/ 693904 h 693939"/>
                  <a:gd name="connsiteX3" fmla="*/ 840827 w 6831724"/>
                  <a:gd name="connsiteY3" fmla="*/ 441655 h 693939"/>
                  <a:gd name="connsiteX4" fmla="*/ 1166648 w 6831724"/>
                  <a:gd name="connsiteY4" fmla="*/ 683393 h 693939"/>
                  <a:gd name="connsiteX5" fmla="*/ 1460938 w 6831724"/>
                  <a:gd name="connsiteY5" fmla="*/ 431145 h 693939"/>
                  <a:gd name="connsiteX6" fmla="*/ 1797269 w 6831724"/>
                  <a:gd name="connsiteY6" fmla="*/ 672883 h 693939"/>
                  <a:gd name="connsiteX7" fmla="*/ 2081048 w 6831724"/>
                  <a:gd name="connsiteY7" fmla="*/ 462676 h 693939"/>
                  <a:gd name="connsiteX8" fmla="*/ 2417379 w 6831724"/>
                  <a:gd name="connsiteY8" fmla="*/ 683393 h 693939"/>
                  <a:gd name="connsiteX9" fmla="*/ 2701158 w 6831724"/>
                  <a:gd name="connsiteY9" fmla="*/ 473186 h 693939"/>
                  <a:gd name="connsiteX10" fmla="*/ 2995448 w 6831724"/>
                  <a:gd name="connsiteY10" fmla="*/ 662373 h 693939"/>
                  <a:gd name="connsiteX11" fmla="*/ 3342289 w 6831724"/>
                  <a:gd name="connsiteY11" fmla="*/ 431145 h 693939"/>
                  <a:gd name="connsiteX12" fmla="*/ 3615558 w 6831724"/>
                  <a:gd name="connsiteY12" fmla="*/ 578290 h 693939"/>
                  <a:gd name="connsiteX13" fmla="*/ 3972911 w 6831724"/>
                  <a:gd name="connsiteY13" fmla="*/ 294510 h 693939"/>
                  <a:gd name="connsiteX14" fmla="*/ 4288220 w 6831724"/>
                  <a:gd name="connsiteY14" fmla="*/ 483697 h 693939"/>
                  <a:gd name="connsiteX15" fmla="*/ 4635062 w 6831724"/>
                  <a:gd name="connsiteY15" fmla="*/ 210427 h 693939"/>
                  <a:gd name="connsiteX16" fmla="*/ 4918841 w 6831724"/>
                  <a:gd name="connsiteY16" fmla="*/ 389104 h 693939"/>
                  <a:gd name="connsiteX17" fmla="*/ 5349765 w 6831724"/>
                  <a:gd name="connsiteY17" fmla="*/ 94814 h 693939"/>
                  <a:gd name="connsiteX18" fmla="*/ 5665076 w 6831724"/>
                  <a:gd name="connsiteY18" fmla="*/ 336552 h 693939"/>
                  <a:gd name="connsiteX19" fmla="*/ 6043449 w 6831724"/>
                  <a:gd name="connsiteY19" fmla="*/ 221 h 693939"/>
                  <a:gd name="connsiteX20" fmla="*/ 6295697 w 6831724"/>
                  <a:gd name="connsiteY20" fmla="*/ 284000 h 693939"/>
                  <a:gd name="connsiteX21" fmla="*/ 6589986 w 6831724"/>
                  <a:gd name="connsiteY21" fmla="*/ 231449 h 693939"/>
                  <a:gd name="connsiteX22" fmla="*/ 6831724 w 6831724"/>
                  <a:gd name="connsiteY22" fmla="*/ 410124 h 693939"/>
                  <a:gd name="connsiteX0" fmla="*/ 0 w 6831724"/>
                  <a:gd name="connsiteY0" fmla="*/ 693886 h 693921"/>
                  <a:gd name="connsiteX1" fmla="*/ 231227 w 6831724"/>
                  <a:gd name="connsiteY1" fmla="*/ 420617 h 693921"/>
                  <a:gd name="connsiteX2" fmla="*/ 483476 w 6831724"/>
                  <a:gd name="connsiteY2" fmla="*/ 693886 h 693921"/>
                  <a:gd name="connsiteX3" fmla="*/ 840827 w 6831724"/>
                  <a:gd name="connsiteY3" fmla="*/ 441637 h 693921"/>
                  <a:gd name="connsiteX4" fmla="*/ 1166648 w 6831724"/>
                  <a:gd name="connsiteY4" fmla="*/ 683375 h 693921"/>
                  <a:gd name="connsiteX5" fmla="*/ 1460938 w 6831724"/>
                  <a:gd name="connsiteY5" fmla="*/ 431127 h 693921"/>
                  <a:gd name="connsiteX6" fmla="*/ 1797269 w 6831724"/>
                  <a:gd name="connsiteY6" fmla="*/ 672865 h 693921"/>
                  <a:gd name="connsiteX7" fmla="*/ 2081048 w 6831724"/>
                  <a:gd name="connsiteY7" fmla="*/ 462658 h 693921"/>
                  <a:gd name="connsiteX8" fmla="*/ 2417379 w 6831724"/>
                  <a:gd name="connsiteY8" fmla="*/ 683375 h 693921"/>
                  <a:gd name="connsiteX9" fmla="*/ 2701158 w 6831724"/>
                  <a:gd name="connsiteY9" fmla="*/ 473168 h 693921"/>
                  <a:gd name="connsiteX10" fmla="*/ 2995448 w 6831724"/>
                  <a:gd name="connsiteY10" fmla="*/ 662355 h 693921"/>
                  <a:gd name="connsiteX11" fmla="*/ 3342289 w 6831724"/>
                  <a:gd name="connsiteY11" fmla="*/ 431127 h 693921"/>
                  <a:gd name="connsiteX12" fmla="*/ 3615558 w 6831724"/>
                  <a:gd name="connsiteY12" fmla="*/ 578272 h 693921"/>
                  <a:gd name="connsiteX13" fmla="*/ 3972911 w 6831724"/>
                  <a:gd name="connsiteY13" fmla="*/ 294492 h 693921"/>
                  <a:gd name="connsiteX14" fmla="*/ 4288220 w 6831724"/>
                  <a:gd name="connsiteY14" fmla="*/ 483679 h 693921"/>
                  <a:gd name="connsiteX15" fmla="*/ 4635062 w 6831724"/>
                  <a:gd name="connsiteY15" fmla="*/ 210409 h 693921"/>
                  <a:gd name="connsiteX16" fmla="*/ 4918841 w 6831724"/>
                  <a:gd name="connsiteY16" fmla="*/ 389086 h 693921"/>
                  <a:gd name="connsiteX17" fmla="*/ 5349765 w 6831724"/>
                  <a:gd name="connsiteY17" fmla="*/ 94796 h 693921"/>
                  <a:gd name="connsiteX18" fmla="*/ 5665076 w 6831724"/>
                  <a:gd name="connsiteY18" fmla="*/ 336534 h 693921"/>
                  <a:gd name="connsiteX19" fmla="*/ 6043449 w 6831724"/>
                  <a:gd name="connsiteY19" fmla="*/ 203 h 693921"/>
                  <a:gd name="connsiteX20" fmla="*/ 6295697 w 6831724"/>
                  <a:gd name="connsiteY20" fmla="*/ 283982 h 693921"/>
                  <a:gd name="connsiteX21" fmla="*/ 6579476 w 6831724"/>
                  <a:gd name="connsiteY21" fmla="*/ 84286 h 693921"/>
                  <a:gd name="connsiteX22" fmla="*/ 6831724 w 6831724"/>
                  <a:gd name="connsiteY22" fmla="*/ 410106 h 693921"/>
                  <a:gd name="connsiteX0" fmla="*/ 0 w 6831724"/>
                  <a:gd name="connsiteY0" fmla="*/ 767255 h 767290"/>
                  <a:gd name="connsiteX1" fmla="*/ 231227 w 6831724"/>
                  <a:gd name="connsiteY1" fmla="*/ 493986 h 767290"/>
                  <a:gd name="connsiteX2" fmla="*/ 483476 w 6831724"/>
                  <a:gd name="connsiteY2" fmla="*/ 767255 h 767290"/>
                  <a:gd name="connsiteX3" fmla="*/ 840827 w 6831724"/>
                  <a:gd name="connsiteY3" fmla="*/ 515006 h 767290"/>
                  <a:gd name="connsiteX4" fmla="*/ 1166648 w 6831724"/>
                  <a:gd name="connsiteY4" fmla="*/ 756744 h 767290"/>
                  <a:gd name="connsiteX5" fmla="*/ 1460938 w 6831724"/>
                  <a:gd name="connsiteY5" fmla="*/ 504496 h 767290"/>
                  <a:gd name="connsiteX6" fmla="*/ 1797269 w 6831724"/>
                  <a:gd name="connsiteY6" fmla="*/ 746234 h 767290"/>
                  <a:gd name="connsiteX7" fmla="*/ 2081048 w 6831724"/>
                  <a:gd name="connsiteY7" fmla="*/ 536027 h 767290"/>
                  <a:gd name="connsiteX8" fmla="*/ 2417379 w 6831724"/>
                  <a:gd name="connsiteY8" fmla="*/ 756744 h 767290"/>
                  <a:gd name="connsiteX9" fmla="*/ 2701158 w 6831724"/>
                  <a:gd name="connsiteY9" fmla="*/ 546537 h 767290"/>
                  <a:gd name="connsiteX10" fmla="*/ 2995448 w 6831724"/>
                  <a:gd name="connsiteY10" fmla="*/ 735724 h 767290"/>
                  <a:gd name="connsiteX11" fmla="*/ 3342289 w 6831724"/>
                  <a:gd name="connsiteY11" fmla="*/ 504496 h 767290"/>
                  <a:gd name="connsiteX12" fmla="*/ 3615558 w 6831724"/>
                  <a:gd name="connsiteY12" fmla="*/ 651641 h 767290"/>
                  <a:gd name="connsiteX13" fmla="*/ 3972911 w 6831724"/>
                  <a:gd name="connsiteY13" fmla="*/ 367861 h 767290"/>
                  <a:gd name="connsiteX14" fmla="*/ 4288220 w 6831724"/>
                  <a:gd name="connsiteY14" fmla="*/ 557048 h 767290"/>
                  <a:gd name="connsiteX15" fmla="*/ 4635062 w 6831724"/>
                  <a:gd name="connsiteY15" fmla="*/ 283778 h 767290"/>
                  <a:gd name="connsiteX16" fmla="*/ 4918841 w 6831724"/>
                  <a:gd name="connsiteY16" fmla="*/ 462455 h 767290"/>
                  <a:gd name="connsiteX17" fmla="*/ 5349765 w 6831724"/>
                  <a:gd name="connsiteY17" fmla="*/ 168165 h 767290"/>
                  <a:gd name="connsiteX18" fmla="*/ 5665076 w 6831724"/>
                  <a:gd name="connsiteY18" fmla="*/ 409903 h 767290"/>
                  <a:gd name="connsiteX19" fmla="*/ 6043449 w 6831724"/>
                  <a:gd name="connsiteY19" fmla="*/ 73572 h 767290"/>
                  <a:gd name="connsiteX20" fmla="*/ 6295697 w 6831724"/>
                  <a:gd name="connsiteY20" fmla="*/ 357351 h 767290"/>
                  <a:gd name="connsiteX21" fmla="*/ 6600497 w 6831724"/>
                  <a:gd name="connsiteY21" fmla="*/ 0 h 767290"/>
                  <a:gd name="connsiteX22" fmla="*/ 6831724 w 6831724"/>
                  <a:gd name="connsiteY22" fmla="*/ 483475 h 767290"/>
                  <a:gd name="connsiteX0" fmla="*/ 0 w 6915807"/>
                  <a:gd name="connsiteY0" fmla="*/ 767255 h 767290"/>
                  <a:gd name="connsiteX1" fmla="*/ 231227 w 6915807"/>
                  <a:gd name="connsiteY1" fmla="*/ 493986 h 767290"/>
                  <a:gd name="connsiteX2" fmla="*/ 483476 w 6915807"/>
                  <a:gd name="connsiteY2" fmla="*/ 767255 h 767290"/>
                  <a:gd name="connsiteX3" fmla="*/ 840827 w 6915807"/>
                  <a:gd name="connsiteY3" fmla="*/ 515006 h 767290"/>
                  <a:gd name="connsiteX4" fmla="*/ 1166648 w 6915807"/>
                  <a:gd name="connsiteY4" fmla="*/ 756744 h 767290"/>
                  <a:gd name="connsiteX5" fmla="*/ 1460938 w 6915807"/>
                  <a:gd name="connsiteY5" fmla="*/ 504496 h 767290"/>
                  <a:gd name="connsiteX6" fmla="*/ 1797269 w 6915807"/>
                  <a:gd name="connsiteY6" fmla="*/ 746234 h 767290"/>
                  <a:gd name="connsiteX7" fmla="*/ 2081048 w 6915807"/>
                  <a:gd name="connsiteY7" fmla="*/ 536027 h 767290"/>
                  <a:gd name="connsiteX8" fmla="*/ 2417379 w 6915807"/>
                  <a:gd name="connsiteY8" fmla="*/ 756744 h 767290"/>
                  <a:gd name="connsiteX9" fmla="*/ 2701158 w 6915807"/>
                  <a:gd name="connsiteY9" fmla="*/ 546537 h 767290"/>
                  <a:gd name="connsiteX10" fmla="*/ 2995448 w 6915807"/>
                  <a:gd name="connsiteY10" fmla="*/ 735724 h 767290"/>
                  <a:gd name="connsiteX11" fmla="*/ 3342289 w 6915807"/>
                  <a:gd name="connsiteY11" fmla="*/ 504496 h 767290"/>
                  <a:gd name="connsiteX12" fmla="*/ 3615558 w 6915807"/>
                  <a:gd name="connsiteY12" fmla="*/ 651641 h 767290"/>
                  <a:gd name="connsiteX13" fmla="*/ 3972911 w 6915807"/>
                  <a:gd name="connsiteY13" fmla="*/ 367861 h 767290"/>
                  <a:gd name="connsiteX14" fmla="*/ 4288220 w 6915807"/>
                  <a:gd name="connsiteY14" fmla="*/ 557048 h 767290"/>
                  <a:gd name="connsiteX15" fmla="*/ 4635062 w 6915807"/>
                  <a:gd name="connsiteY15" fmla="*/ 283778 h 767290"/>
                  <a:gd name="connsiteX16" fmla="*/ 4918841 w 6915807"/>
                  <a:gd name="connsiteY16" fmla="*/ 462455 h 767290"/>
                  <a:gd name="connsiteX17" fmla="*/ 5349765 w 6915807"/>
                  <a:gd name="connsiteY17" fmla="*/ 168165 h 767290"/>
                  <a:gd name="connsiteX18" fmla="*/ 5665076 w 6915807"/>
                  <a:gd name="connsiteY18" fmla="*/ 409903 h 767290"/>
                  <a:gd name="connsiteX19" fmla="*/ 6043449 w 6915807"/>
                  <a:gd name="connsiteY19" fmla="*/ 73572 h 767290"/>
                  <a:gd name="connsiteX20" fmla="*/ 6295697 w 6915807"/>
                  <a:gd name="connsiteY20" fmla="*/ 357351 h 767290"/>
                  <a:gd name="connsiteX21" fmla="*/ 6600497 w 6915807"/>
                  <a:gd name="connsiteY21" fmla="*/ 0 h 767290"/>
                  <a:gd name="connsiteX22" fmla="*/ 6915807 w 6915807"/>
                  <a:gd name="connsiteY22" fmla="*/ 357351 h 767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915807" h="767290">
                    <a:moveTo>
                      <a:pt x="0" y="767255"/>
                    </a:moveTo>
                    <a:cubicBezTo>
                      <a:pt x="75324" y="630620"/>
                      <a:pt x="150648" y="493986"/>
                      <a:pt x="231227" y="493986"/>
                    </a:cubicBezTo>
                    <a:cubicBezTo>
                      <a:pt x="311806" y="493986"/>
                      <a:pt x="381876" y="763752"/>
                      <a:pt x="483476" y="767255"/>
                    </a:cubicBezTo>
                    <a:cubicBezTo>
                      <a:pt x="585076" y="770758"/>
                      <a:pt x="726965" y="516758"/>
                      <a:pt x="840827" y="515006"/>
                    </a:cubicBezTo>
                    <a:cubicBezTo>
                      <a:pt x="954689" y="513254"/>
                      <a:pt x="1063296" y="758496"/>
                      <a:pt x="1166648" y="756744"/>
                    </a:cubicBezTo>
                    <a:cubicBezTo>
                      <a:pt x="1270000" y="754992"/>
                      <a:pt x="1355835" y="506248"/>
                      <a:pt x="1460938" y="504496"/>
                    </a:cubicBezTo>
                    <a:cubicBezTo>
                      <a:pt x="1566041" y="502744"/>
                      <a:pt x="1693917" y="740979"/>
                      <a:pt x="1797269" y="746234"/>
                    </a:cubicBezTo>
                    <a:cubicBezTo>
                      <a:pt x="1900621" y="751489"/>
                      <a:pt x="1977696" y="534275"/>
                      <a:pt x="2081048" y="536027"/>
                    </a:cubicBezTo>
                    <a:cubicBezTo>
                      <a:pt x="2184400" y="537779"/>
                      <a:pt x="2314027" y="754992"/>
                      <a:pt x="2417379" y="756744"/>
                    </a:cubicBezTo>
                    <a:cubicBezTo>
                      <a:pt x="2520731" y="758496"/>
                      <a:pt x="2604813" y="550040"/>
                      <a:pt x="2701158" y="546537"/>
                    </a:cubicBezTo>
                    <a:cubicBezTo>
                      <a:pt x="2797503" y="543034"/>
                      <a:pt x="2888593" y="742731"/>
                      <a:pt x="2995448" y="735724"/>
                    </a:cubicBezTo>
                    <a:cubicBezTo>
                      <a:pt x="3102303" y="728717"/>
                      <a:pt x="3238937" y="518510"/>
                      <a:pt x="3342289" y="504496"/>
                    </a:cubicBezTo>
                    <a:cubicBezTo>
                      <a:pt x="3445641" y="490482"/>
                      <a:pt x="3510454" y="674413"/>
                      <a:pt x="3615558" y="651641"/>
                    </a:cubicBezTo>
                    <a:cubicBezTo>
                      <a:pt x="3720662" y="628869"/>
                      <a:pt x="3860801" y="383626"/>
                      <a:pt x="3972911" y="367861"/>
                    </a:cubicBezTo>
                    <a:cubicBezTo>
                      <a:pt x="4085021" y="352096"/>
                      <a:pt x="4177862" y="571062"/>
                      <a:pt x="4288220" y="557048"/>
                    </a:cubicBezTo>
                    <a:cubicBezTo>
                      <a:pt x="4398579" y="543034"/>
                      <a:pt x="4529959" y="299543"/>
                      <a:pt x="4635062" y="283778"/>
                    </a:cubicBezTo>
                    <a:cubicBezTo>
                      <a:pt x="4740165" y="268013"/>
                      <a:pt x="4799724" y="481724"/>
                      <a:pt x="4918841" y="462455"/>
                    </a:cubicBezTo>
                    <a:cubicBezTo>
                      <a:pt x="5037958" y="443186"/>
                      <a:pt x="5225392" y="176924"/>
                      <a:pt x="5349765" y="168165"/>
                    </a:cubicBezTo>
                    <a:cubicBezTo>
                      <a:pt x="5474138" y="159406"/>
                      <a:pt x="5549462" y="425668"/>
                      <a:pt x="5665076" y="409903"/>
                    </a:cubicBezTo>
                    <a:cubicBezTo>
                      <a:pt x="5780690" y="394138"/>
                      <a:pt x="5938346" y="82331"/>
                      <a:pt x="6043449" y="73572"/>
                    </a:cubicBezTo>
                    <a:cubicBezTo>
                      <a:pt x="6148552" y="64813"/>
                      <a:pt x="6202856" y="369613"/>
                      <a:pt x="6295697" y="357351"/>
                    </a:cubicBezTo>
                    <a:cubicBezTo>
                      <a:pt x="6388538" y="345089"/>
                      <a:pt x="6507656" y="0"/>
                      <a:pt x="6600497" y="0"/>
                    </a:cubicBezTo>
                    <a:cubicBezTo>
                      <a:pt x="6693338" y="0"/>
                      <a:pt x="6841358" y="268013"/>
                      <a:pt x="6915807" y="357351"/>
                    </a:cubicBezTo>
                  </a:path>
                </a:pathLst>
              </a:custGeom>
              <a:noFill/>
              <a:ln w="4445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0BB5220-3861-2648-8057-7492EEBC9750}"/>
                  </a:ext>
                </a:extLst>
              </p:cNvPr>
              <p:cNvSpPr/>
              <p:nvPr/>
            </p:nvSpPr>
            <p:spPr bwMode="auto">
              <a:xfrm>
                <a:off x="4109544" y="5202621"/>
                <a:ext cx="4056994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6308728-F379-66DF-3CD2-64BE7477C4F8}"/>
                  </a:ext>
                </a:extLst>
              </p:cNvPr>
              <p:cNvSpPr/>
              <p:nvPr/>
            </p:nvSpPr>
            <p:spPr bwMode="auto">
              <a:xfrm>
                <a:off x="998482" y="5202621"/>
                <a:ext cx="966952" cy="1045779"/>
              </a:xfrm>
              <a:prstGeom prst="rect">
                <a:avLst/>
              </a:prstGeom>
              <a:solidFill>
                <a:schemeClr val="bg1"/>
              </a:solidFill>
              <a:ln w="3175" cap="flat" cmpd="sng" algn="ctr">
                <a:noFill/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5CB4118-4FB7-93E0-D45D-9E8FF8013D4E}"/>
                </a:ext>
              </a:extLst>
            </p:cNvPr>
            <p:cNvSpPr/>
            <p:nvPr/>
          </p:nvSpPr>
          <p:spPr bwMode="auto">
            <a:xfrm>
              <a:off x="1450424" y="3808703"/>
              <a:ext cx="6915807" cy="767290"/>
            </a:xfrm>
            <a:custGeom>
              <a:avLst/>
              <a:gdLst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62400 w 6831724"/>
                <a:gd name="connsiteY13" fmla="*/ 137018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305184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62839 h 462874"/>
                <a:gd name="connsiteX1" fmla="*/ 231227 w 6831724"/>
                <a:gd name="connsiteY1" fmla="*/ 189570 h 462874"/>
                <a:gd name="connsiteX2" fmla="*/ 483476 w 6831724"/>
                <a:gd name="connsiteY2" fmla="*/ 462839 h 462874"/>
                <a:gd name="connsiteX3" fmla="*/ 840827 w 6831724"/>
                <a:gd name="connsiteY3" fmla="*/ 210590 h 462874"/>
                <a:gd name="connsiteX4" fmla="*/ 1166648 w 6831724"/>
                <a:gd name="connsiteY4" fmla="*/ 452328 h 462874"/>
                <a:gd name="connsiteX5" fmla="*/ 1460938 w 6831724"/>
                <a:gd name="connsiteY5" fmla="*/ 200080 h 462874"/>
                <a:gd name="connsiteX6" fmla="*/ 1797269 w 6831724"/>
                <a:gd name="connsiteY6" fmla="*/ 441818 h 462874"/>
                <a:gd name="connsiteX7" fmla="*/ 2081048 w 6831724"/>
                <a:gd name="connsiteY7" fmla="*/ 231611 h 462874"/>
                <a:gd name="connsiteX8" fmla="*/ 2417379 w 6831724"/>
                <a:gd name="connsiteY8" fmla="*/ 452328 h 462874"/>
                <a:gd name="connsiteX9" fmla="*/ 2701158 w 6831724"/>
                <a:gd name="connsiteY9" fmla="*/ 242121 h 462874"/>
                <a:gd name="connsiteX10" fmla="*/ 2995448 w 6831724"/>
                <a:gd name="connsiteY10" fmla="*/ 431308 h 462874"/>
                <a:gd name="connsiteX11" fmla="*/ 3342289 w 6831724"/>
                <a:gd name="connsiteY11" fmla="*/ 200080 h 462874"/>
                <a:gd name="connsiteX12" fmla="*/ 3615558 w 6831724"/>
                <a:gd name="connsiteY12" fmla="*/ 347225 h 462874"/>
                <a:gd name="connsiteX13" fmla="*/ 3972911 w 6831724"/>
                <a:gd name="connsiteY13" fmla="*/ 63445 h 462874"/>
                <a:gd name="connsiteX14" fmla="*/ 4288220 w 6831724"/>
                <a:gd name="connsiteY14" fmla="*/ 252632 h 462874"/>
                <a:gd name="connsiteX15" fmla="*/ 4624552 w 6831724"/>
                <a:gd name="connsiteY15" fmla="*/ 105487 h 462874"/>
                <a:gd name="connsiteX16" fmla="*/ 4918841 w 6831724"/>
                <a:gd name="connsiteY16" fmla="*/ 263142 h 462874"/>
                <a:gd name="connsiteX17" fmla="*/ 5339255 w 6831724"/>
                <a:gd name="connsiteY17" fmla="*/ 384 h 462874"/>
                <a:gd name="connsiteX18" fmla="*/ 5644055 w 6831724"/>
                <a:gd name="connsiteY18" fmla="*/ 200080 h 462874"/>
                <a:gd name="connsiteX19" fmla="*/ 6001407 w 6831724"/>
                <a:gd name="connsiteY19" fmla="*/ 10894 h 462874"/>
                <a:gd name="connsiteX20" fmla="*/ 6274676 w 6831724"/>
                <a:gd name="connsiteY20" fmla="*/ 179059 h 462874"/>
                <a:gd name="connsiteX21" fmla="*/ 6589986 w 6831724"/>
                <a:gd name="connsiteY21" fmla="*/ 384 h 462874"/>
                <a:gd name="connsiteX22" fmla="*/ 6831724 w 6831724"/>
                <a:gd name="connsiteY22" fmla="*/ 179059 h 462874"/>
                <a:gd name="connsiteX0" fmla="*/ 0 w 6831724"/>
                <a:gd name="connsiteY0" fmla="*/ 483485 h 483520"/>
                <a:gd name="connsiteX1" fmla="*/ 231227 w 6831724"/>
                <a:gd name="connsiteY1" fmla="*/ 210216 h 483520"/>
                <a:gd name="connsiteX2" fmla="*/ 483476 w 6831724"/>
                <a:gd name="connsiteY2" fmla="*/ 483485 h 483520"/>
                <a:gd name="connsiteX3" fmla="*/ 840827 w 6831724"/>
                <a:gd name="connsiteY3" fmla="*/ 231236 h 483520"/>
                <a:gd name="connsiteX4" fmla="*/ 1166648 w 6831724"/>
                <a:gd name="connsiteY4" fmla="*/ 472974 h 483520"/>
                <a:gd name="connsiteX5" fmla="*/ 1460938 w 6831724"/>
                <a:gd name="connsiteY5" fmla="*/ 220726 h 483520"/>
                <a:gd name="connsiteX6" fmla="*/ 1797269 w 6831724"/>
                <a:gd name="connsiteY6" fmla="*/ 462464 h 483520"/>
                <a:gd name="connsiteX7" fmla="*/ 2081048 w 6831724"/>
                <a:gd name="connsiteY7" fmla="*/ 252257 h 483520"/>
                <a:gd name="connsiteX8" fmla="*/ 2417379 w 6831724"/>
                <a:gd name="connsiteY8" fmla="*/ 472974 h 483520"/>
                <a:gd name="connsiteX9" fmla="*/ 2701158 w 6831724"/>
                <a:gd name="connsiteY9" fmla="*/ 262767 h 483520"/>
                <a:gd name="connsiteX10" fmla="*/ 2995448 w 6831724"/>
                <a:gd name="connsiteY10" fmla="*/ 451954 h 483520"/>
                <a:gd name="connsiteX11" fmla="*/ 3342289 w 6831724"/>
                <a:gd name="connsiteY11" fmla="*/ 220726 h 483520"/>
                <a:gd name="connsiteX12" fmla="*/ 3615558 w 6831724"/>
                <a:gd name="connsiteY12" fmla="*/ 367871 h 483520"/>
                <a:gd name="connsiteX13" fmla="*/ 3972911 w 6831724"/>
                <a:gd name="connsiteY13" fmla="*/ 84091 h 483520"/>
                <a:gd name="connsiteX14" fmla="*/ 4288220 w 6831724"/>
                <a:gd name="connsiteY14" fmla="*/ 273278 h 483520"/>
                <a:gd name="connsiteX15" fmla="*/ 4635062 w 6831724"/>
                <a:gd name="connsiteY15" fmla="*/ 8 h 483520"/>
                <a:gd name="connsiteX16" fmla="*/ 4918841 w 6831724"/>
                <a:gd name="connsiteY16" fmla="*/ 283788 h 483520"/>
                <a:gd name="connsiteX17" fmla="*/ 5339255 w 6831724"/>
                <a:gd name="connsiteY17" fmla="*/ 21030 h 483520"/>
                <a:gd name="connsiteX18" fmla="*/ 5644055 w 6831724"/>
                <a:gd name="connsiteY18" fmla="*/ 220726 h 483520"/>
                <a:gd name="connsiteX19" fmla="*/ 6001407 w 6831724"/>
                <a:gd name="connsiteY19" fmla="*/ 31540 h 483520"/>
                <a:gd name="connsiteX20" fmla="*/ 6274676 w 6831724"/>
                <a:gd name="connsiteY20" fmla="*/ 199705 h 483520"/>
                <a:gd name="connsiteX21" fmla="*/ 6589986 w 6831724"/>
                <a:gd name="connsiteY21" fmla="*/ 21030 h 483520"/>
                <a:gd name="connsiteX22" fmla="*/ 6831724 w 6831724"/>
                <a:gd name="connsiteY22" fmla="*/ 199705 h 483520"/>
                <a:gd name="connsiteX0" fmla="*/ 0 w 6831724"/>
                <a:gd name="connsiteY0" fmla="*/ 484401 h 484436"/>
                <a:gd name="connsiteX1" fmla="*/ 231227 w 6831724"/>
                <a:gd name="connsiteY1" fmla="*/ 211132 h 484436"/>
                <a:gd name="connsiteX2" fmla="*/ 483476 w 6831724"/>
                <a:gd name="connsiteY2" fmla="*/ 484401 h 484436"/>
                <a:gd name="connsiteX3" fmla="*/ 840827 w 6831724"/>
                <a:gd name="connsiteY3" fmla="*/ 232152 h 484436"/>
                <a:gd name="connsiteX4" fmla="*/ 1166648 w 6831724"/>
                <a:gd name="connsiteY4" fmla="*/ 473890 h 484436"/>
                <a:gd name="connsiteX5" fmla="*/ 1460938 w 6831724"/>
                <a:gd name="connsiteY5" fmla="*/ 221642 h 484436"/>
                <a:gd name="connsiteX6" fmla="*/ 1797269 w 6831724"/>
                <a:gd name="connsiteY6" fmla="*/ 463380 h 484436"/>
                <a:gd name="connsiteX7" fmla="*/ 2081048 w 6831724"/>
                <a:gd name="connsiteY7" fmla="*/ 253173 h 484436"/>
                <a:gd name="connsiteX8" fmla="*/ 2417379 w 6831724"/>
                <a:gd name="connsiteY8" fmla="*/ 473890 h 484436"/>
                <a:gd name="connsiteX9" fmla="*/ 2701158 w 6831724"/>
                <a:gd name="connsiteY9" fmla="*/ 263683 h 484436"/>
                <a:gd name="connsiteX10" fmla="*/ 2995448 w 6831724"/>
                <a:gd name="connsiteY10" fmla="*/ 452870 h 484436"/>
                <a:gd name="connsiteX11" fmla="*/ 3342289 w 6831724"/>
                <a:gd name="connsiteY11" fmla="*/ 221642 h 484436"/>
                <a:gd name="connsiteX12" fmla="*/ 3615558 w 6831724"/>
                <a:gd name="connsiteY12" fmla="*/ 368787 h 484436"/>
                <a:gd name="connsiteX13" fmla="*/ 3972911 w 6831724"/>
                <a:gd name="connsiteY13" fmla="*/ 85007 h 484436"/>
                <a:gd name="connsiteX14" fmla="*/ 4288220 w 6831724"/>
                <a:gd name="connsiteY14" fmla="*/ 274194 h 484436"/>
                <a:gd name="connsiteX15" fmla="*/ 4635062 w 6831724"/>
                <a:gd name="connsiteY15" fmla="*/ 924 h 484436"/>
                <a:gd name="connsiteX16" fmla="*/ 4918841 w 6831724"/>
                <a:gd name="connsiteY16" fmla="*/ 179601 h 484436"/>
                <a:gd name="connsiteX17" fmla="*/ 5339255 w 6831724"/>
                <a:gd name="connsiteY17" fmla="*/ 21946 h 484436"/>
                <a:gd name="connsiteX18" fmla="*/ 5644055 w 6831724"/>
                <a:gd name="connsiteY18" fmla="*/ 221642 h 484436"/>
                <a:gd name="connsiteX19" fmla="*/ 6001407 w 6831724"/>
                <a:gd name="connsiteY19" fmla="*/ 32456 h 484436"/>
                <a:gd name="connsiteX20" fmla="*/ 6274676 w 6831724"/>
                <a:gd name="connsiteY20" fmla="*/ 200621 h 484436"/>
                <a:gd name="connsiteX21" fmla="*/ 6589986 w 6831724"/>
                <a:gd name="connsiteY21" fmla="*/ 21946 h 484436"/>
                <a:gd name="connsiteX22" fmla="*/ 6831724 w 6831724"/>
                <a:gd name="connsiteY22" fmla="*/ 200621 h 484436"/>
                <a:gd name="connsiteX0" fmla="*/ 0 w 6831724"/>
                <a:gd name="connsiteY0" fmla="*/ 599218 h 599253"/>
                <a:gd name="connsiteX1" fmla="*/ 231227 w 6831724"/>
                <a:gd name="connsiteY1" fmla="*/ 325949 h 599253"/>
                <a:gd name="connsiteX2" fmla="*/ 483476 w 6831724"/>
                <a:gd name="connsiteY2" fmla="*/ 599218 h 599253"/>
                <a:gd name="connsiteX3" fmla="*/ 840827 w 6831724"/>
                <a:gd name="connsiteY3" fmla="*/ 346969 h 599253"/>
                <a:gd name="connsiteX4" fmla="*/ 1166648 w 6831724"/>
                <a:gd name="connsiteY4" fmla="*/ 588707 h 599253"/>
                <a:gd name="connsiteX5" fmla="*/ 1460938 w 6831724"/>
                <a:gd name="connsiteY5" fmla="*/ 336459 h 599253"/>
                <a:gd name="connsiteX6" fmla="*/ 1797269 w 6831724"/>
                <a:gd name="connsiteY6" fmla="*/ 578197 h 599253"/>
                <a:gd name="connsiteX7" fmla="*/ 2081048 w 6831724"/>
                <a:gd name="connsiteY7" fmla="*/ 367990 h 599253"/>
                <a:gd name="connsiteX8" fmla="*/ 2417379 w 6831724"/>
                <a:gd name="connsiteY8" fmla="*/ 588707 h 599253"/>
                <a:gd name="connsiteX9" fmla="*/ 2701158 w 6831724"/>
                <a:gd name="connsiteY9" fmla="*/ 378500 h 599253"/>
                <a:gd name="connsiteX10" fmla="*/ 2995448 w 6831724"/>
                <a:gd name="connsiteY10" fmla="*/ 567687 h 599253"/>
                <a:gd name="connsiteX11" fmla="*/ 3342289 w 6831724"/>
                <a:gd name="connsiteY11" fmla="*/ 336459 h 599253"/>
                <a:gd name="connsiteX12" fmla="*/ 3615558 w 6831724"/>
                <a:gd name="connsiteY12" fmla="*/ 483604 h 599253"/>
                <a:gd name="connsiteX13" fmla="*/ 3972911 w 6831724"/>
                <a:gd name="connsiteY13" fmla="*/ 199824 h 599253"/>
                <a:gd name="connsiteX14" fmla="*/ 4288220 w 6831724"/>
                <a:gd name="connsiteY14" fmla="*/ 389011 h 599253"/>
                <a:gd name="connsiteX15" fmla="*/ 4635062 w 6831724"/>
                <a:gd name="connsiteY15" fmla="*/ 115741 h 599253"/>
                <a:gd name="connsiteX16" fmla="*/ 4918841 w 6831724"/>
                <a:gd name="connsiteY16" fmla="*/ 294418 h 599253"/>
                <a:gd name="connsiteX17" fmla="*/ 5349765 w 6831724"/>
                <a:gd name="connsiteY17" fmla="*/ 128 h 599253"/>
                <a:gd name="connsiteX18" fmla="*/ 5644055 w 6831724"/>
                <a:gd name="connsiteY18" fmla="*/ 336459 h 599253"/>
                <a:gd name="connsiteX19" fmla="*/ 6001407 w 6831724"/>
                <a:gd name="connsiteY19" fmla="*/ 147273 h 599253"/>
                <a:gd name="connsiteX20" fmla="*/ 6274676 w 6831724"/>
                <a:gd name="connsiteY20" fmla="*/ 315438 h 599253"/>
                <a:gd name="connsiteX21" fmla="*/ 6589986 w 6831724"/>
                <a:gd name="connsiteY21" fmla="*/ 136763 h 599253"/>
                <a:gd name="connsiteX22" fmla="*/ 6831724 w 6831724"/>
                <a:gd name="connsiteY22" fmla="*/ 315438 h 599253"/>
                <a:gd name="connsiteX0" fmla="*/ 0 w 6831724"/>
                <a:gd name="connsiteY0" fmla="*/ 599338 h 599373"/>
                <a:gd name="connsiteX1" fmla="*/ 231227 w 6831724"/>
                <a:gd name="connsiteY1" fmla="*/ 326069 h 599373"/>
                <a:gd name="connsiteX2" fmla="*/ 483476 w 6831724"/>
                <a:gd name="connsiteY2" fmla="*/ 599338 h 599373"/>
                <a:gd name="connsiteX3" fmla="*/ 840827 w 6831724"/>
                <a:gd name="connsiteY3" fmla="*/ 347089 h 599373"/>
                <a:gd name="connsiteX4" fmla="*/ 1166648 w 6831724"/>
                <a:gd name="connsiteY4" fmla="*/ 588827 h 599373"/>
                <a:gd name="connsiteX5" fmla="*/ 1460938 w 6831724"/>
                <a:gd name="connsiteY5" fmla="*/ 336579 h 599373"/>
                <a:gd name="connsiteX6" fmla="*/ 1797269 w 6831724"/>
                <a:gd name="connsiteY6" fmla="*/ 578317 h 599373"/>
                <a:gd name="connsiteX7" fmla="*/ 2081048 w 6831724"/>
                <a:gd name="connsiteY7" fmla="*/ 368110 h 599373"/>
                <a:gd name="connsiteX8" fmla="*/ 2417379 w 6831724"/>
                <a:gd name="connsiteY8" fmla="*/ 588827 h 599373"/>
                <a:gd name="connsiteX9" fmla="*/ 2701158 w 6831724"/>
                <a:gd name="connsiteY9" fmla="*/ 378620 h 599373"/>
                <a:gd name="connsiteX10" fmla="*/ 2995448 w 6831724"/>
                <a:gd name="connsiteY10" fmla="*/ 567807 h 599373"/>
                <a:gd name="connsiteX11" fmla="*/ 3342289 w 6831724"/>
                <a:gd name="connsiteY11" fmla="*/ 336579 h 599373"/>
                <a:gd name="connsiteX12" fmla="*/ 3615558 w 6831724"/>
                <a:gd name="connsiteY12" fmla="*/ 483724 h 599373"/>
                <a:gd name="connsiteX13" fmla="*/ 3972911 w 6831724"/>
                <a:gd name="connsiteY13" fmla="*/ 199944 h 599373"/>
                <a:gd name="connsiteX14" fmla="*/ 4288220 w 6831724"/>
                <a:gd name="connsiteY14" fmla="*/ 389131 h 599373"/>
                <a:gd name="connsiteX15" fmla="*/ 4635062 w 6831724"/>
                <a:gd name="connsiteY15" fmla="*/ 115861 h 599373"/>
                <a:gd name="connsiteX16" fmla="*/ 4918841 w 6831724"/>
                <a:gd name="connsiteY16" fmla="*/ 294538 h 599373"/>
                <a:gd name="connsiteX17" fmla="*/ 5349765 w 6831724"/>
                <a:gd name="connsiteY17" fmla="*/ 248 h 599373"/>
                <a:gd name="connsiteX18" fmla="*/ 5665076 w 6831724"/>
                <a:gd name="connsiteY18" fmla="*/ 241986 h 599373"/>
                <a:gd name="connsiteX19" fmla="*/ 6001407 w 6831724"/>
                <a:gd name="connsiteY19" fmla="*/ 147393 h 599373"/>
                <a:gd name="connsiteX20" fmla="*/ 6274676 w 6831724"/>
                <a:gd name="connsiteY20" fmla="*/ 315558 h 599373"/>
                <a:gd name="connsiteX21" fmla="*/ 6589986 w 6831724"/>
                <a:gd name="connsiteY21" fmla="*/ 136883 h 599373"/>
                <a:gd name="connsiteX22" fmla="*/ 6831724 w 6831724"/>
                <a:gd name="connsiteY22" fmla="*/ 315558 h 599373"/>
                <a:gd name="connsiteX0" fmla="*/ 0 w 6831724"/>
                <a:gd name="connsiteY0" fmla="*/ 620514 h 620549"/>
                <a:gd name="connsiteX1" fmla="*/ 231227 w 6831724"/>
                <a:gd name="connsiteY1" fmla="*/ 347245 h 620549"/>
                <a:gd name="connsiteX2" fmla="*/ 483476 w 6831724"/>
                <a:gd name="connsiteY2" fmla="*/ 620514 h 620549"/>
                <a:gd name="connsiteX3" fmla="*/ 840827 w 6831724"/>
                <a:gd name="connsiteY3" fmla="*/ 368265 h 620549"/>
                <a:gd name="connsiteX4" fmla="*/ 1166648 w 6831724"/>
                <a:gd name="connsiteY4" fmla="*/ 610003 h 620549"/>
                <a:gd name="connsiteX5" fmla="*/ 1460938 w 6831724"/>
                <a:gd name="connsiteY5" fmla="*/ 357755 h 620549"/>
                <a:gd name="connsiteX6" fmla="*/ 1797269 w 6831724"/>
                <a:gd name="connsiteY6" fmla="*/ 599493 h 620549"/>
                <a:gd name="connsiteX7" fmla="*/ 2081048 w 6831724"/>
                <a:gd name="connsiteY7" fmla="*/ 389286 h 620549"/>
                <a:gd name="connsiteX8" fmla="*/ 2417379 w 6831724"/>
                <a:gd name="connsiteY8" fmla="*/ 610003 h 620549"/>
                <a:gd name="connsiteX9" fmla="*/ 2701158 w 6831724"/>
                <a:gd name="connsiteY9" fmla="*/ 399796 h 620549"/>
                <a:gd name="connsiteX10" fmla="*/ 2995448 w 6831724"/>
                <a:gd name="connsiteY10" fmla="*/ 588983 h 620549"/>
                <a:gd name="connsiteX11" fmla="*/ 3342289 w 6831724"/>
                <a:gd name="connsiteY11" fmla="*/ 357755 h 620549"/>
                <a:gd name="connsiteX12" fmla="*/ 3615558 w 6831724"/>
                <a:gd name="connsiteY12" fmla="*/ 504900 h 620549"/>
                <a:gd name="connsiteX13" fmla="*/ 3972911 w 6831724"/>
                <a:gd name="connsiteY13" fmla="*/ 221120 h 620549"/>
                <a:gd name="connsiteX14" fmla="*/ 4288220 w 6831724"/>
                <a:gd name="connsiteY14" fmla="*/ 410307 h 620549"/>
                <a:gd name="connsiteX15" fmla="*/ 4635062 w 6831724"/>
                <a:gd name="connsiteY15" fmla="*/ 137037 h 620549"/>
                <a:gd name="connsiteX16" fmla="*/ 4918841 w 6831724"/>
                <a:gd name="connsiteY16" fmla="*/ 315714 h 620549"/>
                <a:gd name="connsiteX17" fmla="*/ 5349765 w 6831724"/>
                <a:gd name="connsiteY17" fmla="*/ 21424 h 620549"/>
                <a:gd name="connsiteX18" fmla="*/ 5665076 w 6831724"/>
                <a:gd name="connsiteY18" fmla="*/ 263162 h 620549"/>
                <a:gd name="connsiteX19" fmla="*/ 6032938 w 6831724"/>
                <a:gd name="connsiteY19" fmla="*/ 403 h 620549"/>
                <a:gd name="connsiteX20" fmla="*/ 6274676 w 6831724"/>
                <a:gd name="connsiteY20" fmla="*/ 336734 h 620549"/>
                <a:gd name="connsiteX21" fmla="*/ 6589986 w 6831724"/>
                <a:gd name="connsiteY21" fmla="*/ 158059 h 620549"/>
                <a:gd name="connsiteX22" fmla="*/ 6831724 w 6831724"/>
                <a:gd name="connsiteY22" fmla="*/ 336734 h 620549"/>
                <a:gd name="connsiteX0" fmla="*/ 0 w 6831724"/>
                <a:gd name="connsiteY0" fmla="*/ 620401 h 620436"/>
                <a:gd name="connsiteX1" fmla="*/ 231227 w 6831724"/>
                <a:gd name="connsiteY1" fmla="*/ 347132 h 620436"/>
                <a:gd name="connsiteX2" fmla="*/ 483476 w 6831724"/>
                <a:gd name="connsiteY2" fmla="*/ 620401 h 620436"/>
                <a:gd name="connsiteX3" fmla="*/ 840827 w 6831724"/>
                <a:gd name="connsiteY3" fmla="*/ 368152 h 620436"/>
                <a:gd name="connsiteX4" fmla="*/ 1166648 w 6831724"/>
                <a:gd name="connsiteY4" fmla="*/ 609890 h 620436"/>
                <a:gd name="connsiteX5" fmla="*/ 1460938 w 6831724"/>
                <a:gd name="connsiteY5" fmla="*/ 357642 h 620436"/>
                <a:gd name="connsiteX6" fmla="*/ 1797269 w 6831724"/>
                <a:gd name="connsiteY6" fmla="*/ 599380 h 620436"/>
                <a:gd name="connsiteX7" fmla="*/ 2081048 w 6831724"/>
                <a:gd name="connsiteY7" fmla="*/ 389173 h 620436"/>
                <a:gd name="connsiteX8" fmla="*/ 2417379 w 6831724"/>
                <a:gd name="connsiteY8" fmla="*/ 609890 h 620436"/>
                <a:gd name="connsiteX9" fmla="*/ 2701158 w 6831724"/>
                <a:gd name="connsiteY9" fmla="*/ 399683 h 620436"/>
                <a:gd name="connsiteX10" fmla="*/ 2995448 w 6831724"/>
                <a:gd name="connsiteY10" fmla="*/ 588870 h 620436"/>
                <a:gd name="connsiteX11" fmla="*/ 3342289 w 6831724"/>
                <a:gd name="connsiteY11" fmla="*/ 357642 h 620436"/>
                <a:gd name="connsiteX12" fmla="*/ 3615558 w 6831724"/>
                <a:gd name="connsiteY12" fmla="*/ 504787 h 620436"/>
                <a:gd name="connsiteX13" fmla="*/ 3972911 w 6831724"/>
                <a:gd name="connsiteY13" fmla="*/ 221007 h 620436"/>
                <a:gd name="connsiteX14" fmla="*/ 4288220 w 6831724"/>
                <a:gd name="connsiteY14" fmla="*/ 410194 h 620436"/>
                <a:gd name="connsiteX15" fmla="*/ 4635062 w 6831724"/>
                <a:gd name="connsiteY15" fmla="*/ 136924 h 620436"/>
                <a:gd name="connsiteX16" fmla="*/ 4918841 w 6831724"/>
                <a:gd name="connsiteY16" fmla="*/ 315601 h 620436"/>
                <a:gd name="connsiteX17" fmla="*/ 5349765 w 6831724"/>
                <a:gd name="connsiteY17" fmla="*/ 21311 h 620436"/>
                <a:gd name="connsiteX18" fmla="*/ 5665076 w 6831724"/>
                <a:gd name="connsiteY18" fmla="*/ 263049 h 620436"/>
                <a:gd name="connsiteX19" fmla="*/ 6032938 w 6831724"/>
                <a:gd name="connsiteY19" fmla="*/ 290 h 620436"/>
                <a:gd name="connsiteX20" fmla="*/ 6295697 w 6831724"/>
                <a:gd name="connsiteY20" fmla="*/ 210497 h 620436"/>
                <a:gd name="connsiteX21" fmla="*/ 6589986 w 6831724"/>
                <a:gd name="connsiteY21" fmla="*/ 157946 h 620436"/>
                <a:gd name="connsiteX22" fmla="*/ 6831724 w 6831724"/>
                <a:gd name="connsiteY22" fmla="*/ 336621 h 620436"/>
                <a:gd name="connsiteX0" fmla="*/ 0 w 6831724"/>
                <a:gd name="connsiteY0" fmla="*/ 693904 h 693939"/>
                <a:gd name="connsiteX1" fmla="*/ 231227 w 6831724"/>
                <a:gd name="connsiteY1" fmla="*/ 420635 h 693939"/>
                <a:gd name="connsiteX2" fmla="*/ 483476 w 6831724"/>
                <a:gd name="connsiteY2" fmla="*/ 693904 h 693939"/>
                <a:gd name="connsiteX3" fmla="*/ 840827 w 6831724"/>
                <a:gd name="connsiteY3" fmla="*/ 441655 h 693939"/>
                <a:gd name="connsiteX4" fmla="*/ 1166648 w 6831724"/>
                <a:gd name="connsiteY4" fmla="*/ 683393 h 693939"/>
                <a:gd name="connsiteX5" fmla="*/ 1460938 w 6831724"/>
                <a:gd name="connsiteY5" fmla="*/ 431145 h 693939"/>
                <a:gd name="connsiteX6" fmla="*/ 1797269 w 6831724"/>
                <a:gd name="connsiteY6" fmla="*/ 672883 h 693939"/>
                <a:gd name="connsiteX7" fmla="*/ 2081048 w 6831724"/>
                <a:gd name="connsiteY7" fmla="*/ 462676 h 693939"/>
                <a:gd name="connsiteX8" fmla="*/ 2417379 w 6831724"/>
                <a:gd name="connsiteY8" fmla="*/ 683393 h 693939"/>
                <a:gd name="connsiteX9" fmla="*/ 2701158 w 6831724"/>
                <a:gd name="connsiteY9" fmla="*/ 473186 h 693939"/>
                <a:gd name="connsiteX10" fmla="*/ 2995448 w 6831724"/>
                <a:gd name="connsiteY10" fmla="*/ 662373 h 693939"/>
                <a:gd name="connsiteX11" fmla="*/ 3342289 w 6831724"/>
                <a:gd name="connsiteY11" fmla="*/ 431145 h 693939"/>
                <a:gd name="connsiteX12" fmla="*/ 3615558 w 6831724"/>
                <a:gd name="connsiteY12" fmla="*/ 578290 h 693939"/>
                <a:gd name="connsiteX13" fmla="*/ 3972911 w 6831724"/>
                <a:gd name="connsiteY13" fmla="*/ 294510 h 693939"/>
                <a:gd name="connsiteX14" fmla="*/ 4288220 w 6831724"/>
                <a:gd name="connsiteY14" fmla="*/ 483697 h 693939"/>
                <a:gd name="connsiteX15" fmla="*/ 4635062 w 6831724"/>
                <a:gd name="connsiteY15" fmla="*/ 210427 h 693939"/>
                <a:gd name="connsiteX16" fmla="*/ 4918841 w 6831724"/>
                <a:gd name="connsiteY16" fmla="*/ 389104 h 693939"/>
                <a:gd name="connsiteX17" fmla="*/ 5349765 w 6831724"/>
                <a:gd name="connsiteY17" fmla="*/ 94814 h 693939"/>
                <a:gd name="connsiteX18" fmla="*/ 5665076 w 6831724"/>
                <a:gd name="connsiteY18" fmla="*/ 336552 h 693939"/>
                <a:gd name="connsiteX19" fmla="*/ 6043449 w 6831724"/>
                <a:gd name="connsiteY19" fmla="*/ 221 h 693939"/>
                <a:gd name="connsiteX20" fmla="*/ 6295697 w 6831724"/>
                <a:gd name="connsiteY20" fmla="*/ 284000 h 693939"/>
                <a:gd name="connsiteX21" fmla="*/ 6589986 w 6831724"/>
                <a:gd name="connsiteY21" fmla="*/ 231449 h 693939"/>
                <a:gd name="connsiteX22" fmla="*/ 6831724 w 6831724"/>
                <a:gd name="connsiteY22" fmla="*/ 410124 h 693939"/>
                <a:gd name="connsiteX0" fmla="*/ 0 w 6831724"/>
                <a:gd name="connsiteY0" fmla="*/ 693886 h 693921"/>
                <a:gd name="connsiteX1" fmla="*/ 231227 w 6831724"/>
                <a:gd name="connsiteY1" fmla="*/ 420617 h 693921"/>
                <a:gd name="connsiteX2" fmla="*/ 483476 w 6831724"/>
                <a:gd name="connsiteY2" fmla="*/ 693886 h 693921"/>
                <a:gd name="connsiteX3" fmla="*/ 840827 w 6831724"/>
                <a:gd name="connsiteY3" fmla="*/ 441637 h 693921"/>
                <a:gd name="connsiteX4" fmla="*/ 1166648 w 6831724"/>
                <a:gd name="connsiteY4" fmla="*/ 683375 h 693921"/>
                <a:gd name="connsiteX5" fmla="*/ 1460938 w 6831724"/>
                <a:gd name="connsiteY5" fmla="*/ 431127 h 693921"/>
                <a:gd name="connsiteX6" fmla="*/ 1797269 w 6831724"/>
                <a:gd name="connsiteY6" fmla="*/ 672865 h 693921"/>
                <a:gd name="connsiteX7" fmla="*/ 2081048 w 6831724"/>
                <a:gd name="connsiteY7" fmla="*/ 462658 h 693921"/>
                <a:gd name="connsiteX8" fmla="*/ 2417379 w 6831724"/>
                <a:gd name="connsiteY8" fmla="*/ 683375 h 693921"/>
                <a:gd name="connsiteX9" fmla="*/ 2701158 w 6831724"/>
                <a:gd name="connsiteY9" fmla="*/ 473168 h 693921"/>
                <a:gd name="connsiteX10" fmla="*/ 2995448 w 6831724"/>
                <a:gd name="connsiteY10" fmla="*/ 662355 h 693921"/>
                <a:gd name="connsiteX11" fmla="*/ 3342289 w 6831724"/>
                <a:gd name="connsiteY11" fmla="*/ 431127 h 693921"/>
                <a:gd name="connsiteX12" fmla="*/ 3615558 w 6831724"/>
                <a:gd name="connsiteY12" fmla="*/ 578272 h 693921"/>
                <a:gd name="connsiteX13" fmla="*/ 3972911 w 6831724"/>
                <a:gd name="connsiteY13" fmla="*/ 294492 h 693921"/>
                <a:gd name="connsiteX14" fmla="*/ 4288220 w 6831724"/>
                <a:gd name="connsiteY14" fmla="*/ 483679 h 693921"/>
                <a:gd name="connsiteX15" fmla="*/ 4635062 w 6831724"/>
                <a:gd name="connsiteY15" fmla="*/ 210409 h 693921"/>
                <a:gd name="connsiteX16" fmla="*/ 4918841 w 6831724"/>
                <a:gd name="connsiteY16" fmla="*/ 389086 h 693921"/>
                <a:gd name="connsiteX17" fmla="*/ 5349765 w 6831724"/>
                <a:gd name="connsiteY17" fmla="*/ 94796 h 693921"/>
                <a:gd name="connsiteX18" fmla="*/ 5665076 w 6831724"/>
                <a:gd name="connsiteY18" fmla="*/ 336534 h 693921"/>
                <a:gd name="connsiteX19" fmla="*/ 6043449 w 6831724"/>
                <a:gd name="connsiteY19" fmla="*/ 203 h 693921"/>
                <a:gd name="connsiteX20" fmla="*/ 6295697 w 6831724"/>
                <a:gd name="connsiteY20" fmla="*/ 283982 h 693921"/>
                <a:gd name="connsiteX21" fmla="*/ 6579476 w 6831724"/>
                <a:gd name="connsiteY21" fmla="*/ 84286 h 693921"/>
                <a:gd name="connsiteX22" fmla="*/ 6831724 w 6831724"/>
                <a:gd name="connsiteY22" fmla="*/ 410106 h 693921"/>
                <a:gd name="connsiteX0" fmla="*/ 0 w 6831724"/>
                <a:gd name="connsiteY0" fmla="*/ 767255 h 767290"/>
                <a:gd name="connsiteX1" fmla="*/ 231227 w 6831724"/>
                <a:gd name="connsiteY1" fmla="*/ 493986 h 767290"/>
                <a:gd name="connsiteX2" fmla="*/ 483476 w 6831724"/>
                <a:gd name="connsiteY2" fmla="*/ 767255 h 767290"/>
                <a:gd name="connsiteX3" fmla="*/ 840827 w 6831724"/>
                <a:gd name="connsiteY3" fmla="*/ 515006 h 767290"/>
                <a:gd name="connsiteX4" fmla="*/ 1166648 w 6831724"/>
                <a:gd name="connsiteY4" fmla="*/ 756744 h 767290"/>
                <a:gd name="connsiteX5" fmla="*/ 1460938 w 6831724"/>
                <a:gd name="connsiteY5" fmla="*/ 504496 h 767290"/>
                <a:gd name="connsiteX6" fmla="*/ 1797269 w 6831724"/>
                <a:gd name="connsiteY6" fmla="*/ 746234 h 767290"/>
                <a:gd name="connsiteX7" fmla="*/ 2081048 w 6831724"/>
                <a:gd name="connsiteY7" fmla="*/ 536027 h 767290"/>
                <a:gd name="connsiteX8" fmla="*/ 2417379 w 6831724"/>
                <a:gd name="connsiteY8" fmla="*/ 756744 h 767290"/>
                <a:gd name="connsiteX9" fmla="*/ 2701158 w 6831724"/>
                <a:gd name="connsiteY9" fmla="*/ 546537 h 767290"/>
                <a:gd name="connsiteX10" fmla="*/ 2995448 w 6831724"/>
                <a:gd name="connsiteY10" fmla="*/ 735724 h 767290"/>
                <a:gd name="connsiteX11" fmla="*/ 3342289 w 6831724"/>
                <a:gd name="connsiteY11" fmla="*/ 504496 h 767290"/>
                <a:gd name="connsiteX12" fmla="*/ 3615558 w 6831724"/>
                <a:gd name="connsiteY12" fmla="*/ 651641 h 767290"/>
                <a:gd name="connsiteX13" fmla="*/ 3972911 w 6831724"/>
                <a:gd name="connsiteY13" fmla="*/ 367861 h 767290"/>
                <a:gd name="connsiteX14" fmla="*/ 4288220 w 6831724"/>
                <a:gd name="connsiteY14" fmla="*/ 557048 h 767290"/>
                <a:gd name="connsiteX15" fmla="*/ 4635062 w 6831724"/>
                <a:gd name="connsiteY15" fmla="*/ 283778 h 767290"/>
                <a:gd name="connsiteX16" fmla="*/ 4918841 w 6831724"/>
                <a:gd name="connsiteY16" fmla="*/ 462455 h 767290"/>
                <a:gd name="connsiteX17" fmla="*/ 5349765 w 6831724"/>
                <a:gd name="connsiteY17" fmla="*/ 168165 h 767290"/>
                <a:gd name="connsiteX18" fmla="*/ 5665076 w 6831724"/>
                <a:gd name="connsiteY18" fmla="*/ 409903 h 767290"/>
                <a:gd name="connsiteX19" fmla="*/ 6043449 w 6831724"/>
                <a:gd name="connsiteY19" fmla="*/ 73572 h 767290"/>
                <a:gd name="connsiteX20" fmla="*/ 6295697 w 6831724"/>
                <a:gd name="connsiteY20" fmla="*/ 357351 h 767290"/>
                <a:gd name="connsiteX21" fmla="*/ 6600497 w 6831724"/>
                <a:gd name="connsiteY21" fmla="*/ 0 h 767290"/>
                <a:gd name="connsiteX22" fmla="*/ 6831724 w 6831724"/>
                <a:gd name="connsiteY22" fmla="*/ 483475 h 767290"/>
                <a:gd name="connsiteX0" fmla="*/ 0 w 6915807"/>
                <a:gd name="connsiteY0" fmla="*/ 767255 h 767290"/>
                <a:gd name="connsiteX1" fmla="*/ 231227 w 6915807"/>
                <a:gd name="connsiteY1" fmla="*/ 493986 h 767290"/>
                <a:gd name="connsiteX2" fmla="*/ 483476 w 6915807"/>
                <a:gd name="connsiteY2" fmla="*/ 767255 h 767290"/>
                <a:gd name="connsiteX3" fmla="*/ 840827 w 6915807"/>
                <a:gd name="connsiteY3" fmla="*/ 515006 h 767290"/>
                <a:gd name="connsiteX4" fmla="*/ 1166648 w 6915807"/>
                <a:gd name="connsiteY4" fmla="*/ 756744 h 767290"/>
                <a:gd name="connsiteX5" fmla="*/ 1460938 w 6915807"/>
                <a:gd name="connsiteY5" fmla="*/ 504496 h 767290"/>
                <a:gd name="connsiteX6" fmla="*/ 1797269 w 6915807"/>
                <a:gd name="connsiteY6" fmla="*/ 746234 h 767290"/>
                <a:gd name="connsiteX7" fmla="*/ 2081048 w 6915807"/>
                <a:gd name="connsiteY7" fmla="*/ 536027 h 767290"/>
                <a:gd name="connsiteX8" fmla="*/ 2417379 w 6915807"/>
                <a:gd name="connsiteY8" fmla="*/ 756744 h 767290"/>
                <a:gd name="connsiteX9" fmla="*/ 2701158 w 6915807"/>
                <a:gd name="connsiteY9" fmla="*/ 546537 h 767290"/>
                <a:gd name="connsiteX10" fmla="*/ 2995448 w 6915807"/>
                <a:gd name="connsiteY10" fmla="*/ 735724 h 767290"/>
                <a:gd name="connsiteX11" fmla="*/ 3342289 w 6915807"/>
                <a:gd name="connsiteY11" fmla="*/ 504496 h 767290"/>
                <a:gd name="connsiteX12" fmla="*/ 3615558 w 6915807"/>
                <a:gd name="connsiteY12" fmla="*/ 651641 h 767290"/>
                <a:gd name="connsiteX13" fmla="*/ 3972911 w 6915807"/>
                <a:gd name="connsiteY13" fmla="*/ 367861 h 767290"/>
                <a:gd name="connsiteX14" fmla="*/ 4288220 w 6915807"/>
                <a:gd name="connsiteY14" fmla="*/ 557048 h 767290"/>
                <a:gd name="connsiteX15" fmla="*/ 4635062 w 6915807"/>
                <a:gd name="connsiteY15" fmla="*/ 283778 h 767290"/>
                <a:gd name="connsiteX16" fmla="*/ 4918841 w 6915807"/>
                <a:gd name="connsiteY16" fmla="*/ 462455 h 767290"/>
                <a:gd name="connsiteX17" fmla="*/ 5349765 w 6915807"/>
                <a:gd name="connsiteY17" fmla="*/ 168165 h 767290"/>
                <a:gd name="connsiteX18" fmla="*/ 5665076 w 6915807"/>
                <a:gd name="connsiteY18" fmla="*/ 409903 h 767290"/>
                <a:gd name="connsiteX19" fmla="*/ 6043449 w 6915807"/>
                <a:gd name="connsiteY19" fmla="*/ 73572 h 767290"/>
                <a:gd name="connsiteX20" fmla="*/ 6295697 w 6915807"/>
                <a:gd name="connsiteY20" fmla="*/ 357351 h 767290"/>
                <a:gd name="connsiteX21" fmla="*/ 6600497 w 6915807"/>
                <a:gd name="connsiteY21" fmla="*/ 0 h 767290"/>
                <a:gd name="connsiteX22" fmla="*/ 6915807 w 6915807"/>
                <a:gd name="connsiteY22" fmla="*/ 357351 h 767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6915807" h="767290">
                  <a:moveTo>
                    <a:pt x="0" y="767255"/>
                  </a:moveTo>
                  <a:cubicBezTo>
                    <a:pt x="75324" y="630620"/>
                    <a:pt x="150648" y="493986"/>
                    <a:pt x="231227" y="493986"/>
                  </a:cubicBezTo>
                  <a:cubicBezTo>
                    <a:pt x="311806" y="493986"/>
                    <a:pt x="381876" y="763752"/>
                    <a:pt x="483476" y="767255"/>
                  </a:cubicBezTo>
                  <a:cubicBezTo>
                    <a:pt x="585076" y="770758"/>
                    <a:pt x="726965" y="516758"/>
                    <a:pt x="840827" y="515006"/>
                  </a:cubicBezTo>
                  <a:cubicBezTo>
                    <a:pt x="954689" y="513254"/>
                    <a:pt x="1063296" y="758496"/>
                    <a:pt x="1166648" y="756744"/>
                  </a:cubicBezTo>
                  <a:cubicBezTo>
                    <a:pt x="1270000" y="754992"/>
                    <a:pt x="1355835" y="506248"/>
                    <a:pt x="1460938" y="504496"/>
                  </a:cubicBezTo>
                  <a:cubicBezTo>
                    <a:pt x="1566041" y="502744"/>
                    <a:pt x="1693917" y="740979"/>
                    <a:pt x="1797269" y="746234"/>
                  </a:cubicBezTo>
                  <a:cubicBezTo>
                    <a:pt x="1900621" y="751489"/>
                    <a:pt x="1977696" y="534275"/>
                    <a:pt x="2081048" y="536027"/>
                  </a:cubicBezTo>
                  <a:cubicBezTo>
                    <a:pt x="2184400" y="537779"/>
                    <a:pt x="2314027" y="754992"/>
                    <a:pt x="2417379" y="756744"/>
                  </a:cubicBezTo>
                  <a:cubicBezTo>
                    <a:pt x="2520731" y="758496"/>
                    <a:pt x="2604813" y="550040"/>
                    <a:pt x="2701158" y="546537"/>
                  </a:cubicBezTo>
                  <a:cubicBezTo>
                    <a:pt x="2797503" y="543034"/>
                    <a:pt x="2888593" y="742731"/>
                    <a:pt x="2995448" y="735724"/>
                  </a:cubicBezTo>
                  <a:cubicBezTo>
                    <a:pt x="3102303" y="728717"/>
                    <a:pt x="3238937" y="518510"/>
                    <a:pt x="3342289" y="504496"/>
                  </a:cubicBezTo>
                  <a:cubicBezTo>
                    <a:pt x="3445641" y="490482"/>
                    <a:pt x="3510454" y="674413"/>
                    <a:pt x="3615558" y="651641"/>
                  </a:cubicBezTo>
                  <a:cubicBezTo>
                    <a:pt x="3720662" y="628869"/>
                    <a:pt x="3860801" y="383626"/>
                    <a:pt x="3972911" y="367861"/>
                  </a:cubicBezTo>
                  <a:cubicBezTo>
                    <a:pt x="4085021" y="352096"/>
                    <a:pt x="4177862" y="571062"/>
                    <a:pt x="4288220" y="557048"/>
                  </a:cubicBezTo>
                  <a:cubicBezTo>
                    <a:pt x="4398579" y="543034"/>
                    <a:pt x="4529959" y="299543"/>
                    <a:pt x="4635062" y="283778"/>
                  </a:cubicBezTo>
                  <a:cubicBezTo>
                    <a:pt x="4740165" y="268013"/>
                    <a:pt x="4799724" y="481724"/>
                    <a:pt x="4918841" y="462455"/>
                  </a:cubicBezTo>
                  <a:cubicBezTo>
                    <a:pt x="5037958" y="443186"/>
                    <a:pt x="5225392" y="176924"/>
                    <a:pt x="5349765" y="168165"/>
                  </a:cubicBezTo>
                  <a:cubicBezTo>
                    <a:pt x="5474138" y="159406"/>
                    <a:pt x="5549462" y="425668"/>
                    <a:pt x="5665076" y="409903"/>
                  </a:cubicBezTo>
                  <a:cubicBezTo>
                    <a:pt x="5780690" y="394138"/>
                    <a:pt x="5938346" y="82331"/>
                    <a:pt x="6043449" y="73572"/>
                  </a:cubicBezTo>
                  <a:cubicBezTo>
                    <a:pt x="6148552" y="64813"/>
                    <a:pt x="6202856" y="369613"/>
                    <a:pt x="6295697" y="357351"/>
                  </a:cubicBezTo>
                  <a:cubicBezTo>
                    <a:pt x="6388538" y="345089"/>
                    <a:pt x="6507656" y="0"/>
                    <a:pt x="6600497" y="0"/>
                  </a:cubicBezTo>
                  <a:cubicBezTo>
                    <a:pt x="6693338" y="0"/>
                    <a:pt x="6841358" y="268013"/>
                    <a:pt x="6915807" y="357351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D276265-287A-39B0-DA15-D0721962EC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34810" y="5108028"/>
              <a:ext cx="7062955" cy="0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F23FCBA-E381-9F1A-6C21-573341CA41B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1334810" y="3782411"/>
              <a:ext cx="0" cy="1325617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E5D1BDB-DB0B-DEF8-CD10-71FD58AE5EA9}"/>
                </a:ext>
              </a:extLst>
            </p:cNvPr>
            <p:cNvSpPr txBox="1"/>
            <p:nvPr/>
          </p:nvSpPr>
          <p:spPr>
            <a:xfrm>
              <a:off x="7619988" y="5274849"/>
              <a:ext cx="77777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time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6558F64-9271-79C2-034D-BFFBD1527AB1}"/>
                </a:ext>
              </a:extLst>
            </p:cNvPr>
            <p:cNvSpPr txBox="1"/>
            <p:nvPr/>
          </p:nvSpPr>
          <p:spPr>
            <a:xfrm>
              <a:off x="308693" y="3770045"/>
              <a:ext cx="102220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Temp.</a:t>
              </a:r>
            </a:p>
          </p:txBody>
        </p:sp>
        <p:pic>
          <p:nvPicPr>
            <p:cNvPr id="18" name="Graphic 17" descr="Thermometer with solid fill">
              <a:extLst>
                <a:ext uri="{FF2B5EF4-FFF2-40B4-BE49-F238E27FC236}">
                  <a16:creationId xmlns:a16="http://schemas.microsoft.com/office/drawing/2014/main" id="{32B0D56F-27DA-4863-CC4F-97E3E4B3C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80726" y="4174671"/>
              <a:ext cx="639067" cy="639067"/>
            </a:xfrm>
            <a:prstGeom prst="rect">
              <a:avLst/>
            </a:prstGeom>
          </p:spPr>
        </p:pic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E3AB119-BBAD-70E7-ECB1-8CE9D7BCDA2D}"/>
              </a:ext>
            </a:extLst>
          </p:cNvPr>
          <p:cNvCxnSpPr/>
          <p:nvPr/>
        </p:nvCxnSpPr>
        <p:spPr bwMode="auto">
          <a:xfrm flipV="1">
            <a:off x="6145619" y="4693883"/>
            <a:ext cx="0" cy="22721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8F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FFF3387C-18CC-049C-6BCC-9998C871A6A4}"/>
              </a:ext>
            </a:extLst>
          </p:cNvPr>
          <p:cNvSpPr/>
          <p:nvPr/>
        </p:nvSpPr>
        <p:spPr bwMode="auto">
          <a:xfrm>
            <a:off x="5932967" y="4391247"/>
            <a:ext cx="435935" cy="1018953"/>
          </a:xfrm>
          <a:prstGeom prst="ellipse">
            <a:avLst/>
          </a:prstGeom>
          <a:noFill/>
          <a:ln w="34925" cap="flat" cmpd="sng" algn="ctr">
            <a:solidFill>
              <a:srgbClr val="008F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D5DADC9-C818-86C5-CD0F-1FFAD0409FEE}"/>
              </a:ext>
            </a:extLst>
          </p:cNvPr>
          <p:cNvGrpSpPr/>
          <p:nvPr/>
        </p:nvGrpSpPr>
        <p:grpSpPr>
          <a:xfrm>
            <a:off x="5214356" y="4307299"/>
            <a:ext cx="758542" cy="1594904"/>
            <a:chOff x="4792713" y="3926166"/>
            <a:chExt cx="758542" cy="1594904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279B57A-E2CE-545A-71A3-0CF54BBDBF0B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5108028"/>
              <a:ext cx="0" cy="28267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DA32AA-2EFF-0458-A2F6-500B26F64FFD}"/>
                </a:ext>
              </a:extLst>
            </p:cNvPr>
            <p:cNvSpPr txBox="1"/>
            <p:nvPr/>
          </p:nvSpPr>
          <p:spPr>
            <a:xfrm>
              <a:off x="4792713" y="5028627"/>
              <a:ext cx="758542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+mn-lt"/>
                </a:rPr>
                <a:t>now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0B21A05A-3FBB-D6CD-5B34-AD5CC2D237E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792713" y="3926166"/>
              <a:ext cx="0" cy="118186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lgDash"/>
              <a:round/>
              <a:headEnd type="none" w="sm" len="sm"/>
              <a:tailEnd type="none" w="med" len="med"/>
            </a:ln>
            <a:effectLst/>
          </p:spPr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79F5D0-CB4E-9806-F996-CBE2A5733C53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6429736" y="202167"/>
                <a:ext cx="2151927" cy="559833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num>
                        <m:den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  <m:sub>
                          <m:r>
                            <a:rPr lang="en-US" sz="16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𝒆𝒙𝒕</m:t>
                          </m:r>
                        </m:sub>
                      </m:sSub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6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n-US" sz="1600" b="1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079F5D0-CB4E-9806-F996-CBE2A5733C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736" y="202167"/>
                <a:ext cx="2151927" cy="559833"/>
              </a:xfrm>
              <a:prstGeom prst="rect">
                <a:avLst/>
              </a:prstGeom>
              <a:blipFill>
                <a:blip r:embed="rId6"/>
                <a:stretch>
                  <a:fillRect b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6755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448ADF-6145-C388-99B7-C93E19D5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1CFBB-1A25-DC25-1359-4EBA9447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46D3A4-FC37-6D9D-EE63-8A262587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49186-75AF-396F-4450-9B0B69CE2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2895B-2B61-A046-5FFC-78EDAC72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4" name="Content Placeholder 13" descr="A screenshot of a news article&#10;&#10;AI-generated content may be incorrect.">
            <a:extLst>
              <a:ext uri="{FF2B5EF4-FFF2-40B4-BE49-F238E27FC236}">
                <a16:creationId xmlns:a16="http://schemas.microsoft.com/office/drawing/2014/main" id="{B101D112-8D74-335D-533E-28575C6464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6011" y="838200"/>
            <a:ext cx="4027578" cy="4648200"/>
          </a:xfrm>
        </p:spPr>
      </p:pic>
      <p:pic>
        <p:nvPicPr>
          <p:cNvPr id="15" name="Picture 14" descr="A person with short hair wearing a blue shirt&#10;&#10;Description automatically generated">
            <a:extLst>
              <a:ext uri="{FF2B5EF4-FFF2-40B4-BE49-F238E27FC236}">
                <a16:creationId xmlns:a16="http://schemas.microsoft.com/office/drawing/2014/main" id="{14AA5DDB-3E22-116F-C588-E856D867B26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197" y="4035605"/>
            <a:ext cx="965200" cy="8382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1CD5635-0E89-FB08-A378-EDB3B12AB943}"/>
              </a:ext>
            </a:extLst>
          </p:cNvPr>
          <p:cNvSpPr txBox="1"/>
          <p:nvPr/>
        </p:nvSpPr>
        <p:spPr>
          <a:xfrm>
            <a:off x="731791" y="5019841"/>
            <a:ext cx="1544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Meng-Chieh </a:t>
            </a:r>
          </a:p>
          <a:p>
            <a:r>
              <a:rPr lang="en-US" sz="2000" dirty="0"/>
              <a:t>(Jeremy) Lee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D944D4F-0E74-BE95-7750-0886943D52E5}"/>
              </a:ext>
            </a:extLst>
          </p:cNvPr>
          <p:cNvSpPr/>
          <p:nvPr/>
        </p:nvSpPr>
        <p:spPr bwMode="auto">
          <a:xfrm>
            <a:off x="4006011" y="4873805"/>
            <a:ext cx="446246" cy="333354"/>
          </a:xfrm>
          <a:prstGeom prst="ellipse">
            <a:avLst/>
          </a:prstGeom>
          <a:noFill/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6F6D9A7-0A74-F27E-7CFF-7AAD485C6E8F}"/>
              </a:ext>
            </a:extLst>
          </p:cNvPr>
          <p:cNvCxnSpPr/>
          <p:nvPr/>
        </p:nvCxnSpPr>
        <p:spPr bwMode="auto">
          <a:xfrm flipH="1" flipV="1">
            <a:off x="2035417" y="4169759"/>
            <a:ext cx="1921574" cy="75410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6C7B7B7-F76D-DACE-08AB-CD76DC688E9F}"/>
              </a:ext>
            </a:extLst>
          </p:cNvPr>
          <p:cNvCxnSpPr>
            <a:cxnSpLocks/>
          </p:cNvCxnSpPr>
          <p:nvPr/>
        </p:nvCxnSpPr>
        <p:spPr bwMode="auto">
          <a:xfrm flipH="1">
            <a:off x="2275803" y="5207159"/>
            <a:ext cx="1730208" cy="474659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8867394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24BD7-A96B-C475-FFCE-05943AFDA2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0A6D6-856C-91A5-A4BD-460D064F8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Currently: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0D188-5367-3A6E-40BC-CB4FAD39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EAC1E-4D71-BE7C-0E17-AD960BB0F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0753-8072-DB3B-C715-A900D85CF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704B0D0-28D8-943E-8AF5-47AD75DCA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warning – human responds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6A44D65-9EDF-8A26-467E-8E6A88B64BC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059" y="3263623"/>
            <a:ext cx="1628775" cy="771525"/>
          </a:xfrm>
          <a:prstGeom prst="rect">
            <a:avLst/>
          </a:prstGeom>
        </p:spPr>
      </p:pic>
      <p:pic>
        <p:nvPicPr>
          <p:cNvPr id="10" name="Graphic 9" descr="Alarm Ringing with solid fill">
            <a:extLst>
              <a:ext uri="{FF2B5EF4-FFF2-40B4-BE49-F238E27FC236}">
                <a16:creationId xmlns:a16="http://schemas.microsoft.com/office/drawing/2014/main" id="{D6EFA01C-B387-0862-6AF5-1D688747AF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0712" y="3263623"/>
            <a:ext cx="638175" cy="638175"/>
          </a:xfrm>
          <a:prstGeom prst="rect">
            <a:avLst/>
          </a:prstGeom>
        </p:spPr>
      </p:pic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77939B94-6F61-15F2-2B9C-B2A03D410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837" y="2762484"/>
            <a:ext cx="463273" cy="4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7" descr="A picture containing text, screenshot, bird of prey, different&#10;&#10;Description automatically generated">
            <a:extLst>
              <a:ext uri="{FF2B5EF4-FFF2-40B4-BE49-F238E27FC236}">
                <a16:creationId xmlns:a16="http://schemas.microsoft.com/office/drawing/2014/main" id="{01F1F0FB-EF56-9949-41D2-0D985684BDA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0367" y="2762484"/>
            <a:ext cx="542358" cy="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phic 19" descr="Walk with solid fill">
            <a:extLst>
              <a:ext uri="{FF2B5EF4-FFF2-40B4-BE49-F238E27FC236}">
                <a16:creationId xmlns:a16="http://schemas.microsoft.com/office/drawing/2014/main" id="{84B8CE96-C96E-5F41-71B2-D45976FE85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338887" y="3081036"/>
            <a:ext cx="870014" cy="914400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F912995E-0739-D6D1-3C5C-CA8F0D966EB0}"/>
              </a:ext>
            </a:extLst>
          </p:cNvPr>
          <p:cNvSpPr/>
          <p:nvPr/>
        </p:nvSpPr>
        <p:spPr bwMode="auto">
          <a:xfrm>
            <a:off x="2076450" y="3409347"/>
            <a:ext cx="695325" cy="257778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C3ADA33-D0AB-EEAE-5EB1-F174F04C66B9}"/>
              </a:ext>
            </a:extLst>
          </p:cNvPr>
          <p:cNvSpPr/>
          <p:nvPr/>
        </p:nvSpPr>
        <p:spPr bwMode="auto">
          <a:xfrm>
            <a:off x="4846509" y="3372557"/>
            <a:ext cx="695325" cy="257778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1886D60-6BEE-66E2-0BB8-FA40070B01CC}"/>
              </a:ext>
            </a:extLst>
          </p:cNvPr>
          <p:cNvSpPr/>
          <p:nvPr/>
        </p:nvSpPr>
        <p:spPr bwMode="auto">
          <a:xfrm flipH="1" flipV="1">
            <a:off x="2076450" y="4135906"/>
            <a:ext cx="4716967" cy="598372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in white overalls holding a wooden box&#10;&#10;AI-generated content may be incorrect.">
            <a:extLst>
              <a:ext uri="{FF2B5EF4-FFF2-40B4-BE49-F238E27FC236}">
                <a16:creationId xmlns:a16="http://schemas.microsoft.com/office/drawing/2014/main" id="{BE126FC7-D671-659C-D8A0-6C47FF42305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90" y="3630335"/>
            <a:ext cx="8503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79576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165B9-5A31-35AD-1CF3-309887B37F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DA011-E537-574A-C10B-646E82975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Challenge: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1C919-5E69-5B40-3EA8-362E56AAB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EEB15-3739-9DD1-7368-CF9D54709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8556A-9937-FE7F-AF44-B6D767D1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38CC4A-8072-22F5-6853-09F3E6F87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Control (beyond forecasting)</a:t>
            </a:r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CD3D3E1-EBB0-C3FD-0F25-250761328A5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5059" y="3263623"/>
            <a:ext cx="1628775" cy="771525"/>
          </a:xfrm>
          <a:prstGeom prst="rect">
            <a:avLst/>
          </a:prstGeom>
        </p:spPr>
      </p:pic>
      <p:pic>
        <p:nvPicPr>
          <p:cNvPr id="10" name="Graphic 9" descr="Alarm Ringing with solid fill">
            <a:extLst>
              <a:ext uri="{FF2B5EF4-FFF2-40B4-BE49-F238E27FC236}">
                <a16:creationId xmlns:a16="http://schemas.microsoft.com/office/drawing/2014/main" id="{2DFDBFC8-65C8-4F03-7398-A42D04230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00712" y="3263623"/>
            <a:ext cx="638175" cy="638175"/>
          </a:xfrm>
          <a:prstGeom prst="rect">
            <a:avLst/>
          </a:prstGeom>
        </p:spPr>
      </p:pic>
      <p:pic>
        <p:nvPicPr>
          <p:cNvPr id="1026" name="Picture 2">
            <a:hlinkClick r:id="rId5"/>
            <a:extLst>
              <a:ext uri="{FF2B5EF4-FFF2-40B4-BE49-F238E27FC236}">
                <a16:creationId xmlns:a16="http://schemas.microsoft.com/office/drawing/2014/main" id="{6094A2DE-6427-5A3E-DCDF-966CA6C9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0837" y="2762484"/>
            <a:ext cx="463273" cy="4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Content Placeholder 7" descr="A picture containing text, screenshot, bird of prey, different&#10;&#10;Description automatically generated">
            <a:extLst>
              <a:ext uri="{FF2B5EF4-FFF2-40B4-BE49-F238E27FC236}">
                <a16:creationId xmlns:a16="http://schemas.microsoft.com/office/drawing/2014/main" id="{0BD66170-B72E-D550-E4E5-CB654FE1FCF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10367" y="2762484"/>
            <a:ext cx="542358" cy="396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phic 19" descr="Walk with solid fill">
            <a:extLst>
              <a:ext uri="{FF2B5EF4-FFF2-40B4-BE49-F238E27FC236}">
                <a16:creationId xmlns:a16="http://schemas.microsoft.com/office/drawing/2014/main" id="{C7B2AB30-9F69-DB77-E814-2A8D9AD6EE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6338887" y="3081036"/>
            <a:ext cx="870014" cy="914400"/>
          </a:xfrm>
          <a:prstGeom prst="rect">
            <a:avLst/>
          </a:prstGeom>
        </p:spPr>
      </p:pic>
      <p:sp>
        <p:nvSpPr>
          <p:cNvPr id="23" name="Freeform 22">
            <a:extLst>
              <a:ext uri="{FF2B5EF4-FFF2-40B4-BE49-F238E27FC236}">
                <a16:creationId xmlns:a16="http://schemas.microsoft.com/office/drawing/2014/main" id="{2C743270-096C-602B-4840-B3B7D5CD9D02}"/>
              </a:ext>
            </a:extLst>
          </p:cNvPr>
          <p:cNvSpPr/>
          <p:nvPr/>
        </p:nvSpPr>
        <p:spPr bwMode="auto">
          <a:xfrm>
            <a:off x="2076450" y="3409347"/>
            <a:ext cx="695325" cy="257778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3B34D1FC-FA0F-054E-7788-8F3F615831A3}"/>
              </a:ext>
            </a:extLst>
          </p:cNvPr>
          <p:cNvSpPr/>
          <p:nvPr/>
        </p:nvSpPr>
        <p:spPr bwMode="auto">
          <a:xfrm>
            <a:off x="4846509" y="3372557"/>
            <a:ext cx="695325" cy="257778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1C7F36C-C7B8-6EE2-5B7C-1C1DCCAE8769}"/>
              </a:ext>
            </a:extLst>
          </p:cNvPr>
          <p:cNvSpPr/>
          <p:nvPr/>
        </p:nvSpPr>
        <p:spPr bwMode="auto">
          <a:xfrm rot="1897807" flipH="1" flipV="1">
            <a:off x="1886573" y="4620707"/>
            <a:ext cx="1364575" cy="304801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">
            <a:hlinkClick r:id="rId5"/>
            <a:extLst>
              <a:ext uri="{FF2B5EF4-FFF2-40B4-BE49-F238E27FC236}">
                <a16:creationId xmlns:a16="http://schemas.microsoft.com/office/drawing/2014/main" id="{927424D7-9EEE-71D1-15BD-28D5D365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927" y="4461097"/>
            <a:ext cx="463273" cy="463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05A32ACC-7108-9195-7E77-B1C48AF66562}"/>
              </a:ext>
            </a:extLst>
          </p:cNvPr>
          <p:cNvSpPr/>
          <p:nvPr/>
        </p:nvSpPr>
        <p:spPr bwMode="auto">
          <a:xfrm rot="8155784">
            <a:off x="4957146" y="4313828"/>
            <a:ext cx="1326806" cy="350912"/>
          </a:xfrm>
          <a:custGeom>
            <a:avLst/>
            <a:gdLst>
              <a:gd name="connsiteX0" fmla="*/ 0 w 695325"/>
              <a:gd name="connsiteY0" fmla="*/ 257778 h 257778"/>
              <a:gd name="connsiteX1" fmla="*/ 295275 w 695325"/>
              <a:gd name="connsiteY1" fmla="*/ 603 h 257778"/>
              <a:gd name="connsiteX2" fmla="*/ 695325 w 695325"/>
              <a:gd name="connsiteY2" fmla="*/ 200628 h 257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5325" h="257778">
                <a:moveTo>
                  <a:pt x="0" y="257778"/>
                </a:moveTo>
                <a:cubicBezTo>
                  <a:pt x="89694" y="133953"/>
                  <a:pt x="179388" y="10128"/>
                  <a:pt x="295275" y="603"/>
                </a:cubicBezTo>
                <a:cubicBezTo>
                  <a:pt x="411163" y="-8922"/>
                  <a:pt x="553244" y="95853"/>
                  <a:pt x="695325" y="200628"/>
                </a:cubicBezTo>
              </a:path>
            </a:pathLst>
          </a:custGeom>
          <a:noFill/>
          <a:ln w="63500" cap="flat" cmpd="sng" algn="ctr">
            <a:solidFill>
              <a:srgbClr val="C00000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C2F85FD-5584-DA93-FA40-5A8B12042BB1}"/>
              </a:ext>
            </a:extLst>
          </p:cNvPr>
          <p:cNvSpPr txBox="1"/>
          <p:nvPr/>
        </p:nvSpPr>
        <p:spPr>
          <a:xfrm>
            <a:off x="6219233" y="4932734"/>
            <a:ext cx="1378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P.I.D.</a:t>
            </a:r>
          </a:p>
          <a:p>
            <a:r>
              <a:rPr lang="en-US" sz="2400" dirty="0"/>
              <a:t>controller</a:t>
            </a:r>
          </a:p>
        </p:txBody>
      </p:sp>
      <p:pic>
        <p:nvPicPr>
          <p:cNvPr id="30" name="Graphic 29" descr="Fan with solid fill">
            <a:extLst>
              <a:ext uri="{FF2B5EF4-FFF2-40B4-BE49-F238E27FC236}">
                <a16:creationId xmlns:a16="http://schemas.microsoft.com/office/drawing/2014/main" id="{03B442D5-53CB-3E4E-E14B-33BFFFC5BA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44727" y="4568832"/>
            <a:ext cx="668839" cy="668839"/>
          </a:xfrm>
          <a:prstGeom prst="rect">
            <a:avLst/>
          </a:prstGeom>
        </p:spPr>
      </p:pic>
      <p:pic>
        <p:nvPicPr>
          <p:cNvPr id="32" name="Graphic 31" descr="Bonfire with solid fill">
            <a:extLst>
              <a:ext uri="{FF2B5EF4-FFF2-40B4-BE49-F238E27FC236}">
                <a16:creationId xmlns:a16="http://schemas.microsoft.com/office/drawing/2014/main" id="{C5EE19AA-EE71-184E-E053-92C2BB676B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33681" y="4623254"/>
            <a:ext cx="554407" cy="5544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1A5D7CB-2C9C-F8FD-65A3-297C0E5295F5}"/>
              </a:ext>
            </a:extLst>
          </p:cNvPr>
          <p:cNvSpPr txBox="1"/>
          <p:nvPr/>
        </p:nvSpPr>
        <p:spPr>
          <a:xfrm>
            <a:off x="3614747" y="5128908"/>
            <a:ext cx="11063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Cooler/</a:t>
            </a:r>
          </a:p>
          <a:p>
            <a:r>
              <a:rPr lang="en-US" sz="2400" dirty="0"/>
              <a:t>heater</a:t>
            </a:r>
          </a:p>
        </p:txBody>
      </p:sp>
      <p:pic>
        <p:nvPicPr>
          <p:cNvPr id="34" name="Picture 33" descr="A person in white overalls holding a wooden box&#10;&#10;AI-generated content may be incorrect.">
            <a:extLst>
              <a:ext uri="{FF2B5EF4-FFF2-40B4-BE49-F238E27FC236}">
                <a16:creationId xmlns:a16="http://schemas.microsoft.com/office/drawing/2014/main" id="{1FC12763-D05C-20F6-D30B-4FD087833C21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090" y="3630335"/>
            <a:ext cx="850339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1484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6" name="Rectangle 2056">
            <a:extLst>
              <a:ext uri="{FF2B5EF4-FFF2-40B4-BE49-F238E27FC236}">
                <a16:creationId xmlns:a16="http://schemas.microsoft.com/office/drawing/2014/main" id="{CD343A7B-9035-A69B-5F80-6E8A33ED5F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>
                <a:ea typeface="ＭＳ Ｐゴシック" panose="020B0600070205080204" pitchFamily="34" charset="-128"/>
              </a:rPr>
              <a:t>CONGRATULATIONS!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0482" name="Date Placeholder 2">
            <a:extLst>
              <a:ext uri="{FF2B5EF4-FFF2-40B4-BE49-F238E27FC236}">
                <a16:creationId xmlns:a16="http://schemas.microsoft.com/office/drawing/2014/main" id="{EF849F8B-89DE-3171-BFD9-11B4B2FA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0483" name="Footer Placeholder 3">
            <a:extLst>
              <a:ext uri="{FF2B5EF4-FFF2-40B4-BE49-F238E27FC236}">
                <a16:creationId xmlns:a16="http://schemas.microsoft.com/office/drawing/2014/main" id="{22403E3D-BBA8-7555-E7EF-3B5C2DC92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0484" name="Slide Number Placeholder 4">
            <a:extLst>
              <a:ext uri="{FF2B5EF4-FFF2-40B4-BE49-F238E27FC236}">
                <a16:creationId xmlns:a16="http://schemas.microsoft.com/office/drawing/2014/main" id="{BD8BD19A-ACAF-401B-F630-F05D6E2D3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D733A3D-6196-034D-9F13-BE92BC076075}" type="slidenum">
              <a:rPr lang="en-US" altLang="en-US" sz="1400"/>
              <a:pPr/>
              <a:t>2</a:t>
            </a:fld>
            <a:endParaRPr lang="en-US" altLang="en-US" sz="1400"/>
          </a:p>
        </p:txBody>
      </p:sp>
      <p:sp>
        <p:nvSpPr>
          <p:cNvPr id="20485" name="WordArt 2053">
            <a:extLst>
              <a:ext uri="{FF2B5EF4-FFF2-40B4-BE49-F238E27FC236}">
                <a16:creationId xmlns:a16="http://schemas.microsoft.com/office/drawing/2014/main" id="{E6909005-57DD-5EB8-17F0-648E877536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2150" y="2963863"/>
            <a:ext cx="7793038" cy="28670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 dirty="0">
                <a:ln w="9525">
                  <a:solidFill>
                    <a:schemeClr val="accent1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Welcome to CMU!</a:t>
            </a:r>
          </a:p>
        </p:txBody>
      </p:sp>
      <p:pic>
        <p:nvPicPr>
          <p:cNvPr id="20487" name="Picture 14" descr="firework101">
            <a:extLst>
              <a:ext uri="{FF2B5EF4-FFF2-40B4-BE49-F238E27FC236}">
                <a16:creationId xmlns:a16="http://schemas.microsoft.com/office/drawing/2014/main" id="{9B105C0A-8B2D-C35C-6CE3-C37BA066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7788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13" descr="celebration_clipart_party_2">
            <a:extLst>
              <a:ext uri="{FF2B5EF4-FFF2-40B4-BE49-F238E27FC236}">
                <a16:creationId xmlns:a16="http://schemas.microsoft.com/office/drawing/2014/main" id="{E080186D-333E-7BA6-13B6-FD2AE296B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7675" y="635000"/>
            <a:ext cx="7032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B6BAEB-666F-4327-CA7C-B4251B493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A4F1319F-9339-5080-9FAC-5BF67A889B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459CDECC-2AC4-9124-4923-AEC3D24F7F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Q+A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P1: Electronic Bee Vet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P2: Human trafficking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P3: </a:t>
            </a:r>
            <a:r>
              <a:rPr lang="en-US" altLang="en-US" dirty="0" err="1">
                <a:ea typeface="ＭＳ Ｐゴシック" panose="020B0600070205080204" pitchFamily="34" charset="-128"/>
              </a:rPr>
              <a:t>phonecall</a:t>
            </a:r>
            <a:r>
              <a:rPr lang="en-US" altLang="en-US" dirty="0">
                <a:ea typeface="ＭＳ Ｐゴシック" panose="020B0600070205080204" pitchFamily="34" charset="-128"/>
              </a:rPr>
              <a:t> net. fraud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8B94DC5B-BD57-EC5D-E8F8-774AB1D1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DB713871-44E4-285A-655D-FB2917E7E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E3349DE4-9AA4-B99A-4DF3-77035784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45181A1-7EA3-5847-844C-3EA8F1C4CC21}" type="slidenum">
              <a:rPr lang="en-US" altLang="en-US" sz="1400"/>
              <a:pPr/>
              <a:t>20</a:t>
            </a:fld>
            <a:endParaRPr lang="en-US" altLang="en-US" sz="1400"/>
          </a:p>
        </p:txBody>
      </p:sp>
      <p:pic>
        <p:nvPicPr>
          <p:cNvPr id="2" name="Graphic 1" descr="Eagle with solid fill">
            <a:extLst>
              <a:ext uri="{FF2B5EF4-FFF2-40B4-BE49-F238E27FC236}">
                <a16:creationId xmlns:a16="http://schemas.microsoft.com/office/drawing/2014/main" id="{871ADAB0-F3FB-D003-894E-DE8BCFB73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0716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121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Problem#1 </a:t>
            </a:r>
            <a:r>
              <a:rPr lang="en-US" dirty="0" err="1"/>
              <a:t>dfn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find near-duplicate escort ads -&gt; human trafficking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593D359-84CB-2443-83BF-8EFF7B26AC81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5A8C825-4A0F-9D44-867C-20833CF228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067DF39-CDC3-7A4F-8DAC-EF951B6FADE2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D1740218-CCA8-AA4F-918C-E200D328BFB8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3A41DA5-A474-3948-AE2B-FA1359D47DB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1D582B-1E26-9042-BDB9-D72C69ADD10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49D0393-F518-164E-B01D-B7E9E9EBCA8E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188E995-341D-5E48-8F40-775EA1858B8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48E9CC9-1DC7-C248-AD8D-AD124BD12C8A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3F82D9F-10DC-6244-86B6-3DAA3F32FF33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481F162-42D7-4048-A206-DF5FE860B82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51A89B0F-0F1D-974D-A029-6B34778847B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68988AA-AEB4-4F4B-A103-E5CB44ECB5EA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447D4A0-C863-194C-93C4-B7D13377EF30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608789B-C9E6-2E44-AFAA-DE1D2401F37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04ECB23-985D-A34E-9FBE-5B672113600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88C779A-69DE-EE47-B4E2-682C535C1E7E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C527599-572F-8E4C-9CFC-EF9FCF6AAB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BD7E1DC-A357-294F-AE74-A810F72F0A9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0C34E04-75A2-794F-9036-6CAB867862FB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91DBEBAE-73CB-7B42-A1A8-6D8ECBFAAC6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0B9F5AF-D8B5-E643-ABCF-F479989EBE61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7CA6767-A44F-4441-8A76-B0E059A28741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EBAFECA-2B0F-0442-BA18-194E1233778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3C474C1-AC70-724E-AD66-6AAF2671ED38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3B89A70-C98D-764B-9655-477F89C1EA4D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BD226EF-C1FF-6E4E-A0BF-0B58E4903748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43BD6606-54B0-2B49-8C5B-60517BB40E79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095202E3-6B7B-5E42-AE93-E5B8F227B1ED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96D1B9AF-9A7E-8B44-9E8D-64D77F17EB1D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8605AC0-72A0-E94A-90A6-84AB5B5A9757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4A9C4B4-F2A4-1746-9A42-66FB5B0C31EA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6027862-5073-CD46-A5B2-2D3ADF3843CB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777DD75E-5F80-5F4B-A623-489FA61AB7C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CFA6D9D0-C066-D54F-8349-F93D56CDDCA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406E1AD5-F6F2-D846-AE22-5A76E3412CA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F7AA22B4-FB10-764E-B865-16B1D0ED6C4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DE9EBBF-D619-B145-848D-4E10C87A79BE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112EF4BD-57F9-DA44-B611-75FF19DDE0C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984A1A6-4DC2-F949-83FC-6F930DD7219E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BD45EE7D-BBA0-5B4F-9BE4-A1052D555128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001FB0D-3DDF-4A46-AE6E-4382F19006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6A41897-6C51-3649-8312-F497178C5FEC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D010EB0A-7859-A447-A362-71CB6FEEEBA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71DA04BE-6B60-AB44-A475-20B9AB2A6C49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0776CB3-6F3C-F741-846D-7628AF5F81CB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DA0159A-B657-D043-B57F-3EAE8A6E9AC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8199DE47-EE2A-E340-95B1-B0BFEA0CD9E1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BFCFD75-CE99-154A-A7E5-327EB5A5672A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F3FD4C2-E758-9743-A3AB-1152296ADFEC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85BA602F-0052-1947-92A2-8D63C02B01B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EC8AED4-6937-F944-8144-70EC6A1A53C5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198BBAEE-E268-B448-BA4D-7EA9836C251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340B7A9-FD74-3143-AF9F-73705FFF0981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9BA7B63-A00B-E845-9C09-D779C85A268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8F5C745E-3FED-2040-BA0F-DED8F36BF670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CA1A1456-EF5F-9C4F-A60F-C25976244AB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D8AB6F2B-8BF0-C54D-9BEF-B152D595CA3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14130D9-7924-A14A-8BCF-E8AA7E947191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3A2EBCD-584F-F245-8E84-29CC3577FD71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680833083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86E61-FDAE-E60D-EB90-D39689B9E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39E4-080C-BFFC-494C-B9973B86D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Problem#1 </a:t>
            </a:r>
            <a:r>
              <a:rPr lang="en-US" dirty="0" err="1"/>
              <a:t>dfn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DCBD2-700A-373E-420F-120727DED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find near-duplicate escort ads -&gt; human trafficking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BA5D8-215A-8721-4440-EEEED024D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05518F-DD96-F5C0-DCB7-5CA61684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61F54-350E-A07B-5782-CBFBE568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C92ED9B-65F2-C94C-6ABB-8C81EB41E66F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50BC31D9-38BF-586D-B6C9-60CD28E35871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1639C09-9D49-3DD6-65C8-B43E55A0562E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6475CCA-F6F6-2745-EE23-B6231C6737FE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7E2B3516-97A6-8430-A8CE-A0F6B22EA0D9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B68237A-9519-B8F2-AA31-31E4D8D95C1B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C643A9FB-FE99-50B9-A4C2-5255298A6BC4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49726AC-3681-59CD-12B4-16017AA0351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5EBFA5D3-E627-8410-1F40-845F5F1691E9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0972435-AE86-AC44-A7B4-C6A723C9D2ED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E83176E-7EFE-5F55-4261-88F4D9B6EB07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ADE69D28-A8A6-3883-CCEA-1D69024AA77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021D474-D493-83CE-616A-E49807041286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0692BBE3-B9BB-56E1-7C31-AAA8C5F32E4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B523F10-447F-842D-3D7A-35175162C27E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48767AE-A540-EDE2-0901-D24806C765F6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CE6D8AA-B25E-BA22-B737-B8AB3DF26E26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DED41EE2-1E95-90F2-A506-86C5B5AABECF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34A16E2-E717-3D49-06D5-2B6AA7ED6D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2C9627E-AE06-46A5-FDBF-4225A708D995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771F413-2932-1FCA-8C00-A4B95611010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9D5A302-85E1-6C2C-46D9-3D8E3C9BDFD4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0E47329D-EC75-E3AE-6F76-0B735151D19C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7BDBE96-3859-15BA-6687-126A2ADEB4F5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B843A4A2-0CB4-5D5E-71D7-118CEB34B1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1F83203-BEB8-5312-AEB2-0CBA019848CF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F1A0913-56DB-5F71-8AE9-E5E54DF9938B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17F15F79-9ABD-1174-C6EA-D0905AC459C1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5A362D9C-D224-4B3F-3FE7-BD0F73CDE5E2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53BB5C1E-74DA-2359-90F6-B33B1AEDD504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E105E2EB-7BD5-EDDA-366F-92441A555936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7FD36BB-F2EB-2EC7-96DA-34DBEBCC59F7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884C2C8-585F-CB33-DFC8-1D6B9B8FE318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94445EC-FD73-A376-EE8E-07B98E7B5C75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F9D6F253-0161-496C-C318-FC73837CC19E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69904123-38CD-0BEB-4916-3D0BADB2DD4A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B511F9E8-D27F-B00E-54D8-A9B6AA358EA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982F15B4-BA84-5E2D-BCC8-488B7C9DF1FB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26643B7-2072-D2FA-7515-3F1B4A89684D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E987C83-320B-1CCC-7D08-9736819076C7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6933C625-67C6-C063-2D3F-AE8E62EF916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595A6D6-D376-0794-AE67-52DD6CD87A03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B6C0181-47B6-61F0-A227-3FA865279ECF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C36B235-8293-4C27-8CD8-41A8BAB9072B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658440F2-6865-C7BB-0361-9862EA96DA70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F1D3661E-C1A5-D589-5BBC-79A888D2D7D8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6F08C906-086B-3C46-8528-627CA04DBF4A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39383E86-8E8E-8EED-4C1E-F90BBCBA2E53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F203340C-4996-6C18-86FA-FF78B0D4ABD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F5E0213C-B31D-A703-9AC3-D93BE170012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23B721BD-8F74-EBBD-7A7C-9D7A9CF6C09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23F3B334-B06A-BE12-9B09-6CAED8F1C6E1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77A1B5B-E630-9886-644C-BCC0FE64C86C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F3A2F84-EDB9-B5FC-41EB-D7864968FD7C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5E066E32-3748-FEF6-B792-CF46F55B8E61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90DDE397-AE27-65BB-2F97-9630C5163E4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AD62A04C-925F-0616-AC31-56D94C606BD7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0D9A9226-B76A-7F24-8686-B1D38E4181A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C5F367F5-4B0E-1AEE-82AC-26847309612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3B1E385C-707F-74C8-051F-004659E6D8BF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0CC5658-49EB-16AE-D80B-198A4ED17AFD}"/>
              </a:ext>
            </a:extLst>
          </p:cNvPr>
          <p:cNvGrpSpPr/>
          <p:nvPr/>
        </p:nvGrpSpPr>
        <p:grpSpPr>
          <a:xfrm>
            <a:off x="5883064" y="2863241"/>
            <a:ext cx="2196662" cy="1069018"/>
            <a:chOff x="5883064" y="2863241"/>
            <a:chExt cx="2196662" cy="10690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FE21FDA-02FE-DC45-7E0C-8466CC80E86A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123456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9ECBED-E834-F786-F096-2EF71BF3702C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7C851D9-FF01-7B80-8322-A4EC2B7D1771}"/>
              </a:ext>
            </a:extLst>
          </p:cNvPr>
          <p:cNvGrpSpPr/>
          <p:nvPr/>
        </p:nvGrpSpPr>
        <p:grpSpPr>
          <a:xfrm>
            <a:off x="5883064" y="4077555"/>
            <a:ext cx="2196662" cy="1069018"/>
            <a:chOff x="5883064" y="2863241"/>
            <a:chExt cx="2196662" cy="106901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D066283-9FF4-1D3E-1CAB-CA75CE7104FD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987654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D1A6ABF7-E56C-397B-B8C1-9D849006366D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2F65768E-CAB6-23BF-26F5-79526673A126}"/>
              </a:ext>
            </a:extLst>
          </p:cNvPr>
          <p:cNvGrpSpPr/>
          <p:nvPr/>
        </p:nvGrpSpPr>
        <p:grpSpPr>
          <a:xfrm>
            <a:off x="5883064" y="5304588"/>
            <a:ext cx="2196662" cy="1069018"/>
            <a:chOff x="5883064" y="2863241"/>
            <a:chExt cx="2196662" cy="10690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5FEB6E1A-D1BF-4447-2087-5F72241A1FC1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456789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FAC03A37-E651-F914-948F-16E2BEC6BE3D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478163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B47EE-13C6-1586-3482-A211351DA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4E6B4-7EF7-E97F-B735-064741C81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Problem#1 </a:t>
            </a:r>
            <a:r>
              <a:rPr lang="en-US" dirty="0" err="1"/>
              <a:t>dfn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5F5B-3C49-0A33-3D50-9B9D4E07B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find near-duplicate escort ads -&gt; human trafficking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3731C-CE7D-FECA-7C93-3FC35C88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2EBB3-1731-D0B3-67BB-C2A0829D8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D4C85-CF3C-AD00-29A6-1B819C555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9A06BC-8BD2-FBD8-DD2D-6FB82BF36C8F}"/>
              </a:ext>
            </a:extLst>
          </p:cNvPr>
          <p:cNvGrpSpPr/>
          <p:nvPr/>
        </p:nvGrpSpPr>
        <p:grpSpPr>
          <a:xfrm>
            <a:off x="832202" y="3545009"/>
            <a:ext cx="1006867" cy="410967"/>
            <a:chOff x="832207" y="3678148"/>
            <a:chExt cx="1006867" cy="410967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13E7ECB1-3632-D50B-0613-08F5D8198C46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74E677A-6681-7D8E-55DD-0BBDE2F9228C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512991-9998-F474-E5AE-41BA8F26AD0C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75576F6-5B85-9B82-5E08-9975DBD10D41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D0584AD-715E-733D-6B69-6997E7923083}"/>
              </a:ext>
            </a:extLst>
          </p:cNvPr>
          <p:cNvGrpSpPr/>
          <p:nvPr/>
        </p:nvGrpSpPr>
        <p:grpSpPr>
          <a:xfrm>
            <a:off x="832198" y="4077555"/>
            <a:ext cx="1006867" cy="410967"/>
            <a:chOff x="832207" y="3678148"/>
            <a:chExt cx="1006867" cy="410967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1098574E-911E-4208-BB88-48EFA7344377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A226D1A-228B-CDA4-40D0-54038E51CB8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A933646-37A7-7AE3-9F92-451332A799E0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40CEA42-3DA2-6720-5F60-5ED203F9DB9A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BC2AA29-FD9D-614D-BC00-C04CC429CD08}"/>
              </a:ext>
            </a:extLst>
          </p:cNvPr>
          <p:cNvGrpSpPr/>
          <p:nvPr/>
        </p:nvGrpSpPr>
        <p:grpSpPr>
          <a:xfrm>
            <a:off x="832197" y="5012073"/>
            <a:ext cx="1006867" cy="618163"/>
            <a:chOff x="832207" y="3678148"/>
            <a:chExt cx="1006867" cy="618163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9BACDCF1-C12A-DB68-C0FE-17AD25326C91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618163"/>
            </a:xfrm>
            <a:prstGeom prst="roundRect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3C48321-36E9-B5C4-D115-DF527F691158}"/>
                </a:ext>
              </a:extLst>
            </p:cNvPr>
            <p:cNvCxnSpPr/>
            <p:nvPr/>
          </p:nvCxnSpPr>
          <p:spPr bwMode="auto">
            <a:xfrm>
              <a:off x="965771" y="3770616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1AB3C5C-1905-EEE1-FBC2-3E911D6D952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892192"/>
              <a:ext cx="482887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C402D2D-8CBA-97D5-4787-101A667C888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ABB234-0514-9DBC-86B0-AE8B2ADA53F1}"/>
              </a:ext>
            </a:extLst>
          </p:cNvPr>
          <p:cNvCxnSpPr/>
          <p:nvPr/>
        </p:nvCxnSpPr>
        <p:spPr bwMode="auto">
          <a:xfrm>
            <a:off x="965759" y="5489823"/>
            <a:ext cx="73973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A2E3ABB-58C3-2038-9CB2-FDE3FFE17388}"/>
              </a:ext>
            </a:extLst>
          </p:cNvPr>
          <p:cNvGrpSpPr/>
          <p:nvPr/>
        </p:nvGrpSpPr>
        <p:grpSpPr>
          <a:xfrm>
            <a:off x="832198" y="5778357"/>
            <a:ext cx="1006867" cy="410967"/>
            <a:chOff x="832207" y="3678148"/>
            <a:chExt cx="1006867" cy="410967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F6E1F5C-1484-170D-C070-7EA43DA400AD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42ED081-2802-AF0C-CB5A-BF5DAF02D9F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6BE8D24-5444-E30D-5536-8C104E51EB2F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A73296-AAA9-48AD-D198-67206FCB7EC6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76EDFE75-6D7D-D427-24E8-61C3F5BB4102}"/>
              </a:ext>
            </a:extLst>
          </p:cNvPr>
          <p:cNvSpPr txBox="1"/>
          <p:nvPr/>
        </p:nvSpPr>
        <p:spPr>
          <a:xfrm>
            <a:off x="1012464" y="4310013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…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5E0B27-5BA9-C9EA-FA2F-C1CFF413AD67}"/>
              </a:ext>
            </a:extLst>
          </p:cNvPr>
          <p:cNvGrpSpPr/>
          <p:nvPr/>
        </p:nvGrpSpPr>
        <p:grpSpPr>
          <a:xfrm>
            <a:off x="832197" y="2917426"/>
            <a:ext cx="1006867" cy="410967"/>
            <a:chOff x="832207" y="3678148"/>
            <a:chExt cx="1006867" cy="410967"/>
          </a:xfrm>
        </p:grpSpPr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8A42E259-8A39-2536-9077-2BF4602B2D0A}"/>
                </a:ext>
              </a:extLst>
            </p:cNvPr>
            <p:cNvSpPr/>
            <p:nvPr/>
          </p:nvSpPr>
          <p:spPr bwMode="auto">
            <a:xfrm>
              <a:off x="832207" y="3678148"/>
              <a:ext cx="1006867" cy="410967"/>
            </a:xfrm>
            <a:prstGeom prst="roundRect">
              <a:avLst/>
            </a:prstGeom>
            <a:noFill/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CB02DC40-B420-7F9E-CBDF-2D3D24C85AA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65771" y="3770616"/>
              <a:ext cx="40069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5C7957-EEAB-870F-7DBB-269DB8319F64}"/>
                </a:ext>
              </a:extLst>
            </p:cNvPr>
            <p:cNvCxnSpPr/>
            <p:nvPr/>
          </p:nvCxnSpPr>
          <p:spPr bwMode="auto">
            <a:xfrm>
              <a:off x="965771" y="3892192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4BA9BFC-A655-38B5-50C2-2F0E55214D30}"/>
                </a:ext>
              </a:extLst>
            </p:cNvPr>
            <p:cNvCxnSpPr/>
            <p:nvPr/>
          </p:nvCxnSpPr>
          <p:spPr bwMode="auto">
            <a:xfrm>
              <a:off x="965771" y="4013770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</p:grpSp>
      <p:sp>
        <p:nvSpPr>
          <p:cNvPr id="7" name="Left Arrow 6">
            <a:extLst>
              <a:ext uri="{FF2B5EF4-FFF2-40B4-BE49-F238E27FC236}">
                <a16:creationId xmlns:a16="http://schemas.microsoft.com/office/drawing/2014/main" id="{10DC4B8B-859D-87A7-BECA-E9A89710F202}"/>
              </a:ext>
            </a:extLst>
          </p:cNvPr>
          <p:cNvSpPr/>
          <p:nvPr/>
        </p:nvSpPr>
        <p:spPr bwMode="auto">
          <a:xfrm>
            <a:off x="2157572" y="301802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Left Arrow 34">
            <a:extLst>
              <a:ext uri="{FF2B5EF4-FFF2-40B4-BE49-F238E27FC236}">
                <a16:creationId xmlns:a16="http://schemas.microsoft.com/office/drawing/2014/main" id="{43439778-3BDA-6CFE-FCED-0EF8E90E3F5B}"/>
              </a:ext>
            </a:extLst>
          </p:cNvPr>
          <p:cNvSpPr/>
          <p:nvPr/>
        </p:nvSpPr>
        <p:spPr bwMode="auto">
          <a:xfrm>
            <a:off x="2157571" y="4143467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64F26D4F-104B-3F71-C53F-C044C60D0FE8}"/>
              </a:ext>
            </a:extLst>
          </p:cNvPr>
          <p:cNvSpPr/>
          <p:nvPr/>
        </p:nvSpPr>
        <p:spPr bwMode="auto">
          <a:xfrm>
            <a:off x="2157571" y="5907210"/>
            <a:ext cx="288533" cy="243154"/>
          </a:xfrm>
          <a:prstGeom prst="leftArrow">
            <a:avLst/>
          </a:prstGeom>
          <a:solidFill>
            <a:srgbClr val="C00000"/>
          </a:solidFill>
          <a:ln w="3175" cap="flat" cmpd="sng" algn="ctr">
            <a:solidFill>
              <a:srgbClr val="C00000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DCE4207A-0F2E-CEB2-7151-3F5BAF726D15}"/>
              </a:ext>
            </a:extLst>
          </p:cNvPr>
          <p:cNvGrpSpPr/>
          <p:nvPr/>
        </p:nvGrpSpPr>
        <p:grpSpPr>
          <a:xfrm>
            <a:off x="4232283" y="2922686"/>
            <a:ext cx="1006867" cy="410967"/>
            <a:chOff x="4232283" y="2922686"/>
            <a:chExt cx="1006867" cy="410967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FC4682E-C510-215D-77A3-D838BDCC5F9E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60EF033-4A93-78E3-A55A-33F13CD026DA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C271920-2A60-F555-01BC-1584D2A1B503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D74EDDC7-ADA9-0DE8-3939-0C4B2B32A453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67" name="Rounded Rectangle 66">
                <a:extLst>
                  <a:ext uri="{FF2B5EF4-FFF2-40B4-BE49-F238E27FC236}">
                    <a16:creationId xmlns:a16="http://schemas.microsoft.com/office/drawing/2014/main" id="{C939BE50-5206-B127-949E-4E3191CE037D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D752B074-CFDC-B0AB-B45B-02FEDDD4796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8CCDD936-D37A-9E28-A100-AAC0B445232D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02EB2FC2-0288-A06B-B426-C0D74AB1A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0B81BD-CDD6-3A67-DA4B-7DC9B041130D}"/>
              </a:ext>
            </a:extLst>
          </p:cNvPr>
          <p:cNvCxnSpPr/>
          <p:nvPr/>
        </p:nvCxnSpPr>
        <p:spPr bwMode="auto">
          <a:xfrm>
            <a:off x="2590800" y="3139597"/>
            <a:ext cx="1518745" cy="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D7538D36-742C-87F5-E21B-417680E452DB}"/>
              </a:ext>
            </a:extLst>
          </p:cNvPr>
          <p:cNvCxnSpPr>
            <a:cxnSpLocks/>
          </p:cNvCxnSpPr>
          <p:nvPr/>
        </p:nvCxnSpPr>
        <p:spPr bwMode="auto">
          <a:xfrm flipV="1">
            <a:off x="2590799" y="3706949"/>
            <a:ext cx="1518746" cy="558095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816B755-7D24-5566-6F18-EFD8F74E09FF}"/>
              </a:ext>
            </a:extLst>
          </p:cNvPr>
          <p:cNvCxnSpPr>
            <a:cxnSpLocks/>
          </p:cNvCxnSpPr>
          <p:nvPr/>
        </p:nvCxnSpPr>
        <p:spPr bwMode="auto">
          <a:xfrm flipV="1">
            <a:off x="2587141" y="4291599"/>
            <a:ext cx="1522404" cy="1756320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57BB2F-0D21-FF7F-5DAE-7F90D7E3F6F1}"/>
              </a:ext>
            </a:extLst>
          </p:cNvPr>
          <p:cNvGrpSpPr/>
          <p:nvPr/>
        </p:nvGrpSpPr>
        <p:grpSpPr>
          <a:xfrm>
            <a:off x="4229313" y="3543282"/>
            <a:ext cx="1006867" cy="410967"/>
            <a:chOff x="4232283" y="2922686"/>
            <a:chExt cx="1006867" cy="41096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C2964E7-568C-8575-7EBB-ACD26305EABF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EDB2526-F651-F435-0679-8FA76D6D9AE7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2236101D-DA1F-225A-A5A7-D63EDE7A2B28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AB56A9AC-F5C6-2076-CD47-B14DC1372711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81" name="Rounded Rectangle 80">
                <a:extLst>
                  <a:ext uri="{FF2B5EF4-FFF2-40B4-BE49-F238E27FC236}">
                    <a16:creationId xmlns:a16="http://schemas.microsoft.com/office/drawing/2014/main" id="{4FDB2FDE-2102-2B56-C68C-6BCD54AFE92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A4D0B0CF-73D8-ED39-7E54-158AC285451F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468C82DD-B101-7884-FAB0-4C99F8634412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46F25979-2406-12B7-55F0-3EC90FF16E5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329812A-9ECE-F622-C3E6-A001D4464B53}"/>
              </a:ext>
            </a:extLst>
          </p:cNvPr>
          <p:cNvGrpSpPr/>
          <p:nvPr/>
        </p:nvGrpSpPr>
        <p:grpSpPr>
          <a:xfrm>
            <a:off x="4229312" y="4225661"/>
            <a:ext cx="1006867" cy="410967"/>
            <a:chOff x="4232283" y="2922686"/>
            <a:chExt cx="1006867" cy="410967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724854E-0A5B-3F0E-12B7-99E55EDA7B69}"/>
                </a:ext>
              </a:extLst>
            </p:cNvPr>
            <p:cNvSpPr/>
            <p:nvPr/>
          </p:nvSpPr>
          <p:spPr bwMode="auto">
            <a:xfrm>
              <a:off x="4365323" y="3194098"/>
              <a:ext cx="780717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E02FDC9-E966-3FD4-33D7-66A8A6E7CE58}"/>
                </a:ext>
              </a:extLst>
            </p:cNvPr>
            <p:cNvSpPr/>
            <p:nvPr/>
          </p:nvSpPr>
          <p:spPr bwMode="auto">
            <a:xfrm>
              <a:off x="4365324" y="308704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9254C79-D49D-F94A-83B3-966AFEA0850E}"/>
                </a:ext>
              </a:extLst>
            </p:cNvPr>
            <p:cNvSpPr/>
            <p:nvPr/>
          </p:nvSpPr>
          <p:spPr bwMode="auto">
            <a:xfrm>
              <a:off x="4365844" y="2966176"/>
              <a:ext cx="442033" cy="98036"/>
            </a:xfrm>
            <a:prstGeom prst="rect">
              <a:avLst/>
            </a:prstGeom>
            <a:solidFill>
              <a:srgbClr val="FF40FF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DF905161-5ADA-D321-F0C8-810218DD504F}"/>
                </a:ext>
              </a:extLst>
            </p:cNvPr>
            <p:cNvGrpSpPr/>
            <p:nvPr/>
          </p:nvGrpSpPr>
          <p:grpSpPr>
            <a:xfrm>
              <a:off x="4232283" y="2922686"/>
              <a:ext cx="1006867" cy="410967"/>
              <a:chOff x="832207" y="3678148"/>
              <a:chExt cx="1006867" cy="410967"/>
            </a:xfrm>
          </p:grpSpPr>
          <p:sp>
            <p:nvSpPr>
              <p:cNvPr id="90" name="Rounded Rectangle 89">
                <a:extLst>
                  <a:ext uri="{FF2B5EF4-FFF2-40B4-BE49-F238E27FC236}">
                    <a16:creationId xmlns:a16="http://schemas.microsoft.com/office/drawing/2014/main" id="{BC4B08F5-8C91-D547-1467-26A935FFFBF5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EB2809F8-5416-E020-82FC-AB215C0F806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058F409B-518A-61A0-75C5-2E448717F546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0DE0F66F-6F08-0D4B-8F84-FE07FD3E1358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C00000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8F064BF-AB40-5569-8A50-77F5BED3EF0B}"/>
              </a:ext>
            </a:extLst>
          </p:cNvPr>
          <p:cNvGrpSpPr/>
          <p:nvPr/>
        </p:nvGrpSpPr>
        <p:grpSpPr>
          <a:xfrm>
            <a:off x="5883064" y="2863241"/>
            <a:ext cx="2196662" cy="1069018"/>
            <a:chOff x="5883064" y="2863241"/>
            <a:chExt cx="2196662" cy="10690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75E42F4-C10C-09DC-AFBF-F6FA0FD4F86E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123456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50CC44E-7299-FDDA-C5BE-9402F6159C1D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A6D3D07-A7FF-9ACF-07FE-67E0A245F122}"/>
              </a:ext>
            </a:extLst>
          </p:cNvPr>
          <p:cNvGrpSpPr/>
          <p:nvPr/>
        </p:nvGrpSpPr>
        <p:grpSpPr>
          <a:xfrm>
            <a:off x="5883064" y="4077555"/>
            <a:ext cx="2196662" cy="1069018"/>
            <a:chOff x="5883064" y="2863241"/>
            <a:chExt cx="2196662" cy="1069018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3EDCBBD6-57C2-4DDE-8763-58C125C3AAE4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987654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99" name="Rounded Rectangle 98">
              <a:extLst>
                <a:ext uri="{FF2B5EF4-FFF2-40B4-BE49-F238E27FC236}">
                  <a16:creationId xmlns:a16="http://schemas.microsoft.com/office/drawing/2014/main" id="{C4B46F5E-A6DE-B1FD-2821-A6EFE87CB1D8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71DD7BE8-F670-AB51-B3FE-7C4BCF869E2E}"/>
              </a:ext>
            </a:extLst>
          </p:cNvPr>
          <p:cNvGrpSpPr/>
          <p:nvPr/>
        </p:nvGrpSpPr>
        <p:grpSpPr>
          <a:xfrm>
            <a:off x="5883064" y="5304588"/>
            <a:ext cx="2196662" cy="1069018"/>
            <a:chOff x="5883064" y="2863241"/>
            <a:chExt cx="2196662" cy="1069018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839B651-C0FB-7D8E-9FAD-E16E6554557D}"/>
                </a:ext>
              </a:extLst>
            </p:cNvPr>
            <p:cNvSpPr txBox="1"/>
            <p:nvPr/>
          </p:nvSpPr>
          <p:spPr>
            <a:xfrm>
              <a:off x="5939046" y="2863241"/>
              <a:ext cx="1678665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If interested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call</a:t>
              </a:r>
              <a:r>
                <a:rPr lang="en-US" sz="2000" dirty="0">
                  <a:latin typeface="+mn-lt"/>
                </a:rPr>
                <a:t> 456789</a:t>
              </a:r>
            </a:p>
            <a:p>
              <a:pPr algn="l"/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email: </a:t>
              </a:r>
              <a:r>
                <a:rPr lang="en-US" sz="2000" dirty="0" err="1">
                  <a:highlight>
                    <a:srgbClr val="FF00FF"/>
                  </a:highlight>
                  <a:latin typeface="+mn-lt"/>
                </a:rPr>
                <a:t>xyzw</a:t>
              </a:r>
              <a:r>
                <a:rPr lang="en-US" sz="2000" dirty="0">
                  <a:highlight>
                    <a:srgbClr val="FF00FF"/>
                  </a:highlight>
                  <a:latin typeface="+mn-lt"/>
                </a:rPr>
                <a:t>@</a:t>
              </a:r>
            </a:p>
          </p:txBody>
        </p:sp>
        <p:sp>
          <p:nvSpPr>
            <p:cNvPr id="102" name="Rounded Rectangle 101">
              <a:extLst>
                <a:ext uri="{FF2B5EF4-FFF2-40B4-BE49-F238E27FC236}">
                  <a16:creationId xmlns:a16="http://schemas.microsoft.com/office/drawing/2014/main" id="{81A064E1-4D37-51C5-EA50-41CBFD0E824C}"/>
                </a:ext>
              </a:extLst>
            </p:cNvPr>
            <p:cNvSpPr/>
            <p:nvPr/>
          </p:nvSpPr>
          <p:spPr bwMode="auto">
            <a:xfrm>
              <a:off x="5883064" y="2863689"/>
              <a:ext cx="2196662" cy="1068570"/>
            </a:xfrm>
            <a:prstGeom prst="roundRect">
              <a:avLst/>
            </a:prstGeom>
            <a:noFill/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D7E4DF3-7324-B6FC-7C53-05051A9C757F}"/>
              </a:ext>
            </a:extLst>
          </p:cNvPr>
          <p:cNvSpPr txBox="1"/>
          <p:nvPr/>
        </p:nvSpPr>
        <p:spPr>
          <a:xfrm rot="20385758">
            <a:off x="2074488" y="3468445"/>
            <a:ext cx="3681522" cy="1200329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Mock-up text,</a:t>
            </a:r>
          </a:p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for victims’ safety</a:t>
            </a:r>
          </a:p>
        </p:txBody>
      </p:sp>
    </p:spTree>
    <p:extLst>
      <p:ext uri="{BB962C8B-B14F-4D97-AF65-F5344CB8AC3E}">
        <p14:creationId xmlns:p14="http://schemas.microsoft.com/office/powerpoint/2010/main" val="190431182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415AF-305B-F94A-9BFB-A405873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A: InfoShield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7FF2D-85CF-DA43-954A-EBF0DE7C6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746606"/>
            <a:ext cx="7772400" cy="4349393"/>
          </a:xfrm>
        </p:spPr>
        <p:txBody>
          <a:bodyPr/>
          <a:lstStyle/>
          <a:p>
            <a:r>
              <a:rPr lang="en-US" dirty="0"/>
              <a:t>Micro-cluster detection and fuzzy string matching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1B0162-2D70-5D4F-8781-E54B7FA1B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0AECF-1618-7148-9B27-2C653BD46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32D87-614C-8443-82F8-CF7964654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8DBD884-F494-8140-B0FA-8336885F3B72}"/>
              </a:ext>
            </a:extLst>
          </p:cNvPr>
          <p:cNvGrpSpPr>
            <a:grpSpLocks noChangeAspect="1"/>
          </p:cNvGrpSpPr>
          <p:nvPr/>
        </p:nvGrpSpPr>
        <p:grpSpPr>
          <a:xfrm>
            <a:off x="109823" y="609600"/>
            <a:ext cx="503436" cy="1635940"/>
            <a:chOff x="832197" y="2917426"/>
            <a:chExt cx="1006872" cy="3271898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9CE2CEE-A497-054B-8A30-8DDBB4C8B26F}"/>
                </a:ext>
              </a:extLst>
            </p:cNvPr>
            <p:cNvGrpSpPr/>
            <p:nvPr/>
          </p:nvGrpSpPr>
          <p:grpSpPr>
            <a:xfrm>
              <a:off x="832202" y="3545009"/>
              <a:ext cx="1006867" cy="410967"/>
              <a:chOff x="832207" y="3678148"/>
              <a:chExt cx="1006867" cy="410967"/>
            </a:xfrm>
          </p:grpSpPr>
          <p:sp>
            <p:nvSpPr>
              <p:cNvPr id="118" name="Rounded Rectangle 117">
                <a:extLst>
                  <a:ext uri="{FF2B5EF4-FFF2-40B4-BE49-F238E27FC236}">
                    <a16:creationId xmlns:a16="http://schemas.microsoft.com/office/drawing/2014/main" id="{165EE93C-850D-B649-A79A-C504385A6B62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AB2A6710-2A45-9548-B75B-D4DD2E891C7A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9F391856-56E3-214D-A75E-AE7FC82E6B73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6BBA9B6-BF36-AE4B-B5F9-436AD2153BF4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36A511FE-0D33-8141-896D-7B712E900757}"/>
                </a:ext>
              </a:extLst>
            </p:cNvPr>
            <p:cNvGrpSpPr/>
            <p:nvPr/>
          </p:nvGrpSpPr>
          <p:grpSpPr>
            <a:xfrm>
              <a:off x="832198" y="4077555"/>
              <a:ext cx="1006867" cy="410967"/>
              <a:chOff x="832207" y="3678148"/>
              <a:chExt cx="1006867" cy="410967"/>
            </a:xfrm>
          </p:grpSpPr>
          <p:sp>
            <p:nvSpPr>
              <p:cNvPr id="114" name="Rounded Rectangle 113">
                <a:extLst>
                  <a:ext uri="{FF2B5EF4-FFF2-40B4-BE49-F238E27FC236}">
                    <a16:creationId xmlns:a16="http://schemas.microsoft.com/office/drawing/2014/main" id="{0473F36D-F2FE-924A-A703-5105FC07A4D0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6625BE27-682B-1C4C-B3F1-D0DF2AD4B07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E0511660-4DDA-9A4F-B8D3-0C588942B28A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996077F3-154B-244C-A980-81871F29866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8A0B78AA-61A5-C643-AA1D-A9305C9A7D29}"/>
                </a:ext>
              </a:extLst>
            </p:cNvPr>
            <p:cNvGrpSpPr/>
            <p:nvPr/>
          </p:nvGrpSpPr>
          <p:grpSpPr>
            <a:xfrm>
              <a:off x="832197" y="5012073"/>
              <a:ext cx="1006867" cy="618163"/>
              <a:chOff x="832207" y="3678148"/>
              <a:chExt cx="1006867" cy="618163"/>
            </a:xfrm>
          </p:grpSpPr>
          <p:sp>
            <p:nvSpPr>
              <p:cNvPr id="110" name="Rounded Rectangle 109">
                <a:extLst>
                  <a:ext uri="{FF2B5EF4-FFF2-40B4-BE49-F238E27FC236}">
                    <a16:creationId xmlns:a16="http://schemas.microsoft.com/office/drawing/2014/main" id="{7723F424-0466-A548-8637-DF09015CDE8E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618163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23C59F87-66E7-3B43-A00C-E90A961CD7F7}"/>
                  </a:ext>
                </a:extLst>
              </p:cNvPr>
              <p:cNvCxnSpPr/>
              <p:nvPr/>
            </p:nvCxnSpPr>
            <p:spPr bwMode="auto">
              <a:xfrm>
                <a:off x="965771" y="3770616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D039CAD1-1465-3A4D-9679-D75619E4761B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892192"/>
                <a:ext cx="482887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72658FC2-A320-C64B-8AE0-DBA6CCCFDB02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5E95C0EB-569A-044F-8908-26443E6AEE73}"/>
                </a:ext>
              </a:extLst>
            </p:cNvPr>
            <p:cNvCxnSpPr/>
            <p:nvPr/>
          </p:nvCxnSpPr>
          <p:spPr bwMode="auto">
            <a:xfrm>
              <a:off x="965759" y="5489823"/>
              <a:ext cx="739739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</p:cxn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476B0AEF-5066-F84C-80B8-18E6DC0BC6EF}"/>
                </a:ext>
              </a:extLst>
            </p:cNvPr>
            <p:cNvGrpSpPr/>
            <p:nvPr/>
          </p:nvGrpSpPr>
          <p:grpSpPr>
            <a:xfrm>
              <a:off x="832198" y="5778357"/>
              <a:ext cx="1006867" cy="410967"/>
              <a:chOff x="832207" y="3678148"/>
              <a:chExt cx="1006867" cy="410967"/>
            </a:xfrm>
          </p:grpSpPr>
          <p:sp>
            <p:nvSpPr>
              <p:cNvPr id="106" name="Rounded Rectangle 105">
                <a:extLst>
                  <a:ext uri="{FF2B5EF4-FFF2-40B4-BE49-F238E27FC236}">
                    <a16:creationId xmlns:a16="http://schemas.microsoft.com/office/drawing/2014/main" id="{072D6781-8160-8141-8FC2-E1C98B9717B8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A2EFD928-2C8E-564C-8DF1-0C69112C533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64CC47F-C2FC-8C4F-9499-BBDFB88273C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81755E13-CA17-1047-A1AD-E664677E3A2E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989E166C-9E0E-264E-A55D-5DE099280C92}"/>
                </a:ext>
              </a:extLst>
            </p:cNvPr>
            <p:cNvSpPr txBox="1"/>
            <p:nvPr/>
          </p:nvSpPr>
          <p:spPr>
            <a:xfrm>
              <a:off x="1243264" y="4310013"/>
              <a:ext cx="1847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3600" dirty="0"/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AF37270-C0DC-FB4B-8251-3EE021C43A99}"/>
                </a:ext>
              </a:extLst>
            </p:cNvPr>
            <p:cNvGrpSpPr/>
            <p:nvPr/>
          </p:nvGrpSpPr>
          <p:grpSpPr>
            <a:xfrm>
              <a:off x="832197" y="2917426"/>
              <a:ext cx="1006867" cy="410967"/>
              <a:chOff x="832207" y="3678148"/>
              <a:chExt cx="1006867" cy="410967"/>
            </a:xfrm>
          </p:grpSpPr>
          <p:sp>
            <p:nvSpPr>
              <p:cNvPr id="102" name="Rounded Rectangle 101">
                <a:extLst>
                  <a:ext uri="{FF2B5EF4-FFF2-40B4-BE49-F238E27FC236}">
                    <a16:creationId xmlns:a16="http://schemas.microsoft.com/office/drawing/2014/main" id="{963C52E6-31A1-AE4F-AFDC-D3DB3D7461A9}"/>
                  </a:ext>
                </a:extLst>
              </p:cNvPr>
              <p:cNvSpPr/>
              <p:nvPr/>
            </p:nvSpPr>
            <p:spPr bwMode="auto">
              <a:xfrm>
                <a:off x="832207" y="3678148"/>
                <a:ext cx="1006867" cy="410967"/>
              </a:xfrm>
              <a:prstGeom prst="roundRect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3B174C0A-9501-4143-B62E-2359B88B95D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965771" y="3770616"/>
                <a:ext cx="400693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5423A606-BA14-D943-BCE7-BDF74FA4F6F7}"/>
                  </a:ext>
                </a:extLst>
              </p:cNvPr>
              <p:cNvCxnSpPr/>
              <p:nvPr/>
            </p:nvCxnSpPr>
            <p:spPr bwMode="auto">
              <a:xfrm>
                <a:off x="965771" y="3892192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1F503BC0-0068-A842-AE17-C463D769C74C}"/>
                  </a:ext>
                </a:extLst>
              </p:cNvPr>
              <p:cNvCxnSpPr/>
              <p:nvPr/>
            </p:nvCxnSpPr>
            <p:spPr bwMode="auto">
              <a:xfrm>
                <a:off x="965771" y="4013770"/>
                <a:ext cx="739739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</p:cxnSp>
        </p:grpSp>
      </p:grp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57C3E0F1-5803-3145-BFE5-A687F424EA5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3017750"/>
            <a:ext cx="7837536" cy="24242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FF3F264-B6A3-144D-835B-0342CEBF2449}"/>
              </a:ext>
            </a:extLst>
          </p:cNvPr>
          <p:cNvSpPr txBox="1"/>
          <p:nvPr/>
        </p:nvSpPr>
        <p:spPr>
          <a:xfrm>
            <a:off x="2288063" y="5642221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Result, on real ‘tweets’</a:t>
            </a:r>
          </a:p>
        </p:txBody>
      </p:sp>
    </p:spTree>
    <p:extLst>
      <p:ext uri="{BB962C8B-B14F-4D97-AF65-F5344CB8AC3E}">
        <p14:creationId xmlns:p14="http://schemas.microsoft.com/office/powerpoint/2010/main" val="90320874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9BB27-7F3C-53AE-2B62-5EE979995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7423D-99EF-7DB3-9B74-FD8E7E763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0" i="0" u="sng" dirty="0">
                <a:effectLst/>
                <a:latin typeface="Times"/>
              </a:rPr>
              <a:t>Meng-</a:t>
            </a:r>
            <a:r>
              <a:rPr lang="en-US" sz="2800" b="0" i="0" u="sng" dirty="0" err="1">
                <a:effectLst/>
                <a:latin typeface="Times"/>
              </a:rPr>
              <a:t>Chieh</a:t>
            </a:r>
            <a:r>
              <a:rPr lang="en-US" sz="2800" b="0" i="0" u="sng" dirty="0">
                <a:effectLst/>
                <a:latin typeface="Times"/>
              </a:rPr>
              <a:t> Lee</a:t>
            </a:r>
            <a:r>
              <a:rPr lang="en-US" sz="2800" b="0" i="0" dirty="0">
                <a:effectLst/>
                <a:latin typeface="Times"/>
              </a:rPr>
              <a:t>, </a:t>
            </a:r>
            <a:r>
              <a:rPr lang="en-US" sz="2800" b="0" i="0" u="sng" dirty="0">
                <a:effectLst/>
                <a:latin typeface="Times"/>
              </a:rPr>
              <a:t>Catalina </a:t>
            </a:r>
            <a:r>
              <a:rPr lang="en-US" sz="2800" b="0" i="0" u="sng" dirty="0" err="1">
                <a:effectLst/>
                <a:latin typeface="Times"/>
              </a:rPr>
              <a:t>Vajiac</a:t>
            </a:r>
            <a:r>
              <a:rPr lang="en-US" sz="2800" b="0" i="0" dirty="0">
                <a:effectLst/>
                <a:latin typeface="Times"/>
              </a:rPr>
              <a:t>, </a:t>
            </a:r>
            <a:r>
              <a:rPr lang="en-US" sz="2800" b="0" i="0" dirty="0" err="1">
                <a:effectLst/>
                <a:latin typeface="Times"/>
              </a:rPr>
              <a:t>Aayushi</a:t>
            </a:r>
            <a:r>
              <a:rPr lang="en-US" sz="2800" dirty="0">
                <a:latin typeface="Times"/>
              </a:rPr>
              <a:t> </a:t>
            </a:r>
            <a:r>
              <a:rPr lang="en-US" sz="2800" b="0" i="0" dirty="0" err="1">
                <a:effectLst/>
                <a:latin typeface="Times"/>
              </a:rPr>
              <a:t>Kulshrestha</a:t>
            </a:r>
            <a:r>
              <a:rPr lang="en-US" sz="2800" b="0" i="0" dirty="0">
                <a:effectLst/>
                <a:latin typeface="Times"/>
              </a:rPr>
              <a:t>, Sacha Levy, </a:t>
            </a:r>
            <a:r>
              <a:rPr lang="en-US" sz="2800" b="0" i="0" dirty="0" err="1">
                <a:effectLst/>
                <a:latin typeface="Times"/>
              </a:rPr>
              <a:t>Namyong</a:t>
            </a:r>
            <a:r>
              <a:rPr lang="en-US" sz="2800" b="0" i="0" dirty="0">
                <a:effectLst/>
                <a:latin typeface="Times"/>
              </a:rPr>
              <a:t> Park, Cara Jones, Reihaneh Rabbany, and Christos Faloutsos</a:t>
            </a:r>
          </a:p>
          <a:p>
            <a:pPr marL="0" indent="0" algn="just">
              <a:buNone/>
            </a:pPr>
            <a:r>
              <a:rPr lang="en-US" sz="2800" b="0" i="1" dirty="0">
                <a:effectLst/>
                <a:latin typeface="Times"/>
                <a:hlinkClick r:id="rId3"/>
              </a:rPr>
              <a:t>INFOSHIELD: Generalizable Information-Theoretic Human-Trafficking Detection</a:t>
            </a:r>
            <a:endParaRPr lang="en-US" sz="2800" b="0" i="1" dirty="0">
              <a:effectLst/>
              <a:latin typeface="Times"/>
            </a:endParaRPr>
          </a:p>
          <a:p>
            <a:pPr marL="0" indent="0" algn="just">
              <a:buNone/>
            </a:pPr>
            <a:r>
              <a:rPr lang="en-US" sz="2800" b="0" i="0" dirty="0">
                <a:effectLst/>
                <a:latin typeface="Times"/>
              </a:rPr>
              <a:t>ICDE 2021, Chania, Greece, April 2021.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9DF5E-F56B-ECC7-F2C5-15FB9816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563C85-F297-64BD-B501-93BCA1C2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773A7-1022-9AE4-BF33-F90EB42E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36A841B-FE49-0715-3137-B53F5DB793B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923" y="4193628"/>
            <a:ext cx="1805152" cy="1805152"/>
          </a:xfrm>
          <a:prstGeom prst="rect">
            <a:avLst/>
          </a:prstGeom>
        </p:spPr>
      </p:pic>
      <p:pic>
        <p:nvPicPr>
          <p:cNvPr id="11" name="Picture 10" descr="A person with short hair wearing a blue shirt&#10;&#10;Description automatically generated">
            <a:extLst>
              <a:ext uri="{FF2B5EF4-FFF2-40B4-BE49-F238E27FC236}">
                <a16:creationId xmlns:a16="http://schemas.microsoft.com/office/drawing/2014/main" id="{804C790C-AE88-1E48-4A86-4D74EBB27D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0" y="5153629"/>
            <a:ext cx="965200" cy="838200"/>
          </a:xfrm>
          <a:prstGeom prst="rect">
            <a:avLst/>
          </a:prstGeom>
        </p:spPr>
      </p:pic>
      <p:pic>
        <p:nvPicPr>
          <p:cNvPr id="13" name="Picture 1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6938C1A6-6B68-1AB7-77E5-2DA73F81530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978" y="5153629"/>
            <a:ext cx="838200" cy="838200"/>
          </a:xfrm>
          <a:prstGeom prst="rect">
            <a:avLst/>
          </a:prstGeom>
        </p:spPr>
      </p:pic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25AF9B4D-030A-7585-DDEF-CD35E31F06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9200" y="4311506"/>
            <a:ext cx="838200" cy="838200"/>
          </a:xfrm>
          <a:prstGeom prst="rect">
            <a:avLst/>
          </a:prstGeom>
        </p:spPr>
      </p:pic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C10EA370-A771-F9B0-E3B0-904727836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1978" y="4311506"/>
            <a:ext cx="8382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7759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6B0760-9D3F-4B24-341F-A29B94E3E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27CC3-78AA-472E-7E50-81A239461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the news (WPXI)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05A2-A6DF-E178-1BAF-C1D6BD5DA3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800" b="0" i="0" u="sng" dirty="0">
                <a:effectLst/>
                <a:latin typeface="Times"/>
              </a:rPr>
              <a:t>Meng-</a:t>
            </a:r>
            <a:r>
              <a:rPr lang="en-US" sz="2800" b="0" i="0" u="sng" dirty="0" err="1">
                <a:effectLst/>
                <a:latin typeface="Times"/>
              </a:rPr>
              <a:t>Chieh</a:t>
            </a:r>
            <a:r>
              <a:rPr lang="en-US" sz="2800" b="0" i="0" u="sng" dirty="0">
                <a:effectLst/>
                <a:latin typeface="Times"/>
              </a:rPr>
              <a:t> Lee</a:t>
            </a:r>
            <a:r>
              <a:rPr lang="en-US" sz="2800" b="0" i="0" dirty="0">
                <a:effectLst/>
                <a:latin typeface="Times"/>
              </a:rPr>
              <a:t>, </a:t>
            </a:r>
            <a:r>
              <a:rPr lang="en-US" sz="2800" b="0" i="0" u="sng" dirty="0">
                <a:effectLst/>
                <a:highlight>
                  <a:srgbClr val="FFFF00"/>
                </a:highlight>
                <a:latin typeface="Times"/>
              </a:rPr>
              <a:t>Catalina </a:t>
            </a:r>
            <a:r>
              <a:rPr lang="en-US" sz="2800" b="0" i="0" u="sng" dirty="0" err="1">
                <a:effectLst/>
                <a:highlight>
                  <a:srgbClr val="FFFF00"/>
                </a:highlight>
                <a:latin typeface="Times"/>
              </a:rPr>
              <a:t>Vajiac</a:t>
            </a:r>
            <a:r>
              <a:rPr lang="en-US" sz="2800" b="0" i="0" dirty="0">
                <a:effectLst/>
                <a:latin typeface="Times"/>
              </a:rPr>
              <a:t>, </a:t>
            </a:r>
            <a:r>
              <a:rPr lang="en-US" sz="2800" b="0" i="0" dirty="0" err="1">
                <a:effectLst/>
                <a:latin typeface="Times"/>
              </a:rPr>
              <a:t>Aayushi</a:t>
            </a:r>
            <a:r>
              <a:rPr lang="en-US" sz="2800" dirty="0">
                <a:latin typeface="Times"/>
              </a:rPr>
              <a:t> </a:t>
            </a:r>
            <a:r>
              <a:rPr lang="en-US" sz="2800" b="0" i="0" dirty="0" err="1">
                <a:effectLst/>
                <a:latin typeface="Times"/>
              </a:rPr>
              <a:t>Kulshrestha</a:t>
            </a:r>
            <a:r>
              <a:rPr lang="en-US" sz="2800" b="0" i="0" dirty="0">
                <a:effectLst/>
                <a:latin typeface="Times"/>
              </a:rPr>
              <a:t>, Sacha Levy, </a:t>
            </a:r>
            <a:r>
              <a:rPr lang="en-US" sz="2800" b="0" i="0" dirty="0" err="1">
                <a:effectLst/>
                <a:latin typeface="Times"/>
              </a:rPr>
              <a:t>Namyong</a:t>
            </a:r>
            <a:r>
              <a:rPr lang="en-US" sz="2800" b="0" i="0" dirty="0">
                <a:effectLst/>
                <a:latin typeface="Times"/>
              </a:rPr>
              <a:t> Park, Cara Jones, Reihaneh Rabbany, and Christos Faloutsos</a:t>
            </a:r>
          </a:p>
          <a:p>
            <a:pPr marL="0" indent="0" algn="just">
              <a:buNone/>
            </a:pPr>
            <a:r>
              <a:rPr lang="en-US" sz="2800" b="0" i="1" dirty="0">
                <a:effectLst/>
                <a:latin typeface="Times"/>
                <a:hlinkClick r:id="rId3"/>
              </a:rPr>
              <a:t>INFOSHIELD: Generalizable Information-Theoretic Human-Trafficking Detection</a:t>
            </a:r>
            <a:endParaRPr lang="en-US" sz="2800" b="0" i="1" dirty="0">
              <a:effectLst/>
              <a:latin typeface="Times"/>
            </a:endParaRPr>
          </a:p>
          <a:p>
            <a:pPr marL="0" indent="0" algn="just">
              <a:buNone/>
            </a:pPr>
            <a:r>
              <a:rPr lang="en-US" sz="2800" b="0" i="0" dirty="0">
                <a:effectLst/>
                <a:latin typeface="Times"/>
              </a:rPr>
              <a:t>ICDE 2021, Chania, Greece, April 2021.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93DC6-3F48-04EE-6BEA-1CAB52214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AA7AC-A16C-A9CC-10B4-98EC87E09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B54F4-E8C1-875F-8976-66CDAFE9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9" name="Picture 8" descr="Qr code&#10;&#10;Description automatically generated">
            <a:extLst>
              <a:ext uri="{FF2B5EF4-FFF2-40B4-BE49-F238E27FC236}">
                <a16:creationId xmlns:a16="http://schemas.microsoft.com/office/drawing/2014/main" id="{44E5721A-8FD6-688F-5F4A-DE5039F9AAF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2923" y="4193628"/>
            <a:ext cx="1805152" cy="1805152"/>
          </a:xfrm>
          <a:prstGeom prst="rect">
            <a:avLst/>
          </a:prstGeom>
        </p:spPr>
      </p:pic>
      <p:pic>
        <p:nvPicPr>
          <p:cNvPr id="11" name="Picture 10" descr="A person with short hair wearing a blue shirt&#10;&#10;Description automatically generated">
            <a:extLst>
              <a:ext uri="{FF2B5EF4-FFF2-40B4-BE49-F238E27FC236}">
                <a16:creationId xmlns:a16="http://schemas.microsoft.com/office/drawing/2014/main" id="{40F7082F-9833-59FE-DA01-AF2518F6D3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5700" y="5153629"/>
            <a:ext cx="965200" cy="838200"/>
          </a:xfrm>
          <a:prstGeom prst="rect">
            <a:avLst/>
          </a:prstGeom>
        </p:spPr>
      </p:pic>
      <p:pic>
        <p:nvPicPr>
          <p:cNvPr id="13" name="Picture 12" descr="A person with her hand on her chin&#10;&#10;Description automatically generated">
            <a:extLst>
              <a:ext uri="{FF2B5EF4-FFF2-40B4-BE49-F238E27FC236}">
                <a16:creationId xmlns:a16="http://schemas.microsoft.com/office/drawing/2014/main" id="{D35895DA-D2B8-98EF-535E-34A147051B2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978" y="5153629"/>
            <a:ext cx="838200" cy="838200"/>
          </a:xfrm>
          <a:prstGeom prst="rect">
            <a:avLst/>
          </a:prstGeom>
        </p:spPr>
      </p:pic>
      <p:pic>
        <p:nvPicPr>
          <p:cNvPr id="12" name="Graphic 11" descr="Graduation cap with solid fill">
            <a:extLst>
              <a:ext uri="{FF2B5EF4-FFF2-40B4-BE49-F238E27FC236}">
                <a16:creationId xmlns:a16="http://schemas.microsoft.com/office/drawing/2014/main" id="{23259945-380F-5ED5-20AE-CDD21EF259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19200" y="4311506"/>
            <a:ext cx="838200" cy="838200"/>
          </a:xfrm>
          <a:prstGeom prst="rect">
            <a:avLst/>
          </a:prstGeom>
        </p:spPr>
      </p:pic>
      <p:pic>
        <p:nvPicPr>
          <p:cNvPr id="14" name="Graphic 13" descr="Graduation cap with solid fill">
            <a:extLst>
              <a:ext uri="{FF2B5EF4-FFF2-40B4-BE49-F238E27FC236}">
                <a16:creationId xmlns:a16="http://schemas.microsoft.com/office/drawing/2014/main" id="{3E4CF883-EFE6-B872-5265-5987D18D17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21978" y="4311506"/>
            <a:ext cx="838200" cy="838200"/>
          </a:xfrm>
          <a:prstGeom prst="rect">
            <a:avLst/>
          </a:prstGeom>
        </p:spPr>
      </p:pic>
      <p:pic>
        <p:nvPicPr>
          <p:cNvPr id="8" name="Picture 7" descr="A person looking at a computer screen&#10;&#10;AI-generated content may be incorrect.">
            <a:extLst>
              <a:ext uri="{FF2B5EF4-FFF2-40B4-BE49-F238E27FC236}">
                <a16:creationId xmlns:a16="http://schemas.microsoft.com/office/drawing/2014/main" id="{0725492E-2A0D-ED04-AA35-4F9FB3C499C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63" y="2216547"/>
            <a:ext cx="5278837" cy="1430441"/>
          </a:xfrm>
          <a:prstGeom prst="rect">
            <a:avLst/>
          </a:prstGeom>
        </p:spPr>
      </p:pic>
      <p:pic>
        <p:nvPicPr>
          <p:cNvPr id="17" name="Picture 16" descr="A person standing in front of a door&#10;&#10;AI-generated content may be incorrect.">
            <a:extLst>
              <a:ext uri="{FF2B5EF4-FFF2-40B4-BE49-F238E27FC236}">
                <a16:creationId xmlns:a16="http://schemas.microsoft.com/office/drawing/2014/main" id="{6CF909C6-901D-C156-2C97-F5D960C0B7F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800" y="3646988"/>
            <a:ext cx="4933301" cy="1430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4546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8D6F-2630-75B6-A4A3-5206F9B1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D7A8C4-C110-4D34-F0D5-5FF55490D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Trajectory detection, </a:t>
            </a:r>
            <a:r>
              <a:rPr lang="en-US" dirty="0" err="1"/>
              <a:t>ie</a:t>
            </a:r>
            <a:endParaRPr lang="en-US" dirty="0"/>
          </a:p>
          <a:p>
            <a:r>
              <a:rPr lang="en-US"/>
              <a:t>&gt;~3 </a:t>
            </a:r>
            <a:r>
              <a:rPr lang="en-US" dirty="0"/>
              <a:t>persons, similar places, similar timestamps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9BBA3-BA7D-F38E-7D52-B1B30FD67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8E34F-C23B-7AB7-611F-F8339AE3B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2B680-ACFA-9EA7-72C8-14D047DC8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BE62C-E58D-630F-C398-31D0A0019E6A}"/>
              </a:ext>
            </a:extLst>
          </p:cNvPr>
          <p:cNvGrpSpPr>
            <a:grpSpLocks noChangeAspect="1"/>
          </p:cNvGrpSpPr>
          <p:nvPr/>
        </p:nvGrpSpPr>
        <p:grpSpPr>
          <a:xfrm>
            <a:off x="3095847" y="2690037"/>
            <a:ext cx="5551117" cy="3482163"/>
            <a:chOff x="1451352" y="2374365"/>
            <a:chExt cx="6054348" cy="3797835"/>
          </a:xfrm>
        </p:grpSpPr>
        <p:pic>
          <p:nvPicPr>
            <p:cNvPr id="7" name="Picture 6" descr="Diagram&#10;&#10;Description automatically generated">
              <a:extLst>
                <a:ext uri="{FF2B5EF4-FFF2-40B4-BE49-F238E27FC236}">
                  <a16:creationId xmlns:a16="http://schemas.microsoft.com/office/drawing/2014/main" id="{5F727E91-9619-8042-FCAA-615829BF3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51352" y="2374365"/>
              <a:ext cx="6054348" cy="3226855"/>
            </a:xfrm>
            <a:prstGeom prst="rect">
              <a:avLst/>
            </a:prstGeom>
          </p:spPr>
        </p:pic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B59E105-8D71-C9EE-3917-03ABD14CC061}"/>
                </a:ext>
              </a:extLst>
            </p:cNvPr>
            <p:cNvSpPr/>
            <p:nvPr/>
          </p:nvSpPr>
          <p:spPr bwMode="auto">
            <a:xfrm>
              <a:off x="4146699" y="4617836"/>
              <a:ext cx="2126512" cy="107862"/>
            </a:xfrm>
            <a:custGeom>
              <a:avLst/>
              <a:gdLst>
                <a:gd name="connsiteX0" fmla="*/ 1541721 w 1541721"/>
                <a:gd name="connsiteY0" fmla="*/ 107862 h 107862"/>
                <a:gd name="connsiteX1" fmla="*/ 882502 w 1541721"/>
                <a:gd name="connsiteY1" fmla="*/ 1536 h 107862"/>
                <a:gd name="connsiteX2" fmla="*/ 0 w 1541721"/>
                <a:gd name="connsiteY2" fmla="*/ 54699 h 10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721" h="107862">
                  <a:moveTo>
                    <a:pt x="1541721" y="107862"/>
                  </a:moveTo>
                  <a:cubicBezTo>
                    <a:pt x="1340588" y="59129"/>
                    <a:pt x="1139455" y="10396"/>
                    <a:pt x="882502" y="1536"/>
                  </a:cubicBezTo>
                  <a:cubicBezTo>
                    <a:pt x="625548" y="-7325"/>
                    <a:pt x="312774" y="23687"/>
                    <a:pt x="0" y="54699"/>
                  </a:cubicBez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3D0F3C7-F6CA-507F-5978-3572656D2F6F}"/>
                </a:ext>
              </a:extLst>
            </p:cNvPr>
            <p:cNvSpPr/>
            <p:nvPr/>
          </p:nvSpPr>
          <p:spPr bwMode="auto">
            <a:xfrm>
              <a:off x="2158410" y="4229748"/>
              <a:ext cx="1988289" cy="495950"/>
            </a:xfrm>
            <a:custGeom>
              <a:avLst/>
              <a:gdLst>
                <a:gd name="connsiteX0" fmla="*/ 1541721 w 1541721"/>
                <a:gd name="connsiteY0" fmla="*/ 107862 h 107862"/>
                <a:gd name="connsiteX1" fmla="*/ 882502 w 1541721"/>
                <a:gd name="connsiteY1" fmla="*/ 1536 h 107862"/>
                <a:gd name="connsiteX2" fmla="*/ 0 w 1541721"/>
                <a:gd name="connsiteY2" fmla="*/ 54699 h 107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41721" h="107862">
                  <a:moveTo>
                    <a:pt x="1541721" y="107862"/>
                  </a:moveTo>
                  <a:cubicBezTo>
                    <a:pt x="1340588" y="59129"/>
                    <a:pt x="1139455" y="10396"/>
                    <a:pt x="882502" y="1536"/>
                  </a:cubicBezTo>
                  <a:cubicBezTo>
                    <a:pt x="625548" y="-7325"/>
                    <a:pt x="312774" y="23687"/>
                    <a:pt x="0" y="54699"/>
                  </a:cubicBez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1E4C2E9-9368-F6A4-CD2E-14104377E370}"/>
                </a:ext>
              </a:extLst>
            </p:cNvPr>
            <p:cNvSpPr/>
            <p:nvPr/>
          </p:nvSpPr>
          <p:spPr bwMode="auto">
            <a:xfrm rot="301076" flipH="1">
              <a:off x="2291317" y="3387173"/>
              <a:ext cx="4827182" cy="1201241"/>
            </a:xfrm>
            <a:custGeom>
              <a:avLst/>
              <a:gdLst>
                <a:gd name="connsiteX0" fmla="*/ 1541721 w 1541721"/>
                <a:gd name="connsiteY0" fmla="*/ 107862 h 107862"/>
                <a:gd name="connsiteX1" fmla="*/ 882502 w 1541721"/>
                <a:gd name="connsiteY1" fmla="*/ 1536 h 107862"/>
                <a:gd name="connsiteX2" fmla="*/ 0 w 1541721"/>
                <a:gd name="connsiteY2" fmla="*/ 54699 h 107862"/>
                <a:gd name="connsiteX0" fmla="*/ 1567661 w 1567661"/>
                <a:gd name="connsiteY0" fmla="*/ 78652 h 78652"/>
                <a:gd name="connsiteX1" fmla="*/ 882502 w 1567661"/>
                <a:gd name="connsiteY1" fmla="*/ 1536 h 78652"/>
                <a:gd name="connsiteX2" fmla="*/ 0 w 1567661"/>
                <a:gd name="connsiteY2" fmla="*/ 54699 h 78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67661" h="78652">
                  <a:moveTo>
                    <a:pt x="1567661" y="78652"/>
                  </a:moveTo>
                  <a:cubicBezTo>
                    <a:pt x="1366528" y="29919"/>
                    <a:pt x="1139455" y="10396"/>
                    <a:pt x="882502" y="1536"/>
                  </a:cubicBezTo>
                  <a:cubicBezTo>
                    <a:pt x="625548" y="-7325"/>
                    <a:pt x="312774" y="23687"/>
                    <a:pt x="0" y="54699"/>
                  </a:cubicBezTo>
                </a:path>
              </a:pathLst>
            </a:custGeom>
            <a:noFill/>
            <a:ln w="762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663EC6A-6C5A-22BA-A831-1897C51C6486}"/>
                </a:ext>
              </a:extLst>
            </p:cNvPr>
            <p:cNvSpPr txBox="1"/>
            <p:nvPr/>
          </p:nvSpPr>
          <p:spPr>
            <a:xfrm>
              <a:off x="4916668" y="5587425"/>
              <a:ext cx="7849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11x</a:t>
              </a:r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3289233-7311-222E-99D5-5F6F543ED744}"/>
                </a:ext>
              </a:extLst>
            </p:cNvPr>
            <p:cNvSpPr txBox="1"/>
            <p:nvPr/>
          </p:nvSpPr>
          <p:spPr>
            <a:xfrm>
              <a:off x="2548820" y="5587424"/>
              <a:ext cx="5950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9x</a:t>
              </a:r>
              <a:endParaRPr 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3BC5B06-CA5A-2978-83E6-6940A29FA44A}"/>
                </a:ext>
              </a:extLst>
            </p:cNvPr>
            <p:cNvSpPr txBox="1"/>
            <p:nvPr/>
          </p:nvSpPr>
          <p:spPr>
            <a:xfrm>
              <a:off x="4502249" y="2593589"/>
              <a:ext cx="80021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10x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6725502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492DE7-3F1B-172E-3CDB-AA0946CFA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A8CD42A1-2C55-D65C-C0EE-66B527369A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4BDEFF26-3E56-9C7A-6449-DC24BE72EA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Q+A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P1: Electronic Bee Vet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P2: Human trafficking detection</a:t>
            </a:r>
          </a:p>
          <a:p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P3: </a:t>
            </a:r>
            <a:r>
              <a:rPr lang="en-US" altLang="en-US" b="1" dirty="0" err="1">
                <a:solidFill>
                  <a:srgbClr val="C00000"/>
                </a:solidFill>
                <a:ea typeface="ＭＳ Ｐゴシック" panose="020B0600070205080204" pitchFamily="34" charset="-128"/>
              </a:rPr>
              <a:t>phonecall</a:t>
            </a:r>
            <a:r>
              <a:rPr lang="en-US" altLang="en-US" b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net. fraud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815114BA-9006-7D90-6E7C-CD3F3A31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73A342DD-1E9E-0C5B-48DE-EED898BA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2DA66818-F019-52E0-8B05-BBEF04D5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45181A1-7EA3-5847-844C-3EA8F1C4CC21}" type="slidenum">
              <a:rPr lang="en-US" altLang="en-US" sz="1400"/>
              <a:pPr/>
              <a:t>28</a:t>
            </a:fld>
            <a:endParaRPr lang="en-US" altLang="en-US" sz="1400"/>
          </a:p>
        </p:txBody>
      </p:sp>
      <p:pic>
        <p:nvPicPr>
          <p:cNvPr id="2" name="Graphic 1" descr="Eagle with solid fill">
            <a:extLst>
              <a:ext uri="{FF2B5EF4-FFF2-40B4-BE49-F238E27FC236}">
                <a16:creationId xmlns:a16="http://schemas.microsoft.com/office/drawing/2014/main" id="{B84DE061-393D-A652-8929-81082376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0716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396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Fraud detection in graphs</a:t>
            </a:r>
          </a:p>
        </p:txBody>
      </p:sp>
      <p:sp>
        <p:nvSpPr>
          <p:cNvPr id="2356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pic>
        <p:nvPicPr>
          <p:cNvPr id="19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13742F8-1308-434D-8216-06E342B24BA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5717" y="1734876"/>
            <a:ext cx="1317483" cy="12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B4012E5-ADDE-0A48-9BE4-22408E5B1107}"/>
              </a:ext>
            </a:extLst>
          </p:cNvPr>
          <p:cNvGrpSpPr/>
          <p:nvPr/>
        </p:nvGrpSpPr>
        <p:grpSpPr>
          <a:xfrm>
            <a:off x="2743200" y="3637138"/>
            <a:ext cx="3765844" cy="1773062"/>
            <a:chOff x="2743200" y="3637138"/>
            <a:chExt cx="3765844" cy="1773062"/>
          </a:xfrm>
        </p:grpSpPr>
        <p:pic>
          <p:nvPicPr>
            <p:cNvPr id="20" name="Graphic 19" descr="Speaker phone with solid fill">
              <a:extLst>
                <a:ext uri="{FF2B5EF4-FFF2-40B4-BE49-F238E27FC236}">
                  <a16:creationId xmlns:a16="http://schemas.microsoft.com/office/drawing/2014/main" id="{DBCC06DD-63F6-374E-8738-F7636857B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3200" y="3637138"/>
              <a:ext cx="1773061" cy="1773062"/>
            </a:xfrm>
            <a:prstGeom prst="rect">
              <a:avLst/>
            </a:prstGeom>
          </p:spPr>
        </p:pic>
        <p:pic>
          <p:nvPicPr>
            <p:cNvPr id="21" name="Graphic 20" descr="User network with solid fill">
              <a:extLst>
                <a:ext uri="{FF2B5EF4-FFF2-40B4-BE49-F238E27FC236}">
                  <a16:creationId xmlns:a16="http://schemas.microsoft.com/office/drawing/2014/main" id="{5ADDCE53-181C-E242-B00F-A5EDECE489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5983" y="3637138"/>
              <a:ext cx="1773061" cy="177306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043B9FA-47C5-5B4C-9E12-453577508733}"/>
              </a:ext>
            </a:extLst>
          </p:cNvPr>
          <p:cNvSpPr txBox="1"/>
          <p:nvPr/>
        </p:nvSpPr>
        <p:spPr>
          <a:xfrm>
            <a:off x="1536665" y="2051982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+mn-lt"/>
              </a:rPr>
              <a:t>Mobileum</a:t>
            </a:r>
            <a:endParaRPr lang="en-US" sz="3600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A08E2D3-7374-AFD8-69D8-28D01B707DFB}"/>
              </a:ext>
            </a:extLst>
          </p:cNvPr>
          <p:cNvGrpSpPr/>
          <p:nvPr/>
        </p:nvGrpSpPr>
        <p:grpSpPr>
          <a:xfrm>
            <a:off x="6181165" y="4616878"/>
            <a:ext cx="2429579" cy="1480562"/>
            <a:chOff x="6181165" y="4616878"/>
            <a:chExt cx="2429579" cy="148056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5613D64-94E1-AF78-607D-C1689A5BB0FB}"/>
                </a:ext>
              </a:extLst>
            </p:cNvPr>
            <p:cNvSpPr/>
            <p:nvPr/>
          </p:nvSpPr>
          <p:spPr bwMode="auto">
            <a:xfrm>
              <a:off x="7239895" y="5365921"/>
              <a:ext cx="274320" cy="27432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B5BB5DC-428E-4475-1C21-97FAD08B97B3}"/>
                </a:ext>
              </a:extLst>
            </p:cNvPr>
            <p:cNvSpPr/>
            <p:nvPr/>
          </p:nvSpPr>
          <p:spPr bwMode="auto">
            <a:xfrm>
              <a:off x="7971415" y="4741978"/>
              <a:ext cx="274320" cy="27432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7A10791-4551-FB47-1319-4C27C76BD045}"/>
                </a:ext>
              </a:extLst>
            </p:cNvPr>
            <p:cNvSpPr/>
            <p:nvPr/>
          </p:nvSpPr>
          <p:spPr bwMode="auto">
            <a:xfrm>
              <a:off x="8218839" y="5282549"/>
              <a:ext cx="274320" cy="27432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205A03EE-8C54-CDF6-53E8-02130FB9373E}"/>
                </a:ext>
              </a:extLst>
            </p:cNvPr>
            <p:cNvSpPr/>
            <p:nvPr/>
          </p:nvSpPr>
          <p:spPr bwMode="auto">
            <a:xfrm>
              <a:off x="7944519" y="5823120"/>
              <a:ext cx="274320" cy="27432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9066F3C3-7CD0-D646-2934-EFAA9E77D292}"/>
                </a:ext>
              </a:extLst>
            </p:cNvPr>
            <p:cNvSpPr/>
            <p:nvPr/>
          </p:nvSpPr>
          <p:spPr bwMode="auto">
            <a:xfrm>
              <a:off x="6181165" y="5370402"/>
              <a:ext cx="274320" cy="274320"/>
            </a:xfrm>
            <a:prstGeom prst="ellipse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A29F54C-5F8F-D9CA-1EC5-7315B50F901C}"/>
                </a:ext>
              </a:extLst>
            </p:cNvPr>
            <p:cNvCxnSpPr>
              <a:stCxn id="12" idx="7"/>
              <a:endCxn id="13" idx="3"/>
            </p:cNvCxnSpPr>
            <p:nvPr/>
          </p:nvCxnSpPr>
          <p:spPr bwMode="auto">
            <a:xfrm flipV="1">
              <a:off x="7474042" y="4976125"/>
              <a:ext cx="537546" cy="4299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CE4193F-9309-BF50-2358-A6A8B7996FD0}"/>
                </a:ext>
              </a:extLst>
            </p:cNvPr>
            <p:cNvCxnSpPr>
              <a:stCxn id="12" idx="6"/>
              <a:endCxn id="14" idx="2"/>
            </p:cNvCxnSpPr>
            <p:nvPr/>
          </p:nvCxnSpPr>
          <p:spPr bwMode="auto">
            <a:xfrm flipV="1">
              <a:off x="7514215" y="5419709"/>
              <a:ext cx="704624" cy="8337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C0DD849-FC09-E6BF-C0EA-DA9661DA0732}"/>
                </a:ext>
              </a:extLst>
            </p:cNvPr>
            <p:cNvCxnSpPr>
              <a:stCxn id="12" idx="5"/>
              <a:endCxn id="15" idx="1"/>
            </p:cNvCxnSpPr>
            <p:nvPr/>
          </p:nvCxnSpPr>
          <p:spPr bwMode="auto">
            <a:xfrm>
              <a:off x="7474042" y="5600068"/>
              <a:ext cx="510650" cy="26322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906F622-7A70-4569-CF64-CC07D7D79D4F}"/>
                </a:ext>
              </a:extLst>
            </p:cNvPr>
            <p:cNvCxnSpPr>
              <a:stCxn id="16" idx="6"/>
              <a:endCxn id="12" idx="2"/>
            </p:cNvCxnSpPr>
            <p:nvPr/>
          </p:nvCxnSpPr>
          <p:spPr bwMode="auto">
            <a:xfrm flipV="1">
              <a:off x="6455485" y="5503081"/>
              <a:ext cx="784410" cy="44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AE717B7E-EAB5-B487-7972-F3263DACDCD8}"/>
                </a:ext>
              </a:extLst>
            </p:cNvPr>
            <p:cNvSpPr/>
            <p:nvPr/>
          </p:nvSpPr>
          <p:spPr bwMode="auto">
            <a:xfrm>
              <a:off x="7363526" y="4879139"/>
              <a:ext cx="607890" cy="476970"/>
            </a:xfrm>
            <a:custGeom>
              <a:avLst/>
              <a:gdLst>
                <a:gd name="connsiteX0" fmla="*/ 0 w 634701"/>
                <a:gd name="connsiteY0" fmla="*/ 383785 h 383785"/>
                <a:gd name="connsiteX1" fmla="*/ 172122 w 634701"/>
                <a:gd name="connsiteY1" fmla="*/ 50298 h 383785"/>
                <a:gd name="connsiteX2" fmla="*/ 634701 w 634701"/>
                <a:gd name="connsiteY2" fmla="*/ 7268 h 3837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701" h="383785">
                  <a:moveTo>
                    <a:pt x="0" y="383785"/>
                  </a:moveTo>
                  <a:cubicBezTo>
                    <a:pt x="33169" y="248418"/>
                    <a:pt x="66339" y="113051"/>
                    <a:pt x="172122" y="50298"/>
                  </a:cubicBezTo>
                  <a:cubicBezTo>
                    <a:pt x="277906" y="-12455"/>
                    <a:pt x="456303" y="-2594"/>
                    <a:pt x="634701" y="7268"/>
                  </a:cubicBezTo>
                </a:path>
              </a:pathLst>
            </a:cu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1DEEB4B-1116-1EB8-D122-19384F79797A}"/>
                </a:ext>
              </a:extLst>
            </p:cNvPr>
            <p:cNvSpPr txBox="1"/>
            <p:nvPr/>
          </p:nvSpPr>
          <p:spPr>
            <a:xfrm>
              <a:off x="7738101" y="5182280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5’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8F76475-3B79-7807-F000-C2988171CF13}"/>
                </a:ext>
              </a:extLst>
            </p:cNvPr>
            <p:cNvSpPr txBox="1"/>
            <p:nvPr/>
          </p:nvSpPr>
          <p:spPr>
            <a:xfrm>
              <a:off x="7488971" y="4934739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5’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FE5F290-BDA3-21BF-0037-3DC80890F091}"/>
                </a:ext>
              </a:extLst>
            </p:cNvPr>
            <p:cNvSpPr txBox="1"/>
            <p:nvPr/>
          </p:nvSpPr>
          <p:spPr>
            <a:xfrm>
              <a:off x="7323354" y="461687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5’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8A005A5-0CB1-8296-7AB8-FC7726C98986}"/>
                </a:ext>
              </a:extLst>
            </p:cNvPr>
            <p:cNvSpPr txBox="1"/>
            <p:nvPr/>
          </p:nvSpPr>
          <p:spPr>
            <a:xfrm>
              <a:off x="6627623" y="5176024"/>
              <a:ext cx="3561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2’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DAFD890-E227-7AB3-11E2-F2B674A95FD5}"/>
                </a:ext>
              </a:extLst>
            </p:cNvPr>
            <p:cNvSpPr txBox="1"/>
            <p:nvPr/>
          </p:nvSpPr>
          <p:spPr>
            <a:xfrm>
              <a:off x="7754236" y="5542317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5’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C41453FF-CAC2-B251-B514-C1851BE6D69F}"/>
                </a:ext>
              </a:extLst>
            </p:cNvPr>
            <p:cNvCxnSpPr>
              <a:stCxn id="13" idx="5"/>
              <a:endCxn id="14" idx="0"/>
            </p:cNvCxnSpPr>
            <p:nvPr/>
          </p:nvCxnSpPr>
          <p:spPr bwMode="auto">
            <a:xfrm>
              <a:off x="8205562" y="4976125"/>
              <a:ext cx="150437" cy="30642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F637668-28CA-10BC-7373-A7A603CC67D8}"/>
                </a:ext>
              </a:extLst>
            </p:cNvPr>
            <p:cNvSpPr txBox="1"/>
            <p:nvPr/>
          </p:nvSpPr>
          <p:spPr>
            <a:xfrm>
              <a:off x="8254556" y="4850918"/>
              <a:ext cx="35618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9’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EDCFD029-7198-A634-6CD6-9BD6501C2856}"/>
              </a:ext>
            </a:extLst>
          </p:cNvPr>
          <p:cNvSpPr txBox="1"/>
          <p:nvPr/>
        </p:nvSpPr>
        <p:spPr>
          <a:xfrm>
            <a:off x="510556" y="5556869"/>
            <a:ext cx="530626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(source, destination, timestamp, duration)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3BBEFA-92A6-9110-6F08-25B285A5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D224A9EE-A012-2EA5-F627-8E914B790F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F63E1323-95D1-7CEB-810E-D37E7957BD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Q+A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P1: Electronic Bee Vet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P2: Human trafficking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P3: </a:t>
            </a:r>
            <a:r>
              <a:rPr lang="en-US" altLang="en-US" dirty="0" err="1">
                <a:ea typeface="ＭＳ Ｐゴシック" panose="020B0600070205080204" pitchFamily="34" charset="-128"/>
              </a:rPr>
              <a:t>phonecall</a:t>
            </a:r>
            <a:r>
              <a:rPr lang="en-US" altLang="en-US" dirty="0">
                <a:ea typeface="ＭＳ Ｐゴシック" panose="020B0600070205080204" pitchFamily="34" charset="-128"/>
              </a:rPr>
              <a:t> net. fraud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79CB89E0-001D-85D4-2F1E-0FD083627C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FC299D9C-F85D-CDE2-1EC2-10BF71D93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F632D585-D201-9FAC-24EE-9871C8AA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45181A1-7EA3-5847-844C-3EA8F1C4CC21}" type="slidenum">
              <a:rPr lang="en-US" altLang="en-US" sz="1400"/>
              <a:pPr/>
              <a:t>3</a:t>
            </a:fld>
            <a:endParaRPr lang="en-US" altLang="en-US" sz="1400"/>
          </a:p>
        </p:txBody>
      </p:sp>
      <p:pic>
        <p:nvPicPr>
          <p:cNvPr id="2" name="Graphic 1" descr="Eagle with solid fill">
            <a:extLst>
              <a:ext uri="{FF2B5EF4-FFF2-40B4-BE49-F238E27FC236}">
                <a16:creationId xmlns:a16="http://schemas.microsoft.com/office/drawing/2014/main" id="{E8EE0DB1-16FD-F6E5-BBA6-FEAD9C928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0716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993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DCEA4-2893-EDCD-C890-21E43CB23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1026">
            <a:extLst>
              <a:ext uri="{FF2B5EF4-FFF2-40B4-BE49-F238E27FC236}">
                <a16:creationId xmlns:a16="http://schemas.microsoft.com/office/drawing/2014/main" id="{30A585F7-B987-F972-49C7-4B9A108341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Fraud detection in graphs</a:t>
            </a:r>
          </a:p>
        </p:txBody>
      </p:sp>
      <p:sp>
        <p:nvSpPr>
          <p:cNvPr id="23563" name="Date Placeholder 13">
            <a:extLst>
              <a:ext uri="{FF2B5EF4-FFF2-40B4-BE49-F238E27FC236}">
                <a16:creationId xmlns:a16="http://schemas.microsoft.com/office/drawing/2014/main" id="{F7D6EA1A-1D08-1229-BD27-665BB932E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30F5A00A-1C29-009A-BE60-67F8DC448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A84F7568-40F9-1842-9C9E-825B7B61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9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109827BF-0C77-15B4-99AC-53C2CF3CCF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235717" y="1734876"/>
            <a:ext cx="1317483" cy="1280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F688033-AAF5-E5F6-03B8-9BF0CE435638}"/>
              </a:ext>
            </a:extLst>
          </p:cNvPr>
          <p:cNvGrpSpPr/>
          <p:nvPr/>
        </p:nvGrpSpPr>
        <p:grpSpPr>
          <a:xfrm>
            <a:off x="2743200" y="3637138"/>
            <a:ext cx="3765844" cy="1773062"/>
            <a:chOff x="2743200" y="3637138"/>
            <a:chExt cx="3765844" cy="1773062"/>
          </a:xfrm>
        </p:grpSpPr>
        <p:pic>
          <p:nvPicPr>
            <p:cNvPr id="20" name="Graphic 19" descr="Speaker phone with solid fill">
              <a:extLst>
                <a:ext uri="{FF2B5EF4-FFF2-40B4-BE49-F238E27FC236}">
                  <a16:creationId xmlns:a16="http://schemas.microsoft.com/office/drawing/2014/main" id="{54658D27-9998-4EC0-7FF4-4488B541A4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3200" y="3637138"/>
              <a:ext cx="1773061" cy="1773062"/>
            </a:xfrm>
            <a:prstGeom prst="rect">
              <a:avLst/>
            </a:prstGeom>
          </p:spPr>
        </p:pic>
        <p:pic>
          <p:nvPicPr>
            <p:cNvPr id="21" name="Graphic 20" descr="User network with solid fill">
              <a:extLst>
                <a:ext uri="{FF2B5EF4-FFF2-40B4-BE49-F238E27FC236}">
                  <a16:creationId xmlns:a16="http://schemas.microsoft.com/office/drawing/2014/main" id="{BF71262E-934E-69AF-B398-0C6A163F31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5983" y="3637138"/>
              <a:ext cx="1773061" cy="1773062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F4F47BA-D816-2D3E-8BA1-1ED70EFE5664}"/>
              </a:ext>
            </a:extLst>
          </p:cNvPr>
          <p:cNvSpPr txBox="1"/>
          <p:nvPr/>
        </p:nvSpPr>
        <p:spPr>
          <a:xfrm>
            <a:off x="895464" y="2051982"/>
            <a:ext cx="3390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AIDA/</a:t>
            </a:r>
            <a:r>
              <a:rPr lang="en-US" sz="3600" dirty="0" err="1">
                <a:latin typeface="+mn-lt"/>
              </a:rPr>
              <a:t>Mobileum</a:t>
            </a:r>
            <a:endParaRPr lang="en-US" sz="3600" dirty="0">
              <a:latin typeface="+mn-lt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5FEAAD-3DB4-1EFF-4298-3699EE4D6261}"/>
              </a:ext>
            </a:extLst>
          </p:cNvPr>
          <p:cNvSpPr/>
          <p:nvPr/>
        </p:nvSpPr>
        <p:spPr bwMode="auto">
          <a:xfrm>
            <a:off x="7239895" y="5365921"/>
            <a:ext cx="274320" cy="2743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026B7D7-B39F-DF81-9D11-1896A553FCE0}"/>
              </a:ext>
            </a:extLst>
          </p:cNvPr>
          <p:cNvSpPr/>
          <p:nvPr/>
        </p:nvSpPr>
        <p:spPr bwMode="auto">
          <a:xfrm>
            <a:off x="7971415" y="4741978"/>
            <a:ext cx="274320" cy="2743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F1462AD-E579-25FE-35EB-41B873EB4342}"/>
              </a:ext>
            </a:extLst>
          </p:cNvPr>
          <p:cNvSpPr/>
          <p:nvPr/>
        </p:nvSpPr>
        <p:spPr bwMode="auto">
          <a:xfrm>
            <a:off x="8218839" y="5282549"/>
            <a:ext cx="274320" cy="2743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8660F5B-E03C-3E24-406C-E2BB262FEE7C}"/>
              </a:ext>
            </a:extLst>
          </p:cNvPr>
          <p:cNvSpPr/>
          <p:nvPr/>
        </p:nvSpPr>
        <p:spPr bwMode="auto">
          <a:xfrm>
            <a:off x="7944519" y="5823120"/>
            <a:ext cx="274320" cy="2743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0F38316-F197-13F2-C154-1664D0338136}"/>
              </a:ext>
            </a:extLst>
          </p:cNvPr>
          <p:cNvSpPr/>
          <p:nvPr/>
        </p:nvSpPr>
        <p:spPr bwMode="auto">
          <a:xfrm>
            <a:off x="6181165" y="5370402"/>
            <a:ext cx="274320" cy="27432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646119-53A9-7C02-6D6D-21677678215D}"/>
              </a:ext>
            </a:extLst>
          </p:cNvPr>
          <p:cNvCxnSpPr>
            <a:stCxn id="12" idx="7"/>
            <a:endCxn id="13" idx="3"/>
          </p:cNvCxnSpPr>
          <p:nvPr/>
        </p:nvCxnSpPr>
        <p:spPr bwMode="auto">
          <a:xfrm flipV="1">
            <a:off x="7474042" y="4976125"/>
            <a:ext cx="537546" cy="4299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3A93141-9F63-605F-6A7F-D29D1CC38385}"/>
              </a:ext>
            </a:extLst>
          </p:cNvPr>
          <p:cNvCxnSpPr>
            <a:stCxn id="12" idx="6"/>
            <a:endCxn id="14" idx="2"/>
          </p:cNvCxnSpPr>
          <p:nvPr/>
        </p:nvCxnSpPr>
        <p:spPr bwMode="auto">
          <a:xfrm flipV="1">
            <a:off x="7514215" y="5419709"/>
            <a:ext cx="704624" cy="833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C173CE-82E9-A4B8-3DCA-C49FB659C736}"/>
              </a:ext>
            </a:extLst>
          </p:cNvPr>
          <p:cNvCxnSpPr>
            <a:stCxn id="12" idx="5"/>
            <a:endCxn id="15" idx="1"/>
          </p:cNvCxnSpPr>
          <p:nvPr/>
        </p:nvCxnSpPr>
        <p:spPr bwMode="auto">
          <a:xfrm>
            <a:off x="7474042" y="5600068"/>
            <a:ext cx="510650" cy="2632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DAE7475-8C86-A76A-4BB3-8022DF6A6F13}"/>
              </a:ext>
            </a:extLst>
          </p:cNvPr>
          <p:cNvCxnSpPr>
            <a:stCxn id="16" idx="6"/>
            <a:endCxn id="12" idx="2"/>
          </p:cNvCxnSpPr>
          <p:nvPr/>
        </p:nvCxnSpPr>
        <p:spPr bwMode="auto">
          <a:xfrm flipV="1">
            <a:off x="6455485" y="5503081"/>
            <a:ext cx="784410" cy="448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24" name="Freeform 23">
            <a:extLst>
              <a:ext uri="{FF2B5EF4-FFF2-40B4-BE49-F238E27FC236}">
                <a16:creationId xmlns:a16="http://schemas.microsoft.com/office/drawing/2014/main" id="{75370B49-AFE1-DDD3-C1C1-98F4F9D1A2DF}"/>
              </a:ext>
            </a:extLst>
          </p:cNvPr>
          <p:cNvSpPr/>
          <p:nvPr/>
        </p:nvSpPr>
        <p:spPr bwMode="auto">
          <a:xfrm>
            <a:off x="7363526" y="4879139"/>
            <a:ext cx="607890" cy="476970"/>
          </a:xfrm>
          <a:custGeom>
            <a:avLst/>
            <a:gdLst>
              <a:gd name="connsiteX0" fmla="*/ 0 w 634701"/>
              <a:gd name="connsiteY0" fmla="*/ 383785 h 383785"/>
              <a:gd name="connsiteX1" fmla="*/ 172122 w 634701"/>
              <a:gd name="connsiteY1" fmla="*/ 50298 h 383785"/>
              <a:gd name="connsiteX2" fmla="*/ 634701 w 634701"/>
              <a:gd name="connsiteY2" fmla="*/ 7268 h 383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4701" h="383785">
                <a:moveTo>
                  <a:pt x="0" y="383785"/>
                </a:moveTo>
                <a:cubicBezTo>
                  <a:pt x="33169" y="248418"/>
                  <a:pt x="66339" y="113051"/>
                  <a:pt x="172122" y="50298"/>
                </a:cubicBezTo>
                <a:cubicBezTo>
                  <a:pt x="277906" y="-12455"/>
                  <a:pt x="456303" y="-2594"/>
                  <a:pt x="634701" y="7268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09DD25-F069-D285-6ACD-28130971F209}"/>
              </a:ext>
            </a:extLst>
          </p:cNvPr>
          <p:cNvSpPr txBox="1"/>
          <p:nvPr/>
        </p:nvSpPr>
        <p:spPr>
          <a:xfrm>
            <a:off x="7721270" y="5182280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$5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7064619-E604-5A7D-93D7-FD6DA3DCB7F2}"/>
              </a:ext>
            </a:extLst>
          </p:cNvPr>
          <p:cNvSpPr txBox="1"/>
          <p:nvPr/>
        </p:nvSpPr>
        <p:spPr>
          <a:xfrm>
            <a:off x="7472140" y="4934739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$5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8F9EF3C-639D-22DA-4B79-D04694197F9B}"/>
              </a:ext>
            </a:extLst>
          </p:cNvPr>
          <p:cNvSpPr txBox="1"/>
          <p:nvPr/>
        </p:nvSpPr>
        <p:spPr>
          <a:xfrm>
            <a:off x="7306523" y="4616878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$5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BA4E97F-5CA6-6C1B-6CF0-3973934D4B8D}"/>
              </a:ext>
            </a:extLst>
          </p:cNvPr>
          <p:cNvSpPr txBox="1"/>
          <p:nvPr/>
        </p:nvSpPr>
        <p:spPr>
          <a:xfrm>
            <a:off x="6610792" y="5176024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$2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98E83F-19F8-CF3B-D065-54D701824469}"/>
              </a:ext>
            </a:extLst>
          </p:cNvPr>
          <p:cNvSpPr txBox="1"/>
          <p:nvPr/>
        </p:nvSpPr>
        <p:spPr>
          <a:xfrm>
            <a:off x="7737405" y="5542317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$5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3A19F06-4F80-E2DD-608B-A74DC6E98D91}"/>
              </a:ext>
            </a:extLst>
          </p:cNvPr>
          <p:cNvCxnSpPr>
            <a:stCxn id="13" idx="5"/>
            <a:endCxn id="14" idx="0"/>
          </p:cNvCxnSpPr>
          <p:nvPr/>
        </p:nvCxnSpPr>
        <p:spPr bwMode="auto">
          <a:xfrm>
            <a:off x="8205562" y="4976125"/>
            <a:ext cx="150437" cy="3064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B1E60D0-C7EF-CD29-7C15-0AE2A10E45CA}"/>
              </a:ext>
            </a:extLst>
          </p:cNvPr>
          <p:cNvSpPr txBox="1"/>
          <p:nvPr/>
        </p:nvSpPr>
        <p:spPr>
          <a:xfrm>
            <a:off x="8237725" y="4850918"/>
            <a:ext cx="389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+mn-lt"/>
              </a:rPr>
              <a:t>$9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5DC34B-EC92-0316-69BF-0F6C087BF7B3}"/>
              </a:ext>
            </a:extLst>
          </p:cNvPr>
          <p:cNvSpPr txBox="1"/>
          <p:nvPr/>
        </p:nvSpPr>
        <p:spPr>
          <a:xfrm>
            <a:off x="266100" y="5556869"/>
            <a:ext cx="5795176" cy="4616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(source, destination, timestamp, $amount)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BB78BF-8ABB-9175-AF19-73BEB651971D}"/>
              </a:ext>
            </a:extLst>
          </p:cNvPr>
          <p:cNvSpPr/>
          <p:nvPr/>
        </p:nvSpPr>
        <p:spPr bwMode="auto">
          <a:xfrm>
            <a:off x="619932" y="1898542"/>
            <a:ext cx="3896329" cy="976394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'some bank’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699417-1A64-6D0D-12E3-238EFE624DED}"/>
              </a:ext>
            </a:extLst>
          </p:cNvPr>
          <p:cNvSpPr/>
          <p:nvPr/>
        </p:nvSpPr>
        <p:spPr bwMode="auto">
          <a:xfrm>
            <a:off x="4791793" y="1734876"/>
            <a:ext cx="1918973" cy="1213330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050FF1-C9F9-8EC1-B230-3FC73AE16A15}"/>
              </a:ext>
            </a:extLst>
          </p:cNvPr>
          <p:cNvSpPr/>
          <p:nvPr/>
        </p:nvSpPr>
        <p:spPr bwMode="auto">
          <a:xfrm>
            <a:off x="2733858" y="3919020"/>
            <a:ext cx="1700911" cy="1270452"/>
          </a:xfrm>
          <a:prstGeom prst="rect">
            <a:avLst/>
          </a:prstGeom>
          <a:solidFill>
            <a:schemeClr val="bg1">
              <a:alpha val="90000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27517-D7F3-29BC-3F97-2461325173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59745" y="1634175"/>
            <a:ext cx="1181100" cy="93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DC44F-56F0-C792-99C1-B59E89B1599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878" y="2460194"/>
            <a:ext cx="810289" cy="520900"/>
          </a:xfrm>
          <a:prstGeom prst="rect">
            <a:avLst/>
          </a:prstGeom>
        </p:spPr>
      </p:pic>
      <p:pic>
        <p:nvPicPr>
          <p:cNvPr id="35" name="Graphic 34" descr="Coins outline">
            <a:extLst>
              <a:ext uri="{FF2B5EF4-FFF2-40B4-BE49-F238E27FC236}">
                <a16:creationId xmlns:a16="http://schemas.microsoft.com/office/drawing/2014/main" id="{0231BF8E-09C0-ABF9-C900-E3F65610EC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124200" y="3919020"/>
            <a:ext cx="1127474" cy="1127474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ACC82B19-FAE0-B24D-079F-533FA5BA3F27}"/>
              </a:ext>
            </a:extLst>
          </p:cNvPr>
          <p:cNvSpPr/>
          <p:nvPr/>
        </p:nvSpPr>
        <p:spPr bwMode="auto">
          <a:xfrm>
            <a:off x="4592525" y="5555093"/>
            <a:ext cx="1466602" cy="475047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+mn-lt"/>
              </a:rPr>
              <a:t>$amount)</a:t>
            </a:r>
          </a:p>
        </p:txBody>
      </p:sp>
    </p:spTree>
    <p:extLst>
      <p:ext uri="{BB962C8B-B14F-4D97-AF65-F5344CB8AC3E}">
        <p14:creationId xmlns:p14="http://schemas.microsoft.com/office/powerpoint/2010/main" val="1168415549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23556" name="Rectangle 1026"/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Problem definition</a:t>
            </a:r>
          </a:p>
        </p:txBody>
      </p:sp>
      <p:sp>
        <p:nvSpPr>
          <p:cNvPr id="23559" name="Text Box 1030"/>
          <p:cNvSpPr txBox="1">
            <a:spLocks noChangeArrowheads="1"/>
          </p:cNvSpPr>
          <p:nvPr/>
        </p:nvSpPr>
        <p:spPr bwMode="auto">
          <a:xfrm>
            <a:off x="297955" y="4261481"/>
            <a:ext cx="3685190" cy="181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800" dirty="0">
                <a:latin typeface="+mn-lt"/>
              </a:rPr>
              <a:t>Thrust1:</a:t>
            </a:r>
          </a:p>
          <a:p>
            <a:pPr>
              <a:spcBef>
                <a:spcPct val="50000"/>
              </a:spcBef>
            </a:pPr>
            <a:r>
              <a:rPr kumimoji="0" lang="en-US" sz="2800" dirty="0">
                <a:latin typeface="+mn-lt"/>
              </a:rPr>
              <a:t>(semi-) supervised:</a:t>
            </a:r>
          </a:p>
          <a:p>
            <a:pPr>
              <a:spcBef>
                <a:spcPct val="50000"/>
              </a:spcBef>
            </a:pPr>
            <a:r>
              <a:rPr kumimoji="0" lang="en-US" sz="2800" dirty="0">
                <a:latin typeface="+mn-lt"/>
              </a:rPr>
              <a:t>*some* labels</a:t>
            </a:r>
          </a:p>
        </p:txBody>
      </p:sp>
      <p:sp>
        <p:nvSpPr>
          <p:cNvPr id="23560" name="Text Box 1031"/>
          <p:cNvSpPr txBox="1">
            <a:spLocks noChangeArrowheads="1"/>
          </p:cNvSpPr>
          <p:nvPr/>
        </p:nvSpPr>
        <p:spPr bwMode="auto">
          <a:xfrm>
            <a:off x="5278438" y="4392788"/>
            <a:ext cx="2697162" cy="181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00" tIns="45702" rIns="91400" bIns="45702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chemeClr val="tx2"/>
                </a:solidFill>
                <a:latin typeface="+mn-lt"/>
              </a:rPr>
              <a:t>Thrust2:</a:t>
            </a:r>
          </a:p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chemeClr val="tx2"/>
                </a:solidFill>
                <a:latin typeface="+mn-lt"/>
              </a:rPr>
              <a:t>Un-supervised:</a:t>
            </a:r>
          </a:p>
          <a:p>
            <a:pPr>
              <a:spcBef>
                <a:spcPct val="50000"/>
              </a:spcBef>
            </a:pPr>
            <a:r>
              <a:rPr kumimoji="0" lang="en-US" sz="2800" b="1" dirty="0">
                <a:solidFill>
                  <a:schemeClr val="tx2"/>
                </a:solidFill>
                <a:latin typeface="+mn-lt"/>
              </a:rPr>
              <a:t>*no* labels</a:t>
            </a:r>
          </a:p>
        </p:txBody>
      </p:sp>
      <p:sp>
        <p:nvSpPr>
          <p:cNvPr id="23563" name="Date Placeholder 1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pic>
        <p:nvPicPr>
          <p:cNvPr id="10" name="Picture 4" descr="0iterations">
            <a:extLst>
              <a:ext uri="{FF2B5EF4-FFF2-40B4-BE49-F238E27FC236}">
                <a16:creationId xmlns:a16="http://schemas.microsoft.com/office/drawing/2014/main" id="{DC3FB87C-1363-C146-BA78-165DF331E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5701" y="2547340"/>
            <a:ext cx="1762636" cy="1939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B7E41CA-E779-4A40-87B5-8FAF4911435D}"/>
              </a:ext>
            </a:extLst>
          </p:cNvPr>
          <p:cNvGrpSpPr/>
          <p:nvPr/>
        </p:nvGrpSpPr>
        <p:grpSpPr>
          <a:xfrm>
            <a:off x="1361564" y="2459028"/>
            <a:ext cx="1793550" cy="1939943"/>
            <a:chOff x="1361564" y="2459028"/>
            <a:chExt cx="1793550" cy="1939943"/>
          </a:xfrm>
        </p:grpSpPr>
        <p:pic>
          <p:nvPicPr>
            <p:cNvPr id="13" name="Picture 4" descr="0iterations">
              <a:extLst>
                <a:ext uri="{FF2B5EF4-FFF2-40B4-BE49-F238E27FC236}">
                  <a16:creationId xmlns:a16="http://schemas.microsoft.com/office/drawing/2014/main" id="{EA36125A-1E79-EF4A-B77D-0788DCCB98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1564" y="2459028"/>
              <a:ext cx="1762636" cy="1939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Graphic 4" descr="Devil face outline with solid fill">
              <a:extLst>
                <a:ext uri="{FF2B5EF4-FFF2-40B4-BE49-F238E27FC236}">
                  <a16:creationId xmlns:a16="http://schemas.microsoft.com/office/drawing/2014/main" id="{3A8B2FF3-F7E2-0A4E-A42F-355D763896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64718" y="2646889"/>
              <a:ext cx="257119" cy="257119"/>
            </a:xfrm>
            <a:prstGeom prst="rect">
              <a:avLst/>
            </a:prstGeom>
          </p:spPr>
        </p:pic>
        <p:pic>
          <p:nvPicPr>
            <p:cNvPr id="17" name="Graphic 16" descr="Devil face outline with solid fill">
              <a:extLst>
                <a:ext uri="{FF2B5EF4-FFF2-40B4-BE49-F238E27FC236}">
                  <a16:creationId xmlns:a16="http://schemas.microsoft.com/office/drawing/2014/main" id="{E17323D5-13C9-D54F-87DA-3566B00BB9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6909" y="2646888"/>
              <a:ext cx="257119" cy="257119"/>
            </a:xfrm>
            <a:prstGeom prst="rect">
              <a:avLst/>
            </a:prstGeom>
          </p:spPr>
        </p:pic>
        <p:pic>
          <p:nvPicPr>
            <p:cNvPr id="7" name="Graphic 6" descr="Angel face outline with solid fill">
              <a:extLst>
                <a:ext uri="{FF2B5EF4-FFF2-40B4-BE49-F238E27FC236}">
                  <a16:creationId xmlns:a16="http://schemas.microsoft.com/office/drawing/2014/main" id="{BB30D624-F68F-0749-A079-185D5E3D2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52942" y="3765463"/>
              <a:ext cx="302172" cy="302172"/>
            </a:xfrm>
            <a:prstGeom prst="rect">
              <a:avLst/>
            </a:prstGeom>
          </p:spPr>
        </p:pic>
      </p:grpSp>
      <p:pic>
        <p:nvPicPr>
          <p:cNvPr id="14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E6999477-8820-BA4A-8EDD-1C3B63A7340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118475" y="513693"/>
            <a:ext cx="6794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717641-B05D-184E-9B9B-A11491C2BFA4}"/>
              </a:ext>
            </a:extLst>
          </p:cNvPr>
          <p:cNvSpPr txBox="1"/>
          <p:nvPr/>
        </p:nvSpPr>
        <p:spPr>
          <a:xfrm>
            <a:off x="2140550" y="3030955"/>
            <a:ext cx="5095507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Find fraudsters</a:t>
            </a:r>
          </a:p>
        </p:txBody>
      </p:sp>
      <p:pic>
        <p:nvPicPr>
          <p:cNvPr id="16" name="Graphic 15" descr="Speaker phone with solid fill">
            <a:extLst>
              <a:ext uri="{FF2B5EF4-FFF2-40B4-BE49-F238E27FC236}">
                <a16:creationId xmlns:a16="http://schemas.microsoft.com/office/drawing/2014/main" id="{A94B2144-C938-4448-9DC1-9AAFC1BBCC8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33038" y="1494724"/>
            <a:ext cx="914400" cy="914400"/>
          </a:xfrm>
          <a:prstGeom prst="rect">
            <a:avLst/>
          </a:prstGeom>
        </p:spPr>
      </p:pic>
      <p:pic>
        <p:nvPicPr>
          <p:cNvPr id="18" name="Graphic 17" descr="User network with solid fill">
            <a:extLst>
              <a:ext uri="{FF2B5EF4-FFF2-40B4-BE49-F238E27FC236}">
                <a16:creationId xmlns:a16="http://schemas.microsoft.com/office/drawing/2014/main" id="{7FA6E464-354A-D448-BE06-A21F75184C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860753" y="1494724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D8713A-7998-1396-8EC4-5F0E08006F46}"/>
              </a:ext>
            </a:extLst>
          </p:cNvPr>
          <p:cNvSpPr txBox="1"/>
          <p:nvPr/>
        </p:nvSpPr>
        <p:spPr>
          <a:xfrm>
            <a:off x="585252" y="1559589"/>
            <a:ext cx="530626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(source, destination, timestamp, duration)</a:t>
            </a:r>
          </a:p>
        </p:txBody>
      </p:sp>
    </p:spTree>
    <p:extLst>
      <p:ext uri="{BB962C8B-B14F-4D97-AF65-F5344CB8AC3E}">
        <p14:creationId xmlns:p14="http://schemas.microsoft.com/office/powerpoint/2010/main" val="267228958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9C3A6-3BB3-4E84-6A43-8EBB10DB7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4DAD2AE6-3C9B-6AA3-337E-BAF828DFA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E7E296DF-7A6F-BF8C-2772-FD57A69FD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3556" name="Rectangle 1026">
            <a:extLst>
              <a:ext uri="{FF2B5EF4-FFF2-40B4-BE49-F238E27FC236}">
                <a16:creationId xmlns:a16="http://schemas.microsoft.com/office/drawing/2014/main" id="{BD2C8EEB-E58D-42D9-3BBF-A4C8F8DCD0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Q: What would you do?</a:t>
            </a:r>
          </a:p>
        </p:txBody>
      </p:sp>
      <p:sp>
        <p:nvSpPr>
          <p:cNvPr id="23563" name="Date Placeholder 13">
            <a:extLst>
              <a:ext uri="{FF2B5EF4-FFF2-40B4-BE49-F238E27FC236}">
                <a16:creationId xmlns:a16="http://schemas.microsoft.com/office/drawing/2014/main" id="{B06A62EA-B8DC-10CD-3CCC-216ED170E97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pic>
        <p:nvPicPr>
          <p:cNvPr id="10" name="Picture 4" descr="0iterations">
            <a:extLst>
              <a:ext uri="{FF2B5EF4-FFF2-40B4-BE49-F238E27FC236}">
                <a16:creationId xmlns:a16="http://schemas.microsoft.com/office/drawing/2014/main" id="{54FAC87C-E9A5-CC37-97C7-71AA0A588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856" y="4409523"/>
            <a:ext cx="1380599" cy="15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713A819A-84E6-4B48-E980-0F6CD5BF8CEE}"/>
              </a:ext>
            </a:extLst>
          </p:cNvPr>
          <p:cNvGrpSpPr/>
          <p:nvPr/>
        </p:nvGrpSpPr>
        <p:grpSpPr>
          <a:xfrm>
            <a:off x="716463" y="1601824"/>
            <a:ext cx="3106082" cy="2241275"/>
            <a:chOff x="716463" y="1601824"/>
            <a:chExt cx="3106082" cy="224127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F342D55-FCDA-69F4-BCA8-0D4CF6B40F42}"/>
                </a:ext>
              </a:extLst>
            </p:cNvPr>
            <p:cNvGrpSpPr/>
            <p:nvPr/>
          </p:nvGrpSpPr>
          <p:grpSpPr>
            <a:xfrm>
              <a:off x="923365" y="1960132"/>
              <a:ext cx="2429579" cy="1480562"/>
              <a:chOff x="6181165" y="4616878"/>
              <a:chExt cx="2429579" cy="148056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EB914BC1-BCAF-7040-ADEF-A108BDA7C6FC}"/>
                  </a:ext>
                </a:extLst>
              </p:cNvPr>
              <p:cNvSpPr/>
              <p:nvPr/>
            </p:nvSpPr>
            <p:spPr bwMode="auto">
              <a:xfrm>
                <a:off x="7239895" y="5365921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87D5B670-5A5D-7E57-96C7-694BB1C5434D}"/>
                  </a:ext>
                </a:extLst>
              </p:cNvPr>
              <p:cNvSpPr/>
              <p:nvPr/>
            </p:nvSpPr>
            <p:spPr bwMode="auto">
              <a:xfrm>
                <a:off x="7971415" y="4741978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ECF50BB-84E4-91A2-B4B3-EBD05A6732F8}"/>
                  </a:ext>
                </a:extLst>
              </p:cNvPr>
              <p:cNvSpPr/>
              <p:nvPr/>
            </p:nvSpPr>
            <p:spPr bwMode="auto">
              <a:xfrm>
                <a:off x="8218839" y="5282549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E53EE485-E5A7-F5EF-B184-B4A94532D669}"/>
                  </a:ext>
                </a:extLst>
              </p:cNvPr>
              <p:cNvSpPr/>
              <p:nvPr/>
            </p:nvSpPr>
            <p:spPr bwMode="auto">
              <a:xfrm>
                <a:off x="7944519" y="5823120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D971F24C-0478-6599-CF10-EBD66C5868B3}"/>
                  </a:ext>
                </a:extLst>
              </p:cNvPr>
              <p:cNvSpPr/>
              <p:nvPr/>
            </p:nvSpPr>
            <p:spPr bwMode="auto">
              <a:xfrm>
                <a:off x="6181165" y="5370402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BF8A4003-0282-FF83-9258-3B282B9DA71F}"/>
                  </a:ext>
                </a:extLst>
              </p:cNvPr>
              <p:cNvCxnSpPr>
                <a:stCxn id="14" idx="7"/>
                <a:endCxn id="16" idx="3"/>
              </p:cNvCxnSpPr>
              <p:nvPr/>
            </p:nvCxnSpPr>
            <p:spPr bwMode="auto">
              <a:xfrm flipV="1">
                <a:off x="7474042" y="4976125"/>
                <a:ext cx="537546" cy="4299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31B67D55-84AB-8F08-676F-360CD94CD197}"/>
                  </a:ext>
                </a:extLst>
              </p:cNvPr>
              <p:cNvCxnSpPr>
                <a:stCxn id="14" idx="6"/>
                <a:endCxn id="18" idx="2"/>
              </p:cNvCxnSpPr>
              <p:nvPr/>
            </p:nvCxnSpPr>
            <p:spPr bwMode="auto">
              <a:xfrm flipV="1">
                <a:off x="7514215" y="5419709"/>
                <a:ext cx="704624" cy="833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B646705-A76C-65D7-1BEA-205EBDD734E9}"/>
                  </a:ext>
                </a:extLst>
              </p:cNvPr>
              <p:cNvCxnSpPr>
                <a:stCxn id="14" idx="5"/>
                <a:endCxn id="19" idx="1"/>
              </p:cNvCxnSpPr>
              <p:nvPr/>
            </p:nvCxnSpPr>
            <p:spPr bwMode="auto">
              <a:xfrm>
                <a:off x="7474042" y="5600068"/>
                <a:ext cx="510650" cy="26322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222E23F5-7BC6-1D3F-B378-0C9EA8CBF131}"/>
                  </a:ext>
                </a:extLst>
              </p:cNvPr>
              <p:cNvCxnSpPr>
                <a:stCxn id="20" idx="6"/>
                <a:endCxn id="14" idx="2"/>
              </p:cNvCxnSpPr>
              <p:nvPr/>
            </p:nvCxnSpPr>
            <p:spPr bwMode="auto">
              <a:xfrm flipV="1">
                <a:off x="6455485" y="5503081"/>
                <a:ext cx="784410" cy="44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5D68D564-64CD-5C6A-D3C7-1F3EF613A5DE}"/>
                  </a:ext>
                </a:extLst>
              </p:cNvPr>
              <p:cNvSpPr/>
              <p:nvPr/>
            </p:nvSpPr>
            <p:spPr bwMode="auto">
              <a:xfrm>
                <a:off x="7363526" y="4879139"/>
                <a:ext cx="607890" cy="476970"/>
              </a:xfrm>
              <a:custGeom>
                <a:avLst/>
                <a:gdLst>
                  <a:gd name="connsiteX0" fmla="*/ 0 w 634701"/>
                  <a:gd name="connsiteY0" fmla="*/ 383785 h 383785"/>
                  <a:gd name="connsiteX1" fmla="*/ 172122 w 634701"/>
                  <a:gd name="connsiteY1" fmla="*/ 50298 h 383785"/>
                  <a:gd name="connsiteX2" fmla="*/ 634701 w 634701"/>
                  <a:gd name="connsiteY2" fmla="*/ 7268 h 38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701" h="383785">
                    <a:moveTo>
                      <a:pt x="0" y="383785"/>
                    </a:moveTo>
                    <a:cubicBezTo>
                      <a:pt x="33169" y="248418"/>
                      <a:pt x="66339" y="113051"/>
                      <a:pt x="172122" y="50298"/>
                    </a:cubicBezTo>
                    <a:cubicBezTo>
                      <a:pt x="277906" y="-12455"/>
                      <a:pt x="456303" y="-2594"/>
                      <a:pt x="634701" y="726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A30827C-10EB-0107-D3A9-13955354CCD2}"/>
                  </a:ext>
                </a:extLst>
              </p:cNvPr>
              <p:cNvSpPr txBox="1"/>
              <p:nvPr/>
            </p:nvSpPr>
            <p:spPr>
              <a:xfrm>
                <a:off x="7738101" y="5182280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111813C-2235-224C-883D-5CF2C2512C17}"/>
                  </a:ext>
                </a:extLst>
              </p:cNvPr>
              <p:cNvSpPr txBox="1"/>
              <p:nvPr/>
            </p:nvSpPr>
            <p:spPr>
              <a:xfrm>
                <a:off x="7488971" y="4934739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EA75F5D-C735-E6E1-D1FC-D64D80C2A92B}"/>
                  </a:ext>
                </a:extLst>
              </p:cNvPr>
              <p:cNvSpPr txBox="1"/>
              <p:nvPr/>
            </p:nvSpPr>
            <p:spPr>
              <a:xfrm>
                <a:off x="7323354" y="4616878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62FDA0-6754-5BCD-F599-318B19334D39}"/>
                  </a:ext>
                </a:extLst>
              </p:cNvPr>
              <p:cNvSpPr txBox="1"/>
              <p:nvPr/>
            </p:nvSpPr>
            <p:spPr>
              <a:xfrm>
                <a:off x="6627623" y="5176024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2’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1A3C947-E250-FC1E-F77B-ADD752CC5357}"/>
                  </a:ext>
                </a:extLst>
              </p:cNvPr>
              <p:cNvSpPr txBox="1"/>
              <p:nvPr/>
            </p:nvSpPr>
            <p:spPr>
              <a:xfrm>
                <a:off x="7754236" y="5542317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2309B787-74EB-99AD-582F-9DF9E4BB7E9E}"/>
                  </a:ext>
                </a:extLst>
              </p:cNvPr>
              <p:cNvCxnSpPr>
                <a:stCxn id="16" idx="5"/>
                <a:endCxn id="18" idx="0"/>
              </p:cNvCxnSpPr>
              <p:nvPr/>
            </p:nvCxnSpPr>
            <p:spPr bwMode="auto">
              <a:xfrm>
                <a:off x="8205562" y="4976125"/>
                <a:ext cx="150437" cy="3064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275D34C-43C3-DFE5-62D1-56D04884FF31}"/>
                  </a:ext>
                </a:extLst>
              </p:cNvPr>
              <p:cNvSpPr txBox="1"/>
              <p:nvPr/>
            </p:nvSpPr>
            <p:spPr>
              <a:xfrm>
                <a:off x="8254556" y="4850918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9’</a:t>
                </a: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8C975E4-C02E-4980-2699-212698C2D430}"/>
                </a:ext>
              </a:extLst>
            </p:cNvPr>
            <p:cNvSpPr txBox="1"/>
            <p:nvPr/>
          </p:nvSpPr>
          <p:spPr>
            <a:xfrm>
              <a:off x="716463" y="313661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F34E061-FC7E-6210-D83F-451DF3529A2A}"/>
                </a:ext>
              </a:extLst>
            </p:cNvPr>
            <p:cNvSpPr txBox="1"/>
            <p:nvPr/>
          </p:nvSpPr>
          <p:spPr>
            <a:xfrm>
              <a:off x="1737231" y="2975933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0061535-52B0-EEE6-08DB-443213B358A4}"/>
                </a:ext>
              </a:extLst>
            </p:cNvPr>
            <p:cNvSpPr txBox="1"/>
            <p:nvPr/>
          </p:nvSpPr>
          <p:spPr>
            <a:xfrm>
              <a:off x="3341323" y="247259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03D7506-7D66-47BB-2112-1038FE220A27}"/>
                </a:ext>
              </a:extLst>
            </p:cNvPr>
            <p:cNvSpPr txBox="1"/>
            <p:nvPr/>
          </p:nvSpPr>
          <p:spPr>
            <a:xfrm>
              <a:off x="2894810" y="3258324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E253ECF-7CD0-DACE-17F8-3E3D0606919D}"/>
                </a:ext>
              </a:extLst>
            </p:cNvPr>
            <p:cNvSpPr txBox="1"/>
            <p:nvPr/>
          </p:nvSpPr>
          <p:spPr>
            <a:xfrm>
              <a:off x="3123956" y="160182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966876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284DE-0CEC-AD98-2BB4-13F87ED3B3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556F32F0-59E7-C480-F84D-A66B41ADB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BA2A9C23-6F4A-3995-0D05-D3994F80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23556" name="Rectangle 1026">
            <a:extLst>
              <a:ext uri="{FF2B5EF4-FFF2-40B4-BE49-F238E27FC236}">
                <a16:creationId xmlns:a16="http://schemas.microsoft.com/office/drawing/2014/main" id="{5919ABA6-17FD-F69F-5764-2EFB301771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A: extract features</a:t>
            </a:r>
          </a:p>
        </p:txBody>
      </p:sp>
      <p:sp>
        <p:nvSpPr>
          <p:cNvPr id="23563" name="Date Placeholder 13">
            <a:extLst>
              <a:ext uri="{FF2B5EF4-FFF2-40B4-BE49-F238E27FC236}">
                <a16:creationId xmlns:a16="http://schemas.microsoft.com/office/drawing/2014/main" id="{A2C09B4A-4EA7-92BC-5679-26AD76B5DFC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644556-55D7-BC07-B496-86B5A028F624}"/>
              </a:ext>
            </a:extLst>
          </p:cNvPr>
          <p:cNvCxnSpPr/>
          <p:nvPr/>
        </p:nvCxnSpPr>
        <p:spPr bwMode="auto">
          <a:xfrm>
            <a:off x="5127171" y="3559629"/>
            <a:ext cx="2906486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E485A7-F721-D95A-9082-75593E16CA53}"/>
              </a:ext>
            </a:extLst>
          </p:cNvPr>
          <p:cNvCxnSpPr/>
          <p:nvPr/>
        </p:nvCxnSpPr>
        <p:spPr bwMode="auto">
          <a:xfrm flipV="1">
            <a:off x="5127171" y="1960132"/>
            <a:ext cx="0" cy="159949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5F8AEF6-D7F9-F9C6-86E0-8E8CCE901E2A}"/>
              </a:ext>
            </a:extLst>
          </p:cNvPr>
          <p:cNvGrpSpPr/>
          <p:nvPr/>
        </p:nvGrpSpPr>
        <p:grpSpPr>
          <a:xfrm>
            <a:off x="716463" y="1601824"/>
            <a:ext cx="3106082" cy="2241275"/>
            <a:chOff x="716463" y="1601824"/>
            <a:chExt cx="3106082" cy="22412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7BB92A4E-1F45-C839-9897-8F3B0EBAA048}"/>
                </a:ext>
              </a:extLst>
            </p:cNvPr>
            <p:cNvGrpSpPr/>
            <p:nvPr/>
          </p:nvGrpSpPr>
          <p:grpSpPr>
            <a:xfrm>
              <a:off x="923365" y="1960132"/>
              <a:ext cx="2429579" cy="1480562"/>
              <a:chOff x="6181165" y="4616878"/>
              <a:chExt cx="2429579" cy="148056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27C392CB-20E3-10CA-3652-B36C3EEFCEE1}"/>
                  </a:ext>
                </a:extLst>
              </p:cNvPr>
              <p:cNvSpPr/>
              <p:nvPr/>
            </p:nvSpPr>
            <p:spPr bwMode="auto">
              <a:xfrm>
                <a:off x="7239895" y="5365921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196FFEB6-B2F4-835B-7349-39614558C942}"/>
                  </a:ext>
                </a:extLst>
              </p:cNvPr>
              <p:cNvSpPr/>
              <p:nvPr/>
            </p:nvSpPr>
            <p:spPr bwMode="auto">
              <a:xfrm>
                <a:off x="7971415" y="4741978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249D6EE-517B-6873-CC6A-4AD0A6542060}"/>
                  </a:ext>
                </a:extLst>
              </p:cNvPr>
              <p:cNvSpPr/>
              <p:nvPr/>
            </p:nvSpPr>
            <p:spPr bwMode="auto">
              <a:xfrm>
                <a:off x="8218839" y="5282549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96A08526-3825-3482-1C47-C8A1DA8B5E94}"/>
                  </a:ext>
                </a:extLst>
              </p:cNvPr>
              <p:cNvSpPr/>
              <p:nvPr/>
            </p:nvSpPr>
            <p:spPr bwMode="auto">
              <a:xfrm>
                <a:off x="7944519" y="5823120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3A45D481-4E98-15A9-99C4-7DB418066773}"/>
                  </a:ext>
                </a:extLst>
              </p:cNvPr>
              <p:cNvSpPr/>
              <p:nvPr/>
            </p:nvSpPr>
            <p:spPr bwMode="auto">
              <a:xfrm>
                <a:off x="6181165" y="5370402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E3B425C0-50D3-6E63-FAC3-B450F27A6879}"/>
                  </a:ext>
                </a:extLst>
              </p:cNvPr>
              <p:cNvCxnSpPr>
                <a:stCxn id="39" idx="7"/>
                <a:endCxn id="40" idx="3"/>
              </p:cNvCxnSpPr>
              <p:nvPr/>
            </p:nvCxnSpPr>
            <p:spPr bwMode="auto">
              <a:xfrm flipV="1">
                <a:off x="7474042" y="4976125"/>
                <a:ext cx="537546" cy="4299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AF32E651-7E9D-5A9D-DB37-8278EFAD55F7}"/>
                  </a:ext>
                </a:extLst>
              </p:cNvPr>
              <p:cNvCxnSpPr>
                <a:stCxn id="39" idx="6"/>
                <a:endCxn id="41" idx="2"/>
              </p:cNvCxnSpPr>
              <p:nvPr/>
            </p:nvCxnSpPr>
            <p:spPr bwMode="auto">
              <a:xfrm flipV="1">
                <a:off x="7514215" y="5419709"/>
                <a:ext cx="704624" cy="833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79D6AA15-CDBE-E471-1595-314DBA2EEE9F}"/>
                  </a:ext>
                </a:extLst>
              </p:cNvPr>
              <p:cNvCxnSpPr>
                <a:stCxn id="39" idx="5"/>
                <a:endCxn id="42" idx="1"/>
              </p:cNvCxnSpPr>
              <p:nvPr/>
            </p:nvCxnSpPr>
            <p:spPr bwMode="auto">
              <a:xfrm>
                <a:off x="7474042" y="5600068"/>
                <a:ext cx="510650" cy="26322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C1ACA13B-B44A-039F-210C-99CBF8C0D0EA}"/>
                  </a:ext>
                </a:extLst>
              </p:cNvPr>
              <p:cNvCxnSpPr>
                <a:stCxn id="43" idx="6"/>
                <a:endCxn id="39" idx="2"/>
              </p:cNvCxnSpPr>
              <p:nvPr/>
            </p:nvCxnSpPr>
            <p:spPr bwMode="auto">
              <a:xfrm flipV="1">
                <a:off x="6455485" y="5503081"/>
                <a:ext cx="784410" cy="44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2DD7A0E2-A564-AF94-214B-C601EBF9DCED}"/>
                  </a:ext>
                </a:extLst>
              </p:cNvPr>
              <p:cNvSpPr/>
              <p:nvPr/>
            </p:nvSpPr>
            <p:spPr bwMode="auto">
              <a:xfrm>
                <a:off x="7363526" y="4879139"/>
                <a:ext cx="607890" cy="476970"/>
              </a:xfrm>
              <a:custGeom>
                <a:avLst/>
                <a:gdLst>
                  <a:gd name="connsiteX0" fmla="*/ 0 w 634701"/>
                  <a:gd name="connsiteY0" fmla="*/ 383785 h 383785"/>
                  <a:gd name="connsiteX1" fmla="*/ 172122 w 634701"/>
                  <a:gd name="connsiteY1" fmla="*/ 50298 h 383785"/>
                  <a:gd name="connsiteX2" fmla="*/ 634701 w 634701"/>
                  <a:gd name="connsiteY2" fmla="*/ 7268 h 38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701" h="383785">
                    <a:moveTo>
                      <a:pt x="0" y="383785"/>
                    </a:moveTo>
                    <a:cubicBezTo>
                      <a:pt x="33169" y="248418"/>
                      <a:pt x="66339" y="113051"/>
                      <a:pt x="172122" y="50298"/>
                    </a:cubicBezTo>
                    <a:cubicBezTo>
                      <a:pt x="277906" y="-12455"/>
                      <a:pt x="456303" y="-2594"/>
                      <a:pt x="634701" y="726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DE89921F-C49E-6BFB-3E67-C2C8A56E6DA3}"/>
                  </a:ext>
                </a:extLst>
              </p:cNvPr>
              <p:cNvSpPr txBox="1"/>
              <p:nvPr/>
            </p:nvSpPr>
            <p:spPr>
              <a:xfrm>
                <a:off x="7738101" y="5182280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160AACD-F9B0-32B3-BC2A-3E4521A29697}"/>
                  </a:ext>
                </a:extLst>
              </p:cNvPr>
              <p:cNvSpPr txBox="1"/>
              <p:nvPr/>
            </p:nvSpPr>
            <p:spPr>
              <a:xfrm>
                <a:off x="7488971" y="4934739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319A36BC-1E9C-65A9-B97F-677856C7EE9B}"/>
                  </a:ext>
                </a:extLst>
              </p:cNvPr>
              <p:cNvSpPr txBox="1"/>
              <p:nvPr/>
            </p:nvSpPr>
            <p:spPr>
              <a:xfrm>
                <a:off x="7323354" y="4616878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C52A09B-5190-1527-F825-9429E99C80D1}"/>
                  </a:ext>
                </a:extLst>
              </p:cNvPr>
              <p:cNvSpPr txBox="1"/>
              <p:nvPr/>
            </p:nvSpPr>
            <p:spPr>
              <a:xfrm>
                <a:off x="6627623" y="5176024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2’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73FB894E-929B-F8F4-DF7E-C7D1EF952CBD}"/>
                  </a:ext>
                </a:extLst>
              </p:cNvPr>
              <p:cNvSpPr txBox="1"/>
              <p:nvPr/>
            </p:nvSpPr>
            <p:spPr>
              <a:xfrm>
                <a:off x="7754236" y="5542317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6655795A-1D97-CD8A-364D-8434DE226D19}"/>
                  </a:ext>
                </a:extLst>
              </p:cNvPr>
              <p:cNvCxnSpPr>
                <a:stCxn id="40" idx="5"/>
                <a:endCxn id="41" idx="0"/>
              </p:cNvCxnSpPr>
              <p:nvPr/>
            </p:nvCxnSpPr>
            <p:spPr bwMode="auto">
              <a:xfrm>
                <a:off x="8205562" y="4976125"/>
                <a:ext cx="150437" cy="3064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28A5D45-4DA3-47F4-69BC-48E5F307AB3F}"/>
                  </a:ext>
                </a:extLst>
              </p:cNvPr>
              <p:cNvSpPr txBox="1"/>
              <p:nvPr/>
            </p:nvSpPr>
            <p:spPr>
              <a:xfrm>
                <a:off x="8254556" y="4850918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9’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4569476-3C90-2068-AF6B-D16FBDEC979B}"/>
                </a:ext>
              </a:extLst>
            </p:cNvPr>
            <p:cNvSpPr txBox="1"/>
            <p:nvPr/>
          </p:nvSpPr>
          <p:spPr>
            <a:xfrm>
              <a:off x="716463" y="313661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48A085D-5C13-FD8C-1987-C750FC5A6658}"/>
                </a:ext>
              </a:extLst>
            </p:cNvPr>
            <p:cNvSpPr txBox="1"/>
            <p:nvPr/>
          </p:nvSpPr>
          <p:spPr>
            <a:xfrm>
              <a:off x="1737231" y="2975933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57EAE5-7E1C-4BFB-089A-427BA8A21A4E}"/>
                </a:ext>
              </a:extLst>
            </p:cNvPr>
            <p:cNvSpPr txBox="1"/>
            <p:nvPr/>
          </p:nvSpPr>
          <p:spPr>
            <a:xfrm>
              <a:off x="3341323" y="247259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15DE0ED-7756-0957-A962-EDDF43030E80}"/>
                </a:ext>
              </a:extLst>
            </p:cNvPr>
            <p:cNvSpPr txBox="1"/>
            <p:nvPr/>
          </p:nvSpPr>
          <p:spPr>
            <a:xfrm>
              <a:off x="2894810" y="3258324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AF603A7-1D3E-19E9-28F2-CA8503D5F666}"/>
                </a:ext>
              </a:extLst>
            </p:cNvPr>
            <p:cNvSpPr txBox="1"/>
            <p:nvPr/>
          </p:nvSpPr>
          <p:spPr>
            <a:xfrm>
              <a:off x="3123956" y="160182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F8960893-96C5-C5AE-9345-21D5233EDFAB}"/>
              </a:ext>
            </a:extLst>
          </p:cNvPr>
          <p:cNvSpPr>
            <a:spLocks noChangeAspect="1"/>
          </p:cNvSpPr>
          <p:nvPr/>
        </p:nvSpPr>
        <p:spPr bwMode="auto">
          <a:xfrm>
            <a:off x="5672666" y="2504922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9CE928DE-F4A4-E37B-E320-BF705CC37EDF}"/>
              </a:ext>
            </a:extLst>
          </p:cNvPr>
          <p:cNvSpPr>
            <a:spLocks noChangeAspect="1"/>
          </p:cNvSpPr>
          <p:nvPr/>
        </p:nvSpPr>
        <p:spPr bwMode="auto">
          <a:xfrm>
            <a:off x="6773334" y="3012923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0589BBE-437E-0BA0-D286-29081C85F7FF}"/>
              </a:ext>
            </a:extLst>
          </p:cNvPr>
          <p:cNvSpPr>
            <a:spLocks noChangeAspect="1"/>
          </p:cNvSpPr>
          <p:nvPr/>
        </p:nvSpPr>
        <p:spPr bwMode="auto">
          <a:xfrm>
            <a:off x="6587068" y="2318650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7A45EA4-CFBF-24C0-365D-E63D516711A7}"/>
              </a:ext>
            </a:extLst>
          </p:cNvPr>
          <p:cNvSpPr>
            <a:spLocks noChangeAspect="1"/>
          </p:cNvSpPr>
          <p:nvPr/>
        </p:nvSpPr>
        <p:spPr bwMode="auto">
          <a:xfrm>
            <a:off x="6917267" y="2284784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DA00C38-77E4-9909-5CDC-81F72FD7FAD4}"/>
              </a:ext>
            </a:extLst>
          </p:cNvPr>
          <p:cNvSpPr>
            <a:spLocks noChangeAspect="1"/>
          </p:cNvSpPr>
          <p:nvPr/>
        </p:nvSpPr>
        <p:spPr bwMode="auto">
          <a:xfrm>
            <a:off x="6629400" y="2073122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82AFBC-4921-703E-253C-B0C17BC2AD30}"/>
              </a:ext>
            </a:extLst>
          </p:cNvPr>
          <p:cNvSpPr txBox="1"/>
          <p:nvPr/>
        </p:nvSpPr>
        <p:spPr>
          <a:xfrm>
            <a:off x="6688434" y="163568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45784F-E7D1-3C5E-136E-25B3D71C0B1B}"/>
              </a:ext>
            </a:extLst>
          </p:cNvPr>
          <p:cNvSpPr txBox="1"/>
          <p:nvPr/>
        </p:nvSpPr>
        <p:spPr>
          <a:xfrm>
            <a:off x="7015030" y="204216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3552" name="TextBox 23551">
            <a:extLst>
              <a:ext uri="{FF2B5EF4-FFF2-40B4-BE49-F238E27FC236}">
                <a16:creationId xmlns:a16="http://schemas.microsoft.com/office/drawing/2014/main" id="{E0C1292D-E658-0EB4-4CA4-31FC82DF52A1}"/>
              </a:ext>
            </a:extLst>
          </p:cNvPr>
          <p:cNvSpPr txBox="1"/>
          <p:nvPr/>
        </p:nvSpPr>
        <p:spPr>
          <a:xfrm>
            <a:off x="6258402" y="233454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553" name="TextBox 23552">
            <a:extLst>
              <a:ext uri="{FF2B5EF4-FFF2-40B4-BE49-F238E27FC236}">
                <a16:creationId xmlns:a16="http://schemas.microsoft.com/office/drawing/2014/main" id="{AB423E57-0F08-5E21-3155-4141DD22E3A8}"/>
              </a:ext>
            </a:extLst>
          </p:cNvPr>
          <p:cNvSpPr txBox="1"/>
          <p:nvPr/>
        </p:nvSpPr>
        <p:spPr>
          <a:xfrm>
            <a:off x="6932515" y="284705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557" name="TextBox 23556">
            <a:extLst>
              <a:ext uri="{FF2B5EF4-FFF2-40B4-BE49-F238E27FC236}">
                <a16:creationId xmlns:a16="http://schemas.microsoft.com/office/drawing/2014/main" id="{890E6D55-08EC-464B-5625-3F6AE0218CCE}"/>
              </a:ext>
            </a:extLst>
          </p:cNvPr>
          <p:cNvSpPr txBox="1"/>
          <p:nvPr/>
        </p:nvSpPr>
        <p:spPr>
          <a:xfrm>
            <a:off x="5231686" y="251913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558" name="Bent Arrow 23557">
            <a:extLst>
              <a:ext uri="{FF2B5EF4-FFF2-40B4-BE49-F238E27FC236}">
                <a16:creationId xmlns:a16="http://schemas.microsoft.com/office/drawing/2014/main" id="{E6410BA2-23D2-52B6-439E-AB562220AE7D}"/>
              </a:ext>
            </a:extLst>
          </p:cNvPr>
          <p:cNvSpPr/>
          <p:nvPr/>
        </p:nvSpPr>
        <p:spPr bwMode="auto">
          <a:xfrm rot="2939916">
            <a:off x="4208177" y="2465603"/>
            <a:ext cx="428741" cy="449958"/>
          </a:xfrm>
          <a:prstGeom prst="bentArrow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0iterations">
            <a:extLst>
              <a:ext uri="{FF2B5EF4-FFF2-40B4-BE49-F238E27FC236}">
                <a16:creationId xmlns:a16="http://schemas.microsoft.com/office/drawing/2014/main" id="{D46F2B8A-F348-C204-3542-F0BEB1B1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856" y="4409523"/>
            <a:ext cx="1380599" cy="15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548596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A58ED-7E62-641C-72D6-7976A52E45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287E826E-B626-C4AE-4B60-9F7C3EB55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DD7DC436-02F2-6AEE-FF72-A071279A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23556" name="Rectangle 1026">
            <a:extLst>
              <a:ext uri="{FF2B5EF4-FFF2-40B4-BE49-F238E27FC236}">
                <a16:creationId xmlns:a16="http://schemas.microsoft.com/office/drawing/2014/main" id="{8F424B0D-B763-5DCD-64A1-783659C444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Q’: which features?</a:t>
            </a:r>
          </a:p>
        </p:txBody>
      </p:sp>
      <p:sp>
        <p:nvSpPr>
          <p:cNvPr id="23563" name="Date Placeholder 13">
            <a:extLst>
              <a:ext uri="{FF2B5EF4-FFF2-40B4-BE49-F238E27FC236}">
                <a16:creationId xmlns:a16="http://schemas.microsoft.com/office/drawing/2014/main" id="{CF1A395F-D617-A806-17BB-7747D922509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1C9B6B5-0DBE-90FA-6397-A0EAA0C3C2AE}"/>
              </a:ext>
            </a:extLst>
          </p:cNvPr>
          <p:cNvCxnSpPr/>
          <p:nvPr/>
        </p:nvCxnSpPr>
        <p:spPr bwMode="auto">
          <a:xfrm>
            <a:off x="5127171" y="3559629"/>
            <a:ext cx="2906486" cy="0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ABDBAAF-6FC9-9D60-C432-8C64A118C2AF}"/>
              </a:ext>
            </a:extLst>
          </p:cNvPr>
          <p:cNvCxnSpPr/>
          <p:nvPr/>
        </p:nvCxnSpPr>
        <p:spPr bwMode="auto">
          <a:xfrm flipV="1">
            <a:off x="5127171" y="1960132"/>
            <a:ext cx="0" cy="1599497"/>
          </a:xfrm>
          <a:prstGeom prst="straightConnector1">
            <a:avLst/>
          </a:prstGeom>
          <a:solidFill>
            <a:schemeClr val="accent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7F9BC6B-5482-C2D4-2513-83D94653158E}"/>
              </a:ext>
            </a:extLst>
          </p:cNvPr>
          <p:cNvGrpSpPr/>
          <p:nvPr/>
        </p:nvGrpSpPr>
        <p:grpSpPr>
          <a:xfrm>
            <a:off x="716463" y="1601824"/>
            <a:ext cx="3106082" cy="2241275"/>
            <a:chOff x="716463" y="1601824"/>
            <a:chExt cx="3106082" cy="2241275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E71DDB6-7BB3-05FE-E219-A8CCDF03D12D}"/>
                </a:ext>
              </a:extLst>
            </p:cNvPr>
            <p:cNvGrpSpPr/>
            <p:nvPr/>
          </p:nvGrpSpPr>
          <p:grpSpPr>
            <a:xfrm>
              <a:off x="923365" y="1960132"/>
              <a:ext cx="2429579" cy="1480562"/>
              <a:chOff x="6181165" y="4616878"/>
              <a:chExt cx="2429579" cy="148056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5B956F4A-FDA2-563B-E393-34288B1DCB9F}"/>
                  </a:ext>
                </a:extLst>
              </p:cNvPr>
              <p:cNvSpPr/>
              <p:nvPr/>
            </p:nvSpPr>
            <p:spPr bwMode="auto">
              <a:xfrm>
                <a:off x="7239895" y="5365921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57F0C793-9775-DE9B-0FB5-F720076DA0DB}"/>
                  </a:ext>
                </a:extLst>
              </p:cNvPr>
              <p:cNvSpPr/>
              <p:nvPr/>
            </p:nvSpPr>
            <p:spPr bwMode="auto">
              <a:xfrm>
                <a:off x="7971415" y="4741978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AAA274E3-2AD7-1574-3685-5CF7745171B1}"/>
                  </a:ext>
                </a:extLst>
              </p:cNvPr>
              <p:cNvSpPr/>
              <p:nvPr/>
            </p:nvSpPr>
            <p:spPr bwMode="auto">
              <a:xfrm>
                <a:off x="8218839" y="5282549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1310BE8-9EE5-B1E2-9E8A-D9456EDFEA2A}"/>
                  </a:ext>
                </a:extLst>
              </p:cNvPr>
              <p:cNvSpPr/>
              <p:nvPr/>
            </p:nvSpPr>
            <p:spPr bwMode="auto">
              <a:xfrm>
                <a:off x="7944519" y="5823120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AC5FF606-854F-DA5A-1152-D0D503DA6BD5}"/>
                  </a:ext>
                </a:extLst>
              </p:cNvPr>
              <p:cNvSpPr/>
              <p:nvPr/>
            </p:nvSpPr>
            <p:spPr bwMode="auto">
              <a:xfrm>
                <a:off x="6181165" y="5370402"/>
                <a:ext cx="274320" cy="274320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C38C55EA-221F-C6B4-C924-F554BD92B259}"/>
                  </a:ext>
                </a:extLst>
              </p:cNvPr>
              <p:cNvCxnSpPr>
                <a:stCxn id="39" idx="7"/>
                <a:endCxn id="40" idx="3"/>
              </p:cNvCxnSpPr>
              <p:nvPr/>
            </p:nvCxnSpPr>
            <p:spPr bwMode="auto">
              <a:xfrm flipV="1">
                <a:off x="7474042" y="4976125"/>
                <a:ext cx="537546" cy="429969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8AD47E50-D801-93D1-5C64-0A11D777E05E}"/>
                  </a:ext>
                </a:extLst>
              </p:cNvPr>
              <p:cNvCxnSpPr>
                <a:stCxn id="39" idx="6"/>
                <a:endCxn id="41" idx="2"/>
              </p:cNvCxnSpPr>
              <p:nvPr/>
            </p:nvCxnSpPr>
            <p:spPr bwMode="auto">
              <a:xfrm flipV="1">
                <a:off x="7514215" y="5419709"/>
                <a:ext cx="704624" cy="83372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B46121FE-795B-22B0-AC05-DE07B9C9AB25}"/>
                  </a:ext>
                </a:extLst>
              </p:cNvPr>
              <p:cNvCxnSpPr>
                <a:stCxn id="39" idx="5"/>
                <a:endCxn id="42" idx="1"/>
              </p:cNvCxnSpPr>
              <p:nvPr/>
            </p:nvCxnSpPr>
            <p:spPr bwMode="auto">
              <a:xfrm>
                <a:off x="7474042" y="5600068"/>
                <a:ext cx="510650" cy="263225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E0B337BD-CCD2-4496-190D-C0376FDBFEBB}"/>
                  </a:ext>
                </a:extLst>
              </p:cNvPr>
              <p:cNvCxnSpPr>
                <a:stCxn id="43" idx="6"/>
                <a:endCxn id="39" idx="2"/>
              </p:cNvCxnSpPr>
              <p:nvPr/>
            </p:nvCxnSpPr>
            <p:spPr bwMode="auto">
              <a:xfrm flipV="1">
                <a:off x="6455485" y="5503081"/>
                <a:ext cx="784410" cy="4481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0CE192BF-64A2-BA5D-3810-7089A4FB8879}"/>
                  </a:ext>
                </a:extLst>
              </p:cNvPr>
              <p:cNvSpPr/>
              <p:nvPr/>
            </p:nvSpPr>
            <p:spPr bwMode="auto">
              <a:xfrm>
                <a:off x="7363526" y="4879139"/>
                <a:ext cx="607890" cy="476970"/>
              </a:xfrm>
              <a:custGeom>
                <a:avLst/>
                <a:gdLst>
                  <a:gd name="connsiteX0" fmla="*/ 0 w 634701"/>
                  <a:gd name="connsiteY0" fmla="*/ 383785 h 383785"/>
                  <a:gd name="connsiteX1" fmla="*/ 172122 w 634701"/>
                  <a:gd name="connsiteY1" fmla="*/ 50298 h 383785"/>
                  <a:gd name="connsiteX2" fmla="*/ 634701 w 634701"/>
                  <a:gd name="connsiteY2" fmla="*/ 7268 h 38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4701" h="383785">
                    <a:moveTo>
                      <a:pt x="0" y="383785"/>
                    </a:moveTo>
                    <a:cubicBezTo>
                      <a:pt x="33169" y="248418"/>
                      <a:pt x="66339" y="113051"/>
                      <a:pt x="172122" y="50298"/>
                    </a:cubicBezTo>
                    <a:cubicBezTo>
                      <a:pt x="277906" y="-12455"/>
                      <a:pt x="456303" y="-2594"/>
                      <a:pt x="634701" y="7268"/>
                    </a:cubicBezTo>
                  </a:path>
                </a:pathLst>
              </a:custGeom>
              <a:noFill/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 w="med" len="med"/>
              </a:ln>
              <a:effectLst/>
            </p:spPr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F5B448C-2AAB-8999-954A-86C09894245E}"/>
                  </a:ext>
                </a:extLst>
              </p:cNvPr>
              <p:cNvSpPr txBox="1"/>
              <p:nvPr/>
            </p:nvSpPr>
            <p:spPr>
              <a:xfrm>
                <a:off x="7738101" y="5182280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F742B164-F5EF-4090-F2D0-D486AC33F6E7}"/>
                  </a:ext>
                </a:extLst>
              </p:cNvPr>
              <p:cNvSpPr txBox="1"/>
              <p:nvPr/>
            </p:nvSpPr>
            <p:spPr>
              <a:xfrm>
                <a:off x="7488971" y="4934739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D4926DA-F3AA-30E4-BA01-07FCD4CB21B3}"/>
                  </a:ext>
                </a:extLst>
              </p:cNvPr>
              <p:cNvSpPr txBox="1"/>
              <p:nvPr/>
            </p:nvSpPr>
            <p:spPr>
              <a:xfrm>
                <a:off x="7323354" y="4616878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B71B22C-2C0A-791C-B6BE-728E6A05E993}"/>
                  </a:ext>
                </a:extLst>
              </p:cNvPr>
              <p:cNvSpPr txBox="1"/>
              <p:nvPr/>
            </p:nvSpPr>
            <p:spPr>
              <a:xfrm>
                <a:off x="6627623" y="5176024"/>
                <a:ext cx="35618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2’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0B97B4A-391F-CCBF-1BAF-3AD96D12A05C}"/>
                  </a:ext>
                </a:extLst>
              </p:cNvPr>
              <p:cNvSpPr txBox="1"/>
              <p:nvPr/>
            </p:nvSpPr>
            <p:spPr>
              <a:xfrm>
                <a:off x="7754236" y="5542317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5’</a:t>
                </a:r>
              </a:p>
            </p:txBody>
          </p: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4803D6B9-309C-047F-6C0F-7C25609159FB}"/>
                  </a:ext>
                </a:extLst>
              </p:cNvPr>
              <p:cNvCxnSpPr>
                <a:stCxn id="40" idx="5"/>
                <a:endCxn id="41" idx="0"/>
              </p:cNvCxnSpPr>
              <p:nvPr/>
            </p:nvCxnSpPr>
            <p:spPr bwMode="auto">
              <a:xfrm>
                <a:off x="8205562" y="4976125"/>
                <a:ext cx="150437" cy="306424"/>
              </a:xfrm>
              <a:prstGeom prst="straightConnector1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triangle"/>
              </a:ln>
              <a:effectLst/>
            </p:spPr>
          </p:cxn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4B0202F4-33DB-83BA-2D99-95078D903B76}"/>
                  </a:ext>
                </a:extLst>
              </p:cNvPr>
              <p:cNvSpPr txBox="1"/>
              <p:nvPr/>
            </p:nvSpPr>
            <p:spPr>
              <a:xfrm>
                <a:off x="8254556" y="4850918"/>
                <a:ext cx="35618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9’</a:t>
                </a:r>
              </a:p>
            </p:txBody>
          </p: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50F07C6-DC17-0FA9-1794-E371442A8803}"/>
                </a:ext>
              </a:extLst>
            </p:cNvPr>
            <p:cNvSpPr txBox="1"/>
            <p:nvPr/>
          </p:nvSpPr>
          <p:spPr>
            <a:xfrm>
              <a:off x="716463" y="3136612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43B8503-4C54-2C10-75C5-19F3D86BD93C}"/>
                </a:ext>
              </a:extLst>
            </p:cNvPr>
            <p:cNvSpPr txBox="1"/>
            <p:nvPr/>
          </p:nvSpPr>
          <p:spPr>
            <a:xfrm>
              <a:off x="1737231" y="2975933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4BC663D-E2E6-3CCA-576F-8F7BB1555D68}"/>
                </a:ext>
              </a:extLst>
            </p:cNvPr>
            <p:cNvSpPr txBox="1"/>
            <p:nvPr/>
          </p:nvSpPr>
          <p:spPr>
            <a:xfrm>
              <a:off x="3341323" y="2472591"/>
              <a:ext cx="48122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91E82D5-4640-A281-8F1A-10BB83C88EDA}"/>
                </a:ext>
              </a:extLst>
            </p:cNvPr>
            <p:cNvSpPr txBox="1"/>
            <p:nvPr/>
          </p:nvSpPr>
          <p:spPr>
            <a:xfrm>
              <a:off x="2894810" y="3258324"/>
              <a:ext cx="45878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6C8DB2D-C193-216C-219F-66E519DED5E9}"/>
                </a:ext>
              </a:extLst>
            </p:cNvPr>
            <p:cNvSpPr txBox="1"/>
            <p:nvPr/>
          </p:nvSpPr>
          <p:spPr>
            <a:xfrm>
              <a:off x="3123956" y="1601824"/>
              <a:ext cx="43473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  <p:sp>
        <p:nvSpPr>
          <p:cNvPr id="56" name="Oval 55">
            <a:extLst>
              <a:ext uri="{FF2B5EF4-FFF2-40B4-BE49-F238E27FC236}">
                <a16:creationId xmlns:a16="http://schemas.microsoft.com/office/drawing/2014/main" id="{5748534E-01A7-9CF5-C4E0-4094B49A8468}"/>
              </a:ext>
            </a:extLst>
          </p:cNvPr>
          <p:cNvSpPr>
            <a:spLocks noChangeAspect="1"/>
          </p:cNvSpPr>
          <p:nvPr/>
        </p:nvSpPr>
        <p:spPr bwMode="auto">
          <a:xfrm>
            <a:off x="5672666" y="2504922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42BCDEA-E800-895E-D724-AB38DA5F5A8B}"/>
              </a:ext>
            </a:extLst>
          </p:cNvPr>
          <p:cNvSpPr>
            <a:spLocks noChangeAspect="1"/>
          </p:cNvSpPr>
          <p:nvPr/>
        </p:nvSpPr>
        <p:spPr bwMode="auto">
          <a:xfrm>
            <a:off x="6773334" y="3012923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C6F41F84-0A8F-2FEC-5FEB-97AA3A701F0D}"/>
              </a:ext>
            </a:extLst>
          </p:cNvPr>
          <p:cNvSpPr>
            <a:spLocks noChangeAspect="1"/>
          </p:cNvSpPr>
          <p:nvPr/>
        </p:nvSpPr>
        <p:spPr bwMode="auto">
          <a:xfrm>
            <a:off x="6587068" y="2318650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504F2BF-593F-B7B3-B126-FD190A8F5014}"/>
              </a:ext>
            </a:extLst>
          </p:cNvPr>
          <p:cNvSpPr>
            <a:spLocks noChangeAspect="1"/>
          </p:cNvSpPr>
          <p:nvPr/>
        </p:nvSpPr>
        <p:spPr bwMode="auto">
          <a:xfrm>
            <a:off x="6917267" y="2284784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E49C530-1A28-442D-5EFA-368B151878AD}"/>
              </a:ext>
            </a:extLst>
          </p:cNvPr>
          <p:cNvSpPr>
            <a:spLocks noChangeAspect="1"/>
          </p:cNvSpPr>
          <p:nvPr/>
        </p:nvSpPr>
        <p:spPr bwMode="auto">
          <a:xfrm>
            <a:off x="6629400" y="2073122"/>
            <a:ext cx="90796" cy="91440"/>
          </a:xfrm>
          <a:prstGeom prst="ellipse">
            <a:avLst/>
          </a:prstGeom>
          <a:solidFill>
            <a:schemeClr val="tx1"/>
          </a:soli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BD4CD11-628A-1E7C-0D05-422206195FA3}"/>
              </a:ext>
            </a:extLst>
          </p:cNvPr>
          <p:cNvSpPr txBox="1"/>
          <p:nvPr/>
        </p:nvSpPr>
        <p:spPr>
          <a:xfrm>
            <a:off x="6688434" y="1635686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431C4D8-7AC0-AB95-E400-568E475C70E3}"/>
              </a:ext>
            </a:extLst>
          </p:cNvPr>
          <p:cNvSpPr txBox="1"/>
          <p:nvPr/>
        </p:nvSpPr>
        <p:spPr>
          <a:xfrm>
            <a:off x="7015030" y="204216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3552" name="TextBox 23551">
            <a:extLst>
              <a:ext uri="{FF2B5EF4-FFF2-40B4-BE49-F238E27FC236}">
                <a16:creationId xmlns:a16="http://schemas.microsoft.com/office/drawing/2014/main" id="{40AED6D2-D937-1724-A254-9894F6C22D0F}"/>
              </a:ext>
            </a:extLst>
          </p:cNvPr>
          <p:cNvSpPr txBox="1"/>
          <p:nvPr/>
        </p:nvSpPr>
        <p:spPr>
          <a:xfrm>
            <a:off x="6258402" y="2334547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3553" name="TextBox 23552">
            <a:extLst>
              <a:ext uri="{FF2B5EF4-FFF2-40B4-BE49-F238E27FC236}">
                <a16:creationId xmlns:a16="http://schemas.microsoft.com/office/drawing/2014/main" id="{D0ABE228-DB8A-226F-4553-0F992331D959}"/>
              </a:ext>
            </a:extLst>
          </p:cNvPr>
          <p:cNvSpPr txBox="1"/>
          <p:nvPr/>
        </p:nvSpPr>
        <p:spPr>
          <a:xfrm>
            <a:off x="6932515" y="2847054"/>
            <a:ext cx="458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23557" name="TextBox 23556">
            <a:extLst>
              <a:ext uri="{FF2B5EF4-FFF2-40B4-BE49-F238E27FC236}">
                <a16:creationId xmlns:a16="http://schemas.microsoft.com/office/drawing/2014/main" id="{DE03FBC8-B0D2-4E7B-98F2-21771F194E4C}"/>
              </a:ext>
            </a:extLst>
          </p:cNvPr>
          <p:cNvSpPr txBox="1"/>
          <p:nvPr/>
        </p:nvSpPr>
        <p:spPr>
          <a:xfrm>
            <a:off x="5231686" y="2519139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23558" name="Bent Arrow 23557">
            <a:extLst>
              <a:ext uri="{FF2B5EF4-FFF2-40B4-BE49-F238E27FC236}">
                <a16:creationId xmlns:a16="http://schemas.microsoft.com/office/drawing/2014/main" id="{AC60A73E-5874-8FC7-2221-011F20144EE6}"/>
              </a:ext>
            </a:extLst>
          </p:cNvPr>
          <p:cNvSpPr/>
          <p:nvPr/>
        </p:nvSpPr>
        <p:spPr bwMode="auto">
          <a:xfrm rot="2939916">
            <a:off x="4208177" y="2465603"/>
            <a:ext cx="428741" cy="449958"/>
          </a:xfrm>
          <a:prstGeom prst="bentArrow">
            <a:avLst/>
          </a:prstGeom>
          <a:solidFill>
            <a:srgbClr val="C00000"/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0iterations">
            <a:extLst>
              <a:ext uri="{FF2B5EF4-FFF2-40B4-BE49-F238E27FC236}">
                <a16:creationId xmlns:a16="http://schemas.microsoft.com/office/drawing/2014/main" id="{57ED234A-247B-1954-4168-475E500DE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856" y="4409523"/>
            <a:ext cx="1380599" cy="15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878981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DE5E0-1906-203E-B563-F04F8F2BE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5">
            <a:extLst>
              <a:ext uri="{FF2B5EF4-FFF2-40B4-BE49-F238E27FC236}">
                <a16:creationId xmlns:a16="http://schemas.microsoft.com/office/drawing/2014/main" id="{B43CC908-890E-F1CD-39C0-D18EBD03B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3555" name="Slide Number Placeholder 6">
            <a:extLst>
              <a:ext uri="{FF2B5EF4-FFF2-40B4-BE49-F238E27FC236}">
                <a16:creationId xmlns:a16="http://schemas.microsoft.com/office/drawing/2014/main" id="{A0E14690-B40D-B17D-8C23-C7EDEA1E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385EB5-65FE-4545-A2DC-623AEAD8C7E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23556" name="Rectangle 1026">
            <a:extLst>
              <a:ext uri="{FF2B5EF4-FFF2-40B4-BE49-F238E27FC236}">
                <a16:creationId xmlns:a16="http://schemas.microsoft.com/office/drawing/2014/main" id="{F3699EB2-BE37-A8E1-EF4D-71E94708F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lIns="82945" tIns="41473" rIns="82945" bIns="41473" anchor="t"/>
          <a:lstStyle/>
          <a:p>
            <a:pPr defTabSz="912813"/>
            <a:r>
              <a:rPr lang="en-US" dirty="0">
                <a:ea typeface="ＭＳ Ｐゴシック" charset="-128"/>
                <a:cs typeface="ＭＳ Ｐゴシック" charset="-128"/>
              </a:rPr>
              <a:t>Challenge:</a:t>
            </a:r>
          </a:p>
        </p:txBody>
      </p:sp>
      <p:sp>
        <p:nvSpPr>
          <p:cNvPr id="23563" name="Date Placeholder 13">
            <a:extLst>
              <a:ext uri="{FF2B5EF4-FFF2-40B4-BE49-F238E27FC236}">
                <a16:creationId xmlns:a16="http://schemas.microsoft.com/office/drawing/2014/main" id="{72C4ADAC-E856-1F0C-4458-088C253419B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E98676-51A9-E6F0-B9CE-7D51C20F0D1E}"/>
              </a:ext>
            </a:extLst>
          </p:cNvPr>
          <p:cNvSpPr txBox="1"/>
          <p:nvPr/>
        </p:nvSpPr>
        <p:spPr>
          <a:xfrm>
            <a:off x="368847" y="1707525"/>
            <a:ext cx="6843540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Feature extraction: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+mn-lt"/>
              </a:rPr>
              <a:t>Descriptive (</a:t>
            </a:r>
            <a:r>
              <a:rPr lang="en-US" sz="2800" dirty="0" err="1">
                <a:latin typeface="+mn-lt"/>
              </a:rPr>
              <a:t>eg.</a:t>
            </a:r>
            <a:r>
              <a:rPr lang="en-US" sz="2800" dirty="0">
                <a:latin typeface="+mn-lt"/>
              </a:rPr>
              <a:t>, in-degree, out-degree, …)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+mn-lt"/>
              </a:rPr>
              <a:t>Fast to compute</a:t>
            </a:r>
          </a:p>
          <a:p>
            <a:pPr marL="457200" indent="-457200" algn="l">
              <a:buFontTx/>
              <a:buChar char="-"/>
            </a:pPr>
            <a:r>
              <a:rPr lang="en-US" sz="2800" dirty="0">
                <a:latin typeface="+mn-lt"/>
              </a:rPr>
              <a:t>Explainable (a MUST)</a:t>
            </a:r>
          </a:p>
          <a:p>
            <a:pPr marL="457200" indent="-457200" algn="l">
              <a:buFontTx/>
              <a:buChar char="-"/>
            </a:pPr>
            <a:endParaRPr lang="en-US" dirty="0">
              <a:latin typeface="+mn-lt"/>
            </a:endParaRPr>
          </a:p>
          <a:p>
            <a:pPr algn="l"/>
            <a:r>
              <a:rPr lang="en-US" sz="2800" dirty="0">
                <a:latin typeface="+mn-lt"/>
              </a:rPr>
              <a:t>Two-way communication: a MUST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E5D9A76-8CF4-909C-50C5-B0807500927B}"/>
              </a:ext>
            </a:extLst>
          </p:cNvPr>
          <p:cNvGrpSpPr>
            <a:grpSpLocks noChangeAspect="1"/>
          </p:cNvGrpSpPr>
          <p:nvPr/>
        </p:nvGrpSpPr>
        <p:grpSpPr>
          <a:xfrm>
            <a:off x="5737217" y="3931409"/>
            <a:ext cx="408943" cy="408943"/>
            <a:chOff x="6573043" y="4104937"/>
            <a:chExt cx="817886" cy="81788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EE22744-9534-6453-CF18-E7D98A5DA66A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6573043" y="4104937"/>
              <a:ext cx="817886" cy="817886"/>
            </a:xfrm>
            <a:prstGeom prst="rect">
              <a:avLst/>
            </a:prstGeom>
            <a:solidFill>
              <a:srgbClr val="FFD57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Up Arrow 11">
              <a:extLst>
                <a:ext uri="{FF2B5EF4-FFF2-40B4-BE49-F238E27FC236}">
                  <a16:creationId xmlns:a16="http://schemas.microsoft.com/office/drawing/2014/main" id="{7CEB18C5-977C-C3E8-2E5E-F99E04446CFF}"/>
                </a:ext>
              </a:extLst>
            </p:cNvPr>
            <p:cNvSpPr/>
            <p:nvPr/>
          </p:nvSpPr>
          <p:spPr bwMode="auto">
            <a:xfrm>
              <a:off x="6992184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Up Arrow 14">
              <a:extLst>
                <a:ext uri="{FF2B5EF4-FFF2-40B4-BE49-F238E27FC236}">
                  <a16:creationId xmlns:a16="http://schemas.microsoft.com/office/drawing/2014/main" id="{46DA069D-1864-2168-7F2D-85A64BAE2BB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6796007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Graphic 17" descr="Group with solid fill">
            <a:extLst>
              <a:ext uri="{FF2B5EF4-FFF2-40B4-BE49-F238E27FC236}">
                <a16:creationId xmlns:a16="http://schemas.microsoft.com/office/drawing/2014/main" id="{EAE39F7A-3A51-5737-6C75-C4FDCA361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48397" y="2831861"/>
            <a:ext cx="914400" cy="914400"/>
          </a:xfrm>
          <a:prstGeom prst="rect">
            <a:avLst/>
          </a:prstGeom>
        </p:spPr>
      </p:pic>
      <p:pic>
        <p:nvPicPr>
          <p:cNvPr id="20" name="Graphic 19" descr="Judge female with solid fill">
            <a:extLst>
              <a:ext uri="{FF2B5EF4-FFF2-40B4-BE49-F238E27FC236}">
                <a16:creationId xmlns:a16="http://schemas.microsoft.com/office/drawing/2014/main" id="{B9E2615A-215E-C188-5C70-BD3D810099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6026" y="3011286"/>
            <a:ext cx="578333" cy="578333"/>
          </a:xfrm>
          <a:prstGeom prst="rect">
            <a:avLst/>
          </a:prstGeom>
        </p:spPr>
      </p:pic>
      <p:pic>
        <p:nvPicPr>
          <p:cNvPr id="22" name="Graphic 21" descr="Gavel with solid fill">
            <a:extLst>
              <a:ext uri="{FF2B5EF4-FFF2-40B4-BE49-F238E27FC236}">
                <a16:creationId xmlns:a16="http://schemas.microsoft.com/office/drawing/2014/main" id="{C2A5D872-FF51-D2A4-174F-2AB7B3E900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20044" y="3043767"/>
            <a:ext cx="513370" cy="513370"/>
          </a:xfrm>
          <a:prstGeom prst="rect">
            <a:avLst/>
          </a:prstGeom>
        </p:spPr>
      </p:pic>
      <p:pic>
        <p:nvPicPr>
          <p:cNvPr id="6" name="Picture 4" descr="0iterations">
            <a:extLst>
              <a:ext uri="{FF2B5EF4-FFF2-40B4-BE49-F238E27FC236}">
                <a16:creationId xmlns:a16="http://schemas.microsoft.com/office/drawing/2014/main" id="{4A828AC3-7708-5662-D38C-1F5DF6A6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9856" y="4409523"/>
            <a:ext cx="1380599" cy="151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587328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i-FI"/>
              <a:t>C. Faloutsos</a:t>
            </a:r>
            <a:endParaRPr lang="en-US"/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9CF61F-D18B-5946-9F36-FA97BCA712E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>
                <a:ea typeface="ＭＳ Ｐゴシック" charset="-128"/>
                <a:cs typeface="ＭＳ Ｐゴシック" charset="-128"/>
              </a:rPr>
              <a:t>CallMine</a:t>
            </a:r>
            <a:endParaRPr lang="en-US" sz="36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Visualization system for graphs with time-stamped edges 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who-calls-whom-when</a:t>
            </a:r>
          </a:p>
          <a:p>
            <a:pPr lvl="1"/>
            <a:r>
              <a:rPr lang="en-US" dirty="0">
                <a:ea typeface="ＭＳ Ｐゴシック" charset="-128"/>
                <a:cs typeface="ＭＳ Ｐゴシック" charset="-128"/>
              </a:rPr>
              <a:t>Who-pays-whom-when</a:t>
            </a:r>
          </a:p>
        </p:txBody>
      </p:sp>
      <p:sp>
        <p:nvSpPr>
          <p:cNvPr id="22535" name="Date Placeholder 7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/>
              <a:t>CMU SCS IC '25</a:t>
            </a:r>
          </a:p>
        </p:txBody>
      </p:sp>
    </p:spTree>
    <p:extLst>
      <p:ext uri="{BB962C8B-B14F-4D97-AF65-F5344CB8AC3E}">
        <p14:creationId xmlns:p14="http://schemas.microsoft.com/office/powerpoint/2010/main" val="32798439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28FD7-B201-1F4D-44F5-1B528A945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81B8-20A6-E32A-DC8A-63D173AB7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</a:t>
            </a:r>
            <a:r>
              <a:rPr lang="en-US" dirty="0" err="1"/>
              <a:t>CallMine</a:t>
            </a:r>
            <a:r>
              <a:rPr lang="en-US" dirty="0"/>
              <a:t>’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0E175-A351-D867-4D63-369D14343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Mirela </a:t>
            </a:r>
            <a:r>
              <a:rPr lang="en-US" dirty="0" err="1"/>
              <a:t>Cazzolato</a:t>
            </a:r>
            <a:r>
              <a:rPr lang="en-US" dirty="0"/>
              <a:t>, Saranya Vijayakumar, Meng-Chieh Lee, Catalina </a:t>
            </a:r>
            <a:r>
              <a:rPr lang="en-US" dirty="0" err="1"/>
              <a:t>Vajiac</a:t>
            </a:r>
            <a:r>
              <a:rPr lang="en-US" dirty="0"/>
              <a:t>, </a:t>
            </a:r>
            <a:r>
              <a:rPr lang="en-US" dirty="0" err="1"/>
              <a:t>Namyong</a:t>
            </a:r>
            <a:r>
              <a:rPr lang="en-US" dirty="0"/>
              <a:t> Park, Pedro Fidalgo, Agma J. M. Traina, Christos Faloutsos, </a:t>
            </a:r>
            <a:r>
              <a:rPr lang="en-US" i="1" dirty="0" err="1"/>
              <a:t>CallMine</a:t>
            </a:r>
            <a:r>
              <a:rPr lang="en-US" i="1" dirty="0"/>
              <a:t>: Fraud Detection and Visualization of Million-Scale Call Graphs, </a:t>
            </a:r>
            <a:r>
              <a:rPr lang="en-US" dirty="0"/>
              <a:t>CIKM 2023</a:t>
            </a:r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github.com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mtcazzolato</a:t>
            </a:r>
            <a:r>
              <a:rPr lang="en-US" dirty="0">
                <a:hlinkClick r:id="rId2"/>
              </a:rPr>
              <a:t>/</a:t>
            </a:r>
            <a:r>
              <a:rPr lang="en-US" dirty="0" err="1">
                <a:hlinkClick r:id="rId2"/>
              </a:rPr>
              <a:t>callmine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6B2D-633C-1C11-7C94-E713BCCEA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58625-3BB4-FA07-7317-B7E77A057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C9B51-F140-62C8-B75D-66A568163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C89A99-B7B9-E1EA-17F6-B291CA218D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78478"/>
            <a:ext cx="7112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7172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292D2-4583-0C46-9CFE-BF878AA98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pic>
        <p:nvPicPr>
          <p:cNvPr id="8" name="Content Placeholder 7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id="{54213582-6148-0A4B-8A4B-00F97ADB1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59" y="5371470"/>
            <a:ext cx="841607" cy="6604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CEF42-0BE6-0F42-B61B-67F09E384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380568-A838-A44C-9B3B-5B577B8B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2D423F-D6DA-4A43-88E6-9EC66AD9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" name="Picture 11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06BA9FA7-8426-9142-8FCA-B185F4E68B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601" y="2580940"/>
            <a:ext cx="841607" cy="7944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2574C5-A2B7-7249-BD63-31E5E60B8A7F}"/>
              </a:ext>
            </a:extLst>
          </p:cNvPr>
          <p:cNvSpPr txBox="1"/>
          <p:nvPr/>
        </p:nvSpPr>
        <p:spPr>
          <a:xfrm>
            <a:off x="2233010" y="5423086"/>
            <a:ext cx="4326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ea typeface="ＭＳ Ｐゴシック" charset="-128"/>
                <a:cs typeface="ＭＳ Ｐゴシック" charset="-128"/>
              </a:rPr>
              <a:t>Pedro </a:t>
            </a:r>
            <a:r>
              <a:rPr lang="en-US" sz="2800" i="1" dirty="0" err="1">
                <a:ea typeface="ＭＳ Ｐゴシック" charset="-128"/>
                <a:cs typeface="ＭＳ Ｐゴシック" charset="-128"/>
              </a:rPr>
              <a:t>Fidalgo</a:t>
            </a:r>
            <a:r>
              <a:rPr lang="en-US" sz="2800" i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(</a:t>
            </a:r>
            <a:r>
              <a:rPr lang="en-US" sz="2800" dirty="0" err="1">
                <a:ea typeface="ＭＳ Ｐゴシック" charset="-128"/>
                <a:cs typeface="ＭＳ Ｐゴシック" charset="-128"/>
              </a:rPr>
              <a:t>Mobileum</a:t>
            </a:r>
            <a:r>
              <a:rPr lang="en-US" sz="2800" dirty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A4F0F4E-9335-184C-98EF-4AF7AC64388F}"/>
              </a:ext>
            </a:extLst>
          </p:cNvPr>
          <p:cNvSpPr txBox="1"/>
          <p:nvPr/>
        </p:nvSpPr>
        <p:spPr>
          <a:xfrm>
            <a:off x="2233010" y="1590367"/>
            <a:ext cx="28648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ea typeface="ＭＳ Ｐゴシック" charset="-128"/>
                <a:cs typeface="ＭＳ Ｐゴシック" charset="-128"/>
              </a:rPr>
              <a:t>Mirela </a:t>
            </a:r>
            <a:r>
              <a:rPr lang="en-US" sz="2800" i="1" dirty="0" err="1">
                <a:ea typeface="ＭＳ Ｐゴシック" charset="-128"/>
                <a:cs typeface="ＭＳ Ｐゴシック" charset="-128"/>
              </a:rPr>
              <a:t>Cazzolato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C23679-B476-4941-A923-D4882E2EA945}"/>
              </a:ext>
            </a:extLst>
          </p:cNvPr>
          <p:cNvSpPr txBox="1"/>
          <p:nvPr/>
        </p:nvSpPr>
        <p:spPr>
          <a:xfrm>
            <a:off x="2233010" y="2743252"/>
            <a:ext cx="35973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ea typeface="ＭＳ Ｐゴシック" charset="-128"/>
                <a:cs typeface="ＭＳ Ｐゴシック" charset="-128"/>
              </a:rPr>
              <a:t>Saranya Vijayakumar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3EA09B8F-8727-8E4F-BA7B-2D04D840875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30423" y="5398725"/>
            <a:ext cx="679450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ACD93BA5-FFE5-314E-AB16-5BA7CCE37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436" y="1564312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0">
            <a:extLst>
              <a:ext uri="{FF2B5EF4-FFF2-40B4-BE49-F238E27FC236}">
                <a16:creationId xmlns:a16="http://schemas.microsoft.com/office/drawing/2014/main" id="{1F16102A-2A7D-6646-B418-BF6FA6616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436" y="2732096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8" descr="A person in a blue shirt&#10;&#10;Description automatically generated with low confidence">
            <a:extLst>
              <a:ext uri="{FF2B5EF4-FFF2-40B4-BE49-F238E27FC236}">
                <a16:creationId xmlns:a16="http://schemas.microsoft.com/office/drawing/2014/main" id="{B7DE650D-37EF-AE41-9D46-12E377BF9FF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2603" y="3568411"/>
            <a:ext cx="841606" cy="95169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02F29D7-3F6E-384B-90FA-7F41AA9D299E}"/>
              </a:ext>
            </a:extLst>
          </p:cNvPr>
          <p:cNvSpPr txBox="1"/>
          <p:nvPr/>
        </p:nvSpPr>
        <p:spPr>
          <a:xfrm>
            <a:off x="2233010" y="3685338"/>
            <a:ext cx="41056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ea typeface="ＭＳ Ｐゴシック" charset="-128"/>
                <a:cs typeface="ＭＳ Ｐゴシック" charset="-128"/>
              </a:rPr>
              <a:t>Meng-</a:t>
            </a:r>
            <a:r>
              <a:rPr lang="en-US" sz="2800" i="1" dirty="0" err="1">
                <a:ea typeface="ＭＳ Ｐゴシック" charset="-128"/>
                <a:cs typeface="ＭＳ Ｐゴシック" charset="-128"/>
              </a:rPr>
              <a:t>Chieh</a:t>
            </a:r>
            <a:r>
              <a:rPr lang="en-US" sz="2800" i="1" dirty="0">
                <a:ea typeface="ＭＳ Ｐゴシック" charset="-128"/>
                <a:cs typeface="ＭＳ Ｐゴシック" charset="-128"/>
              </a:rPr>
              <a:t> Jeremy Lee</a:t>
            </a:r>
            <a:endParaRPr lang="en-US" sz="280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22" name="Picture 10">
            <a:extLst>
              <a:ext uri="{FF2B5EF4-FFF2-40B4-BE49-F238E27FC236}">
                <a16:creationId xmlns:a16="http://schemas.microsoft.com/office/drawing/2014/main" id="{792B7A85-260B-B54E-9A94-3619A7870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0436" y="3691333"/>
            <a:ext cx="1444625" cy="4127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0A78D935-16F2-9021-7257-564EB0D8E29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570" y="1483464"/>
            <a:ext cx="844638" cy="8695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135147E-6A85-1ED0-6515-E4A0DE0BDACE}"/>
              </a:ext>
            </a:extLst>
          </p:cNvPr>
          <p:cNvSpPr txBox="1"/>
          <p:nvPr/>
        </p:nvSpPr>
        <p:spPr>
          <a:xfrm rot="16200000">
            <a:off x="1020477" y="4716439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ea typeface="ＭＳ Ｐゴシック" charset="-128"/>
                <a:cs typeface="ＭＳ Ｐゴシック" charset="-128"/>
              </a:rPr>
              <a:t>...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723FFD-BD24-02E4-F94E-20A00703E376}"/>
              </a:ext>
            </a:extLst>
          </p:cNvPr>
          <p:cNvSpPr txBox="1"/>
          <p:nvPr/>
        </p:nvSpPr>
        <p:spPr>
          <a:xfrm rot="16200000">
            <a:off x="7730423" y="4557396"/>
            <a:ext cx="4828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i="1" dirty="0">
                <a:ea typeface="ＭＳ Ｐゴシック" charset="-128"/>
                <a:cs typeface="ＭＳ Ｐゴシック" charset="-128"/>
              </a:rPr>
              <a:t>...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15EEFE3-51EE-7684-A3E5-3B128672C165}"/>
              </a:ext>
            </a:extLst>
          </p:cNvPr>
          <p:cNvGrpSpPr>
            <a:grpSpLocks noChangeAspect="1"/>
          </p:cNvGrpSpPr>
          <p:nvPr/>
        </p:nvGrpSpPr>
        <p:grpSpPr>
          <a:xfrm>
            <a:off x="169180" y="5518969"/>
            <a:ext cx="408943" cy="408943"/>
            <a:chOff x="6573043" y="4104937"/>
            <a:chExt cx="817886" cy="81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C0A8B84-ABB8-6840-B38F-582A5073BC9A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6573043" y="4104937"/>
              <a:ext cx="817886" cy="817886"/>
            </a:xfrm>
            <a:prstGeom prst="rect">
              <a:avLst/>
            </a:prstGeom>
            <a:solidFill>
              <a:srgbClr val="FFD57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Up Arrow 24">
              <a:extLst>
                <a:ext uri="{FF2B5EF4-FFF2-40B4-BE49-F238E27FC236}">
                  <a16:creationId xmlns:a16="http://schemas.microsoft.com/office/drawing/2014/main" id="{BA939F37-FE40-9064-5082-1B0B697858B5}"/>
                </a:ext>
              </a:extLst>
            </p:cNvPr>
            <p:cNvSpPr/>
            <p:nvPr/>
          </p:nvSpPr>
          <p:spPr bwMode="auto">
            <a:xfrm>
              <a:off x="6992184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Up Arrow 25">
              <a:extLst>
                <a:ext uri="{FF2B5EF4-FFF2-40B4-BE49-F238E27FC236}">
                  <a16:creationId xmlns:a16="http://schemas.microsoft.com/office/drawing/2014/main" id="{71F40D64-01DB-6F76-A2D4-FB4309732014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6796007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93712230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8279-DB0D-2831-60FC-6676FC4F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EC5C-30AF-4865-DF9B-3F9341D9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4428D-9B18-7DE3-05FB-EB1C1A2B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9066-81E4-B4F4-40E3-00E1EC01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3FF99D1-9971-38D4-3B91-6922FA8A0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2306171"/>
            <a:ext cx="3979064" cy="293145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01517356-F772-A2B9-1C53-46C65107E5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489" y="2404783"/>
            <a:ext cx="4279422" cy="2734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5D7FB-F09B-C6A0-9D83-F83843B2B954}"/>
              </a:ext>
            </a:extLst>
          </p:cNvPr>
          <p:cNvSpPr txBox="1"/>
          <p:nvPr/>
        </p:nvSpPr>
        <p:spPr>
          <a:xfrm>
            <a:off x="1652081" y="5335794"/>
            <a:ext cx="1877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In-call 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CFDE7-4DE8-F3E8-59D6-0FA61B8719DF}"/>
              </a:ext>
            </a:extLst>
          </p:cNvPr>
          <p:cNvSpPr txBox="1"/>
          <p:nvPr/>
        </p:nvSpPr>
        <p:spPr>
          <a:xfrm>
            <a:off x="161997" y="1346665"/>
            <a:ext cx="14702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(median) </a:t>
            </a:r>
          </a:p>
          <a:p>
            <a:r>
              <a:rPr lang="en-US" dirty="0">
                <a:latin typeface="+mn-lt"/>
              </a:rPr>
              <a:t>duration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435953-1AC1-EC2A-8D1B-6CA75F6EAE3A}"/>
              </a:ext>
            </a:extLst>
          </p:cNvPr>
          <p:cNvGrpSpPr/>
          <p:nvPr/>
        </p:nvGrpSpPr>
        <p:grpSpPr>
          <a:xfrm>
            <a:off x="4413489" y="5216223"/>
            <a:ext cx="825567" cy="457201"/>
            <a:chOff x="4413489" y="5216223"/>
            <a:chExt cx="825567" cy="4572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41CFC76-2321-1143-AC30-9514FD2BF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1855" y="5216223"/>
              <a:ext cx="457201" cy="45720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6E9EE17-91EA-3F8A-FBEF-EB58612BB7BF}"/>
                </a:ext>
              </a:extLst>
            </p:cNvPr>
            <p:cNvCxnSpPr/>
            <p:nvPr/>
          </p:nvCxnSpPr>
          <p:spPr bwMode="auto">
            <a:xfrm>
              <a:off x="4413489" y="5237629"/>
              <a:ext cx="368366" cy="9816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D188B0D-CADE-CF45-9636-16E447F554A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3489" y="5470995"/>
              <a:ext cx="358461" cy="1506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AFF8489-0A05-1892-C116-FFF328002144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5750" y="5594099"/>
              <a:ext cx="296105" cy="7377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1382CDBD-6441-CB7A-CC45-2406E81EFEC7}"/>
              </a:ext>
            </a:extLst>
          </p:cNvPr>
          <p:cNvSpPr/>
          <p:nvPr/>
        </p:nvSpPr>
        <p:spPr bwMode="auto">
          <a:xfrm>
            <a:off x="4141061" y="2076450"/>
            <a:ext cx="4774339" cy="3062567"/>
          </a:xfrm>
          <a:prstGeom prst="rect">
            <a:avLst/>
          </a:prstGeom>
          <a:solidFill>
            <a:schemeClr val="bg1">
              <a:alpha val="88513"/>
            </a:schemeClr>
          </a:solidFill>
          <a:ln w="3175" cap="flat" cmpd="sng" algn="ctr">
            <a:noFill/>
            <a:prstDash val="solid"/>
            <a:round/>
            <a:headEnd type="none" w="sm" len="sm"/>
            <a:tailEnd type="non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289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>
            <a:extLst>
              <a:ext uri="{FF2B5EF4-FFF2-40B4-BE49-F238E27FC236}">
                <a16:creationId xmlns:a16="http://schemas.microsoft.com/office/drawing/2014/main" id="{440BB471-C740-7647-C9D8-4AF357E7DD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Q+A</a:t>
            </a:r>
          </a:p>
        </p:txBody>
      </p:sp>
      <p:sp>
        <p:nvSpPr>
          <p:cNvPr id="23558" name="Rectangle 3">
            <a:extLst>
              <a:ext uri="{FF2B5EF4-FFF2-40B4-BE49-F238E27FC236}">
                <a16:creationId xmlns:a16="http://schemas.microsoft.com/office/drawing/2014/main" id="{75806967-50C7-D642-CAFF-5116981728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3100" y="1962150"/>
            <a:ext cx="59182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Are you recruiting? How many?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many do you have?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frequently you meet them?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your advising style?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do you feel about summer internships?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3554" name="Date Placeholder 3">
            <a:extLst>
              <a:ext uri="{FF2B5EF4-FFF2-40B4-BE49-F238E27FC236}">
                <a16:creationId xmlns:a16="http://schemas.microsoft.com/office/drawing/2014/main" id="{CE907B85-5C41-9C6A-D496-DA92A2E4BA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3555" name="Footer Placeholder 4">
            <a:extLst>
              <a:ext uri="{FF2B5EF4-FFF2-40B4-BE49-F238E27FC236}">
                <a16:creationId xmlns:a16="http://schemas.microsoft.com/office/drawing/2014/main" id="{1672560A-37B4-46F5-D5A9-BEB5B42EF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3556" name="Slide Number Placeholder 5">
            <a:extLst>
              <a:ext uri="{FF2B5EF4-FFF2-40B4-BE49-F238E27FC236}">
                <a16:creationId xmlns:a16="http://schemas.microsoft.com/office/drawing/2014/main" id="{3A3C11C7-97ED-FBC0-4418-05DAAA18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AE07F66-99A5-7144-80CE-2413844FE227}" type="slidenum">
              <a:rPr lang="en-US" altLang="en-US" sz="1400"/>
              <a:pPr/>
              <a:t>4</a:t>
            </a:fld>
            <a:endParaRPr lang="en-US" altLang="en-US" sz="140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5096BA-C615-4E00-15A5-5DCE9A486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B3BE-39A6-D4D7-CA32-A8E2B6B4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7153-E1AE-E72F-7505-FBBD2CD43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A6CE1-4FD5-2A39-7EC6-AD01E3DC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C0897-632E-22B8-E45D-E6B2A518C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00E53C7C-610E-1CBD-1380-270274714C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2306171"/>
            <a:ext cx="3979064" cy="293145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400BD3AF-6B56-9752-5DCB-8F90111639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3489" y="2404783"/>
            <a:ext cx="4279422" cy="27342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06777B-DB49-43CB-FF62-FBB178A751E7}"/>
              </a:ext>
            </a:extLst>
          </p:cNvPr>
          <p:cNvSpPr txBox="1"/>
          <p:nvPr/>
        </p:nvSpPr>
        <p:spPr>
          <a:xfrm>
            <a:off x="1652081" y="5335794"/>
            <a:ext cx="187743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In-call 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C53F95-07D3-E6AA-9C20-02323BC4ACE4}"/>
              </a:ext>
            </a:extLst>
          </p:cNvPr>
          <p:cNvSpPr txBox="1"/>
          <p:nvPr/>
        </p:nvSpPr>
        <p:spPr>
          <a:xfrm>
            <a:off x="161997" y="1346665"/>
            <a:ext cx="14702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(median) </a:t>
            </a:r>
          </a:p>
          <a:p>
            <a:r>
              <a:rPr lang="en-US" dirty="0">
                <a:latin typeface="+mn-lt"/>
              </a:rPr>
              <a:t>duration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BCA78D-E41C-06C4-F0AD-D09F6B439167}"/>
              </a:ext>
            </a:extLst>
          </p:cNvPr>
          <p:cNvGrpSpPr/>
          <p:nvPr/>
        </p:nvGrpSpPr>
        <p:grpSpPr>
          <a:xfrm>
            <a:off x="4413489" y="5216223"/>
            <a:ext cx="825567" cy="457201"/>
            <a:chOff x="4413489" y="5216223"/>
            <a:chExt cx="825567" cy="45720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1E1A9CE-0B25-BDFA-6271-75B7BC3A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1855" y="5216223"/>
              <a:ext cx="457201" cy="457201"/>
            </a:xfrm>
            <a:prstGeom prst="rect">
              <a:avLst/>
            </a:prstGeom>
          </p:spPr>
        </p:pic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EEC31B2-8224-3E2C-2DF0-881469C8806C}"/>
                </a:ext>
              </a:extLst>
            </p:cNvPr>
            <p:cNvCxnSpPr/>
            <p:nvPr/>
          </p:nvCxnSpPr>
          <p:spPr bwMode="auto">
            <a:xfrm>
              <a:off x="4413489" y="5237629"/>
              <a:ext cx="368366" cy="9816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A891FE7A-F16F-C144-98AA-99567B5A36B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3489" y="5470995"/>
              <a:ext cx="358461" cy="1506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F55D002-80EA-69FD-3215-116C03CA9D9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5750" y="5594099"/>
              <a:ext cx="296105" cy="7377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81795073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E8279-DB0D-2831-60FC-6676FC4F4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8EC5C-30AF-4865-DF9B-3F9341D9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4428D-9B18-7DE3-05FB-EB1C1A2BD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D9066-81E4-B4F4-40E3-00E1EC01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35" name="Imagem 34">
            <a:extLst>
              <a:ext uri="{FF2B5EF4-FFF2-40B4-BE49-F238E27FC236}">
                <a16:creationId xmlns:a16="http://schemas.microsoft.com/office/drawing/2014/main" id="{13FF99D1-9971-38D4-3B91-6922FA8A0F0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97" y="2306171"/>
            <a:ext cx="3979064" cy="29314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5D7FB-F09B-C6A0-9D83-F83843B2B954}"/>
              </a:ext>
            </a:extLst>
          </p:cNvPr>
          <p:cNvSpPr txBox="1"/>
          <p:nvPr/>
        </p:nvSpPr>
        <p:spPr>
          <a:xfrm>
            <a:off x="1665707" y="5335794"/>
            <a:ext cx="185018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In call count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3CFDE7-4DE8-F3E8-59D6-0FA61B8719DF}"/>
              </a:ext>
            </a:extLst>
          </p:cNvPr>
          <p:cNvSpPr txBox="1"/>
          <p:nvPr/>
        </p:nvSpPr>
        <p:spPr>
          <a:xfrm>
            <a:off x="35411" y="1345155"/>
            <a:ext cx="147027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(median) </a:t>
            </a:r>
          </a:p>
          <a:p>
            <a:r>
              <a:rPr lang="en-US" dirty="0">
                <a:latin typeface="+mn-lt"/>
              </a:rPr>
              <a:t>duration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CCCEF43-7AEA-C84D-767D-D87BC648D88D}"/>
              </a:ext>
            </a:extLst>
          </p:cNvPr>
          <p:cNvSpPr txBox="1"/>
          <p:nvPr/>
        </p:nvSpPr>
        <p:spPr>
          <a:xfrm>
            <a:off x="5002941" y="3243666"/>
            <a:ext cx="300062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De-anonymization:</a:t>
            </a:r>
          </a:p>
          <a:p>
            <a:r>
              <a:rPr lang="en-US" dirty="0">
                <a:latin typeface="+mn-lt"/>
              </a:rPr>
              <a:t>Info numbers</a:t>
            </a:r>
          </a:p>
          <a:p>
            <a:r>
              <a:rPr lang="en-US" dirty="0">
                <a:latin typeface="+mn-lt"/>
              </a:rPr>
              <a:t>(weather, stocks, </a:t>
            </a:r>
            <a:r>
              <a:rPr lang="en-US" dirty="0" err="1">
                <a:latin typeface="+mn-lt"/>
              </a:rPr>
              <a:t>etc</a:t>
            </a:r>
            <a:r>
              <a:rPr lang="en-US" dirty="0">
                <a:latin typeface="+mn-lt"/>
              </a:rPr>
              <a:t>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CA416454-FA57-9EE4-9D14-6EB351189B9A}"/>
              </a:ext>
            </a:extLst>
          </p:cNvPr>
          <p:cNvSpPr/>
          <p:nvPr/>
        </p:nvSpPr>
        <p:spPr bwMode="auto">
          <a:xfrm>
            <a:off x="2893807" y="3769356"/>
            <a:ext cx="2109134" cy="241282"/>
          </a:xfrm>
          <a:custGeom>
            <a:avLst/>
            <a:gdLst>
              <a:gd name="connsiteX0" fmla="*/ 2259106 w 2259106"/>
              <a:gd name="connsiteY0" fmla="*/ 2070 h 238738"/>
              <a:gd name="connsiteX1" fmla="*/ 451821 w 2259106"/>
              <a:gd name="connsiteY1" fmla="*/ 34343 h 238738"/>
              <a:gd name="connsiteX2" fmla="*/ 0 w 2259106"/>
              <a:gd name="connsiteY2" fmla="*/ 238738 h 23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106" h="238738">
                <a:moveTo>
                  <a:pt x="2259106" y="2070"/>
                </a:moveTo>
                <a:cubicBezTo>
                  <a:pt x="1543722" y="-1516"/>
                  <a:pt x="828339" y="-5102"/>
                  <a:pt x="451821" y="34343"/>
                </a:cubicBezTo>
                <a:cubicBezTo>
                  <a:pt x="75303" y="73788"/>
                  <a:pt x="37651" y="156263"/>
                  <a:pt x="0" y="238738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3C7E3847-41DF-2257-9D66-A5EB81900BF8}"/>
              </a:ext>
            </a:extLst>
          </p:cNvPr>
          <p:cNvSpPr/>
          <p:nvPr/>
        </p:nvSpPr>
        <p:spPr bwMode="auto">
          <a:xfrm flipV="1">
            <a:off x="3124200" y="4189519"/>
            <a:ext cx="1878741" cy="238738"/>
          </a:xfrm>
          <a:custGeom>
            <a:avLst/>
            <a:gdLst>
              <a:gd name="connsiteX0" fmla="*/ 2259106 w 2259106"/>
              <a:gd name="connsiteY0" fmla="*/ 2070 h 238738"/>
              <a:gd name="connsiteX1" fmla="*/ 451821 w 2259106"/>
              <a:gd name="connsiteY1" fmla="*/ 34343 h 238738"/>
              <a:gd name="connsiteX2" fmla="*/ 0 w 2259106"/>
              <a:gd name="connsiteY2" fmla="*/ 238738 h 238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59106" h="238738">
                <a:moveTo>
                  <a:pt x="2259106" y="2070"/>
                </a:moveTo>
                <a:cubicBezTo>
                  <a:pt x="1543722" y="-1516"/>
                  <a:pt x="828339" y="-5102"/>
                  <a:pt x="451821" y="34343"/>
                </a:cubicBezTo>
                <a:cubicBezTo>
                  <a:pt x="75303" y="73788"/>
                  <a:pt x="37651" y="156263"/>
                  <a:pt x="0" y="238738"/>
                </a:cubicBezTo>
              </a:path>
            </a:pathLst>
          </a:cu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7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id="{96B2F542-7372-A413-9F41-3A5DC917B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3255" y="1483990"/>
            <a:ext cx="841607" cy="660400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B050CDF-C286-7EF8-4280-99133990BE48}"/>
              </a:ext>
            </a:extLst>
          </p:cNvPr>
          <p:cNvSpPr txBox="1"/>
          <p:nvPr/>
        </p:nvSpPr>
        <p:spPr>
          <a:xfrm>
            <a:off x="5396624" y="2218659"/>
            <a:ext cx="31357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>
                <a:ea typeface="ＭＳ Ｐゴシック" charset="-128"/>
                <a:cs typeface="ＭＳ Ｐゴシック" charset="-128"/>
              </a:rPr>
              <a:t>Pedro </a:t>
            </a:r>
            <a:r>
              <a:rPr lang="en-US" sz="2000" i="1" dirty="0" err="1">
                <a:ea typeface="ＭＳ Ｐゴシック" charset="-128"/>
                <a:cs typeface="ＭＳ Ｐゴシック" charset="-128"/>
              </a:rPr>
              <a:t>Fidalgo</a:t>
            </a:r>
            <a:r>
              <a:rPr lang="en-US" sz="2000" i="1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(</a:t>
            </a:r>
            <a:r>
              <a:rPr lang="en-US" sz="2000" dirty="0" err="1">
                <a:ea typeface="ＭＳ Ｐゴシック" charset="-128"/>
                <a:cs typeface="ＭＳ Ｐゴシック" charset="-128"/>
              </a:rPr>
              <a:t>Mobileum</a:t>
            </a:r>
            <a:r>
              <a:rPr lang="en-US" sz="2000" dirty="0">
                <a:ea typeface="ＭＳ Ｐゴシック" charset="-128"/>
                <a:cs typeface="ＭＳ Ｐゴシック" charset="-128"/>
              </a:rPr>
              <a:t>)</a:t>
            </a:r>
          </a:p>
        </p:txBody>
      </p:sp>
      <p:pic>
        <p:nvPicPr>
          <p:cNvPr id="13" name="Content Placeholder 7" descr="Icon&#10;&#10;Description automatically generated">
            <a:extLst>
              <a:ext uri="{FF2B5EF4-FFF2-40B4-BE49-F238E27FC236}">
                <a16:creationId xmlns:a16="http://schemas.microsoft.com/office/drawing/2014/main" id="{F968FAD9-0B2A-37DA-C95C-BC8EF4071C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94744" y="1558967"/>
            <a:ext cx="497306" cy="48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15D0D-38E8-6931-8656-CA58A9EDD763}"/>
              </a:ext>
            </a:extLst>
          </p:cNvPr>
          <p:cNvGrpSpPr>
            <a:grpSpLocks noChangeAspect="1"/>
          </p:cNvGrpSpPr>
          <p:nvPr/>
        </p:nvGrpSpPr>
        <p:grpSpPr>
          <a:xfrm>
            <a:off x="8327947" y="1568110"/>
            <a:ext cx="408943" cy="408943"/>
            <a:chOff x="6573043" y="4104937"/>
            <a:chExt cx="817886" cy="81788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613C04F-C924-0B29-408C-BCC593766FDB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6573043" y="4104937"/>
              <a:ext cx="817886" cy="817886"/>
            </a:xfrm>
            <a:prstGeom prst="rect">
              <a:avLst/>
            </a:prstGeom>
            <a:solidFill>
              <a:srgbClr val="FFD57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Up Arrow 15">
              <a:extLst>
                <a:ext uri="{FF2B5EF4-FFF2-40B4-BE49-F238E27FC236}">
                  <a16:creationId xmlns:a16="http://schemas.microsoft.com/office/drawing/2014/main" id="{2396CFF0-7FD7-C66E-5ADE-9870A4902C64}"/>
                </a:ext>
              </a:extLst>
            </p:cNvPr>
            <p:cNvSpPr/>
            <p:nvPr/>
          </p:nvSpPr>
          <p:spPr bwMode="auto">
            <a:xfrm>
              <a:off x="6992184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>
              <a:extLst>
                <a:ext uri="{FF2B5EF4-FFF2-40B4-BE49-F238E27FC236}">
                  <a16:creationId xmlns:a16="http://schemas.microsoft.com/office/drawing/2014/main" id="{11286E4F-8DFF-8E88-3227-0AD7E6C6CF57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6796007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34525538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8AF5-1D9E-7DEF-6FF8-ECF66806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D411-9113-1230-7705-73995CCA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Why would someone call info numbers, 10’’ at a time, during sleeping hours?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133E6-2CCE-EFB6-7420-767E39ED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3462C-4B51-BF8E-04EE-8EB2EE74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C. Faloutsos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2BF5F-BE83-B5C3-C75B-970CD01C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Imagem 36">
            <a:extLst>
              <a:ext uri="{FF2B5EF4-FFF2-40B4-BE49-F238E27FC236}">
                <a16:creationId xmlns:a16="http://schemas.microsoft.com/office/drawing/2014/main" id="{2B5B92C6-4CD4-4AA3-A1B5-2C2E19ED67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822" y="2071296"/>
            <a:ext cx="1603029" cy="102421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27CC97-52B0-66F8-79DC-68D031FAE87E}"/>
              </a:ext>
            </a:extLst>
          </p:cNvPr>
          <p:cNvSpPr txBox="1"/>
          <p:nvPr/>
        </p:nvSpPr>
        <p:spPr>
          <a:xfrm rot="20423663">
            <a:off x="1708309" y="3933113"/>
            <a:ext cx="555690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n-lt"/>
              </a:rPr>
              <a:t>Two-way communication: a MUST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9296A4D-BAC6-F54C-EBBA-85B268CD6674}"/>
              </a:ext>
            </a:extLst>
          </p:cNvPr>
          <p:cNvGrpSpPr>
            <a:grpSpLocks noChangeAspect="1"/>
          </p:cNvGrpSpPr>
          <p:nvPr/>
        </p:nvGrpSpPr>
        <p:grpSpPr>
          <a:xfrm>
            <a:off x="1261217" y="4956054"/>
            <a:ext cx="408943" cy="408943"/>
            <a:chOff x="6573043" y="4104937"/>
            <a:chExt cx="817886" cy="8178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737EED-AB54-3445-938F-20AF00BFA549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6573043" y="4104937"/>
              <a:ext cx="817886" cy="817886"/>
            </a:xfrm>
            <a:prstGeom prst="rect">
              <a:avLst/>
            </a:prstGeom>
            <a:solidFill>
              <a:srgbClr val="FFD579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Up Arrow 8">
              <a:extLst>
                <a:ext uri="{FF2B5EF4-FFF2-40B4-BE49-F238E27FC236}">
                  <a16:creationId xmlns:a16="http://schemas.microsoft.com/office/drawing/2014/main" id="{AF4F977C-4696-F049-A2DA-6D6104B93AD4}"/>
                </a:ext>
              </a:extLst>
            </p:cNvPr>
            <p:cNvSpPr/>
            <p:nvPr/>
          </p:nvSpPr>
          <p:spPr bwMode="auto">
            <a:xfrm>
              <a:off x="6992184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A40785E-8F94-A06A-6BDC-9779E43BF6BB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>
              <a:off x="6796007" y="4300778"/>
              <a:ext cx="185979" cy="426203"/>
            </a:xfrm>
            <a:prstGeom prst="upArrow">
              <a:avLst/>
            </a:prstGeom>
            <a:solidFill>
              <a:srgbClr val="000000"/>
            </a:solidFill>
            <a:ln w="3175" cap="flat" cmpd="sng" algn="ctr">
              <a:noFill/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Content Placeholder 7" descr="A picture containing person, person, wall, suit&#10;&#10;Description automatically generated">
            <a:extLst>
              <a:ext uri="{FF2B5EF4-FFF2-40B4-BE49-F238E27FC236}">
                <a16:creationId xmlns:a16="http://schemas.microsoft.com/office/drawing/2014/main" id="{2C61BD28-2A5E-F67E-E392-E83F6E45F0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36826" y="4871359"/>
            <a:ext cx="841607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7207160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98AF5-1D9E-7DEF-6FF8-ECF66806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Q: 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5D411-9113-1230-7705-73995CCAA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Q: Why would someone call info numbers, 10’ at a time, during sleeping hours?</a:t>
            </a:r>
          </a:p>
          <a:p>
            <a:r>
              <a:rPr lang="en-US" dirty="0"/>
              <a:t>A: ‘camouflage’:</a:t>
            </a:r>
          </a:p>
          <a:p>
            <a:pPr lvl="1"/>
            <a:r>
              <a:rPr lang="en-US" dirty="0"/>
              <a:t>The callers have a lot of (shady) international traffic</a:t>
            </a:r>
          </a:p>
          <a:p>
            <a:pPr lvl="1"/>
            <a:r>
              <a:rPr lang="en-US" dirty="0"/>
              <a:t>And call local numbers that won’t respond</a:t>
            </a:r>
          </a:p>
          <a:p>
            <a:pPr lvl="1"/>
            <a:r>
              <a:rPr lang="en-US" dirty="0"/>
              <a:t>So that the callers evade filters of ‘high fraction of international traffic’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0133E6-2CCE-EFB6-7420-767E39ED5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13462C-4B51-BF8E-04EE-8EB2EE74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C. Faloutsos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2BF5F-BE83-B5C3-C75B-970CD01C5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7" name="Imagem 36">
            <a:extLst>
              <a:ext uri="{FF2B5EF4-FFF2-40B4-BE49-F238E27FC236}">
                <a16:creationId xmlns:a16="http://schemas.microsoft.com/office/drawing/2014/main" id="{358A61C9-6A4D-132C-29A1-DD5B0FF68BE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8822" y="2071296"/>
            <a:ext cx="1603029" cy="102421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C8D1196-6341-3A23-6375-3FD43D14F891}"/>
              </a:ext>
            </a:extLst>
          </p:cNvPr>
          <p:cNvGrpSpPr/>
          <p:nvPr/>
        </p:nvGrpSpPr>
        <p:grpSpPr>
          <a:xfrm>
            <a:off x="1853955" y="5410200"/>
            <a:ext cx="2529396" cy="872266"/>
            <a:chOff x="1853955" y="5410200"/>
            <a:chExt cx="2529396" cy="872266"/>
          </a:xfrm>
        </p:grpSpPr>
        <p:graphicFrame>
          <p:nvGraphicFramePr>
            <p:cNvPr id="10" name="Chart 9">
              <a:extLst>
                <a:ext uri="{FF2B5EF4-FFF2-40B4-BE49-F238E27FC236}">
                  <a16:creationId xmlns:a16="http://schemas.microsoft.com/office/drawing/2014/main" id="{ECC40892-17CC-2C08-F79A-F529999D9461}"/>
                </a:ext>
              </a:extLst>
            </p:cNvPr>
            <p:cNvGraphicFramePr/>
            <p:nvPr/>
          </p:nvGraphicFramePr>
          <p:xfrm>
            <a:off x="3541863" y="5410200"/>
            <a:ext cx="841488" cy="8722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6EA114A9-9446-DF90-CAAB-7B0542EF1B14}"/>
                </a:ext>
              </a:extLst>
            </p:cNvPr>
            <p:cNvGraphicFramePr/>
            <p:nvPr/>
          </p:nvGraphicFramePr>
          <p:xfrm>
            <a:off x="1853955" y="5410200"/>
            <a:ext cx="841488" cy="87226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4CBA0B20-014A-30CE-FB84-B23262CBFE00}"/>
                </a:ext>
              </a:extLst>
            </p:cNvPr>
            <p:cNvSpPr/>
            <p:nvPr/>
          </p:nvSpPr>
          <p:spPr bwMode="auto">
            <a:xfrm>
              <a:off x="2926078" y="5733826"/>
              <a:ext cx="279699" cy="148813"/>
            </a:xfrm>
            <a:prstGeom prst="rightArrow">
              <a:avLst/>
            </a:prstGeom>
            <a:solidFill>
              <a:schemeClr val="tx2"/>
            </a:solidFill>
            <a:ln w="28575" cap="flat" cmpd="sng" algn="ctr">
              <a:solidFill>
                <a:schemeClr val="tx2"/>
              </a:solidFill>
              <a:prstDash val="solid"/>
              <a:round/>
              <a:headEnd type="none" w="sm" len="sm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4D9D434-8D4B-CAD3-AABA-FDC36448B0F1}"/>
              </a:ext>
            </a:extLst>
          </p:cNvPr>
          <p:cNvGrpSpPr/>
          <p:nvPr/>
        </p:nvGrpSpPr>
        <p:grpSpPr>
          <a:xfrm>
            <a:off x="7632633" y="685799"/>
            <a:ext cx="825567" cy="457201"/>
            <a:chOff x="4413489" y="5216223"/>
            <a:chExt cx="825567" cy="4572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939EE17-4CF9-DD8B-985D-B38098F8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1855" y="5216223"/>
              <a:ext cx="457201" cy="457201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AC22F64-3B6B-588B-3FEC-9D2C26B044B9}"/>
                </a:ext>
              </a:extLst>
            </p:cNvPr>
            <p:cNvCxnSpPr/>
            <p:nvPr/>
          </p:nvCxnSpPr>
          <p:spPr bwMode="auto">
            <a:xfrm>
              <a:off x="4413489" y="5237629"/>
              <a:ext cx="368366" cy="98165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F08B1700-AAA8-662A-8FFE-DDE4288731F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3489" y="5470995"/>
              <a:ext cx="358461" cy="15069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E69AC63-91F1-C84E-2840-94D6D3DD21CD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4485750" y="5594099"/>
              <a:ext cx="296105" cy="73774"/>
            </a:xfrm>
            <a:prstGeom prst="straightConnector1">
              <a:avLst/>
            </a:prstGeom>
            <a:solidFill>
              <a:schemeClr val="accent1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pic>
        <p:nvPicPr>
          <p:cNvPr id="17" name="Graphic 16" descr="Devil face outline with solid fill">
            <a:extLst>
              <a:ext uri="{FF2B5EF4-FFF2-40B4-BE49-F238E27FC236}">
                <a16:creationId xmlns:a16="http://schemas.microsoft.com/office/drawing/2014/main" id="{67751C89-E496-C357-56EF-A6F75F789F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04309" y="585103"/>
            <a:ext cx="201391" cy="201391"/>
          </a:xfrm>
          <a:prstGeom prst="rect">
            <a:avLst/>
          </a:prstGeom>
        </p:spPr>
      </p:pic>
      <p:pic>
        <p:nvPicPr>
          <p:cNvPr id="18" name="Graphic 17" descr="Devil face outline with solid fill">
            <a:extLst>
              <a:ext uri="{FF2B5EF4-FFF2-40B4-BE49-F238E27FC236}">
                <a16:creationId xmlns:a16="http://schemas.microsoft.com/office/drawing/2014/main" id="{3C646A98-AC9C-D711-35B5-FC2D8A688D1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30365" y="821425"/>
            <a:ext cx="201391" cy="201391"/>
          </a:xfrm>
          <a:prstGeom prst="rect">
            <a:avLst/>
          </a:prstGeom>
        </p:spPr>
      </p:pic>
      <p:pic>
        <p:nvPicPr>
          <p:cNvPr id="19" name="Graphic 18" descr="Devil face outline with solid fill">
            <a:extLst>
              <a:ext uri="{FF2B5EF4-FFF2-40B4-BE49-F238E27FC236}">
                <a16:creationId xmlns:a16="http://schemas.microsoft.com/office/drawing/2014/main" id="{81C93EB9-882F-1025-8F43-40686D2EEF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6549" y="1110061"/>
            <a:ext cx="201391" cy="201391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873CDD2C-79D7-1A0F-C839-774D628A1B8D}"/>
              </a:ext>
            </a:extLst>
          </p:cNvPr>
          <p:cNvGrpSpPr/>
          <p:nvPr/>
        </p:nvGrpSpPr>
        <p:grpSpPr>
          <a:xfrm>
            <a:off x="6706141" y="414823"/>
            <a:ext cx="519919" cy="289345"/>
            <a:chOff x="6710446" y="466942"/>
            <a:chExt cx="519919" cy="289345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854318D-7CFF-1250-6C2A-C919127ACD7A}"/>
                </a:ext>
              </a:extLst>
            </p:cNvPr>
            <p:cNvCxnSpPr/>
            <p:nvPr/>
          </p:nvCxnSpPr>
          <p:spPr bwMode="auto">
            <a:xfrm flipH="1" flipV="1">
              <a:off x="6776977" y="466942"/>
              <a:ext cx="453388" cy="168017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521EF76-581D-F8A3-F28B-4D57C51F81FD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38668" y="754489"/>
              <a:ext cx="471347" cy="1798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14FD7D4-DD6E-75C3-00B3-295066E10CB3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10446" y="631273"/>
              <a:ext cx="511310" cy="54525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9B4299C-2477-8FA1-2F5D-8BC3B14B8726}"/>
              </a:ext>
            </a:extLst>
          </p:cNvPr>
          <p:cNvGrpSpPr/>
          <p:nvPr/>
        </p:nvGrpSpPr>
        <p:grpSpPr>
          <a:xfrm>
            <a:off x="6734363" y="1110061"/>
            <a:ext cx="496002" cy="228962"/>
            <a:chOff x="6734363" y="576408"/>
            <a:chExt cx="496002" cy="22896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7FA065B2-328A-22DD-CF50-7ACB4E7B18C2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34363" y="576408"/>
              <a:ext cx="496002" cy="5855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25AA07BD-D819-9392-1641-9EBB251874A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53196" y="756287"/>
              <a:ext cx="456819" cy="490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1E3129D-B746-8395-A7BD-0072D8CD1EC4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34363" y="685798"/>
              <a:ext cx="48739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AA0A806-DEEA-E649-56D5-E41B0C7FC6DF}"/>
              </a:ext>
            </a:extLst>
          </p:cNvPr>
          <p:cNvGrpSpPr/>
          <p:nvPr/>
        </p:nvGrpSpPr>
        <p:grpSpPr>
          <a:xfrm>
            <a:off x="6713795" y="805493"/>
            <a:ext cx="496002" cy="228962"/>
            <a:chOff x="6734363" y="576408"/>
            <a:chExt cx="496002" cy="228962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5F2A3DE3-90C8-EFE5-F6F8-7638FDFCC08E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6734363" y="576408"/>
              <a:ext cx="496002" cy="5855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7176D04A-F0ED-4E2E-6307-D8663E3C44B5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53196" y="756287"/>
              <a:ext cx="456819" cy="49083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AA997B8D-42A6-D626-676A-2992F5FCE20E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6734363" y="685798"/>
              <a:ext cx="487393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6E20E09-8C9E-0F84-83A3-EF3CFBFED515}"/>
              </a:ext>
            </a:extLst>
          </p:cNvPr>
          <p:cNvSpPr txBox="1"/>
          <p:nvPr/>
        </p:nvSpPr>
        <p:spPr>
          <a:xfrm>
            <a:off x="1835714" y="5395272"/>
            <a:ext cx="6459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“🇺🇸”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15C1C73-C9FB-F16D-678E-541D9B7A0C5A}"/>
              </a:ext>
            </a:extLst>
          </p:cNvPr>
          <p:cNvSpPr txBox="1"/>
          <p:nvPr/>
        </p:nvSpPr>
        <p:spPr>
          <a:xfrm>
            <a:off x="2217139" y="6096312"/>
            <a:ext cx="13247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“🇦🇺” “🇮🇳” …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0D2A802-335C-1A3E-B06A-98B951FB0CE7}"/>
              </a:ext>
            </a:extLst>
          </p:cNvPr>
          <p:cNvSpPr txBox="1"/>
          <p:nvPr/>
        </p:nvSpPr>
        <p:spPr>
          <a:xfrm>
            <a:off x="4247925" y="5733826"/>
            <a:ext cx="119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“🇦🇺” “🇮🇳” 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75BFF0-CD9D-5169-94A6-0AAD6C32AA29}"/>
              </a:ext>
            </a:extLst>
          </p:cNvPr>
          <p:cNvSpPr txBox="1"/>
          <p:nvPr/>
        </p:nvSpPr>
        <p:spPr>
          <a:xfrm>
            <a:off x="3268016" y="5469678"/>
            <a:ext cx="5955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“🇺🇸”</a:t>
            </a:r>
          </a:p>
        </p:txBody>
      </p:sp>
    </p:spTree>
    <p:extLst>
      <p:ext uri="{BB962C8B-B14F-4D97-AF65-F5344CB8AC3E}">
        <p14:creationId xmlns:p14="http://schemas.microsoft.com/office/powerpoint/2010/main" val="171910508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1E2771-559D-549A-F5A9-5F1A8DC08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C1F7E544-84C9-827E-3485-B4F6632A91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53520CDC-42A2-3840-D98B-F37D81D637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Q+A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P1: Electronic Bee Vet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P2: Human trafficking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P3: </a:t>
            </a:r>
            <a:r>
              <a:rPr lang="en-US" altLang="en-US" dirty="0" err="1">
                <a:ea typeface="ＭＳ Ｐゴシック" panose="020B0600070205080204" pitchFamily="34" charset="-128"/>
              </a:rPr>
              <a:t>phonecall</a:t>
            </a:r>
            <a:r>
              <a:rPr lang="en-US" altLang="en-US" dirty="0">
                <a:ea typeface="ＭＳ Ｐゴシック" panose="020B0600070205080204" pitchFamily="34" charset="-128"/>
              </a:rPr>
              <a:t> net. fraud detection</a:t>
            </a:r>
          </a:p>
          <a:p>
            <a:r>
              <a:rPr lang="en-US" altLang="en-US" b="1" dirty="0">
                <a:solidFill>
                  <a:srgbClr val="9A0000"/>
                </a:solidFill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F2F28DE1-FD41-B901-F92E-C108E3846B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5F415E6D-07CB-922E-5AF7-F5C9F9B1B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35F0F4CF-0712-8430-BABD-A54CB9362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45181A1-7EA3-5847-844C-3EA8F1C4CC21}" type="slidenum">
              <a:rPr lang="en-US" altLang="en-US" sz="1400"/>
              <a:pPr/>
              <a:t>44</a:t>
            </a:fld>
            <a:endParaRPr lang="en-US" altLang="en-US" sz="1400"/>
          </a:p>
        </p:txBody>
      </p:sp>
      <p:pic>
        <p:nvPicPr>
          <p:cNvPr id="2" name="Graphic 1" descr="Eagle with solid fill">
            <a:extLst>
              <a:ext uri="{FF2B5EF4-FFF2-40B4-BE49-F238E27FC236}">
                <a16:creationId xmlns:a16="http://schemas.microsoft.com/office/drawing/2014/main" id="{57B6E571-12F8-34FE-04D0-03661D80D3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0716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24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7" name="Rectangle 8">
            <a:extLst>
              <a:ext uri="{FF2B5EF4-FFF2-40B4-BE49-F238E27FC236}">
                <a16:creationId xmlns:a16="http://schemas.microsoft.com/office/drawing/2014/main" id="{17D06CDB-CF8E-0EE8-EE64-715CD2C25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Contact info</a:t>
            </a:r>
          </a:p>
        </p:txBody>
      </p:sp>
      <p:sp>
        <p:nvSpPr>
          <p:cNvPr id="64518" name="Rectangle 9">
            <a:extLst>
              <a:ext uri="{FF2B5EF4-FFF2-40B4-BE49-F238E27FC236}">
                <a16:creationId xmlns:a16="http://schemas.microsoft.com/office/drawing/2014/main" id="{72EFEF70-D594-D23E-4CCE-010FB8A785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61288" cy="3792538"/>
          </a:xfrm>
        </p:spPr>
        <p:txBody>
          <a:bodyPr/>
          <a:lstStyle/>
          <a:p>
            <a:r>
              <a:rPr lang="en-US" altLang="en-US" b="1" dirty="0">
                <a:latin typeface="Andale Mono" panose="020B0509000000000004" pitchFamily="49" charset="0"/>
                <a:ea typeface="ＭＳ Ｐゴシック" panose="020B0600070205080204" pitchFamily="34" charset="-128"/>
                <a:hlinkClick r:id="rId2"/>
              </a:rPr>
              <a:t>www.cs.cmu.edu/~christos</a:t>
            </a:r>
            <a:endParaRPr lang="en-US" altLang="en-US" b="1" dirty="0">
              <a:latin typeface="Andale Mono" panose="020B0509000000000004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GHC 7003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Cell </a:t>
            </a:r>
            <a:r>
              <a:rPr lang="en-US" altLang="en-US" dirty="0" err="1">
                <a:ea typeface="ＭＳ Ｐゴシック" panose="020B0600070205080204" pitchFamily="34" charset="-128"/>
              </a:rPr>
              <a:t>ph</a:t>
            </a:r>
            <a:r>
              <a:rPr lang="en-US" altLang="en-US" dirty="0">
                <a:ea typeface="ＭＳ Ｐゴシック" panose="020B0600070205080204" pitchFamily="34" charset="-128"/>
              </a:rPr>
              <a:t>#: 412-576.7932</a:t>
            </a:r>
          </a:p>
          <a:p>
            <a:endParaRPr lang="en-US" altLang="en-US" b="1" dirty="0">
              <a:latin typeface="HE_TERMINAL" pitchFamily="49" charset="0"/>
              <a:ea typeface="ＭＳ Ｐゴシック" panose="020B0600070205080204" pitchFamily="34" charset="-128"/>
            </a:endParaRPr>
          </a:p>
          <a:p>
            <a:endParaRPr lang="en-US" altLang="en-US" dirty="0">
              <a:latin typeface="HE_TERMINAL" pitchFamily="49" charset="0"/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and, again </a:t>
            </a:r>
            <a:r>
              <a:rPr lang="en-US" altLang="en-US" sz="40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WELCOME!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4514" name="Date Placeholder 3">
            <a:extLst>
              <a:ext uri="{FF2B5EF4-FFF2-40B4-BE49-F238E27FC236}">
                <a16:creationId xmlns:a16="http://schemas.microsoft.com/office/drawing/2014/main" id="{F2C0634E-3296-DC20-EEB9-4728D417A9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64515" name="Footer Placeholder 4">
            <a:extLst>
              <a:ext uri="{FF2B5EF4-FFF2-40B4-BE49-F238E27FC236}">
                <a16:creationId xmlns:a16="http://schemas.microsoft.com/office/drawing/2014/main" id="{0A104A42-CCB5-3D5D-5F79-8DE76017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64516" name="Slide Number Placeholder 5">
            <a:extLst>
              <a:ext uri="{FF2B5EF4-FFF2-40B4-BE49-F238E27FC236}">
                <a16:creationId xmlns:a16="http://schemas.microsoft.com/office/drawing/2014/main" id="{9DDD3478-5358-F10D-C421-228875F14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7AF4C33-07E9-4348-B32D-C24264F91DAA}" type="slidenum">
              <a:rPr lang="en-US" altLang="en-US" sz="1400"/>
              <a:pPr/>
              <a:t>45</a:t>
            </a:fld>
            <a:endParaRPr lang="en-US" altLang="en-US" sz="1400"/>
          </a:p>
        </p:txBody>
      </p:sp>
      <p:pic>
        <p:nvPicPr>
          <p:cNvPr id="2" name="Content Placeholder 16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5D26B29E-A36B-3C03-9A70-7F982C6593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759765" y="2525754"/>
            <a:ext cx="687323" cy="83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>
            <a:extLst>
              <a:ext uri="{FF2B5EF4-FFF2-40B4-BE49-F238E27FC236}">
                <a16:creationId xmlns:a16="http://schemas.microsoft.com/office/drawing/2014/main" id="{F27FB6D6-AB45-D3EE-D66E-E217D41F2F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Q+A</a:t>
            </a:r>
          </a:p>
        </p:txBody>
      </p:sp>
      <p:sp>
        <p:nvSpPr>
          <p:cNvPr id="24582" name="Rectangle 3">
            <a:extLst>
              <a:ext uri="{FF2B5EF4-FFF2-40B4-BE49-F238E27FC236}">
                <a16:creationId xmlns:a16="http://schemas.microsoft.com/office/drawing/2014/main" id="{87D1C615-D493-FE33-4606-9C8697678B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3100" y="1962150"/>
            <a:ext cx="5918200" cy="41148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Are you recruiting? How many?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many do you have?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frequently you meet them?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What is your advising style?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How do you feel about summer internships?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24578" name="Date Placeholder 3">
            <a:extLst>
              <a:ext uri="{FF2B5EF4-FFF2-40B4-BE49-F238E27FC236}">
                <a16:creationId xmlns:a16="http://schemas.microsoft.com/office/drawing/2014/main" id="{D7C3DD43-9BCB-A610-05EC-646EA01EC1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4579" name="Footer Placeholder 4">
            <a:extLst>
              <a:ext uri="{FF2B5EF4-FFF2-40B4-BE49-F238E27FC236}">
                <a16:creationId xmlns:a16="http://schemas.microsoft.com/office/drawing/2014/main" id="{AC33640C-54FB-C7A6-0A6E-C600DEAD7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4580" name="Slide Number Placeholder 5">
            <a:extLst>
              <a:ext uri="{FF2B5EF4-FFF2-40B4-BE49-F238E27FC236}">
                <a16:creationId xmlns:a16="http://schemas.microsoft.com/office/drawing/2014/main" id="{03CEF4C0-1375-D225-4292-387A06F6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1A65319E-31D4-7744-B7FD-CF3C402ADA93}" type="slidenum">
              <a:rPr lang="en-US" altLang="en-US" sz="1400"/>
              <a:pPr/>
              <a:t>5</a:t>
            </a:fld>
            <a:endParaRPr lang="en-US" altLang="en-US" sz="1400"/>
          </a:p>
        </p:txBody>
      </p:sp>
      <p:sp>
        <p:nvSpPr>
          <p:cNvPr id="24583" name="Rectangle 3">
            <a:extLst>
              <a:ext uri="{FF2B5EF4-FFF2-40B4-BE49-F238E27FC236}">
                <a16:creationId xmlns:a16="http://schemas.microsoft.com/office/drawing/2014/main" id="{FBF0C22D-F84B-6236-C4C6-95D86B922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9050" y="1960562"/>
            <a:ext cx="2492375" cy="4450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b="1" dirty="0">
                <a:solidFill>
                  <a:srgbClr val="C00000"/>
                </a:solidFill>
              </a:rPr>
              <a:t>co</a:t>
            </a:r>
            <a:r>
              <a:rPr lang="en-US" altLang="en-US" dirty="0"/>
              <a:t>-adv: 1-2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dirty="0"/>
              <a:t>3 (+1 vis.)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dirty="0"/>
              <a:t>1/week</a:t>
            </a:r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dirty="0">
                <a:sym typeface="Wingdings" pitchFamily="2" charset="2"/>
              </a:rPr>
              <a:t>results</a:t>
            </a:r>
            <a:endParaRPr lang="en-US" altLang="en-US" dirty="0"/>
          </a:p>
          <a:p>
            <a:pPr algn="l">
              <a:spcBef>
                <a:spcPct val="20000"/>
              </a:spcBef>
              <a:buFontTx/>
              <a:buChar char="•"/>
            </a:pPr>
            <a:r>
              <a:rPr lang="en-US" altLang="en-US" dirty="0"/>
              <a:t>Yes/Maybe (</a:t>
            </a:r>
            <a:r>
              <a:rPr lang="en-US" altLang="en-US" dirty="0" err="1"/>
              <a:t>Amz</a:t>
            </a:r>
            <a:r>
              <a:rPr lang="en-US" altLang="en-US" dirty="0"/>
              <a:t>, FB, ++)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D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FB556F-3E5F-6EB0-BDA5-364372E5A4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>
            <a:extLst>
              <a:ext uri="{FF2B5EF4-FFF2-40B4-BE49-F238E27FC236}">
                <a16:creationId xmlns:a16="http://schemas.microsoft.com/office/drawing/2014/main" id="{1724D493-F589-90DA-3F4F-4DCBEF580F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Outline</a:t>
            </a:r>
          </a:p>
        </p:txBody>
      </p:sp>
      <p:sp>
        <p:nvSpPr>
          <p:cNvPr id="22534" name="Rectangle 3">
            <a:extLst>
              <a:ext uri="{FF2B5EF4-FFF2-40B4-BE49-F238E27FC236}">
                <a16:creationId xmlns:a16="http://schemas.microsoft.com/office/drawing/2014/main" id="{D899D410-67DA-3F5E-C501-1B600C8D3E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Q+A</a:t>
            </a:r>
          </a:p>
          <a:p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P1: Electronic Bee Vet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P2: Human trafficking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P3: </a:t>
            </a:r>
            <a:r>
              <a:rPr lang="en-US" altLang="en-US" dirty="0" err="1">
                <a:ea typeface="ＭＳ Ｐゴシック" panose="020B0600070205080204" pitchFamily="34" charset="-128"/>
              </a:rPr>
              <a:t>phonecall</a:t>
            </a:r>
            <a:r>
              <a:rPr lang="en-US" altLang="en-US" dirty="0">
                <a:ea typeface="ＭＳ Ｐゴシック" panose="020B0600070205080204" pitchFamily="34" charset="-128"/>
              </a:rPr>
              <a:t> net. fraud detection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Conclusions</a:t>
            </a:r>
          </a:p>
        </p:txBody>
      </p:sp>
      <p:sp>
        <p:nvSpPr>
          <p:cNvPr id="22530" name="Date Placeholder 3">
            <a:extLst>
              <a:ext uri="{FF2B5EF4-FFF2-40B4-BE49-F238E27FC236}">
                <a16:creationId xmlns:a16="http://schemas.microsoft.com/office/drawing/2014/main" id="{F0D6B5DB-8E30-084D-E0D9-EF67885AE5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CMU SCS IC '25</a:t>
            </a:r>
          </a:p>
        </p:txBody>
      </p:sp>
      <p:sp>
        <p:nvSpPr>
          <p:cNvPr id="22531" name="Footer Placeholder 4">
            <a:extLst>
              <a:ext uri="{FF2B5EF4-FFF2-40B4-BE49-F238E27FC236}">
                <a16:creationId xmlns:a16="http://schemas.microsoft.com/office/drawing/2014/main" id="{9221F5DB-112C-CFD8-4A6B-AC8E39911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/>
              <a:t>C. Faloutsos</a:t>
            </a:r>
          </a:p>
        </p:txBody>
      </p:sp>
      <p:sp>
        <p:nvSpPr>
          <p:cNvPr id="22532" name="Slide Number Placeholder 5">
            <a:extLst>
              <a:ext uri="{FF2B5EF4-FFF2-40B4-BE49-F238E27FC236}">
                <a16:creationId xmlns:a16="http://schemas.microsoft.com/office/drawing/2014/main" id="{3C7A7E65-577D-0940-FB96-3F5078993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445181A1-7EA3-5847-844C-3EA8F1C4CC21}" type="slidenum">
              <a:rPr lang="en-US" altLang="en-US" sz="1400"/>
              <a:pPr/>
              <a:t>6</a:t>
            </a:fld>
            <a:endParaRPr lang="en-US" altLang="en-US" sz="1400"/>
          </a:p>
        </p:txBody>
      </p:sp>
      <p:pic>
        <p:nvPicPr>
          <p:cNvPr id="2" name="Graphic 1" descr="Eagle with solid fill">
            <a:extLst>
              <a:ext uri="{FF2B5EF4-FFF2-40B4-BE49-F238E27FC236}">
                <a16:creationId xmlns:a16="http://schemas.microsoft.com/office/drawing/2014/main" id="{448EF3F6-3490-76C0-2117-3C85343643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0716" y="304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8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B55596-21D9-1222-6128-1A54B389F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3FA77-75B2-9CD9-7364-D375547B9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erson holding a honeycomb frame&#10;&#10;AI-generated content may be incorrect.">
            <a:extLst>
              <a:ext uri="{FF2B5EF4-FFF2-40B4-BE49-F238E27FC236}">
                <a16:creationId xmlns:a16="http://schemas.microsoft.com/office/drawing/2014/main" id="{F7108863-9CB4-9B40-B236-FB90C3BE91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4025" y="1914207"/>
            <a:ext cx="4445000" cy="337820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C617-F0D8-DAE5-4CA8-7AC32EBA5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CMU SCS IC '25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595E3-16AB-E4D9-EEAF-3DFC865EB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CD14F-66D1-3D31-AA7C-6D72346B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43987-7F84-BB4A-8611-CDF75B6A737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335A178-AEB3-7AE0-132E-C6001F9FAEFC}"/>
              </a:ext>
            </a:extLst>
          </p:cNvPr>
          <p:cNvGrpSpPr/>
          <p:nvPr/>
        </p:nvGrpSpPr>
        <p:grpSpPr>
          <a:xfrm>
            <a:off x="5434831" y="2105637"/>
            <a:ext cx="3093219" cy="1882101"/>
            <a:chOff x="-127944" y="1537781"/>
            <a:chExt cx="3093219" cy="188210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1F20B07-C713-FDE6-2EA1-96CD1EB15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601" y="1537781"/>
              <a:ext cx="814632" cy="8146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2609BA-D83B-3E28-48BF-A9A1284BA2D0}"/>
                </a:ext>
              </a:extLst>
            </p:cNvPr>
            <p:cNvSpPr txBox="1"/>
            <p:nvPr/>
          </p:nvSpPr>
          <p:spPr>
            <a:xfrm>
              <a:off x="-127944" y="2465775"/>
              <a:ext cx="309321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800" dirty="0"/>
                <a:t>Prof. Boris Bar </a:t>
              </a:r>
            </a:p>
            <a:p>
              <a:pPr algn="l"/>
              <a:r>
                <a:rPr lang="en-US" sz="2800" dirty="0"/>
                <a:t>(Entomology, UCR)</a:t>
              </a:r>
            </a:p>
          </p:txBody>
        </p:sp>
      </p:grp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07769EA6-58CA-9790-8225-5F3E58350C9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50" y="33475"/>
            <a:ext cx="558531" cy="5367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7B2E2FE-43C3-7DE3-AED3-9091A6D99703}"/>
              </a:ext>
            </a:extLst>
          </p:cNvPr>
          <p:cNvSpPr txBox="1"/>
          <p:nvPr/>
        </p:nvSpPr>
        <p:spPr>
          <a:xfrm>
            <a:off x="5587231" y="4681456"/>
            <a:ext cx="326724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/>
              <a:t>“Honeybees pollinate</a:t>
            </a:r>
          </a:p>
          <a:p>
            <a:pPr algn="l"/>
            <a:r>
              <a:rPr lang="en-US" sz="2800" dirty="0"/>
              <a:t>~1/3 of the crops”</a:t>
            </a:r>
          </a:p>
        </p:txBody>
      </p:sp>
    </p:spTree>
    <p:extLst>
      <p:ext uri="{BB962C8B-B14F-4D97-AF65-F5344CB8AC3E}">
        <p14:creationId xmlns:p14="http://schemas.microsoft.com/office/powerpoint/2010/main" val="321139473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76ACED0A-EAE7-0BD0-A3F2-0E1C480193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9143980" cy="6857990"/>
          </a:xfr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0DE172EE-59A4-B549-BC51-F559C7484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CMU SCS IC '25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79A449A7-A48B-B3CC-5B13-988C87525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F9B43987-7F84-BB4A-8611-CDF75B6A737D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47C077-0335-BC93-A5AC-BB6BBB32E7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3132" y="5890968"/>
            <a:ext cx="814632" cy="814632"/>
          </a:xfrm>
          <a:prstGeom prst="rect">
            <a:avLst/>
          </a:pr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9B94BA69-6BE3-5140-E793-C7AC54D6BF0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8050" y="33475"/>
            <a:ext cx="558531" cy="53671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9323D8-D08E-7318-545C-38893DCEE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C. Faloutsos</a:t>
            </a:r>
          </a:p>
        </p:txBody>
      </p:sp>
    </p:spTree>
    <p:extLst>
      <p:ext uri="{BB962C8B-B14F-4D97-AF65-F5344CB8AC3E}">
        <p14:creationId xmlns:p14="http://schemas.microsoft.com/office/powerpoint/2010/main" val="20306072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7C92B-62CE-6C15-BE69-116F7EF97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fi-FI"/>
              <a:t>C. Faloutsos</a:t>
            </a:r>
            <a:endParaRPr lang="en-US" dirty="0"/>
          </a:p>
        </p:txBody>
      </p:sp>
      <p:pic>
        <p:nvPicPr>
          <p:cNvPr id="8" name="Content Placeholder 7" descr="A picture containing text, screenshot, bird of prey, different&#10;&#10;Description automatically generated">
            <a:extLst>
              <a:ext uri="{FF2B5EF4-FFF2-40B4-BE49-F238E27FC236}">
                <a16:creationId xmlns:a16="http://schemas.microsoft.com/office/drawing/2014/main" id="{B942DD23-6B2E-6E2D-2F89-48C891782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noFill/>
        </p:spPr>
      </p:pic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68541344-12C5-9D83-FFE6-9797BEB5C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n-US"/>
              <a:t>CMU SCS IC '25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AD78D2DC-406E-AD27-DB4F-1609EFE94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fld id="{F9B43987-7F84-BB4A-8611-CDF75B6A737D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6FD264-D660-39F8-ADF3-2CC482B3E6D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3643" y="5890968"/>
            <a:ext cx="814632" cy="81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0877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plate">
  <a:themeElements>
    <a:clrScheme name="template 11">
      <a:dk1>
        <a:srgbClr val="000066"/>
      </a:dk1>
      <a:lt1>
        <a:srgbClr val="FFFFFF"/>
      </a:lt1>
      <a:dk2>
        <a:srgbClr val="A50021"/>
      </a:dk2>
      <a:lt2>
        <a:srgbClr val="808080"/>
      </a:lt2>
      <a:accent1>
        <a:srgbClr val="FF3300"/>
      </a:accent1>
      <a:accent2>
        <a:srgbClr val="FF3300"/>
      </a:accent2>
      <a:accent3>
        <a:srgbClr val="FFFFFF"/>
      </a:accent3>
      <a:accent4>
        <a:srgbClr val="000056"/>
      </a:accent4>
      <a:accent5>
        <a:srgbClr val="FFADAA"/>
      </a:accent5>
      <a:accent6>
        <a:srgbClr val="E72D00"/>
      </a:accent6>
      <a:hlink>
        <a:srgbClr val="3366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med" len="med"/>
        </a:ln>
        <a:effectLst/>
      </a:spPr>
      <a:bodyPr/>
      <a:lstStyle/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0066FF"/>
        </a:dk1>
        <a:lt1>
          <a:srgbClr val="FFFFFF"/>
        </a:lt1>
        <a:dk2>
          <a:srgbClr val="FF33CC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56DA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FFFF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FFFF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0000CC"/>
        </a:dk1>
        <a:lt1>
          <a:srgbClr val="FFFFFF"/>
        </a:lt1>
        <a:dk2>
          <a:srgbClr val="CC0000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AE"/>
        </a:accent4>
        <a:accent5>
          <a:srgbClr val="FFADAA"/>
        </a:accent5>
        <a:accent6>
          <a:srgbClr val="E72D00"/>
        </a:accent6>
        <a:hlink>
          <a:srgbClr val="0000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000066"/>
        </a:dk1>
        <a:lt1>
          <a:srgbClr val="FFFFFF"/>
        </a:lt1>
        <a:dk2>
          <a:srgbClr val="A50021"/>
        </a:dk2>
        <a:lt2>
          <a:srgbClr val="808080"/>
        </a:lt2>
        <a:accent1>
          <a:srgbClr val="FF3300"/>
        </a:accent1>
        <a:accent2>
          <a:srgbClr val="FF3300"/>
        </a:accent2>
        <a:accent3>
          <a:srgbClr val="FFFFFF"/>
        </a:accent3>
        <a:accent4>
          <a:srgbClr val="000056"/>
        </a:accent4>
        <a:accent5>
          <a:srgbClr val="FFADAA"/>
        </a:accent5>
        <a:accent6>
          <a:srgbClr val="E72D00"/>
        </a:accent6>
        <a:hlink>
          <a:srgbClr val="33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mplate 11">
    <a:dk1>
      <a:srgbClr val="000066"/>
    </a:dk1>
    <a:lt1>
      <a:srgbClr val="FFFFFF"/>
    </a:lt1>
    <a:dk2>
      <a:srgbClr val="A50021"/>
    </a:dk2>
    <a:lt2>
      <a:srgbClr val="808080"/>
    </a:lt2>
    <a:accent1>
      <a:srgbClr val="FF3300"/>
    </a:accent1>
    <a:accent2>
      <a:srgbClr val="FF3300"/>
    </a:accent2>
    <a:accent3>
      <a:srgbClr val="FFFFFF"/>
    </a:accent3>
    <a:accent4>
      <a:srgbClr val="000056"/>
    </a:accent4>
    <a:accent5>
      <a:srgbClr val="FFADAA"/>
    </a:accent5>
    <a:accent6>
      <a:srgbClr val="E72D00"/>
    </a:accent6>
    <a:hlink>
      <a:srgbClr val="3366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template 11">
    <a:dk1>
      <a:srgbClr val="000066"/>
    </a:dk1>
    <a:lt1>
      <a:srgbClr val="FFFFFF"/>
    </a:lt1>
    <a:dk2>
      <a:srgbClr val="A50021"/>
    </a:dk2>
    <a:lt2>
      <a:srgbClr val="808080"/>
    </a:lt2>
    <a:accent1>
      <a:srgbClr val="FF3300"/>
    </a:accent1>
    <a:accent2>
      <a:srgbClr val="FF3300"/>
    </a:accent2>
    <a:accent3>
      <a:srgbClr val="FFFFFF"/>
    </a:accent3>
    <a:accent4>
      <a:srgbClr val="000056"/>
    </a:accent4>
    <a:accent5>
      <a:srgbClr val="FFADAA"/>
    </a:accent5>
    <a:accent6>
      <a:srgbClr val="E72D00"/>
    </a:accent6>
    <a:hlink>
      <a:srgbClr val="3366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template 11">
    <a:dk1>
      <a:srgbClr val="000066"/>
    </a:dk1>
    <a:lt1>
      <a:srgbClr val="FFFFFF"/>
    </a:lt1>
    <a:dk2>
      <a:srgbClr val="A50021"/>
    </a:dk2>
    <a:lt2>
      <a:srgbClr val="808080"/>
    </a:lt2>
    <a:accent1>
      <a:srgbClr val="FF3300"/>
    </a:accent1>
    <a:accent2>
      <a:srgbClr val="FF3300"/>
    </a:accent2>
    <a:accent3>
      <a:srgbClr val="FFFFFF"/>
    </a:accent3>
    <a:accent4>
      <a:srgbClr val="000056"/>
    </a:accent4>
    <a:accent5>
      <a:srgbClr val="FFADAA"/>
    </a:accent5>
    <a:accent6>
      <a:srgbClr val="E72D00"/>
    </a:accent6>
    <a:hlink>
      <a:srgbClr val="3366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template 11">
    <a:dk1>
      <a:srgbClr val="000066"/>
    </a:dk1>
    <a:lt1>
      <a:srgbClr val="FFFFFF"/>
    </a:lt1>
    <a:dk2>
      <a:srgbClr val="A50021"/>
    </a:dk2>
    <a:lt2>
      <a:srgbClr val="808080"/>
    </a:lt2>
    <a:accent1>
      <a:srgbClr val="FF3300"/>
    </a:accent1>
    <a:accent2>
      <a:srgbClr val="FF3300"/>
    </a:accent2>
    <a:accent3>
      <a:srgbClr val="FFFFFF"/>
    </a:accent3>
    <a:accent4>
      <a:srgbClr val="000056"/>
    </a:accent4>
    <a:accent5>
      <a:srgbClr val="FFADAA"/>
    </a:accent5>
    <a:accent6>
      <a:srgbClr val="E72D00"/>
    </a:accent6>
    <a:hlink>
      <a:srgbClr val="3366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template 11">
    <a:dk1>
      <a:srgbClr val="000066"/>
    </a:dk1>
    <a:lt1>
      <a:srgbClr val="FFFFFF"/>
    </a:lt1>
    <a:dk2>
      <a:srgbClr val="A50021"/>
    </a:dk2>
    <a:lt2>
      <a:srgbClr val="808080"/>
    </a:lt2>
    <a:accent1>
      <a:srgbClr val="FF3300"/>
    </a:accent1>
    <a:accent2>
      <a:srgbClr val="FF3300"/>
    </a:accent2>
    <a:accent3>
      <a:srgbClr val="FFFFFF"/>
    </a:accent3>
    <a:accent4>
      <a:srgbClr val="000056"/>
    </a:accent4>
    <a:accent5>
      <a:srgbClr val="FFADAA"/>
    </a:accent5>
    <a:accent6>
      <a:srgbClr val="E72D00"/>
    </a:accent6>
    <a:hlink>
      <a:srgbClr val="3366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6385</TotalTime>
  <Words>1514</Words>
  <Application>Microsoft Macintosh PowerPoint</Application>
  <PresentationFormat>On-screen Show (4:3)</PresentationFormat>
  <Paragraphs>468</Paragraphs>
  <Slides>45</Slides>
  <Notes>17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  <vt:variant>
        <vt:lpstr>Custom Shows</vt:lpstr>
      </vt:variant>
      <vt:variant>
        <vt:i4>1</vt:i4>
      </vt:variant>
    </vt:vector>
  </HeadingPairs>
  <TitlesOfParts>
    <vt:vector size="56" baseType="lpstr">
      <vt:lpstr>ＭＳ Ｐゴシック</vt:lpstr>
      <vt:lpstr>Andale Mono</vt:lpstr>
      <vt:lpstr>Arial</vt:lpstr>
      <vt:lpstr>Arial Black</vt:lpstr>
      <vt:lpstr>Cambria Math</vt:lpstr>
      <vt:lpstr>HE_TERMINAL</vt:lpstr>
      <vt:lpstr>Times</vt:lpstr>
      <vt:lpstr>Times New Roman</vt:lpstr>
      <vt:lpstr>Wingdings</vt:lpstr>
      <vt:lpstr>template</vt:lpstr>
      <vt:lpstr>ML for social good</vt:lpstr>
      <vt:lpstr>CONGRATULATIONS!</vt:lpstr>
      <vt:lpstr>Outline</vt:lpstr>
      <vt:lpstr>Q+A</vt:lpstr>
      <vt:lpstr>Q+A</vt:lpstr>
      <vt:lpstr>Outline</vt:lpstr>
      <vt:lpstr>PowerPoint Presentation</vt:lpstr>
      <vt:lpstr>PowerPoint Presentation</vt:lpstr>
      <vt:lpstr>PowerPoint Presentation</vt:lpstr>
      <vt:lpstr>Overview of e-bee-vet</vt:lpstr>
      <vt:lpstr>Completed goals:</vt:lpstr>
      <vt:lpstr>Fitting/forecasting:</vt:lpstr>
      <vt:lpstr>Understanding</vt:lpstr>
      <vt:lpstr>Completed Goals:</vt:lpstr>
      <vt:lpstr>Early warning</vt:lpstr>
      <vt:lpstr>Explanation</vt:lpstr>
      <vt:lpstr>PowerPoint Presentation</vt:lpstr>
      <vt:lpstr>Currently:</vt:lpstr>
      <vt:lpstr>Research Challenge:</vt:lpstr>
      <vt:lpstr>Outline</vt:lpstr>
      <vt:lpstr>Problem#1 dfn:</vt:lpstr>
      <vt:lpstr>Problem#1 dfn:</vt:lpstr>
      <vt:lpstr>Problem#1 dfn:</vt:lpstr>
      <vt:lpstr>A: InfoShield</vt:lpstr>
      <vt:lpstr>Citation</vt:lpstr>
      <vt:lpstr>In the news (WPXI)</vt:lpstr>
      <vt:lpstr>Open problem:</vt:lpstr>
      <vt:lpstr>Outline</vt:lpstr>
      <vt:lpstr>Fraud detection in graphs</vt:lpstr>
      <vt:lpstr>Fraud detection in graphs</vt:lpstr>
      <vt:lpstr>Problem definition</vt:lpstr>
      <vt:lpstr>Q: What would you do?</vt:lpstr>
      <vt:lpstr>A: extract features</vt:lpstr>
      <vt:lpstr>Q’: which features?</vt:lpstr>
      <vt:lpstr>Challenge:</vt:lpstr>
      <vt:lpstr>CallMine</vt:lpstr>
      <vt:lpstr>‘CallMine’ system</vt:lpstr>
      <vt:lpstr>Participants</vt:lpstr>
      <vt:lpstr>Discovery</vt:lpstr>
      <vt:lpstr>Discovery</vt:lpstr>
      <vt:lpstr>Discovery</vt:lpstr>
      <vt:lpstr>Q: Why?</vt:lpstr>
      <vt:lpstr>Q: Why?</vt:lpstr>
      <vt:lpstr>Outline</vt:lpstr>
      <vt:lpstr>Contact info</vt:lpstr>
      <vt:lpstr>short version</vt:lpstr>
    </vt:vector>
  </TitlesOfParts>
  <Company>Carnegie Mellon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and stream mining</dc:title>
  <dc:creator>Christos Faloutsos</dc:creator>
  <dc:description>IC 07</dc:description>
  <cp:lastModifiedBy>Christos Nick Faloutsos</cp:lastModifiedBy>
  <cp:revision>1052</cp:revision>
  <cp:lastPrinted>2002-08-06T04:22:41Z</cp:lastPrinted>
  <dcterms:created xsi:type="dcterms:W3CDTF">2014-09-04T08:05:24Z</dcterms:created>
  <dcterms:modified xsi:type="dcterms:W3CDTF">2025-08-20T07:06:09Z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christos@cs.cmu.edu</vt:lpwstr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1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C:\WINDOWS\DESKTOP\junk\salerno</vt:lpwstr>
  </property>
</Properties>
</file>