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1"/>
  </p:notesMasterIdLst>
  <p:sldIdLst>
    <p:sldId id="319" r:id="rId2"/>
    <p:sldId id="320" r:id="rId3"/>
    <p:sldId id="321" r:id="rId4"/>
    <p:sldId id="322" r:id="rId5"/>
    <p:sldId id="323" r:id="rId6"/>
    <p:sldId id="324" r:id="rId7"/>
    <p:sldId id="325" r:id="rId8"/>
    <p:sldId id="326" r:id="rId9"/>
    <p:sldId id="327"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Myers" initials="BM" lastIdx="4" clrIdx="0">
    <p:extLst>
      <p:ext uri="{19B8F6BF-5375-455C-9EA6-DF929625EA0E}">
        <p15:presenceInfo xmlns:p15="http://schemas.microsoft.com/office/powerpoint/2012/main" userId="S-1-5-21-2091603964-771116794-2015980265-1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22" autoAdjust="0"/>
    <p:restoredTop sz="87755" autoAdjust="0"/>
  </p:normalViewPr>
  <p:slideViewPr>
    <p:cSldViewPr snapToGrid="0">
      <p:cViewPr varScale="1">
        <p:scale>
          <a:sx n="50" d="100"/>
          <a:sy n="50" d="100"/>
        </p:scale>
        <p:origin x="534" y="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AFD771E2-55A1-4E68-9D66-EFEDA08F140C}" type="slidenum">
              <a:rPr lang="en-US"/>
              <a:pPr>
                <a:defRPr/>
              </a:pPr>
              <a:t>‹#›</a:t>
            </a:fld>
            <a:endParaRPr lang="en-US"/>
          </a:p>
        </p:txBody>
      </p:sp>
    </p:spTree>
    <p:extLst>
      <p:ext uri="{BB962C8B-B14F-4D97-AF65-F5344CB8AC3E}">
        <p14:creationId xmlns:p14="http://schemas.microsoft.com/office/powerpoint/2010/main" val="4192852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5E126-9B6F-4F3D-A7D1-3622958C2C9A}" type="slidenum">
              <a:rPr lang="en-US"/>
              <a:pPr/>
              <a:t>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9635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a:ln w="9525">
            <a:noFill/>
            <a:miter lim="800000"/>
            <a:headEnd/>
            <a:tailEnd/>
          </a:ln>
        </p:spPr>
      </p:pic>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3" name="Date Placeholder 12"/>
          <p:cNvSpPr>
            <a:spLocks noGrp="1"/>
          </p:cNvSpPr>
          <p:nvPr>
            <p:ph type="dt" sz="half" idx="10"/>
          </p:nvPr>
        </p:nvSpPr>
        <p:spPr/>
        <p:txBody>
          <a:bodyPr/>
          <a:lstStyle/>
          <a:p>
            <a:pPr>
              <a:defRPr/>
            </a:pPr>
            <a:endParaRPr lang="en-US" altLang="en-US"/>
          </a:p>
        </p:txBody>
      </p:sp>
      <p:sp>
        <p:nvSpPr>
          <p:cNvPr id="14" name="Slide Number Placeholder 13"/>
          <p:cNvSpPr>
            <a:spLocks noGrp="1"/>
          </p:cNvSpPr>
          <p:nvPr>
            <p:ph type="sldNum" sz="quarter" idx="11"/>
          </p:nvPr>
        </p:nvSpPr>
        <p:spPr/>
        <p:txBody>
          <a:bodyPr/>
          <a:lstStyle/>
          <a:p>
            <a:pPr>
              <a:defRPr/>
            </a:pPr>
            <a:fld id="{AE204E03-3626-46E7-9ABE-54BA2F6D04BE}" type="slidenum">
              <a:rPr lang="en-US" altLang="en-US" smtClean="0"/>
              <a:pPr>
                <a:defRPr/>
              </a:pPr>
              <a:t>‹#›</a:t>
            </a:fld>
            <a:endParaRPr lang="en-US" altLang="en-US"/>
          </a:p>
        </p:txBody>
      </p:sp>
      <p:sp>
        <p:nvSpPr>
          <p:cNvPr id="15" name="Footer Placeholder 14"/>
          <p:cNvSpPr>
            <a:spLocks noGrp="1"/>
          </p:cNvSpPr>
          <p:nvPr>
            <p:ph type="ftr" sz="quarter" idx="12"/>
          </p:nvPr>
        </p:nvSpPr>
        <p:spPr>
          <a:xfrm>
            <a:off x="3124200" y="6463552"/>
            <a:ext cx="2895600" cy="242047"/>
          </a:xfrm>
        </p:spPr>
        <p:txBody>
          <a:bodyPr/>
          <a:lstStyle/>
          <a:p>
            <a:pPr>
              <a:defRPr/>
            </a:pPr>
            <a:r>
              <a:rPr lang="en-US" altLang="en-US" smtClean="0"/>
              <a:t>© 2019 - Brad Myers</a:t>
            </a:r>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2019 -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4E0C0F7A-2C8E-415C-9EAD-C7294B125DD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2019 -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9D8DC40-0763-4469-9DED-9B5B2D81206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2019 -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724283D-037C-4233-A5B9-6A378F34C5A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2019 -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C14C4DE1-8FC2-4295-BB3E-06A32A739BF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2019 -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2B9FF78-6A10-480F-A775-98F17DA3B46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en-US" smtClean="0"/>
              <a:t>© 2019 - Brad Myers</a:t>
            </a: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6908D385-9D14-4628-9F7B-D94D4C9AA11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en-US" smtClean="0"/>
              <a:t>© 2019 - Brad Myers</a:t>
            </a: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81423C1B-D989-408C-AA94-62C379286A5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smtClean="0"/>
              <a:t>© 2019 - Brad Myers</a:t>
            </a: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18E31F64-BFE6-4CBD-806E-EEF58E65A30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2019 -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AC7C01D-5212-4E67-9D23-72A2AC8C64D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2019 -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B5490843-C45C-48F2-B0D0-DC29E2BAD59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508376"/>
            <a:ext cx="2895600" cy="197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smtClean="0"/>
              <a:t>© 2019 - Brad Myers</a:t>
            </a:r>
            <a:endParaRPr lang="en-US" altLang="en-US" dirty="0"/>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204E03-3626-46E7-9ABE-54BA2F6D04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248400"/>
            <a:ext cx="2133600" cy="457200"/>
          </a:xfrm>
          <a:prstGeom prst="rect">
            <a:avLst/>
          </a:prstGeom>
        </p:spPr>
        <p:txBody>
          <a:bodyPr/>
          <a:lstStyle/>
          <a:p>
            <a:fld id="{DF22590B-1AD9-41CD-A6F0-79CF843E1F65}" type="slidenum">
              <a:rPr lang="en-US" altLang="en-US"/>
              <a:pPr/>
              <a:t>1</a:t>
            </a:fld>
            <a:endParaRPr lang="en-US" altLang="en-US"/>
          </a:p>
        </p:txBody>
      </p:sp>
      <p:sp>
        <p:nvSpPr>
          <p:cNvPr id="95234" name="Rectangle 2"/>
          <p:cNvSpPr>
            <a:spLocks noGrp="1" noChangeArrowheads="1"/>
          </p:cNvSpPr>
          <p:nvPr>
            <p:ph type="ctrTitle"/>
          </p:nvPr>
        </p:nvSpPr>
        <p:spPr>
          <a:xfrm>
            <a:off x="1006996" y="457200"/>
            <a:ext cx="8137003" cy="2386361"/>
          </a:xfrm>
        </p:spPr>
        <p:txBody>
          <a:bodyPr/>
          <a:lstStyle/>
          <a:p>
            <a:pPr algn="ctr"/>
            <a:r>
              <a:rPr lang="en-US" sz="3200" dirty="0"/>
              <a:t>Lecture </a:t>
            </a:r>
            <a:r>
              <a:rPr lang="en-US" sz="3200" dirty="0" smtClean="0"/>
              <a:t>7-extra:</a:t>
            </a:r>
            <a:r>
              <a:rPr lang="en-US" sz="3200" dirty="0"/>
              <a:t/>
            </a:r>
            <a:br>
              <a:rPr lang="en-US" sz="3200" dirty="0"/>
            </a:br>
            <a:r>
              <a:rPr lang="en-US" sz="4000" dirty="0" smtClean="0"/>
              <a:t>Menu Examples from Class</a:t>
            </a:r>
            <a:endParaRPr lang="en-US" sz="4000" dirty="0"/>
          </a:p>
        </p:txBody>
      </p:sp>
      <p:sp>
        <p:nvSpPr>
          <p:cNvPr id="95235" name="Rectangle 3"/>
          <p:cNvSpPr>
            <a:spLocks noGrp="1" noChangeArrowheads="1"/>
          </p:cNvSpPr>
          <p:nvPr>
            <p:ph type="subTitle" idx="1"/>
          </p:nvPr>
        </p:nvSpPr>
        <p:spPr>
          <a:xfrm>
            <a:off x="2590800" y="3276600"/>
            <a:ext cx="6172200" cy="2971800"/>
          </a:xfrm>
        </p:spPr>
        <p:txBody>
          <a:bodyPr/>
          <a:lstStyle/>
          <a:p>
            <a:r>
              <a:rPr lang="en-US" dirty="0"/>
              <a:t>Brad Myers</a:t>
            </a:r>
          </a:p>
          <a:p>
            <a:endParaRPr lang="en-US" dirty="0">
              <a:solidFill>
                <a:srgbClr val="6E0000"/>
              </a:solidFill>
            </a:endParaRPr>
          </a:p>
          <a:p>
            <a:r>
              <a:rPr lang="en-US" dirty="0" smtClean="0">
                <a:solidFill>
                  <a:srgbClr val="6E0000"/>
                </a:solidFill>
              </a:rPr>
              <a:t>05-640: Interaction Techniques</a:t>
            </a:r>
            <a:endParaRPr lang="en-US" dirty="0">
              <a:solidFill>
                <a:srgbClr val="6E0000"/>
              </a:solidFill>
            </a:endParaRPr>
          </a:p>
          <a:p>
            <a:endParaRPr lang="en-US" dirty="0">
              <a:solidFill>
                <a:srgbClr val="6E0000"/>
              </a:solidFill>
            </a:endParaRPr>
          </a:p>
          <a:p>
            <a:r>
              <a:rPr lang="en-US" i="1" dirty="0" smtClean="0">
                <a:solidFill>
                  <a:srgbClr val="6E0000"/>
                </a:solidFill>
              </a:rPr>
              <a:t>Spring, 2019</a:t>
            </a:r>
            <a:endParaRPr lang="en-US" i="1" dirty="0">
              <a:solidFill>
                <a:srgbClr val="6E0000"/>
              </a:solidFill>
            </a:endParaRPr>
          </a:p>
        </p:txBody>
      </p:sp>
      <p:sp>
        <p:nvSpPr>
          <p:cNvPr id="5" name="Footer Placeholder 4"/>
          <p:cNvSpPr>
            <a:spLocks noGrp="1"/>
          </p:cNvSpPr>
          <p:nvPr>
            <p:ph type="ftr" sz="quarter" idx="4294967295"/>
          </p:nvPr>
        </p:nvSpPr>
        <p:spPr>
          <a:xfrm>
            <a:off x="3124200" y="6248400"/>
            <a:ext cx="2895600" cy="457200"/>
          </a:xfrm>
          <a:prstGeom prst="rect">
            <a:avLst/>
          </a:prstGeom>
        </p:spPr>
        <p:txBody>
          <a:bodyPr/>
          <a:lstStyle/>
          <a:p>
            <a:r>
              <a:rPr lang="en-US" altLang="en-US" smtClean="0"/>
              <a:t>© 2019 - Brad Myers</a:t>
            </a:r>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Nordstrom website – </a:t>
            </a:r>
            <a:br>
              <a:rPr lang="en-US" dirty="0" smtClean="0"/>
            </a:br>
            <a:r>
              <a:rPr lang="en-US" dirty="0" smtClean="0"/>
              <a:t>accordion menus (+/-)</a:t>
            </a:r>
            <a:endParaRPr lang="en-US" dirty="0"/>
          </a:p>
        </p:txBody>
      </p:sp>
      <p:sp>
        <p:nvSpPr>
          <p:cNvPr id="3" name="Content Placeholder 2"/>
          <p:cNvSpPr>
            <a:spLocks noGrp="1"/>
          </p:cNvSpPr>
          <p:nvPr>
            <p:ph idx="1"/>
          </p:nvPr>
        </p:nvSpPr>
        <p:spPr>
          <a:xfrm>
            <a:off x="285750" y="1497200"/>
            <a:ext cx="8229600" cy="4411662"/>
          </a:xfrm>
        </p:spPr>
        <p:txBody>
          <a:bodyPr/>
          <a:lstStyle/>
          <a:p>
            <a:r>
              <a:rPr lang="en-US" dirty="0"/>
              <a:t>Yoo Jin </a:t>
            </a:r>
            <a:r>
              <a:rPr lang="en-US" dirty="0" smtClean="0"/>
              <a:t>Shin</a:t>
            </a:r>
            <a:endParaRPr lang="en-US" dirty="0"/>
          </a:p>
        </p:txBody>
      </p:sp>
      <p:sp>
        <p:nvSpPr>
          <p:cNvPr id="4" name="Footer Placeholder 3"/>
          <p:cNvSpPr>
            <a:spLocks noGrp="1"/>
          </p:cNvSpPr>
          <p:nvPr>
            <p:ph type="ftr" sz="quarter" idx="11"/>
          </p:nvPr>
        </p:nvSpPr>
        <p:spPr/>
        <p:txBody>
          <a:bodyPr/>
          <a:lstStyle/>
          <a:p>
            <a:pPr>
              <a:defRPr/>
            </a:pPr>
            <a:r>
              <a:rPr lang="en-US" altLang="en-US" smtClean="0"/>
              <a:t>© 2019 -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0" y="2076450"/>
            <a:ext cx="2603897" cy="46291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493" y="2076450"/>
            <a:ext cx="2603897" cy="46291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8153" y="2076450"/>
            <a:ext cx="2603897" cy="4629150"/>
          </a:xfrm>
          <a:prstGeom prst="rect">
            <a:avLst/>
          </a:prstGeom>
        </p:spPr>
      </p:pic>
    </p:spTree>
    <p:extLst>
      <p:ext uri="{BB962C8B-B14F-4D97-AF65-F5344CB8AC3E}">
        <p14:creationId xmlns:p14="http://schemas.microsoft.com/office/powerpoint/2010/main" val="3737768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 menu</a:t>
            </a:r>
            <a:endParaRPr lang="en-US" dirty="0"/>
          </a:p>
        </p:txBody>
      </p:sp>
      <p:sp>
        <p:nvSpPr>
          <p:cNvPr id="3" name="Content Placeholder 2"/>
          <p:cNvSpPr>
            <a:spLocks noGrp="1"/>
          </p:cNvSpPr>
          <p:nvPr>
            <p:ph idx="1"/>
          </p:nvPr>
        </p:nvSpPr>
        <p:spPr/>
        <p:txBody>
          <a:bodyPr>
            <a:normAutofit/>
          </a:bodyPr>
          <a:lstStyle/>
          <a:p>
            <a:r>
              <a:rPr lang="en-US" dirty="0"/>
              <a:t>Won-Woo Chung </a:t>
            </a:r>
            <a:endParaRPr lang="en-US" dirty="0" smtClean="0"/>
          </a:p>
          <a:p>
            <a:r>
              <a:rPr lang="en-US" dirty="0" smtClean="0"/>
              <a:t>I </a:t>
            </a:r>
            <a:r>
              <a:rPr lang="en-US" dirty="0"/>
              <a:t>thought this VR menu that can be activated in whichever the direction the user is viewing by pressing on a control button is interesting. Also the interaction with the app icons on the menu using a laser cursor to hover and drag seems interesting. The cursor disappears when dragging the app icon to indicate that the app icon is attached to the laser</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altLang="en-US" smtClean="0"/>
              <a:t>© 2019 -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a:t>
            </a:fld>
            <a:endParaRPr lang="en-US" altLang="en-US"/>
          </a:p>
        </p:txBody>
      </p:sp>
    </p:spTree>
    <p:extLst>
      <p:ext uri="{BB962C8B-B14F-4D97-AF65-F5344CB8AC3E}">
        <p14:creationId xmlns:p14="http://schemas.microsoft.com/office/powerpoint/2010/main" val="731693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87462"/>
          </a:xfrm>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25" y="46038"/>
            <a:ext cx="4572000" cy="2271992"/>
          </a:xfrm>
          <a:ln>
            <a:solidFill>
              <a:srgbClr val="FFC000"/>
            </a:solidFill>
          </a:ln>
        </p:spPr>
      </p:pic>
      <p:sp>
        <p:nvSpPr>
          <p:cNvPr id="4" name="Footer Placeholder 3"/>
          <p:cNvSpPr>
            <a:spLocks noGrp="1"/>
          </p:cNvSpPr>
          <p:nvPr>
            <p:ph type="ftr" sz="quarter" idx="11"/>
          </p:nvPr>
        </p:nvSpPr>
        <p:spPr>
          <a:xfrm>
            <a:off x="3124200" y="6508376"/>
            <a:ext cx="2895600" cy="196015"/>
          </a:xfrm>
        </p:spPr>
        <p:txBody>
          <a:bodyPr/>
          <a:lstStyle/>
          <a:p>
            <a:pPr>
              <a:defRPr/>
            </a:pPr>
            <a:r>
              <a:rPr lang="en-US" altLang="en-US" smtClean="0"/>
              <a:t>© 2019 - Brad Myers</a:t>
            </a:r>
            <a:endParaRPr lang="en-US" altLang="en-US"/>
          </a:p>
        </p:txBody>
      </p:sp>
      <p:sp>
        <p:nvSpPr>
          <p:cNvPr id="5" name="Slide Number Placeholder 4"/>
          <p:cNvSpPr>
            <a:spLocks noGrp="1"/>
          </p:cNvSpPr>
          <p:nvPr>
            <p:ph type="sldNum" sz="quarter" idx="12"/>
          </p:nvPr>
        </p:nvSpPr>
        <p:spPr>
          <a:xfrm>
            <a:off x="6553200" y="6248400"/>
            <a:ext cx="2133600" cy="454398"/>
          </a:xfrm>
        </p:spPr>
        <p:txBody>
          <a:bodyPr/>
          <a:lstStyle/>
          <a:p>
            <a:pPr>
              <a:defRPr/>
            </a:pPr>
            <a:fld id="{5724283D-037C-4233-A5B9-6A378F34C5AF}" type="slidenum">
              <a:rPr lang="en-US" altLang="en-US" smtClean="0"/>
              <a:pPr>
                <a:defRPr/>
              </a:pPr>
              <a:t>4</a:t>
            </a:fld>
            <a:endParaRPr lang="en-US" alt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1276"/>
            <a:ext cx="4581525" cy="2276726"/>
          </a:xfrm>
          <a:prstGeom prst="rect">
            <a:avLst/>
          </a:prstGeom>
          <a:ln>
            <a:solidFill>
              <a:srgbClr val="FFC000"/>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32645"/>
            <a:ext cx="4572000" cy="2271992"/>
          </a:xfrm>
          <a:prstGeom prst="rect">
            <a:avLst/>
          </a:prstGeom>
          <a:ln>
            <a:solidFill>
              <a:srgbClr val="FFC000"/>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1525" y="2332645"/>
            <a:ext cx="4572000" cy="2271992"/>
          </a:xfrm>
          <a:prstGeom prst="rect">
            <a:avLst/>
          </a:prstGeom>
          <a:ln>
            <a:solidFill>
              <a:srgbClr val="FFC000"/>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572000"/>
            <a:ext cx="4572000" cy="2271992"/>
          </a:xfrm>
          <a:prstGeom prst="rect">
            <a:avLst/>
          </a:prstGeom>
          <a:ln>
            <a:solidFill>
              <a:srgbClr val="FFC000"/>
            </a:solidFill>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1050" y="4562476"/>
            <a:ext cx="4591050" cy="2281458"/>
          </a:xfrm>
          <a:prstGeom prst="rect">
            <a:avLst/>
          </a:prstGeom>
          <a:ln>
            <a:solidFill>
              <a:srgbClr val="FFC000"/>
            </a:solidFill>
          </a:ln>
        </p:spPr>
      </p:pic>
    </p:spTree>
    <p:extLst>
      <p:ext uri="{BB962C8B-B14F-4D97-AF65-F5344CB8AC3E}">
        <p14:creationId xmlns:p14="http://schemas.microsoft.com/office/powerpoint/2010/main" val="70055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menu in game</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Chuankai</a:t>
            </a:r>
            <a:r>
              <a:rPr lang="en-US" dirty="0"/>
              <a:t> </a:t>
            </a:r>
            <a:r>
              <a:rPr lang="en-US" dirty="0" smtClean="0"/>
              <a:t>Zhang</a:t>
            </a:r>
          </a:p>
          <a:p>
            <a:r>
              <a:rPr lang="en-US" dirty="0" smtClean="0"/>
              <a:t>Grand </a:t>
            </a:r>
            <a:r>
              <a:rPr lang="en-US" dirty="0"/>
              <a:t>Theft Auto </a:t>
            </a:r>
            <a:r>
              <a:rPr lang="en-US" dirty="0" smtClean="0"/>
              <a:t>5 on PC with Mouse</a:t>
            </a:r>
          </a:p>
          <a:p>
            <a:r>
              <a:rPr lang="en-US" dirty="0" smtClean="0"/>
              <a:t>Here </a:t>
            </a:r>
            <a:r>
              <a:rPr lang="en-US" dirty="0"/>
              <a:t>is an interesting menu I found in a video game. Basically it’s function is to let the user choose the weapon of current player. The user press the tab button on the keyboard to call this menu. After that, a pie menu with 8 part pop up on the screen, each of them represent one kind of weapon. There is no cursor on the screen, the user could move the mouse to the direction relative to the middle of the circle to choose the weapon</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altLang="en-US" smtClean="0"/>
              <a:t>© 2019 -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5</a:t>
            </a:fld>
            <a:endParaRPr lang="en-US" altLang="en-US"/>
          </a:p>
        </p:txBody>
      </p:sp>
    </p:spTree>
    <p:extLst>
      <p:ext uri="{BB962C8B-B14F-4D97-AF65-F5344CB8AC3E}">
        <p14:creationId xmlns:p14="http://schemas.microsoft.com/office/powerpoint/2010/main" val="3812186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Grand Theft Auto </a:t>
            </a:r>
            <a:r>
              <a:rPr lang="en-US" dirty="0" smtClean="0"/>
              <a:t>5 – Pie menu</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800" y="1614862"/>
            <a:ext cx="9050200" cy="5090738"/>
          </a:xfrm>
        </p:spPr>
      </p:pic>
      <p:sp>
        <p:nvSpPr>
          <p:cNvPr id="4" name="Footer Placeholder 3"/>
          <p:cNvSpPr>
            <a:spLocks noGrp="1"/>
          </p:cNvSpPr>
          <p:nvPr>
            <p:ph type="ftr" sz="quarter" idx="11"/>
          </p:nvPr>
        </p:nvSpPr>
        <p:spPr/>
        <p:txBody>
          <a:bodyPr/>
          <a:lstStyle/>
          <a:p>
            <a:pPr>
              <a:defRPr/>
            </a:pPr>
            <a:r>
              <a:rPr lang="en-US" altLang="en-US" smtClean="0"/>
              <a:t>© 2019 -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6</a:t>
            </a:fld>
            <a:endParaRPr lang="en-US" altLang="en-US"/>
          </a:p>
        </p:txBody>
      </p:sp>
    </p:spTree>
    <p:extLst>
      <p:ext uri="{BB962C8B-B14F-4D97-AF65-F5344CB8AC3E}">
        <p14:creationId xmlns:p14="http://schemas.microsoft.com/office/powerpoint/2010/main" val="1923293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35012"/>
          </a:xfrm>
        </p:spPr>
        <p:txBody>
          <a:bodyPr/>
          <a:lstStyle/>
          <a:p>
            <a:r>
              <a:rPr lang="en-US" dirty="0"/>
              <a:t>Yi </a:t>
            </a:r>
            <a:r>
              <a:rPr lang="en-US" dirty="0" smtClean="0"/>
              <a:t>(“Carol”) Cheng</a:t>
            </a:r>
            <a:endParaRPr lang="en-US" dirty="0"/>
          </a:p>
        </p:txBody>
      </p:sp>
      <p:sp>
        <p:nvSpPr>
          <p:cNvPr id="3" name="Content Placeholder 2"/>
          <p:cNvSpPr>
            <a:spLocks noGrp="1"/>
          </p:cNvSpPr>
          <p:nvPr>
            <p:ph idx="1"/>
          </p:nvPr>
        </p:nvSpPr>
        <p:spPr>
          <a:xfrm>
            <a:off x="0" y="857250"/>
            <a:ext cx="8229600" cy="1562100"/>
          </a:xfrm>
        </p:spPr>
        <p:txBody>
          <a:bodyPr>
            <a:normAutofit fontScale="85000" lnSpcReduction="10000"/>
          </a:bodyPr>
          <a:lstStyle/>
          <a:p>
            <a:r>
              <a:rPr lang="en-US" dirty="0"/>
              <a:t>This is a LG monitor control menu, what is special is that it can only be controlled by pressing the button at the bottom of monitor, and pushing the button to different direction to select. </a:t>
            </a:r>
          </a:p>
          <a:p>
            <a:endParaRPr lang="en-US" dirty="0"/>
          </a:p>
        </p:txBody>
      </p:sp>
      <p:sp>
        <p:nvSpPr>
          <p:cNvPr id="4" name="Footer Placeholder 3"/>
          <p:cNvSpPr>
            <a:spLocks noGrp="1"/>
          </p:cNvSpPr>
          <p:nvPr>
            <p:ph type="ftr" sz="quarter" idx="11"/>
          </p:nvPr>
        </p:nvSpPr>
        <p:spPr/>
        <p:txBody>
          <a:bodyPr/>
          <a:lstStyle/>
          <a:p>
            <a:pPr>
              <a:defRPr/>
            </a:pPr>
            <a:r>
              <a:rPr lang="en-US" altLang="en-US" smtClean="0"/>
              <a:t>© 2019 -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7</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1750"/>
            <a:ext cx="5511800" cy="41338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110162" y="2735076"/>
            <a:ext cx="4610100" cy="3457575"/>
          </a:xfrm>
          <a:prstGeom prst="rect">
            <a:avLst/>
          </a:prstGeom>
        </p:spPr>
      </p:pic>
    </p:spTree>
    <p:extLst>
      <p:ext uri="{BB962C8B-B14F-4D97-AF65-F5344CB8AC3E}">
        <p14:creationId xmlns:p14="http://schemas.microsoft.com/office/powerpoint/2010/main" val="3057832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76300"/>
          </a:xfrm>
        </p:spPr>
        <p:txBody>
          <a:bodyPr/>
          <a:lstStyle/>
          <a:p>
            <a:r>
              <a:rPr lang="en-US" dirty="0"/>
              <a:t>MuseScore3</a:t>
            </a:r>
            <a:endParaRPr lang="en-US" dirty="0"/>
          </a:p>
        </p:txBody>
      </p:sp>
      <p:sp>
        <p:nvSpPr>
          <p:cNvPr id="3" name="Content Placeholder 2"/>
          <p:cNvSpPr>
            <a:spLocks noGrp="1"/>
          </p:cNvSpPr>
          <p:nvPr>
            <p:ph idx="1"/>
          </p:nvPr>
        </p:nvSpPr>
        <p:spPr>
          <a:xfrm>
            <a:off x="457200" y="998538"/>
            <a:ext cx="8229600" cy="4411662"/>
          </a:xfrm>
        </p:spPr>
        <p:txBody>
          <a:bodyPr/>
          <a:lstStyle/>
          <a:p>
            <a:r>
              <a:rPr lang="en-US" dirty="0"/>
              <a:t>Huayun </a:t>
            </a:r>
            <a:r>
              <a:rPr lang="en-US" dirty="0" smtClean="0"/>
              <a:t>Huang</a:t>
            </a:r>
            <a:endParaRPr lang="en-US" dirty="0"/>
          </a:p>
        </p:txBody>
      </p:sp>
      <p:sp>
        <p:nvSpPr>
          <p:cNvPr id="4" name="Footer Placeholder 3"/>
          <p:cNvSpPr>
            <a:spLocks noGrp="1"/>
          </p:cNvSpPr>
          <p:nvPr>
            <p:ph type="ftr" sz="quarter" idx="11"/>
          </p:nvPr>
        </p:nvSpPr>
        <p:spPr/>
        <p:txBody>
          <a:bodyPr/>
          <a:lstStyle/>
          <a:p>
            <a:pPr>
              <a:defRPr/>
            </a:pPr>
            <a:r>
              <a:rPr lang="en-US" altLang="en-US" smtClean="0"/>
              <a:t>© 2019 -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8</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2263240"/>
            <a:ext cx="8172450" cy="4594760"/>
          </a:xfrm>
          <a:prstGeom prst="rect">
            <a:avLst/>
          </a:prstGeom>
        </p:spPr>
      </p:pic>
    </p:spTree>
    <p:extLst>
      <p:ext uri="{BB962C8B-B14F-4D97-AF65-F5344CB8AC3E}">
        <p14:creationId xmlns:p14="http://schemas.microsoft.com/office/powerpoint/2010/main" val="776409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848600" cy="906462"/>
          </a:xfrm>
        </p:spPr>
        <p:txBody>
          <a:bodyPr/>
          <a:lstStyle/>
          <a:p>
            <a:r>
              <a:rPr lang="en-US" dirty="0"/>
              <a:t>Figure </a:t>
            </a:r>
            <a:r>
              <a:rPr lang="en-US" dirty="0" smtClean="0"/>
              <a:t>by </a:t>
            </a:r>
            <a:r>
              <a:rPr lang="en-US" dirty="0" err="1" smtClean="0"/>
              <a:t>Propellerhead</a:t>
            </a:r>
            <a:r>
              <a:rPr lang="en-US" dirty="0" smtClean="0"/>
              <a:t> for iOS</a:t>
            </a:r>
            <a:endParaRPr lang="en-US" dirty="0"/>
          </a:p>
        </p:txBody>
      </p:sp>
      <p:sp>
        <p:nvSpPr>
          <p:cNvPr id="3" name="Content Placeholder 2"/>
          <p:cNvSpPr>
            <a:spLocks noGrp="1"/>
          </p:cNvSpPr>
          <p:nvPr>
            <p:ph idx="1"/>
          </p:nvPr>
        </p:nvSpPr>
        <p:spPr>
          <a:xfrm>
            <a:off x="457200" y="1223169"/>
            <a:ext cx="8229600" cy="4411662"/>
          </a:xfrm>
        </p:spPr>
        <p:txBody>
          <a:bodyPr/>
          <a:lstStyle/>
          <a:p>
            <a:r>
              <a:rPr lang="en-US" dirty="0" err="1"/>
              <a:t>Cem</a:t>
            </a:r>
            <a:r>
              <a:rPr lang="en-US" dirty="0"/>
              <a:t> </a:t>
            </a:r>
            <a:r>
              <a:rPr lang="en-US" dirty="0" err="1"/>
              <a:t>Ergin</a:t>
            </a:r>
            <a:endParaRPr lang="en-US" dirty="0"/>
          </a:p>
          <a:p>
            <a:r>
              <a:rPr lang="en-US" dirty="0" smtClean="0"/>
              <a:t>Half pie menus</a:t>
            </a:r>
            <a:endParaRPr lang="en-US" dirty="0"/>
          </a:p>
        </p:txBody>
      </p:sp>
      <p:sp>
        <p:nvSpPr>
          <p:cNvPr id="4" name="Footer Placeholder 3"/>
          <p:cNvSpPr>
            <a:spLocks noGrp="1"/>
          </p:cNvSpPr>
          <p:nvPr>
            <p:ph type="ftr" sz="quarter" idx="11"/>
          </p:nvPr>
        </p:nvSpPr>
        <p:spPr/>
        <p:txBody>
          <a:bodyPr/>
          <a:lstStyle/>
          <a:p>
            <a:pPr>
              <a:defRPr/>
            </a:pPr>
            <a:r>
              <a:rPr lang="en-US" altLang="en-US" smtClean="0"/>
              <a:t>© 2019 - Brad Myers</a:t>
            </a:r>
            <a:endParaRPr lang="en-US" altLang="en-US"/>
          </a:p>
        </p:txBody>
      </p:sp>
      <p:sp>
        <p:nvSpPr>
          <p:cNvPr id="5" name="Slide Number Placeholder 4"/>
          <p:cNvSpPr>
            <a:spLocks noGrp="1"/>
          </p:cNvSpPr>
          <p:nvPr>
            <p:ph type="sldNum" sz="quarter" idx="12"/>
          </p:nvPr>
        </p:nvSpPr>
        <p:spPr>
          <a:xfrm>
            <a:off x="5275358" y="6248400"/>
            <a:ext cx="2133600" cy="457200"/>
          </a:xfrm>
        </p:spPr>
        <p:txBody>
          <a:bodyPr/>
          <a:lstStyle/>
          <a:p>
            <a:pPr>
              <a:defRPr/>
            </a:pPr>
            <a:fld id="{5724283D-037C-4233-A5B9-6A378F34C5AF}" type="slidenum">
              <a:rPr lang="en-US" altLang="en-US" smtClean="0"/>
              <a:pPr>
                <a:defRPr/>
              </a:pPr>
              <a:t>9</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02" y="2542865"/>
            <a:ext cx="2163474" cy="38481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732" y="2542865"/>
            <a:ext cx="2181440" cy="38800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128" y="2542865"/>
            <a:ext cx="2181441" cy="388005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0526" y="2542865"/>
            <a:ext cx="2163474" cy="3848100"/>
          </a:xfrm>
          <a:prstGeom prst="rect">
            <a:avLst/>
          </a:prstGeom>
        </p:spPr>
      </p:pic>
    </p:spTree>
    <p:extLst>
      <p:ext uri="{BB962C8B-B14F-4D97-AF65-F5344CB8AC3E}">
        <p14:creationId xmlns:p14="http://schemas.microsoft.com/office/powerpoint/2010/main" val="4175357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51912</TotalTime>
  <Words>315</Words>
  <Application>Microsoft Office PowerPoint</Application>
  <PresentationFormat>On-screen Show (4:3)</PresentationFormat>
  <Paragraphs>42</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Tahoma</vt:lpstr>
      <vt:lpstr>Wingdings</vt:lpstr>
      <vt:lpstr>lecture template_polo</vt:lpstr>
      <vt:lpstr>Lecture 7-extra: Menu Examples from Class</vt:lpstr>
      <vt:lpstr>Nordstrom website –  accordion menus (+/-)</vt:lpstr>
      <vt:lpstr>VR menu</vt:lpstr>
      <vt:lpstr>PowerPoint Presentation</vt:lpstr>
      <vt:lpstr>Pie menu in game</vt:lpstr>
      <vt:lpstr>Grand Theft Auto 5 – Pie menu</vt:lpstr>
      <vt:lpstr>Yi (“Carol”) Cheng</vt:lpstr>
      <vt:lpstr>MuseScore3</vt:lpstr>
      <vt:lpstr>Figure by Propellerhead for iOS</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for Tech Execs</dc:title>
  <dc:creator>Brad Myers</dc:creator>
  <cp:lastModifiedBy>Brad Myers</cp:lastModifiedBy>
  <cp:revision>1134</cp:revision>
  <cp:lastPrinted>1601-01-01T00:00:00Z</cp:lastPrinted>
  <dcterms:created xsi:type="dcterms:W3CDTF">2001-06-15T20:03:27Z</dcterms:created>
  <dcterms:modified xsi:type="dcterms:W3CDTF">2019-02-19T02:18:49Z</dcterms:modified>
</cp:coreProperties>
</file>