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PETE &amp; 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Ananda</a:t>
            </a:r>
            <a:r>
              <a:rPr lang="en-US" dirty="0" smtClean="0"/>
              <a:t> </a:t>
            </a:r>
            <a:r>
              <a:rPr lang="en-US" dirty="0" err="1" smtClean="0"/>
              <a:t>Gunawardena</a:t>
            </a:r>
            <a:endParaRPr lang="en-US" dirty="0" smtClean="0"/>
          </a:p>
          <a:p>
            <a:r>
              <a:rPr lang="en-US" dirty="0" smtClean="0"/>
              <a:t>CMU</a:t>
            </a:r>
          </a:p>
          <a:p>
            <a:r>
              <a:rPr lang="en-US" dirty="0" smtClean="0"/>
              <a:t>February 08, 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Countries of the world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29201" y="1600200"/>
            <a:ext cx="768559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the States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143000"/>
            <a:ext cx="7085143" cy="5349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 the Sudoku Board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40955" y="1600200"/>
            <a:ext cx="446208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Solve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hats and one coat cost $66</a:t>
            </a:r>
          </a:p>
          <a:p>
            <a:r>
              <a:rPr lang="en-US" dirty="0" smtClean="0"/>
              <a:t>One hat and three coats cost $ 42</a:t>
            </a:r>
          </a:p>
          <a:p>
            <a:endParaRPr lang="en-US" dirty="0" smtClean="0"/>
          </a:p>
          <a:p>
            <a:r>
              <a:rPr lang="en-US" dirty="0" smtClean="0"/>
              <a:t>How much is a hat? How much is a coat?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Name the President/Prime Minister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USA </a:t>
            </a:r>
          </a:p>
          <a:p>
            <a:r>
              <a:rPr lang="en-US" dirty="0" smtClean="0"/>
              <a:t>England</a:t>
            </a:r>
          </a:p>
          <a:p>
            <a:r>
              <a:rPr lang="en-US" dirty="0" smtClean="0"/>
              <a:t>Japan</a:t>
            </a:r>
          </a:p>
          <a:p>
            <a:r>
              <a:rPr lang="en-US" dirty="0" smtClean="0"/>
              <a:t>China</a:t>
            </a:r>
          </a:p>
          <a:p>
            <a:r>
              <a:rPr lang="en-US" dirty="0" smtClean="0"/>
              <a:t>Germany</a:t>
            </a:r>
          </a:p>
          <a:p>
            <a:r>
              <a:rPr lang="en-US" dirty="0" smtClean="0"/>
              <a:t>Sri Lanka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the new Cabinet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Secretary of Energy</a:t>
            </a:r>
          </a:p>
          <a:p>
            <a:r>
              <a:rPr lang="en-US" dirty="0" smtClean="0"/>
              <a:t>Secretary of </a:t>
            </a:r>
            <a:r>
              <a:rPr lang="en-US" dirty="0" smtClean="0"/>
              <a:t>Health</a:t>
            </a:r>
          </a:p>
          <a:p>
            <a:r>
              <a:rPr lang="en-US" dirty="0" smtClean="0"/>
              <a:t>Secretary of </a:t>
            </a:r>
            <a:r>
              <a:rPr lang="en-US" dirty="0" smtClean="0"/>
              <a:t>Education</a:t>
            </a:r>
          </a:p>
          <a:p>
            <a:r>
              <a:rPr lang="en-US" dirty="0" smtClean="0"/>
              <a:t>Secretary of </a:t>
            </a:r>
            <a:r>
              <a:rPr lang="en-US" dirty="0" smtClean="0"/>
              <a:t>Labor</a:t>
            </a:r>
          </a:p>
          <a:p>
            <a:r>
              <a:rPr lang="en-US" dirty="0" smtClean="0"/>
              <a:t>Secretary of </a:t>
            </a:r>
            <a:r>
              <a:rPr lang="en-US" dirty="0" smtClean="0"/>
              <a:t>veterans affairs</a:t>
            </a:r>
          </a:p>
          <a:p>
            <a:r>
              <a:rPr lang="en-US" dirty="0" smtClean="0"/>
              <a:t>Secretary of </a:t>
            </a:r>
            <a:r>
              <a:rPr lang="en-US" dirty="0" smtClean="0"/>
              <a:t>State</a:t>
            </a:r>
          </a:p>
          <a:p>
            <a:r>
              <a:rPr lang="en-US" dirty="0" smtClean="0"/>
              <a:t>Secretary of </a:t>
            </a:r>
            <a:r>
              <a:rPr lang="en-US" dirty="0" smtClean="0"/>
              <a:t>Treasury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 / No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US economy will recover in 2009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Choose the 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largest prime number less than 100 is</a:t>
            </a:r>
          </a:p>
          <a:p>
            <a:pPr marL="971550" lvl="1" indent="-514350">
              <a:buAutoNum type="alphaUcPeriod"/>
            </a:pPr>
            <a:r>
              <a:rPr lang="en-US" dirty="0" smtClean="0"/>
              <a:t>99</a:t>
            </a:r>
          </a:p>
          <a:p>
            <a:pPr marL="971550" lvl="1" indent="-514350">
              <a:buAutoNum type="alphaUcPeriod"/>
            </a:pPr>
            <a:r>
              <a:rPr lang="en-US" dirty="0" smtClean="0"/>
              <a:t>97</a:t>
            </a:r>
          </a:p>
          <a:p>
            <a:pPr marL="971550" lvl="1" indent="-514350">
              <a:buAutoNum type="alphaUcPeriod"/>
            </a:pPr>
            <a:r>
              <a:rPr lang="en-US" dirty="0" smtClean="0"/>
              <a:t>93</a:t>
            </a:r>
          </a:p>
          <a:p>
            <a:pPr marL="971550" lvl="1" indent="-514350">
              <a:buAutoNum type="alphaUcPeriod"/>
            </a:pPr>
            <a:r>
              <a:rPr lang="en-US" dirty="0" smtClean="0"/>
              <a:t>91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114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PETE &amp; C</vt:lpstr>
      <vt:lpstr>Countries of the world</vt:lpstr>
      <vt:lpstr>Name the States</vt:lpstr>
      <vt:lpstr>Solve the Sudoku Board</vt:lpstr>
      <vt:lpstr>Solve the problem</vt:lpstr>
      <vt:lpstr>Name the President/Prime Minister</vt:lpstr>
      <vt:lpstr>Name the new Cabinet</vt:lpstr>
      <vt:lpstr>Yes / No</vt:lpstr>
      <vt:lpstr>Choose the answer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PETE &amp; C</dc:title>
  <dc:creator>Amanda Guna</dc:creator>
  <cp:lastModifiedBy>guna</cp:lastModifiedBy>
  <cp:revision>9</cp:revision>
  <dcterms:created xsi:type="dcterms:W3CDTF">2006-08-16T00:00:00Z</dcterms:created>
  <dcterms:modified xsi:type="dcterms:W3CDTF">2009-02-06T19:10:40Z</dcterms:modified>
</cp:coreProperties>
</file>