
<file path=[Content_Types].xml><?xml version="1.0" encoding="utf-8"?>
<Types xmlns="http://schemas.openxmlformats.org/package/2006/content-types"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tags/tag105.xml" ContentType="application/vnd.openxmlformats-officedocument.presentationml.tags+xml"/>
  <Override PartName="/ppt/tags/tag134.xml" ContentType="application/vnd.openxmlformats-officedocument.presentationml.tags+xml"/>
  <Override PartName="/ppt/tags/tag152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Override PartName="/ppt/tags/tag128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wmf" ContentType="image/x-wmf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Default Extension="jpeg" ContentType="image/jpeg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8"/>
  </p:notesMasterIdLst>
  <p:handoutMasterIdLst>
    <p:handoutMasterId r:id="rId49"/>
  </p:handoutMasterIdLst>
  <p:sldIdLst>
    <p:sldId id="256" r:id="rId2"/>
    <p:sldId id="309" r:id="rId3"/>
    <p:sldId id="302" r:id="rId4"/>
    <p:sldId id="303" r:id="rId5"/>
    <p:sldId id="304" r:id="rId6"/>
    <p:sldId id="306" r:id="rId7"/>
    <p:sldId id="305" r:id="rId8"/>
    <p:sldId id="307" r:id="rId9"/>
    <p:sldId id="308" r:id="rId10"/>
    <p:sldId id="257" r:id="rId11"/>
    <p:sldId id="274" r:id="rId12"/>
    <p:sldId id="262" r:id="rId13"/>
    <p:sldId id="260" r:id="rId14"/>
    <p:sldId id="261" r:id="rId15"/>
    <p:sldId id="266" r:id="rId16"/>
    <p:sldId id="264" r:id="rId17"/>
    <p:sldId id="299" r:id="rId18"/>
    <p:sldId id="311" r:id="rId19"/>
    <p:sldId id="312" r:id="rId20"/>
    <p:sldId id="301" r:id="rId21"/>
    <p:sldId id="276" r:id="rId22"/>
    <p:sldId id="263" r:id="rId23"/>
    <p:sldId id="267" r:id="rId24"/>
    <p:sldId id="273" r:id="rId25"/>
    <p:sldId id="277" r:id="rId26"/>
    <p:sldId id="272" r:id="rId27"/>
    <p:sldId id="279" r:id="rId28"/>
    <p:sldId id="280" r:id="rId29"/>
    <p:sldId id="278" r:id="rId30"/>
    <p:sldId id="281" r:id="rId31"/>
    <p:sldId id="297" r:id="rId32"/>
    <p:sldId id="291" r:id="rId33"/>
    <p:sldId id="294" r:id="rId34"/>
    <p:sldId id="295" r:id="rId35"/>
    <p:sldId id="270" r:id="rId36"/>
    <p:sldId id="275" r:id="rId37"/>
    <p:sldId id="282" r:id="rId38"/>
    <p:sldId id="287" r:id="rId39"/>
    <p:sldId id="292" r:id="rId40"/>
    <p:sldId id="271" r:id="rId41"/>
    <p:sldId id="284" r:id="rId42"/>
    <p:sldId id="310" r:id="rId43"/>
    <p:sldId id="289" r:id="rId44"/>
    <p:sldId id="288" r:id="rId45"/>
    <p:sldId id="269" r:id="rId46"/>
    <p:sldId id="286" r:id="rId47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0B050"/>
    <a:srgbClr val="01B739"/>
    <a:srgbClr val="008A3E"/>
    <a:srgbClr val="3333FF"/>
    <a:srgbClr val="FF99FF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8" autoAdjust="0"/>
    <p:restoredTop sz="94718" autoAdjust="0"/>
  </p:normalViewPr>
  <p:slideViewPr>
    <p:cSldViewPr>
      <p:cViewPr varScale="1">
        <p:scale>
          <a:sx n="88" d="100"/>
          <a:sy n="88" d="100"/>
        </p:scale>
        <p:origin x="-97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52E84-880C-44D9-9F83-88774DFE733A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0728F-6DB4-4B8C-B58B-87128BCB0777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96C436-E371-4D0F-9496-D9F1567672D6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66475A-9485-4655-BE58-820E487C4209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D44EFD-11CD-43C5-BA76-30414D9FE705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81F677-3A70-40A5-AAE5-1E9CF9677497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633230-D369-4C66-8FE7-501AA20810BA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45D0D4-C2EB-41C0-A066-DB72D1B1A087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87C632-DE55-4A03-9E33-19119DB84121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FC013B-A83F-4E2E-BA12-A6D551188EFA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771327-E8AB-4508-996F-869D21ECD8A9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426C99-B8A0-4159-ACE9-6809AE1AFDB3}" type="datetime1">
              <a:rPr lang="en-US" smtClean="0"/>
              <a:pPr/>
              <a:t>10/5/2010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tags" Target="../tags/tag20.xml"/><Relationship Id="rId7" Type="http://schemas.openxmlformats.org/officeDocument/2006/relationships/image" Target="../media/image14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22.xml"/><Relationship Id="rId10" Type="http://schemas.openxmlformats.org/officeDocument/2006/relationships/image" Target="../media/image17.png"/><Relationship Id="rId4" Type="http://schemas.openxmlformats.org/officeDocument/2006/relationships/tags" Target="../tags/tag21.xml"/><Relationship Id="rId9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25.xml"/><Relationship Id="rId7" Type="http://schemas.openxmlformats.org/officeDocument/2006/relationships/image" Target="../media/image19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8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26.xml"/><Relationship Id="rId9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8.xml"/><Relationship Id="rId6" Type="http://schemas.openxmlformats.org/officeDocument/2006/relationships/image" Target="../media/image25.emf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9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3" Type="http://schemas.openxmlformats.org/officeDocument/2006/relationships/tags" Target="../tags/tag32.xml"/><Relationship Id="rId7" Type="http://schemas.openxmlformats.org/officeDocument/2006/relationships/slideLayout" Target="../slideLayouts/slideLayout1.xml"/><Relationship Id="rId12" Type="http://schemas.openxmlformats.org/officeDocument/2006/relationships/image" Target="../media/image31.png"/><Relationship Id="rId2" Type="http://schemas.openxmlformats.org/officeDocument/2006/relationships/tags" Target="../tags/tag31.xml"/><Relationship Id="rId1" Type="http://schemas.openxmlformats.org/officeDocument/2006/relationships/tags" Target="../tags/tag30.xml"/><Relationship Id="rId6" Type="http://schemas.openxmlformats.org/officeDocument/2006/relationships/tags" Target="../tags/tag35.xml"/><Relationship Id="rId11" Type="http://schemas.openxmlformats.org/officeDocument/2006/relationships/image" Target="../media/image30.png"/><Relationship Id="rId5" Type="http://schemas.openxmlformats.org/officeDocument/2006/relationships/tags" Target="../tags/tag34.xml"/><Relationship Id="rId10" Type="http://schemas.openxmlformats.org/officeDocument/2006/relationships/image" Target="../media/image29.png"/><Relationship Id="rId4" Type="http://schemas.openxmlformats.org/officeDocument/2006/relationships/tags" Target="../tags/tag33.xml"/><Relationship Id="rId9" Type="http://schemas.openxmlformats.org/officeDocument/2006/relationships/image" Target="../media/image2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6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tags" Target="../tags/tag44.xml"/><Relationship Id="rId13" Type="http://schemas.openxmlformats.org/officeDocument/2006/relationships/image" Target="../media/image34.png"/><Relationship Id="rId18" Type="http://schemas.openxmlformats.org/officeDocument/2006/relationships/image" Target="../media/image39.png"/><Relationship Id="rId3" Type="http://schemas.openxmlformats.org/officeDocument/2006/relationships/tags" Target="../tags/tag39.xml"/><Relationship Id="rId21" Type="http://schemas.openxmlformats.org/officeDocument/2006/relationships/image" Target="../media/image42.png"/><Relationship Id="rId7" Type="http://schemas.openxmlformats.org/officeDocument/2006/relationships/tags" Target="../tags/tag43.xml"/><Relationship Id="rId12" Type="http://schemas.openxmlformats.org/officeDocument/2006/relationships/slideLayout" Target="../slideLayouts/slideLayout1.xml"/><Relationship Id="rId17" Type="http://schemas.openxmlformats.org/officeDocument/2006/relationships/image" Target="../media/image38.png"/><Relationship Id="rId2" Type="http://schemas.openxmlformats.org/officeDocument/2006/relationships/tags" Target="../tags/tag38.xml"/><Relationship Id="rId16" Type="http://schemas.openxmlformats.org/officeDocument/2006/relationships/image" Target="../media/image37.png"/><Relationship Id="rId20" Type="http://schemas.openxmlformats.org/officeDocument/2006/relationships/image" Target="../media/image41.png"/><Relationship Id="rId1" Type="http://schemas.openxmlformats.org/officeDocument/2006/relationships/tags" Target="../tags/tag37.xml"/><Relationship Id="rId6" Type="http://schemas.openxmlformats.org/officeDocument/2006/relationships/tags" Target="../tags/tag42.xml"/><Relationship Id="rId11" Type="http://schemas.openxmlformats.org/officeDocument/2006/relationships/tags" Target="../tags/tag47.xml"/><Relationship Id="rId5" Type="http://schemas.openxmlformats.org/officeDocument/2006/relationships/tags" Target="../tags/tag41.xml"/><Relationship Id="rId15" Type="http://schemas.openxmlformats.org/officeDocument/2006/relationships/image" Target="../media/image36.png"/><Relationship Id="rId10" Type="http://schemas.openxmlformats.org/officeDocument/2006/relationships/tags" Target="../tags/tag46.xml"/><Relationship Id="rId19" Type="http://schemas.openxmlformats.org/officeDocument/2006/relationships/image" Target="../media/image40.png"/><Relationship Id="rId4" Type="http://schemas.openxmlformats.org/officeDocument/2006/relationships/tags" Target="../tags/tag40.xml"/><Relationship Id="rId9" Type="http://schemas.openxmlformats.org/officeDocument/2006/relationships/tags" Target="../tags/tag45.xml"/><Relationship Id="rId14" Type="http://schemas.openxmlformats.org/officeDocument/2006/relationships/image" Target="../media/image35.png"/><Relationship Id="rId22" Type="http://schemas.openxmlformats.org/officeDocument/2006/relationships/image" Target="../media/image43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tags" Target="../tags/tag55.xml"/><Relationship Id="rId13" Type="http://schemas.openxmlformats.org/officeDocument/2006/relationships/tags" Target="../tags/tag60.xml"/><Relationship Id="rId18" Type="http://schemas.openxmlformats.org/officeDocument/2006/relationships/image" Target="../media/image36.png"/><Relationship Id="rId26" Type="http://schemas.openxmlformats.org/officeDocument/2006/relationships/image" Target="../media/image46.png"/><Relationship Id="rId3" Type="http://schemas.openxmlformats.org/officeDocument/2006/relationships/tags" Target="../tags/tag50.xml"/><Relationship Id="rId21" Type="http://schemas.openxmlformats.org/officeDocument/2006/relationships/image" Target="../media/image41.png"/><Relationship Id="rId7" Type="http://schemas.openxmlformats.org/officeDocument/2006/relationships/tags" Target="../tags/tag54.xml"/><Relationship Id="rId12" Type="http://schemas.openxmlformats.org/officeDocument/2006/relationships/tags" Target="../tags/tag59.xml"/><Relationship Id="rId17" Type="http://schemas.openxmlformats.org/officeDocument/2006/relationships/image" Target="../media/image35.png"/><Relationship Id="rId25" Type="http://schemas.openxmlformats.org/officeDocument/2006/relationships/image" Target="../media/image45.png"/><Relationship Id="rId2" Type="http://schemas.openxmlformats.org/officeDocument/2006/relationships/tags" Target="../tags/tag49.xml"/><Relationship Id="rId16" Type="http://schemas.openxmlformats.org/officeDocument/2006/relationships/image" Target="../media/image34.png"/><Relationship Id="rId20" Type="http://schemas.openxmlformats.org/officeDocument/2006/relationships/image" Target="../media/image40.png"/><Relationship Id="rId1" Type="http://schemas.openxmlformats.org/officeDocument/2006/relationships/tags" Target="../tags/tag48.xml"/><Relationship Id="rId6" Type="http://schemas.openxmlformats.org/officeDocument/2006/relationships/tags" Target="../tags/tag53.xml"/><Relationship Id="rId11" Type="http://schemas.openxmlformats.org/officeDocument/2006/relationships/tags" Target="../tags/tag58.xml"/><Relationship Id="rId24" Type="http://schemas.openxmlformats.org/officeDocument/2006/relationships/image" Target="../media/image44.png"/><Relationship Id="rId5" Type="http://schemas.openxmlformats.org/officeDocument/2006/relationships/tags" Target="../tags/tag52.xml"/><Relationship Id="rId15" Type="http://schemas.openxmlformats.org/officeDocument/2006/relationships/slideLayout" Target="../slideLayouts/slideLayout1.xml"/><Relationship Id="rId23" Type="http://schemas.openxmlformats.org/officeDocument/2006/relationships/image" Target="../media/image43.png"/><Relationship Id="rId28" Type="http://schemas.openxmlformats.org/officeDocument/2006/relationships/image" Target="../media/image48.png"/><Relationship Id="rId10" Type="http://schemas.openxmlformats.org/officeDocument/2006/relationships/tags" Target="../tags/tag57.xml"/><Relationship Id="rId19" Type="http://schemas.openxmlformats.org/officeDocument/2006/relationships/image" Target="../media/image37.png"/><Relationship Id="rId4" Type="http://schemas.openxmlformats.org/officeDocument/2006/relationships/tags" Target="../tags/tag51.xml"/><Relationship Id="rId9" Type="http://schemas.openxmlformats.org/officeDocument/2006/relationships/tags" Target="../tags/tag56.xml"/><Relationship Id="rId14" Type="http://schemas.openxmlformats.org/officeDocument/2006/relationships/tags" Target="../tags/tag61.xml"/><Relationship Id="rId22" Type="http://schemas.openxmlformats.org/officeDocument/2006/relationships/image" Target="../media/image42.png"/><Relationship Id="rId27" Type="http://schemas.openxmlformats.org/officeDocument/2006/relationships/image" Target="../media/image47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tags" Target="../tags/tag69.xml"/><Relationship Id="rId13" Type="http://schemas.openxmlformats.org/officeDocument/2006/relationships/image" Target="../media/image34.png"/><Relationship Id="rId18" Type="http://schemas.openxmlformats.org/officeDocument/2006/relationships/image" Target="../media/image41.png"/><Relationship Id="rId3" Type="http://schemas.openxmlformats.org/officeDocument/2006/relationships/tags" Target="../tags/tag64.xml"/><Relationship Id="rId21" Type="http://schemas.openxmlformats.org/officeDocument/2006/relationships/image" Target="../media/image47.png"/><Relationship Id="rId7" Type="http://schemas.openxmlformats.org/officeDocument/2006/relationships/tags" Target="../tags/tag68.xml"/><Relationship Id="rId12" Type="http://schemas.openxmlformats.org/officeDocument/2006/relationships/slideLayout" Target="../slideLayouts/slideLayout1.xml"/><Relationship Id="rId17" Type="http://schemas.openxmlformats.org/officeDocument/2006/relationships/image" Target="../media/image40.png"/><Relationship Id="rId2" Type="http://schemas.openxmlformats.org/officeDocument/2006/relationships/tags" Target="../tags/tag63.xml"/><Relationship Id="rId16" Type="http://schemas.openxmlformats.org/officeDocument/2006/relationships/image" Target="../media/image37.png"/><Relationship Id="rId20" Type="http://schemas.openxmlformats.org/officeDocument/2006/relationships/image" Target="../media/image43.png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1" Type="http://schemas.openxmlformats.org/officeDocument/2006/relationships/tags" Target="../tags/tag72.xml"/><Relationship Id="rId5" Type="http://schemas.openxmlformats.org/officeDocument/2006/relationships/tags" Target="../tags/tag66.xml"/><Relationship Id="rId15" Type="http://schemas.openxmlformats.org/officeDocument/2006/relationships/image" Target="../media/image36.png"/><Relationship Id="rId10" Type="http://schemas.openxmlformats.org/officeDocument/2006/relationships/tags" Target="../tags/tag71.xml"/><Relationship Id="rId19" Type="http://schemas.openxmlformats.org/officeDocument/2006/relationships/image" Target="../media/image42.png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4" Type="http://schemas.openxmlformats.org/officeDocument/2006/relationships/image" Target="../media/image35.png"/><Relationship Id="rId22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tags" Target="../tags/tag4.xml"/><Relationship Id="rId7" Type="http://schemas.openxmlformats.org/officeDocument/2006/relationships/image" Target="../media/image2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.png"/><Relationship Id="rId5" Type="http://schemas.openxmlformats.org/officeDocument/2006/relationships/tags" Target="../tags/tag6.xml"/><Relationship Id="rId10" Type="http://schemas.openxmlformats.org/officeDocument/2006/relationships/image" Target="../media/image5.png"/><Relationship Id="rId4" Type="http://schemas.openxmlformats.org/officeDocument/2006/relationships/tags" Target="../tags/tag5.xml"/><Relationship Id="rId9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13" Type="http://schemas.openxmlformats.org/officeDocument/2006/relationships/image" Target="../media/image54.png"/><Relationship Id="rId3" Type="http://schemas.openxmlformats.org/officeDocument/2006/relationships/tags" Target="../tags/tag75.xml"/><Relationship Id="rId7" Type="http://schemas.openxmlformats.org/officeDocument/2006/relationships/tags" Target="../tags/tag79.xml"/><Relationship Id="rId12" Type="http://schemas.openxmlformats.org/officeDocument/2006/relationships/image" Target="../media/image53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tags" Target="../tags/tag78.xml"/><Relationship Id="rId11" Type="http://schemas.openxmlformats.org/officeDocument/2006/relationships/image" Target="../media/image52.png"/><Relationship Id="rId5" Type="http://schemas.openxmlformats.org/officeDocument/2006/relationships/tags" Target="../tags/tag77.xml"/><Relationship Id="rId10" Type="http://schemas.openxmlformats.org/officeDocument/2006/relationships/image" Target="../media/image51.png"/><Relationship Id="rId4" Type="http://schemas.openxmlformats.org/officeDocument/2006/relationships/tags" Target="../tags/tag76.xml"/><Relationship Id="rId9" Type="http://schemas.openxmlformats.org/officeDocument/2006/relationships/image" Target="../media/image5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emf"/><Relationship Id="rId3" Type="http://schemas.openxmlformats.org/officeDocument/2006/relationships/image" Target="../media/image55.emf"/><Relationship Id="rId7" Type="http://schemas.openxmlformats.org/officeDocument/2006/relationships/image" Target="../media/image59.emf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0.xml"/><Relationship Id="rId6" Type="http://schemas.openxmlformats.org/officeDocument/2006/relationships/image" Target="../media/image58.emf"/><Relationship Id="rId5" Type="http://schemas.openxmlformats.org/officeDocument/2006/relationships/image" Target="../media/image57.emf"/><Relationship Id="rId4" Type="http://schemas.openxmlformats.org/officeDocument/2006/relationships/image" Target="../media/image56.emf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tags" Target="../tags/tag84.xml"/><Relationship Id="rId7" Type="http://schemas.openxmlformats.org/officeDocument/2006/relationships/image" Target="../media/image62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61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85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7.png"/><Relationship Id="rId2" Type="http://schemas.openxmlformats.org/officeDocument/2006/relationships/tags" Target="../tags/tag87.xml"/><Relationship Id="rId1" Type="http://schemas.openxmlformats.org/officeDocument/2006/relationships/tags" Target="../tags/tag86.xml"/><Relationship Id="rId6" Type="http://schemas.openxmlformats.org/officeDocument/2006/relationships/image" Target="../media/image66.png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tags" Target="../tags/tag88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9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2.png"/><Relationship Id="rId3" Type="http://schemas.openxmlformats.org/officeDocument/2006/relationships/tags" Target="../tags/tag94.xml"/><Relationship Id="rId7" Type="http://schemas.openxmlformats.org/officeDocument/2006/relationships/image" Target="../media/image71.png"/><Relationship Id="rId2" Type="http://schemas.openxmlformats.org/officeDocument/2006/relationships/tags" Target="../tags/tag93.xml"/><Relationship Id="rId1" Type="http://schemas.openxmlformats.org/officeDocument/2006/relationships/tags" Target="../tags/tag92.xml"/><Relationship Id="rId6" Type="http://schemas.openxmlformats.org/officeDocument/2006/relationships/image" Target="../media/image70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5.xml"/><Relationship Id="rId9" Type="http://schemas.openxmlformats.org/officeDocument/2006/relationships/image" Target="../media/image73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tags" Target="../tags/tag98.xml"/><Relationship Id="rId7" Type="http://schemas.openxmlformats.org/officeDocument/2006/relationships/image" Target="../media/image70.png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image" Target="../media/image74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99.xml"/><Relationship Id="rId9" Type="http://schemas.openxmlformats.org/officeDocument/2006/relationships/image" Target="../media/image72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3" Type="http://schemas.openxmlformats.org/officeDocument/2006/relationships/tags" Target="../tags/tag102.xml"/><Relationship Id="rId7" Type="http://schemas.openxmlformats.org/officeDocument/2006/relationships/image" Target="../media/image70.png"/><Relationship Id="rId2" Type="http://schemas.openxmlformats.org/officeDocument/2006/relationships/tags" Target="../tags/tag101.xml"/><Relationship Id="rId1" Type="http://schemas.openxmlformats.org/officeDocument/2006/relationships/tags" Target="../tags/tag100.xml"/><Relationship Id="rId6" Type="http://schemas.openxmlformats.org/officeDocument/2006/relationships/image" Target="../media/image75.png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03.xml"/><Relationship Id="rId9" Type="http://schemas.openxmlformats.org/officeDocument/2006/relationships/image" Target="../media/image7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tags" Target="../tags/tag111.xml"/><Relationship Id="rId13" Type="http://schemas.openxmlformats.org/officeDocument/2006/relationships/image" Target="../media/image70.png"/><Relationship Id="rId3" Type="http://schemas.openxmlformats.org/officeDocument/2006/relationships/tags" Target="../tags/tag106.xml"/><Relationship Id="rId7" Type="http://schemas.openxmlformats.org/officeDocument/2006/relationships/tags" Target="../tags/tag110.xml"/><Relationship Id="rId12" Type="http://schemas.openxmlformats.org/officeDocument/2006/relationships/image" Target="../media/image78.png"/><Relationship Id="rId2" Type="http://schemas.openxmlformats.org/officeDocument/2006/relationships/tags" Target="../tags/tag105.xml"/><Relationship Id="rId16" Type="http://schemas.openxmlformats.org/officeDocument/2006/relationships/image" Target="../media/image73.png"/><Relationship Id="rId1" Type="http://schemas.openxmlformats.org/officeDocument/2006/relationships/tags" Target="../tags/tag104.xml"/><Relationship Id="rId6" Type="http://schemas.openxmlformats.org/officeDocument/2006/relationships/tags" Target="../tags/tag109.xml"/><Relationship Id="rId11" Type="http://schemas.openxmlformats.org/officeDocument/2006/relationships/image" Target="../media/image77.png"/><Relationship Id="rId5" Type="http://schemas.openxmlformats.org/officeDocument/2006/relationships/tags" Target="../tags/tag108.xml"/><Relationship Id="rId15" Type="http://schemas.openxmlformats.org/officeDocument/2006/relationships/image" Target="../media/image72.png"/><Relationship Id="rId10" Type="http://schemas.openxmlformats.org/officeDocument/2006/relationships/image" Target="../media/image76.png"/><Relationship Id="rId4" Type="http://schemas.openxmlformats.org/officeDocument/2006/relationships/tags" Target="../tags/tag107.xml"/><Relationship Id="rId9" Type="http://schemas.openxmlformats.org/officeDocument/2006/relationships/slideLayout" Target="../slideLayouts/slideLayout1.xml"/><Relationship Id="rId14" Type="http://schemas.openxmlformats.org/officeDocument/2006/relationships/image" Target="../media/image71.pn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14.xml"/><Relationship Id="rId1" Type="http://schemas.openxmlformats.org/officeDocument/2006/relationships/tags" Target="../tags/tag113.xml"/><Relationship Id="rId6" Type="http://schemas.openxmlformats.org/officeDocument/2006/relationships/image" Target="../media/image80.png"/><Relationship Id="rId5" Type="http://schemas.openxmlformats.org/officeDocument/2006/relationships/image" Target="../media/image79.png"/><Relationship Id="rId4" Type="http://schemas.openxmlformats.org/officeDocument/2006/relationships/image" Target="../media/image2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4.png"/><Relationship Id="rId2" Type="http://schemas.openxmlformats.org/officeDocument/2006/relationships/tags" Target="../tags/tag116.xml"/><Relationship Id="rId1" Type="http://schemas.openxmlformats.org/officeDocument/2006/relationships/tags" Target="../tags/tag115.xml"/><Relationship Id="rId6" Type="http://schemas.openxmlformats.org/officeDocument/2006/relationships/image" Target="../media/image83.png"/><Relationship Id="rId5" Type="http://schemas.openxmlformats.org/officeDocument/2006/relationships/image" Target="../media/image82.png"/><Relationship Id="rId4" Type="http://schemas.openxmlformats.org/officeDocument/2006/relationships/image" Target="../media/image81.png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7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86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image" Target="../media/image85.png"/><Relationship Id="rId5" Type="http://schemas.openxmlformats.org/officeDocument/2006/relationships/image" Target="../media/image84.png"/><Relationship Id="rId4" Type="http://schemas.openxmlformats.org/officeDocument/2006/relationships/image" Target="../media/image81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9.xml"/></Relationships>
</file>

<file path=ppt/slides/_rels/slide3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tags" Target="../tags/tag122.xml"/><Relationship Id="rId7" Type="http://schemas.openxmlformats.org/officeDocument/2006/relationships/image" Target="../media/image89.png"/><Relationship Id="rId2" Type="http://schemas.openxmlformats.org/officeDocument/2006/relationships/tags" Target="../tags/tag121.xml"/><Relationship Id="rId1" Type="http://schemas.openxmlformats.org/officeDocument/2006/relationships/tags" Target="../tags/tag120.xm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92.wmf"/><Relationship Id="rId5" Type="http://schemas.openxmlformats.org/officeDocument/2006/relationships/tags" Target="../tags/tag124.xml"/><Relationship Id="rId10" Type="http://schemas.openxmlformats.org/officeDocument/2006/relationships/image" Target="../media/image91.jpeg"/><Relationship Id="rId4" Type="http://schemas.openxmlformats.org/officeDocument/2006/relationships/tags" Target="../tags/tag123.xml"/><Relationship Id="rId9" Type="http://schemas.openxmlformats.org/officeDocument/2006/relationships/image" Target="../media/image90.jpe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6.xml"/><Relationship Id="rId1" Type="http://schemas.openxmlformats.org/officeDocument/2006/relationships/tags" Target="../tags/tag125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7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tags" Target="../tags/tag129.xml"/><Relationship Id="rId7" Type="http://schemas.openxmlformats.org/officeDocument/2006/relationships/image" Target="../media/image96.png"/><Relationship Id="rId2" Type="http://schemas.openxmlformats.org/officeDocument/2006/relationships/tags" Target="../tags/tag128.xml"/><Relationship Id="rId1" Type="http://schemas.openxmlformats.org/officeDocument/2006/relationships/tags" Target="../tags/tag127.xml"/><Relationship Id="rId6" Type="http://schemas.openxmlformats.org/officeDocument/2006/relationships/image" Target="../media/image95.png"/><Relationship Id="rId5" Type="http://schemas.openxmlformats.org/officeDocument/2006/relationships/image" Target="../media/image79.png"/><Relationship Id="rId4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0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1.xml"/><Relationship Id="rId7" Type="http://schemas.openxmlformats.org/officeDocument/2006/relationships/image" Target="../media/image9.png"/><Relationship Id="rId2" Type="http://schemas.openxmlformats.org/officeDocument/2006/relationships/tags" Target="../tags/tag10.xml"/><Relationship Id="rId1" Type="http://schemas.openxmlformats.org/officeDocument/2006/relationships/tags" Target="../tags/tag9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8.png"/><Relationship Id="rId5" Type="http://schemas.openxmlformats.org/officeDocument/2006/relationships/tags" Target="../tags/tag13.xml"/><Relationship Id="rId10" Type="http://schemas.openxmlformats.org/officeDocument/2006/relationships/image" Target="../media/image12.png"/><Relationship Id="rId4" Type="http://schemas.openxmlformats.org/officeDocument/2006/relationships/tags" Target="../tags/tag12.xml"/><Relationship Id="rId9" Type="http://schemas.openxmlformats.org/officeDocument/2006/relationships/image" Target="../media/image11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99.png"/><Relationship Id="rId2" Type="http://schemas.openxmlformats.org/officeDocument/2006/relationships/tags" Target="../tags/tag132.xml"/><Relationship Id="rId1" Type="http://schemas.openxmlformats.org/officeDocument/2006/relationships/tags" Target="../tags/tag131.xml"/><Relationship Id="rId6" Type="http://schemas.openxmlformats.org/officeDocument/2006/relationships/image" Target="../media/image98.png"/><Relationship Id="rId5" Type="http://schemas.openxmlformats.org/officeDocument/2006/relationships/image" Target="../media/image79.png"/><Relationship Id="rId4" Type="http://schemas.openxmlformats.org/officeDocument/2006/relationships/image" Target="../media/image97.png"/><Relationship Id="rId9" Type="http://schemas.openxmlformats.org/officeDocument/2006/relationships/image" Target="../media/image101.png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3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4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tags" Target="../tags/tag137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tags" Target="../tags/tag140.xml"/><Relationship Id="rId11" Type="http://schemas.openxmlformats.org/officeDocument/2006/relationships/image" Target="../media/image80.png"/><Relationship Id="rId5" Type="http://schemas.openxmlformats.org/officeDocument/2006/relationships/tags" Target="../tags/tag139.xml"/><Relationship Id="rId10" Type="http://schemas.openxmlformats.org/officeDocument/2006/relationships/image" Target="../media/image103.png"/><Relationship Id="rId4" Type="http://schemas.openxmlformats.org/officeDocument/2006/relationships/tags" Target="../tags/tag138.xml"/><Relationship Id="rId9" Type="http://schemas.openxmlformats.org/officeDocument/2006/relationships/image" Target="../media/image102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4.png"/><Relationship Id="rId3" Type="http://schemas.openxmlformats.org/officeDocument/2006/relationships/tags" Target="../tags/tag143.xml"/><Relationship Id="rId7" Type="http://schemas.openxmlformats.org/officeDocument/2006/relationships/image" Target="../media/image79.png"/><Relationship Id="rId2" Type="http://schemas.openxmlformats.org/officeDocument/2006/relationships/tags" Target="../tags/tag142.xml"/><Relationship Id="rId1" Type="http://schemas.openxmlformats.org/officeDocument/2006/relationships/tags" Target="../tags/tag14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45.xml"/><Relationship Id="rId4" Type="http://schemas.openxmlformats.org/officeDocument/2006/relationships/tags" Target="../tags/tag144.xml"/><Relationship Id="rId9" Type="http://schemas.openxmlformats.org/officeDocument/2006/relationships/image" Target="../media/image105.png"/></Relationships>
</file>

<file path=ppt/slides/_rels/slide4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tags" Target="../tags/tag148.xml"/><Relationship Id="rId7" Type="http://schemas.openxmlformats.org/officeDocument/2006/relationships/image" Target="../media/image106.png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0.xml"/><Relationship Id="rId10" Type="http://schemas.openxmlformats.org/officeDocument/2006/relationships/image" Target="../media/image109.png"/><Relationship Id="rId4" Type="http://schemas.openxmlformats.org/officeDocument/2006/relationships/tags" Target="../tags/tag149.xml"/><Relationship Id="rId9" Type="http://schemas.openxmlformats.org/officeDocument/2006/relationships/image" Target="../media/image108.png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7.png"/><Relationship Id="rId3" Type="http://schemas.openxmlformats.org/officeDocument/2006/relationships/tags" Target="../tags/tag153.xml"/><Relationship Id="rId7" Type="http://schemas.openxmlformats.org/officeDocument/2006/relationships/image" Target="../media/image106.png"/><Relationship Id="rId2" Type="http://schemas.openxmlformats.org/officeDocument/2006/relationships/tags" Target="../tags/tag152.xml"/><Relationship Id="rId1" Type="http://schemas.openxmlformats.org/officeDocument/2006/relationships/tags" Target="../tags/tag151.xml"/><Relationship Id="rId6" Type="http://schemas.openxmlformats.org/officeDocument/2006/relationships/slideLayout" Target="../slideLayouts/slideLayout1.xml"/><Relationship Id="rId5" Type="http://schemas.openxmlformats.org/officeDocument/2006/relationships/tags" Target="../tags/tag155.xml"/><Relationship Id="rId10" Type="http://schemas.openxmlformats.org/officeDocument/2006/relationships/image" Target="../media/image111.png"/><Relationship Id="rId4" Type="http://schemas.openxmlformats.org/officeDocument/2006/relationships/tags" Target="../tags/tag154.xml"/><Relationship Id="rId9" Type="http://schemas.openxmlformats.org/officeDocument/2006/relationships/image" Target="../media/image1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16.xml"/><Relationship Id="rId7" Type="http://schemas.openxmlformats.org/officeDocument/2006/relationships/image" Target="../media/image13.png"/><Relationship Id="rId2" Type="http://schemas.openxmlformats.org/officeDocument/2006/relationships/tags" Target="../tags/tag15.xml"/><Relationship Id="rId1" Type="http://schemas.openxmlformats.org/officeDocument/2006/relationships/tags" Target="../tags/tag14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Nonparametric Methods Recap…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4,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True vs. Empirical Risk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77" name="TextBox 76"/>
          <p:cNvSpPr txBox="1"/>
          <p:nvPr/>
        </p:nvSpPr>
        <p:spPr>
          <a:xfrm>
            <a:off x="480493" y="1676400"/>
            <a:ext cx="5463099" cy="21544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True Risk</a:t>
            </a:r>
            <a:r>
              <a:rPr lang="en-US" sz="2400" dirty="0" smtClean="0"/>
              <a:t>: Target performance measure</a:t>
            </a:r>
          </a:p>
          <a:p>
            <a:endParaRPr lang="en-US" dirty="0" smtClean="0"/>
          </a:p>
          <a:p>
            <a:r>
              <a:rPr lang="en-US" sz="2000" dirty="0" smtClean="0"/>
              <a:t>         Classification – Probability of misclassification</a:t>
            </a:r>
          </a:p>
          <a:p>
            <a:endParaRPr lang="en-US" sz="800" dirty="0" smtClean="0"/>
          </a:p>
          <a:p>
            <a:r>
              <a:rPr lang="en-US" sz="2000" dirty="0" smtClean="0"/>
              <a:t>         Regression – Mean Squared Error</a:t>
            </a:r>
          </a:p>
          <a:p>
            <a:endParaRPr lang="en-US" sz="20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performance on a random test point (X,Y)</a:t>
            </a: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998026" y="2416630"/>
            <a:ext cx="1503797" cy="228600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4724400" y="2806229"/>
            <a:ext cx="1765484" cy="295669"/>
          </a:xfrm>
          <a:prstGeom prst="rect">
            <a:avLst/>
          </a:prstGeom>
          <a:noFill/>
          <a:ln/>
          <a:effectLst/>
        </p:spPr>
      </p:pic>
      <p:sp>
        <p:nvSpPr>
          <p:cNvPr id="8" name="Rectangle 7"/>
          <p:cNvSpPr/>
          <p:nvPr/>
        </p:nvSpPr>
        <p:spPr>
          <a:xfrm>
            <a:off x="609600" y="4419600"/>
            <a:ext cx="8001000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u="sng" dirty="0" smtClean="0">
                <a:solidFill>
                  <a:srgbClr val="C00000"/>
                </a:solidFill>
                <a:latin typeface="Comic Sans MS" pitchFamily="66" charset="0"/>
              </a:rPr>
              <a:t>Empirical Risk</a:t>
            </a:r>
            <a:r>
              <a:rPr lang="en-US" sz="2400" dirty="0" smtClean="0"/>
              <a:t>: Performance on training data</a:t>
            </a:r>
          </a:p>
          <a:p>
            <a:endParaRPr lang="en-US" dirty="0" smtClean="0"/>
          </a:p>
          <a:p>
            <a:r>
              <a:rPr lang="en-US" sz="2000" dirty="0" smtClean="0"/>
              <a:t>       Classification – Proportion of misclassified examples</a:t>
            </a:r>
          </a:p>
          <a:p>
            <a:r>
              <a:rPr lang="en-US" sz="800" dirty="0" smtClean="0"/>
              <a:t> </a:t>
            </a:r>
          </a:p>
          <a:p>
            <a:r>
              <a:rPr lang="en-US" sz="2400" dirty="0" smtClean="0"/>
              <a:t>      </a:t>
            </a:r>
            <a:r>
              <a:rPr lang="en-US" sz="2000" dirty="0" smtClean="0"/>
              <a:t>Regression – Average Squared Error</a:t>
            </a:r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876800" y="5617028"/>
            <a:ext cx="2135211" cy="632549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6629400" y="4984337"/>
            <a:ext cx="1706263" cy="63269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Overfitting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7280326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Is the following predictor a good one?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What is its empirical risk? (performance on training data)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		zero !</a:t>
            </a:r>
          </a:p>
          <a:p>
            <a:endParaRPr lang="en-US" sz="1000" dirty="0" smtClean="0"/>
          </a:p>
          <a:p>
            <a:r>
              <a:rPr lang="en-US" sz="2400" dirty="0" smtClean="0"/>
              <a:t>What about true risk?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		&gt; zero</a:t>
            </a:r>
          </a:p>
          <a:p>
            <a:endParaRPr lang="en-US" sz="1000" dirty="0" smtClean="0"/>
          </a:p>
          <a:p>
            <a:r>
              <a:rPr lang="en-US" sz="2400" dirty="0" smtClean="0"/>
              <a:t>Will predict very poorly on new random test point: 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Large generalization error ! 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1000" y="2324100"/>
            <a:ext cx="5211178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2" name="Line 26"/>
          <p:cNvSpPr>
            <a:spLocks noChangeShapeType="1"/>
          </p:cNvSpPr>
          <p:nvPr/>
        </p:nvSpPr>
        <p:spPr bwMode="auto">
          <a:xfrm>
            <a:off x="5876924" y="3279527"/>
            <a:ext cx="3200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110" name="Group 109"/>
          <p:cNvGrpSpPr/>
          <p:nvPr/>
        </p:nvGrpSpPr>
        <p:grpSpPr bwMode="auto">
          <a:xfrm>
            <a:off x="5818184" y="1682465"/>
            <a:ext cx="3124200" cy="1781460"/>
            <a:chOff x="5818184" y="1682465"/>
            <a:chExt cx="3124200" cy="1781460"/>
          </a:xfrm>
        </p:grpSpPr>
        <p:sp>
          <p:nvSpPr>
            <p:cNvPr id="77" name="Freeform 27"/>
            <p:cNvSpPr>
              <a:spLocks/>
            </p:cNvSpPr>
            <p:nvPr/>
          </p:nvSpPr>
          <p:spPr bwMode="auto">
            <a:xfrm>
              <a:off x="5818184" y="1828800"/>
              <a:ext cx="3124200" cy="1219200"/>
            </a:xfrm>
            <a:custGeom>
              <a:avLst/>
              <a:gdLst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19"/>
                <a:gd name="connsiteY0" fmla="*/ 624 h 636"/>
                <a:gd name="connsiteX1" fmla="*/ 240 w 1119"/>
                <a:gd name="connsiteY1" fmla="*/ 288 h 636"/>
                <a:gd name="connsiteX2" fmla="*/ 384 w 1119"/>
                <a:gd name="connsiteY2" fmla="*/ 0 h 636"/>
                <a:gd name="connsiteX3" fmla="*/ 624 w 1119"/>
                <a:gd name="connsiteY3" fmla="*/ 288 h 636"/>
                <a:gd name="connsiteX4" fmla="*/ 864 w 1119"/>
                <a:gd name="connsiteY4" fmla="*/ 336 h 636"/>
                <a:gd name="connsiteX5" fmla="*/ 1079 w 1119"/>
                <a:gd name="connsiteY5" fmla="*/ 588 h 636"/>
                <a:gd name="connsiteX6" fmla="*/ 1104 w 1119"/>
                <a:gd name="connsiteY6" fmla="*/ 624 h 636"/>
                <a:gd name="connsiteX0" fmla="*/ 0 w 1104"/>
                <a:gd name="connsiteY0" fmla="*/ 624 h 627"/>
                <a:gd name="connsiteX1" fmla="*/ 240 w 1104"/>
                <a:gd name="connsiteY1" fmla="*/ 288 h 627"/>
                <a:gd name="connsiteX2" fmla="*/ 384 w 1104"/>
                <a:gd name="connsiteY2" fmla="*/ 0 h 627"/>
                <a:gd name="connsiteX3" fmla="*/ 624 w 1104"/>
                <a:gd name="connsiteY3" fmla="*/ 288 h 627"/>
                <a:gd name="connsiteX4" fmla="*/ 864 w 1104"/>
                <a:gd name="connsiteY4" fmla="*/ 336 h 627"/>
                <a:gd name="connsiteX5" fmla="*/ 1079 w 1104"/>
                <a:gd name="connsiteY5" fmla="*/ 588 h 627"/>
                <a:gd name="connsiteX6" fmla="*/ 1104 w 1104"/>
                <a:gd name="connsiteY6" fmla="*/ 624 h 627"/>
                <a:gd name="connsiteX0" fmla="*/ 0 w 1333"/>
                <a:gd name="connsiteY0" fmla="*/ 624 h 624"/>
                <a:gd name="connsiteX1" fmla="*/ 240 w 1333"/>
                <a:gd name="connsiteY1" fmla="*/ 288 h 624"/>
                <a:gd name="connsiteX2" fmla="*/ 384 w 1333"/>
                <a:gd name="connsiteY2" fmla="*/ 0 h 624"/>
                <a:gd name="connsiteX3" fmla="*/ 624 w 1333"/>
                <a:gd name="connsiteY3" fmla="*/ 288 h 624"/>
                <a:gd name="connsiteX4" fmla="*/ 864 w 1333"/>
                <a:gd name="connsiteY4" fmla="*/ 336 h 624"/>
                <a:gd name="connsiteX5" fmla="*/ 1079 w 1333"/>
                <a:gd name="connsiteY5" fmla="*/ 588 h 624"/>
                <a:gd name="connsiteX6" fmla="*/ 1104 w 1333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24"/>
                <a:gd name="connsiteX1" fmla="*/ 40 w 1886"/>
                <a:gd name="connsiteY1" fmla="*/ 542 h 624"/>
                <a:gd name="connsiteX2" fmla="*/ 267 w 1886"/>
                <a:gd name="connsiteY2" fmla="*/ 288 h 624"/>
                <a:gd name="connsiteX3" fmla="*/ 411 w 1886"/>
                <a:gd name="connsiteY3" fmla="*/ 0 h 624"/>
                <a:gd name="connsiteX4" fmla="*/ 651 w 1886"/>
                <a:gd name="connsiteY4" fmla="*/ 288 h 624"/>
                <a:gd name="connsiteX5" fmla="*/ 891 w 1886"/>
                <a:gd name="connsiteY5" fmla="*/ 336 h 624"/>
                <a:gd name="connsiteX6" fmla="*/ 1106 w 1886"/>
                <a:gd name="connsiteY6" fmla="*/ 588 h 624"/>
                <a:gd name="connsiteX7" fmla="*/ 1886 w 1886"/>
                <a:gd name="connsiteY7" fmla="*/ 624 h 624"/>
                <a:gd name="connsiteX0" fmla="*/ 0 w 2382"/>
                <a:gd name="connsiteY0" fmla="*/ 624 h 624"/>
                <a:gd name="connsiteX1" fmla="*/ 536 w 2382"/>
                <a:gd name="connsiteY1" fmla="*/ 542 h 624"/>
                <a:gd name="connsiteX2" fmla="*/ 763 w 2382"/>
                <a:gd name="connsiteY2" fmla="*/ 288 h 624"/>
                <a:gd name="connsiteX3" fmla="*/ 907 w 2382"/>
                <a:gd name="connsiteY3" fmla="*/ 0 h 624"/>
                <a:gd name="connsiteX4" fmla="*/ 1147 w 2382"/>
                <a:gd name="connsiteY4" fmla="*/ 288 h 624"/>
                <a:gd name="connsiteX5" fmla="*/ 1387 w 2382"/>
                <a:gd name="connsiteY5" fmla="*/ 336 h 624"/>
                <a:gd name="connsiteX6" fmla="*/ 1602 w 2382"/>
                <a:gd name="connsiteY6" fmla="*/ 588 h 624"/>
                <a:gd name="connsiteX7" fmla="*/ 2382 w 2382"/>
                <a:gd name="connsiteY7" fmla="*/ 624 h 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" h="624">
                  <a:moveTo>
                    <a:pt x="0" y="624"/>
                  </a:moveTo>
                  <a:cubicBezTo>
                    <a:pt x="2" y="623"/>
                    <a:pt x="409" y="598"/>
                    <a:pt x="536" y="542"/>
                  </a:cubicBezTo>
                  <a:cubicBezTo>
                    <a:pt x="663" y="486"/>
                    <a:pt x="701" y="378"/>
                    <a:pt x="763" y="288"/>
                  </a:cubicBezTo>
                  <a:cubicBezTo>
                    <a:pt x="825" y="198"/>
                    <a:pt x="843" y="0"/>
                    <a:pt x="907" y="0"/>
                  </a:cubicBezTo>
                  <a:cubicBezTo>
                    <a:pt x="971" y="0"/>
                    <a:pt x="1067" y="232"/>
                    <a:pt x="1147" y="288"/>
                  </a:cubicBezTo>
                  <a:cubicBezTo>
                    <a:pt x="1227" y="344"/>
                    <a:pt x="1311" y="286"/>
                    <a:pt x="1387" y="336"/>
                  </a:cubicBezTo>
                  <a:cubicBezTo>
                    <a:pt x="1463" y="386"/>
                    <a:pt x="1448" y="559"/>
                    <a:pt x="1602" y="588"/>
                  </a:cubicBezTo>
                  <a:cubicBezTo>
                    <a:pt x="1856" y="613"/>
                    <a:pt x="2378" y="618"/>
                    <a:pt x="2382" y="624"/>
                  </a:cubicBezTo>
                </a:path>
              </a:pathLst>
            </a:custGeom>
            <a:noFill/>
            <a:ln w="19050">
              <a:solidFill>
                <a:srgbClr val="FF0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108" name="Picture 107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6301330" y="1682465"/>
              <a:ext cx="556670" cy="22253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80" name="Picture 55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8686800" y="3352800"/>
              <a:ext cx="133350" cy="1111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2" name="Group 81"/>
          <p:cNvGrpSpPr/>
          <p:nvPr/>
        </p:nvGrpSpPr>
        <p:grpSpPr>
          <a:xfrm>
            <a:off x="6631841" y="1858228"/>
            <a:ext cx="1158875" cy="893763"/>
            <a:chOff x="5907088" y="5102225"/>
            <a:chExt cx="1158875" cy="893763"/>
          </a:xfrm>
          <a:solidFill>
            <a:srgbClr val="FF0000"/>
          </a:solidFill>
        </p:grpSpPr>
        <p:sp>
          <p:nvSpPr>
            <p:cNvPr id="83" name="Oval 303"/>
            <p:cNvSpPr>
              <a:spLocks noChangeArrowheads="1"/>
            </p:cNvSpPr>
            <p:nvPr/>
          </p:nvSpPr>
          <p:spPr bwMode="auto">
            <a:xfrm>
              <a:off x="5907088" y="59404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304"/>
            <p:cNvSpPr>
              <a:spLocks noChangeArrowheads="1"/>
            </p:cNvSpPr>
            <p:nvPr/>
          </p:nvSpPr>
          <p:spPr bwMode="auto">
            <a:xfrm>
              <a:off x="5964238" y="57118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305"/>
            <p:cNvSpPr>
              <a:spLocks noChangeArrowheads="1"/>
            </p:cNvSpPr>
            <p:nvPr/>
          </p:nvSpPr>
          <p:spPr bwMode="auto">
            <a:xfrm>
              <a:off x="6084888" y="54832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306"/>
            <p:cNvSpPr>
              <a:spLocks noChangeArrowheads="1"/>
            </p:cNvSpPr>
            <p:nvPr/>
          </p:nvSpPr>
          <p:spPr bwMode="auto">
            <a:xfrm>
              <a:off x="6172200" y="51022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307"/>
            <p:cNvSpPr>
              <a:spLocks noChangeArrowheads="1"/>
            </p:cNvSpPr>
            <p:nvPr/>
          </p:nvSpPr>
          <p:spPr bwMode="auto">
            <a:xfrm>
              <a:off x="6392863" y="52546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308"/>
            <p:cNvSpPr>
              <a:spLocks noChangeArrowheads="1"/>
            </p:cNvSpPr>
            <p:nvPr/>
          </p:nvSpPr>
          <p:spPr bwMode="auto">
            <a:xfrm>
              <a:off x="6497638" y="5507038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309"/>
            <p:cNvSpPr>
              <a:spLocks noChangeArrowheads="1"/>
            </p:cNvSpPr>
            <p:nvPr/>
          </p:nvSpPr>
          <p:spPr bwMode="auto">
            <a:xfrm>
              <a:off x="6726238" y="5611813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Oval 310"/>
            <p:cNvSpPr>
              <a:spLocks noChangeArrowheads="1"/>
            </p:cNvSpPr>
            <p:nvPr/>
          </p:nvSpPr>
          <p:spPr bwMode="auto">
            <a:xfrm>
              <a:off x="6954838" y="5732463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311"/>
            <p:cNvSpPr>
              <a:spLocks noChangeArrowheads="1"/>
            </p:cNvSpPr>
            <p:nvPr/>
          </p:nvSpPr>
          <p:spPr bwMode="auto">
            <a:xfrm>
              <a:off x="7010400" y="5940425"/>
              <a:ext cx="55563" cy="55563"/>
            </a:xfrm>
            <a:prstGeom prst="ellipse">
              <a:avLst/>
            </a:prstGeom>
            <a:grpFill/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92" name="Oval 303"/>
          <p:cNvSpPr>
            <a:spLocks noChangeArrowheads="1"/>
          </p:cNvSpPr>
          <p:nvPr/>
        </p:nvSpPr>
        <p:spPr bwMode="auto">
          <a:xfrm>
            <a:off x="6562724" y="2848828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3" name="Oval 303"/>
          <p:cNvSpPr>
            <a:spLocks noChangeArrowheads="1"/>
          </p:cNvSpPr>
          <p:nvPr/>
        </p:nvSpPr>
        <p:spPr bwMode="auto">
          <a:xfrm>
            <a:off x="6334124" y="2895599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4" name="Oval 303"/>
          <p:cNvSpPr>
            <a:spLocks noChangeArrowheads="1"/>
          </p:cNvSpPr>
          <p:nvPr/>
        </p:nvSpPr>
        <p:spPr bwMode="auto">
          <a:xfrm>
            <a:off x="6049961" y="3047999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5" name="Oval 303"/>
          <p:cNvSpPr>
            <a:spLocks noChangeArrowheads="1"/>
          </p:cNvSpPr>
          <p:nvPr/>
        </p:nvSpPr>
        <p:spPr bwMode="auto">
          <a:xfrm>
            <a:off x="7878761" y="2916236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6" name="Oval 303"/>
          <p:cNvSpPr>
            <a:spLocks noChangeArrowheads="1"/>
          </p:cNvSpPr>
          <p:nvPr/>
        </p:nvSpPr>
        <p:spPr bwMode="auto">
          <a:xfrm>
            <a:off x="8107361" y="2992436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7" name="Oval 303"/>
          <p:cNvSpPr>
            <a:spLocks noChangeArrowheads="1"/>
          </p:cNvSpPr>
          <p:nvPr/>
        </p:nvSpPr>
        <p:spPr bwMode="auto">
          <a:xfrm>
            <a:off x="8335961" y="2971799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98" name="Oval 303"/>
          <p:cNvSpPr>
            <a:spLocks noChangeArrowheads="1"/>
          </p:cNvSpPr>
          <p:nvPr/>
        </p:nvSpPr>
        <p:spPr bwMode="auto">
          <a:xfrm>
            <a:off x="8620124" y="3068636"/>
            <a:ext cx="55563" cy="55563"/>
          </a:xfrm>
          <a:prstGeom prst="ellipse">
            <a:avLst/>
          </a:prstGeom>
          <a:solidFill>
            <a:srgbClr val="FF0000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13" name="Freeform 112"/>
          <p:cNvSpPr/>
          <p:nvPr/>
        </p:nvSpPr>
        <p:spPr>
          <a:xfrm>
            <a:off x="6068787" y="1345509"/>
            <a:ext cx="2559136" cy="2301065"/>
          </a:xfrm>
          <a:custGeom>
            <a:avLst/>
            <a:gdLst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96915 w 2559136"/>
              <a:gd name="connsiteY129" fmla="*/ 647415 h 1535438"/>
              <a:gd name="connsiteX130" fmla="*/ 1714500 w 2559136"/>
              <a:gd name="connsiteY130" fmla="*/ 594661 h 1535438"/>
              <a:gd name="connsiteX131" fmla="*/ 1714500 w 2559136"/>
              <a:gd name="connsiteY131" fmla="*/ 840846 h 1535438"/>
              <a:gd name="connsiteX132" fmla="*/ 1705707 w 2559136"/>
              <a:gd name="connsiteY132" fmla="*/ 902392 h 1535438"/>
              <a:gd name="connsiteX133" fmla="*/ 1688123 w 2559136"/>
              <a:gd name="connsiteY133" fmla="*/ 972730 h 1535438"/>
              <a:gd name="connsiteX134" fmla="*/ 1705707 w 2559136"/>
              <a:gd name="connsiteY134" fmla="*/ 1254084 h 1535438"/>
              <a:gd name="connsiteX135" fmla="*/ 1714500 w 2559136"/>
              <a:gd name="connsiteY135" fmla="*/ 1289254 h 1535438"/>
              <a:gd name="connsiteX136" fmla="*/ 1758461 w 2559136"/>
              <a:gd name="connsiteY136" fmla="*/ 1122200 h 1535438"/>
              <a:gd name="connsiteX137" fmla="*/ 1767253 w 2559136"/>
              <a:gd name="connsiteY137" fmla="*/ 1095823 h 1535438"/>
              <a:gd name="connsiteX138" fmla="*/ 1776046 w 2559136"/>
              <a:gd name="connsiteY138" fmla="*/ 1060654 h 1535438"/>
              <a:gd name="connsiteX139" fmla="*/ 1793630 w 2559136"/>
              <a:gd name="connsiteY139" fmla="*/ 867223 h 1535438"/>
              <a:gd name="connsiteX140" fmla="*/ 1811215 w 2559136"/>
              <a:gd name="connsiteY140" fmla="*/ 832054 h 1535438"/>
              <a:gd name="connsiteX141" fmla="*/ 1837592 w 2559136"/>
              <a:gd name="connsiteY141" fmla="*/ 867223 h 1535438"/>
              <a:gd name="connsiteX142" fmla="*/ 1820007 w 2559136"/>
              <a:gd name="connsiteY142" fmla="*/ 1122200 h 1535438"/>
              <a:gd name="connsiteX143" fmla="*/ 1820007 w 2559136"/>
              <a:gd name="connsiteY143" fmla="*/ 1500269 h 1535438"/>
              <a:gd name="connsiteX144" fmla="*/ 1828800 w 2559136"/>
              <a:gd name="connsiteY144" fmla="*/ 1535438 h 1535438"/>
              <a:gd name="connsiteX145" fmla="*/ 1837592 w 2559136"/>
              <a:gd name="connsiteY145" fmla="*/ 1447515 h 1535438"/>
              <a:gd name="connsiteX146" fmla="*/ 1855177 w 2559136"/>
              <a:gd name="connsiteY146" fmla="*/ 1342007 h 1535438"/>
              <a:gd name="connsiteX147" fmla="*/ 1863969 w 2559136"/>
              <a:gd name="connsiteY147" fmla="*/ 1262877 h 1535438"/>
              <a:gd name="connsiteX148" fmla="*/ 1872761 w 2559136"/>
              <a:gd name="connsiteY148" fmla="*/ 1087030 h 1535438"/>
              <a:gd name="connsiteX149" fmla="*/ 1881553 w 2559136"/>
              <a:gd name="connsiteY149" fmla="*/ 1060654 h 1535438"/>
              <a:gd name="connsiteX150" fmla="*/ 1899138 w 2559136"/>
              <a:gd name="connsiteY150" fmla="*/ 963938 h 1535438"/>
              <a:gd name="connsiteX151" fmla="*/ 1916723 w 2559136"/>
              <a:gd name="connsiteY151" fmla="*/ 1350800 h 1535438"/>
              <a:gd name="connsiteX152" fmla="*/ 1925515 w 2559136"/>
              <a:gd name="connsiteY152" fmla="*/ 1421138 h 1535438"/>
              <a:gd name="connsiteX153" fmla="*/ 1934307 w 2559136"/>
              <a:gd name="connsiteY153" fmla="*/ 1333215 h 1535438"/>
              <a:gd name="connsiteX154" fmla="*/ 1943100 w 2559136"/>
              <a:gd name="connsiteY154" fmla="*/ 1210123 h 1535438"/>
              <a:gd name="connsiteX155" fmla="*/ 1951892 w 2559136"/>
              <a:gd name="connsiteY155" fmla="*/ 1148577 h 1535438"/>
              <a:gd name="connsiteX156" fmla="*/ 1969477 w 2559136"/>
              <a:gd name="connsiteY156" fmla="*/ 1183746 h 1535438"/>
              <a:gd name="connsiteX157" fmla="*/ 1987061 w 2559136"/>
              <a:gd name="connsiteY157" fmla="*/ 1421138 h 1535438"/>
              <a:gd name="connsiteX158" fmla="*/ 2013438 w 2559136"/>
              <a:gd name="connsiteY158" fmla="*/ 1315630 h 1535438"/>
              <a:gd name="connsiteX159" fmla="*/ 2022230 w 2559136"/>
              <a:gd name="connsiteY159" fmla="*/ 1289254 h 1535438"/>
              <a:gd name="connsiteX160" fmla="*/ 2039815 w 2559136"/>
              <a:gd name="connsiteY160" fmla="*/ 1227707 h 1535438"/>
              <a:gd name="connsiteX161" fmla="*/ 2057400 w 2559136"/>
              <a:gd name="connsiteY161" fmla="*/ 1306838 h 1535438"/>
              <a:gd name="connsiteX162" fmla="*/ 2074984 w 2559136"/>
              <a:gd name="connsiteY162" fmla="*/ 1429930 h 1535438"/>
              <a:gd name="connsiteX163" fmla="*/ 2083777 w 2559136"/>
              <a:gd name="connsiteY163" fmla="*/ 1500269 h 1535438"/>
              <a:gd name="connsiteX164" fmla="*/ 2092569 w 2559136"/>
              <a:gd name="connsiteY164" fmla="*/ 1456307 h 1535438"/>
              <a:gd name="connsiteX165" fmla="*/ 2101361 w 2559136"/>
              <a:gd name="connsiteY165" fmla="*/ 1429930 h 1535438"/>
              <a:gd name="connsiteX166" fmla="*/ 2127738 w 2559136"/>
              <a:gd name="connsiteY166" fmla="*/ 1289254 h 1535438"/>
              <a:gd name="connsiteX167" fmla="*/ 2136530 w 2559136"/>
              <a:gd name="connsiteY167" fmla="*/ 1201330 h 1535438"/>
              <a:gd name="connsiteX168" fmla="*/ 2145323 w 2559136"/>
              <a:gd name="connsiteY168" fmla="*/ 1122200 h 1535438"/>
              <a:gd name="connsiteX169" fmla="*/ 2154115 w 2559136"/>
              <a:gd name="connsiteY169" fmla="*/ 1025484 h 1535438"/>
              <a:gd name="connsiteX170" fmla="*/ 2171700 w 2559136"/>
              <a:gd name="connsiteY170" fmla="*/ 972730 h 1535438"/>
              <a:gd name="connsiteX171" fmla="*/ 2180492 w 2559136"/>
              <a:gd name="connsiteY171" fmla="*/ 1034277 h 1535438"/>
              <a:gd name="connsiteX172" fmla="*/ 2189284 w 2559136"/>
              <a:gd name="connsiteY172" fmla="*/ 1087030 h 1535438"/>
              <a:gd name="connsiteX173" fmla="*/ 2198077 w 2559136"/>
              <a:gd name="connsiteY173" fmla="*/ 1218915 h 1535438"/>
              <a:gd name="connsiteX174" fmla="*/ 2206869 w 2559136"/>
              <a:gd name="connsiteY174" fmla="*/ 1298046 h 1535438"/>
              <a:gd name="connsiteX175" fmla="*/ 2224453 w 2559136"/>
              <a:gd name="connsiteY175" fmla="*/ 1429930 h 1535438"/>
              <a:gd name="connsiteX176" fmla="*/ 2242038 w 2559136"/>
              <a:gd name="connsiteY176" fmla="*/ 1377177 h 1535438"/>
              <a:gd name="connsiteX177" fmla="*/ 2259623 w 2559136"/>
              <a:gd name="connsiteY177" fmla="*/ 1324423 h 1535438"/>
              <a:gd name="connsiteX178" fmla="*/ 2268415 w 2559136"/>
              <a:gd name="connsiteY178" fmla="*/ 1254084 h 1535438"/>
              <a:gd name="connsiteX179" fmla="*/ 2294792 w 2559136"/>
              <a:gd name="connsiteY179" fmla="*/ 1201330 h 1535438"/>
              <a:gd name="connsiteX180" fmla="*/ 2303584 w 2559136"/>
              <a:gd name="connsiteY180" fmla="*/ 1148577 h 1535438"/>
              <a:gd name="connsiteX181" fmla="*/ 2321169 w 2559136"/>
              <a:gd name="connsiteY181" fmla="*/ 1087030 h 1535438"/>
              <a:gd name="connsiteX182" fmla="*/ 2329961 w 2559136"/>
              <a:gd name="connsiteY182" fmla="*/ 1016692 h 1535438"/>
              <a:gd name="connsiteX183" fmla="*/ 2347546 w 2559136"/>
              <a:gd name="connsiteY183" fmla="*/ 963938 h 1535438"/>
              <a:gd name="connsiteX184" fmla="*/ 2365130 w 2559136"/>
              <a:gd name="connsiteY184" fmla="*/ 1210123 h 1535438"/>
              <a:gd name="connsiteX185" fmla="*/ 2382715 w 2559136"/>
              <a:gd name="connsiteY185" fmla="*/ 1289254 h 1535438"/>
              <a:gd name="connsiteX186" fmla="*/ 2391507 w 2559136"/>
              <a:gd name="connsiteY186" fmla="*/ 1377177 h 1535438"/>
              <a:gd name="connsiteX187" fmla="*/ 2400300 w 2559136"/>
              <a:gd name="connsiteY187" fmla="*/ 1429930 h 1535438"/>
              <a:gd name="connsiteX188" fmla="*/ 2426677 w 2559136"/>
              <a:gd name="connsiteY188" fmla="*/ 1394761 h 1535438"/>
              <a:gd name="connsiteX189" fmla="*/ 2435469 w 2559136"/>
              <a:gd name="connsiteY189" fmla="*/ 1368384 h 1535438"/>
              <a:gd name="connsiteX190" fmla="*/ 2453053 w 2559136"/>
              <a:gd name="connsiteY190" fmla="*/ 1342007 h 1535438"/>
              <a:gd name="connsiteX191" fmla="*/ 2461846 w 2559136"/>
              <a:gd name="connsiteY191" fmla="*/ 1254084 h 1535438"/>
              <a:gd name="connsiteX192" fmla="*/ 2470638 w 2559136"/>
              <a:gd name="connsiteY192" fmla="*/ 1218915 h 1535438"/>
              <a:gd name="connsiteX193" fmla="*/ 2479430 w 2559136"/>
              <a:gd name="connsiteY193" fmla="*/ 1166161 h 1535438"/>
              <a:gd name="connsiteX194" fmla="*/ 2488223 w 2559136"/>
              <a:gd name="connsiteY194" fmla="*/ 1122200 h 1535438"/>
              <a:gd name="connsiteX195" fmla="*/ 2497015 w 2559136"/>
              <a:gd name="connsiteY195" fmla="*/ 1025484 h 1535438"/>
              <a:gd name="connsiteX196" fmla="*/ 2514600 w 2559136"/>
              <a:gd name="connsiteY196" fmla="*/ 1298046 h 1535438"/>
              <a:gd name="connsiteX197" fmla="*/ 2523392 w 2559136"/>
              <a:gd name="connsiteY197" fmla="*/ 1500269 h 1535438"/>
              <a:gd name="connsiteX198" fmla="*/ 2532184 w 2559136"/>
              <a:gd name="connsiteY198" fmla="*/ 1473892 h 1535438"/>
              <a:gd name="connsiteX199" fmla="*/ 2549769 w 2559136"/>
              <a:gd name="connsiteY199" fmla="*/ 1447515 h 1535438"/>
              <a:gd name="connsiteX200" fmla="*/ 2558561 w 2559136"/>
              <a:gd name="connsiteY200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96915 w 2559136"/>
              <a:gd name="connsiteY129" fmla="*/ 647415 h 1535438"/>
              <a:gd name="connsiteX130" fmla="*/ 1714500 w 2559136"/>
              <a:gd name="connsiteY130" fmla="*/ 840846 h 1535438"/>
              <a:gd name="connsiteX131" fmla="*/ 1705707 w 2559136"/>
              <a:gd name="connsiteY131" fmla="*/ 902392 h 1535438"/>
              <a:gd name="connsiteX132" fmla="*/ 1688123 w 2559136"/>
              <a:gd name="connsiteY132" fmla="*/ 972730 h 1535438"/>
              <a:gd name="connsiteX133" fmla="*/ 1705707 w 2559136"/>
              <a:gd name="connsiteY133" fmla="*/ 1254084 h 1535438"/>
              <a:gd name="connsiteX134" fmla="*/ 1714500 w 2559136"/>
              <a:gd name="connsiteY134" fmla="*/ 1289254 h 1535438"/>
              <a:gd name="connsiteX135" fmla="*/ 1758461 w 2559136"/>
              <a:gd name="connsiteY135" fmla="*/ 1122200 h 1535438"/>
              <a:gd name="connsiteX136" fmla="*/ 1767253 w 2559136"/>
              <a:gd name="connsiteY136" fmla="*/ 1095823 h 1535438"/>
              <a:gd name="connsiteX137" fmla="*/ 1776046 w 2559136"/>
              <a:gd name="connsiteY137" fmla="*/ 1060654 h 1535438"/>
              <a:gd name="connsiteX138" fmla="*/ 1793630 w 2559136"/>
              <a:gd name="connsiteY138" fmla="*/ 867223 h 1535438"/>
              <a:gd name="connsiteX139" fmla="*/ 1811215 w 2559136"/>
              <a:gd name="connsiteY139" fmla="*/ 832054 h 1535438"/>
              <a:gd name="connsiteX140" fmla="*/ 1837592 w 2559136"/>
              <a:gd name="connsiteY140" fmla="*/ 867223 h 1535438"/>
              <a:gd name="connsiteX141" fmla="*/ 1820007 w 2559136"/>
              <a:gd name="connsiteY141" fmla="*/ 1122200 h 1535438"/>
              <a:gd name="connsiteX142" fmla="*/ 1820007 w 2559136"/>
              <a:gd name="connsiteY142" fmla="*/ 1500269 h 1535438"/>
              <a:gd name="connsiteX143" fmla="*/ 1828800 w 2559136"/>
              <a:gd name="connsiteY143" fmla="*/ 1535438 h 1535438"/>
              <a:gd name="connsiteX144" fmla="*/ 1837592 w 2559136"/>
              <a:gd name="connsiteY144" fmla="*/ 1447515 h 1535438"/>
              <a:gd name="connsiteX145" fmla="*/ 1855177 w 2559136"/>
              <a:gd name="connsiteY145" fmla="*/ 1342007 h 1535438"/>
              <a:gd name="connsiteX146" fmla="*/ 1863969 w 2559136"/>
              <a:gd name="connsiteY146" fmla="*/ 1262877 h 1535438"/>
              <a:gd name="connsiteX147" fmla="*/ 1872761 w 2559136"/>
              <a:gd name="connsiteY147" fmla="*/ 1087030 h 1535438"/>
              <a:gd name="connsiteX148" fmla="*/ 1881553 w 2559136"/>
              <a:gd name="connsiteY148" fmla="*/ 1060654 h 1535438"/>
              <a:gd name="connsiteX149" fmla="*/ 1899138 w 2559136"/>
              <a:gd name="connsiteY149" fmla="*/ 963938 h 1535438"/>
              <a:gd name="connsiteX150" fmla="*/ 1916723 w 2559136"/>
              <a:gd name="connsiteY150" fmla="*/ 1350800 h 1535438"/>
              <a:gd name="connsiteX151" fmla="*/ 1925515 w 2559136"/>
              <a:gd name="connsiteY151" fmla="*/ 1421138 h 1535438"/>
              <a:gd name="connsiteX152" fmla="*/ 1934307 w 2559136"/>
              <a:gd name="connsiteY152" fmla="*/ 1333215 h 1535438"/>
              <a:gd name="connsiteX153" fmla="*/ 1943100 w 2559136"/>
              <a:gd name="connsiteY153" fmla="*/ 1210123 h 1535438"/>
              <a:gd name="connsiteX154" fmla="*/ 1951892 w 2559136"/>
              <a:gd name="connsiteY154" fmla="*/ 1148577 h 1535438"/>
              <a:gd name="connsiteX155" fmla="*/ 1969477 w 2559136"/>
              <a:gd name="connsiteY155" fmla="*/ 1183746 h 1535438"/>
              <a:gd name="connsiteX156" fmla="*/ 1987061 w 2559136"/>
              <a:gd name="connsiteY156" fmla="*/ 1421138 h 1535438"/>
              <a:gd name="connsiteX157" fmla="*/ 2013438 w 2559136"/>
              <a:gd name="connsiteY157" fmla="*/ 1315630 h 1535438"/>
              <a:gd name="connsiteX158" fmla="*/ 2022230 w 2559136"/>
              <a:gd name="connsiteY158" fmla="*/ 1289254 h 1535438"/>
              <a:gd name="connsiteX159" fmla="*/ 2039815 w 2559136"/>
              <a:gd name="connsiteY159" fmla="*/ 1227707 h 1535438"/>
              <a:gd name="connsiteX160" fmla="*/ 2057400 w 2559136"/>
              <a:gd name="connsiteY160" fmla="*/ 1306838 h 1535438"/>
              <a:gd name="connsiteX161" fmla="*/ 2074984 w 2559136"/>
              <a:gd name="connsiteY161" fmla="*/ 1429930 h 1535438"/>
              <a:gd name="connsiteX162" fmla="*/ 2083777 w 2559136"/>
              <a:gd name="connsiteY162" fmla="*/ 1500269 h 1535438"/>
              <a:gd name="connsiteX163" fmla="*/ 2092569 w 2559136"/>
              <a:gd name="connsiteY163" fmla="*/ 1456307 h 1535438"/>
              <a:gd name="connsiteX164" fmla="*/ 2101361 w 2559136"/>
              <a:gd name="connsiteY164" fmla="*/ 1429930 h 1535438"/>
              <a:gd name="connsiteX165" fmla="*/ 2127738 w 2559136"/>
              <a:gd name="connsiteY165" fmla="*/ 1289254 h 1535438"/>
              <a:gd name="connsiteX166" fmla="*/ 2136530 w 2559136"/>
              <a:gd name="connsiteY166" fmla="*/ 1201330 h 1535438"/>
              <a:gd name="connsiteX167" fmla="*/ 2145323 w 2559136"/>
              <a:gd name="connsiteY167" fmla="*/ 1122200 h 1535438"/>
              <a:gd name="connsiteX168" fmla="*/ 2154115 w 2559136"/>
              <a:gd name="connsiteY168" fmla="*/ 1025484 h 1535438"/>
              <a:gd name="connsiteX169" fmla="*/ 2171700 w 2559136"/>
              <a:gd name="connsiteY169" fmla="*/ 972730 h 1535438"/>
              <a:gd name="connsiteX170" fmla="*/ 2180492 w 2559136"/>
              <a:gd name="connsiteY170" fmla="*/ 1034277 h 1535438"/>
              <a:gd name="connsiteX171" fmla="*/ 2189284 w 2559136"/>
              <a:gd name="connsiteY171" fmla="*/ 1087030 h 1535438"/>
              <a:gd name="connsiteX172" fmla="*/ 2198077 w 2559136"/>
              <a:gd name="connsiteY172" fmla="*/ 1218915 h 1535438"/>
              <a:gd name="connsiteX173" fmla="*/ 2206869 w 2559136"/>
              <a:gd name="connsiteY173" fmla="*/ 1298046 h 1535438"/>
              <a:gd name="connsiteX174" fmla="*/ 2224453 w 2559136"/>
              <a:gd name="connsiteY174" fmla="*/ 1429930 h 1535438"/>
              <a:gd name="connsiteX175" fmla="*/ 2242038 w 2559136"/>
              <a:gd name="connsiteY175" fmla="*/ 1377177 h 1535438"/>
              <a:gd name="connsiteX176" fmla="*/ 2259623 w 2559136"/>
              <a:gd name="connsiteY176" fmla="*/ 1324423 h 1535438"/>
              <a:gd name="connsiteX177" fmla="*/ 2268415 w 2559136"/>
              <a:gd name="connsiteY177" fmla="*/ 1254084 h 1535438"/>
              <a:gd name="connsiteX178" fmla="*/ 2294792 w 2559136"/>
              <a:gd name="connsiteY178" fmla="*/ 1201330 h 1535438"/>
              <a:gd name="connsiteX179" fmla="*/ 2303584 w 2559136"/>
              <a:gd name="connsiteY179" fmla="*/ 1148577 h 1535438"/>
              <a:gd name="connsiteX180" fmla="*/ 2321169 w 2559136"/>
              <a:gd name="connsiteY180" fmla="*/ 1087030 h 1535438"/>
              <a:gd name="connsiteX181" fmla="*/ 2329961 w 2559136"/>
              <a:gd name="connsiteY181" fmla="*/ 1016692 h 1535438"/>
              <a:gd name="connsiteX182" fmla="*/ 2347546 w 2559136"/>
              <a:gd name="connsiteY182" fmla="*/ 963938 h 1535438"/>
              <a:gd name="connsiteX183" fmla="*/ 2365130 w 2559136"/>
              <a:gd name="connsiteY183" fmla="*/ 1210123 h 1535438"/>
              <a:gd name="connsiteX184" fmla="*/ 2382715 w 2559136"/>
              <a:gd name="connsiteY184" fmla="*/ 1289254 h 1535438"/>
              <a:gd name="connsiteX185" fmla="*/ 2391507 w 2559136"/>
              <a:gd name="connsiteY185" fmla="*/ 1377177 h 1535438"/>
              <a:gd name="connsiteX186" fmla="*/ 2400300 w 2559136"/>
              <a:gd name="connsiteY186" fmla="*/ 1429930 h 1535438"/>
              <a:gd name="connsiteX187" fmla="*/ 2426677 w 2559136"/>
              <a:gd name="connsiteY187" fmla="*/ 1394761 h 1535438"/>
              <a:gd name="connsiteX188" fmla="*/ 2435469 w 2559136"/>
              <a:gd name="connsiteY188" fmla="*/ 1368384 h 1535438"/>
              <a:gd name="connsiteX189" fmla="*/ 2453053 w 2559136"/>
              <a:gd name="connsiteY189" fmla="*/ 1342007 h 1535438"/>
              <a:gd name="connsiteX190" fmla="*/ 2461846 w 2559136"/>
              <a:gd name="connsiteY190" fmla="*/ 1254084 h 1535438"/>
              <a:gd name="connsiteX191" fmla="*/ 2470638 w 2559136"/>
              <a:gd name="connsiteY191" fmla="*/ 1218915 h 1535438"/>
              <a:gd name="connsiteX192" fmla="*/ 2479430 w 2559136"/>
              <a:gd name="connsiteY192" fmla="*/ 1166161 h 1535438"/>
              <a:gd name="connsiteX193" fmla="*/ 2488223 w 2559136"/>
              <a:gd name="connsiteY193" fmla="*/ 1122200 h 1535438"/>
              <a:gd name="connsiteX194" fmla="*/ 2497015 w 2559136"/>
              <a:gd name="connsiteY194" fmla="*/ 1025484 h 1535438"/>
              <a:gd name="connsiteX195" fmla="*/ 2514600 w 2559136"/>
              <a:gd name="connsiteY195" fmla="*/ 1298046 h 1535438"/>
              <a:gd name="connsiteX196" fmla="*/ 2523392 w 2559136"/>
              <a:gd name="connsiteY196" fmla="*/ 1500269 h 1535438"/>
              <a:gd name="connsiteX197" fmla="*/ 2532184 w 2559136"/>
              <a:gd name="connsiteY197" fmla="*/ 1473892 h 1535438"/>
              <a:gd name="connsiteX198" fmla="*/ 2549769 w 2559136"/>
              <a:gd name="connsiteY198" fmla="*/ 1447515 h 1535438"/>
              <a:gd name="connsiteX199" fmla="*/ 2558561 w 2559136"/>
              <a:gd name="connsiteY199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96915 w 2559136"/>
              <a:gd name="connsiteY129" fmla="*/ 647415 h 1535438"/>
              <a:gd name="connsiteX130" fmla="*/ 1705707 w 2559136"/>
              <a:gd name="connsiteY130" fmla="*/ 902392 h 1535438"/>
              <a:gd name="connsiteX131" fmla="*/ 1688123 w 2559136"/>
              <a:gd name="connsiteY131" fmla="*/ 972730 h 1535438"/>
              <a:gd name="connsiteX132" fmla="*/ 1705707 w 2559136"/>
              <a:gd name="connsiteY132" fmla="*/ 1254084 h 1535438"/>
              <a:gd name="connsiteX133" fmla="*/ 1714500 w 2559136"/>
              <a:gd name="connsiteY133" fmla="*/ 1289254 h 1535438"/>
              <a:gd name="connsiteX134" fmla="*/ 1758461 w 2559136"/>
              <a:gd name="connsiteY134" fmla="*/ 1122200 h 1535438"/>
              <a:gd name="connsiteX135" fmla="*/ 1767253 w 2559136"/>
              <a:gd name="connsiteY135" fmla="*/ 1095823 h 1535438"/>
              <a:gd name="connsiteX136" fmla="*/ 1776046 w 2559136"/>
              <a:gd name="connsiteY136" fmla="*/ 1060654 h 1535438"/>
              <a:gd name="connsiteX137" fmla="*/ 1793630 w 2559136"/>
              <a:gd name="connsiteY137" fmla="*/ 867223 h 1535438"/>
              <a:gd name="connsiteX138" fmla="*/ 1811215 w 2559136"/>
              <a:gd name="connsiteY138" fmla="*/ 832054 h 1535438"/>
              <a:gd name="connsiteX139" fmla="*/ 1837592 w 2559136"/>
              <a:gd name="connsiteY139" fmla="*/ 867223 h 1535438"/>
              <a:gd name="connsiteX140" fmla="*/ 1820007 w 2559136"/>
              <a:gd name="connsiteY140" fmla="*/ 1122200 h 1535438"/>
              <a:gd name="connsiteX141" fmla="*/ 1820007 w 2559136"/>
              <a:gd name="connsiteY141" fmla="*/ 1500269 h 1535438"/>
              <a:gd name="connsiteX142" fmla="*/ 1828800 w 2559136"/>
              <a:gd name="connsiteY142" fmla="*/ 1535438 h 1535438"/>
              <a:gd name="connsiteX143" fmla="*/ 1837592 w 2559136"/>
              <a:gd name="connsiteY143" fmla="*/ 1447515 h 1535438"/>
              <a:gd name="connsiteX144" fmla="*/ 1855177 w 2559136"/>
              <a:gd name="connsiteY144" fmla="*/ 1342007 h 1535438"/>
              <a:gd name="connsiteX145" fmla="*/ 1863969 w 2559136"/>
              <a:gd name="connsiteY145" fmla="*/ 1262877 h 1535438"/>
              <a:gd name="connsiteX146" fmla="*/ 1872761 w 2559136"/>
              <a:gd name="connsiteY146" fmla="*/ 1087030 h 1535438"/>
              <a:gd name="connsiteX147" fmla="*/ 1881553 w 2559136"/>
              <a:gd name="connsiteY147" fmla="*/ 1060654 h 1535438"/>
              <a:gd name="connsiteX148" fmla="*/ 1899138 w 2559136"/>
              <a:gd name="connsiteY148" fmla="*/ 963938 h 1535438"/>
              <a:gd name="connsiteX149" fmla="*/ 1916723 w 2559136"/>
              <a:gd name="connsiteY149" fmla="*/ 1350800 h 1535438"/>
              <a:gd name="connsiteX150" fmla="*/ 1925515 w 2559136"/>
              <a:gd name="connsiteY150" fmla="*/ 1421138 h 1535438"/>
              <a:gd name="connsiteX151" fmla="*/ 1934307 w 2559136"/>
              <a:gd name="connsiteY151" fmla="*/ 1333215 h 1535438"/>
              <a:gd name="connsiteX152" fmla="*/ 1943100 w 2559136"/>
              <a:gd name="connsiteY152" fmla="*/ 1210123 h 1535438"/>
              <a:gd name="connsiteX153" fmla="*/ 1951892 w 2559136"/>
              <a:gd name="connsiteY153" fmla="*/ 1148577 h 1535438"/>
              <a:gd name="connsiteX154" fmla="*/ 1969477 w 2559136"/>
              <a:gd name="connsiteY154" fmla="*/ 1183746 h 1535438"/>
              <a:gd name="connsiteX155" fmla="*/ 1987061 w 2559136"/>
              <a:gd name="connsiteY155" fmla="*/ 1421138 h 1535438"/>
              <a:gd name="connsiteX156" fmla="*/ 2013438 w 2559136"/>
              <a:gd name="connsiteY156" fmla="*/ 1315630 h 1535438"/>
              <a:gd name="connsiteX157" fmla="*/ 2022230 w 2559136"/>
              <a:gd name="connsiteY157" fmla="*/ 1289254 h 1535438"/>
              <a:gd name="connsiteX158" fmla="*/ 2039815 w 2559136"/>
              <a:gd name="connsiteY158" fmla="*/ 1227707 h 1535438"/>
              <a:gd name="connsiteX159" fmla="*/ 2057400 w 2559136"/>
              <a:gd name="connsiteY159" fmla="*/ 1306838 h 1535438"/>
              <a:gd name="connsiteX160" fmla="*/ 2074984 w 2559136"/>
              <a:gd name="connsiteY160" fmla="*/ 1429930 h 1535438"/>
              <a:gd name="connsiteX161" fmla="*/ 2083777 w 2559136"/>
              <a:gd name="connsiteY161" fmla="*/ 1500269 h 1535438"/>
              <a:gd name="connsiteX162" fmla="*/ 2092569 w 2559136"/>
              <a:gd name="connsiteY162" fmla="*/ 1456307 h 1535438"/>
              <a:gd name="connsiteX163" fmla="*/ 2101361 w 2559136"/>
              <a:gd name="connsiteY163" fmla="*/ 1429930 h 1535438"/>
              <a:gd name="connsiteX164" fmla="*/ 2127738 w 2559136"/>
              <a:gd name="connsiteY164" fmla="*/ 1289254 h 1535438"/>
              <a:gd name="connsiteX165" fmla="*/ 2136530 w 2559136"/>
              <a:gd name="connsiteY165" fmla="*/ 1201330 h 1535438"/>
              <a:gd name="connsiteX166" fmla="*/ 2145323 w 2559136"/>
              <a:gd name="connsiteY166" fmla="*/ 1122200 h 1535438"/>
              <a:gd name="connsiteX167" fmla="*/ 2154115 w 2559136"/>
              <a:gd name="connsiteY167" fmla="*/ 1025484 h 1535438"/>
              <a:gd name="connsiteX168" fmla="*/ 2171700 w 2559136"/>
              <a:gd name="connsiteY168" fmla="*/ 972730 h 1535438"/>
              <a:gd name="connsiteX169" fmla="*/ 2180492 w 2559136"/>
              <a:gd name="connsiteY169" fmla="*/ 1034277 h 1535438"/>
              <a:gd name="connsiteX170" fmla="*/ 2189284 w 2559136"/>
              <a:gd name="connsiteY170" fmla="*/ 1087030 h 1535438"/>
              <a:gd name="connsiteX171" fmla="*/ 2198077 w 2559136"/>
              <a:gd name="connsiteY171" fmla="*/ 1218915 h 1535438"/>
              <a:gd name="connsiteX172" fmla="*/ 2206869 w 2559136"/>
              <a:gd name="connsiteY172" fmla="*/ 1298046 h 1535438"/>
              <a:gd name="connsiteX173" fmla="*/ 2224453 w 2559136"/>
              <a:gd name="connsiteY173" fmla="*/ 1429930 h 1535438"/>
              <a:gd name="connsiteX174" fmla="*/ 2242038 w 2559136"/>
              <a:gd name="connsiteY174" fmla="*/ 1377177 h 1535438"/>
              <a:gd name="connsiteX175" fmla="*/ 2259623 w 2559136"/>
              <a:gd name="connsiteY175" fmla="*/ 1324423 h 1535438"/>
              <a:gd name="connsiteX176" fmla="*/ 2268415 w 2559136"/>
              <a:gd name="connsiteY176" fmla="*/ 1254084 h 1535438"/>
              <a:gd name="connsiteX177" fmla="*/ 2294792 w 2559136"/>
              <a:gd name="connsiteY177" fmla="*/ 1201330 h 1535438"/>
              <a:gd name="connsiteX178" fmla="*/ 2303584 w 2559136"/>
              <a:gd name="connsiteY178" fmla="*/ 1148577 h 1535438"/>
              <a:gd name="connsiteX179" fmla="*/ 2321169 w 2559136"/>
              <a:gd name="connsiteY179" fmla="*/ 1087030 h 1535438"/>
              <a:gd name="connsiteX180" fmla="*/ 2329961 w 2559136"/>
              <a:gd name="connsiteY180" fmla="*/ 1016692 h 1535438"/>
              <a:gd name="connsiteX181" fmla="*/ 2347546 w 2559136"/>
              <a:gd name="connsiteY181" fmla="*/ 963938 h 1535438"/>
              <a:gd name="connsiteX182" fmla="*/ 2365130 w 2559136"/>
              <a:gd name="connsiteY182" fmla="*/ 1210123 h 1535438"/>
              <a:gd name="connsiteX183" fmla="*/ 2382715 w 2559136"/>
              <a:gd name="connsiteY183" fmla="*/ 1289254 h 1535438"/>
              <a:gd name="connsiteX184" fmla="*/ 2391507 w 2559136"/>
              <a:gd name="connsiteY184" fmla="*/ 1377177 h 1535438"/>
              <a:gd name="connsiteX185" fmla="*/ 2400300 w 2559136"/>
              <a:gd name="connsiteY185" fmla="*/ 1429930 h 1535438"/>
              <a:gd name="connsiteX186" fmla="*/ 2426677 w 2559136"/>
              <a:gd name="connsiteY186" fmla="*/ 1394761 h 1535438"/>
              <a:gd name="connsiteX187" fmla="*/ 2435469 w 2559136"/>
              <a:gd name="connsiteY187" fmla="*/ 1368384 h 1535438"/>
              <a:gd name="connsiteX188" fmla="*/ 2453053 w 2559136"/>
              <a:gd name="connsiteY188" fmla="*/ 1342007 h 1535438"/>
              <a:gd name="connsiteX189" fmla="*/ 2461846 w 2559136"/>
              <a:gd name="connsiteY189" fmla="*/ 1254084 h 1535438"/>
              <a:gd name="connsiteX190" fmla="*/ 2470638 w 2559136"/>
              <a:gd name="connsiteY190" fmla="*/ 1218915 h 1535438"/>
              <a:gd name="connsiteX191" fmla="*/ 2479430 w 2559136"/>
              <a:gd name="connsiteY191" fmla="*/ 1166161 h 1535438"/>
              <a:gd name="connsiteX192" fmla="*/ 2488223 w 2559136"/>
              <a:gd name="connsiteY192" fmla="*/ 1122200 h 1535438"/>
              <a:gd name="connsiteX193" fmla="*/ 2497015 w 2559136"/>
              <a:gd name="connsiteY193" fmla="*/ 1025484 h 1535438"/>
              <a:gd name="connsiteX194" fmla="*/ 2514600 w 2559136"/>
              <a:gd name="connsiteY194" fmla="*/ 1298046 h 1535438"/>
              <a:gd name="connsiteX195" fmla="*/ 2523392 w 2559136"/>
              <a:gd name="connsiteY195" fmla="*/ 1500269 h 1535438"/>
              <a:gd name="connsiteX196" fmla="*/ 2532184 w 2559136"/>
              <a:gd name="connsiteY196" fmla="*/ 1473892 h 1535438"/>
              <a:gd name="connsiteX197" fmla="*/ 2549769 w 2559136"/>
              <a:gd name="connsiteY197" fmla="*/ 1447515 h 1535438"/>
              <a:gd name="connsiteX198" fmla="*/ 2558561 w 2559136"/>
              <a:gd name="connsiteY198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96915 w 2559136"/>
              <a:gd name="connsiteY129" fmla="*/ 647415 h 1535438"/>
              <a:gd name="connsiteX130" fmla="*/ 1688123 w 2559136"/>
              <a:gd name="connsiteY130" fmla="*/ 972730 h 1535438"/>
              <a:gd name="connsiteX131" fmla="*/ 1705707 w 2559136"/>
              <a:gd name="connsiteY131" fmla="*/ 1254084 h 1535438"/>
              <a:gd name="connsiteX132" fmla="*/ 1714500 w 2559136"/>
              <a:gd name="connsiteY132" fmla="*/ 1289254 h 1535438"/>
              <a:gd name="connsiteX133" fmla="*/ 1758461 w 2559136"/>
              <a:gd name="connsiteY133" fmla="*/ 1122200 h 1535438"/>
              <a:gd name="connsiteX134" fmla="*/ 1767253 w 2559136"/>
              <a:gd name="connsiteY134" fmla="*/ 1095823 h 1535438"/>
              <a:gd name="connsiteX135" fmla="*/ 1776046 w 2559136"/>
              <a:gd name="connsiteY135" fmla="*/ 1060654 h 1535438"/>
              <a:gd name="connsiteX136" fmla="*/ 1793630 w 2559136"/>
              <a:gd name="connsiteY136" fmla="*/ 867223 h 1535438"/>
              <a:gd name="connsiteX137" fmla="*/ 1811215 w 2559136"/>
              <a:gd name="connsiteY137" fmla="*/ 832054 h 1535438"/>
              <a:gd name="connsiteX138" fmla="*/ 1837592 w 2559136"/>
              <a:gd name="connsiteY138" fmla="*/ 867223 h 1535438"/>
              <a:gd name="connsiteX139" fmla="*/ 1820007 w 2559136"/>
              <a:gd name="connsiteY139" fmla="*/ 1122200 h 1535438"/>
              <a:gd name="connsiteX140" fmla="*/ 1820007 w 2559136"/>
              <a:gd name="connsiteY140" fmla="*/ 1500269 h 1535438"/>
              <a:gd name="connsiteX141" fmla="*/ 1828800 w 2559136"/>
              <a:gd name="connsiteY141" fmla="*/ 1535438 h 1535438"/>
              <a:gd name="connsiteX142" fmla="*/ 1837592 w 2559136"/>
              <a:gd name="connsiteY142" fmla="*/ 1447515 h 1535438"/>
              <a:gd name="connsiteX143" fmla="*/ 1855177 w 2559136"/>
              <a:gd name="connsiteY143" fmla="*/ 1342007 h 1535438"/>
              <a:gd name="connsiteX144" fmla="*/ 1863969 w 2559136"/>
              <a:gd name="connsiteY144" fmla="*/ 1262877 h 1535438"/>
              <a:gd name="connsiteX145" fmla="*/ 1872761 w 2559136"/>
              <a:gd name="connsiteY145" fmla="*/ 1087030 h 1535438"/>
              <a:gd name="connsiteX146" fmla="*/ 1881553 w 2559136"/>
              <a:gd name="connsiteY146" fmla="*/ 1060654 h 1535438"/>
              <a:gd name="connsiteX147" fmla="*/ 1899138 w 2559136"/>
              <a:gd name="connsiteY147" fmla="*/ 963938 h 1535438"/>
              <a:gd name="connsiteX148" fmla="*/ 1916723 w 2559136"/>
              <a:gd name="connsiteY148" fmla="*/ 1350800 h 1535438"/>
              <a:gd name="connsiteX149" fmla="*/ 1925515 w 2559136"/>
              <a:gd name="connsiteY149" fmla="*/ 1421138 h 1535438"/>
              <a:gd name="connsiteX150" fmla="*/ 1934307 w 2559136"/>
              <a:gd name="connsiteY150" fmla="*/ 1333215 h 1535438"/>
              <a:gd name="connsiteX151" fmla="*/ 1943100 w 2559136"/>
              <a:gd name="connsiteY151" fmla="*/ 1210123 h 1535438"/>
              <a:gd name="connsiteX152" fmla="*/ 1951892 w 2559136"/>
              <a:gd name="connsiteY152" fmla="*/ 1148577 h 1535438"/>
              <a:gd name="connsiteX153" fmla="*/ 1969477 w 2559136"/>
              <a:gd name="connsiteY153" fmla="*/ 1183746 h 1535438"/>
              <a:gd name="connsiteX154" fmla="*/ 1987061 w 2559136"/>
              <a:gd name="connsiteY154" fmla="*/ 1421138 h 1535438"/>
              <a:gd name="connsiteX155" fmla="*/ 2013438 w 2559136"/>
              <a:gd name="connsiteY155" fmla="*/ 1315630 h 1535438"/>
              <a:gd name="connsiteX156" fmla="*/ 2022230 w 2559136"/>
              <a:gd name="connsiteY156" fmla="*/ 1289254 h 1535438"/>
              <a:gd name="connsiteX157" fmla="*/ 2039815 w 2559136"/>
              <a:gd name="connsiteY157" fmla="*/ 1227707 h 1535438"/>
              <a:gd name="connsiteX158" fmla="*/ 2057400 w 2559136"/>
              <a:gd name="connsiteY158" fmla="*/ 1306838 h 1535438"/>
              <a:gd name="connsiteX159" fmla="*/ 2074984 w 2559136"/>
              <a:gd name="connsiteY159" fmla="*/ 1429930 h 1535438"/>
              <a:gd name="connsiteX160" fmla="*/ 2083777 w 2559136"/>
              <a:gd name="connsiteY160" fmla="*/ 1500269 h 1535438"/>
              <a:gd name="connsiteX161" fmla="*/ 2092569 w 2559136"/>
              <a:gd name="connsiteY161" fmla="*/ 1456307 h 1535438"/>
              <a:gd name="connsiteX162" fmla="*/ 2101361 w 2559136"/>
              <a:gd name="connsiteY162" fmla="*/ 1429930 h 1535438"/>
              <a:gd name="connsiteX163" fmla="*/ 2127738 w 2559136"/>
              <a:gd name="connsiteY163" fmla="*/ 1289254 h 1535438"/>
              <a:gd name="connsiteX164" fmla="*/ 2136530 w 2559136"/>
              <a:gd name="connsiteY164" fmla="*/ 1201330 h 1535438"/>
              <a:gd name="connsiteX165" fmla="*/ 2145323 w 2559136"/>
              <a:gd name="connsiteY165" fmla="*/ 1122200 h 1535438"/>
              <a:gd name="connsiteX166" fmla="*/ 2154115 w 2559136"/>
              <a:gd name="connsiteY166" fmla="*/ 1025484 h 1535438"/>
              <a:gd name="connsiteX167" fmla="*/ 2171700 w 2559136"/>
              <a:gd name="connsiteY167" fmla="*/ 972730 h 1535438"/>
              <a:gd name="connsiteX168" fmla="*/ 2180492 w 2559136"/>
              <a:gd name="connsiteY168" fmla="*/ 1034277 h 1535438"/>
              <a:gd name="connsiteX169" fmla="*/ 2189284 w 2559136"/>
              <a:gd name="connsiteY169" fmla="*/ 1087030 h 1535438"/>
              <a:gd name="connsiteX170" fmla="*/ 2198077 w 2559136"/>
              <a:gd name="connsiteY170" fmla="*/ 1218915 h 1535438"/>
              <a:gd name="connsiteX171" fmla="*/ 2206869 w 2559136"/>
              <a:gd name="connsiteY171" fmla="*/ 1298046 h 1535438"/>
              <a:gd name="connsiteX172" fmla="*/ 2224453 w 2559136"/>
              <a:gd name="connsiteY172" fmla="*/ 1429930 h 1535438"/>
              <a:gd name="connsiteX173" fmla="*/ 2242038 w 2559136"/>
              <a:gd name="connsiteY173" fmla="*/ 1377177 h 1535438"/>
              <a:gd name="connsiteX174" fmla="*/ 2259623 w 2559136"/>
              <a:gd name="connsiteY174" fmla="*/ 1324423 h 1535438"/>
              <a:gd name="connsiteX175" fmla="*/ 2268415 w 2559136"/>
              <a:gd name="connsiteY175" fmla="*/ 1254084 h 1535438"/>
              <a:gd name="connsiteX176" fmla="*/ 2294792 w 2559136"/>
              <a:gd name="connsiteY176" fmla="*/ 1201330 h 1535438"/>
              <a:gd name="connsiteX177" fmla="*/ 2303584 w 2559136"/>
              <a:gd name="connsiteY177" fmla="*/ 1148577 h 1535438"/>
              <a:gd name="connsiteX178" fmla="*/ 2321169 w 2559136"/>
              <a:gd name="connsiteY178" fmla="*/ 1087030 h 1535438"/>
              <a:gd name="connsiteX179" fmla="*/ 2329961 w 2559136"/>
              <a:gd name="connsiteY179" fmla="*/ 1016692 h 1535438"/>
              <a:gd name="connsiteX180" fmla="*/ 2347546 w 2559136"/>
              <a:gd name="connsiteY180" fmla="*/ 963938 h 1535438"/>
              <a:gd name="connsiteX181" fmla="*/ 2365130 w 2559136"/>
              <a:gd name="connsiteY181" fmla="*/ 1210123 h 1535438"/>
              <a:gd name="connsiteX182" fmla="*/ 2382715 w 2559136"/>
              <a:gd name="connsiteY182" fmla="*/ 1289254 h 1535438"/>
              <a:gd name="connsiteX183" fmla="*/ 2391507 w 2559136"/>
              <a:gd name="connsiteY183" fmla="*/ 1377177 h 1535438"/>
              <a:gd name="connsiteX184" fmla="*/ 2400300 w 2559136"/>
              <a:gd name="connsiteY184" fmla="*/ 1429930 h 1535438"/>
              <a:gd name="connsiteX185" fmla="*/ 2426677 w 2559136"/>
              <a:gd name="connsiteY185" fmla="*/ 1394761 h 1535438"/>
              <a:gd name="connsiteX186" fmla="*/ 2435469 w 2559136"/>
              <a:gd name="connsiteY186" fmla="*/ 1368384 h 1535438"/>
              <a:gd name="connsiteX187" fmla="*/ 2453053 w 2559136"/>
              <a:gd name="connsiteY187" fmla="*/ 1342007 h 1535438"/>
              <a:gd name="connsiteX188" fmla="*/ 2461846 w 2559136"/>
              <a:gd name="connsiteY188" fmla="*/ 1254084 h 1535438"/>
              <a:gd name="connsiteX189" fmla="*/ 2470638 w 2559136"/>
              <a:gd name="connsiteY189" fmla="*/ 1218915 h 1535438"/>
              <a:gd name="connsiteX190" fmla="*/ 2479430 w 2559136"/>
              <a:gd name="connsiteY190" fmla="*/ 1166161 h 1535438"/>
              <a:gd name="connsiteX191" fmla="*/ 2488223 w 2559136"/>
              <a:gd name="connsiteY191" fmla="*/ 1122200 h 1535438"/>
              <a:gd name="connsiteX192" fmla="*/ 2497015 w 2559136"/>
              <a:gd name="connsiteY192" fmla="*/ 1025484 h 1535438"/>
              <a:gd name="connsiteX193" fmla="*/ 2514600 w 2559136"/>
              <a:gd name="connsiteY193" fmla="*/ 1298046 h 1535438"/>
              <a:gd name="connsiteX194" fmla="*/ 2523392 w 2559136"/>
              <a:gd name="connsiteY194" fmla="*/ 1500269 h 1535438"/>
              <a:gd name="connsiteX195" fmla="*/ 2532184 w 2559136"/>
              <a:gd name="connsiteY195" fmla="*/ 1473892 h 1535438"/>
              <a:gd name="connsiteX196" fmla="*/ 2549769 w 2559136"/>
              <a:gd name="connsiteY196" fmla="*/ 1447515 h 1535438"/>
              <a:gd name="connsiteX197" fmla="*/ 2558561 w 2559136"/>
              <a:gd name="connsiteY197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88123 w 2559136"/>
              <a:gd name="connsiteY129" fmla="*/ 972730 h 1535438"/>
              <a:gd name="connsiteX130" fmla="*/ 1705707 w 2559136"/>
              <a:gd name="connsiteY130" fmla="*/ 1254084 h 1535438"/>
              <a:gd name="connsiteX131" fmla="*/ 1714500 w 2559136"/>
              <a:gd name="connsiteY131" fmla="*/ 1289254 h 1535438"/>
              <a:gd name="connsiteX132" fmla="*/ 1758461 w 2559136"/>
              <a:gd name="connsiteY132" fmla="*/ 1122200 h 1535438"/>
              <a:gd name="connsiteX133" fmla="*/ 1767253 w 2559136"/>
              <a:gd name="connsiteY133" fmla="*/ 1095823 h 1535438"/>
              <a:gd name="connsiteX134" fmla="*/ 1776046 w 2559136"/>
              <a:gd name="connsiteY134" fmla="*/ 1060654 h 1535438"/>
              <a:gd name="connsiteX135" fmla="*/ 1793630 w 2559136"/>
              <a:gd name="connsiteY135" fmla="*/ 867223 h 1535438"/>
              <a:gd name="connsiteX136" fmla="*/ 1811215 w 2559136"/>
              <a:gd name="connsiteY136" fmla="*/ 832054 h 1535438"/>
              <a:gd name="connsiteX137" fmla="*/ 1837592 w 2559136"/>
              <a:gd name="connsiteY137" fmla="*/ 867223 h 1535438"/>
              <a:gd name="connsiteX138" fmla="*/ 1820007 w 2559136"/>
              <a:gd name="connsiteY138" fmla="*/ 1122200 h 1535438"/>
              <a:gd name="connsiteX139" fmla="*/ 1820007 w 2559136"/>
              <a:gd name="connsiteY139" fmla="*/ 1500269 h 1535438"/>
              <a:gd name="connsiteX140" fmla="*/ 1828800 w 2559136"/>
              <a:gd name="connsiteY140" fmla="*/ 1535438 h 1535438"/>
              <a:gd name="connsiteX141" fmla="*/ 1837592 w 2559136"/>
              <a:gd name="connsiteY141" fmla="*/ 1447515 h 1535438"/>
              <a:gd name="connsiteX142" fmla="*/ 1855177 w 2559136"/>
              <a:gd name="connsiteY142" fmla="*/ 1342007 h 1535438"/>
              <a:gd name="connsiteX143" fmla="*/ 1863969 w 2559136"/>
              <a:gd name="connsiteY143" fmla="*/ 1262877 h 1535438"/>
              <a:gd name="connsiteX144" fmla="*/ 1872761 w 2559136"/>
              <a:gd name="connsiteY144" fmla="*/ 1087030 h 1535438"/>
              <a:gd name="connsiteX145" fmla="*/ 1881553 w 2559136"/>
              <a:gd name="connsiteY145" fmla="*/ 1060654 h 1535438"/>
              <a:gd name="connsiteX146" fmla="*/ 1899138 w 2559136"/>
              <a:gd name="connsiteY146" fmla="*/ 963938 h 1535438"/>
              <a:gd name="connsiteX147" fmla="*/ 1916723 w 2559136"/>
              <a:gd name="connsiteY147" fmla="*/ 1350800 h 1535438"/>
              <a:gd name="connsiteX148" fmla="*/ 1925515 w 2559136"/>
              <a:gd name="connsiteY148" fmla="*/ 1421138 h 1535438"/>
              <a:gd name="connsiteX149" fmla="*/ 1934307 w 2559136"/>
              <a:gd name="connsiteY149" fmla="*/ 1333215 h 1535438"/>
              <a:gd name="connsiteX150" fmla="*/ 1943100 w 2559136"/>
              <a:gd name="connsiteY150" fmla="*/ 1210123 h 1535438"/>
              <a:gd name="connsiteX151" fmla="*/ 1951892 w 2559136"/>
              <a:gd name="connsiteY151" fmla="*/ 1148577 h 1535438"/>
              <a:gd name="connsiteX152" fmla="*/ 1969477 w 2559136"/>
              <a:gd name="connsiteY152" fmla="*/ 1183746 h 1535438"/>
              <a:gd name="connsiteX153" fmla="*/ 1987061 w 2559136"/>
              <a:gd name="connsiteY153" fmla="*/ 1421138 h 1535438"/>
              <a:gd name="connsiteX154" fmla="*/ 2013438 w 2559136"/>
              <a:gd name="connsiteY154" fmla="*/ 1315630 h 1535438"/>
              <a:gd name="connsiteX155" fmla="*/ 2022230 w 2559136"/>
              <a:gd name="connsiteY155" fmla="*/ 1289254 h 1535438"/>
              <a:gd name="connsiteX156" fmla="*/ 2039815 w 2559136"/>
              <a:gd name="connsiteY156" fmla="*/ 1227707 h 1535438"/>
              <a:gd name="connsiteX157" fmla="*/ 2057400 w 2559136"/>
              <a:gd name="connsiteY157" fmla="*/ 1306838 h 1535438"/>
              <a:gd name="connsiteX158" fmla="*/ 2074984 w 2559136"/>
              <a:gd name="connsiteY158" fmla="*/ 1429930 h 1535438"/>
              <a:gd name="connsiteX159" fmla="*/ 2083777 w 2559136"/>
              <a:gd name="connsiteY159" fmla="*/ 1500269 h 1535438"/>
              <a:gd name="connsiteX160" fmla="*/ 2092569 w 2559136"/>
              <a:gd name="connsiteY160" fmla="*/ 1456307 h 1535438"/>
              <a:gd name="connsiteX161" fmla="*/ 2101361 w 2559136"/>
              <a:gd name="connsiteY161" fmla="*/ 1429930 h 1535438"/>
              <a:gd name="connsiteX162" fmla="*/ 2127738 w 2559136"/>
              <a:gd name="connsiteY162" fmla="*/ 1289254 h 1535438"/>
              <a:gd name="connsiteX163" fmla="*/ 2136530 w 2559136"/>
              <a:gd name="connsiteY163" fmla="*/ 1201330 h 1535438"/>
              <a:gd name="connsiteX164" fmla="*/ 2145323 w 2559136"/>
              <a:gd name="connsiteY164" fmla="*/ 1122200 h 1535438"/>
              <a:gd name="connsiteX165" fmla="*/ 2154115 w 2559136"/>
              <a:gd name="connsiteY165" fmla="*/ 1025484 h 1535438"/>
              <a:gd name="connsiteX166" fmla="*/ 2171700 w 2559136"/>
              <a:gd name="connsiteY166" fmla="*/ 972730 h 1535438"/>
              <a:gd name="connsiteX167" fmla="*/ 2180492 w 2559136"/>
              <a:gd name="connsiteY167" fmla="*/ 1034277 h 1535438"/>
              <a:gd name="connsiteX168" fmla="*/ 2189284 w 2559136"/>
              <a:gd name="connsiteY168" fmla="*/ 1087030 h 1535438"/>
              <a:gd name="connsiteX169" fmla="*/ 2198077 w 2559136"/>
              <a:gd name="connsiteY169" fmla="*/ 1218915 h 1535438"/>
              <a:gd name="connsiteX170" fmla="*/ 2206869 w 2559136"/>
              <a:gd name="connsiteY170" fmla="*/ 1298046 h 1535438"/>
              <a:gd name="connsiteX171" fmla="*/ 2224453 w 2559136"/>
              <a:gd name="connsiteY171" fmla="*/ 1429930 h 1535438"/>
              <a:gd name="connsiteX172" fmla="*/ 2242038 w 2559136"/>
              <a:gd name="connsiteY172" fmla="*/ 1377177 h 1535438"/>
              <a:gd name="connsiteX173" fmla="*/ 2259623 w 2559136"/>
              <a:gd name="connsiteY173" fmla="*/ 1324423 h 1535438"/>
              <a:gd name="connsiteX174" fmla="*/ 2268415 w 2559136"/>
              <a:gd name="connsiteY174" fmla="*/ 1254084 h 1535438"/>
              <a:gd name="connsiteX175" fmla="*/ 2294792 w 2559136"/>
              <a:gd name="connsiteY175" fmla="*/ 1201330 h 1535438"/>
              <a:gd name="connsiteX176" fmla="*/ 2303584 w 2559136"/>
              <a:gd name="connsiteY176" fmla="*/ 1148577 h 1535438"/>
              <a:gd name="connsiteX177" fmla="*/ 2321169 w 2559136"/>
              <a:gd name="connsiteY177" fmla="*/ 1087030 h 1535438"/>
              <a:gd name="connsiteX178" fmla="*/ 2329961 w 2559136"/>
              <a:gd name="connsiteY178" fmla="*/ 1016692 h 1535438"/>
              <a:gd name="connsiteX179" fmla="*/ 2347546 w 2559136"/>
              <a:gd name="connsiteY179" fmla="*/ 963938 h 1535438"/>
              <a:gd name="connsiteX180" fmla="*/ 2365130 w 2559136"/>
              <a:gd name="connsiteY180" fmla="*/ 1210123 h 1535438"/>
              <a:gd name="connsiteX181" fmla="*/ 2382715 w 2559136"/>
              <a:gd name="connsiteY181" fmla="*/ 1289254 h 1535438"/>
              <a:gd name="connsiteX182" fmla="*/ 2391507 w 2559136"/>
              <a:gd name="connsiteY182" fmla="*/ 1377177 h 1535438"/>
              <a:gd name="connsiteX183" fmla="*/ 2400300 w 2559136"/>
              <a:gd name="connsiteY183" fmla="*/ 1429930 h 1535438"/>
              <a:gd name="connsiteX184" fmla="*/ 2426677 w 2559136"/>
              <a:gd name="connsiteY184" fmla="*/ 1394761 h 1535438"/>
              <a:gd name="connsiteX185" fmla="*/ 2435469 w 2559136"/>
              <a:gd name="connsiteY185" fmla="*/ 1368384 h 1535438"/>
              <a:gd name="connsiteX186" fmla="*/ 2453053 w 2559136"/>
              <a:gd name="connsiteY186" fmla="*/ 1342007 h 1535438"/>
              <a:gd name="connsiteX187" fmla="*/ 2461846 w 2559136"/>
              <a:gd name="connsiteY187" fmla="*/ 1254084 h 1535438"/>
              <a:gd name="connsiteX188" fmla="*/ 2470638 w 2559136"/>
              <a:gd name="connsiteY188" fmla="*/ 1218915 h 1535438"/>
              <a:gd name="connsiteX189" fmla="*/ 2479430 w 2559136"/>
              <a:gd name="connsiteY189" fmla="*/ 1166161 h 1535438"/>
              <a:gd name="connsiteX190" fmla="*/ 2488223 w 2559136"/>
              <a:gd name="connsiteY190" fmla="*/ 1122200 h 1535438"/>
              <a:gd name="connsiteX191" fmla="*/ 2497015 w 2559136"/>
              <a:gd name="connsiteY191" fmla="*/ 1025484 h 1535438"/>
              <a:gd name="connsiteX192" fmla="*/ 2514600 w 2559136"/>
              <a:gd name="connsiteY192" fmla="*/ 1298046 h 1535438"/>
              <a:gd name="connsiteX193" fmla="*/ 2523392 w 2559136"/>
              <a:gd name="connsiteY193" fmla="*/ 1500269 h 1535438"/>
              <a:gd name="connsiteX194" fmla="*/ 2532184 w 2559136"/>
              <a:gd name="connsiteY194" fmla="*/ 1473892 h 1535438"/>
              <a:gd name="connsiteX195" fmla="*/ 2549769 w 2559136"/>
              <a:gd name="connsiteY195" fmla="*/ 1447515 h 1535438"/>
              <a:gd name="connsiteX196" fmla="*/ 2558561 w 2559136"/>
              <a:gd name="connsiteY196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88023 w 2559136"/>
              <a:gd name="connsiteY74" fmla="*/ 242969 h 1535438"/>
              <a:gd name="connsiteX75" fmla="*/ 879230 w 2559136"/>
              <a:gd name="connsiteY75" fmla="*/ 119877 h 1535438"/>
              <a:gd name="connsiteX76" fmla="*/ 888023 w 2559136"/>
              <a:gd name="connsiteY76" fmla="*/ 14369 h 1535438"/>
              <a:gd name="connsiteX77" fmla="*/ 896815 w 2559136"/>
              <a:gd name="connsiteY77" fmla="*/ 58330 h 1535438"/>
              <a:gd name="connsiteX78" fmla="*/ 914400 w 2559136"/>
              <a:gd name="connsiteY78" fmla="*/ 172630 h 1535438"/>
              <a:gd name="connsiteX79" fmla="*/ 940777 w 2559136"/>
              <a:gd name="connsiteY79" fmla="*/ 269346 h 1535438"/>
              <a:gd name="connsiteX80" fmla="*/ 949569 w 2559136"/>
              <a:gd name="connsiteY80" fmla="*/ 304515 h 1535438"/>
              <a:gd name="connsiteX81" fmla="*/ 958361 w 2559136"/>
              <a:gd name="connsiteY81" fmla="*/ 330892 h 1535438"/>
              <a:gd name="connsiteX82" fmla="*/ 984738 w 2559136"/>
              <a:gd name="connsiteY82" fmla="*/ 462777 h 1535438"/>
              <a:gd name="connsiteX83" fmla="*/ 993530 w 2559136"/>
              <a:gd name="connsiteY83" fmla="*/ 427607 h 1535438"/>
              <a:gd name="connsiteX84" fmla="*/ 1002323 w 2559136"/>
              <a:gd name="connsiteY84" fmla="*/ 401230 h 1535438"/>
              <a:gd name="connsiteX85" fmla="*/ 1019907 w 2559136"/>
              <a:gd name="connsiteY85" fmla="*/ 119877 h 1535438"/>
              <a:gd name="connsiteX86" fmla="*/ 1037492 w 2559136"/>
              <a:gd name="connsiteY86" fmla="*/ 58330 h 1535438"/>
              <a:gd name="connsiteX87" fmla="*/ 1046284 w 2559136"/>
              <a:gd name="connsiteY87" fmla="*/ 84707 h 1535438"/>
              <a:gd name="connsiteX88" fmla="*/ 1063869 w 2559136"/>
              <a:gd name="connsiteY88" fmla="*/ 234177 h 1535438"/>
              <a:gd name="connsiteX89" fmla="*/ 1081453 w 2559136"/>
              <a:gd name="connsiteY89" fmla="*/ 533115 h 1535438"/>
              <a:gd name="connsiteX90" fmla="*/ 1090246 w 2559136"/>
              <a:gd name="connsiteY90" fmla="*/ 585869 h 1535438"/>
              <a:gd name="connsiteX91" fmla="*/ 1107830 w 2559136"/>
              <a:gd name="connsiteY91" fmla="*/ 541907 h 1535438"/>
              <a:gd name="connsiteX92" fmla="*/ 1125415 w 2559136"/>
              <a:gd name="connsiteY92" fmla="*/ 471569 h 1535438"/>
              <a:gd name="connsiteX93" fmla="*/ 1134207 w 2559136"/>
              <a:gd name="connsiteY93" fmla="*/ 436400 h 1535438"/>
              <a:gd name="connsiteX94" fmla="*/ 1151792 w 2559136"/>
              <a:gd name="connsiteY94" fmla="*/ 366061 h 1535438"/>
              <a:gd name="connsiteX95" fmla="*/ 1169377 w 2559136"/>
              <a:gd name="connsiteY95" fmla="*/ 577077 h 1535438"/>
              <a:gd name="connsiteX96" fmla="*/ 1178169 w 2559136"/>
              <a:gd name="connsiteY96" fmla="*/ 708961 h 1535438"/>
              <a:gd name="connsiteX97" fmla="*/ 1186961 w 2559136"/>
              <a:gd name="connsiteY97" fmla="*/ 770507 h 1535438"/>
              <a:gd name="connsiteX98" fmla="*/ 1204546 w 2559136"/>
              <a:gd name="connsiteY98" fmla="*/ 893600 h 1535438"/>
              <a:gd name="connsiteX99" fmla="*/ 1239715 w 2559136"/>
              <a:gd name="connsiteY99" fmla="*/ 1025484 h 1535438"/>
              <a:gd name="connsiteX100" fmla="*/ 1257300 w 2559136"/>
              <a:gd name="connsiteY100" fmla="*/ 876015 h 1535438"/>
              <a:gd name="connsiteX101" fmla="*/ 1274884 w 2559136"/>
              <a:gd name="connsiteY101" fmla="*/ 436400 h 1535438"/>
              <a:gd name="connsiteX102" fmla="*/ 1301261 w 2559136"/>
              <a:gd name="connsiteY102" fmla="*/ 832054 h 1535438"/>
              <a:gd name="connsiteX103" fmla="*/ 1318846 w 2559136"/>
              <a:gd name="connsiteY103" fmla="*/ 911184 h 1535438"/>
              <a:gd name="connsiteX104" fmla="*/ 1310053 w 2559136"/>
              <a:gd name="connsiteY104" fmla="*/ 1122200 h 1535438"/>
              <a:gd name="connsiteX105" fmla="*/ 1318846 w 2559136"/>
              <a:gd name="connsiteY105" fmla="*/ 955146 h 1535438"/>
              <a:gd name="connsiteX106" fmla="*/ 1327638 w 2559136"/>
              <a:gd name="connsiteY106" fmla="*/ 726546 h 1535438"/>
              <a:gd name="connsiteX107" fmla="*/ 1362807 w 2559136"/>
              <a:gd name="connsiteY107" fmla="*/ 585869 h 1535438"/>
              <a:gd name="connsiteX108" fmla="*/ 1380392 w 2559136"/>
              <a:gd name="connsiteY108" fmla="*/ 550700 h 1535438"/>
              <a:gd name="connsiteX109" fmla="*/ 1389184 w 2559136"/>
              <a:gd name="connsiteY109" fmla="*/ 339684 h 1535438"/>
              <a:gd name="connsiteX110" fmla="*/ 1406769 w 2559136"/>
              <a:gd name="connsiteY110" fmla="*/ 374854 h 1535438"/>
              <a:gd name="connsiteX111" fmla="*/ 1415561 w 2559136"/>
              <a:gd name="connsiteY111" fmla="*/ 471569 h 1535438"/>
              <a:gd name="connsiteX112" fmla="*/ 1406769 w 2559136"/>
              <a:gd name="connsiteY112" fmla="*/ 665000 h 1535438"/>
              <a:gd name="connsiteX113" fmla="*/ 1424353 w 2559136"/>
              <a:gd name="connsiteY113" fmla="*/ 937561 h 1535438"/>
              <a:gd name="connsiteX114" fmla="*/ 1433146 w 2559136"/>
              <a:gd name="connsiteY114" fmla="*/ 999107 h 1535438"/>
              <a:gd name="connsiteX115" fmla="*/ 1441938 w 2559136"/>
              <a:gd name="connsiteY115" fmla="*/ 1051861 h 1535438"/>
              <a:gd name="connsiteX116" fmla="*/ 1450730 w 2559136"/>
              <a:gd name="connsiteY116" fmla="*/ 981523 h 1535438"/>
              <a:gd name="connsiteX117" fmla="*/ 1477107 w 2559136"/>
              <a:gd name="connsiteY117" fmla="*/ 858430 h 1535438"/>
              <a:gd name="connsiteX118" fmla="*/ 1512277 w 2559136"/>
              <a:gd name="connsiteY118" fmla="*/ 612246 h 1535438"/>
              <a:gd name="connsiteX119" fmla="*/ 1547446 w 2559136"/>
              <a:gd name="connsiteY119" fmla="*/ 357269 h 1535438"/>
              <a:gd name="connsiteX120" fmla="*/ 1556238 w 2559136"/>
              <a:gd name="connsiteY120" fmla="*/ 304515 h 1535438"/>
              <a:gd name="connsiteX121" fmla="*/ 1565030 w 2559136"/>
              <a:gd name="connsiteY121" fmla="*/ 339684 h 1535438"/>
              <a:gd name="connsiteX122" fmla="*/ 1573823 w 2559136"/>
              <a:gd name="connsiteY122" fmla="*/ 981523 h 1535438"/>
              <a:gd name="connsiteX123" fmla="*/ 1591407 w 2559136"/>
              <a:gd name="connsiteY123" fmla="*/ 911184 h 1535438"/>
              <a:gd name="connsiteX124" fmla="*/ 1608992 w 2559136"/>
              <a:gd name="connsiteY124" fmla="*/ 840846 h 1535438"/>
              <a:gd name="connsiteX125" fmla="*/ 1617784 w 2559136"/>
              <a:gd name="connsiteY125" fmla="*/ 796884 h 1535438"/>
              <a:gd name="connsiteX126" fmla="*/ 1644161 w 2559136"/>
              <a:gd name="connsiteY126" fmla="*/ 788092 h 1535438"/>
              <a:gd name="connsiteX127" fmla="*/ 1652953 w 2559136"/>
              <a:gd name="connsiteY127" fmla="*/ 761715 h 1535438"/>
              <a:gd name="connsiteX128" fmla="*/ 1688123 w 2559136"/>
              <a:gd name="connsiteY128" fmla="*/ 700169 h 1535438"/>
              <a:gd name="connsiteX129" fmla="*/ 1688123 w 2559136"/>
              <a:gd name="connsiteY129" fmla="*/ 972730 h 1535438"/>
              <a:gd name="connsiteX130" fmla="*/ 1705707 w 2559136"/>
              <a:gd name="connsiteY130" fmla="*/ 1254084 h 1535438"/>
              <a:gd name="connsiteX131" fmla="*/ 1714500 w 2559136"/>
              <a:gd name="connsiteY131" fmla="*/ 1289254 h 1535438"/>
              <a:gd name="connsiteX132" fmla="*/ 1758461 w 2559136"/>
              <a:gd name="connsiteY132" fmla="*/ 1122200 h 1535438"/>
              <a:gd name="connsiteX133" fmla="*/ 1767253 w 2559136"/>
              <a:gd name="connsiteY133" fmla="*/ 1095823 h 1535438"/>
              <a:gd name="connsiteX134" fmla="*/ 1776046 w 2559136"/>
              <a:gd name="connsiteY134" fmla="*/ 1060654 h 1535438"/>
              <a:gd name="connsiteX135" fmla="*/ 1793630 w 2559136"/>
              <a:gd name="connsiteY135" fmla="*/ 867223 h 1535438"/>
              <a:gd name="connsiteX136" fmla="*/ 1811215 w 2559136"/>
              <a:gd name="connsiteY136" fmla="*/ 832054 h 1535438"/>
              <a:gd name="connsiteX137" fmla="*/ 1820007 w 2559136"/>
              <a:gd name="connsiteY137" fmla="*/ 1122200 h 1535438"/>
              <a:gd name="connsiteX138" fmla="*/ 1820007 w 2559136"/>
              <a:gd name="connsiteY138" fmla="*/ 1500269 h 1535438"/>
              <a:gd name="connsiteX139" fmla="*/ 1828800 w 2559136"/>
              <a:gd name="connsiteY139" fmla="*/ 1535438 h 1535438"/>
              <a:gd name="connsiteX140" fmla="*/ 1837592 w 2559136"/>
              <a:gd name="connsiteY140" fmla="*/ 1447515 h 1535438"/>
              <a:gd name="connsiteX141" fmla="*/ 1855177 w 2559136"/>
              <a:gd name="connsiteY141" fmla="*/ 1342007 h 1535438"/>
              <a:gd name="connsiteX142" fmla="*/ 1863969 w 2559136"/>
              <a:gd name="connsiteY142" fmla="*/ 1262877 h 1535438"/>
              <a:gd name="connsiteX143" fmla="*/ 1872761 w 2559136"/>
              <a:gd name="connsiteY143" fmla="*/ 1087030 h 1535438"/>
              <a:gd name="connsiteX144" fmla="*/ 1881553 w 2559136"/>
              <a:gd name="connsiteY144" fmla="*/ 1060654 h 1535438"/>
              <a:gd name="connsiteX145" fmla="*/ 1899138 w 2559136"/>
              <a:gd name="connsiteY145" fmla="*/ 963938 h 1535438"/>
              <a:gd name="connsiteX146" fmla="*/ 1916723 w 2559136"/>
              <a:gd name="connsiteY146" fmla="*/ 1350800 h 1535438"/>
              <a:gd name="connsiteX147" fmla="*/ 1925515 w 2559136"/>
              <a:gd name="connsiteY147" fmla="*/ 1421138 h 1535438"/>
              <a:gd name="connsiteX148" fmla="*/ 1934307 w 2559136"/>
              <a:gd name="connsiteY148" fmla="*/ 1333215 h 1535438"/>
              <a:gd name="connsiteX149" fmla="*/ 1943100 w 2559136"/>
              <a:gd name="connsiteY149" fmla="*/ 1210123 h 1535438"/>
              <a:gd name="connsiteX150" fmla="*/ 1951892 w 2559136"/>
              <a:gd name="connsiteY150" fmla="*/ 1148577 h 1535438"/>
              <a:gd name="connsiteX151" fmla="*/ 1969477 w 2559136"/>
              <a:gd name="connsiteY151" fmla="*/ 1183746 h 1535438"/>
              <a:gd name="connsiteX152" fmla="*/ 1987061 w 2559136"/>
              <a:gd name="connsiteY152" fmla="*/ 1421138 h 1535438"/>
              <a:gd name="connsiteX153" fmla="*/ 2013438 w 2559136"/>
              <a:gd name="connsiteY153" fmla="*/ 1315630 h 1535438"/>
              <a:gd name="connsiteX154" fmla="*/ 2022230 w 2559136"/>
              <a:gd name="connsiteY154" fmla="*/ 1289254 h 1535438"/>
              <a:gd name="connsiteX155" fmla="*/ 2039815 w 2559136"/>
              <a:gd name="connsiteY155" fmla="*/ 1227707 h 1535438"/>
              <a:gd name="connsiteX156" fmla="*/ 2057400 w 2559136"/>
              <a:gd name="connsiteY156" fmla="*/ 1306838 h 1535438"/>
              <a:gd name="connsiteX157" fmla="*/ 2074984 w 2559136"/>
              <a:gd name="connsiteY157" fmla="*/ 1429930 h 1535438"/>
              <a:gd name="connsiteX158" fmla="*/ 2083777 w 2559136"/>
              <a:gd name="connsiteY158" fmla="*/ 1500269 h 1535438"/>
              <a:gd name="connsiteX159" fmla="*/ 2092569 w 2559136"/>
              <a:gd name="connsiteY159" fmla="*/ 1456307 h 1535438"/>
              <a:gd name="connsiteX160" fmla="*/ 2101361 w 2559136"/>
              <a:gd name="connsiteY160" fmla="*/ 1429930 h 1535438"/>
              <a:gd name="connsiteX161" fmla="*/ 2127738 w 2559136"/>
              <a:gd name="connsiteY161" fmla="*/ 1289254 h 1535438"/>
              <a:gd name="connsiteX162" fmla="*/ 2136530 w 2559136"/>
              <a:gd name="connsiteY162" fmla="*/ 1201330 h 1535438"/>
              <a:gd name="connsiteX163" fmla="*/ 2145323 w 2559136"/>
              <a:gd name="connsiteY163" fmla="*/ 1122200 h 1535438"/>
              <a:gd name="connsiteX164" fmla="*/ 2154115 w 2559136"/>
              <a:gd name="connsiteY164" fmla="*/ 1025484 h 1535438"/>
              <a:gd name="connsiteX165" fmla="*/ 2171700 w 2559136"/>
              <a:gd name="connsiteY165" fmla="*/ 972730 h 1535438"/>
              <a:gd name="connsiteX166" fmla="*/ 2180492 w 2559136"/>
              <a:gd name="connsiteY166" fmla="*/ 1034277 h 1535438"/>
              <a:gd name="connsiteX167" fmla="*/ 2189284 w 2559136"/>
              <a:gd name="connsiteY167" fmla="*/ 1087030 h 1535438"/>
              <a:gd name="connsiteX168" fmla="*/ 2198077 w 2559136"/>
              <a:gd name="connsiteY168" fmla="*/ 1218915 h 1535438"/>
              <a:gd name="connsiteX169" fmla="*/ 2206869 w 2559136"/>
              <a:gd name="connsiteY169" fmla="*/ 1298046 h 1535438"/>
              <a:gd name="connsiteX170" fmla="*/ 2224453 w 2559136"/>
              <a:gd name="connsiteY170" fmla="*/ 1429930 h 1535438"/>
              <a:gd name="connsiteX171" fmla="*/ 2242038 w 2559136"/>
              <a:gd name="connsiteY171" fmla="*/ 1377177 h 1535438"/>
              <a:gd name="connsiteX172" fmla="*/ 2259623 w 2559136"/>
              <a:gd name="connsiteY172" fmla="*/ 1324423 h 1535438"/>
              <a:gd name="connsiteX173" fmla="*/ 2268415 w 2559136"/>
              <a:gd name="connsiteY173" fmla="*/ 1254084 h 1535438"/>
              <a:gd name="connsiteX174" fmla="*/ 2294792 w 2559136"/>
              <a:gd name="connsiteY174" fmla="*/ 1201330 h 1535438"/>
              <a:gd name="connsiteX175" fmla="*/ 2303584 w 2559136"/>
              <a:gd name="connsiteY175" fmla="*/ 1148577 h 1535438"/>
              <a:gd name="connsiteX176" fmla="*/ 2321169 w 2559136"/>
              <a:gd name="connsiteY176" fmla="*/ 1087030 h 1535438"/>
              <a:gd name="connsiteX177" fmla="*/ 2329961 w 2559136"/>
              <a:gd name="connsiteY177" fmla="*/ 1016692 h 1535438"/>
              <a:gd name="connsiteX178" fmla="*/ 2347546 w 2559136"/>
              <a:gd name="connsiteY178" fmla="*/ 963938 h 1535438"/>
              <a:gd name="connsiteX179" fmla="*/ 2365130 w 2559136"/>
              <a:gd name="connsiteY179" fmla="*/ 1210123 h 1535438"/>
              <a:gd name="connsiteX180" fmla="*/ 2382715 w 2559136"/>
              <a:gd name="connsiteY180" fmla="*/ 1289254 h 1535438"/>
              <a:gd name="connsiteX181" fmla="*/ 2391507 w 2559136"/>
              <a:gd name="connsiteY181" fmla="*/ 1377177 h 1535438"/>
              <a:gd name="connsiteX182" fmla="*/ 2400300 w 2559136"/>
              <a:gd name="connsiteY182" fmla="*/ 1429930 h 1535438"/>
              <a:gd name="connsiteX183" fmla="*/ 2426677 w 2559136"/>
              <a:gd name="connsiteY183" fmla="*/ 1394761 h 1535438"/>
              <a:gd name="connsiteX184" fmla="*/ 2435469 w 2559136"/>
              <a:gd name="connsiteY184" fmla="*/ 1368384 h 1535438"/>
              <a:gd name="connsiteX185" fmla="*/ 2453053 w 2559136"/>
              <a:gd name="connsiteY185" fmla="*/ 1342007 h 1535438"/>
              <a:gd name="connsiteX186" fmla="*/ 2461846 w 2559136"/>
              <a:gd name="connsiteY186" fmla="*/ 1254084 h 1535438"/>
              <a:gd name="connsiteX187" fmla="*/ 2470638 w 2559136"/>
              <a:gd name="connsiteY187" fmla="*/ 1218915 h 1535438"/>
              <a:gd name="connsiteX188" fmla="*/ 2479430 w 2559136"/>
              <a:gd name="connsiteY188" fmla="*/ 1166161 h 1535438"/>
              <a:gd name="connsiteX189" fmla="*/ 2488223 w 2559136"/>
              <a:gd name="connsiteY189" fmla="*/ 1122200 h 1535438"/>
              <a:gd name="connsiteX190" fmla="*/ 2497015 w 2559136"/>
              <a:gd name="connsiteY190" fmla="*/ 1025484 h 1535438"/>
              <a:gd name="connsiteX191" fmla="*/ 2514600 w 2559136"/>
              <a:gd name="connsiteY191" fmla="*/ 1298046 h 1535438"/>
              <a:gd name="connsiteX192" fmla="*/ 2523392 w 2559136"/>
              <a:gd name="connsiteY192" fmla="*/ 1500269 h 1535438"/>
              <a:gd name="connsiteX193" fmla="*/ 2532184 w 2559136"/>
              <a:gd name="connsiteY193" fmla="*/ 1473892 h 1535438"/>
              <a:gd name="connsiteX194" fmla="*/ 2549769 w 2559136"/>
              <a:gd name="connsiteY194" fmla="*/ 1447515 h 1535438"/>
              <a:gd name="connsiteX195" fmla="*/ 2558561 w 2559136"/>
              <a:gd name="connsiteY195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88023 w 2559136"/>
              <a:gd name="connsiteY72" fmla="*/ 392438 h 1535438"/>
              <a:gd name="connsiteX73" fmla="*/ 905607 w 2559136"/>
              <a:gd name="connsiteY73" fmla="*/ 304515 h 1535438"/>
              <a:gd name="connsiteX74" fmla="*/ 879230 w 2559136"/>
              <a:gd name="connsiteY74" fmla="*/ 119877 h 1535438"/>
              <a:gd name="connsiteX75" fmla="*/ 888023 w 2559136"/>
              <a:gd name="connsiteY75" fmla="*/ 14369 h 1535438"/>
              <a:gd name="connsiteX76" fmla="*/ 896815 w 2559136"/>
              <a:gd name="connsiteY76" fmla="*/ 58330 h 1535438"/>
              <a:gd name="connsiteX77" fmla="*/ 914400 w 2559136"/>
              <a:gd name="connsiteY77" fmla="*/ 172630 h 1535438"/>
              <a:gd name="connsiteX78" fmla="*/ 940777 w 2559136"/>
              <a:gd name="connsiteY78" fmla="*/ 269346 h 1535438"/>
              <a:gd name="connsiteX79" fmla="*/ 949569 w 2559136"/>
              <a:gd name="connsiteY79" fmla="*/ 304515 h 1535438"/>
              <a:gd name="connsiteX80" fmla="*/ 958361 w 2559136"/>
              <a:gd name="connsiteY80" fmla="*/ 330892 h 1535438"/>
              <a:gd name="connsiteX81" fmla="*/ 984738 w 2559136"/>
              <a:gd name="connsiteY81" fmla="*/ 462777 h 1535438"/>
              <a:gd name="connsiteX82" fmla="*/ 993530 w 2559136"/>
              <a:gd name="connsiteY82" fmla="*/ 427607 h 1535438"/>
              <a:gd name="connsiteX83" fmla="*/ 1002323 w 2559136"/>
              <a:gd name="connsiteY83" fmla="*/ 401230 h 1535438"/>
              <a:gd name="connsiteX84" fmla="*/ 1019907 w 2559136"/>
              <a:gd name="connsiteY84" fmla="*/ 119877 h 1535438"/>
              <a:gd name="connsiteX85" fmla="*/ 1037492 w 2559136"/>
              <a:gd name="connsiteY85" fmla="*/ 58330 h 1535438"/>
              <a:gd name="connsiteX86" fmla="*/ 1046284 w 2559136"/>
              <a:gd name="connsiteY86" fmla="*/ 84707 h 1535438"/>
              <a:gd name="connsiteX87" fmla="*/ 1063869 w 2559136"/>
              <a:gd name="connsiteY87" fmla="*/ 234177 h 1535438"/>
              <a:gd name="connsiteX88" fmla="*/ 1081453 w 2559136"/>
              <a:gd name="connsiteY88" fmla="*/ 533115 h 1535438"/>
              <a:gd name="connsiteX89" fmla="*/ 1090246 w 2559136"/>
              <a:gd name="connsiteY89" fmla="*/ 585869 h 1535438"/>
              <a:gd name="connsiteX90" fmla="*/ 1107830 w 2559136"/>
              <a:gd name="connsiteY90" fmla="*/ 541907 h 1535438"/>
              <a:gd name="connsiteX91" fmla="*/ 1125415 w 2559136"/>
              <a:gd name="connsiteY91" fmla="*/ 471569 h 1535438"/>
              <a:gd name="connsiteX92" fmla="*/ 1134207 w 2559136"/>
              <a:gd name="connsiteY92" fmla="*/ 436400 h 1535438"/>
              <a:gd name="connsiteX93" fmla="*/ 1151792 w 2559136"/>
              <a:gd name="connsiteY93" fmla="*/ 366061 h 1535438"/>
              <a:gd name="connsiteX94" fmla="*/ 1169377 w 2559136"/>
              <a:gd name="connsiteY94" fmla="*/ 577077 h 1535438"/>
              <a:gd name="connsiteX95" fmla="*/ 1178169 w 2559136"/>
              <a:gd name="connsiteY95" fmla="*/ 708961 h 1535438"/>
              <a:gd name="connsiteX96" fmla="*/ 1186961 w 2559136"/>
              <a:gd name="connsiteY96" fmla="*/ 770507 h 1535438"/>
              <a:gd name="connsiteX97" fmla="*/ 1204546 w 2559136"/>
              <a:gd name="connsiteY97" fmla="*/ 893600 h 1535438"/>
              <a:gd name="connsiteX98" fmla="*/ 1239715 w 2559136"/>
              <a:gd name="connsiteY98" fmla="*/ 1025484 h 1535438"/>
              <a:gd name="connsiteX99" fmla="*/ 1257300 w 2559136"/>
              <a:gd name="connsiteY99" fmla="*/ 876015 h 1535438"/>
              <a:gd name="connsiteX100" fmla="*/ 1274884 w 2559136"/>
              <a:gd name="connsiteY100" fmla="*/ 436400 h 1535438"/>
              <a:gd name="connsiteX101" fmla="*/ 1301261 w 2559136"/>
              <a:gd name="connsiteY101" fmla="*/ 832054 h 1535438"/>
              <a:gd name="connsiteX102" fmla="*/ 1318846 w 2559136"/>
              <a:gd name="connsiteY102" fmla="*/ 911184 h 1535438"/>
              <a:gd name="connsiteX103" fmla="*/ 1310053 w 2559136"/>
              <a:gd name="connsiteY103" fmla="*/ 1122200 h 1535438"/>
              <a:gd name="connsiteX104" fmla="*/ 1318846 w 2559136"/>
              <a:gd name="connsiteY104" fmla="*/ 955146 h 1535438"/>
              <a:gd name="connsiteX105" fmla="*/ 1327638 w 2559136"/>
              <a:gd name="connsiteY105" fmla="*/ 726546 h 1535438"/>
              <a:gd name="connsiteX106" fmla="*/ 1362807 w 2559136"/>
              <a:gd name="connsiteY106" fmla="*/ 585869 h 1535438"/>
              <a:gd name="connsiteX107" fmla="*/ 1380392 w 2559136"/>
              <a:gd name="connsiteY107" fmla="*/ 550700 h 1535438"/>
              <a:gd name="connsiteX108" fmla="*/ 1389184 w 2559136"/>
              <a:gd name="connsiteY108" fmla="*/ 339684 h 1535438"/>
              <a:gd name="connsiteX109" fmla="*/ 1406769 w 2559136"/>
              <a:gd name="connsiteY109" fmla="*/ 374854 h 1535438"/>
              <a:gd name="connsiteX110" fmla="*/ 1415561 w 2559136"/>
              <a:gd name="connsiteY110" fmla="*/ 471569 h 1535438"/>
              <a:gd name="connsiteX111" fmla="*/ 1406769 w 2559136"/>
              <a:gd name="connsiteY111" fmla="*/ 665000 h 1535438"/>
              <a:gd name="connsiteX112" fmla="*/ 1424353 w 2559136"/>
              <a:gd name="connsiteY112" fmla="*/ 937561 h 1535438"/>
              <a:gd name="connsiteX113" fmla="*/ 1433146 w 2559136"/>
              <a:gd name="connsiteY113" fmla="*/ 999107 h 1535438"/>
              <a:gd name="connsiteX114" fmla="*/ 1441938 w 2559136"/>
              <a:gd name="connsiteY114" fmla="*/ 1051861 h 1535438"/>
              <a:gd name="connsiteX115" fmla="*/ 1450730 w 2559136"/>
              <a:gd name="connsiteY115" fmla="*/ 981523 h 1535438"/>
              <a:gd name="connsiteX116" fmla="*/ 1477107 w 2559136"/>
              <a:gd name="connsiteY116" fmla="*/ 858430 h 1535438"/>
              <a:gd name="connsiteX117" fmla="*/ 1512277 w 2559136"/>
              <a:gd name="connsiteY117" fmla="*/ 612246 h 1535438"/>
              <a:gd name="connsiteX118" fmla="*/ 1547446 w 2559136"/>
              <a:gd name="connsiteY118" fmla="*/ 357269 h 1535438"/>
              <a:gd name="connsiteX119" fmla="*/ 1556238 w 2559136"/>
              <a:gd name="connsiteY119" fmla="*/ 304515 h 1535438"/>
              <a:gd name="connsiteX120" fmla="*/ 1565030 w 2559136"/>
              <a:gd name="connsiteY120" fmla="*/ 339684 h 1535438"/>
              <a:gd name="connsiteX121" fmla="*/ 1573823 w 2559136"/>
              <a:gd name="connsiteY121" fmla="*/ 981523 h 1535438"/>
              <a:gd name="connsiteX122" fmla="*/ 1591407 w 2559136"/>
              <a:gd name="connsiteY122" fmla="*/ 911184 h 1535438"/>
              <a:gd name="connsiteX123" fmla="*/ 1608992 w 2559136"/>
              <a:gd name="connsiteY123" fmla="*/ 840846 h 1535438"/>
              <a:gd name="connsiteX124" fmla="*/ 1617784 w 2559136"/>
              <a:gd name="connsiteY124" fmla="*/ 796884 h 1535438"/>
              <a:gd name="connsiteX125" fmla="*/ 1644161 w 2559136"/>
              <a:gd name="connsiteY125" fmla="*/ 788092 h 1535438"/>
              <a:gd name="connsiteX126" fmla="*/ 1652953 w 2559136"/>
              <a:gd name="connsiteY126" fmla="*/ 761715 h 1535438"/>
              <a:gd name="connsiteX127" fmla="*/ 1688123 w 2559136"/>
              <a:gd name="connsiteY127" fmla="*/ 700169 h 1535438"/>
              <a:gd name="connsiteX128" fmla="*/ 1688123 w 2559136"/>
              <a:gd name="connsiteY128" fmla="*/ 972730 h 1535438"/>
              <a:gd name="connsiteX129" fmla="*/ 1705707 w 2559136"/>
              <a:gd name="connsiteY129" fmla="*/ 1254084 h 1535438"/>
              <a:gd name="connsiteX130" fmla="*/ 1714500 w 2559136"/>
              <a:gd name="connsiteY130" fmla="*/ 1289254 h 1535438"/>
              <a:gd name="connsiteX131" fmla="*/ 1758461 w 2559136"/>
              <a:gd name="connsiteY131" fmla="*/ 1122200 h 1535438"/>
              <a:gd name="connsiteX132" fmla="*/ 1767253 w 2559136"/>
              <a:gd name="connsiteY132" fmla="*/ 1095823 h 1535438"/>
              <a:gd name="connsiteX133" fmla="*/ 1776046 w 2559136"/>
              <a:gd name="connsiteY133" fmla="*/ 1060654 h 1535438"/>
              <a:gd name="connsiteX134" fmla="*/ 1793630 w 2559136"/>
              <a:gd name="connsiteY134" fmla="*/ 867223 h 1535438"/>
              <a:gd name="connsiteX135" fmla="*/ 1811215 w 2559136"/>
              <a:gd name="connsiteY135" fmla="*/ 832054 h 1535438"/>
              <a:gd name="connsiteX136" fmla="*/ 1820007 w 2559136"/>
              <a:gd name="connsiteY136" fmla="*/ 1122200 h 1535438"/>
              <a:gd name="connsiteX137" fmla="*/ 1820007 w 2559136"/>
              <a:gd name="connsiteY137" fmla="*/ 1500269 h 1535438"/>
              <a:gd name="connsiteX138" fmla="*/ 1828800 w 2559136"/>
              <a:gd name="connsiteY138" fmla="*/ 1535438 h 1535438"/>
              <a:gd name="connsiteX139" fmla="*/ 1837592 w 2559136"/>
              <a:gd name="connsiteY139" fmla="*/ 1447515 h 1535438"/>
              <a:gd name="connsiteX140" fmla="*/ 1855177 w 2559136"/>
              <a:gd name="connsiteY140" fmla="*/ 1342007 h 1535438"/>
              <a:gd name="connsiteX141" fmla="*/ 1863969 w 2559136"/>
              <a:gd name="connsiteY141" fmla="*/ 1262877 h 1535438"/>
              <a:gd name="connsiteX142" fmla="*/ 1872761 w 2559136"/>
              <a:gd name="connsiteY142" fmla="*/ 1087030 h 1535438"/>
              <a:gd name="connsiteX143" fmla="*/ 1881553 w 2559136"/>
              <a:gd name="connsiteY143" fmla="*/ 1060654 h 1535438"/>
              <a:gd name="connsiteX144" fmla="*/ 1899138 w 2559136"/>
              <a:gd name="connsiteY144" fmla="*/ 963938 h 1535438"/>
              <a:gd name="connsiteX145" fmla="*/ 1916723 w 2559136"/>
              <a:gd name="connsiteY145" fmla="*/ 1350800 h 1535438"/>
              <a:gd name="connsiteX146" fmla="*/ 1925515 w 2559136"/>
              <a:gd name="connsiteY146" fmla="*/ 1421138 h 1535438"/>
              <a:gd name="connsiteX147" fmla="*/ 1934307 w 2559136"/>
              <a:gd name="connsiteY147" fmla="*/ 1333215 h 1535438"/>
              <a:gd name="connsiteX148" fmla="*/ 1943100 w 2559136"/>
              <a:gd name="connsiteY148" fmla="*/ 1210123 h 1535438"/>
              <a:gd name="connsiteX149" fmla="*/ 1951892 w 2559136"/>
              <a:gd name="connsiteY149" fmla="*/ 1148577 h 1535438"/>
              <a:gd name="connsiteX150" fmla="*/ 1969477 w 2559136"/>
              <a:gd name="connsiteY150" fmla="*/ 1183746 h 1535438"/>
              <a:gd name="connsiteX151" fmla="*/ 1987061 w 2559136"/>
              <a:gd name="connsiteY151" fmla="*/ 1421138 h 1535438"/>
              <a:gd name="connsiteX152" fmla="*/ 2013438 w 2559136"/>
              <a:gd name="connsiteY152" fmla="*/ 1315630 h 1535438"/>
              <a:gd name="connsiteX153" fmla="*/ 2022230 w 2559136"/>
              <a:gd name="connsiteY153" fmla="*/ 1289254 h 1535438"/>
              <a:gd name="connsiteX154" fmla="*/ 2039815 w 2559136"/>
              <a:gd name="connsiteY154" fmla="*/ 1227707 h 1535438"/>
              <a:gd name="connsiteX155" fmla="*/ 2057400 w 2559136"/>
              <a:gd name="connsiteY155" fmla="*/ 1306838 h 1535438"/>
              <a:gd name="connsiteX156" fmla="*/ 2074984 w 2559136"/>
              <a:gd name="connsiteY156" fmla="*/ 1429930 h 1535438"/>
              <a:gd name="connsiteX157" fmla="*/ 2083777 w 2559136"/>
              <a:gd name="connsiteY157" fmla="*/ 1500269 h 1535438"/>
              <a:gd name="connsiteX158" fmla="*/ 2092569 w 2559136"/>
              <a:gd name="connsiteY158" fmla="*/ 1456307 h 1535438"/>
              <a:gd name="connsiteX159" fmla="*/ 2101361 w 2559136"/>
              <a:gd name="connsiteY159" fmla="*/ 1429930 h 1535438"/>
              <a:gd name="connsiteX160" fmla="*/ 2127738 w 2559136"/>
              <a:gd name="connsiteY160" fmla="*/ 1289254 h 1535438"/>
              <a:gd name="connsiteX161" fmla="*/ 2136530 w 2559136"/>
              <a:gd name="connsiteY161" fmla="*/ 1201330 h 1535438"/>
              <a:gd name="connsiteX162" fmla="*/ 2145323 w 2559136"/>
              <a:gd name="connsiteY162" fmla="*/ 1122200 h 1535438"/>
              <a:gd name="connsiteX163" fmla="*/ 2154115 w 2559136"/>
              <a:gd name="connsiteY163" fmla="*/ 1025484 h 1535438"/>
              <a:gd name="connsiteX164" fmla="*/ 2171700 w 2559136"/>
              <a:gd name="connsiteY164" fmla="*/ 972730 h 1535438"/>
              <a:gd name="connsiteX165" fmla="*/ 2180492 w 2559136"/>
              <a:gd name="connsiteY165" fmla="*/ 1034277 h 1535438"/>
              <a:gd name="connsiteX166" fmla="*/ 2189284 w 2559136"/>
              <a:gd name="connsiteY166" fmla="*/ 1087030 h 1535438"/>
              <a:gd name="connsiteX167" fmla="*/ 2198077 w 2559136"/>
              <a:gd name="connsiteY167" fmla="*/ 1218915 h 1535438"/>
              <a:gd name="connsiteX168" fmla="*/ 2206869 w 2559136"/>
              <a:gd name="connsiteY168" fmla="*/ 1298046 h 1535438"/>
              <a:gd name="connsiteX169" fmla="*/ 2224453 w 2559136"/>
              <a:gd name="connsiteY169" fmla="*/ 1429930 h 1535438"/>
              <a:gd name="connsiteX170" fmla="*/ 2242038 w 2559136"/>
              <a:gd name="connsiteY170" fmla="*/ 1377177 h 1535438"/>
              <a:gd name="connsiteX171" fmla="*/ 2259623 w 2559136"/>
              <a:gd name="connsiteY171" fmla="*/ 1324423 h 1535438"/>
              <a:gd name="connsiteX172" fmla="*/ 2268415 w 2559136"/>
              <a:gd name="connsiteY172" fmla="*/ 1254084 h 1535438"/>
              <a:gd name="connsiteX173" fmla="*/ 2294792 w 2559136"/>
              <a:gd name="connsiteY173" fmla="*/ 1201330 h 1535438"/>
              <a:gd name="connsiteX174" fmla="*/ 2303584 w 2559136"/>
              <a:gd name="connsiteY174" fmla="*/ 1148577 h 1535438"/>
              <a:gd name="connsiteX175" fmla="*/ 2321169 w 2559136"/>
              <a:gd name="connsiteY175" fmla="*/ 1087030 h 1535438"/>
              <a:gd name="connsiteX176" fmla="*/ 2329961 w 2559136"/>
              <a:gd name="connsiteY176" fmla="*/ 1016692 h 1535438"/>
              <a:gd name="connsiteX177" fmla="*/ 2347546 w 2559136"/>
              <a:gd name="connsiteY177" fmla="*/ 963938 h 1535438"/>
              <a:gd name="connsiteX178" fmla="*/ 2365130 w 2559136"/>
              <a:gd name="connsiteY178" fmla="*/ 1210123 h 1535438"/>
              <a:gd name="connsiteX179" fmla="*/ 2382715 w 2559136"/>
              <a:gd name="connsiteY179" fmla="*/ 1289254 h 1535438"/>
              <a:gd name="connsiteX180" fmla="*/ 2391507 w 2559136"/>
              <a:gd name="connsiteY180" fmla="*/ 1377177 h 1535438"/>
              <a:gd name="connsiteX181" fmla="*/ 2400300 w 2559136"/>
              <a:gd name="connsiteY181" fmla="*/ 1429930 h 1535438"/>
              <a:gd name="connsiteX182" fmla="*/ 2426677 w 2559136"/>
              <a:gd name="connsiteY182" fmla="*/ 1394761 h 1535438"/>
              <a:gd name="connsiteX183" fmla="*/ 2435469 w 2559136"/>
              <a:gd name="connsiteY183" fmla="*/ 1368384 h 1535438"/>
              <a:gd name="connsiteX184" fmla="*/ 2453053 w 2559136"/>
              <a:gd name="connsiteY184" fmla="*/ 1342007 h 1535438"/>
              <a:gd name="connsiteX185" fmla="*/ 2461846 w 2559136"/>
              <a:gd name="connsiteY185" fmla="*/ 1254084 h 1535438"/>
              <a:gd name="connsiteX186" fmla="*/ 2470638 w 2559136"/>
              <a:gd name="connsiteY186" fmla="*/ 1218915 h 1535438"/>
              <a:gd name="connsiteX187" fmla="*/ 2479430 w 2559136"/>
              <a:gd name="connsiteY187" fmla="*/ 1166161 h 1535438"/>
              <a:gd name="connsiteX188" fmla="*/ 2488223 w 2559136"/>
              <a:gd name="connsiteY188" fmla="*/ 1122200 h 1535438"/>
              <a:gd name="connsiteX189" fmla="*/ 2497015 w 2559136"/>
              <a:gd name="connsiteY189" fmla="*/ 1025484 h 1535438"/>
              <a:gd name="connsiteX190" fmla="*/ 2514600 w 2559136"/>
              <a:gd name="connsiteY190" fmla="*/ 1298046 h 1535438"/>
              <a:gd name="connsiteX191" fmla="*/ 2523392 w 2559136"/>
              <a:gd name="connsiteY191" fmla="*/ 1500269 h 1535438"/>
              <a:gd name="connsiteX192" fmla="*/ 2532184 w 2559136"/>
              <a:gd name="connsiteY192" fmla="*/ 1473892 h 1535438"/>
              <a:gd name="connsiteX193" fmla="*/ 2549769 w 2559136"/>
              <a:gd name="connsiteY193" fmla="*/ 1447515 h 1535438"/>
              <a:gd name="connsiteX194" fmla="*/ 2558561 w 2559136"/>
              <a:gd name="connsiteY194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905607 w 2559136"/>
              <a:gd name="connsiteY72" fmla="*/ 304515 h 1535438"/>
              <a:gd name="connsiteX73" fmla="*/ 879230 w 2559136"/>
              <a:gd name="connsiteY73" fmla="*/ 119877 h 1535438"/>
              <a:gd name="connsiteX74" fmla="*/ 888023 w 2559136"/>
              <a:gd name="connsiteY74" fmla="*/ 14369 h 1535438"/>
              <a:gd name="connsiteX75" fmla="*/ 896815 w 2559136"/>
              <a:gd name="connsiteY75" fmla="*/ 58330 h 1535438"/>
              <a:gd name="connsiteX76" fmla="*/ 914400 w 2559136"/>
              <a:gd name="connsiteY76" fmla="*/ 172630 h 1535438"/>
              <a:gd name="connsiteX77" fmla="*/ 940777 w 2559136"/>
              <a:gd name="connsiteY77" fmla="*/ 269346 h 1535438"/>
              <a:gd name="connsiteX78" fmla="*/ 949569 w 2559136"/>
              <a:gd name="connsiteY78" fmla="*/ 304515 h 1535438"/>
              <a:gd name="connsiteX79" fmla="*/ 958361 w 2559136"/>
              <a:gd name="connsiteY79" fmla="*/ 330892 h 1535438"/>
              <a:gd name="connsiteX80" fmla="*/ 984738 w 2559136"/>
              <a:gd name="connsiteY80" fmla="*/ 462777 h 1535438"/>
              <a:gd name="connsiteX81" fmla="*/ 993530 w 2559136"/>
              <a:gd name="connsiteY81" fmla="*/ 427607 h 1535438"/>
              <a:gd name="connsiteX82" fmla="*/ 1002323 w 2559136"/>
              <a:gd name="connsiteY82" fmla="*/ 401230 h 1535438"/>
              <a:gd name="connsiteX83" fmla="*/ 1019907 w 2559136"/>
              <a:gd name="connsiteY83" fmla="*/ 119877 h 1535438"/>
              <a:gd name="connsiteX84" fmla="*/ 1037492 w 2559136"/>
              <a:gd name="connsiteY84" fmla="*/ 58330 h 1535438"/>
              <a:gd name="connsiteX85" fmla="*/ 1046284 w 2559136"/>
              <a:gd name="connsiteY85" fmla="*/ 84707 h 1535438"/>
              <a:gd name="connsiteX86" fmla="*/ 1063869 w 2559136"/>
              <a:gd name="connsiteY86" fmla="*/ 234177 h 1535438"/>
              <a:gd name="connsiteX87" fmla="*/ 1081453 w 2559136"/>
              <a:gd name="connsiteY87" fmla="*/ 533115 h 1535438"/>
              <a:gd name="connsiteX88" fmla="*/ 1090246 w 2559136"/>
              <a:gd name="connsiteY88" fmla="*/ 585869 h 1535438"/>
              <a:gd name="connsiteX89" fmla="*/ 1107830 w 2559136"/>
              <a:gd name="connsiteY89" fmla="*/ 541907 h 1535438"/>
              <a:gd name="connsiteX90" fmla="*/ 1125415 w 2559136"/>
              <a:gd name="connsiteY90" fmla="*/ 471569 h 1535438"/>
              <a:gd name="connsiteX91" fmla="*/ 1134207 w 2559136"/>
              <a:gd name="connsiteY91" fmla="*/ 436400 h 1535438"/>
              <a:gd name="connsiteX92" fmla="*/ 1151792 w 2559136"/>
              <a:gd name="connsiteY92" fmla="*/ 366061 h 1535438"/>
              <a:gd name="connsiteX93" fmla="*/ 1169377 w 2559136"/>
              <a:gd name="connsiteY93" fmla="*/ 577077 h 1535438"/>
              <a:gd name="connsiteX94" fmla="*/ 1178169 w 2559136"/>
              <a:gd name="connsiteY94" fmla="*/ 708961 h 1535438"/>
              <a:gd name="connsiteX95" fmla="*/ 1186961 w 2559136"/>
              <a:gd name="connsiteY95" fmla="*/ 770507 h 1535438"/>
              <a:gd name="connsiteX96" fmla="*/ 1204546 w 2559136"/>
              <a:gd name="connsiteY96" fmla="*/ 893600 h 1535438"/>
              <a:gd name="connsiteX97" fmla="*/ 1239715 w 2559136"/>
              <a:gd name="connsiteY97" fmla="*/ 1025484 h 1535438"/>
              <a:gd name="connsiteX98" fmla="*/ 1257300 w 2559136"/>
              <a:gd name="connsiteY98" fmla="*/ 876015 h 1535438"/>
              <a:gd name="connsiteX99" fmla="*/ 1274884 w 2559136"/>
              <a:gd name="connsiteY99" fmla="*/ 436400 h 1535438"/>
              <a:gd name="connsiteX100" fmla="*/ 1301261 w 2559136"/>
              <a:gd name="connsiteY100" fmla="*/ 832054 h 1535438"/>
              <a:gd name="connsiteX101" fmla="*/ 1318846 w 2559136"/>
              <a:gd name="connsiteY101" fmla="*/ 911184 h 1535438"/>
              <a:gd name="connsiteX102" fmla="*/ 1310053 w 2559136"/>
              <a:gd name="connsiteY102" fmla="*/ 1122200 h 1535438"/>
              <a:gd name="connsiteX103" fmla="*/ 1318846 w 2559136"/>
              <a:gd name="connsiteY103" fmla="*/ 955146 h 1535438"/>
              <a:gd name="connsiteX104" fmla="*/ 1327638 w 2559136"/>
              <a:gd name="connsiteY104" fmla="*/ 726546 h 1535438"/>
              <a:gd name="connsiteX105" fmla="*/ 1362807 w 2559136"/>
              <a:gd name="connsiteY105" fmla="*/ 585869 h 1535438"/>
              <a:gd name="connsiteX106" fmla="*/ 1380392 w 2559136"/>
              <a:gd name="connsiteY106" fmla="*/ 550700 h 1535438"/>
              <a:gd name="connsiteX107" fmla="*/ 1389184 w 2559136"/>
              <a:gd name="connsiteY107" fmla="*/ 339684 h 1535438"/>
              <a:gd name="connsiteX108" fmla="*/ 1406769 w 2559136"/>
              <a:gd name="connsiteY108" fmla="*/ 374854 h 1535438"/>
              <a:gd name="connsiteX109" fmla="*/ 1415561 w 2559136"/>
              <a:gd name="connsiteY109" fmla="*/ 471569 h 1535438"/>
              <a:gd name="connsiteX110" fmla="*/ 1406769 w 2559136"/>
              <a:gd name="connsiteY110" fmla="*/ 665000 h 1535438"/>
              <a:gd name="connsiteX111" fmla="*/ 1424353 w 2559136"/>
              <a:gd name="connsiteY111" fmla="*/ 937561 h 1535438"/>
              <a:gd name="connsiteX112" fmla="*/ 1433146 w 2559136"/>
              <a:gd name="connsiteY112" fmla="*/ 999107 h 1535438"/>
              <a:gd name="connsiteX113" fmla="*/ 1441938 w 2559136"/>
              <a:gd name="connsiteY113" fmla="*/ 1051861 h 1535438"/>
              <a:gd name="connsiteX114" fmla="*/ 1450730 w 2559136"/>
              <a:gd name="connsiteY114" fmla="*/ 981523 h 1535438"/>
              <a:gd name="connsiteX115" fmla="*/ 1477107 w 2559136"/>
              <a:gd name="connsiteY115" fmla="*/ 858430 h 1535438"/>
              <a:gd name="connsiteX116" fmla="*/ 1512277 w 2559136"/>
              <a:gd name="connsiteY116" fmla="*/ 612246 h 1535438"/>
              <a:gd name="connsiteX117" fmla="*/ 1547446 w 2559136"/>
              <a:gd name="connsiteY117" fmla="*/ 357269 h 1535438"/>
              <a:gd name="connsiteX118" fmla="*/ 1556238 w 2559136"/>
              <a:gd name="connsiteY118" fmla="*/ 304515 h 1535438"/>
              <a:gd name="connsiteX119" fmla="*/ 1565030 w 2559136"/>
              <a:gd name="connsiteY119" fmla="*/ 339684 h 1535438"/>
              <a:gd name="connsiteX120" fmla="*/ 1573823 w 2559136"/>
              <a:gd name="connsiteY120" fmla="*/ 981523 h 1535438"/>
              <a:gd name="connsiteX121" fmla="*/ 1591407 w 2559136"/>
              <a:gd name="connsiteY121" fmla="*/ 911184 h 1535438"/>
              <a:gd name="connsiteX122" fmla="*/ 1608992 w 2559136"/>
              <a:gd name="connsiteY122" fmla="*/ 840846 h 1535438"/>
              <a:gd name="connsiteX123" fmla="*/ 1617784 w 2559136"/>
              <a:gd name="connsiteY123" fmla="*/ 796884 h 1535438"/>
              <a:gd name="connsiteX124" fmla="*/ 1644161 w 2559136"/>
              <a:gd name="connsiteY124" fmla="*/ 788092 h 1535438"/>
              <a:gd name="connsiteX125" fmla="*/ 1652953 w 2559136"/>
              <a:gd name="connsiteY125" fmla="*/ 761715 h 1535438"/>
              <a:gd name="connsiteX126" fmla="*/ 1688123 w 2559136"/>
              <a:gd name="connsiteY126" fmla="*/ 700169 h 1535438"/>
              <a:gd name="connsiteX127" fmla="*/ 1688123 w 2559136"/>
              <a:gd name="connsiteY127" fmla="*/ 972730 h 1535438"/>
              <a:gd name="connsiteX128" fmla="*/ 1705707 w 2559136"/>
              <a:gd name="connsiteY128" fmla="*/ 1254084 h 1535438"/>
              <a:gd name="connsiteX129" fmla="*/ 1714500 w 2559136"/>
              <a:gd name="connsiteY129" fmla="*/ 1289254 h 1535438"/>
              <a:gd name="connsiteX130" fmla="*/ 1758461 w 2559136"/>
              <a:gd name="connsiteY130" fmla="*/ 1122200 h 1535438"/>
              <a:gd name="connsiteX131" fmla="*/ 1767253 w 2559136"/>
              <a:gd name="connsiteY131" fmla="*/ 1095823 h 1535438"/>
              <a:gd name="connsiteX132" fmla="*/ 1776046 w 2559136"/>
              <a:gd name="connsiteY132" fmla="*/ 1060654 h 1535438"/>
              <a:gd name="connsiteX133" fmla="*/ 1793630 w 2559136"/>
              <a:gd name="connsiteY133" fmla="*/ 867223 h 1535438"/>
              <a:gd name="connsiteX134" fmla="*/ 1811215 w 2559136"/>
              <a:gd name="connsiteY134" fmla="*/ 832054 h 1535438"/>
              <a:gd name="connsiteX135" fmla="*/ 1820007 w 2559136"/>
              <a:gd name="connsiteY135" fmla="*/ 1122200 h 1535438"/>
              <a:gd name="connsiteX136" fmla="*/ 1820007 w 2559136"/>
              <a:gd name="connsiteY136" fmla="*/ 1500269 h 1535438"/>
              <a:gd name="connsiteX137" fmla="*/ 1828800 w 2559136"/>
              <a:gd name="connsiteY137" fmla="*/ 1535438 h 1535438"/>
              <a:gd name="connsiteX138" fmla="*/ 1837592 w 2559136"/>
              <a:gd name="connsiteY138" fmla="*/ 1447515 h 1535438"/>
              <a:gd name="connsiteX139" fmla="*/ 1855177 w 2559136"/>
              <a:gd name="connsiteY139" fmla="*/ 1342007 h 1535438"/>
              <a:gd name="connsiteX140" fmla="*/ 1863969 w 2559136"/>
              <a:gd name="connsiteY140" fmla="*/ 1262877 h 1535438"/>
              <a:gd name="connsiteX141" fmla="*/ 1872761 w 2559136"/>
              <a:gd name="connsiteY141" fmla="*/ 1087030 h 1535438"/>
              <a:gd name="connsiteX142" fmla="*/ 1881553 w 2559136"/>
              <a:gd name="connsiteY142" fmla="*/ 1060654 h 1535438"/>
              <a:gd name="connsiteX143" fmla="*/ 1899138 w 2559136"/>
              <a:gd name="connsiteY143" fmla="*/ 963938 h 1535438"/>
              <a:gd name="connsiteX144" fmla="*/ 1916723 w 2559136"/>
              <a:gd name="connsiteY144" fmla="*/ 1350800 h 1535438"/>
              <a:gd name="connsiteX145" fmla="*/ 1925515 w 2559136"/>
              <a:gd name="connsiteY145" fmla="*/ 1421138 h 1535438"/>
              <a:gd name="connsiteX146" fmla="*/ 1934307 w 2559136"/>
              <a:gd name="connsiteY146" fmla="*/ 1333215 h 1535438"/>
              <a:gd name="connsiteX147" fmla="*/ 1943100 w 2559136"/>
              <a:gd name="connsiteY147" fmla="*/ 1210123 h 1535438"/>
              <a:gd name="connsiteX148" fmla="*/ 1951892 w 2559136"/>
              <a:gd name="connsiteY148" fmla="*/ 1148577 h 1535438"/>
              <a:gd name="connsiteX149" fmla="*/ 1969477 w 2559136"/>
              <a:gd name="connsiteY149" fmla="*/ 1183746 h 1535438"/>
              <a:gd name="connsiteX150" fmla="*/ 1987061 w 2559136"/>
              <a:gd name="connsiteY150" fmla="*/ 1421138 h 1535438"/>
              <a:gd name="connsiteX151" fmla="*/ 2013438 w 2559136"/>
              <a:gd name="connsiteY151" fmla="*/ 1315630 h 1535438"/>
              <a:gd name="connsiteX152" fmla="*/ 2022230 w 2559136"/>
              <a:gd name="connsiteY152" fmla="*/ 1289254 h 1535438"/>
              <a:gd name="connsiteX153" fmla="*/ 2039815 w 2559136"/>
              <a:gd name="connsiteY153" fmla="*/ 1227707 h 1535438"/>
              <a:gd name="connsiteX154" fmla="*/ 2057400 w 2559136"/>
              <a:gd name="connsiteY154" fmla="*/ 1306838 h 1535438"/>
              <a:gd name="connsiteX155" fmla="*/ 2074984 w 2559136"/>
              <a:gd name="connsiteY155" fmla="*/ 1429930 h 1535438"/>
              <a:gd name="connsiteX156" fmla="*/ 2083777 w 2559136"/>
              <a:gd name="connsiteY156" fmla="*/ 1500269 h 1535438"/>
              <a:gd name="connsiteX157" fmla="*/ 2092569 w 2559136"/>
              <a:gd name="connsiteY157" fmla="*/ 1456307 h 1535438"/>
              <a:gd name="connsiteX158" fmla="*/ 2101361 w 2559136"/>
              <a:gd name="connsiteY158" fmla="*/ 1429930 h 1535438"/>
              <a:gd name="connsiteX159" fmla="*/ 2127738 w 2559136"/>
              <a:gd name="connsiteY159" fmla="*/ 1289254 h 1535438"/>
              <a:gd name="connsiteX160" fmla="*/ 2136530 w 2559136"/>
              <a:gd name="connsiteY160" fmla="*/ 1201330 h 1535438"/>
              <a:gd name="connsiteX161" fmla="*/ 2145323 w 2559136"/>
              <a:gd name="connsiteY161" fmla="*/ 1122200 h 1535438"/>
              <a:gd name="connsiteX162" fmla="*/ 2154115 w 2559136"/>
              <a:gd name="connsiteY162" fmla="*/ 1025484 h 1535438"/>
              <a:gd name="connsiteX163" fmla="*/ 2171700 w 2559136"/>
              <a:gd name="connsiteY163" fmla="*/ 972730 h 1535438"/>
              <a:gd name="connsiteX164" fmla="*/ 2180492 w 2559136"/>
              <a:gd name="connsiteY164" fmla="*/ 1034277 h 1535438"/>
              <a:gd name="connsiteX165" fmla="*/ 2189284 w 2559136"/>
              <a:gd name="connsiteY165" fmla="*/ 1087030 h 1535438"/>
              <a:gd name="connsiteX166" fmla="*/ 2198077 w 2559136"/>
              <a:gd name="connsiteY166" fmla="*/ 1218915 h 1535438"/>
              <a:gd name="connsiteX167" fmla="*/ 2206869 w 2559136"/>
              <a:gd name="connsiteY167" fmla="*/ 1298046 h 1535438"/>
              <a:gd name="connsiteX168" fmla="*/ 2224453 w 2559136"/>
              <a:gd name="connsiteY168" fmla="*/ 1429930 h 1535438"/>
              <a:gd name="connsiteX169" fmla="*/ 2242038 w 2559136"/>
              <a:gd name="connsiteY169" fmla="*/ 1377177 h 1535438"/>
              <a:gd name="connsiteX170" fmla="*/ 2259623 w 2559136"/>
              <a:gd name="connsiteY170" fmla="*/ 1324423 h 1535438"/>
              <a:gd name="connsiteX171" fmla="*/ 2268415 w 2559136"/>
              <a:gd name="connsiteY171" fmla="*/ 1254084 h 1535438"/>
              <a:gd name="connsiteX172" fmla="*/ 2294792 w 2559136"/>
              <a:gd name="connsiteY172" fmla="*/ 1201330 h 1535438"/>
              <a:gd name="connsiteX173" fmla="*/ 2303584 w 2559136"/>
              <a:gd name="connsiteY173" fmla="*/ 1148577 h 1535438"/>
              <a:gd name="connsiteX174" fmla="*/ 2321169 w 2559136"/>
              <a:gd name="connsiteY174" fmla="*/ 1087030 h 1535438"/>
              <a:gd name="connsiteX175" fmla="*/ 2329961 w 2559136"/>
              <a:gd name="connsiteY175" fmla="*/ 1016692 h 1535438"/>
              <a:gd name="connsiteX176" fmla="*/ 2347546 w 2559136"/>
              <a:gd name="connsiteY176" fmla="*/ 963938 h 1535438"/>
              <a:gd name="connsiteX177" fmla="*/ 2365130 w 2559136"/>
              <a:gd name="connsiteY177" fmla="*/ 1210123 h 1535438"/>
              <a:gd name="connsiteX178" fmla="*/ 2382715 w 2559136"/>
              <a:gd name="connsiteY178" fmla="*/ 1289254 h 1535438"/>
              <a:gd name="connsiteX179" fmla="*/ 2391507 w 2559136"/>
              <a:gd name="connsiteY179" fmla="*/ 1377177 h 1535438"/>
              <a:gd name="connsiteX180" fmla="*/ 2400300 w 2559136"/>
              <a:gd name="connsiteY180" fmla="*/ 1429930 h 1535438"/>
              <a:gd name="connsiteX181" fmla="*/ 2426677 w 2559136"/>
              <a:gd name="connsiteY181" fmla="*/ 1394761 h 1535438"/>
              <a:gd name="connsiteX182" fmla="*/ 2435469 w 2559136"/>
              <a:gd name="connsiteY182" fmla="*/ 1368384 h 1535438"/>
              <a:gd name="connsiteX183" fmla="*/ 2453053 w 2559136"/>
              <a:gd name="connsiteY183" fmla="*/ 1342007 h 1535438"/>
              <a:gd name="connsiteX184" fmla="*/ 2461846 w 2559136"/>
              <a:gd name="connsiteY184" fmla="*/ 1254084 h 1535438"/>
              <a:gd name="connsiteX185" fmla="*/ 2470638 w 2559136"/>
              <a:gd name="connsiteY185" fmla="*/ 1218915 h 1535438"/>
              <a:gd name="connsiteX186" fmla="*/ 2479430 w 2559136"/>
              <a:gd name="connsiteY186" fmla="*/ 1166161 h 1535438"/>
              <a:gd name="connsiteX187" fmla="*/ 2488223 w 2559136"/>
              <a:gd name="connsiteY187" fmla="*/ 1122200 h 1535438"/>
              <a:gd name="connsiteX188" fmla="*/ 2497015 w 2559136"/>
              <a:gd name="connsiteY188" fmla="*/ 1025484 h 1535438"/>
              <a:gd name="connsiteX189" fmla="*/ 2514600 w 2559136"/>
              <a:gd name="connsiteY189" fmla="*/ 1298046 h 1535438"/>
              <a:gd name="connsiteX190" fmla="*/ 2523392 w 2559136"/>
              <a:gd name="connsiteY190" fmla="*/ 1500269 h 1535438"/>
              <a:gd name="connsiteX191" fmla="*/ 2532184 w 2559136"/>
              <a:gd name="connsiteY191" fmla="*/ 1473892 h 1535438"/>
              <a:gd name="connsiteX192" fmla="*/ 2549769 w 2559136"/>
              <a:gd name="connsiteY192" fmla="*/ 1447515 h 1535438"/>
              <a:gd name="connsiteX193" fmla="*/ 2558561 w 2559136"/>
              <a:gd name="connsiteY193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905607 w 2559136"/>
              <a:gd name="connsiteY72" fmla="*/ 304515 h 1535438"/>
              <a:gd name="connsiteX73" fmla="*/ 879230 w 2559136"/>
              <a:gd name="connsiteY73" fmla="*/ 119877 h 1535438"/>
              <a:gd name="connsiteX74" fmla="*/ 888023 w 2559136"/>
              <a:gd name="connsiteY74" fmla="*/ 14369 h 1535438"/>
              <a:gd name="connsiteX75" fmla="*/ 896815 w 2559136"/>
              <a:gd name="connsiteY75" fmla="*/ 58330 h 1535438"/>
              <a:gd name="connsiteX76" fmla="*/ 914400 w 2559136"/>
              <a:gd name="connsiteY76" fmla="*/ 172630 h 1535438"/>
              <a:gd name="connsiteX77" fmla="*/ 949569 w 2559136"/>
              <a:gd name="connsiteY77" fmla="*/ 304515 h 1535438"/>
              <a:gd name="connsiteX78" fmla="*/ 958361 w 2559136"/>
              <a:gd name="connsiteY78" fmla="*/ 330892 h 1535438"/>
              <a:gd name="connsiteX79" fmla="*/ 984738 w 2559136"/>
              <a:gd name="connsiteY79" fmla="*/ 462777 h 1535438"/>
              <a:gd name="connsiteX80" fmla="*/ 993530 w 2559136"/>
              <a:gd name="connsiteY80" fmla="*/ 427607 h 1535438"/>
              <a:gd name="connsiteX81" fmla="*/ 1002323 w 2559136"/>
              <a:gd name="connsiteY81" fmla="*/ 401230 h 1535438"/>
              <a:gd name="connsiteX82" fmla="*/ 1019907 w 2559136"/>
              <a:gd name="connsiteY82" fmla="*/ 119877 h 1535438"/>
              <a:gd name="connsiteX83" fmla="*/ 1037492 w 2559136"/>
              <a:gd name="connsiteY83" fmla="*/ 58330 h 1535438"/>
              <a:gd name="connsiteX84" fmla="*/ 1046284 w 2559136"/>
              <a:gd name="connsiteY84" fmla="*/ 84707 h 1535438"/>
              <a:gd name="connsiteX85" fmla="*/ 1063869 w 2559136"/>
              <a:gd name="connsiteY85" fmla="*/ 234177 h 1535438"/>
              <a:gd name="connsiteX86" fmla="*/ 1081453 w 2559136"/>
              <a:gd name="connsiteY86" fmla="*/ 533115 h 1535438"/>
              <a:gd name="connsiteX87" fmla="*/ 1090246 w 2559136"/>
              <a:gd name="connsiteY87" fmla="*/ 585869 h 1535438"/>
              <a:gd name="connsiteX88" fmla="*/ 1107830 w 2559136"/>
              <a:gd name="connsiteY88" fmla="*/ 541907 h 1535438"/>
              <a:gd name="connsiteX89" fmla="*/ 1125415 w 2559136"/>
              <a:gd name="connsiteY89" fmla="*/ 471569 h 1535438"/>
              <a:gd name="connsiteX90" fmla="*/ 1134207 w 2559136"/>
              <a:gd name="connsiteY90" fmla="*/ 436400 h 1535438"/>
              <a:gd name="connsiteX91" fmla="*/ 1151792 w 2559136"/>
              <a:gd name="connsiteY91" fmla="*/ 366061 h 1535438"/>
              <a:gd name="connsiteX92" fmla="*/ 1169377 w 2559136"/>
              <a:gd name="connsiteY92" fmla="*/ 577077 h 1535438"/>
              <a:gd name="connsiteX93" fmla="*/ 1178169 w 2559136"/>
              <a:gd name="connsiteY93" fmla="*/ 708961 h 1535438"/>
              <a:gd name="connsiteX94" fmla="*/ 1186961 w 2559136"/>
              <a:gd name="connsiteY94" fmla="*/ 770507 h 1535438"/>
              <a:gd name="connsiteX95" fmla="*/ 1204546 w 2559136"/>
              <a:gd name="connsiteY95" fmla="*/ 893600 h 1535438"/>
              <a:gd name="connsiteX96" fmla="*/ 1239715 w 2559136"/>
              <a:gd name="connsiteY96" fmla="*/ 1025484 h 1535438"/>
              <a:gd name="connsiteX97" fmla="*/ 1257300 w 2559136"/>
              <a:gd name="connsiteY97" fmla="*/ 876015 h 1535438"/>
              <a:gd name="connsiteX98" fmla="*/ 1274884 w 2559136"/>
              <a:gd name="connsiteY98" fmla="*/ 436400 h 1535438"/>
              <a:gd name="connsiteX99" fmla="*/ 1301261 w 2559136"/>
              <a:gd name="connsiteY99" fmla="*/ 832054 h 1535438"/>
              <a:gd name="connsiteX100" fmla="*/ 1318846 w 2559136"/>
              <a:gd name="connsiteY100" fmla="*/ 911184 h 1535438"/>
              <a:gd name="connsiteX101" fmla="*/ 1310053 w 2559136"/>
              <a:gd name="connsiteY101" fmla="*/ 1122200 h 1535438"/>
              <a:gd name="connsiteX102" fmla="*/ 1318846 w 2559136"/>
              <a:gd name="connsiteY102" fmla="*/ 955146 h 1535438"/>
              <a:gd name="connsiteX103" fmla="*/ 1327638 w 2559136"/>
              <a:gd name="connsiteY103" fmla="*/ 726546 h 1535438"/>
              <a:gd name="connsiteX104" fmla="*/ 1362807 w 2559136"/>
              <a:gd name="connsiteY104" fmla="*/ 585869 h 1535438"/>
              <a:gd name="connsiteX105" fmla="*/ 1380392 w 2559136"/>
              <a:gd name="connsiteY105" fmla="*/ 550700 h 1535438"/>
              <a:gd name="connsiteX106" fmla="*/ 1389184 w 2559136"/>
              <a:gd name="connsiteY106" fmla="*/ 339684 h 1535438"/>
              <a:gd name="connsiteX107" fmla="*/ 1406769 w 2559136"/>
              <a:gd name="connsiteY107" fmla="*/ 374854 h 1535438"/>
              <a:gd name="connsiteX108" fmla="*/ 1415561 w 2559136"/>
              <a:gd name="connsiteY108" fmla="*/ 471569 h 1535438"/>
              <a:gd name="connsiteX109" fmla="*/ 1406769 w 2559136"/>
              <a:gd name="connsiteY109" fmla="*/ 665000 h 1535438"/>
              <a:gd name="connsiteX110" fmla="*/ 1424353 w 2559136"/>
              <a:gd name="connsiteY110" fmla="*/ 937561 h 1535438"/>
              <a:gd name="connsiteX111" fmla="*/ 1433146 w 2559136"/>
              <a:gd name="connsiteY111" fmla="*/ 999107 h 1535438"/>
              <a:gd name="connsiteX112" fmla="*/ 1441938 w 2559136"/>
              <a:gd name="connsiteY112" fmla="*/ 1051861 h 1535438"/>
              <a:gd name="connsiteX113" fmla="*/ 1450730 w 2559136"/>
              <a:gd name="connsiteY113" fmla="*/ 981523 h 1535438"/>
              <a:gd name="connsiteX114" fmla="*/ 1477107 w 2559136"/>
              <a:gd name="connsiteY114" fmla="*/ 858430 h 1535438"/>
              <a:gd name="connsiteX115" fmla="*/ 1512277 w 2559136"/>
              <a:gd name="connsiteY115" fmla="*/ 612246 h 1535438"/>
              <a:gd name="connsiteX116" fmla="*/ 1547446 w 2559136"/>
              <a:gd name="connsiteY116" fmla="*/ 357269 h 1535438"/>
              <a:gd name="connsiteX117" fmla="*/ 1556238 w 2559136"/>
              <a:gd name="connsiteY117" fmla="*/ 304515 h 1535438"/>
              <a:gd name="connsiteX118" fmla="*/ 1565030 w 2559136"/>
              <a:gd name="connsiteY118" fmla="*/ 339684 h 1535438"/>
              <a:gd name="connsiteX119" fmla="*/ 1573823 w 2559136"/>
              <a:gd name="connsiteY119" fmla="*/ 981523 h 1535438"/>
              <a:gd name="connsiteX120" fmla="*/ 1591407 w 2559136"/>
              <a:gd name="connsiteY120" fmla="*/ 911184 h 1535438"/>
              <a:gd name="connsiteX121" fmla="*/ 1608992 w 2559136"/>
              <a:gd name="connsiteY121" fmla="*/ 840846 h 1535438"/>
              <a:gd name="connsiteX122" fmla="*/ 1617784 w 2559136"/>
              <a:gd name="connsiteY122" fmla="*/ 796884 h 1535438"/>
              <a:gd name="connsiteX123" fmla="*/ 1644161 w 2559136"/>
              <a:gd name="connsiteY123" fmla="*/ 788092 h 1535438"/>
              <a:gd name="connsiteX124" fmla="*/ 1652953 w 2559136"/>
              <a:gd name="connsiteY124" fmla="*/ 761715 h 1535438"/>
              <a:gd name="connsiteX125" fmla="*/ 1688123 w 2559136"/>
              <a:gd name="connsiteY125" fmla="*/ 700169 h 1535438"/>
              <a:gd name="connsiteX126" fmla="*/ 1688123 w 2559136"/>
              <a:gd name="connsiteY126" fmla="*/ 972730 h 1535438"/>
              <a:gd name="connsiteX127" fmla="*/ 1705707 w 2559136"/>
              <a:gd name="connsiteY127" fmla="*/ 1254084 h 1535438"/>
              <a:gd name="connsiteX128" fmla="*/ 1714500 w 2559136"/>
              <a:gd name="connsiteY128" fmla="*/ 1289254 h 1535438"/>
              <a:gd name="connsiteX129" fmla="*/ 1758461 w 2559136"/>
              <a:gd name="connsiteY129" fmla="*/ 1122200 h 1535438"/>
              <a:gd name="connsiteX130" fmla="*/ 1767253 w 2559136"/>
              <a:gd name="connsiteY130" fmla="*/ 1095823 h 1535438"/>
              <a:gd name="connsiteX131" fmla="*/ 1776046 w 2559136"/>
              <a:gd name="connsiteY131" fmla="*/ 1060654 h 1535438"/>
              <a:gd name="connsiteX132" fmla="*/ 1793630 w 2559136"/>
              <a:gd name="connsiteY132" fmla="*/ 867223 h 1535438"/>
              <a:gd name="connsiteX133" fmla="*/ 1811215 w 2559136"/>
              <a:gd name="connsiteY133" fmla="*/ 832054 h 1535438"/>
              <a:gd name="connsiteX134" fmla="*/ 1820007 w 2559136"/>
              <a:gd name="connsiteY134" fmla="*/ 1122200 h 1535438"/>
              <a:gd name="connsiteX135" fmla="*/ 1820007 w 2559136"/>
              <a:gd name="connsiteY135" fmla="*/ 1500269 h 1535438"/>
              <a:gd name="connsiteX136" fmla="*/ 1828800 w 2559136"/>
              <a:gd name="connsiteY136" fmla="*/ 1535438 h 1535438"/>
              <a:gd name="connsiteX137" fmla="*/ 1837592 w 2559136"/>
              <a:gd name="connsiteY137" fmla="*/ 1447515 h 1535438"/>
              <a:gd name="connsiteX138" fmla="*/ 1855177 w 2559136"/>
              <a:gd name="connsiteY138" fmla="*/ 1342007 h 1535438"/>
              <a:gd name="connsiteX139" fmla="*/ 1863969 w 2559136"/>
              <a:gd name="connsiteY139" fmla="*/ 1262877 h 1535438"/>
              <a:gd name="connsiteX140" fmla="*/ 1872761 w 2559136"/>
              <a:gd name="connsiteY140" fmla="*/ 1087030 h 1535438"/>
              <a:gd name="connsiteX141" fmla="*/ 1881553 w 2559136"/>
              <a:gd name="connsiteY141" fmla="*/ 1060654 h 1535438"/>
              <a:gd name="connsiteX142" fmla="*/ 1899138 w 2559136"/>
              <a:gd name="connsiteY142" fmla="*/ 963938 h 1535438"/>
              <a:gd name="connsiteX143" fmla="*/ 1916723 w 2559136"/>
              <a:gd name="connsiteY143" fmla="*/ 1350800 h 1535438"/>
              <a:gd name="connsiteX144" fmla="*/ 1925515 w 2559136"/>
              <a:gd name="connsiteY144" fmla="*/ 1421138 h 1535438"/>
              <a:gd name="connsiteX145" fmla="*/ 1934307 w 2559136"/>
              <a:gd name="connsiteY145" fmla="*/ 1333215 h 1535438"/>
              <a:gd name="connsiteX146" fmla="*/ 1943100 w 2559136"/>
              <a:gd name="connsiteY146" fmla="*/ 1210123 h 1535438"/>
              <a:gd name="connsiteX147" fmla="*/ 1951892 w 2559136"/>
              <a:gd name="connsiteY147" fmla="*/ 1148577 h 1535438"/>
              <a:gd name="connsiteX148" fmla="*/ 1969477 w 2559136"/>
              <a:gd name="connsiteY148" fmla="*/ 1183746 h 1535438"/>
              <a:gd name="connsiteX149" fmla="*/ 1987061 w 2559136"/>
              <a:gd name="connsiteY149" fmla="*/ 1421138 h 1535438"/>
              <a:gd name="connsiteX150" fmla="*/ 2013438 w 2559136"/>
              <a:gd name="connsiteY150" fmla="*/ 1315630 h 1535438"/>
              <a:gd name="connsiteX151" fmla="*/ 2022230 w 2559136"/>
              <a:gd name="connsiteY151" fmla="*/ 1289254 h 1535438"/>
              <a:gd name="connsiteX152" fmla="*/ 2039815 w 2559136"/>
              <a:gd name="connsiteY152" fmla="*/ 1227707 h 1535438"/>
              <a:gd name="connsiteX153" fmla="*/ 2057400 w 2559136"/>
              <a:gd name="connsiteY153" fmla="*/ 1306838 h 1535438"/>
              <a:gd name="connsiteX154" fmla="*/ 2074984 w 2559136"/>
              <a:gd name="connsiteY154" fmla="*/ 1429930 h 1535438"/>
              <a:gd name="connsiteX155" fmla="*/ 2083777 w 2559136"/>
              <a:gd name="connsiteY155" fmla="*/ 1500269 h 1535438"/>
              <a:gd name="connsiteX156" fmla="*/ 2092569 w 2559136"/>
              <a:gd name="connsiteY156" fmla="*/ 1456307 h 1535438"/>
              <a:gd name="connsiteX157" fmla="*/ 2101361 w 2559136"/>
              <a:gd name="connsiteY157" fmla="*/ 1429930 h 1535438"/>
              <a:gd name="connsiteX158" fmla="*/ 2127738 w 2559136"/>
              <a:gd name="connsiteY158" fmla="*/ 1289254 h 1535438"/>
              <a:gd name="connsiteX159" fmla="*/ 2136530 w 2559136"/>
              <a:gd name="connsiteY159" fmla="*/ 1201330 h 1535438"/>
              <a:gd name="connsiteX160" fmla="*/ 2145323 w 2559136"/>
              <a:gd name="connsiteY160" fmla="*/ 1122200 h 1535438"/>
              <a:gd name="connsiteX161" fmla="*/ 2154115 w 2559136"/>
              <a:gd name="connsiteY161" fmla="*/ 1025484 h 1535438"/>
              <a:gd name="connsiteX162" fmla="*/ 2171700 w 2559136"/>
              <a:gd name="connsiteY162" fmla="*/ 972730 h 1535438"/>
              <a:gd name="connsiteX163" fmla="*/ 2180492 w 2559136"/>
              <a:gd name="connsiteY163" fmla="*/ 1034277 h 1535438"/>
              <a:gd name="connsiteX164" fmla="*/ 2189284 w 2559136"/>
              <a:gd name="connsiteY164" fmla="*/ 1087030 h 1535438"/>
              <a:gd name="connsiteX165" fmla="*/ 2198077 w 2559136"/>
              <a:gd name="connsiteY165" fmla="*/ 1218915 h 1535438"/>
              <a:gd name="connsiteX166" fmla="*/ 2206869 w 2559136"/>
              <a:gd name="connsiteY166" fmla="*/ 1298046 h 1535438"/>
              <a:gd name="connsiteX167" fmla="*/ 2224453 w 2559136"/>
              <a:gd name="connsiteY167" fmla="*/ 1429930 h 1535438"/>
              <a:gd name="connsiteX168" fmla="*/ 2242038 w 2559136"/>
              <a:gd name="connsiteY168" fmla="*/ 1377177 h 1535438"/>
              <a:gd name="connsiteX169" fmla="*/ 2259623 w 2559136"/>
              <a:gd name="connsiteY169" fmla="*/ 1324423 h 1535438"/>
              <a:gd name="connsiteX170" fmla="*/ 2268415 w 2559136"/>
              <a:gd name="connsiteY170" fmla="*/ 1254084 h 1535438"/>
              <a:gd name="connsiteX171" fmla="*/ 2294792 w 2559136"/>
              <a:gd name="connsiteY171" fmla="*/ 1201330 h 1535438"/>
              <a:gd name="connsiteX172" fmla="*/ 2303584 w 2559136"/>
              <a:gd name="connsiteY172" fmla="*/ 1148577 h 1535438"/>
              <a:gd name="connsiteX173" fmla="*/ 2321169 w 2559136"/>
              <a:gd name="connsiteY173" fmla="*/ 1087030 h 1535438"/>
              <a:gd name="connsiteX174" fmla="*/ 2329961 w 2559136"/>
              <a:gd name="connsiteY174" fmla="*/ 1016692 h 1535438"/>
              <a:gd name="connsiteX175" fmla="*/ 2347546 w 2559136"/>
              <a:gd name="connsiteY175" fmla="*/ 963938 h 1535438"/>
              <a:gd name="connsiteX176" fmla="*/ 2365130 w 2559136"/>
              <a:gd name="connsiteY176" fmla="*/ 1210123 h 1535438"/>
              <a:gd name="connsiteX177" fmla="*/ 2382715 w 2559136"/>
              <a:gd name="connsiteY177" fmla="*/ 1289254 h 1535438"/>
              <a:gd name="connsiteX178" fmla="*/ 2391507 w 2559136"/>
              <a:gd name="connsiteY178" fmla="*/ 1377177 h 1535438"/>
              <a:gd name="connsiteX179" fmla="*/ 2400300 w 2559136"/>
              <a:gd name="connsiteY179" fmla="*/ 1429930 h 1535438"/>
              <a:gd name="connsiteX180" fmla="*/ 2426677 w 2559136"/>
              <a:gd name="connsiteY180" fmla="*/ 1394761 h 1535438"/>
              <a:gd name="connsiteX181" fmla="*/ 2435469 w 2559136"/>
              <a:gd name="connsiteY181" fmla="*/ 1368384 h 1535438"/>
              <a:gd name="connsiteX182" fmla="*/ 2453053 w 2559136"/>
              <a:gd name="connsiteY182" fmla="*/ 1342007 h 1535438"/>
              <a:gd name="connsiteX183" fmla="*/ 2461846 w 2559136"/>
              <a:gd name="connsiteY183" fmla="*/ 1254084 h 1535438"/>
              <a:gd name="connsiteX184" fmla="*/ 2470638 w 2559136"/>
              <a:gd name="connsiteY184" fmla="*/ 1218915 h 1535438"/>
              <a:gd name="connsiteX185" fmla="*/ 2479430 w 2559136"/>
              <a:gd name="connsiteY185" fmla="*/ 1166161 h 1535438"/>
              <a:gd name="connsiteX186" fmla="*/ 2488223 w 2559136"/>
              <a:gd name="connsiteY186" fmla="*/ 1122200 h 1535438"/>
              <a:gd name="connsiteX187" fmla="*/ 2497015 w 2559136"/>
              <a:gd name="connsiteY187" fmla="*/ 1025484 h 1535438"/>
              <a:gd name="connsiteX188" fmla="*/ 2514600 w 2559136"/>
              <a:gd name="connsiteY188" fmla="*/ 1298046 h 1535438"/>
              <a:gd name="connsiteX189" fmla="*/ 2523392 w 2559136"/>
              <a:gd name="connsiteY189" fmla="*/ 1500269 h 1535438"/>
              <a:gd name="connsiteX190" fmla="*/ 2532184 w 2559136"/>
              <a:gd name="connsiteY190" fmla="*/ 1473892 h 1535438"/>
              <a:gd name="connsiteX191" fmla="*/ 2549769 w 2559136"/>
              <a:gd name="connsiteY191" fmla="*/ 1447515 h 1535438"/>
              <a:gd name="connsiteX192" fmla="*/ 2558561 w 2559136"/>
              <a:gd name="connsiteY192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905607 w 2559136"/>
              <a:gd name="connsiteY72" fmla="*/ 304515 h 1535438"/>
              <a:gd name="connsiteX73" fmla="*/ 879230 w 2559136"/>
              <a:gd name="connsiteY73" fmla="*/ 119877 h 1535438"/>
              <a:gd name="connsiteX74" fmla="*/ 888023 w 2559136"/>
              <a:gd name="connsiteY74" fmla="*/ 14369 h 1535438"/>
              <a:gd name="connsiteX75" fmla="*/ 896815 w 2559136"/>
              <a:gd name="connsiteY75" fmla="*/ 58330 h 1535438"/>
              <a:gd name="connsiteX76" fmla="*/ 914400 w 2559136"/>
              <a:gd name="connsiteY76" fmla="*/ 172630 h 1535438"/>
              <a:gd name="connsiteX77" fmla="*/ 958361 w 2559136"/>
              <a:gd name="connsiteY77" fmla="*/ 330892 h 1535438"/>
              <a:gd name="connsiteX78" fmla="*/ 984738 w 2559136"/>
              <a:gd name="connsiteY78" fmla="*/ 462777 h 1535438"/>
              <a:gd name="connsiteX79" fmla="*/ 993530 w 2559136"/>
              <a:gd name="connsiteY79" fmla="*/ 427607 h 1535438"/>
              <a:gd name="connsiteX80" fmla="*/ 1002323 w 2559136"/>
              <a:gd name="connsiteY80" fmla="*/ 401230 h 1535438"/>
              <a:gd name="connsiteX81" fmla="*/ 1019907 w 2559136"/>
              <a:gd name="connsiteY81" fmla="*/ 119877 h 1535438"/>
              <a:gd name="connsiteX82" fmla="*/ 1037492 w 2559136"/>
              <a:gd name="connsiteY82" fmla="*/ 58330 h 1535438"/>
              <a:gd name="connsiteX83" fmla="*/ 1046284 w 2559136"/>
              <a:gd name="connsiteY83" fmla="*/ 84707 h 1535438"/>
              <a:gd name="connsiteX84" fmla="*/ 1063869 w 2559136"/>
              <a:gd name="connsiteY84" fmla="*/ 234177 h 1535438"/>
              <a:gd name="connsiteX85" fmla="*/ 1081453 w 2559136"/>
              <a:gd name="connsiteY85" fmla="*/ 533115 h 1535438"/>
              <a:gd name="connsiteX86" fmla="*/ 1090246 w 2559136"/>
              <a:gd name="connsiteY86" fmla="*/ 585869 h 1535438"/>
              <a:gd name="connsiteX87" fmla="*/ 1107830 w 2559136"/>
              <a:gd name="connsiteY87" fmla="*/ 541907 h 1535438"/>
              <a:gd name="connsiteX88" fmla="*/ 1125415 w 2559136"/>
              <a:gd name="connsiteY88" fmla="*/ 471569 h 1535438"/>
              <a:gd name="connsiteX89" fmla="*/ 1134207 w 2559136"/>
              <a:gd name="connsiteY89" fmla="*/ 436400 h 1535438"/>
              <a:gd name="connsiteX90" fmla="*/ 1151792 w 2559136"/>
              <a:gd name="connsiteY90" fmla="*/ 366061 h 1535438"/>
              <a:gd name="connsiteX91" fmla="*/ 1169377 w 2559136"/>
              <a:gd name="connsiteY91" fmla="*/ 577077 h 1535438"/>
              <a:gd name="connsiteX92" fmla="*/ 1178169 w 2559136"/>
              <a:gd name="connsiteY92" fmla="*/ 708961 h 1535438"/>
              <a:gd name="connsiteX93" fmla="*/ 1186961 w 2559136"/>
              <a:gd name="connsiteY93" fmla="*/ 770507 h 1535438"/>
              <a:gd name="connsiteX94" fmla="*/ 1204546 w 2559136"/>
              <a:gd name="connsiteY94" fmla="*/ 893600 h 1535438"/>
              <a:gd name="connsiteX95" fmla="*/ 1239715 w 2559136"/>
              <a:gd name="connsiteY95" fmla="*/ 1025484 h 1535438"/>
              <a:gd name="connsiteX96" fmla="*/ 1257300 w 2559136"/>
              <a:gd name="connsiteY96" fmla="*/ 876015 h 1535438"/>
              <a:gd name="connsiteX97" fmla="*/ 1274884 w 2559136"/>
              <a:gd name="connsiteY97" fmla="*/ 436400 h 1535438"/>
              <a:gd name="connsiteX98" fmla="*/ 1301261 w 2559136"/>
              <a:gd name="connsiteY98" fmla="*/ 832054 h 1535438"/>
              <a:gd name="connsiteX99" fmla="*/ 1318846 w 2559136"/>
              <a:gd name="connsiteY99" fmla="*/ 911184 h 1535438"/>
              <a:gd name="connsiteX100" fmla="*/ 1310053 w 2559136"/>
              <a:gd name="connsiteY100" fmla="*/ 1122200 h 1535438"/>
              <a:gd name="connsiteX101" fmla="*/ 1318846 w 2559136"/>
              <a:gd name="connsiteY101" fmla="*/ 955146 h 1535438"/>
              <a:gd name="connsiteX102" fmla="*/ 1327638 w 2559136"/>
              <a:gd name="connsiteY102" fmla="*/ 726546 h 1535438"/>
              <a:gd name="connsiteX103" fmla="*/ 1362807 w 2559136"/>
              <a:gd name="connsiteY103" fmla="*/ 585869 h 1535438"/>
              <a:gd name="connsiteX104" fmla="*/ 1380392 w 2559136"/>
              <a:gd name="connsiteY104" fmla="*/ 550700 h 1535438"/>
              <a:gd name="connsiteX105" fmla="*/ 1389184 w 2559136"/>
              <a:gd name="connsiteY105" fmla="*/ 339684 h 1535438"/>
              <a:gd name="connsiteX106" fmla="*/ 1406769 w 2559136"/>
              <a:gd name="connsiteY106" fmla="*/ 374854 h 1535438"/>
              <a:gd name="connsiteX107" fmla="*/ 1415561 w 2559136"/>
              <a:gd name="connsiteY107" fmla="*/ 471569 h 1535438"/>
              <a:gd name="connsiteX108" fmla="*/ 1406769 w 2559136"/>
              <a:gd name="connsiteY108" fmla="*/ 665000 h 1535438"/>
              <a:gd name="connsiteX109" fmla="*/ 1424353 w 2559136"/>
              <a:gd name="connsiteY109" fmla="*/ 937561 h 1535438"/>
              <a:gd name="connsiteX110" fmla="*/ 1433146 w 2559136"/>
              <a:gd name="connsiteY110" fmla="*/ 999107 h 1535438"/>
              <a:gd name="connsiteX111" fmla="*/ 1441938 w 2559136"/>
              <a:gd name="connsiteY111" fmla="*/ 1051861 h 1535438"/>
              <a:gd name="connsiteX112" fmla="*/ 1450730 w 2559136"/>
              <a:gd name="connsiteY112" fmla="*/ 981523 h 1535438"/>
              <a:gd name="connsiteX113" fmla="*/ 1477107 w 2559136"/>
              <a:gd name="connsiteY113" fmla="*/ 858430 h 1535438"/>
              <a:gd name="connsiteX114" fmla="*/ 1512277 w 2559136"/>
              <a:gd name="connsiteY114" fmla="*/ 612246 h 1535438"/>
              <a:gd name="connsiteX115" fmla="*/ 1547446 w 2559136"/>
              <a:gd name="connsiteY115" fmla="*/ 357269 h 1535438"/>
              <a:gd name="connsiteX116" fmla="*/ 1556238 w 2559136"/>
              <a:gd name="connsiteY116" fmla="*/ 304515 h 1535438"/>
              <a:gd name="connsiteX117" fmla="*/ 1565030 w 2559136"/>
              <a:gd name="connsiteY117" fmla="*/ 339684 h 1535438"/>
              <a:gd name="connsiteX118" fmla="*/ 1573823 w 2559136"/>
              <a:gd name="connsiteY118" fmla="*/ 981523 h 1535438"/>
              <a:gd name="connsiteX119" fmla="*/ 1591407 w 2559136"/>
              <a:gd name="connsiteY119" fmla="*/ 911184 h 1535438"/>
              <a:gd name="connsiteX120" fmla="*/ 1608992 w 2559136"/>
              <a:gd name="connsiteY120" fmla="*/ 840846 h 1535438"/>
              <a:gd name="connsiteX121" fmla="*/ 1617784 w 2559136"/>
              <a:gd name="connsiteY121" fmla="*/ 796884 h 1535438"/>
              <a:gd name="connsiteX122" fmla="*/ 1644161 w 2559136"/>
              <a:gd name="connsiteY122" fmla="*/ 788092 h 1535438"/>
              <a:gd name="connsiteX123" fmla="*/ 1652953 w 2559136"/>
              <a:gd name="connsiteY123" fmla="*/ 761715 h 1535438"/>
              <a:gd name="connsiteX124" fmla="*/ 1688123 w 2559136"/>
              <a:gd name="connsiteY124" fmla="*/ 700169 h 1535438"/>
              <a:gd name="connsiteX125" fmla="*/ 1688123 w 2559136"/>
              <a:gd name="connsiteY125" fmla="*/ 972730 h 1535438"/>
              <a:gd name="connsiteX126" fmla="*/ 1705707 w 2559136"/>
              <a:gd name="connsiteY126" fmla="*/ 1254084 h 1535438"/>
              <a:gd name="connsiteX127" fmla="*/ 1714500 w 2559136"/>
              <a:gd name="connsiteY127" fmla="*/ 1289254 h 1535438"/>
              <a:gd name="connsiteX128" fmla="*/ 1758461 w 2559136"/>
              <a:gd name="connsiteY128" fmla="*/ 1122200 h 1535438"/>
              <a:gd name="connsiteX129" fmla="*/ 1767253 w 2559136"/>
              <a:gd name="connsiteY129" fmla="*/ 1095823 h 1535438"/>
              <a:gd name="connsiteX130" fmla="*/ 1776046 w 2559136"/>
              <a:gd name="connsiteY130" fmla="*/ 1060654 h 1535438"/>
              <a:gd name="connsiteX131" fmla="*/ 1793630 w 2559136"/>
              <a:gd name="connsiteY131" fmla="*/ 867223 h 1535438"/>
              <a:gd name="connsiteX132" fmla="*/ 1811215 w 2559136"/>
              <a:gd name="connsiteY132" fmla="*/ 832054 h 1535438"/>
              <a:gd name="connsiteX133" fmla="*/ 1820007 w 2559136"/>
              <a:gd name="connsiteY133" fmla="*/ 1122200 h 1535438"/>
              <a:gd name="connsiteX134" fmla="*/ 1820007 w 2559136"/>
              <a:gd name="connsiteY134" fmla="*/ 1500269 h 1535438"/>
              <a:gd name="connsiteX135" fmla="*/ 1828800 w 2559136"/>
              <a:gd name="connsiteY135" fmla="*/ 1535438 h 1535438"/>
              <a:gd name="connsiteX136" fmla="*/ 1837592 w 2559136"/>
              <a:gd name="connsiteY136" fmla="*/ 1447515 h 1535438"/>
              <a:gd name="connsiteX137" fmla="*/ 1855177 w 2559136"/>
              <a:gd name="connsiteY137" fmla="*/ 1342007 h 1535438"/>
              <a:gd name="connsiteX138" fmla="*/ 1863969 w 2559136"/>
              <a:gd name="connsiteY138" fmla="*/ 1262877 h 1535438"/>
              <a:gd name="connsiteX139" fmla="*/ 1872761 w 2559136"/>
              <a:gd name="connsiteY139" fmla="*/ 1087030 h 1535438"/>
              <a:gd name="connsiteX140" fmla="*/ 1881553 w 2559136"/>
              <a:gd name="connsiteY140" fmla="*/ 1060654 h 1535438"/>
              <a:gd name="connsiteX141" fmla="*/ 1899138 w 2559136"/>
              <a:gd name="connsiteY141" fmla="*/ 963938 h 1535438"/>
              <a:gd name="connsiteX142" fmla="*/ 1916723 w 2559136"/>
              <a:gd name="connsiteY142" fmla="*/ 1350800 h 1535438"/>
              <a:gd name="connsiteX143" fmla="*/ 1925515 w 2559136"/>
              <a:gd name="connsiteY143" fmla="*/ 1421138 h 1535438"/>
              <a:gd name="connsiteX144" fmla="*/ 1934307 w 2559136"/>
              <a:gd name="connsiteY144" fmla="*/ 1333215 h 1535438"/>
              <a:gd name="connsiteX145" fmla="*/ 1943100 w 2559136"/>
              <a:gd name="connsiteY145" fmla="*/ 1210123 h 1535438"/>
              <a:gd name="connsiteX146" fmla="*/ 1951892 w 2559136"/>
              <a:gd name="connsiteY146" fmla="*/ 1148577 h 1535438"/>
              <a:gd name="connsiteX147" fmla="*/ 1969477 w 2559136"/>
              <a:gd name="connsiteY147" fmla="*/ 1183746 h 1535438"/>
              <a:gd name="connsiteX148" fmla="*/ 1987061 w 2559136"/>
              <a:gd name="connsiteY148" fmla="*/ 1421138 h 1535438"/>
              <a:gd name="connsiteX149" fmla="*/ 2013438 w 2559136"/>
              <a:gd name="connsiteY149" fmla="*/ 1315630 h 1535438"/>
              <a:gd name="connsiteX150" fmla="*/ 2022230 w 2559136"/>
              <a:gd name="connsiteY150" fmla="*/ 1289254 h 1535438"/>
              <a:gd name="connsiteX151" fmla="*/ 2039815 w 2559136"/>
              <a:gd name="connsiteY151" fmla="*/ 1227707 h 1535438"/>
              <a:gd name="connsiteX152" fmla="*/ 2057400 w 2559136"/>
              <a:gd name="connsiteY152" fmla="*/ 1306838 h 1535438"/>
              <a:gd name="connsiteX153" fmla="*/ 2074984 w 2559136"/>
              <a:gd name="connsiteY153" fmla="*/ 1429930 h 1535438"/>
              <a:gd name="connsiteX154" fmla="*/ 2083777 w 2559136"/>
              <a:gd name="connsiteY154" fmla="*/ 1500269 h 1535438"/>
              <a:gd name="connsiteX155" fmla="*/ 2092569 w 2559136"/>
              <a:gd name="connsiteY155" fmla="*/ 1456307 h 1535438"/>
              <a:gd name="connsiteX156" fmla="*/ 2101361 w 2559136"/>
              <a:gd name="connsiteY156" fmla="*/ 1429930 h 1535438"/>
              <a:gd name="connsiteX157" fmla="*/ 2127738 w 2559136"/>
              <a:gd name="connsiteY157" fmla="*/ 1289254 h 1535438"/>
              <a:gd name="connsiteX158" fmla="*/ 2136530 w 2559136"/>
              <a:gd name="connsiteY158" fmla="*/ 1201330 h 1535438"/>
              <a:gd name="connsiteX159" fmla="*/ 2145323 w 2559136"/>
              <a:gd name="connsiteY159" fmla="*/ 1122200 h 1535438"/>
              <a:gd name="connsiteX160" fmla="*/ 2154115 w 2559136"/>
              <a:gd name="connsiteY160" fmla="*/ 1025484 h 1535438"/>
              <a:gd name="connsiteX161" fmla="*/ 2171700 w 2559136"/>
              <a:gd name="connsiteY161" fmla="*/ 972730 h 1535438"/>
              <a:gd name="connsiteX162" fmla="*/ 2180492 w 2559136"/>
              <a:gd name="connsiteY162" fmla="*/ 1034277 h 1535438"/>
              <a:gd name="connsiteX163" fmla="*/ 2189284 w 2559136"/>
              <a:gd name="connsiteY163" fmla="*/ 1087030 h 1535438"/>
              <a:gd name="connsiteX164" fmla="*/ 2198077 w 2559136"/>
              <a:gd name="connsiteY164" fmla="*/ 1218915 h 1535438"/>
              <a:gd name="connsiteX165" fmla="*/ 2206869 w 2559136"/>
              <a:gd name="connsiteY165" fmla="*/ 1298046 h 1535438"/>
              <a:gd name="connsiteX166" fmla="*/ 2224453 w 2559136"/>
              <a:gd name="connsiteY166" fmla="*/ 1429930 h 1535438"/>
              <a:gd name="connsiteX167" fmla="*/ 2242038 w 2559136"/>
              <a:gd name="connsiteY167" fmla="*/ 1377177 h 1535438"/>
              <a:gd name="connsiteX168" fmla="*/ 2259623 w 2559136"/>
              <a:gd name="connsiteY168" fmla="*/ 1324423 h 1535438"/>
              <a:gd name="connsiteX169" fmla="*/ 2268415 w 2559136"/>
              <a:gd name="connsiteY169" fmla="*/ 1254084 h 1535438"/>
              <a:gd name="connsiteX170" fmla="*/ 2294792 w 2559136"/>
              <a:gd name="connsiteY170" fmla="*/ 1201330 h 1535438"/>
              <a:gd name="connsiteX171" fmla="*/ 2303584 w 2559136"/>
              <a:gd name="connsiteY171" fmla="*/ 1148577 h 1535438"/>
              <a:gd name="connsiteX172" fmla="*/ 2321169 w 2559136"/>
              <a:gd name="connsiteY172" fmla="*/ 1087030 h 1535438"/>
              <a:gd name="connsiteX173" fmla="*/ 2329961 w 2559136"/>
              <a:gd name="connsiteY173" fmla="*/ 1016692 h 1535438"/>
              <a:gd name="connsiteX174" fmla="*/ 2347546 w 2559136"/>
              <a:gd name="connsiteY174" fmla="*/ 963938 h 1535438"/>
              <a:gd name="connsiteX175" fmla="*/ 2365130 w 2559136"/>
              <a:gd name="connsiteY175" fmla="*/ 1210123 h 1535438"/>
              <a:gd name="connsiteX176" fmla="*/ 2382715 w 2559136"/>
              <a:gd name="connsiteY176" fmla="*/ 1289254 h 1535438"/>
              <a:gd name="connsiteX177" fmla="*/ 2391507 w 2559136"/>
              <a:gd name="connsiteY177" fmla="*/ 1377177 h 1535438"/>
              <a:gd name="connsiteX178" fmla="*/ 2400300 w 2559136"/>
              <a:gd name="connsiteY178" fmla="*/ 1429930 h 1535438"/>
              <a:gd name="connsiteX179" fmla="*/ 2426677 w 2559136"/>
              <a:gd name="connsiteY179" fmla="*/ 1394761 h 1535438"/>
              <a:gd name="connsiteX180" fmla="*/ 2435469 w 2559136"/>
              <a:gd name="connsiteY180" fmla="*/ 1368384 h 1535438"/>
              <a:gd name="connsiteX181" fmla="*/ 2453053 w 2559136"/>
              <a:gd name="connsiteY181" fmla="*/ 1342007 h 1535438"/>
              <a:gd name="connsiteX182" fmla="*/ 2461846 w 2559136"/>
              <a:gd name="connsiteY182" fmla="*/ 1254084 h 1535438"/>
              <a:gd name="connsiteX183" fmla="*/ 2470638 w 2559136"/>
              <a:gd name="connsiteY183" fmla="*/ 1218915 h 1535438"/>
              <a:gd name="connsiteX184" fmla="*/ 2479430 w 2559136"/>
              <a:gd name="connsiteY184" fmla="*/ 1166161 h 1535438"/>
              <a:gd name="connsiteX185" fmla="*/ 2488223 w 2559136"/>
              <a:gd name="connsiteY185" fmla="*/ 1122200 h 1535438"/>
              <a:gd name="connsiteX186" fmla="*/ 2497015 w 2559136"/>
              <a:gd name="connsiteY186" fmla="*/ 1025484 h 1535438"/>
              <a:gd name="connsiteX187" fmla="*/ 2514600 w 2559136"/>
              <a:gd name="connsiteY187" fmla="*/ 1298046 h 1535438"/>
              <a:gd name="connsiteX188" fmla="*/ 2523392 w 2559136"/>
              <a:gd name="connsiteY188" fmla="*/ 1500269 h 1535438"/>
              <a:gd name="connsiteX189" fmla="*/ 2532184 w 2559136"/>
              <a:gd name="connsiteY189" fmla="*/ 1473892 h 1535438"/>
              <a:gd name="connsiteX190" fmla="*/ 2549769 w 2559136"/>
              <a:gd name="connsiteY190" fmla="*/ 1447515 h 1535438"/>
              <a:gd name="connsiteX191" fmla="*/ 2558561 w 2559136"/>
              <a:gd name="connsiteY191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10694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79230 w 2559136"/>
              <a:gd name="connsiteY72" fmla="*/ 119877 h 1535438"/>
              <a:gd name="connsiteX73" fmla="*/ 888023 w 2559136"/>
              <a:gd name="connsiteY73" fmla="*/ 14369 h 1535438"/>
              <a:gd name="connsiteX74" fmla="*/ 896815 w 2559136"/>
              <a:gd name="connsiteY74" fmla="*/ 58330 h 1535438"/>
              <a:gd name="connsiteX75" fmla="*/ 914400 w 2559136"/>
              <a:gd name="connsiteY75" fmla="*/ 172630 h 1535438"/>
              <a:gd name="connsiteX76" fmla="*/ 958361 w 2559136"/>
              <a:gd name="connsiteY76" fmla="*/ 330892 h 1535438"/>
              <a:gd name="connsiteX77" fmla="*/ 984738 w 2559136"/>
              <a:gd name="connsiteY77" fmla="*/ 462777 h 1535438"/>
              <a:gd name="connsiteX78" fmla="*/ 993530 w 2559136"/>
              <a:gd name="connsiteY78" fmla="*/ 427607 h 1535438"/>
              <a:gd name="connsiteX79" fmla="*/ 1002323 w 2559136"/>
              <a:gd name="connsiteY79" fmla="*/ 401230 h 1535438"/>
              <a:gd name="connsiteX80" fmla="*/ 1019907 w 2559136"/>
              <a:gd name="connsiteY80" fmla="*/ 119877 h 1535438"/>
              <a:gd name="connsiteX81" fmla="*/ 1037492 w 2559136"/>
              <a:gd name="connsiteY81" fmla="*/ 58330 h 1535438"/>
              <a:gd name="connsiteX82" fmla="*/ 1046284 w 2559136"/>
              <a:gd name="connsiteY82" fmla="*/ 84707 h 1535438"/>
              <a:gd name="connsiteX83" fmla="*/ 1063869 w 2559136"/>
              <a:gd name="connsiteY83" fmla="*/ 234177 h 1535438"/>
              <a:gd name="connsiteX84" fmla="*/ 1081453 w 2559136"/>
              <a:gd name="connsiteY84" fmla="*/ 533115 h 1535438"/>
              <a:gd name="connsiteX85" fmla="*/ 1090246 w 2559136"/>
              <a:gd name="connsiteY85" fmla="*/ 585869 h 1535438"/>
              <a:gd name="connsiteX86" fmla="*/ 1107830 w 2559136"/>
              <a:gd name="connsiteY86" fmla="*/ 541907 h 1535438"/>
              <a:gd name="connsiteX87" fmla="*/ 1125415 w 2559136"/>
              <a:gd name="connsiteY87" fmla="*/ 471569 h 1535438"/>
              <a:gd name="connsiteX88" fmla="*/ 1134207 w 2559136"/>
              <a:gd name="connsiteY88" fmla="*/ 436400 h 1535438"/>
              <a:gd name="connsiteX89" fmla="*/ 1151792 w 2559136"/>
              <a:gd name="connsiteY89" fmla="*/ 366061 h 1535438"/>
              <a:gd name="connsiteX90" fmla="*/ 1169377 w 2559136"/>
              <a:gd name="connsiteY90" fmla="*/ 577077 h 1535438"/>
              <a:gd name="connsiteX91" fmla="*/ 1178169 w 2559136"/>
              <a:gd name="connsiteY91" fmla="*/ 708961 h 1535438"/>
              <a:gd name="connsiteX92" fmla="*/ 1186961 w 2559136"/>
              <a:gd name="connsiteY92" fmla="*/ 770507 h 1535438"/>
              <a:gd name="connsiteX93" fmla="*/ 1204546 w 2559136"/>
              <a:gd name="connsiteY93" fmla="*/ 893600 h 1535438"/>
              <a:gd name="connsiteX94" fmla="*/ 1239715 w 2559136"/>
              <a:gd name="connsiteY94" fmla="*/ 1025484 h 1535438"/>
              <a:gd name="connsiteX95" fmla="*/ 1257300 w 2559136"/>
              <a:gd name="connsiteY95" fmla="*/ 876015 h 1535438"/>
              <a:gd name="connsiteX96" fmla="*/ 1274884 w 2559136"/>
              <a:gd name="connsiteY96" fmla="*/ 436400 h 1535438"/>
              <a:gd name="connsiteX97" fmla="*/ 1301261 w 2559136"/>
              <a:gd name="connsiteY97" fmla="*/ 832054 h 1535438"/>
              <a:gd name="connsiteX98" fmla="*/ 1318846 w 2559136"/>
              <a:gd name="connsiteY98" fmla="*/ 911184 h 1535438"/>
              <a:gd name="connsiteX99" fmla="*/ 1310053 w 2559136"/>
              <a:gd name="connsiteY99" fmla="*/ 1122200 h 1535438"/>
              <a:gd name="connsiteX100" fmla="*/ 1318846 w 2559136"/>
              <a:gd name="connsiteY100" fmla="*/ 955146 h 1535438"/>
              <a:gd name="connsiteX101" fmla="*/ 1327638 w 2559136"/>
              <a:gd name="connsiteY101" fmla="*/ 726546 h 1535438"/>
              <a:gd name="connsiteX102" fmla="*/ 1362807 w 2559136"/>
              <a:gd name="connsiteY102" fmla="*/ 585869 h 1535438"/>
              <a:gd name="connsiteX103" fmla="*/ 1380392 w 2559136"/>
              <a:gd name="connsiteY103" fmla="*/ 550700 h 1535438"/>
              <a:gd name="connsiteX104" fmla="*/ 1389184 w 2559136"/>
              <a:gd name="connsiteY104" fmla="*/ 339684 h 1535438"/>
              <a:gd name="connsiteX105" fmla="*/ 1406769 w 2559136"/>
              <a:gd name="connsiteY105" fmla="*/ 374854 h 1535438"/>
              <a:gd name="connsiteX106" fmla="*/ 1415561 w 2559136"/>
              <a:gd name="connsiteY106" fmla="*/ 471569 h 1535438"/>
              <a:gd name="connsiteX107" fmla="*/ 1406769 w 2559136"/>
              <a:gd name="connsiteY107" fmla="*/ 665000 h 1535438"/>
              <a:gd name="connsiteX108" fmla="*/ 1424353 w 2559136"/>
              <a:gd name="connsiteY108" fmla="*/ 937561 h 1535438"/>
              <a:gd name="connsiteX109" fmla="*/ 1433146 w 2559136"/>
              <a:gd name="connsiteY109" fmla="*/ 999107 h 1535438"/>
              <a:gd name="connsiteX110" fmla="*/ 1441938 w 2559136"/>
              <a:gd name="connsiteY110" fmla="*/ 1051861 h 1535438"/>
              <a:gd name="connsiteX111" fmla="*/ 1450730 w 2559136"/>
              <a:gd name="connsiteY111" fmla="*/ 981523 h 1535438"/>
              <a:gd name="connsiteX112" fmla="*/ 1477107 w 2559136"/>
              <a:gd name="connsiteY112" fmla="*/ 858430 h 1535438"/>
              <a:gd name="connsiteX113" fmla="*/ 1512277 w 2559136"/>
              <a:gd name="connsiteY113" fmla="*/ 612246 h 1535438"/>
              <a:gd name="connsiteX114" fmla="*/ 1547446 w 2559136"/>
              <a:gd name="connsiteY114" fmla="*/ 357269 h 1535438"/>
              <a:gd name="connsiteX115" fmla="*/ 1556238 w 2559136"/>
              <a:gd name="connsiteY115" fmla="*/ 304515 h 1535438"/>
              <a:gd name="connsiteX116" fmla="*/ 1565030 w 2559136"/>
              <a:gd name="connsiteY116" fmla="*/ 339684 h 1535438"/>
              <a:gd name="connsiteX117" fmla="*/ 1573823 w 2559136"/>
              <a:gd name="connsiteY117" fmla="*/ 981523 h 1535438"/>
              <a:gd name="connsiteX118" fmla="*/ 1591407 w 2559136"/>
              <a:gd name="connsiteY118" fmla="*/ 911184 h 1535438"/>
              <a:gd name="connsiteX119" fmla="*/ 1608992 w 2559136"/>
              <a:gd name="connsiteY119" fmla="*/ 840846 h 1535438"/>
              <a:gd name="connsiteX120" fmla="*/ 1617784 w 2559136"/>
              <a:gd name="connsiteY120" fmla="*/ 796884 h 1535438"/>
              <a:gd name="connsiteX121" fmla="*/ 1644161 w 2559136"/>
              <a:gd name="connsiteY121" fmla="*/ 788092 h 1535438"/>
              <a:gd name="connsiteX122" fmla="*/ 1652953 w 2559136"/>
              <a:gd name="connsiteY122" fmla="*/ 761715 h 1535438"/>
              <a:gd name="connsiteX123" fmla="*/ 1688123 w 2559136"/>
              <a:gd name="connsiteY123" fmla="*/ 700169 h 1535438"/>
              <a:gd name="connsiteX124" fmla="*/ 1688123 w 2559136"/>
              <a:gd name="connsiteY124" fmla="*/ 972730 h 1535438"/>
              <a:gd name="connsiteX125" fmla="*/ 1705707 w 2559136"/>
              <a:gd name="connsiteY125" fmla="*/ 1254084 h 1535438"/>
              <a:gd name="connsiteX126" fmla="*/ 1714500 w 2559136"/>
              <a:gd name="connsiteY126" fmla="*/ 1289254 h 1535438"/>
              <a:gd name="connsiteX127" fmla="*/ 1758461 w 2559136"/>
              <a:gd name="connsiteY127" fmla="*/ 1122200 h 1535438"/>
              <a:gd name="connsiteX128" fmla="*/ 1767253 w 2559136"/>
              <a:gd name="connsiteY128" fmla="*/ 1095823 h 1535438"/>
              <a:gd name="connsiteX129" fmla="*/ 1776046 w 2559136"/>
              <a:gd name="connsiteY129" fmla="*/ 1060654 h 1535438"/>
              <a:gd name="connsiteX130" fmla="*/ 1793630 w 2559136"/>
              <a:gd name="connsiteY130" fmla="*/ 867223 h 1535438"/>
              <a:gd name="connsiteX131" fmla="*/ 1811215 w 2559136"/>
              <a:gd name="connsiteY131" fmla="*/ 832054 h 1535438"/>
              <a:gd name="connsiteX132" fmla="*/ 1820007 w 2559136"/>
              <a:gd name="connsiteY132" fmla="*/ 1122200 h 1535438"/>
              <a:gd name="connsiteX133" fmla="*/ 1820007 w 2559136"/>
              <a:gd name="connsiteY133" fmla="*/ 1500269 h 1535438"/>
              <a:gd name="connsiteX134" fmla="*/ 1828800 w 2559136"/>
              <a:gd name="connsiteY134" fmla="*/ 1535438 h 1535438"/>
              <a:gd name="connsiteX135" fmla="*/ 1837592 w 2559136"/>
              <a:gd name="connsiteY135" fmla="*/ 1447515 h 1535438"/>
              <a:gd name="connsiteX136" fmla="*/ 1855177 w 2559136"/>
              <a:gd name="connsiteY136" fmla="*/ 1342007 h 1535438"/>
              <a:gd name="connsiteX137" fmla="*/ 1863969 w 2559136"/>
              <a:gd name="connsiteY137" fmla="*/ 1262877 h 1535438"/>
              <a:gd name="connsiteX138" fmla="*/ 1872761 w 2559136"/>
              <a:gd name="connsiteY138" fmla="*/ 1087030 h 1535438"/>
              <a:gd name="connsiteX139" fmla="*/ 1881553 w 2559136"/>
              <a:gd name="connsiteY139" fmla="*/ 1060654 h 1535438"/>
              <a:gd name="connsiteX140" fmla="*/ 1899138 w 2559136"/>
              <a:gd name="connsiteY140" fmla="*/ 963938 h 1535438"/>
              <a:gd name="connsiteX141" fmla="*/ 1916723 w 2559136"/>
              <a:gd name="connsiteY141" fmla="*/ 1350800 h 1535438"/>
              <a:gd name="connsiteX142" fmla="*/ 1925515 w 2559136"/>
              <a:gd name="connsiteY142" fmla="*/ 1421138 h 1535438"/>
              <a:gd name="connsiteX143" fmla="*/ 1934307 w 2559136"/>
              <a:gd name="connsiteY143" fmla="*/ 1333215 h 1535438"/>
              <a:gd name="connsiteX144" fmla="*/ 1943100 w 2559136"/>
              <a:gd name="connsiteY144" fmla="*/ 1210123 h 1535438"/>
              <a:gd name="connsiteX145" fmla="*/ 1951892 w 2559136"/>
              <a:gd name="connsiteY145" fmla="*/ 1148577 h 1535438"/>
              <a:gd name="connsiteX146" fmla="*/ 1969477 w 2559136"/>
              <a:gd name="connsiteY146" fmla="*/ 1183746 h 1535438"/>
              <a:gd name="connsiteX147" fmla="*/ 1987061 w 2559136"/>
              <a:gd name="connsiteY147" fmla="*/ 1421138 h 1535438"/>
              <a:gd name="connsiteX148" fmla="*/ 2013438 w 2559136"/>
              <a:gd name="connsiteY148" fmla="*/ 1315630 h 1535438"/>
              <a:gd name="connsiteX149" fmla="*/ 2022230 w 2559136"/>
              <a:gd name="connsiteY149" fmla="*/ 1289254 h 1535438"/>
              <a:gd name="connsiteX150" fmla="*/ 2039815 w 2559136"/>
              <a:gd name="connsiteY150" fmla="*/ 1227707 h 1535438"/>
              <a:gd name="connsiteX151" fmla="*/ 2057400 w 2559136"/>
              <a:gd name="connsiteY151" fmla="*/ 1306838 h 1535438"/>
              <a:gd name="connsiteX152" fmla="*/ 2074984 w 2559136"/>
              <a:gd name="connsiteY152" fmla="*/ 1429930 h 1535438"/>
              <a:gd name="connsiteX153" fmla="*/ 2083777 w 2559136"/>
              <a:gd name="connsiteY153" fmla="*/ 1500269 h 1535438"/>
              <a:gd name="connsiteX154" fmla="*/ 2092569 w 2559136"/>
              <a:gd name="connsiteY154" fmla="*/ 1456307 h 1535438"/>
              <a:gd name="connsiteX155" fmla="*/ 2101361 w 2559136"/>
              <a:gd name="connsiteY155" fmla="*/ 1429930 h 1535438"/>
              <a:gd name="connsiteX156" fmla="*/ 2127738 w 2559136"/>
              <a:gd name="connsiteY156" fmla="*/ 1289254 h 1535438"/>
              <a:gd name="connsiteX157" fmla="*/ 2136530 w 2559136"/>
              <a:gd name="connsiteY157" fmla="*/ 1201330 h 1535438"/>
              <a:gd name="connsiteX158" fmla="*/ 2145323 w 2559136"/>
              <a:gd name="connsiteY158" fmla="*/ 1122200 h 1535438"/>
              <a:gd name="connsiteX159" fmla="*/ 2154115 w 2559136"/>
              <a:gd name="connsiteY159" fmla="*/ 1025484 h 1535438"/>
              <a:gd name="connsiteX160" fmla="*/ 2171700 w 2559136"/>
              <a:gd name="connsiteY160" fmla="*/ 972730 h 1535438"/>
              <a:gd name="connsiteX161" fmla="*/ 2180492 w 2559136"/>
              <a:gd name="connsiteY161" fmla="*/ 1034277 h 1535438"/>
              <a:gd name="connsiteX162" fmla="*/ 2189284 w 2559136"/>
              <a:gd name="connsiteY162" fmla="*/ 1087030 h 1535438"/>
              <a:gd name="connsiteX163" fmla="*/ 2198077 w 2559136"/>
              <a:gd name="connsiteY163" fmla="*/ 1218915 h 1535438"/>
              <a:gd name="connsiteX164" fmla="*/ 2206869 w 2559136"/>
              <a:gd name="connsiteY164" fmla="*/ 1298046 h 1535438"/>
              <a:gd name="connsiteX165" fmla="*/ 2224453 w 2559136"/>
              <a:gd name="connsiteY165" fmla="*/ 1429930 h 1535438"/>
              <a:gd name="connsiteX166" fmla="*/ 2242038 w 2559136"/>
              <a:gd name="connsiteY166" fmla="*/ 1377177 h 1535438"/>
              <a:gd name="connsiteX167" fmla="*/ 2259623 w 2559136"/>
              <a:gd name="connsiteY167" fmla="*/ 1324423 h 1535438"/>
              <a:gd name="connsiteX168" fmla="*/ 2268415 w 2559136"/>
              <a:gd name="connsiteY168" fmla="*/ 1254084 h 1535438"/>
              <a:gd name="connsiteX169" fmla="*/ 2294792 w 2559136"/>
              <a:gd name="connsiteY169" fmla="*/ 1201330 h 1535438"/>
              <a:gd name="connsiteX170" fmla="*/ 2303584 w 2559136"/>
              <a:gd name="connsiteY170" fmla="*/ 1148577 h 1535438"/>
              <a:gd name="connsiteX171" fmla="*/ 2321169 w 2559136"/>
              <a:gd name="connsiteY171" fmla="*/ 1087030 h 1535438"/>
              <a:gd name="connsiteX172" fmla="*/ 2329961 w 2559136"/>
              <a:gd name="connsiteY172" fmla="*/ 1016692 h 1535438"/>
              <a:gd name="connsiteX173" fmla="*/ 2347546 w 2559136"/>
              <a:gd name="connsiteY173" fmla="*/ 963938 h 1535438"/>
              <a:gd name="connsiteX174" fmla="*/ 2365130 w 2559136"/>
              <a:gd name="connsiteY174" fmla="*/ 1210123 h 1535438"/>
              <a:gd name="connsiteX175" fmla="*/ 2382715 w 2559136"/>
              <a:gd name="connsiteY175" fmla="*/ 1289254 h 1535438"/>
              <a:gd name="connsiteX176" fmla="*/ 2391507 w 2559136"/>
              <a:gd name="connsiteY176" fmla="*/ 1377177 h 1535438"/>
              <a:gd name="connsiteX177" fmla="*/ 2400300 w 2559136"/>
              <a:gd name="connsiteY177" fmla="*/ 1429930 h 1535438"/>
              <a:gd name="connsiteX178" fmla="*/ 2426677 w 2559136"/>
              <a:gd name="connsiteY178" fmla="*/ 1394761 h 1535438"/>
              <a:gd name="connsiteX179" fmla="*/ 2435469 w 2559136"/>
              <a:gd name="connsiteY179" fmla="*/ 1368384 h 1535438"/>
              <a:gd name="connsiteX180" fmla="*/ 2453053 w 2559136"/>
              <a:gd name="connsiteY180" fmla="*/ 1342007 h 1535438"/>
              <a:gd name="connsiteX181" fmla="*/ 2461846 w 2559136"/>
              <a:gd name="connsiteY181" fmla="*/ 1254084 h 1535438"/>
              <a:gd name="connsiteX182" fmla="*/ 2470638 w 2559136"/>
              <a:gd name="connsiteY182" fmla="*/ 1218915 h 1535438"/>
              <a:gd name="connsiteX183" fmla="*/ 2479430 w 2559136"/>
              <a:gd name="connsiteY183" fmla="*/ 1166161 h 1535438"/>
              <a:gd name="connsiteX184" fmla="*/ 2488223 w 2559136"/>
              <a:gd name="connsiteY184" fmla="*/ 1122200 h 1535438"/>
              <a:gd name="connsiteX185" fmla="*/ 2497015 w 2559136"/>
              <a:gd name="connsiteY185" fmla="*/ 1025484 h 1535438"/>
              <a:gd name="connsiteX186" fmla="*/ 2514600 w 2559136"/>
              <a:gd name="connsiteY186" fmla="*/ 1298046 h 1535438"/>
              <a:gd name="connsiteX187" fmla="*/ 2523392 w 2559136"/>
              <a:gd name="connsiteY187" fmla="*/ 1500269 h 1535438"/>
              <a:gd name="connsiteX188" fmla="*/ 2532184 w 2559136"/>
              <a:gd name="connsiteY188" fmla="*/ 1473892 h 1535438"/>
              <a:gd name="connsiteX189" fmla="*/ 2549769 w 2559136"/>
              <a:gd name="connsiteY189" fmla="*/ 1447515 h 1535438"/>
              <a:gd name="connsiteX190" fmla="*/ 2558561 w 2559136"/>
              <a:gd name="connsiteY190" fmla="*/ 1394761 h 1535438"/>
              <a:gd name="connsiteX0" fmla="*/ 0 w 2559136"/>
              <a:gd name="connsiteY0" fmla="*/ 1359592 h 1535438"/>
              <a:gd name="connsiteX1" fmla="*/ 61546 w 2559136"/>
              <a:gd name="connsiteY1" fmla="*/ 1043069 h 1535438"/>
              <a:gd name="connsiteX2" fmla="*/ 79130 w 2559136"/>
              <a:gd name="connsiteY2" fmla="*/ 536046 h 1535438"/>
              <a:gd name="connsiteX3" fmla="*/ 87923 w 2559136"/>
              <a:gd name="connsiteY3" fmla="*/ 1157369 h 1535438"/>
              <a:gd name="connsiteX4" fmla="*/ 96715 w 2559136"/>
              <a:gd name="connsiteY4" fmla="*/ 1227707 h 1535438"/>
              <a:gd name="connsiteX5" fmla="*/ 114300 w 2559136"/>
              <a:gd name="connsiteY5" fmla="*/ 1333215 h 1535438"/>
              <a:gd name="connsiteX6" fmla="*/ 123092 w 2559136"/>
              <a:gd name="connsiteY6" fmla="*/ 1500269 h 1535438"/>
              <a:gd name="connsiteX7" fmla="*/ 131884 w 2559136"/>
              <a:gd name="connsiteY7" fmla="*/ 1438723 h 1535438"/>
              <a:gd name="connsiteX8" fmla="*/ 149469 w 2559136"/>
              <a:gd name="connsiteY8" fmla="*/ 1385969 h 1535438"/>
              <a:gd name="connsiteX9" fmla="*/ 158261 w 2559136"/>
              <a:gd name="connsiteY9" fmla="*/ 1306838 h 1535438"/>
              <a:gd name="connsiteX10" fmla="*/ 175846 w 2559136"/>
              <a:gd name="connsiteY10" fmla="*/ 1254084 h 1535438"/>
              <a:gd name="connsiteX11" fmla="*/ 193430 w 2559136"/>
              <a:gd name="connsiteY11" fmla="*/ 1166161 h 1535438"/>
              <a:gd name="connsiteX12" fmla="*/ 202223 w 2559136"/>
              <a:gd name="connsiteY12" fmla="*/ 1122200 h 1535438"/>
              <a:gd name="connsiteX13" fmla="*/ 219807 w 2559136"/>
              <a:gd name="connsiteY13" fmla="*/ 1060654 h 1535438"/>
              <a:gd name="connsiteX14" fmla="*/ 237392 w 2559136"/>
              <a:gd name="connsiteY14" fmla="*/ 1130992 h 1535438"/>
              <a:gd name="connsiteX15" fmla="*/ 246184 w 2559136"/>
              <a:gd name="connsiteY15" fmla="*/ 1157369 h 1535438"/>
              <a:gd name="connsiteX16" fmla="*/ 254977 w 2559136"/>
              <a:gd name="connsiteY16" fmla="*/ 1192538 h 1535438"/>
              <a:gd name="connsiteX17" fmla="*/ 316523 w 2559136"/>
              <a:gd name="connsiteY17" fmla="*/ 1218915 h 1535438"/>
              <a:gd name="connsiteX18" fmla="*/ 334107 w 2559136"/>
              <a:gd name="connsiteY18" fmla="*/ 1280461 h 1535438"/>
              <a:gd name="connsiteX19" fmla="*/ 342900 w 2559136"/>
              <a:gd name="connsiteY19" fmla="*/ 1306838 h 1535438"/>
              <a:gd name="connsiteX20" fmla="*/ 351692 w 2559136"/>
              <a:gd name="connsiteY20" fmla="*/ 1421138 h 1535438"/>
              <a:gd name="connsiteX21" fmla="*/ 360484 w 2559136"/>
              <a:gd name="connsiteY21" fmla="*/ 1473892 h 1535438"/>
              <a:gd name="connsiteX22" fmla="*/ 369277 w 2559136"/>
              <a:gd name="connsiteY22" fmla="*/ 1447515 h 1535438"/>
              <a:gd name="connsiteX23" fmla="*/ 378069 w 2559136"/>
              <a:gd name="connsiteY23" fmla="*/ 1394761 h 1535438"/>
              <a:gd name="connsiteX24" fmla="*/ 386861 w 2559136"/>
              <a:gd name="connsiteY24" fmla="*/ 1359592 h 1535438"/>
              <a:gd name="connsiteX25" fmla="*/ 404446 w 2559136"/>
              <a:gd name="connsiteY25" fmla="*/ 1016692 h 1535438"/>
              <a:gd name="connsiteX26" fmla="*/ 413238 w 2559136"/>
              <a:gd name="connsiteY26" fmla="*/ 1043069 h 1535438"/>
              <a:gd name="connsiteX27" fmla="*/ 430823 w 2559136"/>
              <a:gd name="connsiteY27" fmla="*/ 1069446 h 1535438"/>
              <a:gd name="connsiteX28" fmla="*/ 439615 w 2559136"/>
              <a:gd name="connsiteY28" fmla="*/ 1122200 h 1535438"/>
              <a:gd name="connsiteX29" fmla="*/ 465992 w 2559136"/>
              <a:gd name="connsiteY29" fmla="*/ 1183746 h 1535438"/>
              <a:gd name="connsiteX30" fmla="*/ 492369 w 2559136"/>
              <a:gd name="connsiteY30" fmla="*/ 1201330 h 1535438"/>
              <a:gd name="connsiteX31" fmla="*/ 501161 w 2559136"/>
              <a:gd name="connsiteY31" fmla="*/ 1174954 h 1535438"/>
              <a:gd name="connsiteX32" fmla="*/ 518746 w 2559136"/>
              <a:gd name="connsiteY32" fmla="*/ 1148577 h 1535438"/>
              <a:gd name="connsiteX33" fmla="*/ 527538 w 2559136"/>
              <a:gd name="connsiteY33" fmla="*/ 1078238 h 1535438"/>
              <a:gd name="connsiteX34" fmla="*/ 518746 w 2559136"/>
              <a:gd name="connsiteY34" fmla="*/ 955146 h 1535438"/>
              <a:gd name="connsiteX35" fmla="*/ 501161 w 2559136"/>
              <a:gd name="connsiteY35" fmla="*/ 902392 h 1535438"/>
              <a:gd name="connsiteX36" fmla="*/ 509953 w 2559136"/>
              <a:gd name="connsiteY36" fmla="*/ 876015 h 1535438"/>
              <a:gd name="connsiteX37" fmla="*/ 518746 w 2559136"/>
              <a:gd name="connsiteY37" fmla="*/ 919977 h 1535438"/>
              <a:gd name="connsiteX38" fmla="*/ 536330 w 2559136"/>
              <a:gd name="connsiteY38" fmla="*/ 972730 h 1535438"/>
              <a:gd name="connsiteX39" fmla="*/ 571500 w 2559136"/>
              <a:gd name="connsiteY39" fmla="*/ 1016692 h 1535438"/>
              <a:gd name="connsiteX40" fmla="*/ 597877 w 2559136"/>
              <a:gd name="connsiteY40" fmla="*/ 1025484 h 1535438"/>
              <a:gd name="connsiteX41" fmla="*/ 624253 w 2559136"/>
              <a:gd name="connsiteY41" fmla="*/ 1139784 h 1535438"/>
              <a:gd name="connsiteX42" fmla="*/ 633046 w 2559136"/>
              <a:gd name="connsiteY42" fmla="*/ 1315630 h 1535438"/>
              <a:gd name="connsiteX43" fmla="*/ 659423 w 2559136"/>
              <a:gd name="connsiteY43" fmla="*/ 1227707 h 1535438"/>
              <a:gd name="connsiteX44" fmla="*/ 650630 w 2559136"/>
              <a:gd name="connsiteY44" fmla="*/ 955146 h 1535438"/>
              <a:gd name="connsiteX45" fmla="*/ 641838 w 2559136"/>
              <a:gd name="connsiteY45" fmla="*/ 928769 h 1535438"/>
              <a:gd name="connsiteX46" fmla="*/ 624253 w 2559136"/>
              <a:gd name="connsiteY46" fmla="*/ 902392 h 1535438"/>
              <a:gd name="connsiteX47" fmla="*/ 633046 w 2559136"/>
              <a:gd name="connsiteY47" fmla="*/ 665000 h 1535438"/>
              <a:gd name="connsiteX48" fmla="*/ 641838 w 2559136"/>
              <a:gd name="connsiteY48" fmla="*/ 726546 h 1535438"/>
              <a:gd name="connsiteX49" fmla="*/ 659423 w 2559136"/>
              <a:gd name="connsiteY49" fmla="*/ 779300 h 1535438"/>
              <a:gd name="connsiteX50" fmla="*/ 685800 w 2559136"/>
              <a:gd name="connsiteY50" fmla="*/ 761715 h 1535438"/>
              <a:gd name="connsiteX51" fmla="*/ 677007 w 2559136"/>
              <a:gd name="connsiteY51" fmla="*/ 788092 h 1535438"/>
              <a:gd name="connsiteX52" fmla="*/ 703384 w 2559136"/>
              <a:gd name="connsiteY52" fmla="*/ 955146 h 1535438"/>
              <a:gd name="connsiteX53" fmla="*/ 712177 w 2559136"/>
              <a:gd name="connsiteY53" fmla="*/ 981523 h 1535438"/>
              <a:gd name="connsiteX54" fmla="*/ 712177 w 2559136"/>
              <a:gd name="connsiteY54" fmla="*/ 1078238 h 1535438"/>
              <a:gd name="connsiteX55" fmla="*/ 720969 w 2559136"/>
              <a:gd name="connsiteY55" fmla="*/ 1051861 h 1535438"/>
              <a:gd name="connsiteX56" fmla="*/ 738553 w 2559136"/>
              <a:gd name="connsiteY56" fmla="*/ 981523 h 1535438"/>
              <a:gd name="connsiteX57" fmla="*/ 729761 w 2559136"/>
              <a:gd name="connsiteY57" fmla="*/ 761715 h 1535438"/>
              <a:gd name="connsiteX58" fmla="*/ 720969 w 2559136"/>
              <a:gd name="connsiteY58" fmla="*/ 735338 h 1535438"/>
              <a:gd name="connsiteX59" fmla="*/ 729761 w 2559136"/>
              <a:gd name="connsiteY59" fmla="*/ 295723 h 1535438"/>
              <a:gd name="connsiteX60" fmla="*/ 738553 w 2559136"/>
              <a:gd name="connsiteY60" fmla="*/ 339684 h 1535438"/>
              <a:gd name="connsiteX61" fmla="*/ 756138 w 2559136"/>
              <a:gd name="connsiteY61" fmla="*/ 383646 h 1535438"/>
              <a:gd name="connsiteX62" fmla="*/ 764930 w 2559136"/>
              <a:gd name="connsiteY62" fmla="*/ 410023 h 1535438"/>
              <a:gd name="connsiteX63" fmla="*/ 782515 w 2559136"/>
              <a:gd name="connsiteY63" fmla="*/ 471569 h 1535438"/>
              <a:gd name="connsiteX64" fmla="*/ 764930 w 2559136"/>
              <a:gd name="connsiteY64" fmla="*/ 541907 h 1535438"/>
              <a:gd name="connsiteX65" fmla="*/ 773723 w 2559136"/>
              <a:gd name="connsiteY65" fmla="*/ 585869 h 1535438"/>
              <a:gd name="connsiteX66" fmla="*/ 800100 w 2559136"/>
              <a:gd name="connsiteY66" fmla="*/ 665000 h 1535438"/>
              <a:gd name="connsiteX67" fmla="*/ 817684 w 2559136"/>
              <a:gd name="connsiteY67" fmla="*/ 700169 h 1535438"/>
              <a:gd name="connsiteX68" fmla="*/ 826477 w 2559136"/>
              <a:gd name="connsiteY68" fmla="*/ 735338 h 1535438"/>
              <a:gd name="connsiteX69" fmla="*/ 844061 w 2559136"/>
              <a:gd name="connsiteY69" fmla="*/ 788092 h 1535438"/>
              <a:gd name="connsiteX70" fmla="*/ 861646 w 2559136"/>
              <a:gd name="connsiteY70" fmla="*/ 682584 h 1535438"/>
              <a:gd name="connsiteX71" fmla="*/ 870438 w 2559136"/>
              <a:gd name="connsiteY71" fmla="*/ 436400 h 1535438"/>
              <a:gd name="connsiteX72" fmla="*/ 879230 w 2559136"/>
              <a:gd name="connsiteY72" fmla="*/ 119877 h 1535438"/>
              <a:gd name="connsiteX73" fmla="*/ 888023 w 2559136"/>
              <a:gd name="connsiteY73" fmla="*/ 14369 h 1535438"/>
              <a:gd name="connsiteX74" fmla="*/ 896815 w 2559136"/>
              <a:gd name="connsiteY74" fmla="*/ 58330 h 1535438"/>
              <a:gd name="connsiteX75" fmla="*/ 914400 w 2559136"/>
              <a:gd name="connsiteY75" fmla="*/ 172630 h 1535438"/>
              <a:gd name="connsiteX76" fmla="*/ 958361 w 2559136"/>
              <a:gd name="connsiteY76" fmla="*/ 330892 h 1535438"/>
              <a:gd name="connsiteX77" fmla="*/ 984738 w 2559136"/>
              <a:gd name="connsiteY77" fmla="*/ 462777 h 1535438"/>
              <a:gd name="connsiteX78" fmla="*/ 993530 w 2559136"/>
              <a:gd name="connsiteY78" fmla="*/ 427607 h 1535438"/>
              <a:gd name="connsiteX79" fmla="*/ 1002323 w 2559136"/>
              <a:gd name="connsiteY79" fmla="*/ 401230 h 1535438"/>
              <a:gd name="connsiteX80" fmla="*/ 1019907 w 2559136"/>
              <a:gd name="connsiteY80" fmla="*/ 119877 h 1535438"/>
              <a:gd name="connsiteX81" fmla="*/ 1037492 w 2559136"/>
              <a:gd name="connsiteY81" fmla="*/ 58330 h 1535438"/>
              <a:gd name="connsiteX82" fmla="*/ 1046284 w 2559136"/>
              <a:gd name="connsiteY82" fmla="*/ 84707 h 1535438"/>
              <a:gd name="connsiteX83" fmla="*/ 1063869 w 2559136"/>
              <a:gd name="connsiteY83" fmla="*/ 234177 h 1535438"/>
              <a:gd name="connsiteX84" fmla="*/ 1081453 w 2559136"/>
              <a:gd name="connsiteY84" fmla="*/ 533115 h 1535438"/>
              <a:gd name="connsiteX85" fmla="*/ 1090246 w 2559136"/>
              <a:gd name="connsiteY85" fmla="*/ 585869 h 1535438"/>
              <a:gd name="connsiteX86" fmla="*/ 1107830 w 2559136"/>
              <a:gd name="connsiteY86" fmla="*/ 541907 h 1535438"/>
              <a:gd name="connsiteX87" fmla="*/ 1125415 w 2559136"/>
              <a:gd name="connsiteY87" fmla="*/ 471569 h 1535438"/>
              <a:gd name="connsiteX88" fmla="*/ 1134207 w 2559136"/>
              <a:gd name="connsiteY88" fmla="*/ 436400 h 1535438"/>
              <a:gd name="connsiteX89" fmla="*/ 1151792 w 2559136"/>
              <a:gd name="connsiteY89" fmla="*/ 366061 h 1535438"/>
              <a:gd name="connsiteX90" fmla="*/ 1169377 w 2559136"/>
              <a:gd name="connsiteY90" fmla="*/ 577077 h 1535438"/>
              <a:gd name="connsiteX91" fmla="*/ 1178169 w 2559136"/>
              <a:gd name="connsiteY91" fmla="*/ 708961 h 1535438"/>
              <a:gd name="connsiteX92" fmla="*/ 1186961 w 2559136"/>
              <a:gd name="connsiteY92" fmla="*/ 770507 h 1535438"/>
              <a:gd name="connsiteX93" fmla="*/ 1204546 w 2559136"/>
              <a:gd name="connsiteY93" fmla="*/ 893600 h 1535438"/>
              <a:gd name="connsiteX94" fmla="*/ 1239715 w 2559136"/>
              <a:gd name="connsiteY94" fmla="*/ 1025484 h 1535438"/>
              <a:gd name="connsiteX95" fmla="*/ 1257300 w 2559136"/>
              <a:gd name="connsiteY95" fmla="*/ 876015 h 1535438"/>
              <a:gd name="connsiteX96" fmla="*/ 1274884 w 2559136"/>
              <a:gd name="connsiteY96" fmla="*/ 436400 h 1535438"/>
              <a:gd name="connsiteX97" fmla="*/ 1301261 w 2559136"/>
              <a:gd name="connsiteY97" fmla="*/ 832054 h 1535438"/>
              <a:gd name="connsiteX98" fmla="*/ 1318846 w 2559136"/>
              <a:gd name="connsiteY98" fmla="*/ 911184 h 1535438"/>
              <a:gd name="connsiteX99" fmla="*/ 1310053 w 2559136"/>
              <a:gd name="connsiteY99" fmla="*/ 1122200 h 1535438"/>
              <a:gd name="connsiteX100" fmla="*/ 1318846 w 2559136"/>
              <a:gd name="connsiteY100" fmla="*/ 955146 h 1535438"/>
              <a:gd name="connsiteX101" fmla="*/ 1327638 w 2559136"/>
              <a:gd name="connsiteY101" fmla="*/ 726546 h 1535438"/>
              <a:gd name="connsiteX102" fmla="*/ 1362807 w 2559136"/>
              <a:gd name="connsiteY102" fmla="*/ 585869 h 1535438"/>
              <a:gd name="connsiteX103" fmla="*/ 1380392 w 2559136"/>
              <a:gd name="connsiteY103" fmla="*/ 550700 h 1535438"/>
              <a:gd name="connsiteX104" fmla="*/ 1389184 w 2559136"/>
              <a:gd name="connsiteY104" fmla="*/ 339684 h 1535438"/>
              <a:gd name="connsiteX105" fmla="*/ 1406769 w 2559136"/>
              <a:gd name="connsiteY105" fmla="*/ 374854 h 1535438"/>
              <a:gd name="connsiteX106" fmla="*/ 1415561 w 2559136"/>
              <a:gd name="connsiteY106" fmla="*/ 471569 h 1535438"/>
              <a:gd name="connsiteX107" fmla="*/ 1406769 w 2559136"/>
              <a:gd name="connsiteY107" fmla="*/ 665000 h 1535438"/>
              <a:gd name="connsiteX108" fmla="*/ 1424353 w 2559136"/>
              <a:gd name="connsiteY108" fmla="*/ 937561 h 1535438"/>
              <a:gd name="connsiteX109" fmla="*/ 1433146 w 2559136"/>
              <a:gd name="connsiteY109" fmla="*/ 999107 h 1535438"/>
              <a:gd name="connsiteX110" fmla="*/ 1441938 w 2559136"/>
              <a:gd name="connsiteY110" fmla="*/ 1051861 h 1535438"/>
              <a:gd name="connsiteX111" fmla="*/ 1450730 w 2559136"/>
              <a:gd name="connsiteY111" fmla="*/ 981523 h 1535438"/>
              <a:gd name="connsiteX112" fmla="*/ 1477107 w 2559136"/>
              <a:gd name="connsiteY112" fmla="*/ 858430 h 1535438"/>
              <a:gd name="connsiteX113" fmla="*/ 1512277 w 2559136"/>
              <a:gd name="connsiteY113" fmla="*/ 612246 h 1535438"/>
              <a:gd name="connsiteX114" fmla="*/ 1547446 w 2559136"/>
              <a:gd name="connsiteY114" fmla="*/ 357269 h 1535438"/>
              <a:gd name="connsiteX115" fmla="*/ 1556238 w 2559136"/>
              <a:gd name="connsiteY115" fmla="*/ 304515 h 1535438"/>
              <a:gd name="connsiteX116" fmla="*/ 1565030 w 2559136"/>
              <a:gd name="connsiteY116" fmla="*/ 339684 h 1535438"/>
              <a:gd name="connsiteX117" fmla="*/ 1573823 w 2559136"/>
              <a:gd name="connsiteY117" fmla="*/ 981523 h 1535438"/>
              <a:gd name="connsiteX118" fmla="*/ 1591407 w 2559136"/>
              <a:gd name="connsiteY118" fmla="*/ 911184 h 1535438"/>
              <a:gd name="connsiteX119" fmla="*/ 1608992 w 2559136"/>
              <a:gd name="connsiteY119" fmla="*/ 840846 h 1535438"/>
              <a:gd name="connsiteX120" fmla="*/ 1617784 w 2559136"/>
              <a:gd name="connsiteY120" fmla="*/ 796884 h 1535438"/>
              <a:gd name="connsiteX121" fmla="*/ 1644161 w 2559136"/>
              <a:gd name="connsiteY121" fmla="*/ 788092 h 1535438"/>
              <a:gd name="connsiteX122" fmla="*/ 1652953 w 2559136"/>
              <a:gd name="connsiteY122" fmla="*/ 761715 h 1535438"/>
              <a:gd name="connsiteX123" fmla="*/ 1688123 w 2559136"/>
              <a:gd name="connsiteY123" fmla="*/ 700169 h 1535438"/>
              <a:gd name="connsiteX124" fmla="*/ 1688123 w 2559136"/>
              <a:gd name="connsiteY124" fmla="*/ 972730 h 1535438"/>
              <a:gd name="connsiteX125" fmla="*/ 1705707 w 2559136"/>
              <a:gd name="connsiteY125" fmla="*/ 1254084 h 1535438"/>
              <a:gd name="connsiteX126" fmla="*/ 1714500 w 2559136"/>
              <a:gd name="connsiteY126" fmla="*/ 1289254 h 1535438"/>
              <a:gd name="connsiteX127" fmla="*/ 1758461 w 2559136"/>
              <a:gd name="connsiteY127" fmla="*/ 1122200 h 1535438"/>
              <a:gd name="connsiteX128" fmla="*/ 1767253 w 2559136"/>
              <a:gd name="connsiteY128" fmla="*/ 1095823 h 1535438"/>
              <a:gd name="connsiteX129" fmla="*/ 1776046 w 2559136"/>
              <a:gd name="connsiteY129" fmla="*/ 1060654 h 1535438"/>
              <a:gd name="connsiteX130" fmla="*/ 1793630 w 2559136"/>
              <a:gd name="connsiteY130" fmla="*/ 867223 h 1535438"/>
              <a:gd name="connsiteX131" fmla="*/ 1811215 w 2559136"/>
              <a:gd name="connsiteY131" fmla="*/ 832054 h 1535438"/>
              <a:gd name="connsiteX132" fmla="*/ 1820007 w 2559136"/>
              <a:gd name="connsiteY132" fmla="*/ 1122200 h 1535438"/>
              <a:gd name="connsiteX133" fmla="*/ 1820007 w 2559136"/>
              <a:gd name="connsiteY133" fmla="*/ 1500269 h 1535438"/>
              <a:gd name="connsiteX134" fmla="*/ 1828800 w 2559136"/>
              <a:gd name="connsiteY134" fmla="*/ 1535438 h 1535438"/>
              <a:gd name="connsiteX135" fmla="*/ 1837592 w 2559136"/>
              <a:gd name="connsiteY135" fmla="*/ 1447515 h 1535438"/>
              <a:gd name="connsiteX136" fmla="*/ 1855177 w 2559136"/>
              <a:gd name="connsiteY136" fmla="*/ 1342007 h 1535438"/>
              <a:gd name="connsiteX137" fmla="*/ 1863969 w 2559136"/>
              <a:gd name="connsiteY137" fmla="*/ 1262877 h 1535438"/>
              <a:gd name="connsiteX138" fmla="*/ 1872761 w 2559136"/>
              <a:gd name="connsiteY138" fmla="*/ 1087030 h 1535438"/>
              <a:gd name="connsiteX139" fmla="*/ 1881553 w 2559136"/>
              <a:gd name="connsiteY139" fmla="*/ 1060654 h 1535438"/>
              <a:gd name="connsiteX140" fmla="*/ 1899138 w 2559136"/>
              <a:gd name="connsiteY140" fmla="*/ 963938 h 1535438"/>
              <a:gd name="connsiteX141" fmla="*/ 1916723 w 2559136"/>
              <a:gd name="connsiteY141" fmla="*/ 1350800 h 1535438"/>
              <a:gd name="connsiteX142" fmla="*/ 1925515 w 2559136"/>
              <a:gd name="connsiteY142" fmla="*/ 1421138 h 1535438"/>
              <a:gd name="connsiteX143" fmla="*/ 1934307 w 2559136"/>
              <a:gd name="connsiteY143" fmla="*/ 1333215 h 1535438"/>
              <a:gd name="connsiteX144" fmla="*/ 1943100 w 2559136"/>
              <a:gd name="connsiteY144" fmla="*/ 1210123 h 1535438"/>
              <a:gd name="connsiteX145" fmla="*/ 1951892 w 2559136"/>
              <a:gd name="connsiteY145" fmla="*/ 1148577 h 1535438"/>
              <a:gd name="connsiteX146" fmla="*/ 1969477 w 2559136"/>
              <a:gd name="connsiteY146" fmla="*/ 1183746 h 1535438"/>
              <a:gd name="connsiteX147" fmla="*/ 1987061 w 2559136"/>
              <a:gd name="connsiteY147" fmla="*/ 1421138 h 1535438"/>
              <a:gd name="connsiteX148" fmla="*/ 2013438 w 2559136"/>
              <a:gd name="connsiteY148" fmla="*/ 1315630 h 1535438"/>
              <a:gd name="connsiteX149" fmla="*/ 2022230 w 2559136"/>
              <a:gd name="connsiteY149" fmla="*/ 1289254 h 1535438"/>
              <a:gd name="connsiteX150" fmla="*/ 2039815 w 2559136"/>
              <a:gd name="connsiteY150" fmla="*/ 1227707 h 1535438"/>
              <a:gd name="connsiteX151" fmla="*/ 2057400 w 2559136"/>
              <a:gd name="connsiteY151" fmla="*/ 1306838 h 1535438"/>
              <a:gd name="connsiteX152" fmla="*/ 2074984 w 2559136"/>
              <a:gd name="connsiteY152" fmla="*/ 1429930 h 1535438"/>
              <a:gd name="connsiteX153" fmla="*/ 2083777 w 2559136"/>
              <a:gd name="connsiteY153" fmla="*/ 1500269 h 1535438"/>
              <a:gd name="connsiteX154" fmla="*/ 2092569 w 2559136"/>
              <a:gd name="connsiteY154" fmla="*/ 1456307 h 1535438"/>
              <a:gd name="connsiteX155" fmla="*/ 2101361 w 2559136"/>
              <a:gd name="connsiteY155" fmla="*/ 1429930 h 1535438"/>
              <a:gd name="connsiteX156" fmla="*/ 2127738 w 2559136"/>
              <a:gd name="connsiteY156" fmla="*/ 1289254 h 1535438"/>
              <a:gd name="connsiteX157" fmla="*/ 2136530 w 2559136"/>
              <a:gd name="connsiteY157" fmla="*/ 1201330 h 1535438"/>
              <a:gd name="connsiteX158" fmla="*/ 2145323 w 2559136"/>
              <a:gd name="connsiteY158" fmla="*/ 1122200 h 1535438"/>
              <a:gd name="connsiteX159" fmla="*/ 2154115 w 2559136"/>
              <a:gd name="connsiteY159" fmla="*/ 1025484 h 1535438"/>
              <a:gd name="connsiteX160" fmla="*/ 2171700 w 2559136"/>
              <a:gd name="connsiteY160" fmla="*/ 972730 h 1535438"/>
              <a:gd name="connsiteX161" fmla="*/ 2180492 w 2559136"/>
              <a:gd name="connsiteY161" fmla="*/ 1034277 h 1535438"/>
              <a:gd name="connsiteX162" fmla="*/ 2189284 w 2559136"/>
              <a:gd name="connsiteY162" fmla="*/ 1087030 h 1535438"/>
              <a:gd name="connsiteX163" fmla="*/ 2198077 w 2559136"/>
              <a:gd name="connsiteY163" fmla="*/ 1218915 h 1535438"/>
              <a:gd name="connsiteX164" fmla="*/ 2206869 w 2559136"/>
              <a:gd name="connsiteY164" fmla="*/ 1298046 h 1535438"/>
              <a:gd name="connsiteX165" fmla="*/ 2224453 w 2559136"/>
              <a:gd name="connsiteY165" fmla="*/ 1429930 h 1535438"/>
              <a:gd name="connsiteX166" fmla="*/ 2242038 w 2559136"/>
              <a:gd name="connsiteY166" fmla="*/ 1377177 h 1535438"/>
              <a:gd name="connsiteX167" fmla="*/ 2259623 w 2559136"/>
              <a:gd name="connsiteY167" fmla="*/ 1324423 h 1535438"/>
              <a:gd name="connsiteX168" fmla="*/ 2268415 w 2559136"/>
              <a:gd name="connsiteY168" fmla="*/ 1254084 h 1535438"/>
              <a:gd name="connsiteX169" fmla="*/ 2294792 w 2559136"/>
              <a:gd name="connsiteY169" fmla="*/ 1201330 h 1535438"/>
              <a:gd name="connsiteX170" fmla="*/ 2303584 w 2559136"/>
              <a:gd name="connsiteY170" fmla="*/ 1148577 h 1535438"/>
              <a:gd name="connsiteX171" fmla="*/ 2321169 w 2559136"/>
              <a:gd name="connsiteY171" fmla="*/ 1087030 h 1535438"/>
              <a:gd name="connsiteX172" fmla="*/ 2329961 w 2559136"/>
              <a:gd name="connsiteY172" fmla="*/ 1016692 h 1535438"/>
              <a:gd name="connsiteX173" fmla="*/ 2347546 w 2559136"/>
              <a:gd name="connsiteY173" fmla="*/ 963938 h 1535438"/>
              <a:gd name="connsiteX174" fmla="*/ 2365130 w 2559136"/>
              <a:gd name="connsiteY174" fmla="*/ 1210123 h 1535438"/>
              <a:gd name="connsiteX175" fmla="*/ 2382715 w 2559136"/>
              <a:gd name="connsiteY175" fmla="*/ 1289254 h 1535438"/>
              <a:gd name="connsiteX176" fmla="*/ 2391507 w 2559136"/>
              <a:gd name="connsiteY176" fmla="*/ 1377177 h 1535438"/>
              <a:gd name="connsiteX177" fmla="*/ 2400300 w 2559136"/>
              <a:gd name="connsiteY177" fmla="*/ 1429930 h 1535438"/>
              <a:gd name="connsiteX178" fmla="*/ 2426677 w 2559136"/>
              <a:gd name="connsiteY178" fmla="*/ 1394761 h 1535438"/>
              <a:gd name="connsiteX179" fmla="*/ 2435469 w 2559136"/>
              <a:gd name="connsiteY179" fmla="*/ 1368384 h 1535438"/>
              <a:gd name="connsiteX180" fmla="*/ 2453053 w 2559136"/>
              <a:gd name="connsiteY180" fmla="*/ 1342007 h 1535438"/>
              <a:gd name="connsiteX181" fmla="*/ 2461846 w 2559136"/>
              <a:gd name="connsiteY181" fmla="*/ 1254084 h 1535438"/>
              <a:gd name="connsiteX182" fmla="*/ 2470638 w 2559136"/>
              <a:gd name="connsiteY182" fmla="*/ 1218915 h 1535438"/>
              <a:gd name="connsiteX183" fmla="*/ 2479430 w 2559136"/>
              <a:gd name="connsiteY183" fmla="*/ 1166161 h 1535438"/>
              <a:gd name="connsiteX184" fmla="*/ 2488223 w 2559136"/>
              <a:gd name="connsiteY184" fmla="*/ 1122200 h 1535438"/>
              <a:gd name="connsiteX185" fmla="*/ 2497015 w 2559136"/>
              <a:gd name="connsiteY185" fmla="*/ 1025484 h 1535438"/>
              <a:gd name="connsiteX186" fmla="*/ 2514600 w 2559136"/>
              <a:gd name="connsiteY186" fmla="*/ 1298046 h 1535438"/>
              <a:gd name="connsiteX187" fmla="*/ 2523392 w 2559136"/>
              <a:gd name="connsiteY187" fmla="*/ 1500269 h 1535438"/>
              <a:gd name="connsiteX188" fmla="*/ 2532184 w 2559136"/>
              <a:gd name="connsiteY188" fmla="*/ 1473892 h 1535438"/>
              <a:gd name="connsiteX189" fmla="*/ 2549769 w 2559136"/>
              <a:gd name="connsiteY189" fmla="*/ 1447515 h 1535438"/>
              <a:gd name="connsiteX190" fmla="*/ 2558561 w 2559136"/>
              <a:gd name="connsiteY190" fmla="*/ 1394761 h 1535438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10606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3068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3947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1069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1485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3068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3947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1069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1485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3068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6995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1069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1485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5354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6995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1069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1485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5354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6995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688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1485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5354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6995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688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4533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8 w 2559136"/>
              <a:gd name="connsiteY48" fmla="*/ 726546 h 1749311"/>
              <a:gd name="connsiteX49" fmla="*/ 659423 w 2559136"/>
              <a:gd name="connsiteY49" fmla="*/ 779300 h 1749311"/>
              <a:gd name="connsiteX50" fmla="*/ 685800 w 2559136"/>
              <a:gd name="connsiteY50" fmla="*/ 761715 h 1749311"/>
              <a:gd name="connsiteX51" fmla="*/ 677007 w 2559136"/>
              <a:gd name="connsiteY51" fmla="*/ 788092 h 1749311"/>
              <a:gd name="connsiteX52" fmla="*/ 703384 w 2559136"/>
              <a:gd name="connsiteY52" fmla="*/ 955146 h 1749311"/>
              <a:gd name="connsiteX53" fmla="*/ 712177 w 2559136"/>
              <a:gd name="connsiteY53" fmla="*/ 981523 h 1749311"/>
              <a:gd name="connsiteX54" fmla="*/ 712177 w 2559136"/>
              <a:gd name="connsiteY54" fmla="*/ 1078238 h 1749311"/>
              <a:gd name="connsiteX55" fmla="*/ 720969 w 2559136"/>
              <a:gd name="connsiteY55" fmla="*/ 1051861 h 1749311"/>
              <a:gd name="connsiteX56" fmla="*/ 738553 w 2559136"/>
              <a:gd name="connsiteY56" fmla="*/ 981523 h 1749311"/>
              <a:gd name="connsiteX57" fmla="*/ 729761 w 2559136"/>
              <a:gd name="connsiteY57" fmla="*/ 761715 h 1749311"/>
              <a:gd name="connsiteX58" fmla="*/ 720969 w 2559136"/>
              <a:gd name="connsiteY58" fmla="*/ 735338 h 1749311"/>
              <a:gd name="connsiteX59" fmla="*/ 729761 w 2559136"/>
              <a:gd name="connsiteY59" fmla="*/ 295723 h 1749311"/>
              <a:gd name="connsiteX60" fmla="*/ 738553 w 2559136"/>
              <a:gd name="connsiteY60" fmla="*/ 339684 h 1749311"/>
              <a:gd name="connsiteX61" fmla="*/ 756138 w 2559136"/>
              <a:gd name="connsiteY61" fmla="*/ 383646 h 1749311"/>
              <a:gd name="connsiteX62" fmla="*/ 764930 w 2559136"/>
              <a:gd name="connsiteY62" fmla="*/ 410023 h 1749311"/>
              <a:gd name="connsiteX63" fmla="*/ 782515 w 2559136"/>
              <a:gd name="connsiteY63" fmla="*/ 471569 h 1749311"/>
              <a:gd name="connsiteX64" fmla="*/ 764930 w 2559136"/>
              <a:gd name="connsiteY64" fmla="*/ 541907 h 1749311"/>
              <a:gd name="connsiteX65" fmla="*/ 773723 w 2559136"/>
              <a:gd name="connsiteY65" fmla="*/ 585869 h 1749311"/>
              <a:gd name="connsiteX66" fmla="*/ 800100 w 2559136"/>
              <a:gd name="connsiteY66" fmla="*/ 665000 h 1749311"/>
              <a:gd name="connsiteX67" fmla="*/ 817684 w 2559136"/>
              <a:gd name="connsiteY67" fmla="*/ 700169 h 1749311"/>
              <a:gd name="connsiteX68" fmla="*/ 826477 w 2559136"/>
              <a:gd name="connsiteY68" fmla="*/ 735338 h 1749311"/>
              <a:gd name="connsiteX69" fmla="*/ 844061 w 2559136"/>
              <a:gd name="connsiteY69" fmla="*/ 788092 h 1749311"/>
              <a:gd name="connsiteX70" fmla="*/ 861646 w 2559136"/>
              <a:gd name="connsiteY70" fmla="*/ 682584 h 1749311"/>
              <a:gd name="connsiteX71" fmla="*/ 870438 w 2559136"/>
              <a:gd name="connsiteY71" fmla="*/ 436400 h 1749311"/>
              <a:gd name="connsiteX72" fmla="*/ 879230 w 2559136"/>
              <a:gd name="connsiteY72" fmla="*/ 119877 h 1749311"/>
              <a:gd name="connsiteX73" fmla="*/ 888023 w 2559136"/>
              <a:gd name="connsiteY73" fmla="*/ 14369 h 1749311"/>
              <a:gd name="connsiteX74" fmla="*/ 896815 w 2559136"/>
              <a:gd name="connsiteY74" fmla="*/ 58330 h 1749311"/>
              <a:gd name="connsiteX75" fmla="*/ 914400 w 2559136"/>
              <a:gd name="connsiteY75" fmla="*/ 172630 h 1749311"/>
              <a:gd name="connsiteX76" fmla="*/ 958361 w 2559136"/>
              <a:gd name="connsiteY76" fmla="*/ 330892 h 1749311"/>
              <a:gd name="connsiteX77" fmla="*/ 984738 w 2559136"/>
              <a:gd name="connsiteY77" fmla="*/ 462777 h 1749311"/>
              <a:gd name="connsiteX78" fmla="*/ 993530 w 2559136"/>
              <a:gd name="connsiteY78" fmla="*/ 427607 h 1749311"/>
              <a:gd name="connsiteX79" fmla="*/ 1002323 w 2559136"/>
              <a:gd name="connsiteY79" fmla="*/ 401230 h 1749311"/>
              <a:gd name="connsiteX80" fmla="*/ 1019907 w 2559136"/>
              <a:gd name="connsiteY80" fmla="*/ 119877 h 1749311"/>
              <a:gd name="connsiteX81" fmla="*/ 1037492 w 2559136"/>
              <a:gd name="connsiteY81" fmla="*/ 58330 h 1749311"/>
              <a:gd name="connsiteX82" fmla="*/ 1046284 w 2559136"/>
              <a:gd name="connsiteY82" fmla="*/ 84707 h 1749311"/>
              <a:gd name="connsiteX83" fmla="*/ 1063869 w 2559136"/>
              <a:gd name="connsiteY83" fmla="*/ 234177 h 1749311"/>
              <a:gd name="connsiteX84" fmla="*/ 1081453 w 2559136"/>
              <a:gd name="connsiteY84" fmla="*/ 533115 h 1749311"/>
              <a:gd name="connsiteX85" fmla="*/ 1090246 w 2559136"/>
              <a:gd name="connsiteY85" fmla="*/ 585869 h 1749311"/>
              <a:gd name="connsiteX86" fmla="*/ 1107830 w 2559136"/>
              <a:gd name="connsiteY86" fmla="*/ 541907 h 1749311"/>
              <a:gd name="connsiteX87" fmla="*/ 1125415 w 2559136"/>
              <a:gd name="connsiteY87" fmla="*/ 471569 h 1749311"/>
              <a:gd name="connsiteX88" fmla="*/ 1134207 w 2559136"/>
              <a:gd name="connsiteY88" fmla="*/ 436400 h 1749311"/>
              <a:gd name="connsiteX89" fmla="*/ 1151792 w 2559136"/>
              <a:gd name="connsiteY89" fmla="*/ 366061 h 1749311"/>
              <a:gd name="connsiteX90" fmla="*/ 1169377 w 2559136"/>
              <a:gd name="connsiteY90" fmla="*/ 577077 h 1749311"/>
              <a:gd name="connsiteX91" fmla="*/ 1178169 w 2559136"/>
              <a:gd name="connsiteY91" fmla="*/ 708961 h 1749311"/>
              <a:gd name="connsiteX92" fmla="*/ 1186961 w 2559136"/>
              <a:gd name="connsiteY92" fmla="*/ 770507 h 1749311"/>
              <a:gd name="connsiteX93" fmla="*/ 1204546 w 2559136"/>
              <a:gd name="connsiteY93" fmla="*/ 893600 h 1749311"/>
              <a:gd name="connsiteX94" fmla="*/ 1239715 w 2559136"/>
              <a:gd name="connsiteY94" fmla="*/ 1025484 h 1749311"/>
              <a:gd name="connsiteX95" fmla="*/ 1257300 w 2559136"/>
              <a:gd name="connsiteY95" fmla="*/ 876015 h 1749311"/>
              <a:gd name="connsiteX96" fmla="*/ 1274884 w 2559136"/>
              <a:gd name="connsiteY96" fmla="*/ 436400 h 1749311"/>
              <a:gd name="connsiteX97" fmla="*/ 1301261 w 2559136"/>
              <a:gd name="connsiteY97" fmla="*/ 832054 h 1749311"/>
              <a:gd name="connsiteX98" fmla="*/ 1318846 w 2559136"/>
              <a:gd name="connsiteY98" fmla="*/ 911184 h 1749311"/>
              <a:gd name="connsiteX99" fmla="*/ 1310053 w 2559136"/>
              <a:gd name="connsiteY99" fmla="*/ 1122200 h 1749311"/>
              <a:gd name="connsiteX100" fmla="*/ 1318846 w 2559136"/>
              <a:gd name="connsiteY100" fmla="*/ 955146 h 1749311"/>
              <a:gd name="connsiteX101" fmla="*/ 1327638 w 2559136"/>
              <a:gd name="connsiteY101" fmla="*/ 726546 h 1749311"/>
              <a:gd name="connsiteX102" fmla="*/ 1362807 w 2559136"/>
              <a:gd name="connsiteY102" fmla="*/ 585869 h 1749311"/>
              <a:gd name="connsiteX103" fmla="*/ 1380392 w 2559136"/>
              <a:gd name="connsiteY103" fmla="*/ 550700 h 1749311"/>
              <a:gd name="connsiteX104" fmla="*/ 1389184 w 2559136"/>
              <a:gd name="connsiteY104" fmla="*/ 339684 h 1749311"/>
              <a:gd name="connsiteX105" fmla="*/ 1406769 w 2559136"/>
              <a:gd name="connsiteY105" fmla="*/ 374854 h 1749311"/>
              <a:gd name="connsiteX106" fmla="*/ 1415561 w 2559136"/>
              <a:gd name="connsiteY106" fmla="*/ 471569 h 1749311"/>
              <a:gd name="connsiteX107" fmla="*/ 1406769 w 2559136"/>
              <a:gd name="connsiteY107" fmla="*/ 665000 h 1749311"/>
              <a:gd name="connsiteX108" fmla="*/ 1424353 w 2559136"/>
              <a:gd name="connsiteY108" fmla="*/ 937561 h 1749311"/>
              <a:gd name="connsiteX109" fmla="*/ 1433146 w 2559136"/>
              <a:gd name="connsiteY109" fmla="*/ 999107 h 1749311"/>
              <a:gd name="connsiteX110" fmla="*/ 1441938 w 2559136"/>
              <a:gd name="connsiteY110" fmla="*/ 1051861 h 1749311"/>
              <a:gd name="connsiteX111" fmla="*/ 1450730 w 2559136"/>
              <a:gd name="connsiteY111" fmla="*/ 981523 h 1749311"/>
              <a:gd name="connsiteX112" fmla="*/ 1477107 w 2559136"/>
              <a:gd name="connsiteY112" fmla="*/ 858430 h 1749311"/>
              <a:gd name="connsiteX113" fmla="*/ 1512277 w 2559136"/>
              <a:gd name="connsiteY113" fmla="*/ 612246 h 1749311"/>
              <a:gd name="connsiteX114" fmla="*/ 1547446 w 2559136"/>
              <a:gd name="connsiteY114" fmla="*/ 357269 h 1749311"/>
              <a:gd name="connsiteX115" fmla="*/ 1556238 w 2559136"/>
              <a:gd name="connsiteY115" fmla="*/ 304515 h 1749311"/>
              <a:gd name="connsiteX116" fmla="*/ 1565030 w 2559136"/>
              <a:gd name="connsiteY116" fmla="*/ 339684 h 1749311"/>
              <a:gd name="connsiteX117" fmla="*/ 1573823 w 2559136"/>
              <a:gd name="connsiteY117" fmla="*/ 981523 h 1749311"/>
              <a:gd name="connsiteX118" fmla="*/ 1591407 w 2559136"/>
              <a:gd name="connsiteY118" fmla="*/ 911184 h 1749311"/>
              <a:gd name="connsiteX119" fmla="*/ 1608992 w 2559136"/>
              <a:gd name="connsiteY119" fmla="*/ 840846 h 1749311"/>
              <a:gd name="connsiteX120" fmla="*/ 1617784 w 2559136"/>
              <a:gd name="connsiteY120" fmla="*/ 796884 h 1749311"/>
              <a:gd name="connsiteX121" fmla="*/ 1644161 w 2559136"/>
              <a:gd name="connsiteY121" fmla="*/ 788092 h 1749311"/>
              <a:gd name="connsiteX122" fmla="*/ 1652953 w 2559136"/>
              <a:gd name="connsiteY122" fmla="*/ 761715 h 1749311"/>
              <a:gd name="connsiteX123" fmla="*/ 1688123 w 2559136"/>
              <a:gd name="connsiteY123" fmla="*/ 700169 h 1749311"/>
              <a:gd name="connsiteX124" fmla="*/ 1688123 w 2559136"/>
              <a:gd name="connsiteY124" fmla="*/ 972730 h 1749311"/>
              <a:gd name="connsiteX125" fmla="*/ 1705707 w 2559136"/>
              <a:gd name="connsiteY125" fmla="*/ 1254084 h 1749311"/>
              <a:gd name="connsiteX126" fmla="*/ 1714500 w 2559136"/>
              <a:gd name="connsiteY126" fmla="*/ 1289254 h 1749311"/>
              <a:gd name="connsiteX127" fmla="*/ 1758461 w 2559136"/>
              <a:gd name="connsiteY127" fmla="*/ 1122200 h 1749311"/>
              <a:gd name="connsiteX128" fmla="*/ 1767253 w 2559136"/>
              <a:gd name="connsiteY128" fmla="*/ 1095823 h 1749311"/>
              <a:gd name="connsiteX129" fmla="*/ 1776046 w 2559136"/>
              <a:gd name="connsiteY129" fmla="*/ 1060654 h 1749311"/>
              <a:gd name="connsiteX130" fmla="*/ 1793630 w 2559136"/>
              <a:gd name="connsiteY130" fmla="*/ 867223 h 1749311"/>
              <a:gd name="connsiteX131" fmla="*/ 1811215 w 2559136"/>
              <a:gd name="connsiteY131" fmla="*/ 832054 h 1749311"/>
              <a:gd name="connsiteX132" fmla="*/ 1820007 w 2559136"/>
              <a:gd name="connsiteY132" fmla="*/ 1122200 h 1749311"/>
              <a:gd name="connsiteX133" fmla="*/ 1820007 w 2559136"/>
              <a:gd name="connsiteY133" fmla="*/ 1500269 h 1749311"/>
              <a:gd name="connsiteX134" fmla="*/ 1828800 w 2559136"/>
              <a:gd name="connsiteY134" fmla="*/ 1535438 h 1749311"/>
              <a:gd name="connsiteX135" fmla="*/ 1837592 w 2559136"/>
              <a:gd name="connsiteY135" fmla="*/ 1447515 h 1749311"/>
              <a:gd name="connsiteX136" fmla="*/ 1855177 w 2559136"/>
              <a:gd name="connsiteY136" fmla="*/ 1342007 h 1749311"/>
              <a:gd name="connsiteX137" fmla="*/ 1863969 w 2559136"/>
              <a:gd name="connsiteY137" fmla="*/ 1262877 h 1749311"/>
              <a:gd name="connsiteX138" fmla="*/ 1872761 w 2559136"/>
              <a:gd name="connsiteY138" fmla="*/ 1087030 h 1749311"/>
              <a:gd name="connsiteX139" fmla="*/ 1881553 w 2559136"/>
              <a:gd name="connsiteY139" fmla="*/ 1060654 h 1749311"/>
              <a:gd name="connsiteX140" fmla="*/ 1899138 w 2559136"/>
              <a:gd name="connsiteY140" fmla="*/ 963938 h 1749311"/>
              <a:gd name="connsiteX141" fmla="*/ 1916723 w 2559136"/>
              <a:gd name="connsiteY141" fmla="*/ 1350800 h 1749311"/>
              <a:gd name="connsiteX142" fmla="*/ 1925515 w 2559136"/>
              <a:gd name="connsiteY142" fmla="*/ 1421138 h 1749311"/>
              <a:gd name="connsiteX143" fmla="*/ 1934307 w 2559136"/>
              <a:gd name="connsiteY143" fmla="*/ 1333215 h 1749311"/>
              <a:gd name="connsiteX144" fmla="*/ 1943100 w 2559136"/>
              <a:gd name="connsiteY144" fmla="*/ 1210123 h 1749311"/>
              <a:gd name="connsiteX145" fmla="*/ 1951892 w 2559136"/>
              <a:gd name="connsiteY145" fmla="*/ 1148577 h 1749311"/>
              <a:gd name="connsiteX146" fmla="*/ 1969477 w 2559136"/>
              <a:gd name="connsiteY146" fmla="*/ 1183746 h 1749311"/>
              <a:gd name="connsiteX147" fmla="*/ 1987061 w 2559136"/>
              <a:gd name="connsiteY147" fmla="*/ 1421138 h 1749311"/>
              <a:gd name="connsiteX148" fmla="*/ 2013438 w 2559136"/>
              <a:gd name="connsiteY148" fmla="*/ 1315630 h 1749311"/>
              <a:gd name="connsiteX149" fmla="*/ 2022230 w 2559136"/>
              <a:gd name="connsiteY149" fmla="*/ 1289254 h 1749311"/>
              <a:gd name="connsiteX150" fmla="*/ 2039815 w 2559136"/>
              <a:gd name="connsiteY150" fmla="*/ 1227707 h 1749311"/>
              <a:gd name="connsiteX151" fmla="*/ 2057400 w 2559136"/>
              <a:gd name="connsiteY151" fmla="*/ 1306838 h 1749311"/>
              <a:gd name="connsiteX152" fmla="*/ 2074984 w 2559136"/>
              <a:gd name="connsiteY152" fmla="*/ 1429930 h 1749311"/>
              <a:gd name="connsiteX153" fmla="*/ 2083777 w 2559136"/>
              <a:gd name="connsiteY153" fmla="*/ 1500269 h 1749311"/>
              <a:gd name="connsiteX154" fmla="*/ 2092569 w 2559136"/>
              <a:gd name="connsiteY154" fmla="*/ 1456307 h 1749311"/>
              <a:gd name="connsiteX155" fmla="*/ 2101361 w 2559136"/>
              <a:gd name="connsiteY155" fmla="*/ 1429930 h 1749311"/>
              <a:gd name="connsiteX156" fmla="*/ 2127738 w 2559136"/>
              <a:gd name="connsiteY156" fmla="*/ 1289254 h 1749311"/>
              <a:gd name="connsiteX157" fmla="*/ 2136530 w 2559136"/>
              <a:gd name="connsiteY157" fmla="*/ 1201330 h 1749311"/>
              <a:gd name="connsiteX158" fmla="*/ 2145323 w 2559136"/>
              <a:gd name="connsiteY158" fmla="*/ 1122200 h 1749311"/>
              <a:gd name="connsiteX159" fmla="*/ 2154115 w 2559136"/>
              <a:gd name="connsiteY159" fmla="*/ 1025484 h 1749311"/>
              <a:gd name="connsiteX160" fmla="*/ 2171700 w 2559136"/>
              <a:gd name="connsiteY160" fmla="*/ 972730 h 1749311"/>
              <a:gd name="connsiteX161" fmla="*/ 2180492 w 2559136"/>
              <a:gd name="connsiteY161" fmla="*/ 1034277 h 1749311"/>
              <a:gd name="connsiteX162" fmla="*/ 2189284 w 2559136"/>
              <a:gd name="connsiteY162" fmla="*/ 1087030 h 1749311"/>
              <a:gd name="connsiteX163" fmla="*/ 2198077 w 2559136"/>
              <a:gd name="connsiteY163" fmla="*/ 1218915 h 1749311"/>
              <a:gd name="connsiteX164" fmla="*/ 2206869 w 2559136"/>
              <a:gd name="connsiteY164" fmla="*/ 1298046 h 1749311"/>
              <a:gd name="connsiteX165" fmla="*/ 2224453 w 2559136"/>
              <a:gd name="connsiteY165" fmla="*/ 1429930 h 1749311"/>
              <a:gd name="connsiteX166" fmla="*/ 2242038 w 2559136"/>
              <a:gd name="connsiteY166" fmla="*/ 1377177 h 1749311"/>
              <a:gd name="connsiteX167" fmla="*/ 2259623 w 2559136"/>
              <a:gd name="connsiteY167" fmla="*/ 1324423 h 1749311"/>
              <a:gd name="connsiteX168" fmla="*/ 2268415 w 2559136"/>
              <a:gd name="connsiteY168" fmla="*/ 1254084 h 1749311"/>
              <a:gd name="connsiteX169" fmla="*/ 2294792 w 2559136"/>
              <a:gd name="connsiteY169" fmla="*/ 1201330 h 1749311"/>
              <a:gd name="connsiteX170" fmla="*/ 2303584 w 2559136"/>
              <a:gd name="connsiteY170" fmla="*/ 1148577 h 1749311"/>
              <a:gd name="connsiteX171" fmla="*/ 2321169 w 2559136"/>
              <a:gd name="connsiteY171" fmla="*/ 1087030 h 1749311"/>
              <a:gd name="connsiteX172" fmla="*/ 2329961 w 2559136"/>
              <a:gd name="connsiteY172" fmla="*/ 1016692 h 1749311"/>
              <a:gd name="connsiteX173" fmla="*/ 2347546 w 2559136"/>
              <a:gd name="connsiteY173" fmla="*/ 963938 h 1749311"/>
              <a:gd name="connsiteX174" fmla="*/ 2365130 w 2559136"/>
              <a:gd name="connsiteY174" fmla="*/ 1210123 h 1749311"/>
              <a:gd name="connsiteX175" fmla="*/ 2382715 w 2559136"/>
              <a:gd name="connsiteY175" fmla="*/ 1289254 h 1749311"/>
              <a:gd name="connsiteX176" fmla="*/ 2391507 w 2559136"/>
              <a:gd name="connsiteY176" fmla="*/ 1377177 h 1749311"/>
              <a:gd name="connsiteX177" fmla="*/ 2400300 w 2559136"/>
              <a:gd name="connsiteY177" fmla="*/ 1429930 h 1749311"/>
              <a:gd name="connsiteX178" fmla="*/ 2426677 w 2559136"/>
              <a:gd name="connsiteY178" fmla="*/ 1394761 h 1749311"/>
              <a:gd name="connsiteX179" fmla="*/ 2435469 w 2559136"/>
              <a:gd name="connsiteY179" fmla="*/ 1368384 h 1749311"/>
              <a:gd name="connsiteX180" fmla="*/ 2453053 w 2559136"/>
              <a:gd name="connsiteY180" fmla="*/ 1342007 h 1749311"/>
              <a:gd name="connsiteX181" fmla="*/ 2461846 w 2559136"/>
              <a:gd name="connsiteY181" fmla="*/ 1254084 h 1749311"/>
              <a:gd name="connsiteX182" fmla="*/ 2470638 w 2559136"/>
              <a:gd name="connsiteY182" fmla="*/ 1218915 h 1749311"/>
              <a:gd name="connsiteX183" fmla="*/ 2479430 w 2559136"/>
              <a:gd name="connsiteY183" fmla="*/ 1166161 h 1749311"/>
              <a:gd name="connsiteX184" fmla="*/ 2488223 w 2559136"/>
              <a:gd name="connsiteY184" fmla="*/ 1122200 h 1749311"/>
              <a:gd name="connsiteX185" fmla="*/ 2497015 w 2559136"/>
              <a:gd name="connsiteY185" fmla="*/ 1025484 h 1749311"/>
              <a:gd name="connsiteX186" fmla="*/ 2514600 w 2559136"/>
              <a:gd name="connsiteY186" fmla="*/ 1298046 h 1749311"/>
              <a:gd name="connsiteX187" fmla="*/ 2523392 w 2559136"/>
              <a:gd name="connsiteY187" fmla="*/ 1500269 h 1749311"/>
              <a:gd name="connsiteX188" fmla="*/ 2532184 w 2559136"/>
              <a:gd name="connsiteY188" fmla="*/ 1473892 h 1749311"/>
              <a:gd name="connsiteX189" fmla="*/ 2549769 w 2559136"/>
              <a:gd name="connsiteY189" fmla="*/ 1447515 h 1749311"/>
              <a:gd name="connsiteX190" fmla="*/ 2558561 w 2559136"/>
              <a:gd name="connsiteY190" fmla="*/ 1394761 h 1749311"/>
              <a:gd name="connsiteX0" fmla="*/ 0 w 2559136"/>
              <a:gd name="connsiteY0" fmla="*/ 1359592 h 1749311"/>
              <a:gd name="connsiteX1" fmla="*/ 61546 w 2559136"/>
              <a:gd name="connsiteY1" fmla="*/ 1043069 h 1749311"/>
              <a:gd name="connsiteX2" fmla="*/ 79130 w 2559136"/>
              <a:gd name="connsiteY2" fmla="*/ 536046 h 1749311"/>
              <a:gd name="connsiteX3" fmla="*/ 87923 w 2559136"/>
              <a:gd name="connsiteY3" fmla="*/ 1157369 h 1749311"/>
              <a:gd name="connsiteX4" fmla="*/ 96715 w 2559136"/>
              <a:gd name="connsiteY4" fmla="*/ 1227707 h 1749311"/>
              <a:gd name="connsiteX5" fmla="*/ 114300 w 2559136"/>
              <a:gd name="connsiteY5" fmla="*/ 1333215 h 1749311"/>
              <a:gd name="connsiteX6" fmla="*/ 123092 w 2559136"/>
              <a:gd name="connsiteY6" fmla="*/ 1728869 h 1749311"/>
              <a:gd name="connsiteX7" fmla="*/ 131884 w 2559136"/>
              <a:gd name="connsiteY7" fmla="*/ 1438723 h 1749311"/>
              <a:gd name="connsiteX8" fmla="*/ 149469 w 2559136"/>
              <a:gd name="connsiteY8" fmla="*/ 1385969 h 1749311"/>
              <a:gd name="connsiteX9" fmla="*/ 158261 w 2559136"/>
              <a:gd name="connsiteY9" fmla="*/ 1306838 h 1749311"/>
              <a:gd name="connsiteX10" fmla="*/ 175846 w 2559136"/>
              <a:gd name="connsiteY10" fmla="*/ 1254084 h 1749311"/>
              <a:gd name="connsiteX11" fmla="*/ 193430 w 2559136"/>
              <a:gd name="connsiteY11" fmla="*/ 1166161 h 1749311"/>
              <a:gd name="connsiteX12" fmla="*/ 202223 w 2559136"/>
              <a:gd name="connsiteY12" fmla="*/ 1122200 h 1749311"/>
              <a:gd name="connsiteX13" fmla="*/ 219807 w 2559136"/>
              <a:gd name="connsiteY13" fmla="*/ 527254 h 1749311"/>
              <a:gd name="connsiteX14" fmla="*/ 237392 w 2559136"/>
              <a:gd name="connsiteY14" fmla="*/ 1130992 h 1749311"/>
              <a:gd name="connsiteX15" fmla="*/ 246184 w 2559136"/>
              <a:gd name="connsiteY15" fmla="*/ 1157369 h 1749311"/>
              <a:gd name="connsiteX16" fmla="*/ 254977 w 2559136"/>
              <a:gd name="connsiteY16" fmla="*/ 1192538 h 1749311"/>
              <a:gd name="connsiteX17" fmla="*/ 316523 w 2559136"/>
              <a:gd name="connsiteY17" fmla="*/ 1218915 h 1749311"/>
              <a:gd name="connsiteX18" fmla="*/ 334107 w 2559136"/>
              <a:gd name="connsiteY18" fmla="*/ 1280461 h 1749311"/>
              <a:gd name="connsiteX19" fmla="*/ 342900 w 2559136"/>
              <a:gd name="connsiteY19" fmla="*/ 1535438 h 1749311"/>
              <a:gd name="connsiteX20" fmla="*/ 351692 w 2559136"/>
              <a:gd name="connsiteY20" fmla="*/ 1421138 h 1749311"/>
              <a:gd name="connsiteX21" fmla="*/ 360484 w 2559136"/>
              <a:gd name="connsiteY21" fmla="*/ 1473892 h 1749311"/>
              <a:gd name="connsiteX22" fmla="*/ 369277 w 2559136"/>
              <a:gd name="connsiteY22" fmla="*/ 1447515 h 1749311"/>
              <a:gd name="connsiteX23" fmla="*/ 378069 w 2559136"/>
              <a:gd name="connsiteY23" fmla="*/ 1699561 h 1749311"/>
              <a:gd name="connsiteX24" fmla="*/ 386861 w 2559136"/>
              <a:gd name="connsiteY24" fmla="*/ 1359592 h 1749311"/>
              <a:gd name="connsiteX25" fmla="*/ 404446 w 2559136"/>
              <a:gd name="connsiteY25" fmla="*/ 1016692 h 1749311"/>
              <a:gd name="connsiteX26" fmla="*/ 413238 w 2559136"/>
              <a:gd name="connsiteY26" fmla="*/ 1043069 h 1749311"/>
              <a:gd name="connsiteX27" fmla="*/ 430823 w 2559136"/>
              <a:gd name="connsiteY27" fmla="*/ 688446 h 1749311"/>
              <a:gd name="connsiteX28" fmla="*/ 439615 w 2559136"/>
              <a:gd name="connsiteY28" fmla="*/ 1122200 h 1749311"/>
              <a:gd name="connsiteX29" fmla="*/ 465992 w 2559136"/>
              <a:gd name="connsiteY29" fmla="*/ 1183746 h 1749311"/>
              <a:gd name="connsiteX30" fmla="*/ 492369 w 2559136"/>
              <a:gd name="connsiteY30" fmla="*/ 1201330 h 1749311"/>
              <a:gd name="connsiteX31" fmla="*/ 501161 w 2559136"/>
              <a:gd name="connsiteY31" fmla="*/ 1174954 h 1749311"/>
              <a:gd name="connsiteX32" fmla="*/ 518746 w 2559136"/>
              <a:gd name="connsiteY32" fmla="*/ 1453377 h 1749311"/>
              <a:gd name="connsiteX33" fmla="*/ 527538 w 2559136"/>
              <a:gd name="connsiteY33" fmla="*/ 1078238 h 1749311"/>
              <a:gd name="connsiteX34" fmla="*/ 518746 w 2559136"/>
              <a:gd name="connsiteY34" fmla="*/ 955146 h 1749311"/>
              <a:gd name="connsiteX35" fmla="*/ 501161 w 2559136"/>
              <a:gd name="connsiteY35" fmla="*/ 902392 h 1749311"/>
              <a:gd name="connsiteX36" fmla="*/ 509953 w 2559136"/>
              <a:gd name="connsiteY36" fmla="*/ 876015 h 1749311"/>
              <a:gd name="connsiteX37" fmla="*/ 518746 w 2559136"/>
              <a:gd name="connsiteY37" fmla="*/ 919977 h 1749311"/>
              <a:gd name="connsiteX38" fmla="*/ 536330 w 2559136"/>
              <a:gd name="connsiteY38" fmla="*/ 972730 h 1749311"/>
              <a:gd name="connsiteX39" fmla="*/ 571500 w 2559136"/>
              <a:gd name="connsiteY39" fmla="*/ 1016692 h 1749311"/>
              <a:gd name="connsiteX40" fmla="*/ 597877 w 2559136"/>
              <a:gd name="connsiteY40" fmla="*/ 1025484 h 1749311"/>
              <a:gd name="connsiteX41" fmla="*/ 624253 w 2559136"/>
              <a:gd name="connsiteY41" fmla="*/ 1139784 h 1749311"/>
              <a:gd name="connsiteX42" fmla="*/ 633046 w 2559136"/>
              <a:gd name="connsiteY42" fmla="*/ 1315630 h 1749311"/>
              <a:gd name="connsiteX43" fmla="*/ 659423 w 2559136"/>
              <a:gd name="connsiteY43" fmla="*/ 1227707 h 1749311"/>
              <a:gd name="connsiteX44" fmla="*/ 650630 w 2559136"/>
              <a:gd name="connsiteY44" fmla="*/ 955146 h 1749311"/>
              <a:gd name="connsiteX45" fmla="*/ 641838 w 2559136"/>
              <a:gd name="connsiteY45" fmla="*/ 928769 h 1749311"/>
              <a:gd name="connsiteX46" fmla="*/ 624253 w 2559136"/>
              <a:gd name="connsiteY46" fmla="*/ 902392 h 1749311"/>
              <a:gd name="connsiteX47" fmla="*/ 633046 w 2559136"/>
              <a:gd name="connsiteY47" fmla="*/ 665000 h 1749311"/>
              <a:gd name="connsiteX48" fmla="*/ 641837 w 2559136"/>
              <a:gd name="connsiteY48" fmla="*/ 351407 h 1749311"/>
              <a:gd name="connsiteX49" fmla="*/ 641838 w 2559136"/>
              <a:gd name="connsiteY49" fmla="*/ 726546 h 1749311"/>
              <a:gd name="connsiteX50" fmla="*/ 659423 w 2559136"/>
              <a:gd name="connsiteY50" fmla="*/ 779300 h 1749311"/>
              <a:gd name="connsiteX51" fmla="*/ 685800 w 2559136"/>
              <a:gd name="connsiteY51" fmla="*/ 761715 h 1749311"/>
              <a:gd name="connsiteX52" fmla="*/ 677007 w 2559136"/>
              <a:gd name="connsiteY52" fmla="*/ 788092 h 1749311"/>
              <a:gd name="connsiteX53" fmla="*/ 703384 w 2559136"/>
              <a:gd name="connsiteY53" fmla="*/ 955146 h 1749311"/>
              <a:gd name="connsiteX54" fmla="*/ 712177 w 2559136"/>
              <a:gd name="connsiteY54" fmla="*/ 981523 h 1749311"/>
              <a:gd name="connsiteX55" fmla="*/ 712177 w 2559136"/>
              <a:gd name="connsiteY55" fmla="*/ 1078238 h 1749311"/>
              <a:gd name="connsiteX56" fmla="*/ 720969 w 2559136"/>
              <a:gd name="connsiteY56" fmla="*/ 1051861 h 1749311"/>
              <a:gd name="connsiteX57" fmla="*/ 738553 w 2559136"/>
              <a:gd name="connsiteY57" fmla="*/ 981523 h 1749311"/>
              <a:gd name="connsiteX58" fmla="*/ 729761 w 2559136"/>
              <a:gd name="connsiteY58" fmla="*/ 761715 h 1749311"/>
              <a:gd name="connsiteX59" fmla="*/ 720969 w 2559136"/>
              <a:gd name="connsiteY59" fmla="*/ 735338 h 1749311"/>
              <a:gd name="connsiteX60" fmla="*/ 729761 w 2559136"/>
              <a:gd name="connsiteY60" fmla="*/ 295723 h 1749311"/>
              <a:gd name="connsiteX61" fmla="*/ 738553 w 2559136"/>
              <a:gd name="connsiteY61" fmla="*/ 339684 h 1749311"/>
              <a:gd name="connsiteX62" fmla="*/ 756138 w 2559136"/>
              <a:gd name="connsiteY62" fmla="*/ 383646 h 1749311"/>
              <a:gd name="connsiteX63" fmla="*/ 764930 w 2559136"/>
              <a:gd name="connsiteY63" fmla="*/ 410023 h 1749311"/>
              <a:gd name="connsiteX64" fmla="*/ 782515 w 2559136"/>
              <a:gd name="connsiteY64" fmla="*/ 471569 h 1749311"/>
              <a:gd name="connsiteX65" fmla="*/ 764930 w 2559136"/>
              <a:gd name="connsiteY65" fmla="*/ 541907 h 1749311"/>
              <a:gd name="connsiteX66" fmla="*/ 773723 w 2559136"/>
              <a:gd name="connsiteY66" fmla="*/ 585869 h 1749311"/>
              <a:gd name="connsiteX67" fmla="*/ 800100 w 2559136"/>
              <a:gd name="connsiteY67" fmla="*/ 665000 h 1749311"/>
              <a:gd name="connsiteX68" fmla="*/ 817684 w 2559136"/>
              <a:gd name="connsiteY68" fmla="*/ 700169 h 1749311"/>
              <a:gd name="connsiteX69" fmla="*/ 826477 w 2559136"/>
              <a:gd name="connsiteY69" fmla="*/ 735338 h 1749311"/>
              <a:gd name="connsiteX70" fmla="*/ 844061 w 2559136"/>
              <a:gd name="connsiteY70" fmla="*/ 788092 h 1749311"/>
              <a:gd name="connsiteX71" fmla="*/ 861646 w 2559136"/>
              <a:gd name="connsiteY71" fmla="*/ 682584 h 1749311"/>
              <a:gd name="connsiteX72" fmla="*/ 870438 w 2559136"/>
              <a:gd name="connsiteY72" fmla="*/ 436400 h 1749311"/>
              <a:gd name="connsiteX73" fmla="*/ 879230 w 2559136"/>
              <a:gd name="connsiteY73" fmla="*/ 119877 h 1749311"/>
              <a:gd name="connsiteX74" fmla="*/ 888023 w 2559136"/>
              <a:gd name="connsiteY74" fmla="*/ 14369 h 1749311"/>
              <a:gd name="connsiteX75" fmla="*/ 896815 w 2559136"/>
              <a:gd name="connsiteY75" fmla="*/ 58330 h 1749311"/>
              <a:gd name="connsiteX76" fmla="*/ 914400 w 2559136"/>
              <a:gd name="connsiteY76" fmla="*/ 172630 h 1749311"/>
              <a:gd name="connsiteX77" fmla="*/ 958361 w 2559136"/>
              <a:gd name="connsiteY77" fmla="*/ 330892 h 1749311"/>
              <a:gd name="connsiteX78" fmla="*/ 984738 w 2559136"/>
              <a:gd name="connsiteY78" fmla="*/ 462777 h 1749311"/>
              <a:gd name="connsiteX79" fmla="*/ 993530 w 2559136"/>
              <a:gd name="connsiteY79" fmla="*/ 427607 h 1749311"/>
              <a:gd name="connsiteX80" fmla="*/ 1002323 w 2559136"/>
              <a:gd name="connsiteY80" fmla="*/ 401230 h 1749311"/>
              <a:gd name="connsiteX81" fmla="*/ 1019907 w 2559136"/>
              <a:gd name="connsiteY81" fmla="*/ 119877 h 1749311"/>
              <a:gd name="connsiteX82" fmla="*/ 1037492 w 2559136"/>
              <a:gd name="connsiteY82" fmla="*/ 58330 h 1749311"/>
              <a:gd name="connsiteX83" fmla="*/ 1046284 w 2559136"/>
              <a:gd name="connsiteY83" fmla="*/ 84707 h 1749311"/>
              <a:gd name="connsiteX84" fmla="*/ 1063869 w 2559136"/>
              <a:gd name="connsiteY84" fmla="*/ 234177 h 1749311"/>
              <a:gd name="connsiteX85" fmla="*/ 1081453 w 2559136"/>
              <a:gd name="connsiteY85" fmla="*/ 533115 h 1749311"/>
              <a:gd name="connsiteX86" fmla="*/ 1090246 w 2559136"/>
              <a:gd name="connsiteY86" fmla="*/ 585869 h 1749311"/>
              <a:gd name="connsiteX87" fmla="*/ 1107830 w 2559136"/>
              <a:gd name="connsiteY87" fmla="*/ 541907 h 1749311"/>
              <a:gd name="connsiteX88" fmla="*/ 1125415 w 2559136"/>
              <a:gd name="connsiteY88" fmla="*/ 471569 h 1749311"/>
              <a:gd name="connsiteX89" fmla="*/ 1134207 w 2559136"/>
              <a:gd name="connsiteY89" fmla="*/ 436400 h 1749311"/>
              <a:gd name="connsiteX90" fmla="*/ 1151792 w 2559136"/>
              <a:gd name="connsiteY90" fmla="*/ 366061 h 1749311"/>
              <a:gd name="connsiteX91" fmla="*/ 1169377 w 2559136"/>
              <a:gd name="connsiteY91" fmla="*/ 577077 h 1749311"/>
              <a:gd name="connsiteX92" fmla="*/ 1178169 w 2559136"/>
              <a:gd name="connsiteY92" fmla="*/ 708961 h 1749311"/>
              <a:gd name="connsiteX93" fmla="*/ 1186961 w 2559136"/>
              <a:gd name="connsiteY93" fmla="*/ 770507 h 1749311"/>
              <a:gd name="connsiteX94" fmla="*/ 1204546 w 2559136"/>
              <a:gd name="connsiteY94" fmla="*/ 893600 h 1749311"/>
              <a:gd name="connsiteX95" fmla="*/ 1239715 w 2559136"/>
              <a:gd name="connsiteY95" fmla="*/ 1025484 h 1749311"/>
              <a:gd name="connsiteX96" fmla="*/ 1257300 w 2559136"/>
              <a:gd name="connsiteY96" fmla="*/ 876015 h 1749311"/>
              <a:gd name="connsiteX97" fmla="*/ 1274884 w 2559136"/>
              <a:gd name="connsiteY97" fmla="*/ 436400 h 1749311"/>
              <a:gd name="connsiteX98" fmla="*/ 1301261 w 2559136"/>
              <a:gd name="connsiteY98" fmla="*/ 832054 h 1749311"/>
              <a:gd name="connsiteX99" fmla="*/ 1318846 w 2559136"/>
              <a:gd name="connsiteY99" fmla="*/ 911184 h 1749311"/>
              <a:gd name="connsiteX100" fmla="*/ 1310053 w 2559136"/>
              <a:gd name="connsiteY100" fmla="*/ 1122200 h 1749311"/>
              <a:gd name="connsiteX101" fmla="*/ 1318846 w 2559136"/>
              <a:gd name="connsiteY101" fmla="*/ 955146 h 1749311"/>
              <a:gd name="connsiteX102" fmla="*/ 1327638 w 2559136"/>
              <a:gd name="connsiteY102" fmla="*/ 726546 h 1749311"/>
              <a:gd name="connsiteX103" fmla="*/ 1362807 w 2559136"/>
              <a:gd name="connsiteY103" fmla="*/ 585869 h 1749311"/>
              <a:gd name="connsiteX104" fmla="*/ 1380392 w 2559136"/>
              <a:gd name="connsiteY104" fmla="*/ 550700 h 1749311"/>
              <a:gd name="connsiteX105" fmla="*/ 1389184 w 2559136"/>
              <a:gd name="connsiteY105" fmla="*/ 339684 h 1749311"/>
              <a:gd name="connsiteX106" fmla="*/ 1406769 w 2559136"/>
              <a:gd name="connsiteY106" fmla="*/ 374854 h 1749311"/>
              <a:gd name="connsiteX107" fmla="*/ 1415561 w 2559136"/>
              <a:gd name="connsiteY107" fmla="*/ 471569 h 1749311"/>
              <a:gd name="connsiteX108" fmla="*/ 1406769 w 2559136"/>
              <a:gd name="connsiteY108" fmla="*/ 665000 h 1749311"/>
              <a:gd name="connsiteX109" fmla="*/ 1424353 w 2559136"/>
              <a:gd name="connsiteY109" fmla="*/ 937561 h 1749311"/>
              <a:gd name="connsiteX110" fmla="*/ 1433146 w 2559136"/>
              <a:gd name="connsiteY110" fmla="*/ 999107 h 1749311"/>
              <a:gd name="connsiteX111" fmla="*/ 1441938 w 2559136"/>
              <a:gd name="connsiteY111" fmla="*/ 1051861 h 1749311"/>
              <a:gd name="connsiteX112" fmla="*/ 1450730 w 2559136"/>
              <a:gd name="connsiteY112" fmla="*/ 981523 h 1749311"/>
              <a:gd name="connsiteX113" fmla="*/ 1477107 w 2559136"/>
              <a:gd name="connsiteY113" fmla="*/ 858430 h 1749311"/>
              <a:gd name="connsiteX114" fmla="*/ 1512277 w 2559136"/>
              <a:gd name="connsiteY114" fmla="*/ 612246 h 1749311"/>
              <a:gd name="connsiteX115" fmla="*/ 1547446 w 2559136"/>
              <a:gd name="connsiteY115" fmla="*/ 357269 h 1749311"/>
              <a:gd name="connsiteX116" fmla="*/ 1556238 w 2559136"/>
              <a:gd name="connsiteY116" fmla="*/ 304515 h 1749311"/>
              <a:gd name="connsiteX117" fmla="*/ 1565030 w 2559136"/>
              <a:gd name="connsiteY117" fmla="*/ 339684 h 1749311"/>
              <a:gd name="connsiteX118" fmla="*/ 1573823 w 2559136"/>
              <a:gd name="connsiteY118" fmla="*/ 981523 h 1749311"/>
              <a:gd name="connsiteX119" fmla="*/ 1591407 w 2559136"/>
              <a:gd name="connsiteY119" fmla="*/ 911184 h 1749311"/>
              <a:gd name="connsiteX120" fmla="*/ 1608992 w 2559136"/>
              <a:gd name="connsiteY120" fmla="*/ 840846 h 1749311"/>
              <a:gd name="connsiteX121" fmla="*/ 1617784 w 2559136"/>
              <a:gd name="connsiteY121" fmla="*/ 796884 h 1749311"/>
              <a:gd name="connsiteX122" fmla="*/ 1644161 w 2559136"/>
              <a:gd name="connsiteY122" fmla="*/ 788092 h 1749311"/>
              <a:gd name="connsiteX123" fmla="*/ 1652953 w 2559136"/>
              <a:gd name="connsiteY123" fmla="*/ 761715 h 1749311"/>
              <a:gd name="connsiteX124" fmla="*/ 1688123 w 2559136"/>
              <a:gd name="connsiteY124" fmla="*/ 700169 h 1749311"/>
              <a:gd name="connsiteX125" fmla="*/ 1688123 w 2559136"/>
              <a:gd name="connsiteY125" fmla="*/ 972730 h 1749311"/>
              <a:gd name="connsiteX126" fmla="*/ 1705707 w 2559136"/>
              <a:gd name="connsiteY126" fmla="*/ 1254084 h 1749311"/>
              <a:gd name="connsiteX127" fmla="*/ 1714500 w 2559136"/>
              <a:gd name="connsiteY127" fmla="*/ 1289254 h 1749311"/>
              <a:gd name="connsiteX128" fmla="*/ 1758461 w 2559136"/>
              <a:gd name="connsiteY128" fmla="*/ 1122200 h 1749311"/>
              <a:gd name="connsiteX129" fmla="*/ 1767253 w 2559136"/>
              <a:gd name="connsiteY129" fmla="*/ 1095823 h 1749311"/>
              <a:gd name="connsiteX130" fmla="*/ 1776046 w 2559136"/>
              <a:gd name="connsiteY130" fmla="*/ 1060654 h 1749311"/>
              <a:gd name="connsiteX131" fmla="*/ 1793630 w 2559136"/>
              <a:gd name="connsiteY131" fmla="*/ 867223 h 1749311"/>
              <a:gd name="connsiteX132" fmla="*/ 1811215 w 2559136"/>
              <a:gd name="connsiteY132" fmla="*/ 832054 h 1749311"/>
              <a:gd name="connsiteX133" fmla="*/ 1820007 w 2559136"/>
              <a:gd name="connsiteY133" fmla="*/ 1122200 h 1749311"/>
              <a:gd name="connsiteX134" fmla="*/ 1820007 w 2559136"/>
              <a:gd name="connsiteY134" fmla="*/ 1500269 h 1749311"/>
              <a:gd name="connsiteX135" fmla="*/ 1828800 w 2559136"/>
              <a:gd name="connsiteY135" fmla="*/ 1535438 h 1749311"/>
              <a:gd name="connsiteX136" fmla="*/ 1837592 w 2559136"/>
              <a:gd name="connsiteY136" fmla="*/ 1447515 h 1749311"/>
              <a:gd name="connsiteX137" fmla="*/ 1855177 w 2559136"/>
              <a:gd name="connsiteY137" fmla="*/ 1342007 h 1749311"/>
              <a:gd name="connsiteX138" fmla="*/ 1863969 w 2559136"/>
              <a:gd name="connsiteY138" fmla="*/ 1262877 h 1749311"/>
              <a:gd name="connsiteX139" fmla="*/ 1872761 w 2559136"/>
              <a:gd name="connsiteY139" fmla="*/ 1087030 h 1749311"/>
              <a:gd name="connsiteX140" fmla="*/ 1881553 w 2559136"/>
              <a:gd name="connsiteY140" fmla="*/ 1060654 h 1749311"/>
              <a:gd name="connsiteX141" fmla="*/ 1899138 w 2559136"/>
              <a:gd name="connsiteY141" fmla="*/ 963938 h 1749311"/>
              <a:gd name="connsiteX142" fmla="*/ 1916723 w 2559136"/>
              <a:gd name="connsiteY142" fmla="*/ 1350800 h 1749311"/>
              <a:gd name="connsiteX143" fmla="*/ 1925515 w 2559136"/>
              <a:gd name="connsiteY143" fmla="*/ 1421138 h 1749311"/>
              <a:gd name="connsiteX144" fmla="*/ 1934307 w 2559136"/>
              <a:gd name="connsiteY144" fmla="*/ 1333215 h 1749311"/>
              <a:gd name="connsiteX145" fmla="*/ 1943100 w 2559136"/>
              <a:gd name="connsiteY145" fmla="*/ 1210123 h 1749311"/>
              <a:gd name="connsiteX146" fmla="*/ 1951892 w 2559136"/>
              <a:gd name="connsiteY146" fmla="*/ 1148577 h 1749311"/>
              <a:gd name="connsiteX147" fmla="*/ 1969477 w 2559136"/>
              <a:gd name="connsiteY147" fmla="*/ 1183746 h 1749311"/>
              <a:gd name="connsiteX148" fmla="*/ 1987061 w 2559136"/>
              <a:gd name="connsiteY148" fmla="*/ 1421138 h 1749311"/>
              <a:gd name="connsiteX149" fmla="*/ 2013438 w 2559136"/>
              <a:gd name="connsiteY149" fmla="*/ 1315630 h 1749311"/>
              <a:gd name="connsiteX150" fmla="*/ 2022230 w 2559136"/>
              <a:gd name="connsiteY150" fmla="*/ 1289254 h 1749311"/>
              <a:gd name="connsiteX151" fmla="*/ 2039815 w 2559136"/>
              <a:gd name="connsiteY151" fmla="*/ 1227707 h 1749311"/>
              <a:gd name="connsiteX152" fmla="*/ 2057400 w 2559136"/>
              <a:gd name="connsiteY152" fmla="*/ 1306838 h 1749311"/>
              <a:gd name="connsiteX153" fmla="*/ 2074984 w 2559136"/>
              <a:gd name="connsiteY153" fmla="*/ 1429930 h 1749311"/>
              <a:gd name="connsiteX154" fmla="*/ 2083777 w 2559136"/>
              <a:gd name="connsiteY154" fmla="*/ 1500269 h 1749311"/>
              <a:gd name="connsiteX155" fmla="*/ 2092569 w 2559136"/>
              <a:gd name="connsiteY155" fmla="*/ 1456307 h 1749311"/>
              <a:gd name="connsiteX156" fmla="*/ 2101361 w 2559136"/>
              <a:gd name="connsiteY156" fmla="*/ 1429930 h 1749311"/>
              <a:gd name="connsiteX157" fmla="*/ 2127738 w 2559136"/>
              <a:gd name="connsiteY157" fmla="*/ 1289254 h 1749311"/>
              <a:gd name="connsiteX158" fmla="*/ 2136530 w 2559136"/>
              <a:gd name="connsiteY158" fmla="*/ 1201330 h 1749311"/>
              <a:gd name="connsiteX159" fmla="*/ 2145323 w 2559136"/>
              <a:gd name="connsiteY159" fmla="*/ 1122200 h 1749311"/>
              <a:gd name="connsiteX160" fmla="*/ 2154115 w 2559136"/>
              <a:gd name="connsiteY160" fmla="*/ 1025484 h 1749311"/>
              <a:gd name="connsiteX161" fmla="*/ 2171700 w 2559136"/>
              <a:gd name="connsiteY161" fmla="*/ 972730 h 1749311"/>
              <a:gd name="connsiteX162" fmla="*/ 2180492 w 2559136"/>
              <a:gd name="connsiteY162" fmla="*/ 1034277 h 1749311"/>
              <a:gd name="connsiteX163" fmla="*/ 2189284 w 2559136"/>
              <a:gd name="connsiteY163" fmla="*/ 1087030 h 1749311"/>
              <a:gd name="connsiteX164" fmla="*/ 2198077 w 2559136"/>
              <a:gd name="connsiteY164" fmla="*/ 1218915 h 1749311"/>
              <a:gd name="connsiteX165" fmla="*/ 2206869 w 2559136"/>
              <a:gd name="connsiteY165" fmla="*/ 1298046 h 1749311"/>
              <a:gd name="connsiteX166" fmla="*/ 2224453 w 2559136"/>
              <a:gd name="connsiteY166" fmla="*/ 1429930 h 1749311"/>
              <a:gd name="connsiteX167" fmla="*/ 2242038 w 2559136"/>
              <a:gd name="connsiteY167" fmla="*/ 1377177 h 1749311"/>
              <a:gd name="connsiteX168" fmla="*/ 2259623 w 2559136"/>
              <a:gd name="connsiteY168" fmla="*/ 1324423 h 1749311"/>
              <a:gd name="connsiteX169" fmla="*/ 2268415 w 2559136"/>
              <a:gd name="connsiteY169" fmla="*/ 1254084 h 1749311"/>
              <a:gd name="connsiteX170" fmla="*/ 2294792 w 2559136"/>
              <a:gd name="connsiteY170" fmla="*/ 1201330 h 1749311"/>
              <a:gd name="connsiteX171" fmla="*/ 2303584 w 2559136"/>
              <a:gd name="connsiteY171" fmla="*/ 1148577 h 1749311"/>
              <a:gd name="connsiteX172" fmla="*/ 2321169 w 2559136"/>
              <a:gd name="connsiteY172" fmla="*/ 1087030 h 1749311"/>
              <a:gd name="connsiteX173" fmla="*/ 2329961 w 2559136"/>
              <a:gd name="connsiteY173" fmla="*/ 1016692 h 1749311"/>
              <a:gd name="connsiteX174" fmla="*/ 2347546 w 2559136"/>
              <a:gd name="connsiteY174" fmla="*/ 963938 h 1749311"/>
              <a:gd name="connsiteX175" fmla="*/ 2365130 w 2559136"/>
              <a:gd name="connsiteY175" fmla="*/ 1210123 h 1749311"/>
              <a:gd name="connsiteX176" fmla="*/ 2382715 w 2559136"/>
              <a:gd name="connsiteY176" fmla="*/ 1289254 h 1749311"/>
              <a:gd name="connsiteX177" fmla="*/ 2391507 w 2559136"/>
              <a:gd name="connsiteY177" fmla="*/ 1377177 h 1749311"/>
              <a:gd name="connsiteX178" fmla="*/ 2400300 w 2559136"/>
              <a:gd name="connsiteY178" fmla="*/ 1429930 h 1749311"/>
              <a:gd name="connsiteX179" fmla="*/ 2426677 w 2559136"/>
              <a:gd name="connsiteY179" fmla="*/ 1394761 h 1749311"/>
              <a:gd name="connsiteX180" fmla="*/ 2435469 w 2559136"/>
              <a:gd name="connsiteY180" fmla="*/ 1368384 h 1749311"/>
              <a:gd name="connsiteX181" fmla="*/ 2453053 w 2559136"/>
              <a:gd name="connsiteY181" fmla="*/ 1342007 h 1749311"/>
              <a:gd name="connsiteX182" fmla="*/ 2461846 w 2559136"/>
              <a:gd name="connsiteY182" fmla="*/ 1254084 h 1749311"/>
              <a:gd name="connsiteX183" fmla="*/ 2470638 w 2559136"/>
              <a:gd name="connsiteY183" fmla="*/ 1218915 h 1749311"/>
              <a:gd name="connsiteX184" fmla="*/ 2479430 w 2559136"/>
              <a:gd name="connsiteY184" fmla="*/ 1166161 h 1749311"/>
              <a:gd name="connsiteX185" fmla="*/ 2488223 w 2559136"/>
              <a:gd name="connsiteY185" fmla="*/ 1122200 h 1749311"/>
              <a:gd name="connsiteX186" fmla="*/ 2497015 w 2559136"/>
              <a:gd name="connsiteY186" fmla="*/ 1025484 h 1749311"/>
              <a:gd name="connsiteX187" fmla="*/ 2514600 w 2559136"/>
              <a:gd name="connsiteY187" fmla="*/ 1298046 h 1749311"/>
              <a:gd name="connsiteX188" fmla="*/ 2523392 w 2559136"/>
              <a:gd name="connsiteY188" fmla="*/ 1500269 h 1749311"/>
              <a:gd name="connsiteX189" fmla="*/ 2532184 w 2559136"/>
              <a:gd name="connsiteY189" fmla="*/ 1473892 h 1749311"/>
              <a:gd name="connsiteX190" fmla="*/ 2549769 w 2559136"/>
              <a:gd name="connsiteY190" fmla="*/ 1447515 h 1749311"/>
              <a:gd name="connsiteX191" fmla="*/ 2558561 w 2559136"/>
              <a:gd name="connsiteY191" fmla="*/ 1394761 h 1749311"/>
              <a:gd name="connsiteX0" fmla="*/ 0 w 2559136"/>
              <a:gd name="connsiteY0" fmla="*/ 1359592 h 1899002"/>
              <a:gd name="connsiteX1" fmla="*/ 61546 w 2559136"/>
              <a:gd name="connsiteY1" fmla="*/ 1043069 h 1899002"/>
              <a:gd name="connsiteX2" fmla="*/ 79130 w 2559136"/>
              <a:gd name="connsiteY2" fmla="*/ 536046 h 1899002"/>
              <a:gd name="connsiteX3" fmla="*/ 87923 w 2559136"/>
              <a:gd name="connsiteY3" fmla="*/ 1157369 h 1899002"/>
              <a:gd name="connsiteX4" fmla="*/ 96715 w 2559136"/>
              <a:gd name="connsiteY4" fmla="*/ 1227707 h 1899002"/>
              <a:gd name="connsiteX5" fmla="*/ 114300 w 2559136"/>
              <a:gd name="connsiteY5" fmla="*/ 1333215 h 1899002"/>
              <a:gd name="connsiteX6" fmla="*/ 123092 w 2559136"/>
              <a:gd name="connsiteY6" fmla="*/ 1728869 h 1899002"/>
              <a:gd name="connsiteX7" fmla="*/ 131884 w 2559136"/>
              <a:gd name="connsiteY7" fmla="*/ 1438723 h 1899002"/>
              <a:gd name="connsiteX8" fmla="*/ 149469 w 2559136"/>
              <a:gd name="connsiteY8" fmla="*/ 1385969 h 1899002"/>
              <a:gd name="connsiteX9" fmla="*/ 158261 w 2559136"/>
              <a:gd name="connsiteY9" fmla="*/ 1306838 h 1899002"/>
              <a:gd name="connsiteX10" fmla="*/ 175846 w 2559136"/>
              <a:gd name="connsiteY10" fmla="*/ 1254084 h 1899002"/>
              <a:gd name="connsiteX11" fmla="*/ 193430 w 2559136"/>
              <a:gd name="connsiteY11" fmla="*/ 1166161 h 1899002"/>
              <a:gd name="connsiteX12" fmla="*/ 202223 w 2559136"/>
              <a:gd name="connsiteY12" fmla="*/ 1122200 h 1899002"/>
              <a:gd name="connsiteX13" fmla="*/ 219807 w 2559136"/>
              <a:gd name="connsiteY13" fmla="*/ 527254 h 1899002"/>
              <a:gd name="connsiteX14" fmla="*/ 237392 w 2559136"/>
              <a:gd name="connsiteY14" fmla="*/ 1130992 h 1899002"/>
              <a:gd name="connsiteX15" fmla="*/ 246184 w 2559136"/>
              <a:gd name="connsiteY15" fmla="*/ 1157369 h 1899002"/>
              <a:gd name="connsiteX16" fmla="*/ 254977 w 2559136"/>
              <a:gd name="connsiteY16" fmla="*/ 1192538 h 1899002"/>
              <a:gd name="connsiteX17" fmla="*/ 316523 w 2559136"/>
              <a:gd name="connsiteY17" fmla="*/ 1218915 h 1899002"/>
              <a:gd name="connsiteX18" fmla="*/ 334107 w 2559136"/>
              <a:gd name="connsiteY18" fmla="*/ 1280461 h 1899002"/>
              <a:gd name="connsiteX19" fmla="*/ 342900 w 2559136"/>
              <a:gd name="connsiteY19" fmla="*/ 1535438 h 1899002"/>
              <a:gd name="connsiteX20" fmla="*/ 351692 w 2559136"/>
              <a:gd name="connsiteY20" fmla="*/ 1421138 h 1899002"/>
              <a:gd name="connsiteX21" fmla="*/ 360484 w 2559136"/>
              <a:gd name="connsiteY21" fmla="*/ 1473892 h 1899002"/>
              <a:gd name="connsiteX22" fmla="*/ 369277 w 2559136"/>
              <a:gd name="connsiteY22" fmla="*/ 1447515 h 1899002"/>
              <a:gd name="connsiteX23" fmla="*/ 378069 w 2559136"/>
              <a:gd name="connsiteY23" fmla="*/ 1699561 h 1899002"/>
              <a:gd name="connsiteX24" fmla="*/ 386861 w 2559136"/>
              <a:gd name="connsiteY24" fmla="*/ 1359592 h 1899002"/>
              <a:gd name="connsiteX25" fmla="*/ 404446 w 2559136"/>
              <a:gd name="connsiteY25" fmla="*/ 1016692 h 1899002"/>
              <a:gd name="connsiteX26" fmla="*/ 413238 w 2559136"/>
              <a:gd name="connsiteY26" fmla="*/ 1043069 h 1899002"/>
              <a:gd name="connsiteX27" fmla="*/ 430823 w 2559136"/>
              <a:gd name="connsiteY27" fmla="*/ 688446 h 1899002"/>
              <a:gd name="connsiteX28" fmla="*/ 439615 w 2559136"/>
              <a:gd name="connsiteY28" fmla="*/ 1122200 h 1899002"/>
              <a:gd name="connsiteX29" fmla="*/ 465992 w 2559136"/>
              <a:gd name="connsiteY29" fmla="*/ 1183746 h 1899002"/>
              <a:gd name="connsiteX30" fmla="*/ 492369 w 2559136"/>
              <a:gd name="connsiteY30" fmla="*/ 1201330 h 1899002"/>
              <a:gd name="connsiteX31" fmla="*/ 501161 w 2559136"/>
              <a:gd name="connsiteY31" fmla="*/ 1174954 h 1899002"/>
              <a:gd name="connsiteX32" fmla="*/ 518746 w 2559136"/>
              <a:gd name="connsiteY32" fmla="*/ 1453377 h 1899002"/>
              <a:gd name="connsiteX33" fmla="*/ 527538 w 2559136"/>
              <a:gd name="connsiteY33" fmla="*/ 1078238 h 1899002"/>
              <a:gd name="connsiteX34" fmla="*/ 518746 w 2559136"/>
              <a:gd name="connsiteY34" fmla="*/ 955146 h 1899002"/>
              <a:gd name="connsiteX35" fmla="*/ 501161 w 2559136"/>
              <a:gd name="connsiteY35" fmla="*/ 902392 h 1899002"/>
              <a:gd name="connsiteX36" fmla="*/ 509953 w 2559136"/>
              <a:gd name="connsiteY36" fmla="*/ 876015 h 1899002"/>
              <a:gd name="connsiteX37" fmla="*/ 518746 w 2559136"/>
              <a:gd name="connsiteY37" fmla="*/ 919977 h 1899002"/>
              <a:gd name="connsiteX38" fmla="*/ 536330 w 2559136"/>
              <a:gd name="connsiteY38" fmla="*/ 972730 h 1899002"/>
              <a:gd name="connsiteX39" fmla="*/ 571500 w 2559136"/>
              <a:gd name="connsiteY39" fmla="*/ 1016692 h 1899002"/>
              <a:gd name="connsiteX40" fmla="*/ 597877 w 2559136"/>
              <a:gd name="connsiteY40" fmla="*/ 1025484 h 1899002"/>
              <a:gd name="connsiteX41" fmla="*/ 624253 w 2559136"/>
              <a:gd name="connsiteY41" fmla="*/ 1139784 h 1899002"/>
              <a:gd name="connsiteX42" fmla="*/ 633046 w 2559136"/>
              <a:gd name="connsiteY42" fmla="*/ 1315630 h 1899002"/>
              <a:gd name="connsiteX43" fmla="*/ 659423 w 2559136"/>
              <a:gd name="connsiteY43" fmla="*/ 1227707 h 1899002"/>
              <a:gd name="connsiteX44" fmla="*/ 650630 w 2559136"/>
              <a:gd name="connsiteY44" fmla="*/ 955146 h 1899002"/>
              <a:gd name="connsiteX45" fmla="*/ 641838 w 2559136"/>
              <a:gd name="connsiteY45" fmla="*/ 928769 h 1899002"/>
              <a:gd name="connsiteX46" fmla="*/ 624253 w 2559136"/>
              <a:gd name="connsiteY46" fmla="*/ 902392 h 1899002"/>
              <a:gd name="connsiteX47" fmla="*/ 633046 w 2559136"/>
              <a:gd name="connsiteY47" fmla="*/ 665000 h 1899002"/>
              <a:gd name="connsiteX48" fmla="*/ 641837 w 2559136"/>
              <a:gd name="connsiteY48" fmla="*/ 351407 h 1899002"/>
              <a:gd name="connsiteX49" fmla="*/ 641838 w 2559136"/>
              <a:gd name="connsiteY49" fmla="*/ 726546 h 1899002"/>
              <a:gd name="connsiteX50" fmla="*/ 659423 w 2559136"/>
              <a:gd name="connsiteY50" fmla="*/ 779300 h 1899002"/>
              <a:gd name="connsiteX51" fmla="*/ 685800 w 2559136"/>
              <a:gd name="connsiteY51" fmla="*/ 761715 h 1899002"/>
              <a:gd name="connsiteX52" fmla="*/ 677007 w 2559136"/>
              <a:gd name="connsiteY52" fmla="*/ 788092 h 1899002"/>
              <a:gd name="connsiteX53" fmla="*/ 703384 w 2559136"/>
              <a:gd name="connsiteY53" fmla="*/ 955146 h 1899002"/>
              <a:gd name="connsiteX54" fmla="*/ 712177 w 2559136"/>
              <a:gd name="connsiteY54" fmla="*/ 981523 h 1899002"/>
              <a:gd name="connsiteX55" fmla="*/ 712177 w 2559136"/>
              <a:gd name="connsiteY55" fmla="*/ 1078238 h 1899002"/>
              <a:gd name="connsiteX56" fmla="*/ 720969 w 2559136"/>
              <a:gd name="connsiteY56" fmla="*/ 1890061 h 1899002"/>
              <a:gd name="connsiteX57" fmla="*/ 738553 w 2559136"/>
              <a:gd name="connsiteY57" fmla="*/ 981523 h 1899002"/>
              <a:gd name="connsiteX58" fmla="*/ 729761 w 2559136"/>
              <a:gd name="connsiteY58" fmla="*/ 761715 h 1899002"/>
              <a:gd name="connsiteX59" fmla="*/ 720969 w 2559136"/>
              <a:gd name="connsiteY59" fmla="*/ 735338 h 1899002"/>
              <a:gd name="connsiteX60" fmla="*/ 729761 w 2559136"/>
              <a:gd name="connsiteY60" fmla="*/ 295723 h 1899002"/>
              <a:gd name="connsiteX61" fmla="*/ 738553 w 2559136"/>
              <a:gd name="connsiteY61" fmla="*/ 339684 h 1899002"/>
              <a:gd name="connsiteX62" fmla="*/ 756138 w 2559136"/>
              <a:gd name="connsiteY62" fmla="*/ 383646 h 1899002"/>
              <a:gd name="connsiteX63" fmla="*/ 764930 w 2559136"/>
              <a:gd name="connsiteY63" fmla="*/ 410023 h 1899002"/>
              <a:gd name="connsiteX64" fmla="*/ 782515 w 2559136"/>
              <a:gd name="connsiteY64" fmla="*/ 471569 h 1899002"/>
              <a:gd name="connsiteX65" fmla="*/ 764930 w 2559136"/>
              <a:gd name="connsiteY65" fmla="*/ 541907 h 1899002"/>
              <a:gd name="connsiteX66" fmla="*/ 773723 w 2559136"/>
              <a:gd name="connsiteY66" fmla="*/ 585869 h 1899002"/>
              <a:gd name="connsiteX67" fmla="*/ 800100 w 2559136"/>
              <a:gd name="connsiteY67" fmla="*/ 665000 h 1899002"/>
              <a:gd name="connsiteX68" fmla="*/ 817684 w 2559136"/>
              <a:gd name="connsiteY68" fmla="*/ 700169 h 1899002"/>
              <a:gd name="connsiteX69" fmla="*/ 826477 w 2559136"/>
              <a:gd name="connsiteY69" fmla="*/ 735338 h 1899002"/>
              <a:gd name="connsiteX70" fmla="*/ 844061 w 2559136"/>
              <a:gd name="connsiteY70" fmla="*/ 788092 h 1899002"/>
              <a:gd name="connsiteX71" fmla="*/ 861646 w 2559136"/>
              <a:gd name="connsiteY71" fmla="*/ 682584 h 1899002"/>
              <a:gd name="connsiteX72" fmla="*/ 870438 w 2559136"/>
              <a:gd name="connsiteY72" fmla="*/ 436400 h 1899002"/>
              <a:gd name="connsiteX73" fmla="*/ 879230 w 2559136"/>
              <a:gd name="connsiteY73" fmla="*/ 119877 h 1899002"/>
              <a:gd name="connsiteX74" fmla="*/ 888023 w 2559136"/>
              <a:gd name="connsiteY74" fmla="*/ 14369 h 1899002"/>
              <a:gd name="connsiteX75" fmla="*/ 896815 w 2559136"/>
              <a:gd name="connsiteY75" fmla="*/ 58330 h 1899002"/>
              <a:gd name="connsiteX76" fmla="*/ 914400 w 2559136"/>
              <a:gd name="connsiteY76" fmla="*/ 172630 h 1899002"/>
              <a:gd name="connsiteX77" fmla="*/ 958361 w 2559136"/>
              <a:gd name="connsiteY77" fmla="*/ 330892 h 1899002"/>
              <a:gd name="connsiteX78" fmla="*/ 984738 w 2559136"/>
              <a:gd name="connsiteY78" fmla="*/ 462777 h 1899002"/>
              <a:gd name="connsiteX79" fmla="*/ 993530 w 2559136"/>
              <a:gd name="connsiteY79" fmla="*/ 427607 h 1899002"/>
              <a:gd name="connsiteX80" fmla="*/ 1002323 w 2559136"/>
              <a:gd name="connsiteY80" fmla="*/ 401230 h 1899002"/>
              <a:gd name="connsiteX81" fmla="*/ 1019907 w 2559136"/>
              <a:gd name="connsiteY81" fmla="*/ 119877 h 1899002"/>
              <a:gd name="connsiteX82" fmla="*/ 1037492 w 2559136"/>
              <a:gd name="connsiteY82" fmla="*/ 58330 h 1899002"/>
              <a:gd name="connsiteX83" fmla="*/ 1046284 w 2559136"/>
              <a:gd name="connsiteY83" fmla="*/ 84707 h 1899002"/>
              <a:gd name="connsiteX84" fmla="*/ 1063869 w 2559136"/>
              <a:gd name="connsiteY84" fmla="*/ 234177 h 1899002"/>
              <a:gd name="connsiteX85" fmla="*/ 1081453 w 2559136"/>
              <a:gd name="connsiteY85" fmla="*/ 533115 h 1899002"/>
              <a:gd name="connsiteX86" fmla="*/ 1090246 w 2559136"/>
              <a:gd name="connsiteY86" fmla="*/ 585869 h 1899002"/>
              <a:gd name="connsiteX87" fmla="*/ 1107830 w 2559136"/>
              <a:gd name="connsiteY87" fmla="*/ 541907 h 1899002"/>
              <a:gd name="connsiteX88" fmla="*/ 1125415 w 2559136"/>
              <a:gd name="connsiteY88" fmla="*/ 471569 h 1899002"/>
              <a:gd name="connsiteX89" fmla="*/ 1134207 w 2559136"/>
              <a:gd name="connsiteY89" fmla="*/ 436400 h 1899002"/>
              <a:gd name="connsiteX90" fmla="*/ 1151792 w 2559136"/>
              <a:gd name="connsiteY90" fmla="*/ 366061 h 1899002"/>
              <a:gd name="connsiteX91" fmla="*/ 1169377 w 2559136"/>
              <a:gd name="connsiteY91" fmla="*/ 577077 h 1899002"/>
              <a:gd name="connsiteX92" fmla="*/ 1178169 w 2559136"/>
              <a:gd name="connsiteY92" fmla="*/ 708961 h 1899002"/>
              <a:gd name="connsiteX93" fmla="*/ 1186961 w 2559136"/>
              <a:gd name="connsiteY93" fmla="*/ 770507 h 1899002"/>
              <a:gd name="connsiteX94" fmla="*/ 1204546 w 2559136"/>
              <a:gd name="connsiteY94" fmla="*/ 893600 h 1899002"/>
              <a:gd name="connsiteX95" fmla="*/ 1239715 w 2559136"/>
              <a:gd name="connsiteY95" fmla="*/ 1025484 h 1899002"/>
              <a:gd name="connsiteX96" fmla="*/ 1257300 w 2559136"/>
              <a:gd name="connsiteY96" fmla="*/ 876015 h 1899002"/>
              <a:gd name="connsiteX97" fmla="*/ 1274884 w 2559136"/>
              <a:gd name="connsiteY97" fmla="*/ 436400 h 1899002"/>
              <a:gd name="connsiteX98" fmla="*/ 1301261 w 2559136"/>
              <a:gd name="connsiteY98" fmla="*/ 832054 h 1899002"/>
              <a:gd name="connsiteX99" fmla="*/ 1318846 w 2559136"/>
              <a:gd name="connsiteY99" fmla="*/ 911184 h 1899002"/>
              <a:gd name="connsiteX100" fmla="*/ 1310053 w 2559136"/>
              <a:gd name="connsiteY100" fmla="*/ 1122200 h 1899002"/>
              <a:gd name="connsiteX101" fmla="*/ 1318846 w 2559136"/>
              <a:gd name="connsiteY101" fmla="*/ 955146 h 1899002"/>
              <a:gd name="connsiteX102" fmla="*/ 1327638 w 2559136"/>
              <a:gd name="connsiteY102" fmla="*/ 726546 h 1899002"/>
              <a:gd name="connsiteX103" fmla="*/ 1362807 w 2559136"/>
              <a:gd name="connsiteY103" fmla="*/ 585869 h 1899002"/>
              <a:gd name="connsiteX104" fmla="*/ 1380392 w 2559136"/>
              <a:gd name="connsiteY104" fmla="*/ 550700 h 1899002"/>
              <a:gd name="connsiteX105" fmla="*/ 1389184 w 2559136"/>
              <a:gd name="connsiteY105" fmla="*/ 339684 h 1899002"/>
              <a:gd name="connsiteX106" fmla="*/ 1406769 w 2559136"/>
              <a:gd name="connsiteY106" fmla="*/ 374854 h 1899002"/>
              <a:gd name="connsiteX107" fmla="*/ 1415561 w 2559136"/>
              <a:gd name="connsiteY107" fmla="*/ 471569 h 1899002"/>
              <a:gd name="connsiteX108" fmla="*/ 1406769 w 2559136"/>
              <a:gd name="connsiteY108" fmla="*/ 665000 h 1899002"/>
              <a:gd name="connsiteX109" fmla="*/ 1424353 w 2559136"/>
              <a:gd name="connsiteY109" fmla="*/ 937561 h 1899002"/>
              <a:gd name="connsiteX110" fmla="*/ 1433146 w 2559136"/>
              <a:gd name="connsiteY110" fmla="*/ 999107 h 1899002"/>
              <a:gd name="connsiteX111" fmla="*/ 1441938 w 2559136"/>
              <a:gd name="connsiteY111" fmla="*/ 1051861 h 1899002"/>
              <a:gd name="connsiteX112" fmla="*/ 1450730 w 2559136"/>
              <a:gd name="connsiteY112" fmla="*/ 981523 h 1899002"/>
              <a:gd name="connsiteX113" fmla="*/ 1477107 w 2559136"/>
              <a:gd name="connsiteY113" fmla="*/ 858430 h 1899002"/>
              <a:gd name="connsiteX114" fmla="*/ 1512277 w 2559136"/>
              <a:gd name="connsiteY114" fmla="*/ 612246 h 1899002"/>
              <a:gd name="connsiteX115" fmla="*/ 1547446 w 2559136"/>
              <a:gd name="connsiteY115" fmla="*/ 357269 h 1899002"/>
              <a:gd name="connsiteX116" fmla="*/ 1556238 w 2559136"/>
              <a:gd name="connsiteY116" fmla="*/ 304515 h 1899002"/>
              <a:gd name="connsiteX117" fmla="*/ 1565030 w 2559136"/>
              <a:gd name="connsiteY117" fmla="*/ 339684 h 1899002"/>
              <a:gd name="connsiteX118" fmla="*/ 1573823 w 2559136"/>
              <a:gd name="connsiteY118" fmla="*/ 981523 h 1899002"/>
              <a:gd name="connsiteX119" fmla="*/ 1591407 w 2559136"/>
              <a:gd name="connsiteY119" fmla="*/ 911184 h 1899002"/>
              <a:gd name="connsiteX120" fmla="*/ 1608992 w 2559136"/>
              <a:gd name="connsiteY120" fmla="*/ 840846 h 1899002"/>
              <a:gd name="connsiteX121" fmla="*/ 1617784 w 2559136"/>
              <a:gd name="connsiteY121" fmla="*/ 796884 h 1899002"/>
              <a:gd name="connsiteX122" fmla="*/ 1644161 w 2559136"/>
              <a:gd name="connsiteY122" fmla="*/ 788092 h 1899002"/>
              <a:gd name="connsiteX123" fmla="*/ 1652953 w 2559136"/>
              <a:gd name="connsiteY123" fmla="*/ 761715 h 1899002"/>
              <a:gd name="connsiteX124" fmla="*/ 1688123 w 2559136"/>
              <a:gd name="connsiteY124" fmla="*/ 700169 h 1899002"/>
              <a:gd name="connsiteX125" fmla="*/ 1688123 w 2559136"/>
              <a:gd name="connsiteY125" fmla="*/ 972730 h 1899002"/>
              <a:gd name="connsiteX126" fmla="*/ 1705707 w 2559136"/>
              <a:gd name="connsiteY126" fmla="*/ 1254084 h 1899002"/>
              <a:gd name="connsiteX127" fmla="*/ 1714500 w 2559136"/>
              <a:gd name="connsiteY127" fmla="*/ 1289254 h 1899002"/>
              <a:gd name="connsiteX128" fmla="*/ 1758461 w 2559136"/>
              <a:gd name="connsiteY128" fmla="*/ 1122200 h 1899002"/>
              <a:gd name="connsiteX129" fmla="*/ 1767253 w 2559136"/>
              <a:gd name="connsiteY129" fmla="*/ 1095823 h 1899002"/>
              <a:gd name="connsiteX130" fmla="*/ 1776046 w 2559136"/>
              <a:gd name="connsiteY130" fmla="*/ 1060654 h 1899002"/>
              <a:gd name="connsiteX131" fmla="*/ 1793630 w 2559136"/>
              <a:gd name="connsiteY131" fmla="*/ 867223 h 1899002"/>
              <a:gd name="connsiteX132" fmla="*/ 1811215 w 2559136"/>
              <a:gd name="connsiteY132" fmla="*/ 832054 h 1899002"/>
              <a:gd name="connsiteX133" fmla="*/ 1820007 w 2559136"/>
              <a:gd name="connsiteY133" fmla="*/ 1122200 h 1899002"/>
              <a:gd name="connsiteX134" fmla="*/ 1820007 w 2559136"/>
              <a:gd name="connsiteY134" fmla="*/ 1500269 h 1899002"/>
              <a:gd name="connsiteX135" fmla="*/ 1828800 w 2559136"/>
              <a:gd name="connsiteY135" fmla="*/ 1535438 h 1899002"/>
              <a:gd name="connsiteX136" fmla="*/ 1837592 w 2559136"/>
              <a:gd name="connsiteY136" fmla="*/ 1447515 h 1899002"/>
              <a:gd name="connsiteX137" fmla="*/ 1855177 w 2559136"/>
              <a:gd name="connsiteY137" fmla="*/ 1342007 h 1899002"/>
              <a:gd name="connsiteX138" fmla="*/ 1863969 w 2559136"/>
              <a:gd name="connsiteY138" fmla="*/ 1262877 h 1899002"/>
              <a:gd name="connsiteX139" fmla="*/ 1872761 w 2559136"/>
              <a:gd name="connsiteY139" fmla="*/ 1087030 h 1899002"/>
              <a:gd name="connsiteX140" fmla="*/ 1881553 w 2559136"/>
              <a:gd name="connsiteY140" fmla="*/ 1060654 h 1899002"/>
              <a:gd name="connsiteX141" fmla="*/ 1899138 w 2559136"/>
              <a:gd name="connsiteY141" fmla="*/ 963938 h 1899002"/>
              <a:gd name="connsiteX142" fmla="*/ 1916723 w 2559136"/>
              <a:gd name="connsiteY142" fmla="*/ 1350800 h 1899002"/>
              <a:gd name="connsiteX143" fmla="*/ 1925515 w 2559136"/>
              <a:gd name="connsiteY143" fmla="*/ 1421138 h 1899002"/>
              <a:gd name="connsiteX144" fmla="*/ 1934307 w 2559136"/>
              <a:gd name="connsiteY144" fmla="*/ 1333215 h 1899002"/>
              <a:gd name="connsiteX145" fmla="*/ 1943100 w 2559136"/>
              <a:gd name="connsiteY145" fmla="*/ 1210123 h 1899002"/>
              <a:gd name="connsiteX146" fmla="*/ 1951892 w 2559136"/>
              <a:gd name="connsiteY146" fmla="*/ 1148577 h 1899002"/>
              <a:gd name="connsiteX147" fmla="*/ 1969477 w 2559136"/>
              <a:gd name="connsiteY147" fmla="*/ 1183746 h 1899002"/>
              <a:gd name="connsiteX148" fmla="*/ 1987061 w 2559136"/>
              <a:gd name="connsiteY148" fmla="*/ 1421138 h 1899002"/>
              <a:gd name="connsiteX149" fmla="*/ 2013438 w 2559136"/>
              <a:gd name="connsiteY149" fmla="*/ 1315630 h 1899002"/>
              <a:gd name="connsiteX150" fmla="*/ 2022230 w 2559136"/>
              <a:gd name="connsiteY150" fmla="*/ 1289254 h 1899002"/>
              <a:gd name="connsiteX151" fmla="*/ 2039815 w 2559136"/>
              <a:gd name="connsiteY151" fmla="*/ 1227707 h 1899002"/>
              <a:gd name="connsiteX152" fmla="*/ 2057400 w 2559136"/>
              <a:gd name="connsiteY152" fmla="*/ 1306838 h 1899002"/>
              <a:gd name="connsiteX153" fmla="*/ 2074984 w 2559136"/>
              <a:gd name="connsiteY153" fmla="*/ 1429930 h 1899002"/>
              <a:gd name="connsiteX154" fmla="*/ 2083777 w 2559136"/>
              <a:gd name="connsiteY154" fmla="*/ 1500269 h 1899002"/>
              <a:gd name="connsiteX155" fmla="*/ 2092569 w 2559136"/>
              <a:gd name="connsiteY155" fmla="*/ 1456307 h 1899002"/>
              <a:gd name="connsiteX156" fmla="*/ 2101361 w 2559136"/>
              <a:gd name="connsiteY156" fmla="*/ 1429930 h 1899002"/>
              <a:gd name="connsiteX157" fmla="*/ 2127738 w 2559136"/>
              <a:gd name="connsiteY157" fmla="*/ 1289254 h 1899002"/>
              <a:gd name="connsiteX158" fmla="*/ 2136530 w 2559136"/>
              <a:gd name="connsiteY158" fmla="*/ 1201330 h 1899002"/>
              <a:gd name="connsiteX159" fmla="*/ 2145323 w 2559136"/>
              <a:gd name="connsiteY159" fmla="*/ 1122200 h 1899002"/>
              <a:gd name="connsiteX160" fmla="*/ 2154115 w 2559136"/>
              <a:gd name="connsiteY160" fmla="*/ 1025484 h 1899002"/>
              <a:gd name="connsiteX161" fmla="*/ 2171700 w 2559136"/>
              <a:gd name="connsiteY161" fmla="*/ 972730 h 1899002"/>
              <a:gd name="connsiteX162" fmla="*/ 2180492 w 2559136"/>
              <a:gd name="connsiteY162" fmla="*/ 1034277 h 1899002"/>
              <a:gd name="connsiteX163" fmla="*/ 2189284 w 2559136"/>
              <a:gd name="connsiteY163" fmla="*/ 1087030 h 1899002"/>
              <a:gd name="connsiteX164" fmla="*/ 2198077 w 2559136"/>
              <a:gd name="connsiteY164" fmla="*/ 1218915 h 1899002"/>
              <a:gd name="connsiteX165" fmla="*/ 2206869 w 2559136"/>
              <a:gd name="connsiteY165" fmla="*/ 1298046 h 1899002"/>
              <a:gd name="connsiteX166" fmla="*/ 2224453 w 2559136"/>
              <a:gd name="connsiteY166" fmla="*/ 1429930 h 1899002"/>
              <a:gd name="connsiteX167" fmla="*/ 2242038 w 2559136"/>
              <a:gd name="connsiteY167" fmla="*/ 1377177 h 1899002"/>
              <a:gd name="connsiteX168" fmla="*/ 2259623 w 2559136"/>
              <a:gd name="connsiteY168" fmla="*/ 1324423 h 1899002"/>
              <a:gd name="connsiteX169" fmla="*/ 2268415 w 2559136"/>
              <a:gd name="connsiteY169" fmla="*/ 1254084 h 1899002"/>
              <a:gd name="connsiteX170" fmla="*/ 2294792 w 2559136"/>
              <a:gd name="connsiteY170" fmla="*/ 1201330 h 1899002"/>
              <a:gd name="connsiteX171" fmla="*/ 2303584 w 2559136"/>
              <a:gd name="connsiteY171" fmla="*/ 1148577 h 1899002"/>
              <a:gd name="connsiteX172" fmla="*/ 2321169 w 2559136"/>
              <a:gd name="connsiteY172" fmla="*/ 1087030 h 1899002"/>
              <a:gd name="connsiteX173" fmla="*/ 2329961 w 2559136"/>
              <a:gd name="connsiteY173" fmla="*/ 1016692 h 1899002"/>
              <a:gd name="connsiteX174" fmla="*/ 2347546 w 2559136"/>
              <a:gd name="connsiteY174" fmla="*/ 963938 h 1899002"/>
              <a:gd name="connsiteX175" fmla="*/ 2365130 w 2559136"/>
              <a:gd name="connsiteY175" fmla="*/ 1210123 h 1899002"/>
              <a:gd name="connsiteX176" fmla="*/ 2382715 w 2559136"/>
              <a:gd name="connsiteY176" fmla="*/ 1289254 h 1899002"/>
              <a:gd name="connsiteX177" fmla="*/ 2391507 w 2559136"/>
              <a:gd name="connsiteY177" fmla="*/ 1377177 h 1899002"/>
              <a:gd name="connsiteX178" fmla="*/ 2400300 w 2559136"/>
              <a:gd name="connsiteY178" fmla="*/ 1429930 h 1899002"/>
              <a:gd name="connsiteX179" fmla="*/ 2426677 w 2559136"/>
              <a:gd name="connsiteY179" fmla="*/ 1394761 h 1899002"/>
              <a:gd name="connsiteX180" fmla="*/ 2435469 w 2559136"/>
              <a:gd name="connsiteY180" fmla="*/ 1368384 h 1899002"/>
              <a:gd name="connsiteX181" fmla="*/ 2453053 w 2559136"/>
              <a:gd name="connsiteY181" fmla="*/ 1342007 h 1899002"/>
              <a:gd name="connsiteX182" fmla="*/ 2461846 w 2559136"/>
              <a:gd name="connsiteY182" fmla="*/ 1254084 h 1899002"/>
              <a:gd name="connsiteX183" fmla="*/ 2470638 w 2559136"/>
              <a:gd name="connsiteY183" fmla="*/ 1218915 h 1899002"/>
              <a:gd name="connsiteX184" fmla="*/ 2479430 w 2559136"/>
              <a:gd name="connsiteY184" fmla="*/ 1166161 h 1899002"/>
              <a:gd name="connsiteX185" fmla="*/ 2488223 w 2559136"/>
              <a:gd name="connsiteY185" fmla="*/ 1122200 h 1899002"/>
              <a:gd name="connsiteX186" fmla="*/ 2497015 w 2559136"/>
              <a:gd name="connsiteY186" fmla="*/ 1025484 h 1899002"/>
              <a:gd name="connsiteX187" fmla="*/ 2514600 w 2559136"/>
              <a:gd name="connsiteY187" fmla="*/ 1298046 h 1899002"/>
              <a:gd name="connsiteX188" fmla="*/ 2523392 w 2559136"/>
              <a:gd name="connsiteY188" fmla="*/ 1500269 h 1899002"/>
              <a:gd name="connsiteX189" fmla="*/ 2532184 w 2559136"/>
              <a:gd name="connsiteY189" fmla="*/ 1473892 h 1899002"/>
              <a:gd name="connsiteX190" fmla="*/ 2549769 w 2559136"/>
              <a:gd name="connsiteY190" fmla="*/ 1447515 h 1899002"/>
              <a:gd name="connsiteX191" fmla="*/ 2558561 w 2559136"/>
              <a:gd name="connsiteY191" fmla="*/ 1394761 h 1899002"/>
              <a:gd name="connsiteX0" fmla="*/ 0 w 2559136"/>
              <a:gd name="connsiteY0" fmla="*/ 1359592 h 1899002"/>
              <a:gd name="connsiteX1" fmla="*/ 61546 w 2559136"/>
              <a:gd name="connsiteY1" fmla="*/ 1043069 h 1899002"/>
              <a:gd name="connsiteX2" fmla="*/ 79130 w 2559136"/>
              <a:gd name="connsiteY2" fmla="*/ 536046 h 1899002"/>
              <a:gd name="connsiteX3" fmla="*/ 87923 w 2559136"/>
              <a:gd name="connsiteY3" fmla="*/ 1157369 h 1899002"/>
              <a:gd name="connsiteX4" fmla="*/ 96715 w 2559136"/>
              <a:gd name="connsiteY4" fmla="*/ 1227707 h 1899002"/>
              <a:gd name="connsiteX5" fmla="*/ 114300 w 2559136"/>
              <a:gd name="connsiteY5" fmla="*/ 1333215 h 1899002"/>
              <a:gd name="connsiteX6" fmla="*/ 123092 w 2559136"/>
              <a:gd name="connsiteY6" fmla="*/ 1728869 h 1899002"/>
              <a:gd name="connsiteX7" fmla="*/ 131884 w 2559136"/>
              <a:gd name="connsiteY7" fmla="*/ 1438723 h 1899002"/>
              <a:gd name="connsiteX8" fmla="*/ 149469 w 2559136"/>
              <a:gd name="connsiteY8" fmla="*/ 1385969 h 1899002"/>
              <a:gd name="connsiteX9" fmla="*/ 158261 w 2559136"/>
              <a:gd name="connsiteY9" fmla="*/ 1306838 h 1899002"/>
              <a:gd name="connsiteX10" fmla="*/ 175846 w 2559136"/>
              <a:gd name="connsiteY10" fmla="*/ 1254084 h 1899002"/>
              <a:gd name="connsiteX11" fmla="*/ 193430 w 2559136"/>
              <a:gd name="connsiteY11" fmla="*/ 1166161 h 1899002"/>
              <a:gd name="connsiteX12" fmla="*/ 202223 w 2559136"/>
              <a:gd name="connsiteY12" fmla="*/ 1122200 h 1899002"/>
              <a:gd name="connsiteX13" fmla="*/ 219807 w 2559136"/>
              <a:gd name="connsiteY13" fmla="*/ 527254 h 1899002"/>
              <a:gd name="connsiteX14" fmla="*/ 237392 w 2559136"/>
              <a:gd name="connsiteY14" fmla="*/ 1130992 h 1899002"/>
              <a:gd name="connsiteX15" fmla="*/ 246184 w 2559136"/>
              <a:gd name="connsiteY15" fmla="*/ 1157369 h 1899002"/>
              <a:gd name="connsiteX16" fmla="*/ 254977 w 2559136"/>
              <a:gd name="connsiteY16" fmla="*/ 1192538 h 1899002"/>
              <a:gd name="connsiteX17" fmla="*/ 316523 w 2559136"/>
              <a:gd name="connsiteY17" fmla="*/ 1218915 h 1899002"/>
              <a:gd name="connsiteX18" fmla="*/ 334107 w 2559136"/>
              <a:gd name="connsiteY18" fmla="*/ 1280461 h 1899002"/>
              <a:gd name="connsiteX19" fmla="*/ 342900 w 2559136"/>
              <a:gd name="connsiteY19" fmla="*/ 1535438 h 1899002"/>
              <a:gd name="connsiteX20" fmla="*/ 351692 w 2559136"/>
              <a:gd name="connsiteY20" fmla="*/ 1421138 h 1899002"/>
              <a:gd name="connsiteX21" fmla="*/ 360484 w 2559136"/>
              <a:gd name="connsiteY21" fmla="*/ 1473892 h 1899002"/>
              <a:gd name="connsiteX22" fmla="*/ 369277 w 2559136"/>
              <a:gd name="connsiteY22" fmla="*/ 1447515 h 1899002"/>
              <a:gd name="connsiteX23" fmla="*/ 378069 w 2559136"/>
              <a:gd name="connsiteY23" fmla="*/ 1699561 h 1899002"/>
              <a:gd name="connsiteX24" fmla="*/ 386861 w 2559136"/>
              <a:gd name="connsiteY24" fmla="*/ 1359592 h 1899002"/>
              <a:gd name="connsiteX25" fmla="*/ 404446 w 2559136"/>
              <a:gd name="connsiteY25" fmla="*/ 1016692 h 1899002"/>
              <a:gd name="connsiteX26" fmla="*/ 413238 w 2559136"/>
              <a:gd name="connsiteY26" fmla="*/ 1043069 h 1899002"/>
              <a:gd name="connsiteX27" fmla="*/ 430823 w 2559136"/>
              <a:gd name="connsiteY27" fmla="*/ 688446 h 1899002"/>
              <a:gd name="connsiteX28" fmla="*/ 439615 w 2559136"/>
              <a:gd name="connsiteY28" fmla="*/ 1122200 h 1899002"/>
              <a:gd name="connsiteX29" fmla="*/ 465992 w 2559136"/>
              <a:gd name="connsiteY29" fmla="*/ 1183746 h 1899002"/>
              <a:gd name="connsiteX30" fmla="*/ 492369 w 2559136"/>
              <a:gd name="connsiteY30" fmla="*/ 1201330 h 1899002"/>
              <a:gd name="connsiteX31" fmla="*/ 501161 w 2559136"/>
              <a:gd name="connsiteY31" fmla="*/ 1174954 h 1899002"/>
              <a:gd name="connsiteX32" fmla="*/ 518746 w 2559136"/>
              <a:gd name="connsiteY32" fmla="*/ 1453377 h 1899002"/>
              <a:gd name="connsiteX33" fmla="*/ 527538 w 2559136"/>
              <a:gd name="connsiteY33" fmla="*/ 1078238 h 1899002"/>
              <a:gd name="connsiteX34" fmla="*/ 518746 w 2559136"/>
              <a:gd name="connsiteY34" fmla="*/ 955146 h 1899002"/>
              <a:gd name="connsiteX35" fmla="*/ 501161 w 2559136"/>
              <a:gd name="connsiteY35" fmla="*/ 902392 h 1899002"/>
              <a:gd name="connsiteX36" fmla="*/ 509953 w 2559136"/>
              <a:gd name="connsiteY36" fmla="*/ 876015 h 1899002"/>
              <a:gd name="connsiteX37" fmla="*/ 518746 w 2559136"/>
              <a:gd name="connsiteY37" fmla="*/ 919977 h 1899002"/>
              <a:gd name="connsiteX38" fmla="*/ 536330 w 2559136"/>
              <a:gd name="connsiteY38" fmla="*/ 972730 h 1899002"/>
              <a:gd name="connsiteX39" fmla="*/ 571500 w 2559136"/>
              <a:gd name="connsiteY39" fmla="*/ 1016692 h 1899002"/>
              <a:gd name="connsiteX40" fmla="*/ 597877 w 2559136"/>
              <a:gd name="connsiteY40" fmla="*/ 1025484 h 1899002"/>
              <a:gd name="connsiteX41" fmla="*/ 624253 w 2559136"/>
              <a:gd name="connsiteY41" fmla="*/ 1139784 h 1899002"/>
              <a:gd name="connsiteX42" fmla="*/ 633046 w 2559136"/>
              <a:gd name="connsiteY42" fmla="*/ 1315630 h 1899002"/>
              <a:gd name="connsiteX43" fmla="*/ 659423 w 2559136"/>
              <a:gd name="connsiteY43" fmla="*/ 1227707 h 1899002"/>
              <a:gd name="connsiteX44" fmla="*/ 650630 w 2559136"/>
              <a:gd name="connsiteY44" fmla="*/ 955146 h 1899002"/>
              <a:gd name="connsiteX45" fmla="*/ 641838 w 2559136"/>
              <a:gd name="connsiteY45" fmla="*/ 928769 h 1899002"/>
              <a:gd name="connsiteX46" fmla="*/ 624253 w 2559136"/>
              <a:gd name="connsiteY46" fmla="*/ 902392 h 1899002"/>
              <a:gd name="connsiteX47" fmla="*/ 633046 w 2559136"/>
              <a:gd name="connsiteY47" fmla="*/ 665000 h 1899002"/>
              <a:gd name="connsiteX48" fmla="*/ 641837 w 2559136"/>
              <a:gd name="connsiteY48" fmla="*/ 351407 h 1899002"/>
              <a:gd name="connsiteX49" fmla="*/ 641838 w 2559136"/>
              <a:gd name="connsiteY49" fmla="*/ 726546 h 1899002"/>
              <a:gd name="connsiteX50" fmla="*/ 659423 w 2559136"/>
              <a:gd name="connsiteY50" fmla="*/ 779300 h 1899002"/>
              <a:gd name="connsiteX51" fmla="*/ 685800 w 2559136"/>
              <a:gd name="connsiteY51" fmla="*/ 761715 h 1899002"/>
              <a:gd name="connsiteX52" fmla="*/ 677007 w 2559136"/>
              <a:gd name="connsiteY52" fmla="*/ 788092 h 1899002"/>
              <a:gd name="connsiteX53" fmla="*/ 703384 w 2559136"/>
              <a:gd name="connsiteY53" fmla="*/ 955146 h 1899002"/>
              <a:gd name="connsiteX54" fmla="*/ 712177 w 2559136"/>
              <a:gd name="connsiteY54" fmla="*/ 981523 h 1899002"/>
              <a:gd name="connsiteX55" fmla="*/ 712177 w 2559136"/>
              <a:gd name="connsiteY55" fmla="*/ 1078238 h 1899002"/>
              <a:gd name="connsiteX56" fmla="*/ 720969 w 2559136"/>
              <a:gd name="connsiteY56" fmla="*/ 1890061 h 1899002"/>
              <a:gd name="connsiteX57" fmla="*/ 738553 w 2559136"/>
              <a:gd name="connsiteY57" fmla="*/ 981523 h 1899002"/>
              <a:gd name="connsiteX58" fmla="*/ 729761 w 2559136"/>
              <a:gd name="connsiteY58" fmla="*/ 761715 h 1899002"/>
              <a:gd name="connsiteX59" fmla="*/ 720969 w 2559136"/>
              <a:gd name="connsiteY59" fmla="*/ 735338 h 1899002"/>
              <a:gd name="connsiteX60" fmla="*/ 729761 w 2559136"/>
              <a:gd name="connsiteY60" fmla="*/ 295723 h 1899002"/>
              <a:gd name="connsiteX61" fmla="*/ 738553 w 2559136"/>
              <a:gd name="connsiteY61" fmla="*/ 339684 h 1899002"/>
              <a:gd name="connsiteX62" fmla="*/ 756138 w 2559136"/>
              <a:gd name="connsiteY62" fmla="*/ 383646 h 1899002"/>
              <a:gd name="connsiteX63" fmla="*/ 764930 w 2559136"/>
              <a:gd name="connsiteY63" fmla="*/ 410023 h 1899002"/>
              <a:gd name="connsiteX64" fmla="*/ 782515 w 2559136"/>
              <a:gd name="connsiteY64" fmla="*/ 471569 h 1899002"/>
              <a:gd name="connsiteX65" fmla="*/ 764930 w 2559136"/>
              <a:gd name="connsiteY65" fmla="*/ 541907 h 1899002"/>
              <a:gd name="connsiteX66" fmla="*/ 773723 w 2559136"/>
              <a:gd name="connsiteY66" fmla="*/ 585869 h 1899002"/>
              <a:gd name="connsiteX67" fmla="*/ 800100 w 2559136"/>
              <a:gd name="connsiteY67" fmla="*/ 665000 h 1899002"/>
              <a:gd name="connsiteX68" fmla="*/ 817684 w 2559136"/>
              <a:gd name="connsiteY68" fmla="*/ 700169 h 1899002"/>
              <a:gd name="connsiteX69" fmla="*/ 826477 w 2559136"/>
              <a:gd name="connsiteY69" fmla="*/ 735338 h 1899002"/>
              <a:gd name="connsiteX70" fmla="*/ 844061 w 2559136"/>
              <a:gd name="connsiteY70" fmla="*/ 788092 h 1899002"/>
              <a:gd name="connsiteX71" fmla="*/ 852853 w 2559136"/>
              <a:gd name="connsiteY71" fmla="*/ 1277529 h 1899002"/>
              <a:gd name="connsiteX72" fmla="*/ 861646 w 2559136"/>
              <a:gd name="connsiteY72" fmla="*/ 682584 h 1899002"/>
              <a:gd name="connsiteX73" fmla="*/ 870438 w 2559136"/>
              <a:gd name="connsiteY73" fmla="*/ 436400 h 1899002"/>
              <a:gd name="connsiteX74" fmla="*/ 879230 w 2559136"/>
              <a:gd name="connsiteY74" fmla="*/ 119877 h 1899002"/>
              <a:gd name="connsiteX75" fmla="*/ 888023 w 2559136"/>
              <a:gd name="connsiteY75" fmla="*/ 14369 h 1899002"/>
              <a:gd name="connsiteX76" fmla="*/ 896815 w 2559136"/>
              <a:gd name="connsiteY76" fmla="*/ 58330 h 1899002"/>
              <a:gd name="connsiteX77" fmla="*/ 914400 w 2559136"/>
              <a:gd name="connsiteY77" fmla="*/ 172630 h 1899002"/>
              <a:gd name="connsiteX78" fmla="*/ 958361 w 2559136"/>
              <a:gd name="connsiteY78" fmla="*/ 330892 h 1899002"/>
              <a:gd name="connsiteX79" fmla="*/ 984738 w 2559136"/>
              <a:gd name="connsiteY79" fmla="*/ 462777 h 1899002"/>
              <a:gd name="connsiteX80" fmla="*/ 993530 w 2559136"/>
              <a:gd name="connsiteY80" fmla="*/ 427607 h 1899002"/>
              <a:gd name="connsiteX81" fmla="*/ 1002323 w 2559136"/>
              <a:gd name="connsiteY81" fmla="*/ 401230 h 1899002"/>
              <a:gd name="connsiteX82" fmla="*/ 1019907 w 2559136"/>
              <a:gd name="connsiteY82" fmla="*/ 119877 h 1899002"/>
              <a:gd name="connsiteX83" fmla="*/ 1037492 w 2559136"/>
              <a:gd name="connsiteY83" fmla="*/ 58330 h 1899002"/>
              <a:gd name="connsiteX84" fmla="*/ 1046284 w 2559136"/>
              <a:gd name="connsiteY84" fmla="*/ 84707 h 1899002"/>
              <a:gd name="connsiteX85" fmla="*/ 1063869 w 2559136"/>
              <a:gd name="connsiteY85" fmla="*/ 234177 h 1899002"/>
              <a:gd name="connsiteX86" fmla="*/ 1081453 w 2559136"/>
              <a:gd name="connsiteY86" fmla="*/ 533115 h 1899002"/>
              <a:gd name="connsiteX87" fmla="*/ 1090246 w 2559136"/>
              <a:gd name="connsiteY87" fmla="*/ 585869 h 1899002"/>
              <a:gd name="connsiteX88" fmla="*/ 1107830 w 2559136"/>
              <a:gd name="connsiteY88" fmla="*/ 541907 h 1899002"/>
              <a:gd name="connsiteX89" fmla="*/ 1125415 w 2559136"/>
              <a:gd name="connsiteY89" fmla="*/ 471569 h 1899002"/>
              <a:gd name="connsiteX90" fmla="*/ 1134207 w 2559136"/>
              <a:gd name="connsiteY90" fmla="*/ 436400 h 1899002"/>
              <a:gd name="connsiteX91" fmla="*/ 1151792 w 2559136"/>
              <a:gd name="connsiteY91" fmla="*/ 366061 h 1899002"/>
              <a:gd name="connsiteX92" fmla="*/ 1169377 w 2559136"/>
              <a:gd name="connsiteY92" fmla="*/ 577077 h 1899002"/>
              <a:gd name="connsiteX93" fmla="*/ 1178169 w 2559136"/>
              <a:gd name="connsiteY93" fmla="*/ 708961 h 1899002"/>
              <a:gd name="connsiteX94" fmla="*/ 1186961 w 2559136"/>
              <a:gd name="connsiteY94" fmla="*/ 770507 h 1899002"/>
              <a:gd name="connsiteX95" fmla="*/ 1204546 w 2559136"/>
              <a:gd name="connsiteY95" fmla="*/ 893600 h 1899002"/>
              <a:gd name="connsiteX96" fmla="*/ 1239715 w 2559136"/>
              <a:gd name="connsiteY96" fmla="*/ 1025484 h 1899002"/>
              <a:gd name="connsiteX97" fmla="*/ 1257300 w 2559136"/>
              <a:gd name="connsiteY97" fmla="*/ 876015 h 1899002"/>
              <a:gd name="connsiteX98" fmla="*/ 1274884 w 2559136"/>
              <a:gd name="connsiteY98" fmla="*/ 436400 h 1899002"/>
              <a:gd name="connsiteX99" fmla="*/ 1301261 w 2559136"/>
              <a:gd name="connsiteY99" fmla="*/ 832054 h 1899002"/>
              <a:gd name="connsiteX100" fmla="*/ 1318846 w 2559136"/>
              <a:gd name="connsiteY100" fmla="*/ 911184 h 1899002"/>
              <a:gd name="connsiteX101" fmla="*/ 1310053 w 2559136"/>
              <a:gd name="connsiteY101" fmla="*/ 1122200 h 1899002"/>
              <a:gd name="connsiteX102" fmla="*/ 1318846 w 2559136"/>
              <a:gd name="connsiteY102" fmla="*/ 955146 h 1899002"/>
              <a:gd name="connsiteX103" fmla="*/ 1327638 w 2559136"/>
              <a:gd name="connsiteY103" fmla="*/ 726546 h 1899002"/>
              <a:gd name="connsiteX104" fmla="*/ 1362807 w 2559136"/>
              <a:gd name="connsiteY104" fmla="*/ 585869 h 1899002"/>
              <a:gd name="connsiteX105" fmla="*/ 1380392 w 2559136"/>
              <a:gd name="connsiteY105" fmla="*/ 550700 h 1899002"/>
              <a:gd name="connsiteX106" fmla="*/ 1389184 w 2559136"/>
              <a:gd name="connsiteY106" fmla="*/ 339684 h 1899002"/>
              <a:gd name="connsiteX107" fmla="*/ 1406769 w 2559136"/>
              <a:gd name="connsiteY107" fmla="*/ 374854 h 1899002"/>
              <a:gd name="connsiteX108" fmla="*/ 1415561 w 2559136"/>
              <a:gd name="connsiteY108" fmla="*/ 471569 h 1899002"/>
              <a:gd name="connsiteX109" fmla="*/ 1406769 w 2559136"/>
              <a:gd name="connsiteY109" fmla="*/ 665000 h 1899002"/>
              <a:gd name="connsiteX110" fmla="*/ 1424353 w 2559136"/>
              <a:gd name="connsiteY110" fmla="*/ 937561 h 1899002"/>
              <a:gd name="connsiteX111" fmla="*/ 1433146 w 2559136"/>
              <a:gd name="connsiteY111" fmla="*/ 999107 h 1899002"/>
              <a:gd name="connsiteX112" fmla="*/ 1441938 w 2559136"/>
              <a:gd name="connsiteY112" fmla="*/ 1051861 h 1899002"/>
              <a:gd name="connsiteX113" fmla="*/ 1450730 w 2559136"/>
              <a:gd name="connsiteY113" fmla="*/ 981523 h 1899002"/>
              <a:gd name="connsiteX114" fmla="*/ 1477107 w 2559136"/>
              <a:gd name="connsiteY114" fmla="*/ 858430 h 1899002"/>
              <a:gd name="connsiteX115" fmla="*/ 1512277 w 2559136"/>
              <a:gd name="connsiteY115" fmla="*/ 612246 h 1899002"/>
              <a:gd name="connsiteX116" fmla="*/ 1547446 w 2559136"/>
              <a:gd name="connsiteY116" fmla="*/ 357269 h 1899002"/>
              <a:gd name="connsiteX117" fmla="*/ 1556238 w 2559136"/>
              <a:gd name="connsiteY117" fmla="*/ 304515 h 1899002"/>
              <a:gd name="connsiteX118" fmla="*/ 1565030 w 2559136"/>
              <a:gd name="connsiteY118" fmla="*/ 339684 h 1899002"/>
              <a:gd name="connsiteX119" fmla="*/ 1573823 w 2559136"/>
              <a:gd name="connsiteY119" fmla="*/ 981523 h 1899002"/>
              <a:gd name="connsiteX120" fmla="*/ 1591407 w 2559136"/>
              <a:gd name="connsiteY120" fmla="*/ 911184 h 1899002"/>
              <a:gd name="connsiteX121" fmla="*/ 1608992 w 2559136"/>
              <a:gd name="connsiteY121" fmla="*/ 840846 h 1899002"/>
              <a:gd name="connsiteX122" fmla="*/ 1617784 w 2559136"/>
              <a:gd name="connsiteY122" fmla="*/ 796884 h 1899002"/>
              <a:gd name="connsiteX123" fmla="*/ 1644161 w 2559136"/>
              <a:gd name="connsiteY123" fmla="*/ 788092 h 1899002"/>
              <a:gd name="connsiteX124" fmla="*/ 1652953 w 2559136"/>
              <a:gd name="connsiteY124" fmla="*/ 761715 h 1899002"/>
              <a:gd name="connsiteX125" fmla="*/ 1688123 w 2559136"/>
              <a:gd name="connsiteY125" fmla="*/ 700169 h 1899002"/>
              <a:gd name="connsiteX126" fmla="*/ 1688123 w 2559136"/>
              <a:gd name="connsiteY126" fmla="*/ 972730 h 1899002"/>
              <a:gd name="connsiteX127" fmla="*/ 1705707 w 2559136"/>
              <a:gd name="connsiteY127" fmla="*/ 1254084 h 1899002"/>
              <a:gd name="connsiteX128" fmla="*/ 1714500 w 2559136"/>
              <a:gd name="connsiteY128" fmla="*/ 1289254 h 1899002"/>
              <a:gd name="connsiteX129" fmla="*/ 1758461 w 2559136"/>
              <a:gd name="connsiteY129" fmla="*/ 1122200 h 1899002"/>
              <a:gd name="connsiteX130" fmla="*/ 1767253 w 2559136"/>
              <a:gd name="connsiteY130" fmla="*/ 1095823 h 1899002"/>
              <a:gd name="connsiteX131" fmla="*/ 1776046 w 2559136"/>
              <a:gd name="connsiteY131" fmla="*/ 1060654 h 1899002"/>
              <a:gd name="connsiteX132" fmla="*/ 1793630 w 2559136"/>
              <a:gd name="connsiteY132" fmla="*/ 867223 h 1899002"/>
              <a:gd name="connsiteX133" fmla="*/ 1811215 w 2559136"/>
              <a:gd name="connsiteY133" fmla="*/ 832054 h 1899002"/>
              <a:gd name="connsiteX134" fmla="*/ 1820007 w 2559136"/>
              <a:gd name="connsiteY134" fmla="*/ 1122200 h 1899002"/>
              <a:gd name="connsiteX135" fmla="*/ 1820007 w 2559136"/>
              <a:gd name="connsiteY135" fmla="*/ 1500269 h 1899002"/>
              <a:gd name="connsiteX136" fmla="*/ 1828800 w 2559136"/>
              <a:gd name="connsiteY136" fmla="*/ 1535438 h 1899002"/>
              <a:gd name="connsiteX137" fmla="*/ 1837592 w 2559136"/>
              <a:gd name="connsiteY137" fmla="*/ 1447515 h 1899002"/>
              <a:gd name="connsiteX138" fmla="*/ 1855177 w 2559136"/>
              <a:gd name="connsiteY138" fmla="*/ 1342007 h 1899002"/>
              <a:gd name="connsiteX139" fmla="*/ 1863969 w 2559136"/>
              <a:gd name="connsiteY139" fmla="*/ 1262877 h 1899002"/>
              <a:gd name="connsiteX140" fmla="*/ 1872761 w 2559136"/>
              <a:gd name="connsiteY140" fmla="*/ 1087030 h 1899002"/>
              <a:gd name="connsiteX141" fmla="*/ 1881553 w 2559136"/>
              <a:gd name="connsiteY141" fmla="*/ 1060654 h 1899002"/>
              <a:gd name="connsiteX142" fmla="*/ 1899138 w 2559136"/>
              <a:gd name="connsiteY142" fmla="*/ 963938 h 1899002"/>
              <a:gd name="connsiteX143" fmla="*/ 1916723 w 2559136"/>
              <a:gd name="connsiteY143" fmla="*/ 1350800 h 1899002"/>
              <a:gd name="connsiteX144" fmla="*/ 1925515 w 2559136"/>
              <a:gd name="connsiteY144" fmla="*/ 1421138 h 1899002"/>
              <a:gd name="connsiteX145" fmla="*/ 1934307 w 2559136"/>
              <a:gd name="connsiteY145" fmla="*/ 1333215 h 1899002"/>
              <a:gd name="connsiteX146" fmla="*/ 1943100 w 2559136"/>
              <a:gd name="connsiteY146" fmla="*/ 1210123 h 1899002"/>
              <a:gd name="connsiteX147" fmla="*/ 1951892 w 2559136"/>
              <a:gd name="connsiteY147" fmla="*/ 1148577 h 1899002"/>
              <a:gd name="connsiteX148" fmla="*/ 1969477 w 2559136"/>
              <a:gd name="connsiteY148" fmla="*/ 1183746 h 1899002"/>
              <a:gd name="connsiteX149" fmla="*/ 1987061 w 2559136"/>
              <a:gd name="connsiteY149" fmla="*/ 1421138 h 1899002"/>
              <a:gd name="connsiteX150" fmla="*/ 2013438 w 2559136"/>
              <a:gd name="connsiteY150" fmla="*/ 1315630 h 1899002"/>
              <a:gd name="connsiteX151" fmla="*/ 2022230 w 2559136"/>
              <a:gd name="connsiteY151" fmla="*/ 1289254 h 1899002"/>
              <a:gd name="connsiteX152" fmla="*/ 2039815 w 2559136"/>
              <a:gd name="connsiteY152" fmla="*/ 1227707 h 1899002"/>
              <a:gd name="connsiteX153" fmla="*/ 2057400 w 2559136"/>
              <a:gd name="connsiteY153" fmla="*/ 1306838 h 1899002"/>
              <a:gd name="connsiteX154" fmla="*/ 2074984 w 2559136"/>
              <a:gd name="connsiteY154" fmla="*/ 1429930 h 1899002"/>
              <a:gd name="connsiteX155" fmla="*/ 2083777 w 2559136"/>
              <a:gd name="connsiteY155" fmla="*/ 1500269 h 1899002"/>
              <a:gd name="connsiteX156" fmla="*/ 2092569 w 2559136"/>
              <a:gd name="connsiteY156" fmla="*/ 1456307 h 1899002"/>
              <a:gd name="connsiteX157" fmla="*/ 2101361 w 2559136"/>
              <a:gd name="connsiteY157" fmla="*/ 1429930 h 1899002"/>
              <a:gd name="connsiteX158" fmla="*/ 2127738 w 2559136"/>
              <a:gd name="connsiteY158" fmla="*/ 1289254 h 1899002"/>
              <a:gd name="connsiteX159" fmla="*/ 2136530 w 2559136"/>
              <a:gd name="connsiteY159" fmla="*/ 1201330 h 1899002"/>
              <a:gd name="connsiteX160" fmla="*/ 2145323 w 2559136"/>
              <a:gd name="connsiteY160" fmla="*/ 1122200 h 1899002"/>
              <a:gd name="connsiteX161" fmla="*/ 2154115 w 2559136"/>
              <a:gd name="connsiteY161" fmla="*/ 1025484 h 1899002"/>
              <a:gd name="connsiteX162" fmla="*/ 2171700 w 2559136"/>
              <a:gd name="connsiteY162" fmla="*/ 972730 h 1899002"/>
              <a:gd name="connsiteX163" fmla="*/ 2180492 w 2559136"/>
              <a:gd name="connsiteY163" fmla="*/ 1034277 h 1899002"/>
              <a:gd name="connsiteX164" fmla="*/ 2189284 w 2559136"/>
              <a:gd name="connsiteY164" fmla="*/ 1087030 h 1899002"/>
              <a:gd name="connsiteX165" fmla="*/ 2198077 w 2559136"/>
              <a:gd name="connsiteY165" fmla="*/ 1218915 h 1899002"/>
              <a:gd name="connsiteX166" fmla="*/ 2206869 w 2559136"/>
              <a:gd name="connsiteY166" fmla="*/ 1298046 h 1899002"/>
              <a:gd name="connsiteX167" fmla="*/ 2224453 w 2559136"/>
              <a:gd name="connsiteY167" fmla="*/ 1429930 h 1899002"/>
              <a:gd name="connsiteX168" fmla="*/ 2242038 w 2559136"/>
              <a:gd name="connsiteY168" fmla="*/ 1377177 h 1899002"/>
              <a:gd name="connsiteX169" fmla="*/ 2259623 w 2559136"/>
              <a:gd name="connsiteY169" fmla="*/ 1324423 h 1899002"/>
              <a:gd name="connsiteX170" fmla="*/ 2268415 w 2559136"/>
              <a:gd name="connsiteY170" fmla="*/ 1254084 h 1899002"/>
              <a:gd name="connsiteX171" fmla="*/ 2294792 w 2559136"/>
              <a:gd name="connsiteY171" fmla="*/ 1201330 h 1899002"/>
              <a:gd name="connsiteX172" fmla="*/ 2303584 w 2559136"/>
              <a:gd name="connsiteY172" fmla="*/ 1148577 h 1899002"/>
              <a:gd name="connsiteX173" fmla="*/ 2321169 w 2559136"/>
              <a:gd name="connsiteY173" fmla="*/ 1087030 h 1899002"/>
              <a:gd name="connsiteX174" fmla="*/ 2329961 w 2559136"/>
              <a:gd name="connsiteY174" fmla="*/ 1016692 h 1899002"/>
              <a:gd name="connsiteX175" fmla="*/ 2347546 w 2559136"/>
              <a:gd name="connsiteY175" fmla="*/ 963938 h 1899002"/>
              <a:gd name="connsiteX176" fmla="*/ 2365130 w 2559136"/>
              <a:gd name="connsiteY176" fmla="*/ 1210123 h 1899002"/>
              <a:gd name="connsiteX177" fmla="*/ 2382715 w 2559136"/>
              <a:gd name="connsiteY177" fmla="*/ 1289254 h 1899002"/>
              <a:gd name="connsiteX178" fmla="*/ 2391507 w 2559136"/>
              <a:gd name="connsiteY178" fmla="*/ 1377177 h 1899002"/>
              <a:gd name="connsiteX179" fmla="*/ 2400300 w 2559136"/>
              <a:gd name="connsiteY179" fmla="*/ 1429930 h 1899002"/>
              <a:gd name="connsiteX180" fmla="*/ 2426677 w 2559136"/>
              <a:gd name="connsiteY180" fmla="*/ 1394761 h 1899002"/>
              <a:gd name="connsiteX181" fmla="*/ 2435469 w 2559136"/>
              <a:gd name="connsiteY181" fmla="*/ 1368384 h 1899002"/>
              <a:gd name="connsiteX182" fmla="*/ 2453053 w 2559136"/>
              <a:gd name="connsiteY182" fmla="*/ 1342007 h 1899002"/>
              <a:gd name="connsiteX183" fmla="*/ 2461846 w 2559136"/>
              <a:gd name="connsiteY183" fmla="*/ 1254084 h 1899002"/>
              <a:gd name="connsiteX184" fmla="*/ 2470638 w 2559136"/>
              <a:gd name="connsiteY184" fmla="*/ 1218915 h 1899002"/>
              <a:gd name="connsiteX185" fmla="*/ 2479430 w 2559136"/>
              <a:gd name="connsiteY185" fmla="*/ 1166161 h 1899002"/>
              <a:gd name="connsiteX186" fmla="*/ 2488223 w 2559136"/>
              <a:gd name="connsiteY186" fmla="*/ 1122200 h 1899002"/>
              <a:gd name="connsiteX187" fmla="*/ 2497015 w 2559136"/>
              <a:gd name="connsiteY187" fmla="*/ 1025484 h 1899002"/>
              <a:gd name="connsiteX188" fmla="*/ 2514600 w 2559136"/>
              <a:gd name="connsiteY188" fmla="*/ 1298046 h 1899002"/>
              <a:gd name="connsiteX189" fmla="*/ 2523392 w 2559136"/>
              <a:gd name="connsiteY189" fmla="*/ 1500269 h 1899002"/>
              <a:gd name="connsiteX190" fmla="*/ 2532184 w 2559136"/>
              <a:gd name="connsiteY190" fmla="*/ 1473892 h 1899002"/>
              <a:gd name="connsiteX191" fmla="*/ 2549769 w 2559136"/>
              <a:gd name="connsiteY191" fmla="*/ 1447515 h 1899002"/>
              <a:gd name="connsiteX192" fmla="*/ 2558561 w 2559136"/>
              <a:gd name="connsiteY192" fmla="*/ 1394761 h 1899002"/>
              <a:gd name="connsiteX0" fmla="*/ 0 w 2559136"/>
              <a:gd name="connsiteY0" fmla="*/ 1359592 h 1899002"/>
              <a:gd name="connsiteX1" fmla="*/ 61546 w 2559136"/>
              <a:gd name="connsiteY1" fmla="*/ 1043069 h 1899002"/>
              <a:gd name="connsiteX2" fmla="*/ 79130 w 2559136"/>
              <a:gd name="connsiteY2" fmla="*/ 536046 h 1899002"/>
              <a:gd name="connsiteX3" fmla="*/ 87923 w 2559136"/>
              <a:gd name="connsiteY3" fmla="*/ 1157369 h 1899002"/>
              <a:gd name="connsiteX4" fmla="*/ 96715 w 2559136"/>
              <a:gd name="connsiteY4" fmla="*/ 1227707 h 1899002"/>
              <a:gd name="connsiteX5" fmla="*/ 114300 w 2559136"/>
              <a:gd name="connsiteY5" fmla="*/ 1333215 h 1899002"/>
              <a:gd name="connsiteX6" fmla="*/ 123092 w 2559136"/>
              <a:gd name="connsiteY6" fmla="*/ 1728869 h 1899002"/>
              <a:gd name="connsiteX7" fmla="*/ 131884 w 2559136"/>
              <a:gd name="connsiteY7" fmla="*/ 1438723 h 1899002"/>
              <a:gd name="connsiteX8" fmla="*/ 149469 w 2559136"/>
              <a:gd name="connsiteY8" fmla="*/ 1385969 h 1899002"/>
              <a:gd name="connsiteX9" fmla="*/ 158261 w 2559136"/>
              <a:gd name="connsiteY9" fmla="*/ 1306838 h 1899002"/>
              <a:gd name="connsiteX10" fmla="*/ 175846 w 2559136"/>
              <a:gd name="connsiteY10" fmla="*/ 1254084 h 1899002"/>
              <a:gd name="connsiteX11" fmla="*/ 193430 w 2559136"/>
              <a:gd name="connsiteY11" fmla="*/ 1166161 h 1899002"/>
              <a:gd name="connsiteX12" fmla="*/ 202223 w 2559136"/>
              <a:gd name="connsiteY12" fmla="*/ 1122200 h 1899002"/>
              <a:gd name="connsiteX13" fmla="*/ 219807 w 2559136"/>
              <a:gd name="connsiteY13" fmla="*/ 527254 h 1899002"/>
              <a:gd name="connsiteX14" fmla="*/ 237392 w 2559136"/>
              <a:gd name="connsiteY14" fmla="*/ 1130992 h 1899002"/>
              <a:gd name="connsiteX15" fmla="*/ 246184 w 2559136"/>
              <a:gd name="connsiteY15" fmla="*/ 1157369 h 1899002"/>
              <a:gd name="connsiteX16" fmla="*/ 254977 w 2559136"/>
              <a:gd name="connsiteY16" fmla="*/ 1192538 h 1899002"/>
              <a:gd name="connsiteX17" fmla="*/ 316523 w 2559136"/>
              <a:gd name="connsiteY17" fmla="*/ 1218915 h 1899002"/>
              <a:gd name="connsiteX18" fmla="*/ 334107 w 2559136"/>
              <a:gd name="connsiteY18" fmla="*/ 1280461 h 1899002"/>
              <a:gd name="connsiteX19" fmla="*/ 342900 w 2559136"/>
              <a:gd name="connsiteY19" fmla="*/ 1535438 h 1899002"/>
              <a:gd name="connsiteX20" fmla="*/ 351692 w 2559136"/>
              <a:gd name="connsiteY20" fmla="*/ 1421138 h 1899002"/>
              <a:gd name="connsiteX21" fmla="*/ 360484 w 2559136"/>
              <a:gd name="connsiteY21" fmla="*/ 1473892 h 1899002"/>
              <a:gd name="connsiteX22" fmla="*/ 369277 w 2559136"/>
              <a:gd name="connsiteY22" fmla="*/ 1447515 h 1899002"/>
              <a:gd name="connsiteX23" fmla="*/ 378069 w 2559136"/>
              <a:gd name="connsiteY23" fmla="*/ 1699561 h 1899002"/>
              <a:gd name="connsiteX24" fmla="*/ 386861 w 2559136"/>
              <a:gd name="connsiteY24" fmla="*/ 1359592 h 1899002"/>
              <a:gd name="connsiteX25" fmla="*/ 404446 w 2559136"/>
              <a:gd name="connsiteY25" fmla="*/ 1016692 h 1899002"/>
              <a:gd name="connsiteX26" fmla="*/ 413238 w 2559136"/>
              <a:gd name="connsiteY26" fmla="*/ 1043069 h 1899002"/>
              <a:gd name="connsiteX27" fmla="*/ 430823 w 2559136"/>
              <a:gd name="connsiteY27" fmla="*/ 688446 h 1899002"/>
              <a:gd name="connsiteX28" fmla="*/ 439615 w 2559136"/>
              <a:gd name="connsiteY28" fmla="*/ 1122200 h 1899002"/>
              <a:gd name="connsiteX29" fmla="*/ 465992 w 2559136"/>
              <a:gd name="connsiteY29" fmla="*/ 1183746 h 1899002"/>
              <a:gd name="connsiteX30" fmla="*/ 492369 w 2559136"/>
              <a:gd name="connsiteY30" fmla="*/ 1201330 h 1899002"/>
              <a:gd name="connsiteX31" fmla="*/ 501161 w 2559136"/>
              <a:gd name="connsiteY31" fmla="*/ 1174954 h 1899002"/>
              <a:gd name="connsiteX32" fmla="*/ 518746 w 2559136"/>
              <a:gd name="connsiteY32" fmla="*/ 1453377 h 1899002"/>
              <a:gd name="connsiteX33" fmla="*/ 527538 w 2559136"/>
              <a:gd name="connsiteY33" fmla="*/ 1078238 h 1899002"/>
              <a:gd name="connsiteX34" fmla="*/ 518746 w 2559136"/>
              <a:gd name="connsiteY34" fmla="*/ 955146 h 1899002"/>
              <a:gd name="connsiteX35" fmla="*/ 501161 w 2559136"/>
              <a:gd name="connsiteY35" fmla="*/ 902392 h 1899002"/>
              <a:gd name="connsiteX36" fmla="*/ 509953 w 2559136"/>
              <a:gd name="connsiteY36" fmla="*/ 876015 h 1899002"/>
              <a:gd name="connsiteX37" fmla="*/ 518746 w 2559136"/>
              <a:gd name="connsiteY37" fmla="*/ 919977 h 1899002"/>
              <a:gd name="connsiteX38" fmla="*/ 536330 w 2559136"/>
              <a:gd name="connsiteY38" fmla="*/ 972730 h 1899002"/>
              <a:gd name="connsiteX39" fmla="*/ 571500 w 2559136"/>
              <a:gd name="connsiteY39" fmla="*/ 1016692 h 1899002"/>
              <a:gd name="connsiteX40" fmla="*/ 597877 w 2559136"/>
              <a:gd name="connsiteY40" fmla="*/ 1025484 h 1899002"/>
              <a:gd name="connsiteX41" fmla="*/ 624253 w 2559136"/>
              <a:gd name="connsiteY41" fmla="*/ 1139784 h 1899002"/>
              <a:gd name="connsiteX42" fmla="*/ 633046 w 2559136"/>
              <a:gd name="connsiteY42" fmla="*/ 1315630 h 1899002"/>
              <a:gd name="connsiteX43" fmla="*/ 659423 w 2559136"/>
              <a:gd name="connsiteY43" fmla="*/ 1227707 h 1899002"/>
              <a:gd name="connsiteX44" fmla="*/ 650630 w 2559136"/>
              <a:gd name="connsiteY44" fmla="*/ 955146 h 1899002"/>
              <a:gd name="connsiteX45" fmla="*/ 641838 w 2559136"/>
              <a:gd name="connsiteY45" fmla="*/ 928769 h 1899002"/>
              <a:gd name="connsiteX46" fmla="*/ 624253 w 2559136"/>
              <a:gd name="connsiteY46" fmla="*/ 902392 h 1899002"/>
              <a:gd name="connsiteX47" fmla="*/ 633046 w 2559136"/>
              <a:gd name="connsiteY47" fmla="*/ 665000 h 1899002"/>
              <a:gd name="connsiteX48" fmla="*/ 641837 w 2559136"/>
              <a:gd name="connsiteY48" fmla="*/ 351407 h 1899002"/>
              <a:gd name="connsiteX49" fmla="*/ 641838 w 2559136"/>
              <a:gd name="connsiteY49" fmla="*/ 726546 h 1899002"/>
              <a:gd name="connsiteX50" fmla="*/ 659423 w 2559136"/>
              <a:gd name="connsiteY50" fmla="*/ 779300 h 1899002"/>
              <a:gd name="connsiteX51" fmla="*/ 685800 w 2559136"/>
              <a:gd name="connsiteY51" fmla="*/ 761715 h 1899002"/>
              <a:gd name="connsiteX52" fmla="*/ 677007 w 2559136"/>
              <a:gd name="connsiteY52" fmla="*/ 788092 h 1899002"/>
              <a:gd name="connsiteX53" fmla="*/ 703384 w 2559136"/>
              <a:gd name="connsiteY53" fmla="*/ 955146 h 1899002"/>
              <a:gd name="connsiteX54" fmla="*/ 712177 w 2559136"/>
              <a:gd name="connsiteY54" fmla="*/ 981523 h 1899002"/>
              <a:gd name="connsiteX55" fmla="*/ 712177 w 2559136"/>
              <a:gd name="connsiteY55" fmla="*/ 1078238 h 1899002"/>
              <a:gd name="connsiteX56" fmla="*/ 720969 w 2559136"/>
              <a:gd name="connsiteY56" fmla="*/ 1890061 h 1899002"/>
              <a:gd name="connsiteX57" fmla="*/ 738553 w 2559136"/>
              <a:gd name="connsiteY57" fmla="*/ 981523 h 1899002"/>
              <a:gd name="connsiteX58" fmla="*/ 729761 w 2559136"/>
              <a:gd name="connsiteY58" fmla="*/ 761715 h 1899002"/>
              <a:gd name="connsiteX59" fmla="*/ 720969 w 2559136"/>
              <a:gd name="connsiteY59" fmla="*/ 735338 h 1899002"/>
              <a:gd name="connsiteX60" fmla="*/ 729761 w 2559136"/>
              <a:gd name="connsiteY60" fmla="*/ 295723 h 1899002"/>
              <a:gd name="connsiteX61" fmla="*/ 738553 w 2559136"/>
              <a:gd name="connsiteY61" fmla="*/ 339684 h 1899002"/>
              <a:gd name="connsiteX62" fmla="*/ 756138 w 2559136"/>
              <a:gd name="connsiteY62" fmla="*/ 383646 h 1899002"/>
              <a:gd name="connsiteX63" fmla="*/ 764930 w 2559136"/>
              <a:gd name="connsiteY63" fmla="*/ 410023 h 1899002"/>
              <a:gd name="connsiteX64" fmla="*/ 782515 w 2559136"/>
              <a:gd name="connsiteY64" fmla="*/ 471569 h 1899002"/>
              <a:gd name="connsiteX65" fmla="*/ 764930 w 2559136"/>
              <a:gd name="connsiteY65" fmla="*/ 541907 h 1899002"/>
              <a:gd name="connsiteX66" fmla="*/ 773723 w 2559136"/>
              <a:gd name="connsiteY66" fmla="*/ 585869 h 1899002"/>
              <a:gd name="connsiteX67" fmla="*/ 800100 w 2559136"/>
              <a:gd name="connsiteY67" fmla="*/ 665000 h 1899002"/>
              <a:gd name="connsiteX68" fmla="*/ 817684 w 2559136"/>
              <a:gd name="connsiteY68" fmla="*/ 700169 h 1899002"/>
              <a:gd name="connsiteX69" fmla="*/ 826477 w 2559136"/>
              <a:gd name="connsiteY69" fmla="*/ 735338 h 1899002"/>
              <a:gd name="connsiteX70" fmla="*/ 844061 w 2559136"/>
              <a:gd name="connsiteY70" fmla="*/ 788092 h 1899002"/>
              <a:gd name="connsiteX71" fmla="*/ 852853 w 2559136"/>
              <a:gd name="connsiteY71" fmla="*/ 1277529 h 1899002"/>
              <a:gd name="connsiteX72" fmla="*/ 861646 w 2559136"/>
              <a:gd name="connsiteY72" fmla="*/ 682584 h 1899002"/>
              <a:gd name="connsiteX73" fmla="*/ 870438 w 2559136"/>
              <a:gd name="connsiteY73" fmla="*/ 436400 h 1899002"/>
              <a:gd name="connsiteX74" fmla="*/ 879230 w 2559136"/>
              <a:gd name="connsiteY74" fmla="*/ 119877 h 1899002"/>
              <a:gd name="connsiteX75" fmla="*/ 888023 w 2559136"/>
              <a:gd name="connsiteY75" fmla="*/ 14369 h 1899002"/>
              <a:gd name="connsiteX76" fmla="*/ 896815 w 2559136"/>
              <a:gd name="connsiteY76" fmla="*/ 58330 h 1899002"/>
              <a:gd name="connsiteX77" fmla="*/ 914400 w 2559136"/>
              <a:gd name="connsiteY77" fmla="*/ 172630 h 1899002"/>
              <a:gd name="connsiteX78" fmla="*/ 958361 w 2559136"/>
              <a:gd name="connsiteY78" fmla="*/ 330892 h 1899002"/>
              <a:gd name="connsiteX79" fmla="*/ 984738 w 2559136"/>
              <a:gd name="connsiteY79" fmla="*/ 462777 h 1899002"/>
              <a:gd name="connsiteX80" fmla="*/ 993530 w 2559136"/>
              <a:gd name="connsiteY80" fmla="*/ 427607 h 1899002"/>
              <a:gd name="connsiteX81" fmla="*/ 1002323 w 2559136"/>
              <a:gd name="connsiteY81" fmla="*/ 934630 h 1899002"/>
              <a:gd name="connsiteX82" fmla="*/ 1019907 w 2559136"/>
              <a:gd name="connsiteY82" fmla="*/ 119877 h 1899002"/>
              <a:gd name="connsiteX83" fmla="*/ 1037492 w 2559136"/>
              <a:gd name="connsiteY83" fmla="*/ 58330 h 1899002"/>
              <a:gd name="connsiteX84" fmla="*/ 1046284 w 2559136"/>
              <a:gd name="connsiteY84" fmla="*/ 84707 h 1899002"/>
              <a:gd name="connsiteX85" fmla="*/ 1063869 w 2559136"/>
              <a:gd name="connsiteY85" fmla="*/ 234177 h 1899002"/>
              <a:gd name="connsiteX86" fmla="*/ 1081453 w 2559136"/>
              <a:gd name="connsiteY86" fmla="*/ 533115 h 1899002"/>
              <a:gd name="connsiteX87" fmla="*/ 1090246 w 2559136"/>
              <a:gd name="connsiteY87" fmla="*/ 585869 h 1899002"/>
              <a:gd name="connsiteX88" fmla="*/ 1107830 w 2559136"/>
              <a:gd name="connsiteY88" fmla="*/ 541907 h 1899002"/>
              <a:gd name="connsiteX89" fmla="*/ 1125415 w 2559136"/>
              <a:gd name="connsiteY89" fmla="*/ 471569 h 1899002"/>
              <a:gd name="connsiteX90" fmla="*/ 1134207 w 2559136"/>
              <a:gd name="connsiteY90" fmla="*/ 436400 h 1899002"/>
              <a:gd name="connsiteX91" fmla="*/ 1151792 w 2559136"/>
              <a:gd name="connsiteY91" fmla="*/ 366061 h 1899002"/>
              <a:gd name="connsiteX92" fmla="*/ 1169377 w 2559136"/>
              <a:gd name="connsiteY92" fmla="*/ 577077 h 1899002"/>
              <a:gd name="connsiteX93" fmla="*/ 1178169 w 2559136"/>
              <a:gd name="connsiteY93" fmla="*/ 708961 h 1899002"/>
              <a:gd name="connsiteX94" fmla="*/ 1186961 w 2559136"/>
              <a:gd name="connsiteY94" fmla="*/ 770507 h 1899002"/>
              <a:gd name="connsiteX95" fmla="*/ 1204546 w 2559136"/>
              <a:gd name="connsiteY95" fmla="*/ 893600 h 1899002"/>
              <a:gd name="connsiteX96" fmla="*/ 1239715 w 2559136"/>
              <a:gd name="connsiteY96" fmla="*/ 1025484 h 1899002"/>
              <a:gd name="connsiteX97" fmla="*/ 1257300 w 2559136"/>
              <a:gd name="connsiteY97" fmla="*/ 876015 h 1899002"/>
              <a:gd name="connsiteX98" fmla="*/ 1274884 w 2559136"/>
              <a:gd name="connsiteY98" fmla="*/ 436400 h 1899002"/>
              <a:gd name="connsiteX99" fmla="*/ 1301261 w 2559136"/>
              <a:gd name="connsiteY99" fmla="*/ 832054 h 1899002"/>
              <a:gd name="connsiteX100" fmla="*/ 1318846 w 2559136"/>
              <a:gd name="connsiteY100" fmla="*/ 911184 h 1899002"/>
              <a:gd name="connsiteX101" fmla="*/ 1310053 w 2559136"/>
              <a:gd name="connsiteY101" fmla="*/ 1122200 h 1899002"/>
              <a:gd name="connsiteX102" fmla="*/ 1318846 w 2559136"/>
              <a:gd name="connsiteY102" fmla="*/ 955146 h 1899002"/>
              <a:gd name="connsiteX103" fmla="*/ 1327638 w 2559136"/>
              <a:gd name="connsiteY103" fmla="*/ 726546 h 1899002"/>
              <a:gd name="connsiteX104" fmla="*/ 1362807 w 2559136"/>
              <a:gd name="connsiteY104" fmla="*/ 585869 h 1899002"/>
              <a:gd name="connsiteX105" fmla="*/ 1380392 w 2559136"/>
              <a:gd name="connsiteY105" fmla="*/ 550700 h 1899002"/>
              <a:gd name="connsiteX106" fmla="*/ 1389184 w 2559136"/>
              <a:gd name="connsiteY106" fmla="*/ 339684 h 1899002"/>
              <a:gd name="connsiteX107" fmla="*/ 1406769 w 2559136"/>
              <a:gd name="connsiteY107" fmla="*/ 374854 h 1899002"/>
              <a:gd name="connsiteX108" fmla="*/ 1415561 w 2559136"/>
              <a:gd name="connsiteY108" fmla="*/ 471569 h 1899002"/>
              <a:gd name="connsiteX109" fmla="*/ 1406769 w 2559136"/>
              <a:gd name="connsiteY109" fmla="*/ 665000 h 1899002"/>
              <a:gd name="connsiteX110" fmla="*/ 1424353 w 2559136"/>
              <a:gd name="connsiteY110" fmla="*/ 937561 h 1899002"/>
              <a:gd name="connsiteX111" fmla="*/ 1433146 w 2559136"/>
              <a:gd name="connsiteY111" fmla="*/ 999107 h 1899002"/>
              <a:gd name="connsiteX112" fmla="*/ 1441938 w 2559136"/>
              <a:gd name="connsiteY112" fmla="*/ 1051861 h 1899002"/>
              <a:gd name="connsiteX113" fmla="*/ 1450730 w 2559136"/>
              <a:gd name="connsiteY113" fmla="*/ 981523 h 1899002"/>
              <a:gd name="connsiteX114" fmla="*/ 1477107 w 2559136"/>
              <a:gd name="connsiteY114" fmla="*/ 858430 h 1899002"/>
              <a:gd name="connsiteX115" fmla="*/ 1512277 w 2559136"/>
              <a:gd name="connsiteY115" fmla="*/ 612246 h 1899002"/>
              <a:gd name="connsiteX116" fmla="*/ 1547446 w 2559136"/>
              <a:gd name="connsiteY116" fmla="*/ 357269 h 1899002"/>
              <a:gd name="connsiteX117" fmla="*/ 1556238 w 2559136"/>
              <a:gd name="connsiteY117" fmla="*/ 304515 h 1899002"/>
              <a:gd name="connsiteX118" fmla="*/ 1565030 w 2559136"/>
              <a:gd name="connsiteY118" fmla="*/ 339684 h 1899002"/>
              <a:gd name="connsiteX119" fmla="*/ 1573823 w 2559136"/>
              <a:gd name="connsiteY119" fmla="*/ 981523 h 1899002"/>
              <a:gd name="connsiteX120" fmla="*/ 1591407 w 2559136"/>
              <a:gd name="connsiteY120" fmla="*/ 911184 h 1899002"/>
              <a:gd name="connsiteX121" fmla="*/ 1608992 w 2559136"/>
              <a:gd name="connsiteY121" fmla="*/ 840846 h 1899002"/>
              <a:gd name="connsiteX122" fmla="*/ 1617784 w 2559136"/>
              <a:gd name="connsiteY122" fmla="*/ 796884 h 1899002"/>
              <a:gd name="connsiteX123" fmla="*/ 1644161 w 2559136"/>
              <a:gd name="connsiteY123" fmla="*/ 788092 h 1899002"/>
              <a:gd name="connsiteX124" fmla="*/ 1652953 w 2559136"/>
              <a:gd name="connsiteY124" fmla="*/ 761715 h 1899002"/>
              <a:gd name="connsiteX125" fmla="*/ 1688123 w 2559136"/>
              <a:gd name="connsiteY125" fmla="*/ 700169 h 1899002"/>
              <a:gd name="connsiteX126" fmla="*/ 1688123 w 2559136"/>
              <a:gd name="connsiteY126" fmla="*/ 972730 h 1899002"/>
              <a:gd name="connsiteX127" fmla="*/ 1705707 w 2559136"/>
              <a:gd name="connsiteY127" fmla="*/ 1254084 h 1899002"/>
              <a:gd name="connsiteX128" fmla="*/ 1714500 w 2559136"/>
              <a:gd name="connsiteY128" fmla="*/ 1289254 h 1899002"/>
              <a:gd name="connsiteX129" fmla="*/ 1758461 w 2559136"/>
              <a:gd name="connsiteY129" fmla="*/ 1122200 h 1899002"/>
              <a:gd name="connsiteX130" fmla="*/ 1767253 w 2559136"/>
              <a:gd name="connsiteY130" fmla="*/ 1095823 h 1899002"/>
              <a:gd name="connsiteX131" fmla="*/ 1776046 w 2559136"/>
              <a:gd name="connsiteY131" fmla="*/ 1060654 h 1899002"/>
              <a:gd name="connsiteX132" fmla="*/ 1793630 w 2559136"/>
              <a:gd name="connsiteY132" fmla="*/ 867223 h 1899002"/>
              <a:gd name="connsiteX133" fmla="*/ 1811215 w 2559136"/>
              <a:gd name="connsiteY133" fmla="*/ 832054 h 1899002"/>
              <a:gd name="connsiteX134" fmla="*/ 1820007 w 2559136"/>
              <a:gd name="connsiteY134" fmla="*/ 1122200 h 1899002"/>
              <a:gd name="connsiteX135" fmla="*/ 1820007 w 2559136"/>
              <a:gd name="connsiteY135" fmla="*/ 1500269 h 1899002"/>
              <a:gd name="connsiteX136" fmla="*/ 1828800 w 2559136"/>
              <a:gd name="connsiteY136" fmla="*/ 1535438 h 1899002"/>
              <a:gd name="connsiteX137" fmla="*/ 1837592 w 2559136"/>
              <a:gd name="connsiteY137" fmla="*/ 1447515 h 1899002"/>
              <a:gd name="connsiteX138" fmla="*/ 1855177 w 2559136"/>
              <a:gd name="connsiteY138" fmla="*/ 1342007 h 1899002"/>
              <a:gd name="connsiteX139" fmla="*/ 1863969 w 2559136"/>
              <a:gd name="connsiteY139" fmla="*/ 1262877 h 1899002"/>
              <a:gd name="connsiteX140" fmla="*/ 1872761 w 2559136"/>
              <a:gd name="connsiteY140" fmla="*/ 1087030 h 1899002"/>
              <a:gd name="connsiteX141" fmla="*/ 1881553 w 2559136"/>
              <a:gd name="connsiteY141" fmla="*/ 1060654 h 1899002"/>
              <a:gd name="connsiteX142" fmla="*/ 1899138 w 2559136"/>
              <a:gd name="connsiteY142" fmla="*/ 963938 h 1899002"/>
              <a:gd name="connsiteX143" fmla="*/ 1916723 w 2559136"/>
              <a:gd name="connsiteY143" fmla="*/ 1350800 h 1899002"/>
              <a:gd name="connsiteX144" fmla="*/ 1925515 w 2559136"/>
              <a:gd name="connsiteY144" fmla="*/ 1421138 h 1899002"/>
              <a:gd name="connsiteX145" fmla="*/ 1934307 w 2559136"/>
              <a:gd name="connsiteY145" fmla="*/ 1333215 h 1899002"/>
              <a:gd name="connsiteX146" fmla="*/ 1943100 w 2559136"/>
              <a:gd name="connsiteY146" fmla="*/ 1210123 h 1899002"/>
              <a:gd name="connsiteX147" fmla="*/ 1951892 w 2559136"/>
              <a:gd name="connsiteY147" fmla="*/ 1148577 h 1899002"/>
              <a:gd name="connsiteX148" fmla="*/ 1969477 w 2559136"/>
              <a:gd name="connsiteY148" fmla="*/ 1183746 h 1899002"/>
              <a:gd name="connsiteX149" fmla="*/ 1987061 w 2559136"/>
              <a:gd name="connsiteY149" fmla="*/ 1421138 h 1899002"/>
              <a:gd name="connsiteX150" fmla="*/ 2013438 w 2559136"/>
              <a:gd name="connsiteY150" fmla="*/ 1315630 h 1899002"/>
              <a:gd name="connsiteX151" fmla="*/ 2022230 w 2559136"/>
              <a:gd name="connsiteY151" fmla="*/ 1289254 h 1899002"/>
              <a:gd name="connsiteX152" fmla="*/ 2039815 w 2559136"/>
              <a:gd name="connsiteY152" fmla="*/ 1227707 h 1899002"/>
              <a:gd name="connsiteX153" fmla="*/ 2057400 w 2559136"/>
              <a:gd name="connsiteY153" fmla="*/ 1306838 h 1899002"/>
              <a:gd name="connsiteX154" fmla="*/ 2074984 w 2559136"/>
              <a:gd name="connsiteY154" fmla="*/ 1429930 h 1899002"/>
              <a:gd name="connsiteX155" fmla="*/ 2083777 w 2559136"/>
              <a:gd name="connsiteY155" fmla="*/ 1500269 h 1899002"/>
              <a:gd name="connsiteX156" fmla="*/ 2092569 w 2559136"/>
              <a:gd name="connsiteY156" fmla="*/ 1456307 h 1899002"/>
              <a:gd name="connsiteX157" fmla="*/ 2101361 w 2559136"/>
              <a:gd name="connsiteY157" fmla="*/ 1429930 h 1899002"/>
              <a:gd name="connsiteX158" fmla="*/ 2127738 w 2559136"/>
              <a:gd name="connsiteY158" fmla="*/ 1289254 h 1899002"/>
              <a:gd name="connsiteX159" fmla="*/ 2136530 w 2559136"/>
              <a:gd name="connsiteY159" fmla="*/ 1201330 h 1899002"/>
              <a:gd name="connsiteX160" fmla="*/ 2145323 w 2559136"/>
              <a:gd name="connsiteY160" fmla="*/ 1122200 h 1899002"/>
              <a:gd name="connsiteX161" fmla="*/ 2154115 w 2559136"/>
              <a:gd name="connsiteY161" fmla="*/ 1025484 h 1899002"/>
              <a:gd name="connsiteX162" fmla="*/ 2171700 w 2559136"/>
              <a:gd name="connsiteY162" fmla="*/ 972730 h 1899002"/>
              <a:gd name="connsiteX163" fmla="*/ 2180492 w 2559136"/>
              <a:gd name="connsiteY163" fmla="*/ 1034277 h 1899002"/>
              <a:gd name="connsiteX164" fmla="*/ 2189284 w 2559136"/>
              <a:gd name="connsiteY164" fmla="*/ 1087030 h 1899002"/>
              <a:gd name="connsiteX165" fmla="*/ 2198077 w 2559136"/>
              <a:gd name="connsiteY165" fmla="*/ 1218915 h 1899002"/>
              <a:gd name="connsiteX166" fmla="*/ 2206869 w 2559136"/>
              <a:gd name="connsiteY166" fmla="*/ 1298046 h 1899002"/>
              <a:gd name="connsiteX167" fmla="*/ 2224453 w 2559136"/>
              <a:gd name="connsiteY167" fmla="*/ 1429930 h 1899002"/>
              <a:gd name="connsiteX168" fmla="*/ 2242038 w 2559136"/>
              <a:gd name="connsiteY168" fmla="*/ 1377177 h 1899002"/>
              <a:gd name="connsiteX169" fmla="*/ 2259623 w 2559136"/>
              <a:gd name="connsiteY169" fmla="*/ 1324423 h 1899002"/>
              <a:gd name="connsiteX170" fmla="*/ 2268415 w 2559136"/>
              <a:gd name="connsiteY170" fmla="*/ 1254084 h 1899002"/>
              <a:gd name="connsiteX171" fmla="*/ 2294792 w 2559136"/>
              <a:gd name="connsiteY171" fmla="*/ 1201330 h 1899002"/>
              <a:gd name="connsiteX172" fmla="*/ 2303584 w 2559136"/>
              <a:gd name="connsiteY172" fmla="*/ 1148577 h 1899002"/>
              <a:gd name="connsiteX173" fmla="*/ 2321169 w 2559136"/>
              <a:gd name="connsiteY173" fmla="*/ 1087030 h 1899002"/>
              <a:gd name="connsiteX174" fmla="*/ 2329961 w 2559136"/>
              <a:gd name="connsiteY174" fmla="*/ 1016692 h 1899002"/>
              <a:gd name="connsiteX175" fmla="*/ 2347546 w 2559136"/>
              <a:gd name="connsiteY175" fmla="*/ 963938 h 1899002"/>
              <a:gd name="connsiteX176" fmla="*/ 2365130 w 2559136"/>
              <a:gd name="connsiteY176" fmla="*/ 1210123 h 1899002"/>
              <a:gd name="connsiteX177" fmla="*/ 2382715 w 2559136"/>
              <a:gd name="connsiteY177" fmla="*/ 1289254 h 1899002"/>
              <a:gd name="connsiteX178" fmla="*/ 2391507 w 2559136"/>
              <a:gd name="connsiteY178" fmla="*/ 1377177 h 1899002"/>
              <a:gd name="connsiteX179" fmla="*/ 2400300 w 2559136"/>
              <a:gd name="connsiteY179" fmla="*/ 1429930 h 1899002"/>
              <a:gd name="connsiteX180" fmla="*/ 2426677 w 2559136"/>
              <a:gd name="connsiteY180" fmla="*/ 1394761 h 1899002"/>
              <a:gd name="connsiteX181" fmla="*/ 2435469 w 2559136"/>
              <a:gd name="connsiteY181" fmla="*/ 1368384 h 1899002"/>
              <a:gd name="connsiteX182" fmla="*/ 2453053 w 2559136"/>
              <a:gd name="connsiteY182" fmla="*/ 1342007 h 1899002"/>
              <a:gd name="connsiteX183" fmla="*/ 2461846 w 2559136"/>
              <a:gd name="connsiteY183" fmla="*/ 1254084 h 1899002"/>
              <a:gd name="connsiteX184" fmla="*/ 2470638 w 2559136"/>
              <a:gd name="connsiteY184" fmla="*/ 1218915 h 1899002"/>
              <a:gd name="connsiteX185" fmla="*/ 2479430 w 2559136"/>
              <a:gd name="connsiteY185" fmla="*/ 1166161 h 1899002"/>
              <a:gd name="connsiteX186" fmla="*/ 2488223 w 2559136"/>
              <a:gd name="connsiteY186" fmla="*/ 1122200 h 1899002"/>
              <a:gd name="connsiteX187" fmla="*/ 2497015 w 2559136"/>
              <a:gd name="connsiteY187" fmla="*/ 1025484 h 1899002"/>
              <a:gd name="connsiteX188" fmla="*/ 2514600 w 2559136"/>
              <a:gd name="connsiteY188" fmla="*/ 1298046 h 1899002"/>
              <a:gd name="connsiteX189" fmla="*/ 2523392 w 2559136"/>
              <a:gd name="connsiteY189" fmla="*/ 1500269 h 1899002"/>
              <a:gd name="connsiteX190" fmla="*/ 2532184 w 2559136"/>
              <a:gd name="connsiteY190" fmla="*/ 1473892 h 1899002"/>
              <a:gd name="connsiteX191" fmla="*/ 2549769 w 2559136"/>
              <a:gd name="connsiteY191" fmla="*/ 1447515 h 1899002"/>
              <a:gd name="connsiteX192" fmla="*/ 2558561 w 2559136"/>
              <a:gd name="connsiteY192" fmla="*/ 1394761 h 1899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747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406484 h 2280002"/>
              <a:gd name="connsiteX97" fmla="*/ 1257300 w 2559136"/>
              <a:gd name="connsiteY97" fmla="*/ 1257015 h 2280002"/>
              <a:gd name="connsiteX98" fmla="*/ 1274884 w 2559136"/>
              <a:gd name="connsiteY98" fmla="*/ 817400 h 2280002"/>
              <a:gd name="connsiteX99" fmla="*/ 1301261 w 2559136"/>
              <a:gd name="connsiteY99" fmla="*/ 1213054 h 2280002"/>
              <a:gd name="connsiteX100" fmla="*/ 1318846 w 2559136"/>
              <a:gd name="connsiteY100" fmla="*/ 1292184 h 2280002"/>
              <a:gd name="connsiteX101" fmla="*/ 1310053 w 2559136"/>
              <a:gd name="connsiteY101" fmla="*/ 1503200 h 2280002"/>
              <a:gd name="connsiteX102" fmla="*/ 1318846 w 2559136"/>
              <a:gd name="connsiteY102" fmla="*/ 1336146 h 2280002"/>
              <a:gd name="connsiteX103" fmla="*/ 1327638 w 2559136"/>
              <a:gd name="connsiteY103" fmla="*/ 1107546 h 2280002"/>
              <a:gd name="connsiteX104" fmla="*/ 1362807 w 2559136"/>
              <a:gd name="connsiteY104" fmla="*/ 966869 h 2280002"/>
              <a:gd name="connsiteX105" fmla="*/ 1380392 w 2559136"/>
              <a:gd name="connsiteY105" fmla="*/ 931700 h 2280002"/>
              <a:gd name="connsiteX106" fmla="*/ 1389184 w 2559136"/>
              <a:gd name="connsiteY106" fmla="*/ 720684 h 2280002"/>
              <a:gd name="connsiteX107" fmla="*/ 1406769 w 2559136"/>
              <a:gd name="connsiteY107" fmla="*/ 755854 h 2280002"/>
              <a:gd name="connsiteX108" fmla="*/ 1415561 w 2559136"/>
              <a:gd name="connsiteY108" fmla="*/ 852569 h 2280002"/>
              <a:gd name="connsiteX109" fmla="*/ 1406769 w 2559136"/>
              <a:gd name="connsiteY109" fmla="*/ 1046000 h 2280002"/>
              <a:gd name="connsiteX110" fmla="*/ 1424353 w 2559136"/>
              <a:gd name="connsiteY110" fmla="*/ 1318561 h 2280002"/>
              <a:gd name="connsiteX111" fmla="*/ 1433146 w 2559136"/>
              <a:gd name="connsiteY111" fmla="*/ 1380107 h 2280002"/>
              <a:gd name="connsiteX112" fmla="*/ 1441938 w 2559136"/>
              <a:gd name="connsiteY112" fmla="*/ 1432861 h 2280002"/>
              <a:gd name="connsiteX113" fmla="*/ 1450730 w 2559136"/>
              <a:gd name="connsiteY113" fmla="*/ 1362523 h 2280002"/>
              <a:gd name="connsiteX114" fmla="*/ 1477107 w 2559136"/>
              <a:gd name="connsiteY114" fmla="*/ 1239430 h 2280002"/>
              <a:gd name="connsiteX115" fmla="*/ 1512277 w 2559136"/>
              <a:gd name="connsiteY115" fmla="*/ 993246 h 2280002"/>
              <a:gd name="connsiteX116" fmla="*/ 1547446 w 2559136"/>
              <a:gd name="connsiteY116" fmla="*/ 738269 h 2280002"/>
              <a:gd name="connsiteX117" fmla="*/ 1556238 w 2559136"/>
              <a:gd name="connsiteY117" fmla="*/ 685515 h 2280002"/>
              <a:gd name="connsiteX118" fmla="*/ 1565030 w 2559136"/>
              <a:gd name="connsiteY118" fmla="*/ 720684 h 2280002"/>
              <a:gd name="connsiteX119" fmla="*/ 1573823 w 2559136"/>
              <a:gd name="connsiteY119" fmla="*/ 1362523 h 2280002"/>
              <a:gd name="connsiteX120" fmla="*/ 1591407 w 2559136"/>
              <a:gd name="connsiteY120" fmla="*/ 1292184 h 2280002"/>
              <a:gd name="connsiteX121" fmla="*/ 1608992 w 2559136"/>
              <a:gd name="connsiteY121" fmla="*/ 1221846 h 2280002"/>
              <a:gd name="connsiteX122" fmla="*/ 1617784 w 2559136"/>
              <a:gd name="connsiteY122" fmla="*/ 1177884 h 2280002"/>
              <a:gd name="connsiteX123" fmla="*/ 1644161 w 2559136"/>
              <a:gd name="connsiteY123" fmla="*/ 1169092 h 2280002"/>
              <a:gd name="connsiteX124" fmla="*/ 1652953 w 2559136"/>
              <a:gd name="connsiteY124" fmla="*/ 1142715 h 2280002"/>
              <a:gd name="connsiteX125" fmla="*/ 1688123 w 2559136"/>
              <a:gd name="connsiteY125" fmla="*/ 1081169 h 2280002"/>
              <a:gd name="connsiteX126" fmla="*/ 1688123 w 2559136"/>
              <a:gd name="connsiteY126" fmla="*/ 1353730 h 2280002"/>
              <a:gd name="connsiteX127" fmla="*/ 1705707 w 2559136"/>
              <a:gd name="connsiteY127" fmla="*/ 1635084 h 2280002"/>
              <a:gd name="connsiteX128" fmla="*/ 1714500 w 2559136"/>
              <a:gd name="connsiteY128" fmla="*/ 1670254 h 2280002"/>
              <a:gd name="connsiteX129" fmla="*/ 1758461 w 2559136"/>
              <a:gd name="connsiteY129" fmla="*/ 1503200 h 2280002"/>
              <a:gd name="connsiteX130" fmla="*/ 1767253 w 2559136"/>
              <a:gd name="connsiteY130" fmla="*/ 1476823 h 2280002"/>
              <a:gd name="connsiteX131" fmla="*/ 1776046 w 2559136"/>
              <a:gd name="connsiteY131" fmla="*/ 1441654 h 2280002"/>
              <a:gd name="connsiteX132" fmla="*/ 1793630 w 2559136"/>
              <a:gd name="connsiteY132" fmla="*/ 1248223 h 2280002"/>
              <a:gd name="connsiteX133" fmla="*/ 1811215 w 2559136"/>
              <a:gd name="connsiteY133" fmla="*/ 1213054 h 2280002"/>
              <a:gd name="connsiteX134" fmla="*/ 1820007 w 2559136"/>
              <a:gd name="connsiteY134" fmla="*/ 1503200 h 2280002"/>
              <a:gd name="connsiteX135" fmla="*/ 1820007 w 2559136"/>
              <a:gd name="connsiteY135" fmla="*/ 1881269 h 2280002"/>
              <a:gd name="connsiteX136" fmla="*/ 1828800 w 2559136"/>
              <a:gd name="connsiteY136" fmla="*/ 1916438 h 2280002"/>
              <a:gd name="connsiteX137" fmla="*/ 1837592 w 2559136"/>
              <a:gd name="connsiteY137" fmla="*/ 1828515 h 2280002"/>
              <a:gd name="connsiteX138" fmla="*/ 1855177 w 2559136"/>
              <a:gd name="connsiteY138" fmla="*/ 1723007 h 2280002"/>
              <a:gd name="connsiteX139" fmla="*/ 1863969 w 2559136"/>
              <a:gd name="connsiteY139" fmla="*/ 1643877 h 2280002"/>
              <a:gd name="connsiteX140" fmla="*/ 1872761 w 2559136"/>
              <a:gd name="connsiteY140" fmla="*/ 1468030 h 2280002"/>
              <a:gd name="connsiteX141" fmla="*/ 1881553 w 2559136"/>
              <a:gd name="connsiteY141" fmla="*/ 1441654 h 2280002"/>
              <a:gd name="connsiteX142" fmla="*/ 1899138 w 2559136"/>
              <a:gd name="connsiteY142" fmla="*/ 1344938 h 2280002"/>
              <a:gd name="connsiteX143" fmla="*/ 1916723 w 2559136"/>
              <a:gd name="connsiteY143" fmla="*/ 1731800 h 2280002"/>
              <a:gd name="connsiteX144" fmla="*/ 1925515 w 2559136"/>
              <a:gd name="connsiteY144" fmla="*/ 1802138 h 2280002"/>
              <a:gd name="connsiteX145" fmla="*/ 1934307 w 2559136"/>
              <a:gd name="connsiteY145" fmla="*/ 1714215 h 2280002"/>
              <a:gd name="connsiteX146" fmla="*/ 1943100 w 2559136"/>
              <a:gd name="connsiteY146" fmla="*/ 1591123 h 2280002"/>
              <a:gd name="connsiteX147" fmla="*/ 1951892 w 2559136"/>
              <a:gd name="connsiteY147" fmla="*/ 1529577 h 2280002"/>
              <a:gd name="connsiteX148" fmla="*/ 1969477 w 2559136"/>
              <a:gd name="connsiteY148" fmla="*/ 1564746 h 2280002"/>
              <a:gd name="connsiteX149" fmla="*/ 1987061 w 2559136"/>
              <a:gd name="connsiteY149" fmla="*/ 1802138 h 2280002"/>
              <a:gd name="connsiteX150" fmla="*/ 2013438 w 2559136"/>
              <a:gd name="connsiteY150" fmla="*/ 1696630 h 2280002"/>
              <a:gd name="connsiteX151" fmla="*/ 2022230 w 2559136"/>
              <a:gd name="connsiteY151" fmla="*/ 1670254 h 2280002"/>
              <a:gd name="connsiteX152" fmla="*/ 2039815 w 2559136"/>
              <a:gd name="connsiteY152" fmla="*/ 1608707 h 2280002"/>
              <a:gd name="connsiteX153" fmla="*/ 2057400 w 2559136"/>
              <a:gd name="connsiteY153" fmla="*/ 1687838 h 2280002"/>
              <a:gd name="connsiteX154" fmla="*/ 2074984 w 2559136"/>
              <a:gd name="connsiteY154" fmla="*/ 1810930 h 2280002"/>
              <a:gd name="connsiteX155" fmla="*/ 2083777 w 2559136"/>
              <a:gd name="connsiteY155" fmla="*/ 1881269 h 2280002"/>
              <a:gd name="connsiteX156" fmla="*/ 2092569 w 2559136"/>
              <a:gd name="connsiteY156" fmla="*/ 1837307 h 2280002"/>
              <a:gd name="connsiteX157" fmla="*/ 2101361 w 2559136"/>
              <a:gd name="connsiteY157" fmla="*/ 1810930 h 2280002"/>
              <a:gd name="connsiteX158" fmla="*/ 2127738 w 2559136"/>
              <a:gd name="connsiteY158" fmla="*/ 1670254 h 2280002"/>
              <a:gd name="connsiteX159" fmla="*/ 2136530 w 2559136"/>
              <a:gd name="connsiteY159" fmla="*/ 1582330 h 2280002"/>
              <a:gd name="connsiteX160" fmla="*/ 2145323 w 2559136"/>
              <a:gd name="connsiteY160" fmla="*/ 1503200 h 2280002"/>
              <a:gd name="connsiteX161" fmla="*/ 2154115 w 2559136"/>
              <a:gd name="connsiteY161" fmla="*/ 1406484 h 2280002"/>
              <a:gd name="connsiteX162" fmla="*/ 2171700 w 2559136"/>
              <a:gd name="connsiteY162" fmla="*/ 1353730 h 2280002"/>
              <a:gd name="connsiteX163" fmla="*/ 2180492 w 2559136"/>
              <a:gd name="connsiteY163" fmla="*/ 1415277 h 2280002"/>
              <a:gd name="connsiteX164" fmla="*/ 2189284 w 2559136"/>
              <a:gd name="connsiteY164" fmla="*/ 1468030 h 2280002"/>
              <a:gd name="connsiteX165" fmla="*/ 2198077 w 2559136"/>
              <a:gd name="connsiteY165" fmla="*/ 1599915 h 2280002"/>
              <a:gd name="connsiteX166" fmla="*/ 2206869 w 2559136"/>
              <a:gd name="connsiteY166" fmla="*/ 1679046 h 2280002"/>
              <a:gd name="connsiteX167" fmla="*/ 2224453 w 2559136"/>
              <a:gd name="connsiteY167" fmla="*/ 1810930 h 2280002"/>
              <a:gd name="connsiteX168" fmla="*/ 2242038 w 2559136"/>
              <a:gd name="connsiteY168" fmla="*/ 1758177 h 2280002"/>
              <a:gd name="connsiteX169" fmla="*/ 2259623 w 2559136"/>
              <a:gd name="connsiteY169" fmla="*/ 1705423 h 2280002"/>
              <a:gd name="connsiteX170" fmla="*/ 2268415 w 2559136"/>
              <a:gd name="connsiteY170" fmla="*/ 1635084 h 2280002"/>
              <a:gd name="connsiteX171" fmla="*/ 2294792 w 2559136"/>
              <a:gd name="connsiteY171" fmla="*/ 1582330 h 2280002"/>
              <a:gd name="connsiteX172" fmla="*/ 2303584 w 2559136"/>
              <a:gd name="connsiteY172" fmla="*/ 1529577 h 2280002"/>
              <a:gd name="connsiteX173" fmla="*/ 2321169 w 2559136"/>
              <a:gd name="connsiteY173" fmla="*/ 1468030 h 2280002"/>
              <a:gd name="connsiteX174" fmla="*/ 2329961 w 2559136"/>
              <a:gd name="connsiteY174" fmla="*/ 1397692 h 2280002"/>
              <a:gd name="connsiteX175" fmla="*/ 2347546 w 2559136"/>
              <a:gd name="connsiteY175" fmla="*/ 1344938 h 2280002"/>
              <a:gd name="connsiteX176" fmla="*/ 2365130 w 2559136"/>
              <a:gd name="connsiteY176" fmla="*/ 1591123 h 2280002"/>
              <a:gd name="connsiteX177" fmla="*/ 2382715 w 2559136"/>
              <a:gd name="connsiteY177" fmla="*/ 1670254 h 2280002"/>
              <a:gd name="connsiteX178" fmla="*/ 2391507 w 2559136"/>
              <a:gd name="connsiteY178" fmla="*/ 1758177 h 2280002"/>
              <a:gd name="connsiteX179" fmla="*/ 2400300 w 2559136"/>
              <a:gd name="connsiteY179" fmla="*/ 1810930 h 2280002"/>
              <a:gd name="connsiteX180" fmla="*/ 2426677 w 2559136"/>
              <a:gd name="connsiteY180" fmla="*/ 1775761 h 2280002"/>
              <a:gd name="connsiteX181" fmla="*/ 2435469 w 2559136"/>
              <a:gd name="connsiteY181" fmla="*/ 1749384 h 2280002"/>
              <a:gd name="connsiteX182" fmla="*/ 2453053 w 2559136"/>
              <a:gd name="connsiteY182" fmla="*/ 1723007 h 2280002"/>
              <a:gd name="connsiteX183" fmla="*/ 2461846 w 2559136"/>
              <a:gd name="connsiteY183" fmla="*/ 1635084 h 2280002"/>
              <a:gd name="connsiteX184" fmla="*/ 2470638 w 2559136"/>
              <a:gd name="connsiteY184" fmla="*/ 1599915 h 2280002"/>
              <a:gd name="connsiteX185" fmla="*/ 2479430 w 2559136"/>
              <a:gd name="connsiteY185" fmla="*/ 1547161 h 2280002"/>
              <a:gd name="connsiteX186" fmla="*/ 2488223 w 2559136"/>
              <a:gd name="connsiteY186" fmla="*/ 1503200 h 2280002"/>
              <a:gd name="connsiteX187" fmla="*/ 2497015 w 2559136"/>
              <a:gd name="connsiteY187" fmla="*/ 1406484 h 2280002"/>
              <a:gd name="connsiteX188" fmla="*/ 2514600 w 2559136"/>
              <a:gd name="connsiteY188" fmla="*/ 1679046 h 2280002"/>
              <a:gd name="connsiteX189" fmla="*/ 2523392 w 2559136"/>
              <a:gd name="connsiteY189" fmla="*/ 1881269 h 2280002"/>
              <a:gd name="connsiteX190" fmla="*/ 2532184 w 2559136"/>
              <a:gd name="connsiteY190" fmla="*/ 1854892 h 2280002"/>
              <a:gd name="connsiteX191" fmla="*/ 2549769 w 2559136"/>
              <a:gd name="connsiteY191" fmla="*/ 1828515 h 2280002"/>
              <a:gd name="connsiteX192" fmla="*/ 2558561 w 2559136"/>
              <a:gd name="connsiteY192" fmla="*/ 1775761 h 2280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366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406484 h 2280002"/>
              <a:gd name="connsiteX97" fmla="*/ 1257300 w 2559136"/>
              <a:gd name="connsiteY97" fmla="*/ 1257015 h 2280002"/>
              <a:gd name="connsiteX98" fmla="*/ 1274884 w 2559136"/>
              <a:gd name="connsiteY98" fmla="*/ 817400 h 2280002"/>
              <a:gd name="connsiteX99" fmla="*/ 1301261 w 2559136"/>
              <a:gd name="connsiteY99" fmla="*/ 1213054 h 2280002"/>
              <a:gd name="connsiteX100" fmla="*/ 1318846 w 2559136"/>
              <a:gd name="connsiteY100" fmla="*/ 1292184 h 2280002"/>
              <a:gd name="connsiteX101" fmla="*/ 1310053 w 2559136"/>
              <a:gd name="connsiteY101" fmla="*/ 1503200 h 2280002"/>
              <a:gd name="connsiteX102" fmla="*/ 1318846 w 2559136"/>
              <a:gd name="connsiteY102" fmla="*/ 1336146 h 2280002"/>
              <a:gd name="connsiteX103" fmla="*/ 1327638 w 2559136"/>
              <a:gd name="connsiteY103" fmla="*/ 1107546 h 2280002"/>
              <a:gd name="connsiteX104" fmla="*/ 1362807 w 2559136"/>
              <a:gd name="connsiteY104" fmla="*/ 966869 h 2280002"/>
              <a:gd name="connsiteX105" fmla="*/ 1380392 w 2559136"/>
              <a:gd name="connsiteY105" fmla="*/ 931700 h 2280002"/>
              <a:gd name="connsiteX106" fmla="*/ 1389184 w 2559136"/>
              <a:gd name="connsiteY106" fmla="*/ 720684 h 2280002"/>
              <a:gd name="connsiteX107" fmla="*/ 1406769 w 2559136"/>
              <a:gd name="connsiteY107" fmla="*/ 755854 h 2280002"/>
              <a:gd name="connsiteX108" fmla="*/ 1415561 w 2559136"/>
              <a:gd name="connsiteY108" fmla="*/ 852569 h 2280002"/>
              <a:gd name="connsiteX109" fmla="*/ 1406769 w 2559136"/>
              <a:gd name="connsiteY109" fmla="*/ 1046000 h 2280002"/>
              <a:gd name="connsiteX110" fmla="*/ 1424353 w 2559136"/>
              <a:gd name="connsiteY110" fmla="*/ 1318561 h 2280002"/>
              <a:gd name="connsiteX111" fmla="*/ 1433146 w 2559136"/>
              <a:gd name="connsiteY111" fmla="*/ 1380107 h 2280002"/>
              <a:gd name="connsiteX112" fmla="*/ 1441938 w 2559136"/>
              <a:gd name="connsiteY112" fmla="*/ 1432861 h 2280002"/>
              <a:gd name="connsiteX113" fmla="*/ 1450730 w 2559136"/>
              <a:gd name="connsiteY113" fmla="*/ 1362523 h 2280002"/>
              <a:gd name="connsiteX114" fmla="*/ 1477107 w 2559136"/>
              <a:gd name="connsiteY114" fmla="*/ 1239430 h 2280002"/>
              <a:gd name="connsiteX115" fmla="*/ 1512277 w 2559136"/>
              <a:gd name="connsiteY115" fmla="*/ 993246 h 2280002"/>
              <a:gd name="connsiteX116" fmla="*/ 1547446 w 2559136"/>
              <a:gd name="connsiteY116" fmla="*/ 738269 h 2280002"/>
              <a:gd name="connsiteX117" fmla="*/ 1556238 w 2559136"/>
              <a:gd name="connsiteY117" fmla="*/ 685515 h 2280002"/>
              <a:gd name="connsiteX118" fmla="*/ 1565030 w 2559136"/>
              <a:gd name="connsiteY118" fmla="*/ 720684 h 2280002"/>
              <a:gd name="connsiteX119" fmla="*/ 1573823 w 2559136"/>
              <a:gd name="connsiteY119" fmla="*/ 1362523 h 2280002"/>
              <a:gd name="connsiteX120" fmla="*/ 1591407 w 2559136"/>
              <a:gd name="connsiteY120" fmla="*/ 1292184 h 2280002"/>
              <a:gd name="connsiteX121" fmla="*/ 1608992 w 2559136"/>
              <a:gd name="connsiteY121" fmla="*/ 1221846 h 2280002"/>
              <a:gd name="connsiteX122" fmla="*/ 1617784 w 2559136"/>
              <a:gd name="connsiteY122" fmla="*/ 1177884 h 2280002"/>
              <a:gd name="connsiteX123" fmla="*/ 1644161 w 2559136"/>
              <a:gd name="connsiteY123" fmla="*/ 1169092 h 2280002"/>
              <a:gd name="connsiteX124" fmla="*/ 1652953 w 2559136"/>
              <a:gd name="connsiteY124" fmla="*/ 1142715 h 2280002"/>
              <a:gd name="connsiteX125" fmla="*/ 1688123 w 2559136"/>
              <a:gd name="connsiteY125" fmla="*/ 1081169 h 2280002"/>
              <a:gd name="connsiteX126" fmla="*/ 1688123 w 2559136"/>
              <a:gd name="connsiteY126" fmla="*/ 1353730 h 2280002"/>
              <a:gd name="connsiteX127" fmla="*/ 1705707 w 2559136"/>
              <a:gd name="connsiteY127" fmla="*/ 1635084 h 2280002"/>
              <a:gd name="connsiteX128" fmla="*/ 1714500 w 2559136"/>
              <a:gd name="connsiteY128" fmla="*/ 1670254 h 2280002"/>
              <a:gd name="connsiteX129" fmla="*/ 1758461 w 2559136"/>
              <a:gd name="connsiteY129" fmla="*/ 1503200 h 2280002"/>
              <a:gd name="connsiteX130" fmla="*/ 1767253 w 2559136"/>
              <a:gd name="connsiteY130" fmla="*/ 1476823 h 2280002"/>
              <a:gd name="connsiteX131" fmla="*/ 1776046 w 2559136"/>
              <a:gd name="connsiteY131" fmla="*/ 1441654 h 2280002"/>
              <a:gd name="connsiteX132" fmla="*/ 1793630 w 2559136"/>
              <a:gd name="connsiteY132" fmla="*/ 1248223 h 2280002"/>
              <a:gd name="connsiteX133" fmla="*/ 1811215 w 2559136"/>
              <a:gd name="connsiteY133" fmla="*/ 1213054 h 2280002"/>
              <a:gd name="connsiteX134" fmla="*/ 1820007 w 2559136"/>
              <a:gd name="connsiteY134" fmla="*/ 1503200 h 2280002"/>
              <a:gd name="connsiteX135" fmla="*/ 1820007 w 2559136"/>
              <a:gd name="connsiteY135" fmla="*/ 1881269 h 2280002"/>
              <a:gd name="connsiteX136" fmla="*/ 1828800 w 2559136"/>
              <a:gd name="connsiteY136" fmla="*/ 1916438 h 2280002"/>
              <a:gd name="connsiteX137" fmla="*/ 1837592 w 2559136"/>
              <a:gd name="connsiteY137" fmla="*/ 1828515 h 2280002"/>
              <a:gd name="connsiteX138" fmla="*/ 1855177 w 2559136"/>
              <a:gd name="connsiteY138" fmla="*/ 1723007 h 2280002"/>
              <a:gd name="connsiteX139" fmla="*/ 1863969 w 2559136"/>
              <a:gd name="connsiteY139" fmla="*/ 1643877 h 2280002"/>
              <a:gd name="connsiteX140" fmla="*/ 1872761 w 2559136"/>
              <a:gd name="connsiteY140" fmla="*/ 1468030 h 2280002"/>
              <a:gd name="connsiteX141" fmla="*/ 1881553 w 2559136"/>
              <a:gd name="connsiteY141" fmla="*/ 1441654 h 2280002"/>
              <a:gd name="connsiteX142" fmla="*/ 1899138 w 2559136"/>
              <a:gd name="connsiteY142" fmla="*/ 1344938 h 2280002"/>
              <a:gd name="connsiteX143" fmla="*/ 1916723 w 2559136"/>
              <a:gd name="connsiteY143" fmla="*/ 1731800 h 2280002"/>
              <a:gd name="connsiteX144" fmla="*/ 1925515 w 2559136"/>
              <a:gd name="connsiteY144" fmla="*/ 1802138 h 2280002"/>
              <a:gd name="connsiteX145" fmla="*/ 1934307 w 2559136"/>
              <a:gd name="connsiteY145" fmla="*/ 1714215 h 2280002"/>
              <a:gd name="connsiteX146" fmla="*/ 1943100 w 2559136"/>
              <a:gd name="connsiteY146" fmla="*/ 1591123 h 2280002"/>
              <a:gd name="connsiteX147" fmla="*/ 1951892 w 2559136"/>
              <a:gd name="connsiteY147" fmla="*/ 1529577 h 2280002"/>
              <a:gd name="connsiteX148" fmla="*/ 1969477 w 2559136"/>
              <a:gd name="connsiteY148" fmla="*/ 1564746 h 2280002"/>
              <a:gd name="connsiteX149" fmla="*/ 1987061 w 2559136"/>
              <a:gd name="connsiteY149" fmla="*/ 1802138 h 2280002"/>
              <a:gd name="connsiteX150" fmla="*/ 2013438 w 2559136"/>
              <a:gd name="connsiteY150" fmla="*/ 1696630 h 2280002"/>
              <a:gd name="connsiteX151" fmla="*/ 2022230 w 2559136"/>
              <a:gd name="connsiteY151" fmla="*/ 1670254 h 2280002"/>
              <a:gd name="connsiteX152" fmla="*/ 2039815 w 2559136"/>
              <a:gd name="connsiteY152" fmla="*/ 1608707 h 2280002"/>
              <a:gd name="connsiteX153" fmla="*/ 2057400 w 2559136"/>
              <a:gd name="connsiteY153" fmla="*/ 1687838 h 2280002"/>
              <a:gd name="connsiteX154" fmla="*/ 2074984 w 2559136"/>
              <a:gd name="connsiteY154" fmla="*/ 1810930 h 2280002"/>
              <a:gd name="connsiteX155" fmla="*/ 2083777 w 2559136"/>
              <a:gd name="connsiteY155" fmla="*/ 1881269 h 2280002"/>
              <a:gd name="connsiteX156" fmla="*/ 2092569 w 2559136"/>
              <a:gd name="connsiteY156" fmla="*/ 1837307 h 2280002"/>
              <a:gd name="connsiteX157" fmla="*/ 2101361 w 2559136"/>
              <a:gd name="connsiteY157" fmla="*/ 1810930 h 2280002"/>
              <a:gd name="connsiteX158" fmla="*/ 2127738 w 2559136"/>
              <a:gd name="connsiteY158" fmla="*/ 1670254 h 2280002"/>
              <a:gd name="connsiteX159" fmla="*/ 2136530 w 2559136"/>
              <a:gd name="connsiteY159" fmla="*/ 1582330 h 2280002"/>
              <a:gd name="connsiteX160" fmla="*/ 2145323 w 2559136"/>
              <a:gd name="connsiteY160" fmla="*/ 1503200 h 2280002"/>
              <a:gd name="connsiteX161" fmla="*/ 2154115 w 2559136"/>
              <a:gd name="connsiteY161" fmla="*/ 1406484 h 2280002"/>
              <a:gd name="connsiteX162" fmla="*/ 2171700 w 2559136"/>
              <a:gd name="connsiteY162" fmla="*/ 1353730 h 2280002"/>
              <a:gd name="connsiteX163" fmla="*/ 2180492 w 2559136"/>
              <a:gd name="connsiteY163" fmla="*/ 1415277 h 2280002"/>
              <a:gd name="connsiteX164" fmla="*/ 2189284 w 2559136"/>
              <a:gd name="connsiteY164" fmla="*/ 1468030 h 2280002"/>
              <a:gd name="connsiteX165" fmla="*/ 2198077 w 2559136"/>
              <a:gd name="connsiteY165" fmla="*/ 1599915 h 2280002"/>
              <a:gd name="connsiteX166" fmla="*/ 2206869 w 2559136"/>
              <a:gd name="connsiteY166" fmla="*/ 1679046 h 2280002"/>
              <a:gd name="connsiteX167" fmla="*/ 2224453 w 2559136"/>
              <a:gd name="connsiteY167" fmla="*/ 1810930 h 2280002"/>
              <a:gd name="connsiteX168" fmla="*/ 2242038 w 2559136"/>
              <a:gd name="connsiteY168" fmla="*/ 1758177 h 2280002"/>
              <a:gd name="connsiteX169" fmla="*/ 2259623 w 2559136"/>
              <a:gd name="connsiteY169" fmla="*/ 1705423 h 2280002"/>
              <a:gd name="connsiteX170" fmla="*/ 2268415 w 2559136"/>
              <a:gd name="connsiteY170" fmla="*/ 1635084 h 2280002"/>
              <a:gd name="connsiteX171" fmla="*/ 2294792 w 2559136"/>
              <a:gd name="connsiteY171" fmla="*/ 1582330 h 2280002"/>
              <a:gd name="connsiteX172" fmla="*/ 2303584 w 2559136"/>
              <a:gd name="connsiteY172" fmla="*/ 1529577 h 2280002"/>
              <a:gd name="connsiteX173" fmla="*/ 2321169 w 2559136"/>
              <a:gd name="connsiteY173" fmla="*/ 1468030 h 2280002"/>
              <a:gd name="connsiteX174" fmla="*/ 2329961 w 2559136"/>
              <a:gd name="connsiteY174" fmla="*/ 1397692 h 2280002"/>
              <a:gd name="connsiteX175" fmla="*/ 2347546 w 2559136"/>
              <a:gd name="connsiteY175" fmla="*/ 1344938 h 2280002"/>
              <a:gd name="connsiteX176" fmla="*/ 2365130 w 2559136"/>
              <a:gd name="connsiteY176" fmla="*/ 1591123 h 2280002"/>
              <a:gd name="connsiteX177" fmla="*/ 2382715 w 2559136"/>
              <a:gd name="connsiteY177" fmla="*/ 1670254 h 2280002"/>
              <a:gd name="connsiteX178" fmla="*/ 2391507 w 2559136"/>
              <a:gd name="connsiteY178" fmla="*/ 1758177 h 2280002"/>
              <a:gd name="connsiteX179" fmla="*/ 2400300 w 2559136"/>
              <a:gd name="connsiteY179" fmla="*/ 1810930 h 2280002"/>
              <a:gd name="connsiteX180" fmla="*/ 2426677 w 2559136"/>
              <a:gd name="connsiteY180" fmla="*/ 1775761 h 2280002"/>
              <a:gd name="connsiteX181" fmla="*/ 2435469 w 2559136"/>
              <a:gd name="connsiteY181" fmla="*/ 1749384 h 2280002"/>
              <a:gd name="connsiteX182" fmla="*/ 2453053 w 2559136"/>
              <a:gd name="connsiteY182" fmla="*/ 1723007 h 2280002"/>
              <a:gd name="connsiteX183" fmla="*/ 2461846 w 2559136"/>
              <a:gd name="connsiteY183" fmla="*/ 1635084 h 2280002"/>
              <a:gd name="connsiteX184" fmla="*/ 2470638 w 2559136"/>
              <a:gd name="connsiteY184" fmla="*/ 1599915 h 2280002"/>
              <a:gd name="connsiteX185" fmla="*/ 2479430 w 2559136"/>
              <a:gd name="connsiteY185" fmla="*/ 1547161 h 2280002"/>
              <a:gd name="connsiteX186" fmla="*/ 2488223 w 2559136"/>
              <a:gd name="connsiteY186" fmla="*/ 1503200 h 2280002"/>
              <a:gd name="connsiteX187" fmla="*/ 2497015 w 2559136"/>
              <a:gd name="connsiteY187" fmla="*/ 1406484 h 2280002"/>
              <a:gd name="connsiteX188" fmla="*/ 2514600 w 2559136"/>
              <a:gd name="connsiteY188" fmla="*/ 1679046 h 2280002"/>
              <a:gd name="connsiteX189" fmla="*/ 2523392 w 2559136"/>
              <a:gd name="connsiteY189" fmla="*/ 1881269 h 2280002"/>
              <a:gd name="connsiteX190" fmla="*/ 2532184 w 2559136"/>
              <a:gd name="connsiteY190" fmla="*/ 1854892 h 2280002"/>
              <a:gd name="connsiteX191" fmla="*/ 2549769 w 2559136"/>
              <a:gd name="connsiteY191" fmla="*/ 1828515 h 2280002"/>
              <a:gd name="connsiteX192" fmla="*/ 2558561 w 2559136"/>
              <a:gd name="connsiteY192" fmla="*/ 1775761 h 2280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366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787484 h 2280002"/>
              <a:gd name="connsiteX97" fmla="*/ 1257300 w 2559136"/>
              <a:gd name="connsiteY97" fmla="*/ 1257015 h 2280002"/>
              <a:gd name="connsiteX98" fmla="*/ 1274884 w 2559136"/>
              <a:gd name="connsiteY98" fmla="*/ 817400 h 2280002"/>
              <a:gd name="connsiteX99" fmla="*/ 1301261 w 2559136"/>
              <a:gd name="connsiteY99" fmla="*/ 1213054 h 2280002"/>
              <a:gd name="connsiteX100" fmla="*/ 1318846 w 2559136"/>
              <a:gd name="connsiteY100" fmla="*/ 1292184 h 2280002"/>
              <a:gd name="connsiteX101" fmla="*/ 1310053 w 2559136"/>
              <a:gd name="connsiteY101" fmla="*/ 1503200 h 2280002"/>
              <a:gd name="connsiteX102" fmla="*/ 1318846 w 2559136"/>
              <a:gd name="connsiteY102" fmla="*/ 1336146 h 2280002"/>
              <a:gd name="connsiteX103" fmla="*/ 1327638 w 2559136"/>
              <a:gd name="connsiteY103" fmla="*/ 1107546 h 2280002"/>
              <a:gd name="connsiteX104" fmla="*/ 1362807 w 2559136"/>
              <a:gd name="connsiteY104" fmla="*/ 966869 h 2280002"/>
              <a:gd name="connsiteX105" fmla="*/ 1380392 w 2559136"/>
              <a:gd name="connsiteY105" fmla="*/ 931700 h 2280002"/>
              <a:gd name="connsiteX106" fmla="*/ 1389184 w 2559136"/>
              <a:gd name="connsiteY106" fmla="*/ 720684 h 2280002"/>
              <a:gd name="connsiteX107" fmla="*/ 1406769 w 2559136"/>
              <a:gd name="connsiteY107" fmla="*/ 755854 h 2280002"/>
              <a:gd name="connsiteX108" fmla="*/ 1415561 w 2559136"/>
              <a:gd name="connsiteY108" fmla="*/ 852569 h 2280002"/>
              <a:gd name="connsiteX109" fmla="*/ 1406769 w 2559136"/>
              <a:gd name="connsiteY109" fmla="*/ 1046000 h 2280002"/>
              <a:gd name="connsiteX110" fmla="*/ 1424353 w 2559136"/>
              <a:gd name="connsiteY110" fmla="*/ 1318561 h 2280002"/>
              <a:gd name="connsiteX111" fmla="*/ 1433146 w 2559136"/>
              <a:gd name="connsiteY111" fmla="*/ 1380107 h 2280002"/>
              <a:gd name="connsiteX112" fmla="*/ 1441938 w 2559136"/>
              <a:gd name="connsiteY112" fmla="*/ 1432861 h 2280002"/>
              <a:gd name="connsiteX113" fmla="*/ 1450730 w 2559136"/>
              <a:gd name="connsiteY113" fmla="*/ 1362523 h 2280002"/>
              <a:gd name="connsiteX114" fmla="*/ 1477107 w 2559136"/>
              <a:gd name="connsiteY114" fmla="*/ 1239430 h 2280002"/>
              <a:gd name="connsiteX115" fmla="*/ 1512277 w 2559136"/>
              <a:gd name="connsiteY115" fmla="*/ 993246 h 2280002"/>
              <a:gd name="connsiteX116" fmla="*/ 1547446 w 2559136"/>
              <a:gd name="connsiteY116" fmla="*/ 738269 h 2280002"/>
              <a:gd name="connsiteX117" fmla="*/ 1556238 w 2559136"/>
              <a:gd name="connsiteY117" fmla="*/ 685515 h 2280002"/>
              <a:gd name="connsiteX118" fmla="*/ 1565030 w 2559136"/>
              <a:gd name="connsiteY118" fmla="*/ 720684 h 2280002"/>
              <a:gd name="connsiteX119" fmla="*/ 1573823 w 2559136"/>
              <a:gd name="connsiteY119" fmla="*/ 1362523 h 2280002"/>
              <a:gd name="connsiteX120" fmla="*/ 1591407 w 2559136"/>
              <a:gd name="connsiteY120" fmla="*/ 1292184 h 2280002"/>
              <a:gd name="connsiteX121" fmla="*/ 1608992 w 2559136"/>
              <a:gd name="connsiteY121" fmla="*/ 1221846 h 2280002"/>
              <a:gd name="connsiteX122" fmla="*/ 1617784 w 2559136"/>
              <a:gd name="connsiteY122" fmla="*/ 1177884 h 2280002"/>
              <a:gd name="connsiteX123" fmla="*/ 1644161 w 2559136"/>
              <a:gd name="connsiteY123" fmla="*/ 1169092 h 2280002"/>
              <a:gd name="connsiteX124" fmla="*/ 1652953 w 2559136"/>
              <a:gd name="connsiteY124" fmla="*/ 1142715 h 2280002"/>
              <a:gd name="connsiteX125" fmla="*/ 1688123 w 2559136"/>
              <a:gd name="connsiteY125" fmla="*/ 1081169 h 2280002"/>
              <a:gd name="connsiteX126" fmla="*/ 1688123 w 2559136"/>
              <a:gd name="connsiteY126" fmla="*/ 1353730 h 2280002"/>
              <a:gd name="connsiteX127" fmla="*/ 1705707 w 2559136"/>
              <a:gd name="connsiteY127" fmla="*/ 1635084 h 2280002"/>
              <a:gd name="connsiteX128" fmla="*/ 1714500 w 2559136"/>
              <a:gd name="connsiteY128" fmla="*/ 1670254 h 2280002"/>
              <a:gd name="connsiteX129" fmla="*/ 1758461 w 2559136"/>
              <a:gd name="connsiteY129" fmla="*/ 1503200 h 2280002"/>
              <a:gd name="connsiteX130" fmla="*/ 1767253 w 2559136"/>
              <a:gd name="connsiteY130" fmla="*/ 1476823 h 2280002"/>
              <a:gd name="connsiteX131" fmla="*/ 1776046 w 2559136"/>
              <a:gd name="connsiteY131" fmla="*/ 1441654 h 2280002"/>
              <a:gd name="connsiteX132" fmla="*/ 1793630 w 2559136"/>
              <a:gd name="connsiteY132" fmla="*/ 1248223 h 2280002"/>
              <a:gd name="connsiteX133" fmla="*/ 1811215 w 2559136"/>
              <a:gd name="connsiteY133" fmla="*/ 1213054 h 2280002"/>
              <a:gd name="connsiteX134" fmla="*/ 1820007 w 2559136"/>
              <a:gd name="connsiteY134" fmla="*/ 1503200 h 2280002"/>
              <a:gd name="connsiteX135" fmla="*/ 1820007 w 2559136"/>
              <a:gd name="connsiteY135" fmla="*/ 1881269 h 2280002"/>
              <a:gd name="connsiteX136" fmla="*/ 1828800 w 2559136"/>
              <a:gd name="connsiteY136" fmla="*/ 1916438 h 2280002"/>
              <a:gd name="connsiteX137" fmla="*/ 1837592 w 2559136"/>
              <a:gd name="connsiteY137" fmla="*/ 1828515 h 2280002"/>
              <a:gd name="connsiteX138" fmla="*/ 1855177 w 2559136"/>
              <a:gd name="connsiteY138" fmla="*/ 1723007 h 2280002"/>
              <a:gd name="connsiteX139" fmla="*/ 1863969 w 2559136"/>
              <a:gd name="connsiteY139" fmla="*/ 1643877 h 2280002"/>
              <a:gd name="connsiteX140" fmla="*/ 1872761 w 2559136"/>
              <a:gd name="connsiteY140" fmla="*/ 1468030 h 2280002"/>
              <a:gd name="connsiteX141" fmla="*/ 1881553 w 2559136"/>
              <a:gd name="connsiteY141" fmla="*/ 1441654 h 2280002"/>
              <a:gd name="connsiteX142" fmla="*/ 1899138 w 2559136"/>
              <a:gd name="connsiteY142" fmla="*/ 1344938 h 2280002"/>
              <a:gd name="connsiteX143" fmla="*/ 1916723 w 2559136"/>
              <a:gd name="connsiteY143" fmla="*/ 1731800 h 2280002"/>
              <a:gd name="connsiteX144" fmla="*/ 1925515 w 2559136"/>
              <a:gd name="connsiteY144" fmla="*/ 1802138 h 2280002"/>
              <a:gd name="connsiteX145" fmla="*/ 1934307 w 2559136"/>
              <a:gd name="connsiteY145" fmla="*/ 1714215 h 2280002"/>
              <a:gd name="connsiteX146" fmla="*/ 1943100 w 2559136"/>
              <a:gd name="connsiteY146" fmla="*/ 1591123 h 2280002"/>
              <a:gd name="connsiteX147" fmla="*/ 1951892 w 2559136"/>
              <a:gd name="connsiteY147" fmla="*/ 1529577 h 2280002"/>
              <a:gd name="connsiteX148" fmla="*/ 1969477 w 2559136"/>
              <a:gd name="connsiteY148" fmla="*/ 1564746 h 2280002"/>
              <a:gd name="connsiteX149" fmla="*/ 1987061 w 2559136"/>
              <a:gd name="connsiteY149" fmla="*/ 1802138 h 2280002"/>
              <a:gd name="connsiteX150" fmla="*/ 2013438 w 2559136"/>
              <a:gd name="connsiteY150" fmla="*/ 1696630 h 2280002"/>
              <a:gd name="connsiteX151" fmla="*/ 2022230 w 2559136"/>
              <a:gd name="connsiteY151" fmla="*/ 1670254 h 2280002"/>
              <a:gd name="connsiteX152" fmla="*/ 2039815 w 2559136"/>
              <a:gd name="connsiteY152" fmla="*/ 1608707 h 2280002"/>
              <a:gd name="connsiteX153" fmla="*/ 2057400 w 2559136"/>
              <a:gd name="connsiteY153" fmla="*/ 1687838 h 2280002"/>
              <a:gd name="connsiteX154" fmla="*/ 2074984 w 2559136"/>
              <a:gd name="connsiteY154" fmla="*/ 1810930 h 2280002"/>
              <a:gd name="connsiteX155" fmla="*/ 2083777 w 2559136"/>
              <a:gd name="connsiteY155" fmla="*/ 1881269 h 2280002"/>
              <a:gd name="connsiteX156" fmla="*/ 2092569 w 2559136"/>
              <a:gd name="connsiteY156" fmla="*/ 1837307 h 2280002"/>
              <a:gd name="connsiteX157" fmla="*/ 2101361 w 2559136"/>
              <a:gd name="connsiteY157" fmla="*/ 1810930 h 2280002"/>
              <a:gd name="connsiteX158" fmla="*/ 2127738 w 2559136"/>
              <a:gd name="connsiteY158" fmla="*/ 1670254 h 2280002"/>
              <a:gd name="connsiteX159" fmla="*/ 2136530 w 2559136"/>
              <a:gd name="connsiteY159" fmla="*/ 1582330 h 2280002"/>
              <a:gd name="connsiteX160" fmla="*/ 2145323 w 2559136"/>
              <a:gd name="connsiteY160" fmla="*/ 1503200 h 2280002"/>
              <a:gd name="connsiteX161" fmla="*/ 2154115 w 2559136"/>
              <a:gd name="connsiteY161" fmla="*/ 1406484 h 2280002"/>
              <a:gd name="connsiteX162" fmla="*/ 2171700 w 2559136"/>
              <a:gd name="connsiteY162" fmla="*/ 1353730 h 2280002"/>
              <a:gd name="connsiteX163" fmla="*/ 2180492 w 2559136"/>
              <a:gd name="connsiteY163" fmla="*/ 1415277 h 2280002"/>
              <a:gd name="connsiteX164" fmla="*/ 2189284 w 2559136"/>
              <a:gd name="connsiteY164" fmla="*/ 1468030 h 2280002"/>
              <a:gd name="connsiteX165" fmla="*/ 2198077 w 2559136"/>
              <a:gd name="connsiteY165" fmla="*/ 1599915 h 2280002"/>
              <a:gd name="connsiteX166" fmla="*/ 2206869 w 2559136"/>
              <a:gd name="connsiteY166" fmla="*/ 1679046 h 2280002"/>
              <a:gd name="connsiteX167" fmla="*/ 2224453 w 2559136"/>
              <a:gd name="connsiteY167" fmla="*/ 1810930 h 2280002"/>
              <a:gd name="connsiteX168" fmla="*/ 2242038 w 2559136"/>
              <a:gd name="connsiteY168" fmla="*/ 1758177 h 2280002"/>
              <a:gd name="connsiteX169" fmla="*/ 2259623 w 2559136"/>
              <a:gd name="connsiteY169" fmla="*/ 1705423 h 2280002"/>
              <a:gd name="connsiteX170" fmla="*/ 2268415 w 2559136"/>
              <a:gd name="connsiteY170" fmla="*/ 1635084 h 2280002"/>
              <a:gd name="connsiteX171" fmla="*/ 2294792 w 2559136"/>
              <a:gd name="connsiteY171" fmla="*/ 1582330 h 2280002"/>
              <a:gd name="connsiteX172" fmla="*/ 2303584 w 2559136"/>
              <a:gd name="connsiteY172" fmla="*/ 1529577 h 2280002"/>
              <a:gd name="connsiteX173" fmla="*/ 2321169 w 2559136"/>
              <a:gd name="connsiteY173" fmla="*/ 1468030 h 2280002"/>
              <a:gd name="connsiteX174" fmla="*/ 2329961 w 2559136"/>
              <a:gd name="connsiteY174" fmla="*/ 1397692 h 2280002"/>
              <a:gd name="connsiteX175" fmla="*/ 2347546 w 2559136"/>
              <a:gd name="connsiteY175" fmla="*/ 1344938 h 2280002"/>
              <a:gd name="connsiteX176" fmla="*/ 2365130 w 2559136"/>
              <a:gd name="connsiteY176" fmla="*/ 1591123 h 2280002"/>
              <a:gd name="connsiteX177" fmla="*/ 2382715 w 2559136"/>
              <a:gd name="connsiteY177" fmla="*/ 1670254 h 2280002"/>
              <a:gd name="connsiteX178" fmla="*/ 2391507 w 2559136"/>
              <a:gd name="connsiteY178" fmla="*/ 1758177 h 2280002"/>
              <a:gd name="connsiteX179" fmla="*/ 2400300 w 2559136"/>
              <a:gd name="connsiteY179" fmla="*/ 1810930 h 2280002"/>
              <a:gd name="connsiteX180" fmla="*/ 2426677 w 2559136"/>
              <a:gd name="connsiteY180" fmla="*/ 1775761 h 2280002"/>
              <a:gd name="connsiteX181" fmla="*/ 2435469 w 2559136"/>
              <a:gd name="connsiteY181" fmla="*/ 1749384 h 2280002"/>
              <a:gd name="connsiteX182" fmla="*/ 2453053 w 2559136"/>
              <a:gd name="connsiteY182" fmla="*/ 1723007 h 2280002"/>
              <a:gd name="connsiteX183" fmla="*/ 2461846 w 2559136"/>
              <a:gd name="connsiteY183" fmla="*/ 1635084 h 2280002"/>
              <a:gd name="connsiteX184" fmla="*/ 2470638 w 2559136"/>
              <a:gd name="connsiteY184" fmla="*/ 1599915 h 2280002"/>
              <a:gd name="connsiteX185" fmla="*/ 2479430 w 2559136"/>
              <a:gd name="connsiteY185" fmla="*/ 1547161 h 2280002"/>
              <a:gd name="connsiteX186" fmla="*/ 2488223 w 2559136"/>
              <a:gd name="connsiteY186" fmla="*/ 1503200 h 2280002"/>
              <a:gd name="connsiteX187" fmla="*/ 2497015 w 2559136"/>
              <a:gd name="connsiteY187" fmla="*/ 1406484 h 2280002"/>
              <a:gd name="connsiteX188" fmla="*/ 2514600 w 2559136"/>
              <a:gd name="connsiteY188" fmla="*/ 1679046 h 2280002"/>
              <a:gd name="connsiteX189" fmla="*/ 2523392 w 2559136"/>
              <a:gd name="connsiteY189" fmla="*/ 1881269 h 2280002"/>
              <a:gd name="connsiteX190" fmla="*/ 2532184 w 2559136"/>
              <a:gd name="connsiteY190" fmla="*/ 1854892 h 2280002"/>
              <a:gd name="connsiteX191" fmla="*/ 2549769 w 2559136"/>
              <a:gd name="connsiteY191" fmla="*/ 1828515 h 2280002"/>
              <a:gd name="connsiteX192" fmla="*/ 2558561 w 2559136"/>
              <a:gd name="connsiteY192" fmla="*/ 1775761 h 2280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366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787484 h 2280002"/>
              <a:gd name="connsiteX97" fmla="*/ 1257300 w 2559136"/>
              <a:gd name="connsiteY97" fmla="*/ 1257015 h 2280002"/>
              <a:gd name="connsiteX98" fmla="*/ 1274884 w 2559136"/>
              <a:gd name="connsiteY98" fmla="*/ 665000 h 2280002"/>
              <a:gd name="connsiteX99" fmla="*/ 1301261 w 2559136"/>
              <a:gd name="connsiteY99" fmla="*/ 1213054 h 2280002"/>
              <a:gd name="connsiteX100" fmla="*/ 1318846 w 2559136"/>
              <a:gd name="connsiteY100" fmla="*/ 1292184 h 2280002"/>
              <a:gd name="connsiteX101" fmla="*/ 1310053 w 2559136"/>
              <a:gd name="connsiteY101" fmla="*/ 1503200 h 2280002"/>
              <a:gd name="connsiteX102" fmla="*/ 1318846 w 2559136"/>
              <a:gd name="connsiteY102" fmla="*/ 1336146 h 2280002"/>
              <a:gd name="connsiteX103" fmla="*/ 1327638 w 2559136"/>
              <a:gd name="connsiteY103" fmla="*/ 1107546 h 2280002"/>
              <a:gd name="connsiteX104" fmla="*/ 1362807 w 2559136"/>
              <a:gd name="connsiteY104" fmla="*/ 966869 h 2280002"/>
              <a:gd name="connsiteX105" fmla="*/ 1380392 w 2559136"/>
              <a:gd name="connsiteY105" fmla="*/ 931700 h 2280002"/>
              <a:gd name="connsiteX106" fmla="*/ 1389184 w 2559136"/>
              <a:gd name="connsiteY106" fmla="*/ 720684 h 2280002"/>
              <a:gd name="connsiteX107" fmla="*/ 1406769 w 2559136"/>
              <a:gd name="connsiteY107" fmla="*/ 755854 h 2280002"/>
              <a:gd name="connsiteX108" fmla="*/ 1415561 w 2559136"/>
              <a:gd name="connsiteY108" fmla="*/ 852569 h 2280002"/>
              <a:gd name="connsiteX109" fmla="*/ 1406769 w 2559136"/>
              <a:gd name="connsiteY109" fmla="*/ 1046000 h 2280002"/>
              <a:gd name="connsiteX110" fmla="*/ 1424353 w 2559136"/>
              <a:gd name="connsiteY110" fmla="*/ 1318561 h 2280002"/>
              <a:gd name="connsiteX111" fmla="*/ 1433146 w 2559136"/>
              <a:gd name="connsiteY111" fmla="*/ 1380107 h 2280002"/>
              <a:gd name="connsiteX112" fmla="*/ 1441938 w 2559136"/>
              <a:gd name="connsiteY112" fmla="*/ 1432861 h 2280002"/>
              <a:gd name="connsiteX113" fmla="*/ 1450730 w 2559136"/>
              <a:gd name="connsiteY113" fmla="*/ 1362523 h 2280002"/>
              <a:gd name="connsiteX114" fmla="*/ 1477107 w 2559136"/>
              <a:gd name="connsiteY114" fmla="*/ 1239430 h 2280002"/>
              <a:gd name="connsiteX115" fmla="*/ 1512277 w 2559136"/>
              <a:gd name="connsiteY115" fmla="*/ 993246 h 2280002"/>
              <a:gd name="connsiteX116" fmla="*/ 1547446 w 2559136"/>
              <a:gd name="connsiteY116" fmla="*/ 738269 h 2280002"/>
              <a:gd name="connsiteX117" fmla="*/ 1556238 w 2559136"/>
              <a:gd name="connsiteY117" fmla="*/ 685515 h 2280002"/>
              <a:gd name="connsiteX118" fmla="*/ 1565030 w 2559136"/>
              <a:gd name="connsiteY118" fmla="*/ 720684 h 2280002"/>
              <a:gd name="connsiteX119" fmla="*/ 1573823 w 2559136"/>
              <a:gd name="connsiteY119" fmla="*/ 1362523 h 2280002"/>
              <a:gd name="connsiteX120" fmla="*/ 1591407 w 2559136"/>
              <a:gd name="connsiteY120" fmla="*/ 1292184 h 2280002"/>
              <a:gd name="connsiteX121" fmla="*/ 1608992 w 2559136"/>
              <a:gd name="connsiteY121" fmla="*/ 1221846 h 2280002"/>
              <a:gd name="connsiteX122" fmla="*/ 1617784 w 2559136"/>
              <a:gd name="connsiteY122" fmla="*/ 1177884 h 2280002"/>
              <a:gd name="connsiteX123" fmla="*/ 1644161 w 2559136"/>
              <a:gd name="connsiteY123" fmla="*/ 1169092 h 2280002"/>
              <a:gd name="connsiteX124" fmla="*/ 1652953 w 2559136"/>
              <a:gd name="connsiteY124" fmla="*/ 1142715 h 2280002"/>
              <a:gd name="connsiteX125" fmla="*/ 1688123 w 2559136"/>
              <a:gd name="connsiteY125" fmla="*/ 1081169 h 2280002"/>
              <a:gd name="connsiteX126" fmla="*/ 1688123 w 2559136"/>
              <a:gd name="connsiteY126" fmla="*/ 1353730 h 2280002"/>
              <a:gd name="connsiteX127" fmla="*/ 1705707 w 2559136"/>
              <a:gd name="connsiteY127" fmla="*/ 1635084 h 2280002"/>
              <a:gd name="connsiteX128" fmla="*/ 1714500 w 2559136"/>
              <a:gd name="connsiteY128" fmla="*/ 1670254 h 2280002"/>
              <a:gd name="connsiteX129" fmla="*/ 1758461 w 2559136"/>
              <a:gd name="connsiteY129" fmla="*/ 1503200 h 2280002"/>
              <a:gd name="connsiteX130" fmla="*/ 1767253 w 2559136"/>
              <a:gd name="connsiteY130" fmla="*/ 1476823 h 2280002"/>
              <a:gd name="connsiteX131" fmla="*/ 1776046 w 2559136"/>
              <a:gd name="connsiteY131" fmla="*/ 1441654 h 2280002"/>
              <a:gd name="connsiteX132" fmla="*/ 1793630 w 2559136"/>
              <a:gd name="connsiteY132" fmla="*/ 1248223 h 2280002"/>
              <a:gd name="connsiteX133" fmla="*/ 1811215 w 2559136"/>
              <a:gd name="connsiteY133" fmla="*/ 1213054 h 2280002"/>
              <a:gd name="connsiteX134" fmla="*/ 1820007 w 2559136"/>
              <a:gd name="connsiteY134" fmla="*/ 1503200 h 2280002"/>
              <a:gd name="connsiteX135" fmla="*/ 1820007 w 2559136"/>
              <a:gd name="connsiteY135" fmla="*/ 1881269 h 2280002"/>
              <a:gd name="connsiteX136" fmla="*/ 1828800 w 2559136"/>
              <a:gd name="connsiteY136" fmla="*/ 1916438 h 2280002"/>
              <a:gd name="connsiteX137" fmla="*/ 1837592 w 2559136"/>
              <a:gd name="connsiteY137" fmla="*/ 1828515 h 2280002"/>
              <a:gd name="connsiteX138" fmla="*/ 1855177 w 2559136"/>
              <a:gd name="connsiteY138" fmla="*/ 1723007 h 2280002"/>
              <a:gd name="connsiteX139" fmla="*/ 1863969 w 2559136"/>
              <a:gd name="connsiteY139" fmla="*/ 1643877 h 2280002"/>
              <a:gd name="connsiteX140" fmla="*/ 1872761 w 2559136"/>
              <a:gd name="connsiteY140" fmla="*/ 1468030 h 2280002"/>
              <a:gd name="connsiteX141" fmla="*/ 1881553 w 2559136"/>
              <a:gd name="connsiteY141" fmla="*/ 1441654 h 2280002"/>
              <a:gd name="connsiteX142" fmla="*/ 1899138 w 2559136"/>
              <a:gd name="connsiteY142" fmla="*/ 1344938 h 2280002"/>
              <a:gd name="connsiteX143" fmla="*/ 1916723 w 2559136"/>
              <a:gd name="connsiteY143" fmla="*/ 1731800 h 2280002"/>
              <a:gd name="connsiteX144" fmla="*/ 1925515 w 2559136"/>
              <a:gd name="connsiteY144" fmla="*/ 1802138 h 2280002"/>
              <a:gd name="connsiteX145" fmla="*/ 1934307 w 2559136"/>
              <a:gd name="connsiteY145" fmla="*/ 1714215 h 2280002"/>
              <a:gd name="connsiteX146" fmla="*/ 1943100 w 2559136"/>
              <a:gd name="connsiteY146" fmla="*/ 1591123 h 2280002"/>
              <a:gd name="connsiteX147" fmla="*/ 1951892 w 2559136"/>
              <a:gd name="connsiteY147" fmla="*/ 1529577 h 2280002"/>
              <a:gd name="connsiteX148" fmla="*/ 1969477 w 2559136"/>
              <a:gd name="connsiteY148" fmla="*/ 1564746 h 2280002"/>
              <a:gd name="connsiteX149" fmla="*/ 1987061 w 2559136"/>
              <a:gd name="connsiteY149" fmla="*/ 1802138 h 2280002"/>
              <a:gd name="connsiteX150" fmla="*/ 2013438 w 2559136"/>
              <a:gd name="connsiteY150" fmla="*/ 1696630 h 2280002"/>
              <a:gd name="connsiteX151" fmla="*/ 2022230 w 2559136"/>
              <a:gd name="connsiteY151" fmla="*/ 1670254 h 2280002"/>
              <a:gd name="connsiteX152" fmla="*/ 2039815 w 2559136"/>
              <a:gd name="connsiteY152" fmla="*/ 1608707 h 2280002"/>
              <a:gd name="connsiteX153" fmla="*/ 2057400 w 2559136"/>
              <a:gd name="connsiteY153" fmla="*/ 1687838 h 2280002"/>
              <a:gd name="connsiteX154" fmla="*/ 2074984 w 2559136"/>
              <a:gd name="connsiteY154" fmla="*/ 1810930 h 2280002"/>
              <a:gd name="connsiteX155" fmla="*/ 2083777 w 2559136"/>
              <a:gd name="connsiteY155" fmla="*/ 1881269 h 2280002"/>
              <a:gd name="connsiteX156" fmla="*/ 2092569 w 2559136"/>
              <a:gd name="connsiteY156" fmla="*/ 1837307 h 2280002"/>
              <a:gd name="connsiteX157" fmla="*/ 2101361 w 2559136"/>
              <a:gd name="connsiteY157" fmla="*/ 1810930 h 2280002"/>
              <a:gd name="connsiteX158" fmla="*/ 2127738 w 2559136"/>
              <a:gd name="connsiteY158" fmla="*/ 1670254 h 2280002"/>
              <a:gd name="connsiteX159" fmla="*/ 2136530 w 2559136"/>
              <a:gd name="connsiteY159" fmla="*/ 1582330 h 2280002"/>
              <a:gd name="connsiteX160" fmla="*/ 2145323 w 2559136"/>
              <a:gd name="connsiteY160" fmla="*/ 1503200 h 2280002"/>
              <a:gd name="connsiteX161" fmla="*/ 2154115 w 2559136"/>
              <a:gd name="connsiteY161" fmla="*/ 1406484 h 2280002"/>
              <a:gd name="connsiteX162" fmla="*/ 2171700 w 2559136"/>
              <a:gd name="connsiteY162" fmla="*/ 1353730 h 2280002"/>
              <a:gd name="connsiteX163" fmla="*/ 2180492 w 2559136"/>
              <a:gd name="connsiteY163" fmla="*/ 1415277 h 2280002"/>
              <a:gd name="connsiteX164" fmla="*/ 2189284 w 2559136"/>
              <a:gd name="connsiteY164" fmla="*/ 1468030 h 2280002"/>
              <a:gd name="connsiteX165" fmla="*/ 2198077 w 2559136"/>
              <a:gd name="connsiteY165" fmla="*/ 1599915 h 2280002"/>
              <a:gd name="connsiteX166" fmla="*/ 2206869 w 2559136"/>
              <a:gd name="connsiteY166" fmla="*/ 1679046 h 2280002"/>
              <a:gd name="connsiteX167" fmla="*/ 2224453 w 2559136"/>
              <a:gd name="connsiteY167" fmla="*/ 1810930 h 2280002"/>
              <a:gd name="connsiteX168" fmla="*/ 2242038 w 2559136"/>
              <a:gd name="connsiteY168" fmla="*/ 1758177 h 2280002"/>
              <a:gd name="connsiteX169" fmla="*/ 2259623 w 2559136"/>
              <a:gd name="connsiteY169" fmla="*/ 1705423 h 2280002"/>
              <a:gd name="connsiteX170" fmla="*/ 2268415 w 2559136"/>
              <a:gd name="connsiteY170" fmla="*/ 1635084 h 2280002"/>
              <a:gd name="connsiteX171" fmla="*/ 2294792 w 2559136"/>
              <a:gd name="connsiteY171" fmla="*/ 1582330 h 2280002"/>
              <a:gd name="connsiteX172" fmla="*/ 2303584 w 2559136"/>
              <a:gd name="connsiteY172" fmla="*/ 1529577 h 2280002"/>
              <a:gd name="connsiteX173" fmla="*/ 2321169 w 2559136"/>
              <a:gd name="connsiteY173" fmla="*/ 1468030 h 2280002"/>
              <a:gd name="connsiteX174" fmla="*/ 2329961 w 2559136"/>
              <a:gd name="connsiteY174" fmla="*/ 1397692 h 2280002"/>
              <a:gd name="connsiteX175" fmla="*/ 2347546 w 2559136"/>
              <a:gd name="connsiteY175" fmla="*/ 1344938 h 2280002"/>
              <a:gd name="connsiteX176" fmla="*/ 2365130 w 2559136"/>
              <a:gd name="connsiteY176" fmla="*/ 1591123 h 2280002"/>
              <a:gd name="connsiteX177" fmla="*/ 2382715 w 2559136"/>
              <a:gd name="connsiteY177" fmla="*/ 1670254 h 2280002"/>
              <a:gd name="connsiteX178" fmla="*/ 2391507 w 2559136"/>
              <a:gd name="connsiteY178" fmla="*/ 1758177 h 2280002"/>
              <a:gd name="connsiteX179" fmla="*/ 2400300 w 2559136"/>
              <a:gd name="connsiteY179" fmla="*/ 1810930 h 2280002"/>
              <a:gd name="connsiteX180" fmla="*/ 2426677 w 2559136"/>
              <a:gd name="connsiteY180" fmla="*/ 1775761 h 2280002"/>
              <a:gd name="connsiteX181" fmla="*/ 2435469 w 2559136"/>
              <a:gd name="connsiteY181" fmla="*/ 1749384 h 2280002"/>
              <a:gd name="connsiteX182" fmla="*/ 2453053 w 2559136"/>
              <a:gd name="connsiteY182" fmla="*/ 1723007 h 2280002"/>
              <a:gd name="connsiteX183" fmla="*/ 2461846 w 2559136"/>
              <a:gd name="connsiteY183" fmla="*/ 1635084 h 2280002"/>
              <a:gd name="connsiteX184" fmla="*/ 2470638 w 2559136"/>
              <a:gd name="connsiteY184" fmla="*/ 1599915 h 2280002"/>
              <a:gd name="connsiteX185" fmla="*/ 2479430 w 2559136"/>
              <a:gd name="connsiteY185" fmla="*/ 1547161 h 2280002"/>
              <a:gd name="connsiteX186" fmla="*/ 2488223 w 2559136"/>
              <a:gd name="connsiteY186" fmla="*/ 1503200 h 2280002"/>
              <a:gd name="connsiteX187" fmla="*/ 2497015 w 2559136"/>
              <a:gd name="connsiteY187" fmla="*/ 1406484 h 2280002"/>
              <a:gd name="connsiteX188" fmla="*/ 2514600 w 2559136"/>
              <a:gd name="connsiteY188" fmla="*/ 1679046 h 2280002"/>
              <a:gd name="connsiteX189" fmla="*/ 2523392 w 2559136"/>
              <a:gd name="connsiteY189" fmla="*/ 1881269 h 2280002"/>
              <a:gd name="connsiteX190" fmla="*/ 2532184 w 2559136"/>
              <a:gd name="connsiteY190" fmla="*/ 1854892 h 2280002"/>
              <a:gd name="connsiteX191" fmla="*/ 2549769 w 2559136"/>
              <a:gd name="connsiteY191" fmla="*/ 1828515 h 2280002"/>
              <a:gd name="connsiteX192" fmla="*/ 2558561 w 2559136"/>
              <a:gd name="connsiteY192" fmla="*/ 1775761 h 2280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366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787484 h 2280002"/>
              <a:gd name="connsiteX97" fmla="*/ 1257300 w 2559136"/>
              <a:gd name="connsiteY97" fmla="*/ 1257015 h 2280002"/>
              <a:gd name="connsiteX98" fmla="*/ 1301261 w 2559136"/>
              <a:gd name="connsiteY98" fmla="*/ 1213054 h 2280002"/>
              <a:gd name="connsiteX99" fmla="*/ 1318846 w 2559136"/>
              <a:gd name="connsiteY99" fmla="*/ 1292184 h 2280002"/>
              <a:gd name="connsiteX100" fmla="*/ 1310053 w 2559136"/>
              <a:gd name="connsiteY100" fmla="*/ 1503200 h 2280002"/>
              <a:gd name="connsiteX101" fmla="*/ 1318846 w 2559136"/>
              <a:gd name="connsiteY101" fmla="*/ 1336146 h 2280002"/>
              <a:gd name="connsiteX102" fmla="*/ 1327638 w 2559136"/>
              <a:gd name="connsiteY102" fmla="*/ 1107546 h 2280002"/>
              <a:gd name="connsiteX103" fmla="*/ 1362807 w 2559136"/>
              <a:gd name="connsiteY103" fmla="*/ 966869 h 2280002"/>
              <a:gd name="connsiteX104" fmla="*/ 1380392 w 2559136"/>
              <a:gd name="connsiteY104" fmla="*/ 931700 h 2280002"/>
              <a:gd name="connsiteX105" fmla="*/ 1389184 w 2559136"/>
              <a:gd name="connsiteY105" fmla="*/ 720684 h 2280002"/>
              <a:gd name="connsiteX106" fmla="*/ 1406769 w 2559136"/>
              <a:gd name="connsiteY106" fmla="*/ 755854 h 2280002"/>
              <a:gd name="connsiteX107" fmla="*/ 1415561 w 2559136"/>
              <a:gd name="connsiteY107" fmla="*/ 852569 h 2280002"/>
              <a:gd name="connsiteX108" fmla="*/ 1406769 w 2559136"/>
              <a:gd name="connsiteY108" fmla="*/ 1046000 h 2280002"/>
              <a:gd name="connsiteX109" fmla="*/ 1424353 w 2559136"/>
              <a:gd name="connsiteY109" fmla="*/ 1318561 h 2280002"/>
              <a:gd name="connsiteX110" fmla="*/ 1433146 w 2559136"/>
              <a:gd name="connsiteY110" fmla="*/ 1380107 h 2280002"/>
              <a:gd name="connsiteX111" fmla="*/ 1441938 w 2559136"/>
              <a:gd name="connsiteY111" fmla="*/ 1432861 h 2280002"/>
              <a:gd name="connsiteX112" fmla="*/ 1450730 w 2559136"/>
              <a:gd name="connsiteY112" fmla="*/ 1362523 h 2280002"/>
              <a:gd name="connsiteX113" fmla="*/ 1477107 w 2559136"/>
              <a:gd name="connsiteY113" fmla="*/ 1239430 h 2280002"/>
              <a:gd name="connsiteX114" fmla="*/ 1512277 w 2559136"/>
              <a:gd name="connsiteY114" fmla="*/ 993246 h 2280002"/>
              <a:gd name="connsiteX115" fmla="*/ 1547446 w 2559136"/>
              <a:gd name="connsiteY115" fmla="*/ 738269 h 2280002"/>
              <a:gd name="connsiteX116" fmla="*/ 1556238 w 2559136"/>
              <a:gd name="connsiteY116" fmla="*/ 685515 h 2280002"/>
              <a:gd name="connsiteX117" fmla="*/ 1565030 w 2559136"/>
              <a:gd name="connsiteY117" fmla="*/ 720684 h 2280002"/>
              <a:gd name="connsiteX118" fmla="*/ 1573823 w 2559136"/>
              <a:gd name="connsiteY118" fmla="*/ 1362523 h 2280002"/>
              <a:gd name="connsiteX119" fmla="*/ 1591407 w 2559136"/>
              <a:gd name="connsiteY119" fmla="*/ 1292184 h 2280002"/>
              <a:gd name="connsiteX120" fmla="*/ 1608992 w 2559136"/>
              <a:gd name="connsiteY120" fmla="*/ 1221846 h 2280002"/>
              <a:gd name="connsiteX121" fmla="*/ 1617784 w 2559136"/>
              <a:gd name="connsiteY121" fmla="*/ 1177884 h 2280002"/>
              <a:gd name="connsiteX122" fmla="*/ 1644161 w 2559136"/>
              <a:gd name="connsiteY122" fmla="*/ 1169092 h 2280002"/>
              <a:gd name="connsiteX123" fmla="*/ 1652953 w 2559136"/>
              <a:gd name="connsiteY123" fmla="*/ 1142715 h 2280002"/>
              <a:gd name="connsiteX124" fmla="*/ 1688123 w 2559136"/>
              <a:gd name="connsiteY124" fmla="*/ 1081169 h 2280002"/>
              <a:gd name="connsiteX125" fmla="*/ 1688123 w 2559136"/>
              <a:gd name="connsiteY125" fmla="*/ 1353730 h 2280002"/>
              <a:gd name="connsiteX126" fmla="*/ 1705707 w 2559136"/>
              <a:gd name="connsiteY126" fmla="*/ 1635084 h 2280002"/>
              <a:gd name="connsiteX127" fmla="*/ 1714500 w 2559136"/>
              <a:gd name="connsiteY127" fmla="*/ 1670254 h 2280002"/>
              <a:gd name="connsiteX128" fmla="*/ 1758461 w 2559136"/>
              <a:gd name="connsiteY128" fmla="*/ 1503200 h 2280002"/>
              <a:gd name="connsiteX129" fmla="*/ 1767253 w 2559136"/>
              <a:gd name="connsiteY129" fmla="*/ 1476823 h 2280002"/>
              <a:gd name="connsiteX130" fmla="*/ 1776046 w 2559136"/>
              <a:gd name="connsiteY130" fmla="*/ 1441654 h 2280002"/>
              <a:gd name="connsiteX131" fmla="*/ 1793630 w 2559136"/>
              <a:gd name="connsiteY131" fmla="*/ 1248223 h 2280002"/>
              <a:gd name="connsiteX132" fmla="*/ 1811215 w 2559136"/>
              <a:gd name="connsiteY132" fmla="*/ 1213054 h 2280002"/>
              <a:gd name="connsiteX133" fmla="*/ 1820007 w 2559136"/>
              <a:gd name="connsiteY133" fmla="*/ 1503200 h 2280002"/>
              <a:gd name="connsiteX134" fmla="*/ 1820007 w 2559136"/>
              <a:gd name="connsiteY134" fmla="*/ 1881269 h 2280002"/>
              <a:gd name="connsiteX135" fmla="*/ 1828800 w 2559136"/>
              <a:gd name="connsiteY135" fmla="*/ 1916438 h 2280002"/>
              <a:gd name="connsiteX136" fmla="*/ 1837592 w 2559136"/>
              <a:gd name="connsiteY136" fmla="*/ 1828515 h 2280002"/>
              <a:gd name="connsiteX137" fmla="*/ 1855177 w 2559136"/>
              <a:gd name="connsiteY137" fmla="*/ 1723007 h 2280002"/>
              <a:gd name="connsiteX138" fmla="*/ 1863969 w 2559136"/>
              <a:gd name="connsiteY138" fmla="*/ 1643877 h 2280002"/>
              <a:gd name="connsiteX139" fmla="*/ 1872761 w 2559136"/>
              <a:gd name="connsiteY139" fmla="*/ 1468030 h 2280002"/>
              <a:gd name="connsiteX140" fmla="*/ 1881553 w 2559136"/>
              <a:gd name="connsiteY140" fmla="*/ 1441654 h 2280002"/>
              <a:gd name="connsiteX141" fmla="*/ 1899138 w 2559136"/>
              <a:gd name="connsiteY141" fmla="*/ 1344938 h 2280002"/>
              <a:gd name="connsiteX142" fmla="*/ 1916723 w 2559136"/>
              <a:gd name="connsiteY142" fmla="*/ 1731800 h 2280002"/>
              <a:gd name="connsiteX143" fmla="*/ 1925515 w 2559136"/>
              <a:gd name="connsiteY143" fmla="*/ 1802138 h 2280002"/>
              <a:gd name="connsiteX144" fmla="*/ 1934307 w 2559136"/>
              <a:gd name="connsiteY144" fmla="*/ 1714215 h 2280002"/>
              <a:gd name="connsiteX145" fmla="*/ 1943100 w 2559136"/>
              <a:gd name="connsiteY145" fmla="*/ 1591123 h 2280002"/>
              <a:gd name="connsiteX146" fmla="*/ 1951892 w 2559136"/>
              <a:gd name="connsiteY146" fmla="*/ 1529577 h 2280002"/>
              <a:gd name="connsiteX147" fmla="*/ 1969477 w 2559136"/>
              <a:gd name="connsiteY147" fmla="*/ 1564746 h 2280002"/>
              <a:gd name="connsiteX148" fmla="*/ 1987061 w 2559136"/>
              <a:gd name="connsiteY148" fmla="*/ 1802138 h 2280002"/>
              <a:gd name="connsiteX149" fmla="*/ 2013438 w 2559136"/>
              <a:gd name="connsiteY149" fmla="*/ 1696630 h 2280002"/>
              <a:gd name="connsiteX150" fmla="*/ 2022230 w 2559136"/>
              <a:gd name="connsiteY150" fmla="*/ 1670254 h 2280002"/>
              <a:gd name="connsiteX151" fmla="*/ 2039815 w 2559136"/>
              <a:gd name="connsiteY151" fmla="*/ 1608707 h 2280002"/>
              <a:gd name="connsiteX152" fmla="*/ 2057400 w 2559136"/>
              <a:gd name="connsiteY152" fmla="*/ 1687838 h 2280002"/>
              <a:gd name="connsiteX153" fmla="*/ 2074984 w 2559136"/>
              <a:gd name="connsiteY153" fmla="*/ 1810930 h 2280002"/>
              <a:gd name="connsiteX154" fmla="*/ 2083777 w 2559136"/>
              <a:gd name="connsiteY154" fmla="*/ 1881269 h 2280002"/>
              <a:gd name="connsiteX155" fmla="*/ 2092569 w 2559136"/>
              <a:gd name="connsiteY155" fmla="*/ 1837307 h 2280002"/>
              <a:gd name="connsiteX156" fmla="*/ 2101361 w 2559136"/>
              <a:gd name="connsiteY156" fmla="*/ 1810930 h 2280002"/>
              <a:gd name="connsiteX157" fmla="*/ 2127738 w 2559136"/>
              <a:gd name="connsiteY157" fmla="*/ 1670254 h 2280002"/>
              <a:gd name="connsiteX158" fmla="*/ 2136530 w 2559136"/>
              <a:gd name="connsiteY158" fmla="*/ 1582330 h 2280002"/>
              <a:gd name="connsiteX159" fmla="*/ 2145323 w 2559136"/>
              <a:gd name="connsiteY159" fmla="*/ 1503200 h 2280002"/>
              <a:gd name="connsiteX160" fmla="*/ 2154115 w 2559136"/>
              <a:gd name="connsiteY160" fmla="*/ 1406484 h 2280002"/>
              <a:gd name="connsiteX161" fmla="*/ 2171700 w 2559136"/>
              <a:gd name="connsiteY161" fmla="*/ 1353730 h 2280002"/>
              <a:gd name="connsiteX162" fmla="*/ 2180492 w 2559136"/>
              <a:gd name="connsiteY162" fmla="*/ 1415277 h 2280002"/>
              <a:gd name="connsiteX163" fmla="*/ 2189284 w 2559136"/>
              <a:gd name="connsiteY163" fmla="*/ 1468030 h 2280002"/>
              <a:gd name="connsiteX164" fmla="*/ 2198077 w 2559136"/>
              <a:gd name="connsiteY164" fmla="*/ 1599915 h 2280002"/>
              <a:gd name="connsiteX165" fmla="*/ 2206869 w 2559136"/>
              <a:gd name="connsiteY165" fmla="*/ 1679046 h 2280002"/>
              <a:gd name="connsiteX166" fmla="*/ 2224453 w 2559136"/>
              <a:gd name="connsiteY166" fmla="*/ 1810930 h 2280002"/>
              <a:gd name="connsiteX167" fmla="*/ 2242038 w 2559136"/>
              <a:gd name="connsiteY167" fmla="*/ 1758177 h 2280002"/>
              <a:gd name="connsiteX168" fmla="*/ 2259623 w 2559136"/>
              <a:gd name="connsiteY168" fmla="*/ 1705423 h 2280002"/>
              <a:gd name="connsiteX169" fmla="*/ 2268415 w 2559136"/>
              <a:gd name="connsiteY169" fmla="*/ 1635084 h 2280002"/>
              <a:gd name="connsiteX170" fmla="*/ 2294792 w 2559136"/>
              <a:gd name="connsiteY170" fmla="*/ 1582330 h 2280002"/>
              <a:gd name="connsiteX171" fmla="*/ 2303584 w 2559136"/>
              <a:gd name="connsiteY171" fmla="*/ 1529577 h 2280002"/>
              <a:gd name="connsiteX172" fmla="*/ 2321169 w 2559136"/>
              <a:gd name="connsiteY172" fmla="*/ 1468030 h 2280002"/>
              <a:gd name="connsiteX173" fmla="*/ 2329961 w 2559136"/>
              <a:gd name="connsiteY173" fmla="*/ 1397692 h 2280002"/>
              <a:gd name="connsiteX174" fmla="*/ 2347546 w 2559136"/>
              <a:gd name="connsiteY174" fmla="*/ 1344938 h 2280002"/>
              <a:gd name="connsiteX175" fmla="*/ 2365130 w 2559136"/>
              <a:gd name="connsiteY175" fmla="*/ 1591123 h 2280002"/>
              <a:gd name="connsiteX176" fmla="*/ 2382715 w 2559136"/>
              <a:gd name="connsiteY176" fmla="*/ 1670254 h 2280002"/>
              <a:gd name="connsiteX177" fmla="*/ 2391507 w 2559136"/>
              <a:gd name="connsiteY177" fmla="*/ 1758177 h 2280002"/>
              <a:gd name="connsiteX178" fmla="*/ 2400300 w 2559136"/>
              <a:gd name="connsiteY178" fmla="*/ 1810930 h 2280002"/>
              <a:gd name="connsiteX179" fmla="*/ 2426677 w 2559136"/>
              <a:gd name="connsiteY179" fmla="*/ 1775761 h 2280002"/>
              <a:gd name="connsiteX180" fmla="*/ 2435469 w 2559136"/>
              <a:gd name="connsiteY180" fmla="*/ 1749384 h 2280002"/>
              <a:gd name="connsiteX181" fmla="*/ 2453053 w 2559136"/>
              <a:gd name="connsiteY181" fmla="*/ 1723007 h 2280002"/>
              <a:gd name="connsiteX182" fmla="*/ 2461846 w 2559136"/>
              <a:gd name="connsiteY182" fmla="*/ 1635084 h 2280002"/>
              <a:gd name="connsiteX183" fmla="*/ 2470638 w 2559136"/>
              <a:gd name="connsiteY183" fmla="*/ 1599915 h 2280002"/>
              <a:gd name="connsiteX184" fmla="*/ 2479430 w 2559136"/>
              <a:gd name="connsiteY184" fmla="*/ 1547161 h 2280002"/>
              <a:gd name="connsiteX185" fmla="*/ 2488223 w 2559136"/>
              <a:gd name="connsiteY185" fmla="*/ 1503200 h 2280002"/>
              <a:gd name="connsiteX186" fmla="*/ 2497015 w 2559136"/>
              <a:gd name="connsiteY186" fmla="*/ 1406484 h 2280002"/>
              <a:gd name="connsiteX187" fmla="*/ 2514600 w 2559136"/>
              <a:gd name="connsiteY187" fmla="*/ 1679046 h 2280002"/>
              <a:gd name="connsiteX188" fmla="*/ 2523392 w 2559136"/>
              <a:gd name="connsiteY188" fmla="*/ 1881269 h 2280002"/>
              <a:gd name="connsiteX189" fmla="*/ 2532184 w 2559136"/>
              <a:gd name="connsiteY189" fmla="*/ 1854892 h 2280002"/>
              <a:gd name="connsiteX190" fmla="*/ 2549769 w 2559136"/>
              <a:gd name="connsiteY190" fmla="*/ 1828515 h 2280002"/>
              <a:gd name="connsiteX191" fmla="*/ 2558561 w 2559136"/>
              <a:gd name="connsiteY191" fmla="*/ 1775761 h 2280002"/>
              <a:gd name="connsiteX0" fmla="*/ 0 w 2559136"/>
              <a:gd name="connsiteY0" fmla="*/ 1740592 h 2280002"/>
              <a:gd name="connsiteX1" fmla="*/ 61546 w 2559136"/>
              <a:gd name="connsiteY1" fmla="*/ 1424069 h 2280002"/>
              <a:gd name="connsiteX2" fmla="*/ 79130 w 2559136"/>
              <a:gd name="connsiteY2" fmla="*/ 917046 h 2280002"/>
              <a:gd name="connsiteX3" fmla="*/ 87923 w 2559136"/>
              <a:gd name="connsiteY3" fmla="*/ 1538369 h 2280002"/>
              <a:gd name="connsiteX4" fmla="*/ 96715 w 2559136"/>
              <a:gd name="connsiteY4" fmla="*/ 1608707 h 2280002"/>
              <a:gd name="connsiteX5" fmla="*/ 114300 w 2559136"/>
              <a:gd name="connsiteY5" fmla="*/ 1714215 h 2280002"/>
              <a:gd name="connsiteX6" fmla="*/ 123092 w 2559136"/>
              <a:gd name="connsiteY6" fmla="*/ 2109869 h 2280002"/>
              <a:gd name="connsiteX7" fmla="*/ 131884 w 2559136"/>
              <a:gd name="connsiteY7" fmla="*/ 1819723 h 2280002"/>
              <a:gd name="connsiteX8" fmla="*/ 149469 w 2559136"/>
              <a:gd name="connsiteY8" fmla="*/ 1766969 h 2280002"/>
              <a:gd name="connsiteX9" fmla="*/ 158261 w 2559136"/>
              <a:gd name="connsiteY9" fmla="*/ 1687838 h 2280002"/>
              <a:gd name="connsiteX10" fmla="*/ 175846 w 2559136"/>
              <a:gd name="connsiteY10" fmla="*/ 1635084 h 2280002"/>
              <a:gd name="connsiteX11" fmla="*/ 193430 w 2559136"/>
              <a:gd name="connsiteY11" fmla="*/ 1547161 h 2280002"/>
              <a:gd name="connsiteX12" fmla="*/ 202223 w 2559136"/>
              <a:gd name="connsiteY12" fmla="*/ 1503200 h 2280002"/>
              <a:gd name="connsiteX13" fmla="*/ 219807 w 2559136"/>
              <a:gd name="connsiteY13" fmla="*/ 908254 h 2280002"/>
              <a:gd name="connsiteX14" fmla="*/ 237392 w 2559136"/>
              <a:gd name="connsiteY14" fmla="*/ 1511992 h 2280002"/>
              <a:gd name="connsiteX15" fmla="*/ 246184 w 2559136"/>
              <a:gd name="connsiteY15" fmla="*/ 1538369 h 2280002"/>
              <a:gd name="connsiteX16" fmla="*/ 254977 w 2559136"/>
              <a:gd name="connsiteY16" fmla="*/ 1573538 h 2280002"/>
              <a:gd name="connsiteX17" fmla="*/ 316523 w 2559136"/>
              <a:gd name="connsiteY17" fmla="*/ 1599915 h 2280002"/>
              <a:gd name="connsiteX18" fmla="*/ 334107 w 2559136"/>
              <a:gd name="connsiteY18" fmla="*/ 1661461 h 2280002"/>
              <a:gd name="connsiteX19" fmla="*/ 342900 w 2559136"/>
              <a:gd name="connsiteY19" fmla="*/ 1916438 h 2280002"/>
              <a:gd name="connsiteX20" fmla="*/ 351692 w 2559136"/>
              <a:gd name="connsiteY20" fmla="*/ 1802138 h 2280002"/>
              <a:gd name="connsiteX21" fmla="*/ 360484 w 2559136"/>
              <a:gd name="connsiteY21" fmla="*/ 1854892 h 2280002"/>
              <a:gd name="connsiteX22" fmla="*/ 369277 w 2559136"/>
              <a:gd name="connsiteY22" fmla="*/ 1828515 h 2280002"/>
              <a:gd name="connsiteX23" fmla="*/ 378069 w 2559136"/>
              <a:gd name="connsiteY23" fmla="*/ 2080561 h 2280002"/>
              <a:gd name="connsiteX24" fmla="*/ 386861 w 2559136"/>
              <a:gd name="connsiteY24" fmla="*/ 1740592 h 2280002"/>
              <a:gd name="connsiteX25" fmla="*/ 404446 w 2559136"/>
              <a:gd name="connsiteY25" fmla="*/ 1397692 h 2280002"/>
              <a:gd name="connsiteX26" fmla="*/ 413238 w 2559136"/>
              <a:gd name="connsiteY26" fmla="*/ 1424069 h 2280002"/>
              <a:gd name="connsiteX27" fmla="*/ 430823 w 2559136"/>
              <a:gd name="connsiteY27" fmla="*/ 1069446 h 2280002"/>
              <a:gd name="connsiteX28" fmla="*/ 439615 w 2559136"/>
              <a:gd name="connsiteY28" fmla="*/ 1503200 h 2280002"/>
              <a:gd name="connsiteX29" fmla="*/ 465992 w 2559136"/>
              <a:gd name="connsiteY29" fmla="*/ 1564746 h 2280002"/>
              <a:gd name="connsiteX30" fmla="*/ 492369 w 2559136"/>
              <a:gd name="connsiteY30" fmla="*/ 1582330 h 2280002"/>
              <a:gd name="connsiteX31" fmla="*/ 501161 w 2559136"/>
              <a:gd name="connsiteY31" fmla="*/ 1555954 h 2280002"/>
              <a:gd name="connsiteX32" fmla="*/ 518746 w 2559136"/>
              <a:gd name="connsiteY32" fmla="*/ 1834377 h 2280002"/>
              <a:gd name="connsiteX33" fmla="*/ 527538 w 2559136"/>
              <a:gd name="connsiteY33" fmla="*/ 1459238 h 2280002"/>
              <a:gd name="connsiteX34" fmla="*/ 518746 w 2559136"/>
              <a:gd name="connsiteY34" fmla="*/ 1336146 h 2280002"/>
              <a:gd name="connsiteX35" fmla="*/ 501161 w 2559136"/>
              <a:gd name="connsiteY35" fmla="*/ 1283392 h 2280002"/>
              <a:gd name="connsiteX36" fmla="*/ 509953 w 2559136"/>
              <a:gd name="connsiteY36" fmla="*/ 1257015 h 2280002"/>
              <a:gd name="connsiteX37" fmla="*/ 518746 w 2559136"/>
              <a:gd name="connsiteY37" fmla="*/ 1300977 h 2280002"/>
              <a:gd name="connsiteX38" fmla="*/ 536330 w 2559136"/>
              <a:gd name="connsiteY38" fmla="*/ 1353730 h 2280002"/>
              <a:gd name="connsiteX39" fmla="*/ 571500 w 2559136"/>
              <a:gd name="connsiteY39" fmla="*/ 1397692 h 2280002"/>
              <a:gd name="connsiteX40" fmla="*/ 597877 w 2559136"/>
              <a:gd name="connsiteY40" fmla="*/ 1406484 h 2280002"/>
              <a:gd name="connsiteX41" fmla="*/ 624253 w 2559136"/>
              <a:gd name="connsiteY41" fmla="*/ 1520784 h 2280002"/>
              <a:gd name="connsiteX42" fmla="*/ 633046 w 2559136"/>
              <a:gd name="connsiteY42" fmla="*/ 1696630 h 2280002"/>
              <a:gd name="connsiteX43" fmla="*/ 659423 w 2559136"/>
              <a:gd name="connsiteY43" fmla="*/ 1608707 h 2280002"/>
              <a:gd name="connsiteX44" fmla="*/ 650630 w 2559136"/>
              <a:gd name="connsiteY44" fmla="*/ 1336146 h 2280002"/>
              <a:gd name="connsiteX45" fmla="*/ 641838 w 2559136"/>
              <a:gd name="connsiteY45" fmla="*/ 1309769 h 2280002"/>
              <a:gd name="connsiteX46" fmla="*/ 624253 w 2559136"/>
              <a:gd name="connsiteY46" fmla="*/ 1283392 h 2280002"/>
              <a:gd name="connsiteX47" fmla="*/ 633046 w 2559136"/>
              <a:gd name="connsiteY47" fmla="*/ 1046000 h 2280002"/>
              <a:gd name="connsiteX48" fmla="*/ 641837 w 2559136"/>
              <a:gd name="connsiteY48" fmla="*/ 732407 h 2280002"/>
              <a:gd name="connsiteX49" fmla="*/ 641838 w 2559136"/>
              <a:gd name="connsiteY49" fmla="*/ 1107546 h 2280002"/>
              <a:gd name="connsiteX50" fmla="*/ 659423 w 2559136"/>
              <a:gd name="connsiteY50" fmla="*/ 1160300 h 2280002"/>
              <a:gd name="connsiteX51" fmla="*/ 685800 w 2559136"/>
              <a:gd name="connsiteY51" fmla="*/ 1142715 h 2280002"/>
              <a:gd name="connsiteX52" fmla="*/ 677007 w 2559136"/>
              <a:gd name="connsiteY52" fmla="*/ 1169092 h 2280002"/>
              <a:gd name="connsiteX53" fmla="*/ 703384 w 2559136"/>
              <a:gd name="connsiteY53" fmla="*/ 1336146 h 2280002"/>
              <a:gd name="connsiteX54" fmla="*/ 712177 w 2559136"/>
              <a:gd name="connsiteY54" fmla="*/ 1362523 h 2280002"/>
              <a:gd name="connsiteX55" fmla="*/ 712177 w 2559136"/>
              <a:gd name="connsiteY55" fmla="*/ 1459238 h 2280002"/>
              <a:gd name="connsiteX56" fmla="*/ 720969 w 2559136"/>
              <a:gd name="connsiteY56" fmla="*/ 2271061 h 2280002"/>
              <a:gd name="connsiteX57" fmla="*/ 738553 w 2559136"/>
              <a:gd name="connsiteY57" fmla="*/ 1362523 h 2280002"/>
              <a:gd name="connsiteX58" fmla="*/ 729761 w 2559136"/>
              <a:gd name="connsiteY58" fmla="*/ 1142715 h 2280002"/>
              <a:gd name="connsiteX59" fmla="*/ 720969 w 2559136"/>
              <a:gd name="connsiteY59" fmla="*/ 1116338 h 2280002"/>
              <a:gd name="connsiteX60" fmla="*/ 729761 w 2559136"/>
              <a:gd name="connsiteY60" fmla="*/ 676723 h 2280002"/>
              <a:gd name="connsiteX61" fmla="*/ 738553 w 2559136"/>
              <a:gd name="connsiteY61" fmla="*/ 720684 h 2280002"/>
              <a:gd name="connsiteX62" fmla="*/ 756138 w 2559136"/>
              <a:gd name="connsiteY62" fmla="*/ 764646 h 2280002"/>
              <a:gd name="connsiteX63" fmla="*/ 764930 w 2559136"/>
              <a:gd name="connsiteY63" fmla="*/ 791023 h 2280002"/>
              <a:gd name="connsiteX64" fmla="*/ 782515 w 2559136"/>
              <a:gd name="connsiteY64" fmla="*/ 852569 h 2280002"/>
              <a:gd name="connsiteX65" fmla="*/ 764930 w 2559136"/>
              <a:gd name="connsiteY65" fmla="*/ 922907 h 2280002"/>
              <a:gd name="connsiteX66" fmla="*/ 773723 w 2559136"/>
              <a:gd name="connsiteY66" fmla="*/ 966869 h 2280002"/>
              <a:gd name="connsiteX67" fmla="*/ 800100 w 2559136"/>
              <a:gd name="connsiteY67" fmla="*/ 1046000 h 2280002"/>
              <a:gd name="connsiteX68" fmla="*/ 817684 w 2559136"/>
              <a:gd name="connsiteY68" fmla="*/ 1081169 h 2280002"/>
              <a:gd name="connsiteX69" fmla="*/ 826477 w 2559136"/>
              <a:gd name="connsiteY69" fmla="*/ 1116338 h 2280002"/>
              <a:gd name="connsiteX70" fmla="*/ 844061 w 2559136"/>
              <a:gd name="connsiteY70" fmla="*/ 1169092 h 2280002"/>
              <a:gd name="connsiteX71" fmla="*/ 852853 w 2559136"/>
              <a:gd name="connsiteY71" fmla="*/ 1658529 h 2280002"/>
              <a:gd name="connsiteX72" fmla="*/ 861646 w 2559136"/>
              <a:gd name="connsiteY72" fmla="*/ 1063584 h 2280002"/>
              <a:gd name="connsiteX73" fmla="*/ 870438 w 2559136"/>
              <a:gd name="connsiteY73" fmla="*/ 817400 h 2280002"/>
              <a:gd name="connsiteX74" fmla="*/ 879230 w 2559136"/>
              <a:gd name="connsiteY74" fmla="*/ 500877 h 2280002"/>
              <a:gd name="connsiteX75" fmla="*/ 888023 w 2559136"/>
              <a:gd name="connsiteY75" fmla="*/ 14369 h 2280002"/>
              <a:gd name="connsiteX76" fmla="*/ 896815 w 2559136"/>
              <a:gd name="connsiteY76" fmla="*/ 439330 h 2280002"/>
              <a:gd name="connsiteX77" fmla="*/ 914400 w 2559136"/>
              <a:gd name="connsiteY77" fmla="*/ 553630 h 2280002"/>
              <a:gd name="connsiteX78" fmla="*/ 958361 w 2559136"/>
              <a:gd name="connsiteY78" fmla="*/ 711892 h 2280002"/>
              <a:gd name="connsiteX79" fmla="*/ 984738 w 2559136"/>
              <a:gd name="connsiteY79" fmla="*/ 843777 h 2280002"/>
              <a:gd name="connsiteX80" fmla="*/ 993530 w 2559136"/>
              <a:gd name="connsiteY80" fmla="*/ 808607 h 2280002"/>
              <a:gd name="connsiteX81" fmla="*/ 1002323 w 2559136"/>
              <a:gd name="connsiteY81" fmla="*/ 1315630 h 2280002"/>
              <a:gd name="connsiteX82" fmla="*/ 1019907 w 2559136"/>
              <a:gd name="connsiteY82" fmla="*/ 500877 h 2280002"/>
              <a:gd name="connsiteX83" fmla="*/ 1037492 w 2559136"/>
              <a:gd name="connsiteY83" fmla="*/ 439330 h 2280002"/>
              <a:gd name="connsiteX84" fmla="*/ 1046284 w 2559136"/>
              <a:gd name="connsiteY84" fmla="*/ 465707 h 2280002"/>
              <a:gd name="connsiteX85" fmla="*/ 1063869 w 2559136"/>
              <a:gd name="connsiteY85" fmla="*/ 615177 h 2280002"/>
              <a:gd name="connsiteX86" fmla="*/ 1081453 w 2559136"/>
              <a:gd name="connsiteY86" fmla="*/ 914115 h 2280002"/>
              <a:gd name="connsiteX87" fmla="*/ 1090246 w 2559136"/>
              <a:gd name="connsiteY87" fmla="*/ 966869 h 2280002"/>
              <a:gd name="connsiteX88" fmla="*/ 1107830 w 2559136"/>
              <a:gd name="connsiteY88" fmla="*/ 922907 h 2280002"/>
              <a:gd name="connsiteX89" fmla="*/ 1125415 w 2559136"/>
              <a:gd name="connsiteY89" fmla="*/ 852569 h 2280002"/>
              <a:gd name="connsiteX90" fmla="*/ 1134207 w 2559136"/>
              <a:gd name="connsiteY90" fmla="*/ 817400 h 2280002"/>
              <a:gd name="connsiteX91" fmla="*/ 1151792 w 2559136"/>
              <a:gd name="connsiteY91" fmla="*/ 366061 h 2280002"/>
              <a:gd name="connsiteX92" fmla="*/ 1169377 w 2559136"/>
              <a:gd name="connsiteY92" fmla="*/ 958077 h 2280002"/>
              <a:gd name="connsiteX93" fmla="*/ 1178169 w 2559136"/>
              <a:gd name="connsiteY93" fmla="*/ 1089961 h 2280002"/>
              <a:gd name="connsiteX94" fmla="*/ 1186961 w 2559136"/>
              <a:gd name="connsiteY94" fmla="*/ 1151507 h 2280002"/>
              <a:gd name="connsiteX95" fmla="*/ 1204546 w 2559136"/>
              <a:gd name="connsiteY95" fmla="*/ 1274600 h 2280002"/>
              <a:gd name="connsiteX96" fmla="*/ 1239715 w 2559136"/>
              <a:gd name="connsiteY96" fmla="*/ 1787484 h 2280002"/>
              <a:gd name="connsiteX97" fmla="*/ 1257300 w 2559136"/>
              <a:gd name="connsiteY97" fmla="*/ 1257015 h 2280002"/>
              <a:gd name="connsiteX98" fmla="*/ 1301261 w 2559136"/>
              <a:gd name="connsiteY98" fmla="*/ 1213054 h 2280002"/>
              <a:gd name="connsiteX99" fmla="*/ 1318846 w 2559136"/>
              <a:gd name="connsiteY99" fmla="*/ 1292184 h 2280002"/>
              <a:gd name="connsiteX100" fmla="*/ 1310053 w 2559136"/>
              <a:gd name="connsiteY100" fmla="*/ 1503200 h 2280002"/>
              <a:gd name="connsiteX101" fmla="*/ 1318846 w 2559136"/>
              <a:gd name="connsiteY101" fmla="*/ 1336146 h 2280002"/>
              <a:gd name="connsiteX102" fmla="*/ 1327638 w 2559136"/>
              <a:gd name="connsiteY102" fmla="*/ 1107546 h 2280002"/>
              <a:gd name="connsiteX103" fmla="*/ 1362807 w 2559136"/>
              <a:gd name="connsiteY103" fmla="*/ 966869 h 2280002"/>
              <a:gd name="connsiteX104" fmla="*/ 1380392 w 2559136"/>
              <a:gd name="connsiteY104" fmla="*/ 398300 h 2280002"/>
              <a:gd name="connsiteX105" fmla="*/ 1389184 w 2559136"/>
              <a:gd name="connsiteY105" fmla="*/ 720684 h 2280002"/>
              <a:gd name="connsiteX106" fmla="*/ 1406769 w 2559136"/>
              <a:gd name="connsiteY106" fmla="*/ 755854 h 2280002"/>
              <a:gd name="connsiteX107" fmla="*/ 1415561 w 2559136"/>
              <a:gd name="connsiteY107" fmla="*/ 852569 h 2280002"/>
              <a:gd name="connsiteX108" fmla="*/ 1406769 w 2559136"/>
              <a:gd name="connsiteY108" fmla="*/ 1046000 h 2280002"/>
              <a:gd name="connsiteX109" fmla="*/ 1424353 w 2559136"/>
              <a:gd name="connsiteY109" fmla="*/ 1318561 h 2280002"/>
              <a:gd name="connsiteX110" fmla="*/ 1433146 w 2559136"/>
              <a:gd name="connsiteY110" fmla="*/ 1380107 h 2280002"/>
              <a:gd name="connsiteX111" fmla="*/ 1441938 w 2559136"/>
              <a:gd name="connsiteY111" fmla="*/ 1432861 h 2280002"/>
              <a:gd name="connsiteX112" fmla="*/ 1450730 w 2559136"/>
              <a:gd name="connsiteY112" fmla="*/ 1362523 h 2280002"/>
              <a:gd name="connsiteX113" fmla="*/ 1477107 w 2559136"/>
              <a:gd name="connsiteY113" fmla="*/ 1239430 h 2280002"/>
              <a:gd name="connsiteX114" fmla="*/ 1512277 w 2559136"/>
              <a:gd name="connsiteY114" fmla="*/ 993246 h 2280002"/>
              <a:gd name="connsiteX115" fmla="*/ 1547446 w 2559136"/>
              <a:gd name="connsiteY115" fmla="*/ 738269 h 2280002"/>
              <a:gd name="connsiteX116" fmla="*/ 1556238 w 2559136"/>
              <a:gd name="connsiteY116" fmla="*/ 685515 h 2280002"/>
              <a:gd name="connsiteX117" fmla="*/ 1565030 w 2559136"/>
              <a:gd name="connsiteY117" fmla="*/ 720684 h 2280002"/>
              <a:gd name="connsiteX118" fmla="*/ 1573823 w 2559136"/>
              <a:gd name="connsiteY118" fmla="*/ 1362523 h 2280002"/>
              <a:gd name="connsiteX119" fmla="*/ 1591407 w 2559136"/>
              <a:gd name="connsiteY119" fmla="*/ 1292184 h 2280002"/>
              <a:gd name="connsiteX120" fmla="*/ 1608992 w 2559136"/>
              <a:gd name="connsiteY120" fmla="*/ 1221846 h 2280002"/>
              <a:gd name="connsiteX121" fmla="*/ 1617784 w 2559136"/>
              <a:gd name="connsiteY121" fmla="*/ 1177884 h 2280002"/>
              <a:gd name="connsiteX122" fmla="*/ 1644161 w 2559136"/>
              <a:gd name="connsiteY122" fmla="*/ 1169092 h 2280002"/>
              <a:gd name="connsiteX123" fmla="*/ 1652953 w 2559136"/>
              <a:gd name="connsiteY123" fmla="*/ 1142715 h 2280002"/>
              <a:gd name="connsiteX124" fmla="*/ 1688123 w 2559136"/>
              <a:gd name="connsiteY124" fmla="*/ 1081169 h 2280002"/>
              <a:gd name="connsiteX125" fmla="*/ 1688123 w 2559136"/>
              <a:gd name="connsiteY125" fmla="*/ 1353730 h 2280002"/>
              <a:gd name="connsiteX126" fmla="*/ 1705707 w 2559136"/>
              <a:gd name="connsiteY126" fmla="*/ 1635084 h 2280002"/>
              <a:gd name="connsiteX127" fmla="*/ 1714500 w 2559136"/>
              <a:gd name="connsiteY127" fmla="*/ 1670254 h 2280002"/>
              <a:gd name="connsiteX128" fmla="*/ 1758461 w 2559136"/>
              <a:gd name="connsiteY128" fmla="*/ 1503200 h 2280002"/>
              <a:gd name="connsiteX129" fmla="*/ 1767253 w 2559136"/>
              <a:gd name="connsiteY129" fmla="*/ 1476823 h 2280002"/>
              <a:gd name="connsiteX130" fmla="*/ 1776046 w 2559136"/>
              <a:gd name="connsiteY130" fmla="*/ 1441654 h 2280002"/>
              <a:gd name="connsiteX131" fmla="*/ 1793630 w 2559136"/>
              <a:gd name="connsiteY131" fmla="*/ 1248223 h 2280002"/>
              <a:gd name="connsiteX132" fmla="*/ 1811215 w 2559136"/>
              <a:gd name="connsiteY132" fmla="*/ 1213054 h 2280002"/>
              <a:gd name="connsiteX133" fmla="*/ 1820007 w 2559136"/>
              <a:gd name="connsiteY133" fmla="*/ 1503200 h 2280002"/>
              <a:gd name="connsiteX134" fmla="*/ 1820007 w 2559136"/>
              <a:gd name="connsiteY134" fmla="*/ 1881269 h 2280002"/>
              <a:gd name="connsiteX135" fmla="*/ 1828800 w 2559136"/>
              <a:gd name="connsiteY135" fmla="*/ 1916438 h 2280002"/>
              <a:gd name="connsiteX136" fmla="*/ 1837592 w 2559136"/>
              <a:gd name="connsiteY136" fmla="*/ 1828515 h 2280002"/>
              <a:gd name="connsiteX137" fmla="*/ 1855177 w 2559136"/>
              <a:gd name="connsiteY137" fmla="*/ 1723007 h 2280002"/>
              <a:gd name="connsiteX138" fmla="*/ 1863969 w 2559136"/>
              <a:gd name="connsiteY138" fmla="*/ 1643877 h 2280002"/>
              <a:gd name="connsiteX139" fmla="*/ 1872761 w 2559136"/>
              <a:gd name="connsiteY139" fmla="*/ 1468030 h 2280002"/>
              <a:gd name="connsiteX140" fmla="*/ 1881553 w 2559136"/>
              <a:gd name="connsiteY140" fmla="*/ 1441654 h 2280002"/>
              <a:gd name="connsiteX141" fmla="*/ 1899138 w 2559136"/>
              <a:gd name="connsiteY141" fmla="*/ 1344938 h 2280002"/>
              <a:gd name="connsiteX142" fmla="*/ 1916723 w 2559136"/>
              <a:gd name="connsiteY142" fmla="*/ 1731800 h 2280002"/>
              <a:gd name="connsiteX143" fmla="*/ 1925515 w 2559136"/>
              <a:gd name="connsiteY143" fmla="*/ 1802138 h 2280002"/>
              <a:gd name="connsiteX144" fmla="*/ 1934307 w 2559136"/>
              <a:gd name="connsiteY144" fmla="*/ 1714215 h 2280002"/>
              <a:gd name="connsiteX145" fmla="*/ 1943100 w 2559136"/>
              <a:gd name="connsiteY145" fmla="*/ 1591123 h 2280002"/>
              <a:gd name="connsiteX146" fmla="*/ 1951892 w 2559136"/>
              <a:gd name="connsiteY146" fmla="*/ 1529577 h 2280002"/>
              <a:gd name="connsiteX147" fmla="*/ 1969477 w 2559136"/>
              <a:gd name="connsiteY147" fmla="*/ 1564746 h 2280002"/>
              <a:gd name="connsiteX148" fmla="*/ 1987061 w 2559136"/>
              <a:gd name="connsiteY148" fmla="*/ 1802138 h 2280002"/>
              <a:gd name="connsiteX149" fmla="*/ 2013438 w 2559136"/>
              <a:gd name="connsiteY149" fmla="*/ 1696630 h 2280002"/>
              <a:gd name="connsiteX150" fmla="*/ 2022230 w 2559136"/>
              <a:gd name="connsiteY150" fmla="*/ 1670254 h 2280002"/>
              <a:gd name="connsiteX151" fmla="*/ 2039815 w 2559136"/>
              <a:gd name="connsiteY151" fmla="*/ 1608707 h 2280002"/>
              <a:gd name="connsiteX152" fmla="*/ 2057400 w 2559136"/>
              <a:gd name="connsiteY152" fmla="*/ 1687838 h 2280002"/>
              <a:gd name="connsiteX153" fmla="*/ 2074984 w 2559136"/>
              <a:gd name="connsiteY153" fmla="*/ 1810930 h 2280002"/>
              <a:gd name="connsiteX154" fmla="*/ 2083777 w 2559136"/>
              <a:gd name="connsiteY154" fmla="*/ 1881269 h 2280002"/>
              <a:gd name="connsiteX155" fmla="*/ 2092569 w 2559136"/>
              <a:gd name="connsiteY155" fmla="*/ 1837307 h 2280002"/>
              <a:gd name="connsiteX156" fmla="*/ 2101361 w 2559136"/>
              <a:gd name="connsiteY156" fmla="*/ 1810930 h 2280002"/>
              <a:gd name="connsiteX157" fmla="*/ 2127738 w 2559136"/>
              <a:gd name="connsiteY157" fmla="*/ 1670254 h 2280002"/>
              <a:gd name="connsiteX158" fmla="*/ 2136530 w 2559136"/>
              <a:gd name="connsiteY158" fmla="*/ 1582330 h 2280002"/>
              <a:gd name="connsiteX159" fmla="*/ 2145323 w 2559136"/>
              <a:gd name="connsiteY159" fmla="*/ 1503200 h 2280002"/>
              <a:gd name="connsiteX160" fmla="*/ 2154115 w 2559136"/>
              <a:gd name="connsiteY160" fmla="*/ 1406484 h 2280002"/>
              <a:gd name="connsiteX161" fmla="*/ 2171700 w 2559136"/>
              <a:gd name="connsiteY161" fmla="*/ 1353730 h 2280002"/>
              <a:gd name="connsiteX162" fmla="*/ 2180492 w 2559136"/>
              <a:gd name="connsiteY162" fmla="*/ 1415277 h 2280002"/>
              <a:gd name="connsiteX163" fmla="*/ 2189284 w 2559136"/>
              <a:gd name="connsiteY163" fmla="*/ 1468030 h 2280002"/>
              <a:gd name="connsiteX164" fmla="*/ 2198077 w 2559136"/>
              <a:gd name="connsiteY164" fmla="*/ 1599915 h 2280002"/>
              <a:gd name="connsiteX165" fmla="*/ 2206869 w 2559136"/>
              <a:gd name="connsiteY165" fmla="*/ 1679046 h 2280002"/>
              <a:gd name="connsiteX166" fmla="*/ 2224453 w 2559136"/>
              <a:gd name="connsiteY166" fmla="*/ 1810930 h 2280002"/>
              <a:gd name="connsiteX167" fmla="*/ 2242038 w 2559136"/>
              <a:gd name="connsiteY167" fmla="*/ 1758177 h 2280002"/>
              <a:gd name="connsiteX168" fmla="*/ 2259623 w 2559136"/>
              <a:gd name="connsiteY168" fmla="*/ 1705423 h 2280002"/>
              <a:gd name="connsiteX169" fmla="*/ 2268415 w 2559136"/>
              <a:gd name="connsiteY169" fmla="*/ 1635084 h 2280002"/>
              <a:gd name="connsiteX170" fmla="*/ 2294792 w 2559136"/>
              <a:gd name="connsiteY170" fmla="*/ 1582330 h 2280002"/>
              <a:gd name="connsiteX171" fmla="*/ 2303584 w 2559136"/>
              <a:gd name="connsiteY171" fmla="*/ 1529577 h 2280002"/>
              <a:gd name="connsiteX172" fmla="*/ 2321169 w 2559136"/>
              <a:gd name="connsiteY172" fmla="*/ 1468030 h 2280002"/>
              <a:gd name="connsiteX173" fmla="*/ 2329961 w 2559136"/>
              <a:gd name="connsiteY173" fmla="*/ 1397692 h 2280002"/>
              <a:gd name="connsiteX174" fmla="*/ 2347546 w 2559136"/>
              <a:gd name="connsiteY174" fmla="*/ 1344938 h 2280002"/>
              <a:gd name="connsiteX175" fmla="*/ 2365130 w 2559136"/>
              <a:gd name="connsiteY175" fmla="*/ 1591123 h 2280002"/>
              <a:gd name="connsiteX176" fmla="*/ 2382715 w 2559136"/>
              <a:gd name="connsiteY176" fmla="*/ 1670254 h 2280002"/>
              <a:gd name="connsiteX177" fmla="*/ 2391507 w 2559136"/>
              <a:gd name="connsiteY177" fmla="*/ 1758177 h 2280002"/>
              <a:gd name="connsiteX178" fmla="*/ 2400300 w 2559136"/>
              <a:gd name="connsiteY178" fmla="*/ 1810930 h 2280002"/>
              <a:gd name="connsiteX179" fmla="*/ 2426677 w 2559136"/>
              <a:gd name="connsiteY179" fmla="*/ 1775761 h 2280002"/>
              <a:gd name="connsiteX180" fmla="*/ 2435469 w 2559136"/>
              <a:gd name="connsiteY180" fmla="*/ 1749384 h 2280002"/>
              <a:gd name="connsiteX181" fmla="*/ 2453053 w 2559136"/>
              <a:gd name="connsiteY181" fmla="*/ 1723007 h 2280002"/>
              <a:gd name="connsiteX182" fmla="*/ 2461846 w 2559136"/>
              <a:gd name="connsiteY182" fmla="*/ 1635084 h 2280002"/>
              <a:gd name="connsiteX183" fmla="*/ 2470638 w 2559136"/>
              <a:gd name="connsiteY183" fmla="*/ 1599915 h 2280002"/>
              <a:gd name="connsiteX184" fmla="*/ 2479430 w 2559136"/>
              <a:gd name="connsiteY184" fmla="*/ 1547161 h 2280002"/>
              <a:gd name="connsiteX185" fmla="*/ 2488223 w 2559136"/>
              <a:gd name="connsiteY185" fmla="*/ 1503200 h 2280002"/>
              <a:gd name="connsiteX186" fmla="*/ 2497015 w 2559136"/>
              <a:gd name="connsiteY186" fmla="*/ 1406484 h 2280002"/>
              <a:gd name="connsiteX187" fmla="*/ 2514600 w 2559136"/>
              <a:gd name="connsiteY187" fmla="*/ 1679046 h 2280002"/>
              <a:gd name="connsiteX188" fmla="*/ 2523392 w 2559136"/>
              <a:gd name="connsiteY188" fmla="*/ 1881269 h 2280002"/>
              <a:gd name="connsiteX189" fmla="*/ 2532184 w 2559136"/>
              <a:gd name="connsiteY189" fmla="*/ 1854892 h 2280002"/>
              <a:gd name="connsiteX190" fmla="*/ 2549769 w 2559136"/>
              <a:gd name="connsiteY190" fmla="*/ 1828515 h 2280002"/>
              <a:gd name="connsiteX191" fmla="*/ 2558561 w 2559136"/>
              <a:gd name="connsiteY191" fmla="*/ 1775761 h 2280002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16702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1344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2013438 w 2559136"/>
              <a:gd name="connsiteY149" fmla="*/ 1696630 h 2301065"/>
              <a:gd name="connsiteX150" fmla="*/ 2022230 w 2559136"/>
              <a:gd name="connsiteY150" fmla="*/ 1670254 h 2301065"/>
              <a:gd name="connsiteX151" fmla="*/ 2039815 w 2559136"/>
              <a:gd name="connsiteY151" fmla="*/ 1608707 h 2301065"/>
              <a:gd name="connsiteX152" fmla="*/ 2057400 w 2559136"/>
              <a:gd name="connsiteY152" fmla="*/ 1687838 h 2301065"/>
              <a:gd name="connsiteX153" fmla="*/ 2074984 w 2559136"/>
              <a:gd name="connsiteY153" fmla="*/ 1810930 h 2301065"/>
              <a:gd name="connsiteX154" fmla="*/ 2083777 w 2559136"/>
              <a:gd name="connsiteY154" fmla="*/ 1881269 h 2301065"/>
              <a:gd name="connsiteX155" fmla="*/ 2092569 w 2559136"/>
              <a:gd name="connsiteY155" fmla="*/ 1837307 h 2301065"/>
              <a:gd name="connsiteX156" fmla="*/ 2101361 w 2559136"/>
              <a:gd name="connsiteY156" fmla="*/ 1810930 h 2301065"/>
              <a:gd name="connsiteX157" fmla="*/ 2127738 w 2559136"/>
              <a:gd name="connsiteY157" fmla="*/ 1670254 h 2301065"/>
              <a:gd name="connsiteX158" fmla="*/ 2136530 w 2559136"/>
              <a:gd name="connsiteY158" fmla="*/ 1582330 h 2301065"/>
              <a:gd name="connsiteX159" fmla="*/ 2145323 w 2559136"/>
              <a:gd name="connsiteY159" fmla="*/ 1503200 h 2301065"/>
              <a:gd name="connsiteX160" fmla="*/ 2154115 w 2559136"/>
              <a:gd name="connsiteY160" fmla="*/ 1406484 h 2301065"/>
              <a:gd name="connsiteX161" fmla="*/ 2171700 w 2559136"/>
              <a:gd name="connsiteY161" fmla="*/ 1353730 h 2301065"/>
              <a:gd name="connsiteX162" fmla="*/ 2180492 w 2559136"/>
              <a:gd name="connsiteY162" fmla="*/ 1415277 h 2301065"/>
              <a:gd name="connsiteX163" fmla="*/ 2189284 w 2559136"/>
              <a:gd name="connsiteY163" fmla="*/ 1468030 h 2301065"/>
              <a:gd name="connsiteX164" fmla="*/ 2198077 w 2559136"/>
              <a:gd name="connsiteY164" fmla="*/ 1599915 h 2301065"/>
              <a:gd name="connsiteX165" fmla="*/ 2206869 w 2559136"/>
              <a:gd name="connsiteY165" fmla="*/ 1679046 h 2301065"/>
              <a:gd name="connsiteX166" fmla="*/ 2224453 w 2559136"/>
              <a:gd name="connsiteY166" fmla="*/ 1810930 h 2301065"/>
              <a:gd name="connsiteX167" fmla="*/ 2242038 w 2559136"/>
              <a:gd name="connsiteY167" fmla="*/ 1758177 h 2301065"/>
              <a:gd name="connsiteX168" fmla="*/ 2259623 w 2559136"/>
              <a:gd name="connsiteY168" fmla="*/ 1705423 h 2301065"/>
              <a:gd name="connsiteX169" fmla="*/ 2268415 w 2559136"/>
              <a:gd name="connsiteY169" fmla="*/ 1635084 h 2301065"/>
              <a:gd name="connsiteX170" fmla="*/ 2294792 w 2559136"/>
              <a:gd name="connsiteY170" fmla="*/ 1582330 h 2301065"/>
              <a:gd name="connsiteX171" fmla="*/ 2303584 w 2559136"/>
              <a:gd name="connsiteY171" fmla="*/ 1529577 h 2301065"/>
              <a:gd name="connsiteX172" fmla="*/ 2321169 w 2559136"/>
              <a:gd name="connsiteY172" fmla="*/ 1468030 h 2301065"/>
              <a:gd name="connsiteX173" fmla="*/ 2329961 w 2559136"/>
              <a:gd name="connsiteY173" fmla="*/ 1397692 h 2301065"/>
              <a:gd name="connsiteX174" fmla="*/ 2347546 w 2559136"/>
              <a:gd name="connsiteY174" fmla="*/ 1344938 h 2301065"/>
              <a:gd name="connsiteX175" fmla="*/ 2365130 w 2559136"/>
              <a:gd name="connsiteY175" fmla="*/ 1591123 h 2301065"/>
              <a:gd name="connsiteX176" fmla="*/ 2382715 w 2559136"/>
              <a:gd name="connsiteY176" fmla="*/ 1670254 h 2301065"/>
              <a:gd name="connsiteX177" fmla="*/ 2391507 w 2559136"/>
              <a:gd name="connsiteY177" fmla="*/ 1758177 h 2301065"/>
              <a:gd name="connsiteX178" fmla="*/ 2400300 w 2559136"/>
              <a:gd name="connsiteY178" fmla="*/ 1810930 h 2301065"/>
              <a:gd name="connsiteX179" fmla="*/ 2426677 w 2559136"/>
              <a:gd name="connsiteY179" fmla="*/ 1775761 h 2301065"/>
              <a:gd name="connsiteX180" fmla="*/ 2435469 w 2559136"/>
              <a:gd name="connsiteY180" fmla="*/ 1749384 h 2301065"/>
              <a:gd name="connsiteX181" fmla="*/ 2453053 w 2559136"/>
              <a:gd name="connsiteY181" fmla="*/ 1723007 h 2301065"/>
              <a:gd name="connsiteX182" fmla="*/ 2461846 w 2559136"/>
              <a:gd name="connsiteY182" fmla="*/ 1635084 h 2301065"/>
              <a:gd name="connsiteX183" fmla="*/ 2470638 w 2559136"/>
              <a:gd name="connsiteY183" fmla="*/ 1599915 h 2301065"/>
              <a:gd name="connsiteX184" fmla="*/ 2479430 w 2559136"/>
              <a:gd name="connsiteY184" fmla="*/ 1547161 h 2301065"/>
              <a:gd name="connsiteX185" fmla="*/ 2488223 w 2559136"/>
              <a:gd name="connsiteY185" fmla="*/ 1503200 h 2301065"/>
              <a:gd name="connsiteX186" fmla="*/ 2497015 w 2559136"/>
              <a:gd name="connsiteY186" fmla="*/ 1406484 h 2301065"/>
              <a:gd name="connsiteX187" fmla="*/ 2514600 w 2559136"/>
              <a:gd name="connsiteY187" fmla="*/ 1679046 h 2301065"/>
              <a:gd name="connsiteX188" fmla="*/ 2523392 w 2559136"/>
              <a:gd name="connsiteY188" fmla="*/ 1881269 h 2301065"/>
              <a:gd name="connsiteX189" fmla="*/ 2532184 w 2559136"/>
              <a:gd name="connsiteY189" fmla="*/ 1854892 h 2301065"/>
              <a:gd name="connsiteX190" fmla="*/ 2549769 w 2559136"/>
              <a:gd name="connsiteY190" fmla="*/ 1828515 h 2301065"/>
              <a:gd name="connsiteX191" fmla="*/ 2558561 w 2559136"/>
              <a:gd name="connsiteY191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1344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2013438 w 2559136"/>
              <a:gd name="connsiteY149" fmla="*/ 1696630 h 2301065"/>
              <a:gd name="connsiteX150" fmla="*/ 2022230 w 2559136"/>
              <a:gd name="connsiteY150" fmla="*/ 1670254 h 2301065"/>
              <a:gd name="connsiteX151" fmla="*/ 2039815 w 2559136"/>
              <a:gd name="connsiteY151" fmla="*/ 1608707 h 2301065"/>
              <a:gd name="connsiteX152" fmla="*/ 2057400 w 2559136"/>
              <a:gd name="connsiteY152" fmla="*/ 1687838 h 2301065"/>
              <a:gd name="connsiteX153" fmla="*/ 2074984 w 2559136"/>
              <a:gd name="connsiteY153" fmla="*/ 1810930 h 2301065"/>
              <a:gd name="connsiteX154" fmla="*/ 2083777 w 2559136"/>
              <a:gd name="connsiteY154" fmla="*/ 1881269 h 2301065"/>
              <a:gd name="connsiteX155" fmla="*/ 2092569 w 2559136"/>
              <a:gd name="connsiteY155" fmla="*/ 1837307 h 2301065"/>
              <a:gd name="connsiteX156" fmla="*/ 2101361 w 2559136"/>
              <a:gd name="connsiteY156" fmla="*/ 1810930 h 2301065"/>
              <a:gd name="connsiteX157" fmla="*/ 2127738 w 2559136"/>
              <a:gd name="connsiteY157" fmla="*/ 1670254 h 2301065"/>
              <a:gd name="connsiteX158" fmla="*/ 2136530 w 2559136"/>
              <a:gd name="connsiteY158" fmla="*/ 1582330 h 2301065"/>
              <a:gd name="connsiteX159" fmla="*/ 2145323 w 2559136"/>
              <a:gd name="connsiteY159" fmla="*/ 1503200 h 2301065"/>
              <a:gd name="connsiteX160" fmla="*/ 2154115 w 2559136"/>
              <a:gd name="connsiteY160" fmla="*/ 1406484 h 2301065"/>
              <a:gd name="connsiteX161" fmla="*/ 2171700 w 2559136"/>
              <a:gd name="connsiteY161" fmla="*/ 1353730 h 2301065"/>
              <a:gd name="connsiteX162" fmla="*/ 2180492 w 2559136"/>
              <a:gd name="connsiteY162" fmla="*/ 1415277 h 2301065"/>
              <a:gd name="connsiteX163" fmla="*/ 2189284 w 2559136"/>
              <a:gd name="connsiteY163" fmla="*/ 1468030 h 2301065"/>
              <a:gd name="connsiteX164" fmla="*/ 2198077 w 2559136"/>
              <a:gd name="connsiteY164" fmla="*/ 1599915 h 2301065"/>
              <a:gd name="connsiteX165" fmla="*/ 2206869 w 2559136"/>
              <a:gd name="connsiteY165" fmla="*/ 1679046 h 2301065"/>
              <a:gd name="connsiteX166" fmla="*/ 2224453 w 2559136"/>
              <a:gd name="connsiteY166" fmla="*/ 1810930 h 2301065"/>
              <a:gd name="connsiteX167" fmla="*/ 2242038 w 2559136"/>
              <a:gd name="connsiteY167" fmla="*/ 1758177 h 2301065"/>
              <a:gd name="connsiteX168" fmla="*/ 2259623 w 2559136"/>
              <a:gd name="connsiteY168" fmla="*/ 1705423 h 2301065"/>
              <a:gd name="connsiteX169" fmla="*/ 2268415 w 2559136"/>
              <a:gd name="connsiteY169" fmla="*/ 1635084 h 2301065"/>
              <a:gd name="connsiteX170" fmla="*/ 2294792 w 2559136"/>
              <a:gd name="connsiteY170" fmla="*/ 1582330 h 2301065"/>
              <a:gd name="connsiteX171" fmla="*/ 2303584 w 2559136"/>
              <a:gd name="connsiteY171" fmla="*/ 1529577 h 2301065"/>
              <a:gd name="connsiteX172" fmla="*/ 2321169 w 2559136"/>
              <a:gd name="connsiteY172" fmla="*/ 1468030 h 2301065"/>
              <a:gd name="connsiteX173" fmla="*/ 2329961 w 2559136"/>
              <a:gd name="connsiteY173" fmla="*/ 1397692 h 2301065"/>
              <a:gd name="connsiteX174" fmla="*/ 2347546 w 2559136"/>
              <a:gd name="connsiteY174" fmla="*/ 1344938 h 2301065"/>
              <a:gd name="connsiteX175" fmla="*/ 2365130 w 2559136"/>
              <a:gd name="connsiteY175" fmla="*/ 1591123 h 2301065"/>
              <a:gd name="connsiteX176" fmla="*/ 2382715 w 2559136"/>
              <a:gd name="connsiteY176" fmla="*/ 1670254 h 2301065"/>
              <a:gd name="connsiteX177" fmla="*/ 2391507 w 2559136"/>
              <a:gd name="connsiteY177" fmla="*/ 1758177 h 2301065"/>
              <a:gd name="connsiteX178" fmla="*/ 2400300 w 2559136"/>
              <a:gd name="connsiteY178" fmla="*/ 1810930 h 2301065"/>
              <a:gd name="connsiteX179" fmla="*/ 2426677 w 2559136"/>
              <a:gd name="connsiteY179" fmla="*/ 1775761 h 2301065"/>
              <a:gd name="connsiteX180" fmla="*/ 2435469 w 2559136"/>
              <a:gd name="connsiteY180" fmla="*/ 1749384 h 2301065"/>
              <a:gd name="connsiteX181" fmla="*/ 2453053 w 2559136"/>
              <a:gd name="connsiteY181" fmla="*/ 1723007 h 2301065"/>
              <a:gd name="connsiteX182" fmla="*/ 2461846 w 2559136"/>
              <a:gd name="connsiteY182" fmla="*/ 1635084 h 2301065"/>
              <a:gd name="connsiteX183" fmla="*/ 2470638 w 2559136"/>
              <a:gd name="connsiteY183" fmla="*/ 1599915 h 2301065"/>
              <a:gd name="connsiteX184" fmla="*/ 2479430 w 2559136"/>
              <a:gd name="connsiteY184" fmla="*/ 1547161 h 2301065"/>
              <a:gd name="connsiteX185" fmla="*/ 2488223 w 2559136"/>
              <a:gd name="connsiteY185" fmla="*/ 1503200 h 2301065"/>
              <a:gd name="connsiteX186" fmla="*/ 2497015 w 2559136"/>
              <a:gd name="connsiteY186" fmla="*/ 1406484 h 2301065"/>
              <a:gd name="connsiteX187" fmla="*/ 2514600 w 2559136"/>
              <a:gd name="connsiteY187" fmla="*/ 1679046 h 2301065"/>
              <a:gd name="connsiteX188" fmla="*/ 2523392 w 2559136"/>
              <a:gd name="connsiteY188" fmla="*/ 1881269 h 2301065"/>
              <a:gd name="connsiteX189" fmla="*/ 2532184 w 2559136"/>
              <a:gd name="connsiteY189" fmla="*/ 1854892 h 2301065"/>
              <a:gd name="connsiteX190" fmla="*/ 2549769 w 2559136"/>
              <a:gd name="connsiteY190" fmla="*/ 1828515 h 2301065"/>
              <a:gd name="connsiteX191" fmla="*/ 2558561 w 2559136"/>
              <a:gd name="connsiteY191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1344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18373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2 w 2559136"/>
              <a:gd name="connsiteY163" fmla="*/ 1415277 h 2301065"/>
              <a:gd name="connsiteX164" fmla="*/ 2189284 w 2559136"/>
              <a:gd name="connsiteY164" fmla="*/ 1468030 h 2301065"/>
              <a:gd name="connsiteX165" fmla="*/ 2198077 w 2559136"/>
              <a:gd name="connsiteY165" fmla="*/ 1599915 h 2301065"/>
              <a:gd name="connsiteX166" fmla="*/ 2206869 w 2559136"/>
              <a:gd name="connsiteY166" fmla="*/ 1679046 h 2301065"/>
              <a:gd name="connsiteX167" fmla="*/ 2224453 w 2559136"/>
              <a:gd name="connsiteY167" fmla="*/ 1810930 h 2301065"/>
              <a:gd name="connsiteX168" fmla="*/ 2242038 w 2559136"/>
              <a:gd name="connsiteY168" fmla="*/ 1758177 h 2301065"/>
              <a:gd name="connsiteX169" fmla="*/ 2259623 w 2559136"/>
              <a:gd name="connsiteY169" fmla="*/ 1705423 h 2301065"/>
              <a:gd name="connsiteX170" fmla="*/ 2268415 w 2559136"/>
              <a:gd name="connsiteY170" fmla="*/ 1635084 h 2301065"/>
              <a:gd name="connsiteX171" fmla="*/ 2294792 w 2559136"/>
              <a:gd name="connsiteY171" fmla="*/ 1582330 h 2301065"/>
              <a:gd name="connsiteX172" fmla="*/ 2303584 w 2559136"/>
              <a:gd name="connsiteY172" fmla="*/ 1529577 h 2301065"/>
              <a:gd name="connsiteX173" fmla="*/ 2321169 w 2559136"/>
              <a:gd name="connsiteY173" fmla="*/ 1468030 h 2301065"/>
              <a:gd name="connsiteX174" fmla="*/ 2329961 w 2559136"/>
              <a:gd name="connsiteY174" fmla="*/ 1397692 h 2301065"/>
              <a:gd name="connsiteX175" fmla="*/ 2347546 w 2559136"/>
              <a:gd name="connsiteY175" fmla="*/ 1344938 h 2301065"/>
              <a:gd name="connsiteX176" fmla="*/ 2365130 w 2559136"/>
              <a:gd name="connsiteY176" fmla="*/ 1591123 h 2301065"/>
              <a:gd name="connsiteX177" fmla="*/ 2382715 w 2559136"/>
              <a:gd name="connsiteY177" fmla="*/ 1670254 h 2301065"/>
              <a:gd name="connsiteX178" fmla="*/ 2391507 w 2559136"/>
              <a:gd name="connsiteY178" fmla="*/ 1758177 h 2301065"/>
              <a:gd name="connsiteX179" fmla="*/ 2400300 w 2559136"/>
              <a:gd name="connsiteY179" fmla="*/ 1810930 h 2301065"/>
              <a:gd name="connsiteX180" fmla="*/ 2426677 w 2559136"/>
              <a:gd name="connsiteY180" fmla="*/ 1775761 h 2301065"/>
              <a:gd name="connsiteX181" fmla="*/ 2435469 w 2559136"/>
              <a:gd name="connsiteY181" fmla="*/ 1749384 h 2301065"/>
              <a:gd name="connsiteX182" fmla="*/ 2453053 w 2559136"/>
              <a:gd name="connsiteY182" fmla="*/ 1723007 h 2301065"/>
              <a:gd name="connsiteX183" fmla="*/ 2461846 w 2559136"/>
              <a:gd name="connsiteY183" fmla="*/ 1635084 h 2301065"/>
              <a:gd name="connsiteX184" fmla="*/ 2470638 w 2559136"/>
              <a:gd name="connsiteY184" fmla="*/ 1599915 h 2301065"/>
              <a:gd name="connsiteX185" fmla="*/ 2479430 w 2559136"/>
              <a:gd name="connsiteY185" fmla="*/ 1547161 h 2301065"/>
              <a:gd name="connsiteX186" fmla="*/ 2488223 w 2559136"/>
              <a:gd name="connsiteY186" fmla="*/ 1503200 h 2301065"/>
              <a:gd name="connsiteX187" fmla="*/ 2497015 w 2559136"/>
              <a:gd name="connsiteY187" fmla="*/ 1406484 h 2301065"/>
              <a:gd name="connsiteX188" fmla="*/ 2514600 w 2559136"/>
              <a:gd name="connsiteY188" fmla="*/ 1679046 h 2301065"/>
              <a:gd name="connsiteX189" fmla="*/ 2523392 w 2559136"/>
              <a:gd name="connsiteY189" fmla="*/ 1881269 h 2301065"/>
              <a:gd name="connsiteX190" fmla="*/ 2532184 w 2559136"/>
              <a:gd name="connsiteY190" fmla="*/ 1854892 h 2301065"/>
              <a:gd name="connsiteX191" fmla="*/ 2549769 w 2559136"/>
              <a:gd name="connsiteY191" fmla="*/ 1828515 h 2301065"/>
              <a:gd name="connsiteX192" fmla="*/ 2558561 w 2559136"/>
              <a:gd name="connsiteY192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1344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2 w 2559136"/>
              <a:gd name="connsiteY163" fmla="*/ 1415277 h 2301065"/>
              <a:gd name="connsiteX164" fmla="*/ 2189284 w 2559136"/>
              <a:gd name="connsiteY164" fmla="*/ 1468030 h 2301065"/>
              <a:gd name="connsiteX165" fmla="*/ 2198077 w 2559136"/>
              <a:gd name="connsiteY165" fmla="*/ 1599915 h 2301065"/>
              <a:gd name="connsiteX166" fmla="*/ 2206869 w 2559136"/>
              <a:gd name="connsiteY166" fmla="*/ 1679046 h 2301065"/>
              <a:gd name="connsiteX167" fmla="*/ 2224453 w 2559136"/>
              <a:gd name="connsiteY167" fmla="*/ 1810930 h 2301065"/>
              <a:gd name="connsiteX168" fmla="*/ 2242038 w 2559136"/>
              <a:gd name="connsiteY168" fmla="*/ 1758177 h 2301065"/>
              <a:gd name="connsiteX169" fmla="*/ 2259623 w 2559136"/>
              <a:gd name="connsiteY169" fmla="*/ 1705423 h 2301065"/>
              <a:gd name="connsiteX170" fmla="*/ 2268415 w 2559136"/>
              <a:gd name="connsiteY170" fmla="*/ 1635084 h 2301065"/>
              <a:gd name="connsiteX171" fmla="*/ 2294792 w 2559136"/>
              <a:gd name="connsiteY171" fmla="*/ 1582330 h 2301065"/>
              <a:gd name="connsiteX172" fmla="*/ 2303584 w 2559136"/>
              <a:gd name="connsiteY172" fmla="*/ 1529577 h 2301065"/>
              <a:gd name="connsiteX173" fmla="*/ 2321169 w 2559136"/>
              <a:gd name="connsiteY173" fmla="*/ 1468030 h 2301065"/>
              <a:gd name="connsiteX174" fmla="*/ 2329961 w 2559136"/>
              <a:gd name="connsiteY174" fmla="*/ 1397692 h 2301065"/>
              <a:gd name="connsiteX175" fmla="*/ 2347546 w 2559136"/>
              <a:gd name="connsiteY175" fmla="*/ 1344938 h 2301065"/>
              <a:gd name="connsiteX176" fmla="*/ 2365130 w 2559136"/>
              <a:gd name="connsiteY176" fmla="*/ 1591123 h 2301065"/>
              <a:gd name="connsiteX177" fmla="*/ 2382715 w 2559136"/>
              <a:gd name="connsiteY177" fmla="*/ 1670254 h 2301065"/>
              <a:gd name="connsiteX178" fmla="*/ 2391507 w 2559136"/>
              <a:gd name="connsiteY178" fmla="*/ 1758177 h 2301065"/>
              <a:gd name="connsiteX179" fmla="*/ 2400300 w 2559136"/>
              <a:gd name="connsiteY179" fmla="*/ 1810930 h 2301065"/>
              <a:gd name="connsiteX180" fmla="*/ 2426677 w 2559136"/>
              <a:gd name="connsiteY180" fmla="*/ 1775761 h 2301065"/>
              <a:gd name="connsiteX181" fmla="*/ 2435469 w 2559136"/>
              <a:gd name="connsiteY181" fmla="*/ 1749384 h 2301065"/>
              <a:gd name="connsiteX182" fmla="*/ 2453053 w 2559136"/>
              <a:gd name="connsiteY182" fmla="*/ 1723007 h 2301065"/>
              <a:gd name="connsiteX183" fmla="*/ 2461846 w 2559136"/>
              <a:gd name="connsiteY183" fmla="*/ 1635084 h 2301065"/>
              <a:gd name="connsiteX184" fmla="*/ 2470638 w 2559136"/>
              <a:gd name="connsiteY184" fmla="*/ 1599915 h 2301065"/>
              <a:gd name="connsiteX185" fmla="*/ 2479430 w 2559136"/>
              <a:gd name="connsiteY185" fmla="*/ 1547161 h 2301065"/>
              <a:gd name="connsiteX186" fmla="*/ 2488223 w 2559136"/>
              <a:gd name="connsiteY186" fmla="*/ 1503200 h 2301065"/>
              <a:gd name="connsiteX187" fmla="*/ 2497015 w 2559136"/>
              <a:gd name="connsiteY187" fmla="*/ 1406484 h 2301065"/>
              <a:gd name="connsiteX188" fmla="*/ 2514600 w 2559136"/>
              <a:gd name="connsiteY188" fmla="*/ 1679046 h 2301065"/>
              <a:gd name="connsiteX189" fmla="*/ 2523392 w 2559136"/>
              <a:gd name="connsiteY189" fmla="*/ 1881269 h 2301065"/>
              <a:gd name="connsiteX190" fmla="*/ 2532184 w 2559136"/>
              <a:gd name="connsiteY190" fmla="*/ 1854892 h 2301065"/>
              <a:gd name="connsiteX191" fmla="*/ 2549769 w 2559136"/>
              <a:gd name="connsiteY191" fmla="*/ 1828515 h 2301065"/>
              <a:gd name="connsiteX192" fmla="*/ 2558561 w 2559136"/>
              <a:gd name="connsiteY192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1344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1468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65130 w 2559136"/>
              <a:gd name="connsiteY177" fmla="*/ 1591123 h 2301065"/>
              <a:gd name="connsiteX178" fmla="*/ 2382715 w 2559136"/>
              <a:gd name="connsiteY178" fmla="*/ 1670254 h 2301065"/>
              <a:gd name="connsiteX179" fmla="*/ 2391507 w 2559136"/>
              <a:gd name="connsiteY179" fmla="*/ 1758177 h 2301065"/>
              <a:gd name="connsiteX180" fmla="*/ 2400300 w 2559136"/>
              <a:gd name="connsiteY180" fmla="*/ 1810930 h 2301065"/>
              <a:gd name="connsiteX181" fmla="*/ 2426677 w 2559136"/>
              <a:gd name="connsiteY181" fmla="*/ 1775761 h 2301065"/>
              <a:gd name="connsiteX182" fmla="*/ 2435469 w 2559136"/>
              <a:gd name="connsiteY182" fmla="*/ 1749384 h 2301065"/>
              <a:gd name="connsiteX183" fmla="*/ 2453053 w 2559136"/>
              <a:gd name="connsiteY183" fmla="*/ 1723007 h 2301065"/>
              <a:gd name="connsiteX184" fmla="*/ 2461846 w 2559136"/>
              <a:gd name="connsiteY184" fmla="*/ 1635084 h 2301065"/>
              <a:gd name="connsiteX185" fmla="*/ 2470638 w 2559136"/>
              <a:gd name="connsiteY185" fmla="*/ 1599915 h 2301065"/>
              <a:gd name="connsiteX186" fmla="*/ 2479430 w 2559136"/>
              <a:gd name="connsiteY186" fmla="*/ 1547161 h 2301065"/>
              <a:gd name="connsiteX187" fmla="*/ 2488223 w 2559136"/>
              <a:gd name="connsiteY187" fmla="*/ 1503200 h 2301065"/>
              <a:gd name="connsiteX188" fmla="*/ 2497015 w 2559136"/>
              <a:gd name="connsiteY188" fmla="*/ 1406484 h 2301065"/>
              <a:gd name="connsiteX189" fmla="*/ 2514600 w 2559136"/>
              <a:gd name="connsiteY189" fmla="*/ 1679046 h 2301065"/>
              <a:gd name="connsiteX190" fmla="*/ 2523392 w 2559136"/>
              <a:gd name="connsiteY190" fmla="*/ 1881269 h 2301065"/>
              <a:gd name="connsiteX191" fmla="*/ 2532184 w 2559136"/>
              <a:gd name="connsiteY191" fmla="*/ 1854892 h 2301065"/>
              <a:gd name="connsiteX192" fmla="*/ 2549769 w 2559136"/>
              <a:gd name="connsiteY192" fmla="*/ 1828515 h 2301065"/>
              <a:gd name="connsiteX193" fmla="*/ 2558561 w 2559136"/>
              <a:gd name="connsiteY193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1468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65130 w 2559136"/>
              <a:gd name="connsiteY177" fmla="*/ 1591123 h 2301065"/>
              <a:gd name="connsiteX178" fmla="*/ 2382715 w 2559136"/>
              <a:gd name="connsiteY178" fmla="*/ 1670254 h 2301065"/>
              <a:gd name="connsiteX179" fmla="*/ 2391507 w 2559136"/>
              <a:gd name="connsiteY179" fmla="*/ 1758177 h 2301065"/>
              <a:gd name="connsiteX180" fmla="*/ 2400300 w 2559136"/>
              <a:gd name="connsiteY180" fmla="*/ 1810930 h 2301065"/>
              <a:gd name="connsiteX181" fmla="*/ 2426677 w 2559136"/>
              <a:gd name="connsiteY181" fmla="*/ 1775761 h 2301065"/>
              <a:gd name="connsiteX182" fmla="*/ 2435469 w 2559136"/>
              <a:gd name="connsiteY182" fmla="*/ 1749384 h 2301065"/>
              <a:gd name="connsiteX183" fmla="*/ 2453053 w 2559136"/>
              <a:gd name="connsiteY183" fmla="*/ 1723007 h 2301065"/>
              <a:gd name="connsiteX184" fmla="*/ 2461846 w 2559136"/>
              <a:gd name="connsiteY184" fmla="*/ 1635084 h 2301065"/>
              <a:gd name="connsiteX185" fmla="*/ 2470638 w 2559136"/>
              <a:gd name="connsiteY185" fmla="*/ 1599915 h 2301065"/>
              <a:gd name="connsiteX186" fmla="*/ 2479430 w 2559136"/>
              <a:gd name="connsiteY186" fmla="*/ 1547161 h 2301065"/>
              <a:gd name="connsiteX187" fmla="*/ 2488223 w 2559136"/>
              <a:gd name="connsiteY187" fmla="*/ 1503200 h 2301065"/>
              <a:gd name="connsiteX188" fmla="*/ 2497015 w 2559136"/>
              <a:gd name="connsiteY188" fmla="*/ 1406484 h 2301065"/>
              <a:gd name="connsiteX189" fmla="*/ 2514600 w 2559136"/>
              <a:gd name="connsiteY189" fmla="*/ 1679046 h 2301065"/>
              <a:gd name="connsiteX190" fmla="*/ 2523392 w 2559136"/>
              <a:gd name="connsiteY190" fmla="*/ 1881269 h 2301065"/>
              <a:gd name="connsiteX191" fmla="*/ 2532184 w 2559136"/>
              <a:gd name="connsiteY191" fmla="*/ 1854892 h 2301065"/>
              <a:gd name="connsiteX192" fmla="*/ 2549769 w 2559136"/>
              <a:gd name="connsiteY192" fmla="*/ 1828515 h 2301065"/>
              <a:gd name="connsiteX193" fmla="*/ 2558561 w 2559136"/>
              <a:gd name="connsiteY193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1468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47545 w 2559136"/>
              <a:gd name="connsiteY177" fmla="*/ 582937 h 2301065"/>
              <a:gd name="connsiteX178" fmla="*/ 2365130 w 2559136"/>
              <a:gd name="connsiteY178" fmla="*/ 1591123 h 2301065"/>
              <a:gd name="connsiteX179" fmla="*/ 2382715 w 2559136"/>
              <a:gd name="connsiteY179" fmla="*/ 1670254 h 2301065"/>
              <a:gd name="connsiteX180" fmla="*/ 2391507 w 2559136"/>
              <a:gd name="connsiteY180" fmla="*/ 1758177 h 2301065"/>
              <a:gd name="connsiteX181" fmla="*/ 2400300 w 2559136"/>
              <a:gd name="connsiteY181" fmla="*/ 1810930 h 2301065"/>
              <a:gd name="connsiteX182" fmla="*/ 2426677 w 2559136"/>
              <a:gd name="connsiteY182" fmla="*/ 1775761 h 2301065"/>
              <a:gd name="connsiteX183" fmla="*/ 2435469 w 2559136"/>
              <a:gd name="connsiteY183" fmla="*/ 1749384 h 2301065"/>
              <a:gd name="connsiteX184" fmla="*/ 2453053 w 2559136"/>
              <a:gd name="connsiteY184" fmla="*/ 1723007 h 2301065"/>
              <a:gd name="connsiteX185" fmla="*/ 2461846 w 2559136"/>
              <a:gd name="connsiteY185" fmla="*/ 1635084 h 2301065"/>
              <a:gd name="connsiteX186" fmla="*/ 2470638 w 2559136"/>
              <a:gd name="connsiteY186" fmla="*/ 1599915 h 2301065"/>
              <a:gd name="connsiteX187" fmla="*/ 2479430 w 2559136"/>
              <a:gd name="connsiteY187" fmla="*/ 1547161 h 2301065"/>
              <a:gd name="connsiteX188" fmla="*/ 2488223 w 2559136"/>
              <a:gd name="connsiteY188" fmla="*/ 1503200 h 2301065"/>
              <a:gd name="connsiteX189" fmla="*/ 2497015 w 2559136"/>
              <a:gd name="connsiteY189" fmla="*/ 1406484 h 2301065"/>
              <a:gd name="connsiteX190" fmla="*/ 2514600 w 2559136"/>
              <a:gd name="connsiteY190" fmla="*/ 1679046 h 2301065"/>
              <a:gd name="connsiteX191" fmla="*/ 2523392 w 2559136"/>
              <a:gd name="connsiteY191" fmla="*/ 1881269 h 2301065"/>
              <a:gd name="connsiteX192" fmla="*/ 2532184 w 2559136"/>
              <a:gd name="connsiteY192" fmla="*/ 1854892 h 2301065"/>
              <a:gd name="connsiteX193" fmla="*/ 2549769 w 2559136"/>
              <a:gd name="connsiteY193" fmla="*/ 1828515 h 2301065"/>
              <a:gd name="connsiteX194" fmla="*/ 2558561 w 2559136"/>
              <a:gd name="connsiteY194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706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47545 w 2559136"/>
              <a:gd name="connsiteY177" fmla="*/ 582937 h 2301065"/>
              <a:gd name="connsiteX178" fmla="*/ 2365130 w 2559136"/>
              <a:gd name="connsiteY178" fmla="*/ 1591123 h 2301065"/>
              <a:gd name="connsiteX179" fmla="*/ 2382715 w 2559136"/>
              <a:gd name="connsiteY179" fmla="*/ 1670254 h 2301065"/>
              <a:gd name="connsiteX180" fmla="*/ 2391507 w 2559136"/>
              <a:gd name="connsiteY180" fmla="*/ 1758177 h 2301065"/>
              <a:gd name="connsiteX181" fmla="*/ 2400300 w 2559136"/>
              <a:gd name="connsiteY181" fmla="*/ 1810930 h 2301065"/>
              <a:gd name="connsiteX182" fmla="*/ 2426677 w 2559136"/>
              <a:gd name="connsiteY182" fmla="*/ 1775761 h 2301065"/>
              <a:gd name="connsiteX183" fmla="*/ 2435469 w 2559136"/>
              <a:gd name="connsiteY183" fmla="*/ 1749384 h 2301065"/>
              <a:gd name="connsiteX184" fmla="*/ 2453053 w 2559136"/>
              <a:gd name="connsiteY184" fmla="*/ 1723007 h 2301065"/>
              <a:gd name="connsiteX185" fmla="*/ 2461846 w 2559136"/>
              <a:gd name="connsiteY185" fmla="*/ 1635084 h 2301065"/>
              <a:gd name="connsiteX186" fmla="*/ 2470638 w 2559136"/>
              <a:gd name="connsiteY186" fmla="*/ 1599915 h 2301065"/>
              <a:gd name="connsiteX187" fmla="*/ 2479430 w 2559136"/>
              <a:gd name="connsiteY187" fmla="*/ 1547161 h 2301065"/>
              <a:gd name="connsiteX188" fmla="*/ 2488223 w 2559136"/>
              <a:gd name="connsiteY188" fmla="*/ 1503200 h 2301065"/>
              <a:gd name="connsiteX189" fmla="*/ 2497015 w 2559136"/>
              <a:gd name="connsiteY189" fmla="*/ 1406484 h 2301065"/>
              <a:gd name="connsiteX190" fmla="*/ 2514600 w 2559136"/>
              <a:gd name="connsiteY190" fmla="*/ 1679046 h 2301065"/>
              <a:gd name="connsiteX191" fmla="*/ 2523392 w 2559136"/>
              <a:gd name="connsiteY191" fmla="*/ 1881269 h 2301065"/>
              <a:gd name="connsiteX192" fmla="*/ 2532184 w 2559136"/>
              <a:gd name="connsiteY192" fmla="*/ 1854892 h 2301065"/>
              <a:gd name="connsiteX193" fmla="*/ 2549769 w 2559136"/>
              <a:gd name="connsiteY193" fmla="*/ 1828515 h 2301065"/>
              <a:gd name="connsiteX194" fmla="*/ 2558561 w 2559136"/>
              <a:gd name="connsiteY194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706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47545 w 2559136"/>
              <a:gd name="connsiteY177" fmla="*/ 582937 h 2301065"/>
              <a:gd name="connsiteX178" fmla="*/ 2365130 w 2559136"/>
              <a:gd name="connsiteY178" fmla="*/ 1591123 h 2301065"/>
              <a:gd name="connsiteX179" fmla="*/ 2365130 w 2559136"/>
              <a:gd name="connsiteY179" fmla="*/ 2276922 h 2301065"/>
              <a:gd name="connsiteX180" fmla="*/ 2382715 w 2559136"/>
              <a:gd name="connsiteY180" fmla="*/ 1670254 h 2301065"/>
              <a:gd name="connsiteX181" fmla="*/ 2391507 w 2559136"/>
              <a:gd name="connsiteY181" fmla="*/ 1758177 h 2301065"/>
              <a:gd name="connsiteX182" fmla="*/ 2400300 w 2559136"/>
              <a:gd name="connsiteY182" fmla="*/ 1810930 h 2301065"/>
              <a:gd name="connsiteX183" fmla="*/ 2426677 w 2559136"/>
              <a:gd name="connsiteY183" fmla="*/ 1775761 h 2301065"/>
              <a:gd name="connsiteX184" fmla="*/ 2435469 w 2559136"/>
              <a:gd name="connsiteY184" fmla="*/ 1749384 h 2301065"/>
              <a:gd name="connsiteX185" fmla="*/ 2453053 w 2559136"/>
              <a:gd name="connsiteY185" fmla="*/ 1723007 h 2301065"/>
              <a:gd name="connsiteX186" fmla="*/ 2461846 w 2559136"/>
              <a:gd name="connsiteY186" fmla="*/ 1635084 h 2301065"/>
              <a:gd name="connsiteX187" fmla="*/ 2470638 w 2559136"/>
              <a:gd name="connsiteY187" fmla="*/ 1599915 h 2301065"/>
              <a:gd name="connsiteX188" fmla="*/ 2479430 w 2559136"/>
              <a:gd name="connsiteY188" fmla="*/ 1547161 h 2301065"/>
              <a:gd name="connsiteX189" fmla="*/ 2488223 w 2559136"/>
              <a:gd name="connsiteY189" fmla="*/ 1503200 h 2301065"/>
              <a:gd name="connsiteX190" fmla="*/ 2497015 w 2559136"/>
              <a:gd name="connsiteY190" fmla="*/ 1406484 h 2301065"/>
              <a:gd name="connsiteX191" fmla="*/ 2514600 w 2559136"/>
              <a:gd name="connsiteY191" fmla="*/ 1679046 h 2301065"/>
              <a:gd name="connsiteX192" fmla="*/ 2523392 w 2559136"/>
              <a:gd name="connsiteY192" fmla="*/ 1881269 h 2301065"/>
              <a:gd name="connsiteX193" fmla="*/ 2532184 w 2559136"/>
              <a:gd name="connsiteY193" fmla="*/ 1854892 h 2301065"/>
              <a:gd name="connsiteX194" fmla="*/ 2549769 w 2559136"/>
              <a:gd name="connsiteY194" fmla="*/ 1828515 h 2301065"/>
              <a:gd name="connsiteX195" fmla="*/ 2558561 w 2559136"/>
              <a:gd name="connsiteY195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706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47545 w 2559136"/>
              <a:gd name="connsiteY177" fmla="*/ 582937 h 2301065"/>
              <a:gd name="connsiteX178" fmla="*/ 2365130 w 2559136"/>
              <a:gd name="connsiteY178" fmla="*/ 1591123 h 2301065"/>
              <a:gd name="connsiteX179" fmla="*/ 2365130 w 2559136"/>
              <a:gd name="connsiteY179" fmla="*/ 2276922 h 2301065"/>
              <a:gd name="connsiteX180" fmla="*/ 2382715 w 2559136"/>
              <a:gd name="connsiteY180" fmla="*/ 1670254 h 2301065"/>
              <a:gd name="connsiteX181" fmla="*/ 2391507 w 2559136"/>
              <a:gd name="connsiteY181" fmla="*/ 1758177 h 2301065"/>
              <a:gd name="connsiteX182" fmla="*/ 2400300 w 2559136"/>
              <a:gd name="connsiteY182" fmla="*/ 1810930 h 2301065"/>
              <a:gd name="connsiteX183" fmla="*/ 2426677 w 2559136"/>
              <a:gd name="connsiteY183" fmla="*/ 1775761 h 2301065"/>
              <a:gd name="connsiteX184" fmla="*/ 2435469 w 2559136"/>
              <a:gd name="connsiteY184" fmla="*/ 1749384 h 2301065"/>
              <a:gd name="connsiteX185" fmla="*/ 2453053 w 2559136"/>
              <a:gd name="connsiteY185" fmla="*/ 1723007 h 2301065"/>
              <a:gd name="connsiteX186" fmla="*/ 2461846 w 2559136"/>
              <a:gd name="connsiteY186" fmla="*/ 1635084 h 2301065"/>
              <a:gd name="connsiteX187" fmla="*/ 2470638 w 2559136"/>
              <a:gd name="connsiteY187" fmla="*/ 1599915 h 2301065"/>
              <a:gd name="connsiteX188" fmla="*/ 2479430 w 2559136"/>
              <a:gd name="connsiteY188" fmla="*/ 1547161 h 2301065"/>
              <a:gd name="connsiteX189" fmla="*/ 2488223 w 2559136"/>
              <a:gd name="connsiteY189" fmla="*/ 1503200 h 2301065"/>
              <a:gd name="connsiteX190" fmla="*/ 2479430 w 2559136"/>
              <a:gd name="connsiteY190" fmla="*/ 808606 h 2301065"/>
              <a:gd name="connsiteX191" fmla="*/ 2497015 w 2559136"/>
              <a:gd name="connsiteY191" fmla="*/ 1406484 h 2301065"/>
              <a:gd name="connsiteX192" fmla="*/ 2514600 w 2559136"/>
              <a:gd name="connsiteY192" fmla="*/ 1679046 h 2301065"/>
              <a:gd name="connsiteX193" fmla="*/ 2523392 w 2559136"/>
              <a:gd name="connsiteY193" fmla="*/ 1881269 h 2301065"/>
              <a:gd name="connsiteX194" fmla="*/ 2532184 w 2559136"/>
              <a:gd name="connsiteY194" fmla="*/ 1854892 h 2301065"/>
              <a:gd name="connsiteX195" fmla="*/ 2549769 w 2559136"/>
              <a:gd name="connsiteY195" fmla="*/ 1828515 h 2301065"/>
              <a:gd name="connsiteX196" fmla="*/ 2558561 w 2559136"/>
              <a:gd name="connsiteY196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400 w 2559136"/>
              <a:gd name="connsiteY77" fmla="*/ 553630 h 2301065"/>
              <a:gd name="connsiteX78" fmla="*/ 958361 w 2559136"/>
              <a:gd name="connsiteY78" fmla="*/ 711892 h 2301065"/>
              <a:gd name="connsiteX79" fmla="*/ 984738 w 2559136"/>
              <a:gd name="connsiteY79" fmla="*/ 843777 h 2301065"/>
              <a:gd name="connsiteX80" fmla="*/ 993530 w 2559136"/>
              <a:gd name="connsiteY80" fmla="*/ 808607 h 2301065"/>
              <a:gd name="connsiteX81" fmla="*/ 1002323 w 2559136"/>
              <a:gd name="connsiteY81" fmla="*/ 1315630 h 2301065"/>
              <a:gd name="connsiteX82" fmla="*/ 1019907 w 2559136"/>
              <a:gd name="connsiteY82" fmla="*/ 500877 h 2301065"/>
              <a:gd name="connsiteX83" fmla="*/ 1037492 w 2559136"/>
              <a:gd name="connsiteY83" fmla="*/ 439330 h 2301065"/>
              <a:gd name="connsiteX84" fmla="*/ 1046284 w 2559136"/>
              <a:gd name="connsiteY84" fmla="*/ 465707 h 2301065"/>
              <a:gd name="connsiteX85" fmla="*/ 1063869 w 2559136"/>
              <a:gd name="connsiteY85" fmla="*/ 615177 h 2301065"/>
              <a:gd name="connsiteX86" fmla="*/ 1081453 w 2559136"/>
              <a:gd name="connsiteY86" fmla="*/ 914115 h 2301065"/>
              <a:gd name="connsiteX87" fmla="*/ 1090246 w 2559136"/>
              <a:gd name="connsiteY87" fmla="*/ 966869 h 2301065"/>
              <a:gd name="connsiteX88" fmla="*/ 1107830 w 2559136"/>
              <a:gd name="connsiteY88" fmla="*/ 922907 h 2301065"/>
              <a:gd name="connsiteX89" fmla="*/ 1125415 w 2559136"/>
              <a:gd name="connsiteY89" fmla="*/ 852569 h 2301065"/>
              <a:gd name="connsiteX90" fmla="*/ 1134207 w 2559136"/>
              <a:gd name="connsiteY90" fmla="*/ 817400 h 2301065"/>
              <a:gd name="connsiteX91" fmla="*/ 1151792 w 2559136"/>
              <a:gd name="connsiteY91" fmla="*/ 366061 h 2301065"/>
              <a:gd name="connsiteX92" fmla="*/ 1169377 w 2559136"/>
              <a:gd name="connsiteY92" fmla="*/ 958077 h 2301065"/>
              <a:gd name="connsiteX93" fmla="*/ 1178169 w 2559136"/>
              <a:gd name="connsiteY93" fmla="*/ 1089961 h 2301065"/>
              <a:gd name="connsiteX94" fmla="*/ 1186961 w 2559136"/>
              <a:gd name="connsiteY94" fmla="*/ 1151507 h 2301065"/>
              <a:gd name="connsiteX95" fmla="*/ 1204546 w 2559136"/>
              <a:gd name="connsiteY95" fmla="*/ 1274600 h 2301065"/>
              <a:gd name="connsiteX96" fmla="*/ 1239715 w 2559136"/>
              <a:gd name="connsiteY96" fmla="*/ 1787484 h 2301065"/>
              <a:gd name="connsiteX97" fmla="*/ 1257300 w 2559136"/>
              <a:gd name="connsiteY97" fmla="*/ 1257015 h 2301065"/>
              <a:gd name="connsiteX98" fmla="*/ 1301261 w 2559136"/>
              <a:gd name="connsiteY98" fmla="*/ 1213054 h 2301065"/>
              <a:gd name="connsiteX99" fmla="*/ 1318846 w 2559136"/>
              <a:gd name="connsiteY99" fmla="*/ 1292184 h 2301065"/>
              <a:gd name="connsiteX100" fmla="*/ 1310053 w 2559136"/>
              <a:gd name="connsiteY100" fmla="*/ 1503200 h 2301065"/>
              <a:gd name="connsiteX101" fmla="*/ 1318846 w 2559136"/>
              <a:gd name="connsiteY101" fmla="*/ 1336146 h 2301065"/>
              <a:gd name="connsiteX102" fmla="*/ 1327638 w 2559136"/>
              <a:gd name="connsiteY102" fmla="*/ 1107546 h 2301065"/>
              <a:gd name="connsiteX103" fmla="*/ 1362807 w 2559136"/>
              <a:gd name="connsiteY103" fmla="*/ 966869 h 2301065"/>
              <a:gd name="connsiteX104" fmla="*/ 1380392 w 2559136"/>
              <a:gd name="connsiteY104" fmla="*/ 398300 h 2301065"/>
              <a:gd name="connsiteX105" fmla="*/ 1389184 w 2559136"/>
              <a:gd name="connsiteY105" fmla="*/ 720684 h 2301065"/>
              <a:gd name="connsiteX106" fmla="*/ 1406769 w 2559136"/>
              <a:gd name="connsiteY106" fmla="*/ 755854 h 2301065"/>
              <a:gd name="connsiteX107" fmla="*/ 1415561 w 2559136"/>
              <a:gd name="connsiteY107" fmla="*/ 852569 h 2301065"/>
              <a:gd name="connsiteX108" fmla="*/ 1406769 w 2559136"/>
              <a:gd name="connsiteY108" fmla="*/ 1046000 h 2301065"/>
              <a:gd name="connsiteX109" fmla="*/ 1424353 w 2559136"/>
              <a:gd name="connsiteY109" fmla="*/ 1318561 h 2301065"/>
              <a:gd name="connsiteX110" fmla="*/ 1433146 w 2559136"/>
              <a:gd name="connsiteY110" fmla="*/ 1380107 h 2301065"/>
              <a:gd name="connsiteX111" fmla="*/ 1441938 w 2559136"/>
              <a:gd name="connsiteY111" fmla="*/ 1432861 h 2301065"/>
              <a:gd name="connsiteX112" fmla="*/ 1450730 w 2559136"/>
              <a:gd name="connsiteY112" fmla="*/ 1362523 h 2301065"/>
              <a:gd name="connsiteX113" fmla="*/ 1477107 w 2559136"/>
              <a:gd name="connsiteY113" fmla="*/ 1239430 h 2301065"/>
              <a:gd name="connsiteX114" fmla="*/ 1512277 w 2559136"/>
              <a:gd name="connsiteY114" fmla="*/ 993246 h 2301065"/>
              <a:gd name="connsiteX115" fmla="*/ 1547446 w 2559136"/>
              <a:gd name="connsiteY115" fmla="*/ 738269 h 2301065"/>
              <a:gd name="connsiteX116" fmla="*/ 1556238 w 2559136"/>
              <a:gd name="connsiteY116" fmla="*/ 685515 h 2301065"/>
              <a:gd name="connsiteX117" fmla="*/ 1565030 w 2559136"/>
              <a:gd name="connsiteY117" fmla="*/ 720684 h 2301065"/>
              <a:gd name="connsiteX118" fmla="*/ 1573823 w 2559136"/>
              <a:gd name="connsiteY118" fmla="*/ 2276923 h 2301065"/>
              <a:gd name="connsiteX119" fmla="*/ 1591407 w 2559136"/>
              <a:gd name="connsiteY119" fmla="*/ 1292184 h 2301065"/>
              <a:gd name="connsiteX120" fmla="*/ 1608992 w 2559136"/>
              <a:gd name="connsiteY120" fmla="*/ 1221846 h 2301065"/>
              <a:gd name="connsiteX121" fmla="*/ 1617784 w 2559136"/>
              <a:gd name="connsiteY121" fmla="*/ 1177884 h 2301065"/>
              <a:gd name="connsiteX122" fmla="*/ 1644161 w 2559136"/>
              <a:gd name="connsiteY122" fmla="*/ 1169092 h 2301065"/>
              <a:gd name="connsiteX123" fmla="*/ 1652953 w 2559136"/>
              <a:gd name="connsiteY123" fmla="*/ 1142715 h 2301065"/>
              <a:gd name="connsiteX124" fmla="*/ 1688123 w 2559136"/>
              <a:gd name="connsiteY124" fmla="*/ 1081169 h 2301065"/>
              <a:gd name="connsiteX125" fmla="*/ 1688123 w 2559136"/>
              <a:gd name="connsiteY125" fmla="*/ 1353730 h 2301065"/>
              <a:gd name="connsiteX126" fmla="*/ 1705707 w 2559136"/>
              <a:gd name="connsiteY126" fmla="*/ 1635084 h 2301065"/>
              <a:gd name="connsiteX127" fmla="*/ 1714500 w 2559136"/>
              <a:gd name="connsiteY127" fmla="*/ 2127454 h 2301065"/>
              <a:gd name="connsiteX128" fmla="*/ 1758461 w 2559136"/>
              <a:gd name="connsiteY128" fmla="*/ 1503200 h 2301065"/>
              <a:gd name="connsiteX129" fmla="*/ 1767253 w 2559136"/>
              <a:gd name="connsiteY129" fmla="*/ 1476823 h 2301065"/>
              <a:gd name="connsiteX130" fmla="*/ 1776046 w 2559136"/>
              <a:gd name="connsiteY130" fmla="*/ 1441654 h 2301065"/>
              <a:gd name="connsiteX131" fmla="*/ 1793630 w 2559136"/>
              <a:gd name="connsiteY131" fmla="*/ 1248223 h 2301065"/>
              <a:gd name="connsiteX132" fmla="*/ 1811215 w 2559136"/>
              <a:gd name="connsiteY132" fmla="*/ 1213054 h 2301065"/>
              <a:gd name="connsiteX133" fmla="*/ 1820007 w 2559136"/>
              <a:gd name="connsiteY133" fmla="*/ 1503200 h 2301065"/>
              <a:gd name="connsiteX134" fmla="*/ 1820007 w 2559136"/>
              <a:gd name="connsiteY134" fmla="*/ 1881269 h 2301065"/>
              <a:gd name="connsiteX135" fmla="*/ 1828800 w 2559136"/>
              <a:gd name="connsiteY135" fmla="*/ 1916438 h 2301065"/>
              <a:gd name="connsiteX136" fmla="*/ 1837592 w 2559136"/>
              <a:gd name="connsiteY136" fmla="*/ 1828515 h 2301065"/>
              <a:gd name="connsiteX137" fmla="*/ 1855177 w 2559136"/>
              <a:gd name="connsiteY137" fmla="*/ 1723007 h 2301065"/>
              <a:gd name="connsiteX138" fmla="*/ 1863969 w 2559136"/>
              <a:gd name="connsiteY138" fmla="*/ 1643877 h 2301065"/>
              <a:gd name="connsiteX139" fmla="*/ 1872761 w 2559136"/>
              <a:gd name="connsiteY139" fmla="*/ 1468030 h 2301065"/>
              <a:gd name="connsiteX140" fmla="*/ 1881553 w 2559136"/>
              <a:gd name="connsiteY140" fmla="*/ 1441654 h 2301065"/>
              <a:gd name="connsiteX141" fmla="*/ 1899138 w 2559136"/>
              <a:gd name="connsiteY141" fmla="*/ 963938 h 2301065"/>
              <a:gd name="connsiteX142" fmla="*/ 1916723 w 2559136"/>
              <a:gd name="connsiteY142" fmla="*/ 1731800 h 2301065"/>
              <a:gd name="connsiteX143" fmla="*/ 1925515 w 2559136"/>
              <a:gd name="connsiteY143" fmla="*/ 1802138 h 2301065"/>
              <a:gd name="connsiteX144" fmla="*/ 1934307 w 2559136"/>
              <a:gd name="connsiteY144" fmla="*/ 1714215 h 2301065"/>
              <a:gd name="connsiteX145" fmla="*/ 1943100 w 2559136"/>
              <a:gd name="connsiteY145" fmla="*/ 1591123 h 2301065"/>
              <a:gd name="connsiteX146" fmla="*/ 1951892 w 2559136"/>
              <a:gd name="connsiteY146" fmla="*/ 1529577 h 2301065"/>
              <a:gd name="connsiteX147" fmla="*/ 1969477 w 2559136"/>
              <a:gd name="connsiteY147" fmla="*/ 1564746 h 2301065"/>
              <a:gd name="connsiteX148" fmla="*/ 1987061 w 2559136"/>
              <a:gd name="connsiteY148" fmla="*/ 1802138 h 2301065"/>
              <a:gd name="connsiteX149" fmla="*/ 1995853 w 2559136"/>
              <a:gd name="connsiteY149" fmla="*/ 2021945 h 2301065"/>
              <a:gd name="connsiteX150" fmla="*/ 2013438 w 2559136"/>
              <a:gd name="connsiteY150" fmla="*/ 1696630 h 2301065"/>
              <a:gd name="connsiteX151" fmla="*/ 2022230 w 2559136"/>
              <a:gd name="connsiteY151" fmla="*/ 1670254 h 2301065"/>
              <a:gd name="connsiteX152" fmla="*/ 2039815 w 2559136"/>
              <a:gd name="connsiteY152" fmla="*/ 1608707 h 2301065"/>
              <a:gd name="connsiteX153" fmla="*/ 2057400 w 2559136"/>
              <a:gd name="connsiteY153" fmla="*/ 1687838 h 2301065"/>
              <a:gd name="connsiteX154" fmla="*/ 2074984 w 2559136"/>
              <a:gd name="connsiteY154" fmla="*/ 1810930 h 2301065"/>
              <a:gd name="connsiteX155" fmla="*/ 2083777 w 2559136"/>
              <a:gd name="connsiteY155" fmla="*/ 1881269 h 2301065"/>
              <a:gd name="connsiteX156" fmla="*/ 2092569 w 2559136"/>
              <a:gd name="connsiteY156" fmla="*/ 2142107 h 2301065"/>
              <a:gd name="connsiteX157" fmla="*/ 2101361 w 2559136"/>
              <a:gd name="connsiteY157" fmla="*/ 1810930 h 2301065"/>
              <a:gd name="connsiteX158" fmla="*/ 2127738 w 2559136"/>
              <a:gd name="connsiteY158" fmla="*/ 1670254 h 2301065"/>
              <a:gd name="connsiteX159" fmla="*/ 2136530 w 2559136"/>
              <a:gd name="connsiteY159" fmla="*/ 1582330 h 2301065"/>
              <a:gd name="connsiteX160" fmla="*/ 2145323 w 2559136"/>
              <a:gd name="connsiteY160" fmla="*/ 1503200 h 2301065"/>
              <a:gd name="connsiteX161" fmla="*/ 2154115 w 2559136"/>
              <a:gd name="connsiteY161" fmla="*/ 1406484 h 2301065"/>
              <a:gd name="connsiteX162" fmla="*/ 2171700 w 2559136"/>
              <a:gd name="connsiteY162" fmla="*/ 1353730 h 2301065"/>
              <a:gd name="connsiteX163" fmla="*/ 2180491 w 2559136"/>
              <a:gd name="connsiteY163" fmla="*/ 1048929 h 2301065"/>
              <a:gd name="connsiteX164" fmla="*/ 2180492 w 2559136"/>
              <a:gd name="connsiteY164" fmla="*/ 1415277 h 2301065"/>
              <a:gd name="connsiteX165" fmla="*/ 2189284 w 2559136"/>
              <a:gd name="connsiteY165" fmla="*/ 1468030 h 2301065"/>
              <a:gd name="connsiteX166" fmla="*/ 2198077 w 2559136"/>
              <a:gd name="connsiteY166" fmla="*/ 1599915 h 2301065"/>
              <a:gd name="connsiteX167" fmla="*/ 2206869 w 2559136"/>
              <a:gd name="connsiteY167" fmla="*/ 1679046 h 2301065"/>
              <a:gd name="connsiteX168" fmla="*/ 2224453 w 2559136"/>
              <a:gd name="connsiteY168" fmla="*/ 1810930 h 2301065"/>
              <a:gd name="connsiteX169" fmla="*/ 2242038 w 2559136"/>
              <a:gd name="connsiteY169" fmla="*/ 1758177 h 2301065"/>
              <a:gd name="connsiteX170" fmla="*/ 2259623 w 2559136"/>
              <a:gd name="connsiteY170" fmla="*/ 1705423 h 2301065"/>
              <a:gd name="connsiteX171" fmla="*/ 2268415 w 2559136"/>
              <a:gd name="connsiteY171" fmla="*/ 1635084 h 2301065"/>
              <a:gd name="connsiteX172" fmla="*/ 2294792 w 2559136"/>
              <a:gd name="connsiteY172" fmla="*/ 1582330 h 2301065"/>
              <a:gd name="connsiteX173" fmla="*/ 2303584 w 2559136"/>
              <a:gd name="connsiteY173" fmla="*/ 1529577 h 2301065"/>
              <a:gd name="connsiteX174" fmla="*/ 2321169 w 2559136"/>
              <a:gd name="connsiteY174" fmla="*/ 706030 h 2301065"/>
              <a:gd name="connsiteX175" fmla="*/ 2329961 w 2559136"/>
              <a:gd name="connsiteY175" fmla="*/ 1397692 h 2301065"/>
              <a:gd name="connsiteX176" fmla="*/ 2347546 w 2559136"/>
              <a:gd name="connsiteY176" fmla="*/ 1344938 h 2301065"/>
              <a:gd name="connsiteX177" fmla="*/ 2347545 w 2559136"/>
              <a:gd name="connsiteY177" fmla="*/ 582937 h 2301065"/>
              <a:gd name="connsiteX178" fmla="*/ 2365130 w 2559136"/>
              <a:gd name="connsiteY178" fmla="*/ 1591123 h 2301065"/>
              <a:gd name="connsiteX179" fmla="*/ 2365130 w 2559136"/>
              <a:gd name="connsiteY179" fmla="*/ 2276922 h 2301065"/>
              <a:gd name="connsiteX180" fmla="*/ 2382715 w 2559136"/>
              <a:gd name="connsiteY180" fmla="*/ 1670254 h 2301065"/>
              <a:gd name="connsiteX181" fmla="*/ 2391507 w 2559136"/>
              <a:gd name="connsiteY181" fmla="*/ 1758177 h 2301065"/>
              <a:gd name="connsiteX182" fmla="*/ 2400300 w 2559136"/>
              <a:gd name="connsiteY182" fmla="*/ 1810930 h 2301065"/>
              <a:gd name="connsiteX183" fmla="*/ 2426677 w 2559136"/>
              <a:gd name="connsiteY183" fmla="*/ 1775761 h 2301065"/>
              <a:gd name="connsiteX184" fmla="*/ 2435469 w 2559136"/>
              <a:gd name="connsiteY184" fmla="*/ 1749384 h 2301065"/>
              <a:gd name="connsiteX185" fmla="*/ 2453053 w 2559136"/>
              <a:gd name="connsiteY185" fmla="*/ 1723007 h 2301065"/>
              <a:gd name="connsiteX186" fmla="*/ 2461846 w 2559136"/>
              <a:gd name="connsiteY186" fmla="*/ 1635084 h 2301065"/>
              <a:gd name="connsiteX187" fmla="*/ 2470638 w 2559136"/>
              <a:gd name="connsiteY187" fmla="*/ 1599915 h 2301065"/>
              <a:gd name="connsiteX188" fmla="*/ 2479430 w 2559136"/>
              <a:gd name="connsiteY188" fmla="*/ 1547161 h 2301065"/>
              <a:gd name="connsiteX189" fmla="*/ 2488223 w 2559136"/>
              <a:gd name="connsiteY189" fmla="*/ 1503200 h 2301065"/>
              <a:gd name="connsiteX190" fmla="*/ 2479430 w 2559136"/>
              <a:gd name="connsiteY190" fmla="*/ 808606 h 2301065"/>
              <a:gd name="connsiteX191" fmla="*/ 2497015 w 2559136"/>
              <a:gd name="connsiteY191" fmla="*/ 1406484 h 2301065"/>
              <a:gd name="connsiteX192" fmla="*/ 2514600 w 2559136"/>
              <a:gd name="connsiteY192" fmla="*/ 1679046 h 2301065"/>
              <a:gd name="connsiteX193" fmla="*/ 2523392 w 2559136"/>
              <a:gd name="connsiteY193" fmla="*/ 1881269 h 2301065"/>
              <a:gd name="connsiteX194" fmla="*/ 2532184 w 2559136"/>
              <a:gd name="connsiteY194" fmla="*/ 1854892 h 2301065"/>
              <a:gd name="connsiteX195" fmla="*/ 2549769 w 2559136"/>
              <a:gd name="connsiteY195" fmla="*/ 2133315 h 2301065"/>
              <a:gd name="connsiteX196" fmla="*/ 2558561 w 2559136"/>
              <a:gd name="connsiteY196" fmla="*/ 1775761 h 2301065"/>
              <a:gd name="connsiteX0" fmla="*/ 0 w 2559136"/>
              <a:gd name="connsiteY0" fmla="*/ 1740592 h 2301065"/>
              <a:gd name="connsiteX1" fmla="*/ 61546 w 2559136"/>
              <a:gd name="connsiteY1" fmla="*/ 1424069 h 2301065"/>
              <a:gd name="connsiteX2" fmla="*/ 79130 w 2559136"/>
              <a:gd name="connsiteY2" fmla="*/ 917046 h 2301065"/>
              <a:gd name="connsiteX3" fmla="*/ 87923 w 2559136"/>
              <a:gd name="connsiteY3" fmla="*/ 1538369 h 2301065"/>
              <a:gd name="connsiteX4" fmla="*/ 96715 w 2559136"/>
              <a:gd name="connsiteY4" fmla="*/ 1608707 h 2301065"/>
              <a:gd name="connsiteX5" fmla="*/ 114300 w 2559136"/>
              <a:gd name="connsiteY5" fmla="*/ 1714215 h 2301065"/>
              <a:gd name="connsiteX6" fmla="*/ 123092 w 2559136"/>
              <a:gd name="connsiteY6" fmla="*/ 2109869 h 2301065"/>
              <a:gd name="connsiteX7" fmla="*/ 131884 w 2559136"/>
              <a:gd name="connsiteY7" fmla="*/ 1819723 h 2301065"/>
              <a:gd name="connsiteX8" fmla="*/ 149469 w 2559136"/>
              <a:gd name="connsiteY8" fmla="*/ 1766969 h 2301065"/>
              <a:gd name="connsiteX9" fmla="*/ 158261 w 2559136"/>
              <a:gd name="connsiteY9" fmla="*/ 1687838 h 2301065"/>
              <a:gd name="connsiteX10" fmla="*/ 175846 w 2559136"/>
              <a:gd name="connsiteY10" fmla="*/ 1635084 h 2301065"/>
              <a:gd name="connsiteX11" fmla="*/ 193430 w 2559136"/>
              <a:gd name="connsiteY11" fmla="*/ 1547161 h 2301065"/>
              <a:gd name="connsiteX12" fmla="*/ 202223 w 2559136"/>
              <a:gd name="connsiteY12" fmla="*/ 1503200 h 2301065"/>
              <a:gd name="connsiteX13" fmla="*/ 219807 w 2559136"/>
              <a:gd name="connsiteY13" fmla="*/ 908254 h 2301065"/>
              <a:gd name="connsiteX14" fmla="*/ 237392 w 2559136"/>
              <a:gd name="connsiteY14" fmla="*/ 1511992 h 2301065"/>
              <a:gd name="connsiteX15" fmla="*/ 246184 w 2559136"/>
              <a:gd name="connsiteY15" fmla="*/ 1538369 h 2301065"/>
              <a:gd name="connsiteX16" fmla="*/ 254977 w 2559136"/>
              <a:gd name="connsiteY16" fmla="*/ 1573538 h 2301065"/>
              <a:gd name="connsiteX17" fmla="*/ 316523 w 2559136"/>
              <a:gd name="connsiteY17" fmla="*/ 1599915 h 2301065"/>
              <a:gd name="connsiteX18" fmla="*/ 334107 w 2559136"/>
              <a:gd name="connsiteY18" fmla="*/ 1661461 h 2301065"/>
              <a:gd name="connsiteX19" fmla="*/ 342900 w 2559136"/>
              <a:gd name="connsiteY19" fmla="*/ 1916438 h 2301065"/>
              <a:gd name="connsiteX20" fmla="*/ 351692 w 2559136"/>
              <a:gd name="connsiteY20" fmla="*/ 1802138 h 2301065"/>
              <a:gd name="connsiteX21" fmla="*/ 360484 w 2559136"/>
              <a:gd name="connsiteY21" fmla="*/ 1854892 h 2301065"/>
              <a:gd name="connsiteX22" fmla="*/ 369277 w 2559136"/>
              <a:gd name="connsiteY22" fmla="*/ 1828515 h 2301065"/>
              <a:gd name="connsiteX23" fmla="*/ 378069 w 2559136"/>
              <a:gd name="connsiteY23" fmla="*/ 2080561 h 2301065"/>
              <a:gd name="connsiteX24" fmla="*/ 386861 w 2559136"/>
              <a:gd name="connsiteY24" fmla="*/ 1740592 h 2301065"/>
              <a:gd name="connsiteX25" fmla="*/ 404446 w 2559136"/>
              <a:gd name="connsiteY25" fmla="*/ 1397692 h 2301065"/>
              <a:gd name="connsiteX26" fmla="*/ 413238 w 2559136"/>
              <a:gd name="connsiteY26" fmla="*/ 1424069 h 2301065"/>
              <a:gd name="connsiteX27" fmla="*/ 430823 w 2559136"/>
              <a:gd name="connsiteY27" fmla="*/ 1069446 h 2301065"/>
              <a:gd name="connsiteX28" fmla="*/ 439615 w 2559136"/>
              <a:gd name="connsiteY28" fmla="*/ 1503200 h 2301065"/>
              <a:gd name="connsiteX29" fmla="*/ 465992 w 2559136"/>
              <a:gd name="connsiteY29" fmla="*/ 1564746 h 2301065"/>
              <a:gd name="connsiteX30" fmla="*/ 492369 w 2559136"/>
              <a:gd name="connsiteY30" fmla="*/ 1582330 h 2301065"/>
              <a:gd name="connsiteX31" fmla="*/ 501161 w 2559136"/>
              <a:gd name="connsiteY31" fmla="*/ 1555954 h 2301065"/>
              <a:gd name="connsiteX32" fmla="*/ 518746 w 2559136"/>
              <a:gd name="connsiteY32" fmla="*/ 1834377 h 2301065"/>
              <a:gd name="connsiteX33" fmla="*/ 527538 w 2559136"/>
              <a:gd name="connsiteY33" fmla="*/ 1459238 h 2301065"/>
              <a:gd name="connsiteX34" fmla="*/ 518746 w 2559136"/>
              <a:gd name="connsiteY34" fmla="*/ 1336146 h 2301065"/>
              <a:gd name="connsiteX35" fmla="*/ 501161 w 2559136"/>
              <a:gd name="connsiteY35" fmla="*/ 1283392 h 2301065"/>
              <a:gd name="connsiteX36" fmla="*/ 509953 w 2559136"/>
              <a:gd name="connsiteY36" fmla="*/ 1257015 h 2301065"/>
              <a:gd name="connsiteX37" fmla="*/ 518746 w 2559136"/>
              <a:gd name="connsiteY37" fmla="*/ 1300977 h 2301065"/>
              <a:gd name="connsiteX38" fmla="*/ 536330 w 2559136"/>
              <a:gd name="connsiteY38" fmla="*/ 1353730 h 2301065"/>
              <a:gd name="connsiteX39" fmla="*/ 571500 w 2559136"/>
              <a:gd name="connsiteY39" fmla="*/ 1397692 h 2301065"/>
              <a:gd name="connsiteX40" fmla="*/ 597877 w 2559136"/>
              <a:gd name="connsiteY40" fmla="*/ 1406484 h 2301065"/>
              <a:gd name="connsiteX41" fmla="*/ 624253 w 2559136"/>
              <a:gd name="connsiteY41" fmla="*/ 1520784 h 2301065"/>
              <a:gd name="connsiteX42" fmla="*/ 633046 w 2559136"/>
              <a:gd name="connsiteY42" fmla="*/ 1696630 h 2301065"/>
              <a:gd name="connsiteX43" fmla="*/ 659423 w 2559136"/>
              <a:gd name="connsiteY43" fmla="*/ 1608707 h 2301065"/>
              <a:gd name="connsiteX44" fmla="*/ 650630 w 2559136"/>
              <a:gd name="connsiteY44" fmla="*/ 1336146 h 2301065"/>
              <a:gd name="connsiteX45" fmla="*/ 641838 w 2559136"/>
              <a:gd name="connsiteY45" fmla="*/ 1309769 h 2301065"/>
              <a:gd name="connsiteX46" fmla="*/ 624253 w 2559136"/>
              <a:gd name="connsiteY46" fmla="*/ 1283392 h 2301065"/>
              <a:gd name="connsiteX47" fmla="*/ 633046 w 2559136"/>
              <a:gd name="connsiteY47" fmla="*/ 1046000 h 2301065"/>
              <a:gd name="connsiteX48" fmla="*/ 641837 w 2559136"/>
              <a:gd name="connsiteY48" fmla="*/ 732407 h 2301065"/>
              <a:gd name="connsiteX49" fmla="*/ 641838 w 2559136"/>
              <a:gd name="connsiteY49" fmla="*/ 1107546 h 2301065"/>
              <a:gd name="connsiteX50" fmla="*/ 659423 w 2559136"/>
              <a:gd name="connsiteY50" fmla="*/ 1160300 h 2301065"/>
              <a:gd name="connsiteX51" fmla="*/ 685800 w 2559136"/>
              <a:gd name="connsiteY51" fmla="*/ 1142715 h 2301065"/>
              <a:gd name="connsiteX52" fmla="*/ 677007 w 2559136"/>
              <a:gd name="connsiteY52" fmla="*/ 1169092 h 2301065"/>
              <a:gd name="connsiteX53" fmla="*/ 703384 w 2559136"/>
              <a:gd name="connsiteY53" fmla="*/ 1336146 h 2301065"/>
              <a:gd name="connsiteX54" fmla="*/ 712177 w 2559136"/>
              <a:gd name="connsiteY54" fmla="*/ 1362523 h 2301065"/>
              <a:gd name="connsiteX55" fmla="*/ 712177 w 2559136"/>
              <a:gd name="connsiteY55" fmla="*/ 1459238 h 2301065"/>
              <a:gd name="connsiteX56" fmla="*/ 720969 w 2559136"/>
              <a:gd name="connsiteY56" fmla="*/ 2271061 h 2301065"/>
              <a:gd name="connsiteX57" fmla="*/ 738553 w 2559136"/>
              <a:gd name="connsiteY57" fmla="*/ 1362523 h 2301065"/>
              <a:gd name="connsiteX58" fmla="*/ 729761 w 2559136"/>
              <a:gd name="connsiteY58" fmla="*/ 1142715 h 2301065"/>
              <a:gd name="connsiteX59" fmla="*/ 720969 w 2559136"/>
              <a:gd name="connsiteY59" fmla="*/ 1116338 h 2301065"/>
              <a:gd name="connsiteX60" fmla="*/ 729761 w 2559136"/>
              <a:gd name="connsiteY60" fmla="*/ 676723 h 2301065"/>
              <a:gd name="connsiteX61" fmla="*/ 738553 w 2559136"/>
              <a:gd name="connsiteY61" fmla="*/ 720684 h 2301065"/>
              <a:gd name="connsiteX62" fmla="*/ 756138 w 2559136"/>
              <a:gd name="connsiteY62" fmla="*/ 764646 h 2301065"/>
              <a:gd name="connsiteX63" fmla="*/ 764930 w 2559136"/>
              <a:gd name="connsiteY63" fmla="*/ 791023 h 2301065"/>
              <a:gd name="connsiteX64" fmla="*/ 782515 w 2559136"/>
              <a:gd name="connsiteY64" fmla="*/ 852569 h 2301065"/>
              <a:gd name="connsiteX65" fmla="*/ 764930 w 2559136"/>
              <a:gd name="connsiteY65" fmla="*/ 922907 h 2301065"/>
              <a:gd name="connsiteX66" fmla="*/ 773723 w 2559136"/>
              <a:gd name="connsiteY66" fmla="*/ 966869 h 2301065"/>
              <a:gd name="connsiteX67" fmla="*/ 800100 w 2559136"/>
              <a:gd name="connsiteY67" fmla="*/ 1046000 h 2301065"/>
              <a:gd name="connsiteX68" fmla="*/ 817684 w 2559136"/>
              <a:gd name="connsiteY68" fmla="*/ 1081169 h 2301065"/>
              <a:gd name="connsiteX69" fmla="*/ 826477 w 2559136"/>
              <a:gd name="connsiteY69" fmla="*/ 1116338 h 2301065"/>
              <a:gd name="connsiteX70" fmla="*/ 844061 w 2559136"/>
              <a:gd name="connsiteY70" fmla="*/ 1169092 h 2301065"/>
              <a:gd name="connsiteX71" fmla="*/ 852853 w 2559136"/>
              <a:gd name="connsiteY71" fmla="*/ 1658529 h 2301065"/>
              <a:gd name="connsiteX72" fmla="*/ 861646 w 2559136"/>
              <a:gd name="connsiteY72" fmla="*/ 1063584 h 2301065"/>
              <a:gd name="connsiteX73" fmla="*/ 870438 w 2559136"/>
              <a:gd name="connsiteY73" fmla="*/ 817400 h 2301065"/>
              <a:gd name="connsiteX74" fmla="*/ 879230 w 2559136"/>
              <a:gd name="connsiteY74" fmla="*/ 500877 h 2301065"/>
              <a:gd name="connsiteX75" fmla="*/ 888023 w 2559136"/>
              <a:gd name="connsiteY75" fmla="*/ 14369 h 2301065"/>
              <a:gd name="connsiteX76" fmla="*/ 896815 w 2559136"/>
              <a:gd name="connsiteY76" fmla="*/ 439330 h 2301065"/>
              <a:gd name="connsiteX77" fmla="*/ 914399 w 2559136"/>
              <a:gd name="connsiteY77" fmla="*/ 210729 h 2301065"/>
              <a:gd name="connsiteX78" fmla="*/ 914400 w 2559136"/>
              <a:gd name="connsiteY78" fmla="*/ 553630 h 2301065"/>
              <a:gd name="connsiteX79" fmla="*/ 958361 w 2559136"/>
              <a:gd name="connsiteY79" fmla="*/ 711892 h 2301065"/>
              <a:gd name="connsiteX80" fmla="*/ 984738 w 2559136"/>
              <a:gd name="connsiteY80" fmla="*/ 843777 h 2301065"/>
              <a:gd name="connsiteX81" fmla="*/ 993530 w 2559136"/>
              <a:gd name="connsiteY81" fmla="*/ 808607 h 2301065"/>
              <a:gd name="connsiteX82" fmla="*/ 1002323 w 2559136"/>
              <a:gd name="connsiteY82" fmla="*/ 1315630 h 2301065"/>
              <a:gd name="connsiteX83" fmla="*/ 1019907 w 2559136"/>
              <a:gd name="connsiteY83" fmla="*/ 500877 h 2301065"/>
              <a:gd name="connsiteX84" fmla="*/ 1037492 w 2559136"/>
              <a:gd name="connsiteY84" fmla="*/ 439330 h 2301065"/>
              <a:gd name="connsiteX85" fmla="*/ 1046284 w 2559136"/>
              <a:gd name="connsiteY85" fmla="*/ 465707 h 2301065"/>
              <a:gd name="connsiteX86" fmla="*/ 1063869 w 2559136"/>
              <a:gd name="connsiteY86" fmla="*/ 615177 h 2301065"/>
              <a:gd name="connsiteX87" fmla="*/ 1081453 w 2559136"/>
              <a:gd name="connsiteY87" fmla="*/ 914115 h 2301065"/>
              <a:gd name="connsiteX88" fmla="*/ 1090246 w 2559136"/>
              <a:gd name="connsiteY88" fmla="*/ 966869 h 2301065"/>
              <a:gd name="connsiteX89" fmla="*/ 1107830 w 2559136"/>
              <a:gd name="connsiteY89" fmla="*/ 922907 h 2301065"/>
              <a:gd name="connsiteX90" fmla="*/ 1125415 w 2559136"/>
              <a:gd name="connsiteY90" fmla="*/ 852569 h 2301065"/>
              <a:gd name="connsiteX91" fmla="*/ 1134207 w 2559136"/>
              <a:gd name="connsiteY91" fmla="*/ 817400 h 2301065"/>
              <a:gd name="connsiteX92" fmla="*/ 1151792 w 2559136"/>
              <a:gd name="connsiteY92" fmla="*/ 366061 h 2301065"/>
              <a:gd name="connsiteX93" fmla="*/ 1169377 w 2559136"/>
              <a:gd name="connsiteY93" fmla="*/ 958077 h 2301065"/>
              <a:gd name="connsiteX94" fmla="*/ 1178169 w 2559136"/>
              <a:gd name="connsiteY94" fmla="*/ 1089961 h 2301065"/>
              <a:gd name="connsiteX95" fmla="*/ 1186961 w 2559136"/>
              <a:gd name="connsiteY95" fmla="*/ 1151507 h 2301065"/>
              <a:gd name="connsiteX96" fmla="*/ 1204546 w 2559136"/>
              <a:gd name="connsiteY96" fmla="*/ 1274600 h 2301065"/>
              <a:gd name="connsiteX97" fmla="*/ 1239715 w 2559136"/>
              <a:gd name="connsiteY97" fmla="*/ 1787484 h 2301065"/>
              <a:gd name="connsiteX98" fmla="*/ 1257300 w 2559136"/>
              <a:gd name="connsiteY98" fmla="*/ 1257015 h 2301065"/>
              <a:gd name="connsiteX99" fmla="*/ 1301261 w 2559136"/>
              <a:gd name="connsiteY99" fmla="*/ 1213054 h 2301065"/>
              <a:gd name="connsiteX100" fmla="*/ 1318846 w 2559136"/>
              <a:gd name="connsiteY100" fmla="*/ 1292184 h 2301065"/>
              <a:gd name="connsiteX101" fmla="*/ 1310053 w 2559136"/>
              <a:gd name="connsiteY101" fmla="*/ 1503200 h 2301065"/>
              <a:gd name="connsiteX102" fmla="*/ 1318846 w 2559136"/>
              <a:gd name="connsiteY102" fmla="*/ 1336146 h 2301065"/>
              <a:gd name="connsiteX103" fmla="*/ 1327638 w 2559136"/>
              <a:gd name="connsiteY103" fmla="*/ 1107546 h 2301065"/>
              <a:gd name="connsiteX104" fmla="*/ 1362807 w 2559136"/>
              <a:gd name="connsiteY104" fmla="*/ 966869 h 2301065"/>
              <a:gd name="connsiteX105" fmla="*/ 1380392 w 2559136"/>
              <a:gd name="connsiteY105" fmla="*/ 398300 h 2301065"/>
              <a:gd name="connsiteX106" fmla="*/ 1389184 w 2559136"/>
              <a:gd name="connsiteY106" fmla="*/ 720684 h 2301065"/>
              <a:gd name="connsiteX107" fmla="*/ 1406769 w 2559136"/>
              <a:gd name="connsiteY107" fmla="*/ 755854 h 2301065"/>
              <a:gd name="connsiteX108" fmla="*/ 1415561 w 2559136"/>
              <a:gd name="connsiteY108" fmla="*/ 852569 h 2301065"/>
              <a:gd name="connsiteX109" fmla="*/ 1406769 w 2559136"/>
              <a:gd name="connsiteY109" fmla="*/ 1046000 h 2301065"/>
              <a:gd name="connsiteX110" fmla="*/ 1424353 w 2559136"/>
              <a:gd name="connsiteY110" fmla="*/ 1318561 h 2301065"/>
              <a:gd name="connsiteX111" fmla="*/ 1433146 w 2559136"/>
              <a:gd name="connsiteY111" fmla="*/ 1380107 h 2301065"/>
              <a:gd name="connsiteX112" fmla="*/ 1441938 w 2559136"/>
              <a:gd name="connsiteY112" fmla="*/ 1432861 h 2301065"/>
              <a:gd name="connsiteX113" fmla="*/ 1450730 w 2559136"/>
              <a:gd name="connsiteY113" fmla="*/ 1362523 h 2301065"/>
              <a:gd name="connsiteX114" fmla="*/ 1477107 w 2559136"/>
              <a:gd name="connsiteY114" fmla="*/ 1239430 h 2301065"/>
              <a:gd name="connsiteX115" fmla="*/ 1512277 w 2559136"/>
              <a:gd name="connsiteY115" fmla="*/ 993246 h 2301065"/>
              <a:gd name="connsiteX116" fmla="*/ 1547446 w 2559136"/>
              <a:gd name="connsiteY116" fmla="*/ 738269 h 2301065"/>
              <a:gd name="connsiteX117" fmla="*/ 1556238 w 2559136"/>
              <a:gd name="connsiteY117" fmla="*/ 685515 h 2301065"/>
              <a:gd name="connsiteX118" fmla="*/ 1565030 w 2559136"/>
              <a:gd name="connsiteY118" fmla="*/ 720684 h 2301065"/>
              <a:gd name="connsiteX119" fmla="*/ 1573823 w 2559136"/>
              <a:gd name="connsiteY119" fmla="*/ 2276923 h 2301065"/>
              <a:gd name="connsiteX120" fmla="*/ 1591407 w 2559136"/>
              <a:gd name="connsiteY120" fmla="*/ 1292184 h 2301065"/>
              <a:gd name="connsiteX121" fmla="*/ 1608992 w 2559136"/>
              <a:gd name="connsiteY121" fmla="*/ 1221846 h 2301065"/>
              <a:gd name="connsiteX122" fmla="*/ 1617784 w 2559136"/>
              <a:gd name="connsiteY122" fmla="*/ 1177884 h 2301065"/>
              <a:gd name="connsiteX123" fmla="*/ 1644161 w 2559136"/>
              <a:gd name="connsiteY123" fmla="*/ 1169092 h 2301065"/>
              <a:gd name="connsiteX124" fmla="*/ 1652953 w 2559136"/>
              <a:gd name="connsiteY124" fmla="*/ 1142715 h 2301065"/>
              <a:gd name="connsiteX125" fmla="*/ 1688123 w 2559136"/>
              <a:gd name="connsiteY125" fmla="*/ 1081169 h 2301065"/>
              <a:gd name="connsiteX126" fmla="*/ 1688123 w 2559136"/>
              <a:gd name="connsiteY126" fmla="*/ 1353730 h 2301065"/>
              <a:gd name="connsiteX127" fmla="*/ 1705707 w 2559136"/>
              <a:gd name="connsiteY127" fmla="*/ 1635084 h 2301065"/>
              <a:gd name="connsiteX128" fmla="*/ 1714500 w 2559136"/>
              <a:gd name="connsiteY128" fmla="*/ 2127454 h 2301065"/>
              <a:gd name="connsiteX129" fmla="*/ 1758461 w 2559136"/>
              <a:gd name="connsiteY129" fmla="*/ 1503200 h 2301065"/>
              <a:gd name="connsiteX130" fmla="*/ 1767253 w 2559136"/>
              <a:gd name="connsiteY130" fmla="*/ 1476823 h 2301065"/>
              <a:gd name="connsiteX131" fmla="*/ 1776046 w 2559136"/>
              <a:gd name="connsiteY131" fmla="*/ 1441654 h 2301065"/>
              <a:gd name="connsiteX132" fmla="*/ 1793630 w 2559136"/>
              <a:gd name="connsiteY132" fmla="*/ 1248223 h 2301065"/>
              <a:gd name="connsiteX133" fmla="*/ 1811215 w 2559136"/>
              <a:gd name="connsiteY133" fmla="*/ 1213054 h 2301065"/>
              <a:gd name="connsiteX134" fmla="*/ 1820007 w 2559136"/>
              <a:gd name="connsiteY134" fmla="*/ 1503200 h 2301065"/>
              <a:gd name="connsiteX135" fmla="*/ 1820007 w 2559136"/>
              <a:gd name="connsiteY135" fmla="*/ 1881269 h 2301065"/>
              <a:gd name="connsiteX136" fmla="*/ 1828800 w 2559136"/>
              <a:gd name="connsiteY136" fmla="*/ 1916438 h 2301065"/>
              <a:gd name="connsiteX137" fmla="*/ 1837592 w 2559136"/>
              <a:gd name="connsiteY137" fmla="*/ 1828515 h 2301065"/>
              <a:gd name="connsiteX138" fmla="*/ 1855177 w 2559136"/>
              <a:gd name="connsiteY138" fmla="*/ 1723007 h 2301065"/>
              <a:gd name="connsiteX139" fmla="*/ 1863969 w 2559136"/>
              <a:gd name="connsiteY139" fmla="*/ 1643877 h 2301065"/>
              <a:gd name="connsiteX140" fmla="*/ 1872761 w 2559136"/>
              <a:gd name="connsiteY140" fmla="*/ 1468030 h 2301065"/>
              <a:gd name="connsiteX141" fmla="*/ 1881553 w 2559136"/>
              <a:gd name="connsiteY141" fmla="*/ 1441654 h 2301065"/>
              <a:gd name="connsiteX142" fmla="*/ 1899138 w 2559136"/>
              <a:gd name="connsiteY142" fmla="*/ 963938 h 2301065"/>
              <a:gd name="connsiteX143" fmla="*/ 1916723 w 2559136"/>
              <a:gd name="connsiteY143" fmla="*/ 1731800 h 2301065"/>
              <a:gd name="connsiteX144" fmla="*/ 1925515 w 2559136"/>
              <a:gd name="connsiteY144" fmla="*/ 1802138 h 2301065"/>
              <a:gd name="connsiteX145" fmla="*/ 1934307 w 2559136"/>
              <a:gd name="connsiteY145" fmla="*/ 1714215 h 2301065"/>
              <a:gd name="connsiteX146" fmla="*/ 1943100 w 2559136"/>
              <a:gd name="connsiteY146" fmla="*/ 1591123 h 2301065"/>
              <a:gd name="connsiteX147" fmla="*/ 1951892 w 2559136"/>
              <a:gd name="connsiteY147" fmla="*/ 1529577 h 2301065"/>
              <a:gd name="connsiteX148" fmla="*/ 1969477 w 2559136"/>
              <a:gd name="connsiteY148" fmla="*/ 1564746 h 2301065"/>
              <a:gd name="connsiteX149" fmla="*/ 1987061 w 2559136"/>
              <a:gd name="connsiteY149" fmla="*/ 1802138 h 2301065"/>
              <a:gd name="connsiteX150" fmla="*/ 1995853 w 2559136"/>
              <a:gd name="connsiteY150" fmla="*/ 2021945 h 2301065"/>
              <a:gd name="connsiteX151" fmla="*/ 2013438 w 2559136"/>
              <a:gd name="connsiteY151" fmla="*/ 1696630 h 2301065"/>
              <a:gd name="connsiteX152" fmla="*/ 2022230 w 2559136"/>
              <a:gd name="connsiteY152" fmla="*/ 1670254 h 2301065"/>
              <a:gd name="connsiteX153" fmla="*/ 2039815 w 2559136"/>
              <a:gd name="connsiteY153" fmla="*/ 1608707 h 2301065"/>
              <a:gd name="connsiteX154" fmla="*/ 2057400 w 2559136"/>
              <a:gd name="connsiteY154" fmla="*/ 1687838 h 2301065"/>
              <a:gd name="connsiteX155" fmla="*/ 2074984 w 2559136"/>
              <a:gd name="connsiteY155" fmla="*/ 1810930 h 2301065"/>
              <a:gd name="connsiteX156" fmla="*/ 2083777 w 2559136"/>
              <a:gd name="connsiteY156" fmla="*/ 1881269 h 2301065"/>
              <a:gd name="connsiteX157" fmla="*/ 2092569 w 2559136"/>
              <a:gd name="connsiteY157" fmla="*/ 2142107 h 2301065"/>
              <a:gd name="connsiteX158" fmla="*/ 2101361 w 2559136"/>
              <a:gd name="connsiteY158" fmla="*/ 1810930 h 2301065"/>
              <a:gd name="connsiteX159" fmla="*/ 2127738 w 2559136"/>
              <a:gd name="connsiteY159" fmla="*/ 1670254 h 2301065"/>
              <a:gd name="connsiteX160" fmla="*/ 2136530 w 2559136"/>
              <a:gd name="connsiteY160" fmla="*/ 1582330 h 2301065"/>
              <a:gd name="connsiteX161" fmla="*/ 2145323 w 2559136"/>
              <a:gd name="connsiteY161" fmla="*/ 1503200 h 2301065"/>
              <a:gd name="connsiteX162" fmla="*/ 2154115 w 2559136"/>
              <a:gd name="connsiteY162" fmla="*/ 1406484 h 2301065"/>
              <a:gd name="connsiteX163" fmla="*/ 2171700 w 2559136"/>
              <a:gd name="connsiteY163" fmla="*/ 1353730 h 2301065"/>
              <a:gd name="connsiteX164" fmla="*/ 2180491 w 2559136"/>
              <a:gd name="connsiteY164" fmla="*/ 1048929 h 2301065"/>
              <a:gd name="connsiteX165" fmla="*/ 2180492 w 2559136"/>
              <a:gd name="connsiteY165" fmla="*/ 1415277 h 2301065"/>
              <a:gd name="connsiteX166" fmla="*/ 2189284 w 2559136"/>
              <a:gd name="connsiteY166" fmla="*/ 1468030 h 2301065"/>
              <a:gd name="connsiteX167" fmla="*/ 2198077 w 2559136"/>
              <a:gd name="connsiteY167" fmla="*/ 1599915 h 2301065"/>
              <a:gd name="connsiteX168" fmla="*/ 2206869 w 2559136"/>
              <a:gd name="connsiteY168" fmla="*/ 1679046 h 2301065"/>
              <a:gd name="connsiteX169" fmla="*/ 2224453 w 2559136"/>
              <a:gd name="connsiteY169" fmla="*/ 1810930 h 2301065"/>
              <a:gd name="connsiteX170" fmla="*/ 2242038 w 2559136"/>
              <a:gd name="connsiteY170" fmla="*/ 1758177 h 2301065"/>
              <a:gd name="connsiteX171" fmla="*/ 2259623 w 2559136"/>
              <a:gd name="connsiteY171" fmla="*/ 1705423 h 2301065"/>
              <a:gd name="connsiteX172" fmla="*/ 2268415 w 2559136"/>
              <a:gd name="connsiteY172" fmla="*/ 1635084 h 2301065"/>
              <a:gd name="connsiteX173" fmla="*/ 2294792 w 2559136"/>
              <a:gd name="connsiteY173" fmla="*/ 1582330 h 2301065"/>
              <a:gd name="connsiteX174" fmla="*/ 2303584 w 2559136"/>
              <a:gd name="connsiteY174" fmla="*/ 1529577 h 2301065"/>
              <a:gd name="connsiteX175" fmla="*/ 2321169 w 2559136"/>
              <a:gd name="connsiteY175" fmla="*/ 706030 h 2301065"/>
              <a:gd name="connsiteX176" fmla="*/ 2329961 w 2559136"/>
              <a:gd name="connsiteY176" fmla="*/ 1397692 h 2301065"/>
              <a:gd name="connsiteX177" fmla="*/ 2347546 w 2559136"/>
              <a:gd name="connsiteY177" fmla="*/ 1344938 h 2301065"/>
              <a:gd name="connsiteX178" fmla="*/ 2347545 w 2559136"/>
              <a:gd name="connsiteY178" fmla="*/ 582937 h 2301065"/>
              <a:gd name="connsiteX179" fmla="*/ 2365130 w 2559136"/>
              <a:gd name="connsiteY179" fmla="*/ 1591123 h 2301065"/>
              <a:gd name="connsiteX180" fmla="*/ 2365130 w 2559136"/>
              <a:gd name="connsiteY180" fmla="*/ 2276922 h 2301065"/>
              <a:gd name="connsiteX181" fmla="*/ 2382715 w 2559136"/>
              <a:gd name="connsiteY181" fmla="*/ 1670254 h 2301065"/>
              <a:gd name="connsiteX182" fmla="*/ 2391507 w 2559136"/>
              <a:gd name="connsiteY182" fmla="*/ 1758177 h 2301065"/>
              <a:gd name="connsiteX183" fmla="*/ 2400300 w 2559136"/>
              <a:gd name="connsiteY183" fmla="*/ 1810930 h 2301065"/>
              <a:gd name="connsiteX184" fmla="*/ 2426677 w 2559136"/>
              <a:gd name="connsiteY184" fmla="*/ 1775761 h 2301065"/>
              <a:gd name="connsiteX185" fmla="*/ 2435469 w 2559136"/>
              <a:gd name="connsiteY185" fmla="*/ 1749384 h 2301065"/>
              <a:gd name="connsiteX186" fmla="*/ 2453053 w 2559136"/>
              <a:gd name="connsiteY186" fmla="*/ 1723007 h 2301065"/>
              <a:gd name="connsiteX187" fmla="*/ 2461846 w 2559136"/>
              <a:gd name="connsiteY187" fmla="*/ 1635084 h 2301065"/>
              <a:gd name="connsiteX188" fmla="*/ 2470638 w 2559136"/>
              <a:gd name="connsiteY188" fmla="*/ 1599915 h 2301065"/>
              <a:gd name="connsiteX189" fmla="*/ 2479430 w 2559136"/>
              <a:gd name="connsiteY189" fmla="*/ 1547161 h 2301065"/>
              <a:gd name="connsiteX190" fmla="*/ 2488223 w 2559136"/>
              <a:gd name="connsiteY190" fmla="*/ 1503200 h 2301065"/>
              <a:gd name="connsiteX191" fmla="*/ 2479430 w 2559136"/>
              <a:gd name="connsiteY191" fmla="*/ 808606 h 2301065"/>
              <a:gd name="connsiteX192" fmla="*/ 2497015 w 2559136"/>
              <a:gd name="connsiteY192" fmla="*/ 1406484 h 2301065"/>
              <a:gd name="connsiteX193" fmla="*/ 2514600 w 2559136"/>
              <a:gd name="connsiteY193" fmla="*/ 1679046 h 2301065"/>
              <a:gd name="connsiteX194" fmla="*/ 2523392 w 2559136"/>
              <a:gd name="connsiteY194" fmla="*/ 1881269 h 2301065"/>
              <a:gd name="connsiteX195" fmla="*/ 2532184 w 2559136"/>
              <a:gd name="connsiteY195" fmla="*/ 1854892 h 2301065"/>
              <a:gd name="connsiteX196" fmla="*/ 2549769 w 2559136"/>
              <a:gd name="connsiteY196" fmla="*/ 2133315 h 2301065"/>
              <a:gd name="connsiteX197" fmla="*/ 2558561 w 2559136"/>
              <a:gd name="connsiteY197" fmla="*/ 1775761 h 23010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</a:cxnLst>
            <a:rect l="l" t="t" r="r" b="b"/>
            <a:pathLst>
              <a:path w="2559136" h="2301065">
                <a:moveTo>
                  <a:pt x="0" y="1740592"/>
                </a:moveTo>
                <a:cubicBezTo>
                  <a:pt x="20515" y="1635084"/>
                  <a:pt x="33265" y="1527765"/>
                  <a:pt x="61546" y="1424069"/>
                </a:cubicBezTo>
                <a:cubicBezTo>
                  <a:pt x="64326" y="1413874"/>
                  <a:pt x="76754" y="906750"/>
                  <a:pt x="79130" y="917046"/>
                </a:cubicBezTo>
                <a:cubicBezTo>
                  <a:pt x="85753" y="945746"/>
                  <a:pt x="84670" y="1509095"/>
                  <a:pt x="87923" y="1538369"/>
                </a:cubicBezTo>
                <a:cubicBezTo>
                  <a:pt x="90532" y="1561853"/>
                  <a:pt x="93954" y="1585240"/>
                  <a:pt x="96715" y="1608707"/>
                </a:cubicBezTo>
                <a:cubicBezTo>
                  <a:pt x="107423" y="1699726"/>
                  <a:pt x="96802" y="1661726"/>
                  <a:pt x="114300" y="1714215"/>
                </a:cubicBezTo>
                <a:cubicBezTo>
                  <a:pt x="117231" y="1769900"/>
                  <a:pt x="113925" y="2054866"/>
                  <a:pt x="123092" y="2109869"/>
                </a:cubicBezTo>
                <a:cubicBezTo>
                  <a:pt x="126499" y="2130311"/>
                  <a:pt x="127224" y="1839916"/>
                  <a:pt x="131884" y="1819723"/>
                </a:cubicBezTo>
                <a:cubicBezTo>
                  <a:pt x="136052" y="1801662"/>
                  <a:pt x="149469" y="1766969"/>
                  <a:pt x="149469" y="1766969"/>
                </a:cubicBezTo>
                <a:cubicBezTo>
                  <a:pt x="152400" y="1740592"/>
                  <a:pt x="153056" y="1713862"/>
                  <a:pt x="158261" y="1687838"/>
                </a:cubicBezTo>
                <a:cubicBezTo>
                  <a:pt x="161896" y="1669662"/>
                  <a:pt x="175846" y="1635084"/>
                  <a:pt x="175846" y="1635084"/>
                </a:cubicBezTo>
                <a:cubicBezTo>
                  <a:pt x="193069" y="1531740"/>
                  <a:pt x="175946" y="1625837"/>
                  <a:pt x="193430" y="1547161"/>
                </a:cubicBezTo>
                <a:cubicBezTo>
                  <a:pt x="196672" y="1532573"/>
                  <a:pt x="198981" y="1517788"/>
                  <a:pt x="202223" y="1503200"/>
                </a:cubicBezTo>
                <a:cubicBezTo>
                  <a:pt x="209585" y="1470072"/>
                  <a:pt x="210014" y="937632"/>
                  <a:pt x="219807" y="908254"/>
                </a:cubicBezTo>
                <a:cubicBezTo>
                  <a:pt x="225669" y="931700"/>
                  <a:pt x="229750" y="1489064"/>
                  <a:pt x="237392" y="1511992"/>
                </a:cubicBezTo>
                <a:cubicBezTo>
                  <a:pt x="240323" y="1520784"/>
                  <a:pt x="243638" y="1529458"/>
                  <a:pt x="246184" y="1538369"/>
                </a:cubicBezTo>
                <a:cubicBezTo>
                  <a:pt x="249504" y="1549988"/>
                  <a:pt x="248274" y="1563484"/>
                  <a:pt x="254977" y="1573538"/>
                </a:cubicBezTo>
                <a:cubicBezTo>
                  <a:pt x="267122" y="1591755"/>
                  <a:pt x="298874" y="1595503"/>
                  <a:pt x="316523" y="1599915"/>
                </a:cubicBezTo>
                <a:cubicBezTo>
                  <a:pt x="337610" y="1663178"/>
                  <a:pt x="312019" y="1584154"/>
                  <a:pt x="334107" y="1661461"/>
                </a:cubicBezTo>
                <a:cubicBezTo>
                  <a:pt x="336653" y="1670372"/>
                  <a:pt x="339969" y="1907646"/>
                  <a:pt x="342900" y="1916438"/>
                </a:cubicBezTo>
                <a:cubicBezTo>
                  <a:pt x="345831" y="1954538"/>
                  <a:pt x="347692" y="1764135"/>
                  <a:pt x="351692" y="1802138"/>
                </a:cubicBezTo>
                <a:cubicBezTo>
                  <a:pt x="353558" y="1819867"/>
                  <a:pt x="350595" y="1840059"/>
                  <a:pt x="360484" y="1854892"/>
                </a:cubicBezTo>
                <a:cubicBezTo>
                  <a:pt x="365625" y="1862603"/>
                  <a:pt x="366346" y="1837307"/>
                  <a:pt x="369277" y="1828515"/>
                </a:cubicBezTo>
                <a:cubicBezTo>
                  <a:pt x="372208" y="1810930"/>
                  <a:pt x="374573" y="2098042"/>
                  <a:pt x="378069" y="2080561"/>
                </a:cubicBezTo>
                <a:cubicBezTo>
                  <a:pt x="380439" y="2068712"/>
                  <a:pt x="386151" y="1752655"/>
                  <a:pt x="386861" y="1740592"/>
                </a:cubicBezTo>
                <a:cubicBezTo>
                  <a:pt x="412259" y="1308813"/>
                  <a:pt x="381194" y="1606940"/>
                  <a:pt x="404446" y="1397692"/>
                </a:cubicBezTo>
                <a:cubicBezTo>
                  <a:pt x="407377" y="1406484"/>
                  <a:pt x="409093" y="1415780"/>
                  <a:pt x="413238" y="1424069"/>
                </a:cubicBezTo>
                <a:cubicBezTo>
                  <a:pt x="417964" y="1433521"/>
                  <a:pt x="427481" y="1059421"/>
                  <a:pt x="430823" y="1069446"/>
                </a:cubicBezTo>
                <a:cubicBezTo>
                  <a:pt x="436460" y="1086358"/>
                  <a:pt x="436119" y="1485719"/>
                  <a:pt x="439615" y="1503200"/>
                </a:cubicBezTo>
                <a:cubicBezTo>
                  <a:pt x="444660" y="1528424"/>
                  <a:pt x="447222" y="1545977"/>
                  <a:pt x="465992" y="1564746"/>
                </a:cubicBezTo>
                <a:cubicBezTo>
                  <a:pt x="473464" y="1572218"/>
                  <a:pt x="483577" y="1576469"/>
                  <a:pt x="492369" y="1582330"/>
                </a:cubicBezTo>
                <a:cubicBezTo>
                  <a:pt x="495300" y="1573538"/>
                  <a:pt x="497016" y="1564243"/>
                  <a:pt x="501161" y="1555954"/>
                </a:cubicBezTo>
                <a:cubicBezTo>
                  <a:pt x="505887" y="1546503"/>
                  <a:pt x="515966" y="1844572"/>
                  <a:pt x="518746" y="1834377"/>
                </a:cubicBezTo>
                <a:cubicBezTo>
                  <a:pt x="524963" y="1811581"/>
                  <a:pt x="524607" y="1482684"/>
                  <a:pt x="527538" y="1459238"/>
                </a:cubicBezTo>
                <a:cubicBezTo>
                  <a:pt x="524607" y="1418207"/>
                  <a:pt x="524848" y="1376826"/>
                  <a:pt x="518746" y="1336146"/>
                </a:cubicBezTo>
                <a:cubicBezTo>
                  <a:pt x="515996" y="1317815"/>
                  <a:pt x="501161" y="1283392"/>
                  <a:pt x="501161" y="1283392"/>
                </a:cubicBezTo>
                <a:cubicBezTo>
                  <a:pt x="504092" y="1274600"/>
                  <a:pt x="503400" y="1250462"/>
                  <a:pt x="509953" y="1257015"/>
                </a:cubicBezTo>
                <a:cubicBezTo>
                  <a:pt x="520520" y="1267582"/>
                  <a:pt x="514814" y="1286559"/>
                  <a:pt x="518746" y="1300977"/>
                </a:cubicBezTo>
                <a:cubicBezTo>
                  <a:pt x="523623" y="1318859"/>
                  <a:pt x="530469" y="1336146"/>
                  <a:pt x="536330" y="1353730"/>
                </a:cubicBezTo>
                <a:cubicBezTo>
                  <a:pt x="546471" y="1384151"/>
                  <a:pt x="539685" y="1381785"/>
                  <a:pt x="571500" y="1397692"/>
                </a:cubicBezTo>
                <a:cubicBezTo>
                  <a:pt x="579789" y="1401837"/>
                  <a:pt x="589085" y="1403553"/>
                  <a:pt x="597877" y="1406484"/>
                </a:cubicBezTo>
                <a:cubicBezTo>
                  <a:pt x="622014" y="1478898"/>
                  <a:pt x="612840" y="1440888"/>
                  <a:pt x="624253" y="1520784"/>
                </a:cubicBezTo>
                <a:cubicBezTo>
                  <a:pt x="627184" y="1579399"/>
                  <a:pt x="620749" y="1639244"/>
                  <a:pt x="633046" y="1696630"/>
                </a:cubicBezTo>
                <a:cubicBezTo>
                  <a:pt x="635515" y="1708153"/>
                  <a:pt x="658480" y="1612480"/>
                  <a:pt x="659423" y="1608707"/>
                </a:cubicBezTo>
                <a:cubicBezTo>
                  <a:pt x="656492" y="1517853"/>
                  <a:pt x="655968" y="1426890"/>
                  <a:pt x="650630" y="1336146"/>
                </a:cubicBezTo>
                <a:cubicBezTo>
                  <a:pt x="650086" y="1326894"/>
                  <a:pt x="645983" y="1318058"/>
                  <a:pt x="641838" y="1309769"/>
                </a:cubicBezTo>
                <a:cubicBezTo>
                  <a:pt x="637112" y="1300317"/>
                  <a:pt x="630115" y="1292184"/>
                  <a:pt x="624253" y="1283392"/>
                </a:cubicBezTo>
                <a:cubicBezTo>
                  <a:pt x="627184" y="1204261"/>
                  <a:pt x="625167" y="1124792"/>
                  <a:pt x="633046" y="1046000"/>
                </a:cubicBezTo>
                <a:cubicBezTo>
                  <a:pt x="635977" y="1004969"/>
                  <a:pt x="640372" y="722149"/>
                  <a:pt x="641837" y="732407"/>
                </a:cubicBezTo>
                <a:cubicBezTo>
                  <a:pt x="643302" y="742665"/>
                  <a:pt x="638907" y="1087031"/>
                  <a:pt x="641838" y="1107546"/>
                </a:cubicBezTo>
                <a:cubicBezTo>
                  <a:pt x="646006" y="1125607"/>
                  <a:pt x="659423" y="1160300"/>
                  <a:pt x="659423" y="1160300"/>
                </a:cubicBezTo>
                <a:cubicBezTo>
                  <a:pt x="668215" y="1154438"/>
                  <a:pt x="676348" y="1137989"/>
                  <a:pt x="685800" y="1142715"/>
                </a:cubicBezTo>
                <a:cubicBezTo>
                  <a:pt x="694090" y="1146860"/>
                  <a:pt x="676463" y="1159840"/>
                  <a:pt x="677007" y="1169092"/>
                </a:cubicBezTo>
                <a:cubicBezTo>
                  <a:pt x="677942" y="1184983"/>
                  <a:pt x="693229" y="1295528"/>
                  <a:pt x="703384" y="1336146"/>
                </a:cubicBezTo>
                <a:cubicBezTo>
                  <a:pt x="705632" y="1345137"/>
                  <a:pt x="709246" y="1353731"/>
                  <a:pt x="712177" y="1362523"/>
                </a:cubicBezTo>
                <a:cubicBezTo>
                  <a:pt x="738085" y="1517975"/>
                  <a:pt x="712177" y="1324064"/>
                  <a:pt x="712177" y="1459238"/>
                </a:cubicBezTo>
                <a:cubicBezTo>
                  <a:pt x="712177" y="1468506"/>
                  <a:pt x="718531" y="2280002"/>
                  <a:pt x="720969" y="2271061"/>
                </a:cubicBezTo>
                <a:cubicBezTo>
                  <a:pt x="727328" y="2247745"/>
                  <a:pt x="738553" y="1362523"/>
                  <a:pt x="738553" y="1362523"/>
                </a:cubicBezTo>
                <a:cubicBezTo>
                  <a:pt x="735622" y="1289254"/>
                  <a:pt x="734985" y="1215857"/>
                  <a:pt x="729761" y="1142715"/>
                </a:cubicBezTo>
                <a:cubicBezTo>
                  <a:pt x="729101" y="1133471"/>
                  <a:pt x="720969" y="1125606"/>
                  <a:pt x="720969" y="1116338"/>
                </a:cubicBezTo>
                <a:cubicBezTo>
                  <a:pt x="720969" y="969770"/>
                  <a:pt x="726830" y="823261"/>
                  <a:pt x="729761" y="676723"/>
                </a:cubicBezTo>
                <a:cubicBezTo>
                  <a:pt x="732692" y="691377"/>
                  <a:pt x="734259" y="706370"/>
                  <a:pt x="738553" y="720684"/>
                </a:cubicBezTo>
                <a:cubicBezTo>
                  <a:pt x="743088" y="735801"/>
                  <a:pt x="750596" y="749868"/>
                  <a:pt x="756138" y="764646"/>
                </a:cubicBezTo>
                <a:cubicBezTo>
                  <a:pt x="759392" y="773324"/>
                  <a:pt x="762384" y="782112"/>
                  <a:pt x="764930" y="791023"/>
                </a:cubicBezTo>
                <a:cubicBezTo>
                  <a:pt x="787011" y="868304"/>
                  <a:pt x="761435" y="789326"/>
                  <a:pt x="782515" y="852569"/>
                </a:cubicBezTo>
                <a:cubicBezTo>
                  <a:pt x="775578" y="873381"/>
                  <a:pt x="764930" y="901692"/>
                  <a:pt x="764930" y="922907"/>
                </a:cubicBezTo>
                <a:cubicBezTo>
                  <a:pt x="764930" y="937851"/>
                  <a:pt x="769617" y="952500"/>
                  <a:pt x="773723" y="966869"/>
                </a:cubicBezTo>
                <a:cubicBezTo>
                  <a:pt x="781361" y="993603"/>
                  <a:pt x="787666" y="1021131"/>
                  <a:pt x="800100" y="1046000"/>
                </a:cubicBezTo>
                <a:cubicBezTo>
                  <a:pt x="805961" y="1057723"/>
                  <a:pt x="813082" y="1068897"/>
                  <a:pt x="817684" y="1081169"/>
                </a:cubicBezTo>
                <a:cubicBezTo>
                  <a:pt x="821927" y="1092483"/>
                  <a:pt x="823005" y="1104764"/>
                  <a:pt x="826477" y="1116338"/>
                </a:cubicBezTo>
                <a:cubicBezTo>
                  <a:pt x="831803" y="1134092"/>
                  <a:pt x="844061" y="1169092"/>
                  <a:pt x="844061" y="1169092"/>
                </a:cubicBezTo>
                <a:cubicBezTo>
                  <a:pt x="848457" y="1170557"/>
                  <a:pt x="849922" y="1676114"/>
                  <a:pt x="852853" y="1658529"/>
                </a:cubicBezTo>
                <a:cubicBezTo>
                  <a:pt x="855784" y="1640944"/>
                  <a:pt x="858715" y="1114872"/>
                  <a:pt x="861646" y="1063584"/>
                </a:cubicBezTo>
                <a:cubicBezTo>
                  <a:pt x="866078" y="981590"/>
                  <a:pt x="863004" y="899176"/>
                  <a:pt x="870438" y="817400"/>
                </a:cubicBezTo>
                <a:cubicBezTo>
                  <a:pt x="873369" y="723616"/>
                  <a:pt x="876299" y="571215"/>
                  <a:pt x="879230" y="500877"/>
                </a:cubicBezTo>
                <a:cubicBezTo>
                  <a:pt x="882161" y="465708"/>
                  <a:pt x="878328" y="48302"/>
                  <a:pt x="888023" y="14369"/>
                </a:cubicBezTo>
                <a:cubicBezTo>
                  <a:pt x="892128" y="0"/>
                  <a:pt x="894358" y="424589"/>
                  <a:pt x="896815" y="439330"/>
                </a:cubicBezTo>
                <a:cubicBezTo>
                  <a:pt x="901211" y="510157"/>
                  <a:pt x="911468" y="191679"/>
                  <a:pt x="914399" y="210729"/>
                </a:cubicBezTo>
                <a:cubicBezTo>
                  <a:pt x="917330" y="229779"/>
                  <a:pt x="907073" y="508203"/>
                  <a:pt x="914400" y="553630"/>
                </a:cubicBezTo>
                <a:cubicBezTo>
                  <a:pt x="924658" y="599057"/>
                  <a:pt x="946638" y="663534"/>
                  <a:pt x="958361" y="711892"/>
                </a:cubicBezTo>
                <a:cubicBezTo>
                  <a:pt x="987023" y="855204"/>
                  <a:pt x="962188" y="776125"/>
                  <a:pt x="984738" y="843777"/>
                </a:cubicBezTo>
                <a:cubicBezTo>
                  <a:pt x="987669" y="832054"/>
                  <a:pt x="990210" y="820226"/>
                  <a:pt x="993530" y="808607"/>
                </a:cubicBezTo>
                <a:cubicBezTo>
                  <a:pt x="996076" y="799696"/>
                  <a:pt x="1001098" y="1324817"/>
                  <a:pt x="1002323" y="1315630"/>
                </a:cubicBezTo>
                <a:cubicBezTo>
                  <a:pt x="1013605" y="1231014"/>
                  <a:pt x="1013316" y="579966"/>
                  <a:pt x="1019907" y="500877"/>
                </a:cubicBezTo>
                <a:cubicBezTo>
                  <a:pt x="1021133" y="486161"/>
                  <a:pt x="1032406" y="454589"/>
                  <a:pt x="1037492" y="439330"/>
                </a:cubicBezTo>
                <a:cubicBezTo>
                  <a:pt x="1040423" y="448122"/>
                  <a:pt x="1044273" y="456660"/>
                  <a:pt x="1046284" y="465707"/>
                </a:cubicBezTo>
                <a:cubicBezTo>
                  <a:pt x="1056009" y="509468"/>
                  <a:pt x="1061435" y="575018"/>
                  <a:pt x="1063869" y="615177"/>
                </a:cubicBezTo>
                <a:cubicBezTo>
                  <a:pt x="1071532" y="741613"/>
                  <a:pt x="1068795" y="800195"/>
                  <a:pt x="1081453" y="914115"/>
                </a:cubicBezTo>
                <a:cubicBezTo>
                  <a:pt x="1083422" y="931833"/>
                  <a:pt x="1087315" y="949284"/>
                  <a:pt x="1090246" y="966869"/>
                </a:cubicBezTo>
                <a:cubicBezTo>
                  <a:pt x="1096107" y="952215"/>
                  <a:pt x="1103189" y="937992"/>
                  <a:pt x="1107830" y="922907"/>
                </a:cubicBezTo>
                <a:cubicBezTo>
                  <a:pt x="1114937" y="899808"/>
                  <a:pt x="1119553" y="876015"/>
                  <a:pt x="1125415" y="852569"/>
                </a:cubicBezTo>
                <a:cubicBezTo>
                  <a:pt x="1128346" y="840846"/>
                  <a:pt x="1130386" y="828864"/>
                  <a:pt x="1134207" y="817400"/>
                </a:cubicBezTo>
                <a:cubicBezTo>
                  <a:pt x="1147726" y="776846"/>
                  <a:pt x="1141182" y="419111"/>
                  <a:pt x="1151792" y="366061"/>
                </a:cubicBezTo>
                <a:cubicBezTo>
                  <a:pt x="1157654" y="436400"/>
                  <a:pt x="1164682" y="887651"/>
                  <a:pt x="1169377" y="958077"/>
                </a:cubicBezTo>
                <a:cubicBezTo>
                  <a:pt x="1172308" y="1002038"/>
                  <a:pt x="1174180" y="1046083"/>
                  <a:pt x="1178169" y="1089961"/>
                </a:cubicBezTo>
                <a:cubicBezTo>
                  <a:pt x="1180045" y="1110600"/>
                  <a:pt x="1184222" y="1130965"/>
                  <a:pt x="1186961" y="1151507"/>
                </a:cubicBezTo>
                <a:cubicBezTo>
                  <a:pt x="1191399" y="1184794"/>
                  <a:pt x="1196821" y="1239839"/>
                  <a:pt x="1204546" y="1274600"/>
                </a:cubicBezTo>
                <a:cubicBezTo>
                  <a:pt x="1223629" y="1360472"/>
                  <a:pt x="1221899" y="1734034"/>
                  <a:pt x="1239715" y="1787484"/>
                </a:cubicBezTo>
                <a:cubicBezTo>
                  <a:pt x="1260322" y="1725661"/>
                  <a:pt x="1253141" y="1373468"/>
                  <a:pt x="1257300" y="1257015"/>
                </a:cubicBezTo>
                <a:cubicBezTo>
                  <a:pt x="1267558" y="1161277"/>
                  <a:pt x="1291003" y="1207193"/>
                  <a:pt x="1301261" y="1213054"/>
                </a:cubicBezTo>
                <a:cubicBezTo>
                  <a:pt x="1301834" y="1226511"/>
                  <a:pt x="1314991" y="1276765"/>
                  <a:pt x="1318846" y="1292184"/>
                </a:cubicBezTo>
                <a:cubicBezTo>
                  <a:pt x="1315915" y="1362523"/>
                  <a:pt x="1310053" y="1432800"/>
                  <a:pt x="1310053" y="1503200"/>
                </a:cubicBezTo>
                <a:cubicBezTo>
                  <a:pt x="1310053" y="1558962"/>
                  <a:pt x="1316370" y="1391853"/>
                  <a:pt x="1318846" y="1336146"/>
                </a:cubicBezTo>
                <a:cubicBezTo>
                  <a:pt x="1322232" y="1259965"/>
                  <a:pt x="1321305" y="1183539"/>
                  <a:pt x="1327638" y="1107546"/>
                </a:cubicBezTo>
                <a:cubicBezTo>
                  <a:pt x="1332353" y="1050964"/>
                  <a:pt x="1346008" y="1017268"/>
                  <a:pt x="1362807" y="966869"/>
                </a:cubicBezTo>
                <a:cubicBezTo>
                  <a:pt x="1366952" y="954435"/>
                  <a:pt x="1374530" y="410023"/>
                  <a:pt x="1380392" y="398300"/>
                </a:cubicBezTo>
                <a:cubicBezTo>
                  <a:pt x="1383323" y="327961"/>
                  <a:pt x="1378741" y="790305"/>
                  <a:pt x="1389184" y="720684"/>
                </a:cubicBezTo>
                <a:cubicBezTo>
                  <a:pt x="1391128" y="707722"/>
                  <a:pt x="1404198" y="743001"/>
                  <a:pt x="1406769" y="755854"/>
                </a:cubicBezTo>
                <a:cubicBezTo>
                  <a:pt x="1413118" y="787597"/>
                  <a:pt x="1412630" y="820331"/>
                  <a:pt x="1415561" y="852569"/>
                </a:cubicBezTo>
                <a:cubicBezTo>
                  <a:pt x="1412630" y="917046"/>
                  <a:pt x="1406769" y="981456"/>
                  <a:pt x="1406769" y="1046000"/>
                </a:cubicBezTo>
                <a:cubicBezTo>
                  <a:pt x="1406769" y="1274077"/>
                  <a:pt x="1390625" y="1217373"/>
                  <a:pt x="1424353" y="1318561"/>
                </a:cubicBezTo>
                <a:cubicBezTo>
                  <a:pt x="1427284" y="1339076"/>
                  <a:pt x="1429995" y="1359624"/>
                  <a:pt x="1433146" y="1380107"/>
                </a:cubicBezTo>
                <a:cubicBezTo>
                  <a:pt x="1435857" y="1397727"/>
                  <a:pt x="1429332" y="1445467"/>
                  <a:pt x="1441938" y="1432861"/>
                </a:cubicBezTo>
                <a:cubicBezTo>
                  <a:pt x="1458646" y="1416153"/>
                  <a:pt x="1447388" y="1385914"/>
                  <a:pt x="1450730" y="1362523"/>
                </a:cubicBezTo>
                <a:cubicBezTo>
                  <a:pt x="1460726" y="1292550"/>
                  <a:pt x="1458955" y="1318090"/>
                  <a:pt x="1477107" y="1239430"/>
                </a:cubicBezTo>
                <a:cubicBezTo>
                  <a:pt x="1494847" y="1162556"/>
                  <a:pt x="1503917" y="1056785"/>
                  <a:pt x="1512277" y="993246"/>
                </a:cubicBezTo>
                <a:cubicBezTo>
                  <a:pt x="1523474" y="908149"/>
                  <a:pt x="1535308" y="823225"/>
                  <a:pt x="1547446" y="738269"/>
                </a:cubicBezTo>
                <a:cubicBezTo>
                  <a:pt x="1549967" y="720621"/>
                  <a:pt x="1553307" y="703100"/>
                  <a:pt x="1556238" y="685515"/>
                </a:cubicBezTo>
                <a:cubicBezTo>
                  <a:pt x="1559169" y="697238"/>
                  <a:pt x="1564716" y="708604"/>
                  <a:pt x="1565030" y="720684"/>
                </a:cubicBezTo>
                <a:cubicBezTo>
                  <a:pt x="1570586" y="934578"/>
                  <a:pt x="1563958" y="2063184"/>
                  <a:pt x="1573823" y="2276923"/>
                </a:cubicBezTo>
                <a:cubicBezTo>
                  <a:pt x="1574937" y="2301065"/>
                  <a:pt x="1586667" y="1315882"/>
                  <a:pt x="1591407" y="1292184"/>
                </a:cubicBezTo>
                <a:cubicBezTo>
                  <a:pt x="1623829" y="1130090"/>
                  <a:pt x="1581948" y="1330028"/>
                  <a:pt x="1608992" y="1221846"/>
                </a:cubicBezTo>
                <a:cubicBezTo>
                  <a:pt x="1612616" y="1207348"/>
                  <a:pt x="1609495" y="1190318"/>
                  <a:pt x="1617784" y="1177884"/>
                </a:cubicBezTo>
                <a:cubicBezTo>
                  <a:pt x="1622925" y="1170173"/>
                  <a:pt x="1635369" y="1172023"/>
                  <a:pt x="1644161" y="1169092"/>
                </a:cubicBezTo>
                <a:cubicBezTo>
                  <a:pt x="1647092" y="1160300"/>
                  <a:pt x="1648808" y="1151004"/>
                  <a:pt x="1652953" y="1142715"/>
                </a:cubicBezTo>
                <a:cubicBezTo>
                  <a:pt x="1663520" y="1121581"/>
                  <a:pt x="1679641" y="1103223"/>
                  <a:pt x="1688123" y="1081169"/>
                </a:cubicBezTo>
                <a:cubicBezTo>
                  <a:pt x="1693985" y="1116338"/>
                  <a:pt x="1685192" y="1261411"/>
                  <a:pt x="1688123" y="1353730"/>
                </a:cubicBezTo>
                <a:cubicBezTo>
                  <a:pt x="1692527" y="1463832"/>
                  <a:pt x="1688019" y="1537804"/>
                  <a:pt x="1705707" y="1635084"/>
                </a:cubicBezTo>
                <a:cubicBezTo>
                  <a:pt x="1707869" y="1646973"/>
                  <a:pt x="1711569" y="2115731"/>
                  <a:pt x="1714500" y="2127454"/>
                </a:cubicBezTo>
                <a:cubicBezTo>
                  <a:pt x="1769560" y="2054039"/>
                  <a:pt x="1732666" y="1657976"/>
                  <a:pt x="1758461" y="1503200"/>
                </a:cubicBezTo>
                <a:cubicBezTo>
                  <a:pt x="1759985" y="1494058"/>
                  <a:pt x="1764707" y="1485734"/>
                  <a:pt x="1767253" y="1476823"/>
                </a:cubicBezTo>
                <a:cubicBezTo>
                  <a:pt x="1770573" y="1465204"/>
                  <a:pt x="1773115" y="1453377"/>
                  <a:pt x="1776046" y="1441654"/>
                </a:cubicBezTo>
                <a:cubicBezTo>
                  <a:pt x="1777293" y="1419209"/>
                  <a:pt x="1773903" y="1300828"/>
                  <a:pt x="1793630" y="1248223"/>
                </a:cubicBezTo>
                <a:cubicBezTo>
                  <a:pt x="1798232" y="1235951"/>
                  <a:pt x="1805353" y="1224777"/>
                  <a:pt x="1811215" y="1213054"/>
                </a:cubicBezTo>
                <a:cubicBezTo>
                  <a:pt x="1815611" y="1255550"/>
                  <a:pt x="1818542" y="1391831"/>
                  <a:pt x="1820007" y="1503200"/>
                </a:cubicBezTo>
                <a:cubicBezTo>
                  <a:pt x="1805431" y="1678121"/>
                  <a:pt x="1805533" y="1627972"/>
                  <a:pt x="1820007" y="1881269"/>
                </a:cubicBezTo>
                <a:cubicBezTo>
                  <a:pt x="1820696" y="1893333"/>
                  <a:pt x="1825869" y="1904715"/>
                  <a:pt x="1828800" y="1916438"/>
                </a:cubicBezTo>
                <a:cubicBezTo>
                  <a:pt x="1831731" y="1887130"/>
                  <a:pt x="1834151" y="1857767"/>
                  <a:pt x="1837592" y="1828515"/>
                </a:cubicBezTo>
                <a:cubicBezTo>
                  <a:pt x="1861363" y="1626456"/>
                  <a:pt x="1833042" y="1877949"/>
                  <a:pt x="1855177" y="1723007"/>
                </a:cubicBezTo>
                <a:cubicBezTo>
                  <a:pt x="1858930" y="1696735"/>
                  <a:pt x="1861038" y="1670254"/>
                  <a:pt x="1863969" y="1643877"/>
                </a:cubicBezTo>
                <a:cubicBezTo>
                  <a:pt x="1866900" y="1585261"/>
                  <a:pt x="1867677" y="1526498"/>
                  <a:pt x="1872761" y="1468030"/>
                </a:cubicBezTo>
                <a:cubicBezTo>
                  <a:pt x="1873564" y="1458797"/>
                  <a:pt x="1879735" y="1450742"/>
                  <a:pt x="1881553" y="1441654"/>
                </a:cubicBezTo>
                <a:cubicBezTo>
                  <a:pt x="1913060" y="1284121"/>
                  <a:pt x="1873072" y="1068205"/>
                  <a:pt x="1899138" y="963938"/>
                </a:cubicBezTo>
                <a:cubicBezTo>
                  <a:pt x="1924942" y="1144572"/>
                  <a:pt x="1898622" y="1324526"/>
                  <a:pt x="1916723" y="1731800"/>
                </a:cubicBezTo>
                <a:cubicBezTo>
                  <a:pt x="1917772" y="1755405"/>
                  <a:pt x="1922584" y="1778692"/>
                  <a:pt x="1925515" y="1802138"/>
                </a:cubicBezTo>
                <a:cubicBezTo>
                  <a:pt x="1928446" y="1772830"/>
                  <a:pt x="1931861" y="1743567"/>
                  <a:pt x="1934307" y="1714215"/>
                </a:cubicBezTo>
                <a:cubicBezTo>
                  <a:pt x="1937723" y="1673222"/>
                  <a:pt x="1939200" y="1632073"/>
                  <a:pt x="1943100" y="1591123"/>
                </a:cubicBezTo>
                <a:cubicBezTo>
                  <a:pt x="1945065" y="1570493"/>
                  <a:pt x="1948961" y="1550092"/>
                  <a:pt x="1951892" y="1529577"/>
                </a:cubicBezTo>
                <a:cubicBezTo>
                  <a:pt x="1957754" y="1541300"/>
                  <a:pt x="1967800" y="1551747"/>
                  <a:pt x="1969477" y="1564746"/>
                </a:cubicBezTo>
                <a:cubicBezTo>
                  <a:pt x="1979631" y="1643441"/>
                  <a:pt x="1987061" y="1802138"/>
                  <a:pt x="1987061" y="1802138"/>
                </a:cubicBezTo>
                <a:cubicBezTo>
                  <a:pt x="1991457" y="1840238"/>
                  <a:pt x="1991457" y="2039530"/>
                  <a:pt x="1995853" y="2021945"/>
                </a:cubicBezTo>
                <a:cubicBezTo>
                  <a:pt x="2000249" y="2004360"/>
                  <a:pt x="2009042" y="1717145"/>
                  <a:pt x="2013438" y="1696630"/>
                </a:cubicBezTo>
                <a:cubicBezTo>
                  <a:pt x="2014962" y="1687489"/>
                  <a:pt x="2019684" y="1679165"/>
                  <a:pt x="2022230" y="1670254"/>
                </a:cubicBezTo>
                <a:cubicBezTo>
                  <a:pt x="2044313" y="1592965"/>
                  <a:pt x="2018733" y="1671955"/>
                  <a:pt x="2039815" y="1608707"/>
                </a:cubicBezTo>
                <a:cubicBezTo>
                  <a:pt x="2051806" y="1644681"/>
                  <a:pt x="2051773" y="1640013"/>
                  <a:pt x="2057400" y="1687838"/>
                </a:cubicBezTo>
                <a:cubicBezTo>
                  <a:pt x="2071410" y="1806920"/>
                  <a:pt x="2054702" y="1750083"/>
                  <a:pt x="2074984" y="1810930"/>
                </a:cubicBezTo>
                <a:cubicBezTo>
                  <a:pt x="2077915" y="1834376"/>
                  <a:pt x="2070670" y="1861609"/>
                  <a:pt x="2083777" y="1881269"/>
                </a:cubicBezTo>
                <a:cubicBezTo>
                  <a:pt x="2092067" y="1893703"/>
                  <a:pt x="2088945" y="2156605"/>
                  <a:pt x="2092569" y="2142107"/>
                </a:cubicBezTo>
                <a:cubicBezTo>
                  <a:pt x="2094817" y="2133116"/>
                  <a:pt x="2099452" y="1819999"/>
                  <a:pt x="2101361" y="1810930"/>
                </a:cubicBezTo>
                <a:cubicBezTo>
                  <a:pt x="2111190" y="1764244"/>
                  <a:pt x="2127738" y="1670254"/>
                  <a:pt x="2127738" y="1670254"/>
                </a:cubicBezTo>
                <a:cubicBezTo>
                  <a:pt x="2130669" y="1640946"/>
                  <a:pt x="2133447" y="1611622"/>
                  <a:pt x="2136530" y="1582330"/>
                </a:cubicBezTo>
                <a:cubicBezTo>
                  <a:pt x="2139308" y="1555937"/>
                  <a:pt x="2142682" y="1529607"/>
                  <a:pt x="2145323" y="1503200"/>
                </a:cubicBezTo>
                <a:cubicBezTo>
                  <a:pt x="2148544" y="1470989"/>
                  <a:pt x="2148489" y="1438363"/>
                  <a:pt x="2154115" y="1406484"/>
                </a:cubicBezTo>
                <a:cubicBezTo>
                  <a:pt x="2157336" y="1388230"/>
                  <a:pt x="2171700" y="1353730"/>
                  <a:pt x="2171700" y="1353730"/>
                </a:cubicBezTo>
                <a:cubicBezTo>
                  <a:pt x="2176096" y="1344938"/>
                  <a:pt x="2179026" y="1038671"/>
                  <a:pt x="2180491" y="1048929"/>
                </a:cubicBezTo>
                <a:cubicBezTo>
                  <a:pt x="2181956" y="1059187"/>
                  <a:pt x="2179027" y="1396227"/>
                  <a:pt x="2180492" y="1415277"/>
                </a:cubicBezTo>
                <a:cubicBezTo>
                  <a:pt x="2183203" y="1432897"/>
                  <a:pt x="2187594" y="1450283"/>
                  <a:pt x="2189284" y="1468030"/>
                </a:cubicBezTo>
                <a:cubicBezTo>
                  <a:pt x="2193461" y="1511891"/>
                  <a:pt x="2194418" y="1556008"/>
                  <a:pt x="2198077" y="1599915"/>
                </a:cubicBezTo>
                <a:cubicBezTo>
                  <a:pt x="2200281" y="1626363"/>
                  <a:pt x="2203768" y="1652688"/>
                  <a:pt x="2206869" y="1679046"/>
                </a:cubicBezTo>
                <a:cubicBezTo>
                  <a:pt x="2214444" y="1743433"/>
                  <a:pt x="2215642" y="1749248"/>
                  <a:pt x="2224453" y="1810930"/>
                </a:cubicBezTo>
                <a:lnTo>
                  <a:pt x="2242038" y="1758177"/>
                </a:lnTo>
                <a:lnTo>
                  <a:pt x="2259623" y="1705423"/>
                </a:lnTo>
                <a:cubicBezTo>
                  <a:pt x="2262554" y="1681977"/>
                  <a:pt x="2261924" y="1657804"/>
                  <a:pt x="2268415" y="1635084"/>
                </a:cubicBezTo>
                <a:cubicBezTo>
                  <a:pt x="2273816" y="1616180"/>
                  <a:pt x="2288575" y="1600981"/>
                  <a:pt x="2294792" y="1582330"/>
                </a:cubicBezTo>
                <a:cubicBezTo>
                  <a:pt x="2300429" y="1565418"/>
                  <a:pt x="2299717" y="1546979"/>
                  <a:pt x="2303584" y="1529577"/>
                </a:cubicBezTo>
                <a:cubicBezTo>
                  <a:pt x="2317524" y="1466848"/>
                  <a:pt x="2308401" y="782642"/>
                  <a:pt x="2321169" y="706030"/>
                </a:cubicBezTo>
                <a:cubicBezTo>
                  <a:pt x="2325053" y="682723"/>
                  <a:pt x="2325010" y="1420796"/>
                  <a:pt x="2329961" y="1397692"/>
                </a:cubicBezTo>
                <a:cubicBezTo>
                  <a:pt x="2333845" y="1379568"/>
                  <a:pt x="2347546" y="1344938"/>
                  <a:pt x="2347546" y="1344938"/>
                </a:cubicBezTo>
                <a:cubicBezTo>
                  <a:pt x="2350477" y="1336145"/>
                  <a:pt x="2344614" y="541906"/>
                  <a:pt x="2347545" y="582937"/>
                </a:cubicBezTo>
                <a:cubicBezTo>
                  <a:pt x="2350476" y="623968"/>
                  <a:pt x="2362199" y="1308792"/>
                  <a:pt x="2365130" y="1591123"/>
                </a:cubicBezTo>
                <a:cubicBezTo>
                  <a:pt x="2368061" y="1873454"/>
                  <a:pt x="2362199" y="2263734"/>
                  <a:pt x="2365130" y="2276922"/>
                </a:cubicBezTo>
                <a:cubicBezTo>
                  <a:pt x="2368061" y="2290111"/>
                  <a:pt x="2378319" y="1642411"/>
                  <a:pt x="2382715" y="1670254"/>
                </a:cubicBezTo>
                <a:cubicBezTo>
                  <a:pt x="2385646" y="1699562"/>
                  <a:pt x="2387854" y="1728951"/>
                  <a:pt x="2391507" y="1758177"/>
                </a:cubicBezTo>
                <a:cubicBezTo>
                  <a:pt x="2393718" y="1775866"/>
                  <a:pt x="2384355" y="1802958"/>
                  <a:pt x="2400300" y="1810930"/>
                </a:cubicBezTo>
                <a:cubicBezTo>
                  <a:pt x="2413407" y="1817483"/>
                  <a:pt x="2417885" y="1787484"/>
                  <a:pt x="2426677" y="1775761"/>
                </a:cubicBezTo>
                <a:cubicBezTo>
                  <a:pt x="2429608" y="1766969"/>
                  <a:pt x="2431324" y="1757674"/>
                  <a:pt x="2435469" y="1749384"/>
                </a:cubicBezTo>
                <a:cubicBezTo>
                  <a:pt x="2440195" y="1739933"/>
                  <a:pt x="2450677" y="1733303"/>
                  <a:pt x="2453053" y="1723007"/>
                </a:cubicBezTo>
                <a:cubicBezTo>
                  <a:pt x="2459676" y="1694307"/>
                  <a:pt x="2457680" y="1664242"/>
                  <a:pt x="2461846" y="1635084"/>
                </a:cubicBezTo>
                <a:cubicBezTo>
                  <a:pt x="2463555" y="1623122"/>
                  <a:pt x="2468268" y="1611764"/>
                  <a:pt x="2470638" y="1599915"/>
                </a:cubicBezTo>
                <a:cubicBezTo>
                  <a:pt x="2474134" y="1582434"/>
                  <a:pt x="2476241" y="1564701"/>
                  <a:pt x="2479430" y="1547161"/>
                </a:cubicBezTo>
                <a:cubicBezTo>
                  <a:pt x="2482103" y="1532458"/>
                  <a:pt x="2485292" y="1517854"/>
                  <a:pt x="2488223" y="1503200"/>
                </a:cubicBezTo>
                <a:cubicBezTo>
                  <a:pt x="2488223" y="1494408"/>
                  <a:pt x="2477965" y="824725"/>
                  <a:pt x="2479430" y="808606"/>
                </a:cubicBezTo>
                <a:cubicBezTo>
                  <a:pt x="2480895" y="792487"/>
                  <a:pt x="2491153" y="1375711"/>
                  <a:pt x="2497015" y="1406484"/>
                </a:cubicBezTo>
                <a:cubicBezTo>
                  <a:pt x="2520649" y="1193773"/>
                  <a:pt x="2510171" y="1543973"/>
                  <a:pt x="2514600" y="1679046"/>
                </a:cubicBezTo>
                <a:cubicBezTo>
                  <a:pt x="2516811" y="1746481"/>
                  <a:pt x="2520461" y="1813861"/>
                  <a:pt x="2523392" y="1881269"/>
                </a:cubicBezTo>
                <a:cubicBezTo>
                  <a:pt x="2526323" y="1872477"/>
                  <a:pt x="2528039" y="1863181"/>
                  <a:pt x="2532184" y="1854892"/>
                </a:cubicBezTo>
                <a:cubicBezTo>
                  <a:pt x="2536910" y="1845440"/>
                  <a:pt x="2546059" y="2143209"/>
                  <a:pt x="2549769" y="2133315"/>
                </a:cubicBezTo>
                <a:cubicBezTo>
                  <a:pt x="2559136" y="2108337"/>
                  <a:pt x="2558561" y="1795211"/>
                  <a:pt x="2558561" y="1775761"/>
                </a:cubicBezTo>
              </a:path>
            </a:pathLst>
          </a:custGeom>
          <a:ln w="127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5" name="Picture 1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7620953" y="1752600"/>
            <a:ext cx="456247" cy="22244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Overfitting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295400"/>
            <a:ext cx="78486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we allow very complicated predictors, we could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 the training data.</a:t>
            </a:r>
          </a:p>
          <a:p>
            <a:endParaRPr lang="en-US" sz="1200" dirty="0" smtClean="0"/>
          </a:p>
          <a:p>
            <a:r>
              <a:rPr lang="en-US" sz="2000" dirty="0" smtClean="0"/>
              <a:t>Examples:  Classification (0-NN classifier)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grpSp>
        <p:nvGrpSpPr>
          <p:cNvPr id="7" name="Group 6"/>
          <p:cNvGrpSpPr/>
          <p:nvPr/>
        </p:nvGrpSpPr>
        <p:grpSpPr>
          <a:xfrm rot="16200000">
            <a:off x="6298911" y="3311845"/>
            <a:ext cx="2511406" cy="2470640"/>
            <a:chOff x="5765816" y="2634760"/>
            <a:chExt cx="2511406" cy="2470640"/>
          </a:xfrm>
        </p:grpSpPr>
        <p:sp>
          <p:nvSpPr>
            <p:cNvPr id="8" name="Rectangle 7"/>
            <p:cNvSpPr/>
            <p:nvPr/>
          </p:nvSpPr>
          <p:spPr>
            <a:xfrm>
              <a:off x="7970830" y="2634760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9" name="Group 465"/>
            <p:cNvGrpSpPr/>
            <p:nvPr/>
          </p:nvGrpSpPr>
          <p:grpSpPr>
            <a:xfrm>
              <a:off x="5772147" y="2692887"/>
              <a:ext cx="2473327" cy="2333626"/>
              <a:chOff x="1449392" y="2698751"/>
              <a:chExt cx="2473327" cy="2333626"/>
            </a:xfrm>
          </p:grpSpPr>
          <p:grpSp>
            <p:nvGrpSpPr>
              <p:cNvPr id="14" name="Group 3"/>
              <p:cNvGrpSpPr>
                <a:grpSpLocks/>
              </p:cNvGrpSpPr>
              <p:nvPr/>
            </p:nvGrpSpPr>
            <p:grpSpPr bwMode="auto">
              <a:xfrm>
                <a:off x="1449392" y="2698751"/>
                <a:ext cx="2473327" cy="2333626"/>
                <a:chOff x="4087" y="788"/>
                <a:chExt cx="1558" cy="1470"/>
              </a:xfrm>
            </p:grpSpPr>
            <p:sp>
              <p:nvSpPr>
                <p:cNvPr id="105" name="Rectangle 4"/>
                <p:cNvSpPr>
                  <a:spLocks noChangeArrowheads="1"/>
                </p:cNvSpPr>
                <p:nvPr/>
              </p:nvSpPr>
              <p:spPr bwMode="auto">
                <a:xfrm>
                  <a:off x="4146" y="788"/>
                  <a:ext cx="1324" cy="132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6" name="Freeform 5"/>
                <p:cNvSpPr>
                  <a:spLocks/>
                </p:cNvSpPr>
                <p:nvPr/>
              </p:nvSpPr>
              <p:spPr bwMode="auto">
                <a:xfrm rot="20948446">
                  <a:off x="4087" y="938"/>
                  <a:ext cx="1558" cy="1320"/>
                </a:xfrm>
                <a:custGeom>
                  <a:avLst/>
                  <a:gdLst>
                    <a:gd name="connsiteX0" fmla="*/ 122 w 1007"/>
                    <a:gd name="connsiteY0" fmla="*/ 1189 h 1354"/>
                    <a:gd name="connsiteX1" fmla="*/ 218 w 1007"/>
                    <a:gd name="connsiteY1" fmla="*/ 1045 h 1354"/>
                    <a:gd name="connsiteX2" fmla="*/ 74 w 1007"/>
                    <a:gd name="connsiteY2" fmla="*/ 805 h 1354"/>
                    <a:gd name="connsiteX3" fmla="*/ 266 w 1007"/>
                    <a:gd name="connsiteY3" fmla="*/ 469 h 1354"/>
                    <a:gd name="connsiteX4" fmla="*/ 650 w 1007"/>
                    <a:gd name="connsiteY4" fmla="*/ 277 h 1354"/>
                    <a:gd name="connsiteX5" fmla="*/ 903 w 1007"/>
                    <a:gd name="connsiteY5" fmla="*/ 150 h 1354"/>
                    <a:gd name="connsiteX6" fmla="*/ 877 w 1007"/>
                    <a:gd name="connsiteY6" fmla="*/ 1179 h 1354"/>
                    <a:gd name="connsiteX7" fmla="*/ 126 w 1007"/>
                    <a:gd name="connsiteY7" fmla="*/ 1197 h 1354"/>
                    <a:gd name="connsiteX8" fmla="*/ 122 w 1007"/>
                    <a:gd name="connsiteY8" fmla="*/ 1189 h 1354"/>
                    <a:gd name="connsiteX0" fmla="*/ 122 w 1007"/>
                    <a:gd name="connsiteY0" fmla="*/ 1189 h 1354"/>
                    <a:gd name="connsiteX1" fmla="*/ 218 w 1007"/>
                    <a:gd name="connsiteY1" fmla="*/ 1045 h 1354"/>
                    <a:gd name="connsiteX2" fmla="*/ 74 w 1007"/>
                    <a:gd name="connsiteY2" fmla="*/ 805 h 1354"/>
                    <a:gd name="connsiteX3" fmla="*/ 266 w 1007"/>
                    <a:gd name="connsiteY3" fmla="*/ 469 h 1354"/>
                    <a:gd name="connsiteX4" fmla="*/ 650 w 1007"/>
                    <a:gd name="connsiteY4" fmla="*/ 277 h 1354"/>
                    <a:gd name="connsiteX5" fmla="*/ 903 w 1007"/>
                    <a:gd name="connsiteY5" fmla="*/ 150 h 1354"/>
                    <a:gd name="connsiteX6" fmla="*/ 877 w 1007"/>
                    <a:gd name="connsiteY6" fmla="*/ 1179 h 1354"/>
                    <a:gd name="connsiteX7" fmla="*/ 126 w 1007"/>
                    <a:gd name="connsiteY7" fmla="*/ 1197 h 1354"/>
                    <a:gd name="connsiteX8" fmla="*/ 122 w 1007"/>
                    <a:gd name="connsiteY8" fmla="*/ 1189 h 1354"/>
                    <a:gd name="connsiteX0" fmla="*/ 146 w 1031"/>
                    <a:gd name="connsiteY0" fmla="*/ 1189 h 1354"/>
                    <a:gd name="connsiteX1" fmla="*/ 8 w 1031"/>
                    <a:gd name="connsiteY1" fmla="*/ 1045 h 1354"/>
                    <a:gd name="connsiteX2" fmla="*/ 98 w 1031"/>
                    <a:gd name="connsiteY2" fmla="*/ 805 h 1354"/>
                    <a:gd name="connsiteX3" fmla="*/ 290 w 1031"/>
                    <a:gd name="connsiteY3" fmla="*/ 469 h 1354"/>
                    <a:gd name="connsiteX4" fmla="*/ 674 w 1031"/>
                    <a:gd name="connsiteY4" fmla="*/ 277 h 1354"/>
                    <a:gd name="connsiteX5" fmla="*/ 927 w 1031"/>
                    <a:gd name="connsiteY5" fmla="*/ 150 h 1354"/>
                    <a:gd name="connsiteX6" fmla="*/ 901 w 1031"/>
                    <a:gd name="connsiteY6" fmla="*/ 1179 h 1354"/>
                    <a:gd name="connsiteX7" fmla="*/ 150 w 1031"/>
                    <a:gd name="connsiteY7" fmla="*/ 1197 h 1354"/>
                    <a:gd name="connsiteX8" fmla="*/ 146 w 1031"/>
                    <a:gd name="connsiteY8" fmla="*/ 1189 h 1354"/>
                    <a:gd name="connsiteX0" fmla="*/ 52 w 1030"/>
                    <a:gd name="connsiteY0" fmla="*/ 1284 h 1354"/>
                    <a:gd name="connsiteX1" fmla="*/ 7 w 1030"/>
                    <a:gd name="connsiteY1" fmla="*/ 1045 h 1354"/>
                    <a:gd name="connsiteX2" fmla="*/ 97 w 1030"/>
                    <a:gd name="connsiteY2" fmla="*/ 805 h 1354"/>
                    <a:gd name="connsiteX3" fmla="*/ 289 w 1030"/>
                    <a:gd name="connsiteY3" fmla="*/ 469 h 1354"/>
                    <a:gd name="connsiteX4" fmla="*/ 673 w 1030"/>
                    <a:gd name="connsiteY4" fmla="*/ 277 h 1354"/>
                    <a:gd name="connsiteX5" fmla="*/ 926 w 1030"/>
                    <a:gd name="connsiteY5" fmla="*/ 150 h 1354"/>
                    <a:gd name="connsiteX6" fmla="*/ 900 w 1030"/>
                    <a:gd name="connsiteY6" fmla="*/ 1179 h 1354"/>
                    <a:gd name="connsiteX7" fmla="*/ 149 w 1030"/>
                    <a:gd name="connsiteY7" fmla="*/ 1197 h 1354"/>
                    <a:gd name="connsiteX8" fmla="*/ 52 w 1030"/>
                    <a:gd name="connsiteY8" fmla="*/ 1284 h 1354"/>
                    <a:gd name="connsiteX0" fmla="*/ 66 w 1044"/>
                    <a:gd name="connsiteY0" fmla="*/ 1284 h 1354"/>
                    <a:gd name="connsiteX1" fmla="*/ 21 w 1044"/>
                    <a:gd name="connsiteY1" fmla="*/ 1045 h 1354"/>
                    <a:gd name="connsiteX2" fmla="*/ 111 w 1044"/>
                    <a:gd name="connsiteY2" fmla="*/ 805 h 1354"/>
                    <a:gd name="connsiteX3" fmla="*/ 687 w 1044"/>
                    <a:gd name="connsiteY3" fmla="*/ 277 h 1354"/>
                    <a:gd name="connsiteX4" fmla="*/ 940 w 1044"/>
                    <a:gd name="connsiteY4" fmla="*/ 150 h 1354"/>
                    <a:gd name="connsiteX5" fmla="*/ 914 w 1044"/>
                    <a:gd name="connsiteY5" fmla="*/ 1179 h 1354"/>
                    <a:gd name="connsiteX6" fmla="*/ 163 w 1044"/>
                    <a:gd name="connsiteY6" fmla="*/ 1197 h 1354"/>
                    <a:gd name="connsiteX7" fmla="*/ 66 w 1044"/>
                    <a:gd name="connsiteY7" fmla="*/ 1284 h 1354"/>
                    <a:gd name="connsiteX0" fmla="*/ 66 w 1043"/>
                    <a:gd name="connsiteY0" fmla="*/ 1427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940 w 1043"/>
                    <a:gd name="connsiteY4" fmla="*/ 150 h 1520"/>
                    <a:gd name="connsiteX5" fmla="*/ 914 w 1043"/>
                    <a:gd name="connsiteY5" fmla="*/ 1322 h 1520"/>
                    <a:gd name="connsiteX6" fmla="*/ 163 w 1043"/>
                    <a:gd name="connsiteY6" fmla="*/ 1340 h 1520"/>
                    <a:gd name="connsiteX7" fmla="*/ 66 w 1043"/>
                    <a:gd name="connsiteY7" fmla="*/ 1427 h 1520"/>
                    <a:gd name="connsiteX0" fmla="*/ 66 w 1043"/>
                    <a:gd name="connsiteY0" fmla="*/ 1427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692 w 1043"/>
                    <a:gd name="connsiteY4" fmla="*/ 423 h 1520"/>
                    <a:gd name="connsiteX5" fmla="*/ 940 w 1043"/>
                    <a:gd name="connsiteY5" fmla="*/ 150 h 1520"/>
                    <a:gd name="connsiteX6" fmla="*/ 914 w 1043"/>
                    <a:gd name="connsiteY6" fmla="*/ 1322 h 1520"/>
                    <a:gd name="connsiteX7" fmla="*/ 163 w 1043"/>
                    <a:gd name="connsiteY7" fmla="*/ 1340 h 1520"/>
                    <a:gd name="connsiteX8" fmla="*/ 66 w 1043"/>
                    <a:gd name="connsiteY8" fmla="*/ 1427 h 1520"/>
                    <a:gd name="connsiteX0" fmla="*/ 163 w 1043"/>
                    <a:gd name="connsiteY0" fmla="*/ 1340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692 w 1043"/>
                    <a:gd name="connsiteY4" fmla="*/ 423 h 1520"/>
                    <a:gd name="connsiteX5" fmla="*/ 940 w 1043"/>
                    <a:gd name="connsiteY5" fmla="*/ 150 h 1520"/>
                    <a:gd name="connsiteX6" fmla="*/ 914 w 1043"/>
                    <a:gd name="connsiteY6" fmla="*/ 1322 h 1520"/>
                    <a:gd name="connsiteX7" fmla="*/ 163 w 1043"/>
                    <a:gd name="connsiteY7" fmla="*/ 1340 h 1520"/>
                    <a:gd name="connsiteX0" fmla="*/ 385 w 1265"/>
                    <a:gd name="connsiteY0" fmla="*/ 1340 h 1520"/>
                    <a:gd name="connsiteX1" fmla="*/ 9 w 1265"/>
                    <a:gd name="connsiteY1" fmla="*/ 1331 h 1520"/>
                    <a:gd name="connsiteX2" fmla="*/ 333 w 1265"/>
                    <a:gd name="connsiteY2" fmla="*/ 948 h 1520"/>
                    <a:gd name="connsiteX3" fmla="*/ 909 w 1265"/>
                    <a:gd name="connsiteY3" fmla="*/ 420 h 1520"/>
                    <a:gd name="connsiteX4" fmla="*/ 914 w 1265"/>
                    <a:gd name="connsiteY4" fmla="*/ 423 h 1520"/>
                    <a:gd name="connsiteX5" fmla="*/ 1162 w 1265"/>
                    <a:gd name="connsiteY5" fmla="*/ 150 h 1520"/>
                    <a:gd name="connsiteX6" fmla="*/ 1136 w 1265"/>
                    <a:gd name="connsiteY6" fmla="*/ 1322 h 1520"/>
                    <a:gd name="connsiteX7" fmla="*/ 385 w 1265"/>
                    <a:gd name="connsiteY7" fmla="*/ 1340 h 1520"/>
                    <a:gd name="connsiteX0" fmla="*/ 385 w 1265"/>
                    <a:gd name="connsiteY0" fmla="*/ 1340 h 1520"/>
                    <a:gd name="connsiteX1" fmla="*/ 9 w 1265"/>
                    <a:gd name="connsiteY1" fmla="*/ 1331 h 1520"/>
                    <a:gd name="connsiteX2" fmla="*/ 333 w 1265"/>
                    <a:gd name="connsiteY2" fmla="*/ 948 h 1520"/>
                    <a:gd name="connsiteX3" fmla="*/ 909 w 1265"/>
                    <a:gd name="connsiteY3" fmla="*/ 420 h 1520"/>
                    <a:gd name="connsiteX4" fmla="*/ 1162 w 1265"/>
                    <a:gd name="connsiteY4" fmla="*/ 150 h 1520"/>
                    <a:gd name="connsiteX5" fmla="*/ 1136 w 1265"/>
                    <a:gd name="connsiteY5" fmla="*/ 1322 h 1520"/>
                    <a:gd name="connsiteX6" fmla="*/ 385 w 1265"/>
                    <a:gd name="connsiteY6" fmla="*/ 1340 h 1520"/>
                    <a:gd name="connsiteX0" fmla="*/ 385 w 1265"/>
                    <a:gd name="connsiteY0" fmla="*/ 1190 h 1370"/>
                    <a:gd name="connsiteX1" fmla="*/ 9 w 1265"/>
                    <a:gd name="connsiteY1" fmla="*/ 1181 h 1370"/>
                    <a:gd name="connsiteX2" fmla="*/ 333 w 1265"/>
                    <a:gd name="connsiteY2" fmla="*/ 798 h 1370"/>
                    <a:gd name="connsiteX3" fmla="*/ 909 w 1265"/>
                    <a:gd name="connsiteY3" fmla="*/ 270 h 1370"/>
                    <a:gd name="connsiteX4" fmla="*/ 1162 w 1265"/>
                    <a:gd name="connsiteY4" fmla="*/ 0 h 1370"/>
                    <a:gd name="connsiteX5" fmla="*/ 1136 w 1265"/>
                    <a:gd name="connsiteY5" fmla="*/ 1172 h 1370"/>
                    <a:gd name="connsiteX6" fmla="*/ 385 w 1265"/>
                    <a:gd name="connsiteY6" fmla="*/ 1190 h 1370"/>
                    <a:gd name="connsiteX0" fmla="*/ 385 w 1266"/>
                    <a:gd name="connsiteY0" fmla="*/ 1333 h 1394"/>
                    <a:gd name="connsiteX1" fmla="*/ 9 w 1266"/>
                    <a:gd name="connsiteY1" fmla="*/ 1181 h 1394"/>
                    <a:gd name="connsiteX2" fmla="*/ 333 w 1266"/>
                    <a:gd name="connsiteY2" fmla="*/ 798 h 1394"/>
                    <a:gd name="connsiteX3" fmla="*/ 909 w 1266"/>
                    <a:gd name="connsiteY3" fmla="*/ 270 h 1394"/>
                    <a:gd name="connsiteX4" fmla="*/ 1162 w 1266"/>
                    <a:gd name="connsiteY4" fmla="*/ 0 h 1394"/>
                    <a:gd name="connsiteX5" fmla="*/ 1136 w 1266"/>
                    <a:gd name="connsiteY5" fmla="*/ 1172 h 1394"/>
                    <a:gd name="connsiteX6" fmla="*/ 385 w 1266"/>
                    <a:gd name="connsiteY6" fmla="*/ 1333 h 1394"/>
                    <a:gd name="connsiteX0" fmla="*/ 385 w 1334"/>
                    <a:gd name="connsiteY0" fmla="*/ 1333 h 1368"/>
                    <a:gd name="connsiteX1" fmla="*/ 9 w 1334"/>
                    <a:gd name="connsiteY1" fmla="*/ 1181 h 1368"/>
                    <a:gd name="connsiteX2" fmla="*/ 333 w 1334"/>
                    <a:gd name="connsiteY2" fmla="*/ 798 h 1368"/>
                    <a:gd name="connsiteX3" fmla="*/ 909 w 1334"/>
                    <a:gd name="connsiteY3" fmla="*/ 270 h 1368"/>
                    <a:gd name="connsiteX4" fmla="*/ 1162 w 1334"/>
                    <a:gd name="connsiteY4" fmla="*/ 0 h 1368"/>
                    <a:gd name="connsiteX5" fmla="*/ 1136 w 1334"/>
                    <a:gd name="connsiteY5" fmla="*/ 1172 h 1368"/>
                    <a:gd name="connsiteX6" fmla="*/ 1209 w 1334"/>
                    <a:gd name="connsiteY6" fmla="*/ 1274 h 1368"/>
                    <a:gd name="connsiteX7" fmla="*/ 385 w 1334"/>
                    <a:gd name="connsiteY7" fmla="*/ 1333 h 1368"/>
                    <a:gd name="connsiteX0" fmla="*/ 385 w 1342"/>
                    <a:gd name="connsiteY0" fmla="*/ 1333 h 1368"/>
                    <a:gd name="connsiteX1" fmla="*/ 9 w 1342"/>
                    <a:gd name="connsiteY1" fmla="*/ 1181 h 1368"/>
                    <a:gd name="connsiteX2" fmla="*/ 333 w 1342"/>
                    <a:gd name="connsiteY2" fmla="*/ 798 h 1368"/>
                    <a:gd name="connsiteX3" fmla="*/ 909 w 1342"/>
                    <a:gd name="connsiteY3" fmla="*/ 270 h 1368"/>
                    <a:gd name="connsiteX4" fmla="*/ 1162 w 1342"/>
                    <a:gd name="connsiteY4" fmla="*/ 0 h 1368"/>
                    <a:gd name="connsiteX5" fmla="*/ 1183 w 1342"/>
                    <a:gd name="connsiteY5" fmla="*/ 1172 h 1368"/>
                    <a:gd name="connsiteX6" fmla="*/ 1209 w 1342"/>
                    <a:gd name="connsiteY6" fmla="*/ 1274 h 1368"/>
                    <a:gd name="connsiteX7" fmla="*/ 385 w 1342"/>
                    <a:gd name="connsiteY7" fmla="*/ 1333 h 1368"/>
                    <a:gd name="connsiteX0" fmla="*/ 376 w 1333"/>
                    <a:gd name="connsiteY0" fmla="*/ 1333 h 1368"/>
                    <a:gd name="connsiteX1" fmla="*/ 0 w 1333"/>
                    <a:gd name="connsiteY1" fmla="*/ 1181 h 1368"/>
                    <a:gd name="connsiteX2" fmla="*/ 324 w 1333"/>
                    <a:gd name="connsiteY2" fmla="*/ 798 h 1368"/>
                    <a:gd name="connsiteX3" fmla="*/ 900 w 1333"/>
                    <a:gd name="connsiteY3" fmla="*/ 270 h 1368"/>
                    <a:gd name="connsiteX4" fmla="*/ 1153 w 1333"/>
                    <a:gd name="connsiteY4" fmla="*/ 0 h 1368"/>
                    <a:gd name="connsiteX5" fmla="*/ 1174 w 1333"/>
                    <a:gd name="connsiteY5" fmla="*/ 1172 h 1368"/>
                    <a:gd name="connsiteX6" fmla="*/ 1200 w 1333"/>
                    <a:gd name="connsiteY6" fmla="*/ 1274 h 1368"/>
                    <a:gd name="connsiteX7" fmla="*/ 376 w 1333"/>
                    <a:gd name="connsiteY7" fmla="*/ 1333 h 1368"/>
                    <a:gd name="connsiteX0" fmla="*/ 385 w 1342"/>
                    <a:gd name="connsiteY0" fmla="*/ 1333 h 1368"/>
                    <a:gd name="connsiteX1" fmla="*/ 9 w 1342"/>
                    <a:gd name="connsiteY1" fmla="*/ 1181 h 1368"/>
                    <a:gd name="connsiteX2" fmla="*/ 333 w 1342"/>
                    <a:gd name="connsiteY2" fmla="*/ 798 h 1368"/>
                    <a:gd name="connsiteX3" fmla="*/ 909 w 1342"/>
                    <a:gd name="connsiteY3" fmla="*/ 270 h 1368"/>
                    <a:gd name="connsiteX4" fmla="*/ 1162 w 1342"/>
                    <a:gd name="connsiteY4" fmla="*/ 0 h 1368"/>
                    <a:gd name="connsiteX5" fmla="*/ 1183 w 1342"/>
                    <a:gd name="connsiteY5" fmla="*/ 1172 h 1368"/>
                    <a:gd name="connsiteX6" fmla="*/ 1209 w 1342"/>
                    <a:gd name="connsiteY6" fmla="*/ 1274 h 1368"/>
                    <a:gd name="connsiteX7" fmla="*/ 385 w 1342"/>
                    <a:gd name="connsiteY7" fmla="*/ 1333 h 1368"/>
                    <a:gd name="connsiteX0" fmla="*/ 385 w 1342"/>
                    <a:gd name="connsiteY0" fmla="*/ 1344 h 1379"/>
                    <a:gd name="connsiteX1" fmla="*/ 9 w 1342"/>
                    <a:gd name="connsiteY1" fmla="*/ 1192 h 1379"/>
                    <a:gd name="connsiteX2" fmla="*/ 333 w 1342"/>
                    <a:gd name="connsiteY2" fmla="*/ 809 h 1379"/>
                    <a:gd name="connsiteX3" fmla="*/ 909 w 1342"/>
                    <a:gd name="connsiteY3" fmla="*/ 281 h 1379"/>
                    <a:gd name="connsiteX4" fmla="*/ 1162 w 1342"/>
                    <a:gd name="connsiteY4" fmla="*/ 11 h 1379"/>
                    <a:gd name="connsiteX5" fmla="*/ 1204 w 1342"/>
                    <a:gd name="connsiteY5" fmla="*/ 214 h 1379"/>
                    <a:gd name="connsiteX6" fmla="*/ 1183 w 1342"/>
                    <a:gd name="connsiteY6" fmla="*/ 1183 h 1379"/>
                    <a:gd name="connsiteX7" fmla="*/ 1209 w 1342"/>
                    <a:gd name="connsiteY7" fmla="*/ 1285 h 1379"/>
                    <a:gd name="connsiteX8" fmla="*/ 385 w 1342"/>
                    <a:gd name="connsiteY8" fmla="*/ 1344 h 1379"/>
                    <a:gd name="connsiteX0" fmla="*/ 385 w 1356"/>
                    <a:gd name="connsiteY0" fmla="*/ 1416 h 1451"/>
                    <a:gd name="connsiteX1" fmla="*/ 9 w 1356"/>
                    <a:gd name="connsiteY1" fmla="*/ 1264 h 1451"/>
                    <a:gd name="connsiteX2" fmla="*/ 333 w 1356"/>
                    <a:gd name="connsiteY2" fmla="*/ 881 h 1451"/>
                    <a:gd name="connsiteX3" fmla="*/ 909 w 1356"/>
                    <a:gd name="connsiteY3" fmla="*/ 353 h 1451"/>
                    <a:gd name="connsiteX4" fmla="*/ 1162 w 1356"/>
                    <a:gd name="connsiteY4" fmla="*/ 83 h 1451"/>
                    <a:gd name="connsiteX5" fmla="*/ 1204 w 1356"/>
                    <a:gd name="connsiteY5" fmla="*/ 286 h 1451"/>
                    <a:gd name="connsiteX6" fmla="*/ 1353 w 1356"/>
                    <a:gd name="connsiteY6" fmla="*/ 161 h 1451"/>
                    <a:gd name="connsiteX7" fmla="*/ 1183 w 1356"/>
                    <a:gd name="connsiteY7" fmla="*/ 1255 h 1451"/>
                    <a:gd name="connsiteX8" fmla="*/ 1209 w 1356"/>
                    <a:gd name="connsiteY8" fmla="*/ 1357 h 1451"/>
                    <a:gd name="connsiteX9" fmla="*/ 385 w 1356"/>
                    <a:gd name="connsiteY9" fmla="*/ 1416 h 1451"/>
                    <a:gd name="connsiteX0" fmla="*/ 385 w 1353"/>
                    <a:gd name="connsiteY0" fmla="*/ 1450 h 1485"/>
                    <a:gd name="connsiteX1" fmla="*/ 9 w 1353"/>
                    <a:gd name="connsiteY1" fmla="*/ 1298 h 1485"/>
                    <a:gd name="connsiteX2" fmla="*/ 333 w 1353"/>
                    <a:gd name="connsiteY2" fmla="*/ 915 h 1485"/>
                    <a:gd name="connsiteX3" fmla="*/ 909 w 1353"/>
                    <a:gd name="connsiteY3" fmla="*/ 387 h 1485"/>
                    <a:gd name="connsiteX4" fmla="*/ 1162 w 1353"/>
                    <a:gd name="connsiteY4" fmla="*/ 117 h 1485"/>
                    <a:gd name="connsiteX5" fmla="*/ 1353 w 1353"/>
                    <a:gd name="connsiteY5" fmla="*/ 195 h 1485"/>
                    <a:gd name="connsiteX6" fmla="*/ 1183 w 1353"/>
                    <a:gd name="connsiteY6" fmla="*/ 1289 h 1485"/>
                    <a:gd name="connsiteX7" fmla="*/ 1209 w 1353"/>
                    <a:gd name="connsiteY7" fmla="*/ 1391 h 1485"/>
                    <a:gd name="connsiteX8" fmla="*/ 385 w 1353"/>
                    <a:gd name="connsiteY8" fmla="*/ 1450 h 1485"/>
                    <a:gd name="connsiteX0" fmla="*/ 385 w 1370"/>
                    <a:gd name="connsiteY0" fmla="*/ 1450 h 1451"/>
                    <a:gd name="connsiteX1" fmla="*/ 9 w 1370"/>
                    <a:gd name="connsiteY1" fmla="*/ 1298 h 1451"/>
                    <a:gd name="connsiteX2" fmla="*/ 333 w 1370"/>
                    <a:gd name="connsiteY2" fmla="*/ 915 h 1451"/>
                    <a:gd name="connsiteX3" fmla="*/ 909 w 1370"/>
                    <a:gd name="connsiteY3" fmla="*/ 387 h 1451"/>
                    <a:gd name="connsiteX4" fmla="*/ 1162 w 1370"/>
                    <a:gd name="connsiteY4" fmla="*/ 117 h 1451"/>
                    <a:gd name="connsiteX5" fmla="*/ 1353 w 1370"/>
                    <a:gd name="connsiteY5" fmla="*/ 195 h 1451"/>
                    <a:gd name="connsiteX6" fmla="*/ 1209 w 1370"/>
                    <a:gd name="connsiteY6" fmla="*/ 1391 h 1451"/>
                    <a:gd name="connsiteX7" fmla="*/ 385 w 1370"/>
                    <a:gd name="connsiteY7" fmla="*/ 1450 h 1451"/>
                    <a:gd name="connsiteX0" fmla="*/ 385 w 1370"/>
                    <a:gd name="connsiteY0" fmla="*/ 1450 h 1591"/>
                    <a:gd name="connsiteX1" fmla="*/ 9 w 1370"/>
                    <a:gd name="connsiteY1" fmla="*/ 1298 h 1591"/>
                    <a:gd name="connsiteX2" fmla="*/ 333 w 1370"/>
                    <a:gd name="connsiteY2" fmla="*/ 915 h 1591"/>
                    <a:gd name="connsiteX3" fmla="*/ 909 w 1370"/>
                    <a:gd name="connsiteY3" fmla="*/ 387 h 1591"/>
                    <a:gd name="connsiteX4" fmla="*/ 1162 w 1370"/>
                    <a:gd name="connsiteY4" fmla="*/ 117 h 1591"/>
                    <a:gd name="connsiteX5" fmla="*/ 1353 w 1370"/>
                    <a:gd name="connsiteY5" fmla="*/ 195 h 1591"/>
                    <a:gd name="connsiteX6" fmla="*/ 1209 w 1370"/>
                    <a:gd name="connsiteY6" fmla="*/ 1391 h 1591"/>
                    <a:gd name="connsiteX7" fmla="*/ 1059 w 1370"/>
                    <a:gd name="connsiteY7" fmla="*/ 1502 h 1591"/>
                    <a:gd name="connsiteX8" fmla="*/ 385 w 1370"/>
                    <a:gd name="connsiteY8" fmla="*/ 1450 h 1591"/>
                    <a:gd name="connsiteX0" fmla="*/ 1059 w 1370"/>
                    <a:gd name="connsiteY0" fmla="*/ 1502 h 1591"/>
                    <a:gd name="connsiteX1" fmla="*/ 9 w 1370"/>
                    <a:gd name="connsiteY1" fmla="*/ 1298 h 1591"/>
                    <a:gd name="connsiteX2" fmla="*/ 333 w 1370"/>
                    <a:gd name="connsiteY2" fmla="*/ 915 h 1591"/>
                    <a:gd name="connsiteX3" fmla="*/ 909 w 1370"/>
                    <a:gd name="connsiteY3" fmla="*/ 387 h 1591"/>
                    <a:gd name="connsiteX4" fmla="*/ 1162 w 1370"/>
                    <a:gd name="connsiteY4" fmla="*/ 117 h 1591"/>
                    <a:gd name="connsiteX5" fmla="*/ 1353 w 1370"/>
                    <a:gd name="connsiteY5" fmla="*/ 195 h 1591"/>
                    <a:gd name="connsiteX6" fmla="*/ 1209 w 1370"/>
                    <a:gd name="connsiteY6" fmla="*/ 1391 h 1591"/>
                    <a:gd name="connsiteX7" fmla="*/ 1059 w 1370"/>
                    <a:gd name="connsiteY7" fmla="*/ 1502 h 1591"/>
                    <a:gd name="connsiteX0" fmla="*/ 1059 w 1353"/>
                    <a:gd name="connsiteY0" fmla="*/ 1502 h 1502"/>
                    <a:gd name="connsiteX1" fmla="*/ 9 w 1353"/>
                    <a:gd name="connsiteY1" fmla="*/ 1298 h 1502"/>
                    <a:gd name="connsiteX2" fmla="*/ 333 w 1353"/>
                    <a:gd name="connsiteY2" fmla="*/ 915 h 1502"/>
                    <a:gd name="connsiteX3" fmla="*/ 909 w 1353"/>
                    <a:gd name="connsiteY3" fmla="*/ 387 h 1502"/>
                    <a:gd name="connsiteX4" fmla="*/ 1162 w 1353"/>
                    <a:gd name="connsiteY4" fmla="*/ 117 h 1502"/>
                    <a:gd name="connsiteX5" fmla="*/ 1353 w 1353"/>
                    <a:gd name="connsiteY5" fmla="*/ 195 h 1502"/>
                    <a:gd name="connsiteX6" fmla="*/ 1059 w 1353"/>
                    <a:gd name="connsiteY6" fmla="*/ 1502 h 1502"/>
                    <a:gd name="connsiteX0" fmla="*/ 1059 w 1367"/>
                    <a:gd name="connsiteY0" fmla="*/ 1501 h 1501"/>
                    <a:gd name="connsiteX1" fmla="*/ 9 w 1367"/>
                    <a:gd name="connsiteY1" fmla="*/ 1297 h 1501"/>
                    <a:gd name="connsiteX2" fmla="*/ 333 w 1367"/>
                    <a:gd name="connsiteY2" fmla="*/ 914 h 1501"/>
                    <a:gd name="connsiteX3" fmla="*/ 909 w 1367"/>
                    <a:gd name="connsiteY3" fmla="*/ 386 h 1501"/>
                    <a:gd name="connsiteX4" fmla="*/ 1162 w 1367"/>
                    <a:gd name="connsiteY4" fmla="*/ 116 h 1501"/>
                    <a:gd name="connsiteX5" fmla="*/ 1353 w 1367"/>
                    <a:gd name="connsiteY5" fmla="*/ 194 h 1501"/>
                    <a:gd name="connsiteX6" fmla="*/ 1059 w 1367"/>
                    <a:gd name="connsiteY6" fmla="*/ 1501 h 1501"/>
                    <a:gd name="connsiteX0" fmla="*/ 1353 w 1353"/>
                    <a:gd name="connsiteY0" fmla="*/ 21 h 1328"/>
                    <a:gd name="connsiteX1" fmla="*/ 1059 w 1353"/>
                    <a:gd name="connsiteY1" fmla="*/ 1328 h 1328"/>
                    <a:gd name="connsiteX2" fmla="*/ 9 w 1353"/>
                    <a:gd name="connsiteY2" fmla="*/ 1124 h 1328"/>
                    <a:gd name="connsiteX3" fmla="*/ 333 w 1353"/>
                    <a:gd name="connsiteY3" fmla="*/ 741 h 1328"/>
                    <a:gd name="connsiteX4" fmla="*/ 909 w 1353"/>
                    <a:gd name="connsiteY4" fmla="*/ 213 h 1328"/>
                    <a:gd name="connsiteX5" fmla="*/ 1218 w 1353"/>
                    <a:gd name="connsiteY5" fmla="*/ 0 h 1328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909 w 1353"/>
                    <a:gd name="connsiteY4" fmla="*/ 192 h 1307"/>
                    <a:gd name="connsiteX5" fmla="*/ 1232 w 1353"/>
                    <a:gd name="connsiteY5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909 w 1353"/>
                    <a:gd name="connsiteY4" fmla="*/ 192 h 1307"/>
                    <a:gd name="connsiteX5" fmla="*/ 1077 w 1353"/>
                    <a:gd name="connsiteY5" fmla="*/ 113 h 1307"/>
                    <a:gd name="connsiteX6" fmla="*/ 1232 w 1353"/>
                    <a:gd name="connsiteY6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909 w 1353"/>
                    <a:gd name="connsiteY4" fmla="*/ 192 h 1307"/>
                    <a:gd name="connsiteX5" fmla="*/ 1086 w 1353"/>
                    <a:gd name="connsiteY5" fmla="*/ 357 h 1307"/>
                    <a:gd name="connsiteX6" fmla="*/ 1077 w 1353"/>
                    <a:gd name="connsiteY6" fmla="*/ 113 h 1307"/>
                    <a:gd name="connsiteX7" fmla="*/ 1232 w 1353"/>
                    <a:gd name="connsiteY7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909 w 1353"/>
                    <a:gd name="connsiteY4" fmla="*/ 192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77 w 1353"/>
                    <a:gd name="connsiteY7" fmla="*/ 113 h 1307"/>
                    <a:gd name="connsiteX8" fmla="*/ 1232 w 1353"/>
                    <a:gd name="connsiteY8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77 w 1353"/>
                    <a:gd name="connsiteY7" fmla="*/ 113 h 1307"/>
                    <a:gd name="connsiteX8" fmla="*/ 1232 w 1353"/>
                    <a:gd name="connsiteY8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85 w 1353"/>
                    <a:gd name="connsiteY7" fmla="*/ 206 h 1307"/>
                    <a:gd name="connsiteX8" fmla="*/ 1077 w 1353"/>
                    <a:gd name="connsiteY8" fmla="*/ 113 h 1307"/>
                    <a:gd name="connsiteX9" fmla="*/ 1232 w 1353"/>
                    <a:gd name="connsiteY9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85 w 1353"/>
                    <a:gd name="connsiteY7" fmla="*/ 206 h 1307"/>
                    <a:gd name="connsiteX8" fmla="*/ 1128 w 1353"/>
                    <a:gd name="connsiteY8" fmla="*/ 134 h 1307"/>
                    <a:gd name="connsiteX9" fmla="*/ 1232 w 1353"/>
                    <a:gd name="connsiteY9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85 w 1353"/>
                    <a:gd name="connsiteY7" fmla="*/ 206 h 1307"/>
                    <a:gd name="connsiteX8" fmla="*/ 1128 w 1353"/>
                    <a:gd name="connsiteY8" fmla="*/ 134 h 1307"/>
                    <a:gd name="connsiteX9" fmla="*/ 1112 w 1353"/>
                    <a:gd name="connsiteY9" fmla="*/ 82 h 1307"/>
                    <a:gd name="connsiteX10" fmla="*/ 1232 w 1353"/>
                    <a:gd name="connsiteY10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949 w 1353"/>
                    <a:gd name="connsiteY5" fmla="*/ 365 h 1307"/>
                    <a:gd name="connsiteX6" fmla="*/ 1086 w 1353"/>
                    <a:gd name="connsiteY6" fmla="*/ 357 h 1307"/>
                    <a:gd name="connsiteX7" fmla="*/ 1085 w 1353"/>
                    <a:gd name="connsiteY7" fmla="*/ 206 h 1307"/>
                    <a:gd name="connsiteX8" fmla="*/ 1128 w 1353"/>
                    <a:gd name="connsiteY8" fmla="*/ 134 h 1307"/>
                    <a:gd name="connsiteX9" fmla="*/ 1092 w 1353"/>
                    <a:gd name="connsiteY9" fmla="*/ 132 h 1307"/>
                    <a:gd name="connsiteX10" fmla="*/ 1112 w 1353"/>
                    <a:gd name="connsiteY10" fmla="*/ 82 h 1307"/>
                    <a:gd name="connsiteX11" fmla="*/ 1232 w 1353"/>
                    <a:gd name="connsiteY11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841 w 1353"/>
                    <a:gd name="connsiteY5" fmla="*/ 238 h 1307"/>
                    <a:gd name="connsiteX6" fmla="*/ 949 w 1353"/>
                    <a:gd name="connsiteY6" fmla="*/ 365 h 1307"/>
                    <a:gd name="connsiteX7" fmla="*/ 1086 w 1353"/>
                    <a:gd name="connsiteY7" fmla="*/ 357 h 1307"/>
                    <a:gd name="connsiteX8" fmla="*/ 1085 w 1353"/>
                    <a:gd name="connsiteY8" fmla="*/ 206 h 1307"/>
                    <a:gd name="connsiteX9" fmla="*/ 1128 w 1353"/>
                    <a:gd name="connsiteY9" fmla="*/ 134 h 1307"/>
                    <a:gd name="connsiteX10" fmla="*/ 1092 w 1353"/>
                    <a:gd name="connsiteY10" fmla="*/ 132 h 1307"/>
                    <a:gd name="connsiteX11" fmla="*/ 1112 w 1353"/>
                    <a:gd name="connsiteY11" fmla="*/ 82 h 1307"/>
                    <a:gd name="connsiteX12" fmla="*/ 1232 w 1353"/>
                    <a:gd name="connsiteY12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841 w 1353"/>
                    <a:gd name="connsiteY5" fmla="*/ 238 h 1307"/>
                    <a:gd name="connsiteX6" fmla="*/ 949 w 1353"/>
                    <a:gd name="connsiteY6" fmla="*/ 365 h 1307"/>
                    <a:gd name="connsiteX7" fmla="*/ 1086 w 1353"/>
                    <a:gd name="connsiteY7" fmla="*/ 357 h 1307"/>
                    <a:gd name="connsiteX8" fmla="*/ 1085 w 1353"/>
                    <a:gd name="connsiteY8" fmla="*/ 206 h 1307"/>
                    <a:gd name="connsiteX9" fmla="*/ 1128 w 1353"/>
                    <a:gd name="connsiteY9" fmla="*/ 134 h 1307"/>
                    <a:gd name="connsiteX10" fmla="*/ 1092 w 1353"/>
                    <a:gd name="connsiteY10" fmla="*/ 132 h 1307"/>
                    <a:gd name="connsiteX11" fmla="*/ 1112 w 1353"/>
                    <a:gd name="connsiteY11" fmla="*/ 82 h 1307"/>
                    <a:gd name="connsiteX12" fmla="*/ 1232 w 1353"/>
                    <a:gd name="connsiteY12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764 w 1353"/>
                    <a:gd name="connsiteY5" fmla="*/ 122 h 1307"/>
                    <a:gd name="connsiteX6" fmla="*/ 841 w 1353"/>
                    <a:gd name="connsiteY6" fmla="*/ 238 h 1307"/>
                    <a:gd name="connsiteX7" fmla="*/ 949 w 1353"/>
                    <a:gd name="connsiteY7" fmla="*/ 365 h 1307"/>
                    <a:gd name="connsiteX8" fmla="*/ 1086 w 1353"/>
                    <a:gd name="connsiteY8" fmla="*/ 357 h 1307"/>
                    <a:gd name="connsiteX9" fmla="*/ 1085 w 1353"/>
                    <a:gd name="connsiteY9" fmla="*/ 206 h 1307"/>
                    <a:gd name="connsiteX10" fmla="*/ 1128 w 1353"/>
                    <a:gd name="connsiteY10" fmla="*/ 134 h 1307"/>
                    <a:gd name="connsiteX11" fmla="*/ 1092 w 1353"/>
                    <a:gd name="connsiteY11" fmla="*/ 132 h 1307"/>
                    <a:gd name="connsiteX12" fmla="*/ 1112 w 1353"/>
                    <a:gd name="connsiteY12" fmla="*/ 82 h 1307"/>
                    <a:gd name="connsiteX13" fmla="*/ 1232 w 1353"/>
                    <a:gd name="connsiteY13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04 w 1353"/>
                    <a:gd name="connsiteY4" fmla="*/ 304 h 1307"/>
                    <a:gd name="connsiteX5" fmla="*/ 799 w 1353"/>
                    <a:gd name="connsiteY5" fmla="*/ 270 h 1307"/>
                    <a:gd name="connsiteX6" fmla="*/ 764 w 1353"/>
                    <a:gd name="connsiteY6" fmla="*/ 122 h 1307"/>
                    <a:gd name="connsiteX7" fmla="*/ 841 w 1353"/>
                    <a:gd name="connsiteY7" fmla="*/ 238 h 1307"/>
                    <a:gd name="connsiteX8" fmla="*/ 949 w 1353"/>
                    <a:gd name="connsiteY8" fmla="*/ 365 h 1307"/>
                    <a:gd name="connsiteX9" fmla="*/ 1086 w 1353"/>
                    <a:gd name="connsiteY9" fmla="*/ 357 h 1307"/>
                    <a:gd name="connsiteX10" fmla="*/ 1085 w 1353"/>
                    <a:gd name="connsiteY10" fmla="*/ 206 h 1307"/>
                    <a:gd name="connsiteX11" fmla="*/ 1128 w 1353"/>
                    <a:gd name="connsiteY11" fmla="*/ 134 h 1307"/>
                    <a:gd name="connsiteX12" fmla="*/ 1092 w 1353"/>
                    <a:gd name="connsiteY12" fmla="*/ 132 h 1307"/>
                    <a:gd name="connsiteX13" fmla="*/ 1112 w 1353"/>
                    <a:gd name="connsiteY13" fmla="*/ 82 h 1307"/>
                    <a:gd name="connsiteX14" fmla="*/ 1232 w 1353"/>
                    <a:gd name="connsiteY14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861 w 1353"/>
                    <a:gd name="connsiteY5" fmla="*/ 539 h 1307"/>
                    <a:gd name="connsiteX6" fmla="*/ 678 w 1353"/>
                    <a:gd name="connsiteY6" fmla="*/ 414 h 1307"/>
                    <a:gd name="connsiteX7" fmla="*/ 704 w 1353"/>
                    <a:gd name="connsiteY7" fmla="*/ 304 h 1307"/>
                    <a:gd name="connsiteX8" fmla="*/ 799 w 1353"/>
                    <a:gd name="connsiteY8" fmla="*/ 270 h 1307"/>
                    <a:gd name="connsiteX9" fmla="*/ 764 w 1353"/>
                    <a:gd name="connsiteY9" fmla="*/ 122 h 1307"/>
                    <a:gd name="connsiteX10" fmla="*/ 841 w 1353"/>
                    <a:gd name="connsiteY10" fmla="*/ 238 h 1307"/>
                    <a:gd name="connsiteX11" fmla="*/ 949 w 1353"/>
                    <a:gd name="connsiteY11" fmla="*/ 365 h 1307"/>
                    <a:gd name="connsiteX12" fmla="*/ 1086 w 1353"/>
                    <a:gd name="connsiteY12" fmla="*/ 357 h 1307"/>
                    <a:gd name="connsiteX13" fmla="*/ 1085 w 1353"/>
                    <a:gd name="connsiteY13" fmla="*/ 206 h 1307"/>
                    <a:gd name="connsiteX14" fmla="*/ 1128 w 1353"/>
                    <a:gd name="connsiteY14" fmla="*/ 134 h 1307"/>
                    <a:gd name="connsiteX15" fmla="*/ 1092 w 1353"/>
                    <a:gd name="connsiteY15" fmla="*/ 132 h 1307"/>
                    <a:gd name="connsiteX16" fmla="*/ 1112 w 1353"/>
                    <a:gd name="connsiteY16" fmla="*/ 82 h 1307"/>
                    <a:gd name="connsiteX17" fmla="*/ 1232 w 1353"/>
                    <a:gd name="connsiteY17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750 w 1353"/>
                    <a:gd name="connsiteY5" fmla="*/ 626 h 1307"/>
                    <a:gd name="connsiteX6" fmla="*/ 861 w 1353"/>
                    <a:gd name="connsiteY6" fmla="*/ 539 h 1307"/>
                    <a:gd name="connsiteX7" fmla="*/ 678 w 1353"/>
                    <a:gd name="connsiteY7" fmla="*/ 414 h 1307"/>
                    <a:gd name="connsiteX8" fmla="*/ 704 w 1353"/>
                    <a:gd name="connsiteY8" fmla="*/ 304 h 1307"/>
                    <a:gd name="connsiteX9" fmla="*/ 799 w 1353"/>
                    <a:gd name="connsiteY9" fmla="*/ 270 h 1307"/>
                    <a:gd name="connsiteX10" fmla="*/ 764 w 1353"/>
                    <a:gd name="connsiteY10" fmla="*/ 122 h 1307"/>
                    <a:gd name="connsiteX11" fmla="*/ 841 w 1353"/>
                    <a:gd name="connsiteY11" fmla="*/ 238 h 1307"/>
                    <a:gd name="connsiteX12" fmla="*/ 949 w 1353"/>
                    <a:gd name="connsiteY12" fmla="*/ 365 h 1307"/>
                    <a:gd name="connsiteX13" fmla="*/ 1086 w 1353"/>
                    <a:gd name="connsiteY13" fmla="*/ 357 h 1307"/>
                    <a:gd name="connsiteX14" fmla="*/ 1085 w 1353"/>
                    <a:gd name="connsiteY14" fmla="*/ 206 h 1307"/>
                    <a:gd name="connsiteX15" fmla="*/ 1128 w 1353"/>
                    <a:gd name="connsiteY15" fmla="*/ 134 h 1307"/>
                    <a:gd name="connsiteX16" fmla="*/ 1092 w 1353"/>
                    <a:gd name="connsiteY16" fmla="*/ 132 h 1307"/>
                    <a:gd name="connsiteX17" fmla="*/ 1112 w 1353"/>
                    <a:gd name="connsiteY17" fmla="*/ 82 h 1307"/>
                    <a:gd name="connsiteX18" fmla="*/ 1232 w 1353"/>
                    <a:gd name="connsiteY18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713 w 1353"/>
                    <a:gd name="connsiteY5" fmla="*/ 570 h 1307"/>
                    <a:gd name="connsiteX6" fmla="*/ 750 w 1353"/>
                    <a:gd name="connsiteY6" fmla="*/ 626 h 1307"/>
                    <a:gd name="connsiteX7" fmla="*/ 861 w 1353"/>
                    <a:gd name="connsiteY7" fmla="*/ 539 h 1307"/>
                    <a:gd name="connsiteX8" fmla="*/ 678 w 1353"/>
                    <a:gd name="connsiteY8" fmla="*/ 414 h 1307"/>
                    <a:gd name="connsiteX9" fmla="*/ 704 w 1353"/>
                    <a:gd name="connsiteY9" fmla="*/ 304 h 1307"/>
                    <a:gd name="connsiteX10" fmla="*/ 799 w 1353"/>
                    <a:gd name="connsiteY10" fmla="*/ 270 h 1307"/>
                    <a:gd name="connsiteX11" fmla="*/ 764 w 1353"/>
                    <a:gd name="connsiteY11" fmla="*/ 122 h 1307"/>
                    <a:gd name="connsiteX12" fmla="*/ 841 w 1353"/>
                    <a:gd name="connsiteY12" fmla="*/ 238 h 1307"/>
                    <a:gd name="connsiteX13" fmla="*/ 949 w 1353"/>
                    <a:gd name="connsiteY13" fmla="*/ 365 h 1307"/>
                    <a:gd name="connsiteX14" fmla="*/ 1086 w 1353"/>
                    <a:gd name="connsiteY14" fmla="*/ 357 h 1307"/>
                    <a:gd name="connsiteX15" fmla="*/ 1085 w 1353"/>
                    <a:gd name="connsiteY15" fmla="*/ 206 h 1307"/>
                    <a:gd name="connsiteX16" fmla="*/ 1128 w 1353"/>
                    <a:gd name="connsiteY16" fmla="*/ 134 h 1307"/>
                    <a:gd name="connsiteX17" fmla="*/ 1092 w 1353"/>
                    <a:gd name="connsiteY17" fmla="*/ 132 h 1307"/>
                    <a:gd name="connsiteX18" fmla="*/ 1112 w 1353"/>
                    <a:gd name="connsiteY18" fmla="*/ 82 h 1307"/>
                    <a:gd name="connsiteX19" fmla="*/ 1232 w 1353"/>
                    <a:gd name="connsiteY19" fmla="*/ 183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713 w 1353"/>
                    <a:gd name="connsiteY5" fmla="*/ 570 h 1307"/>
                    <a:gd name="connsiteX6" fmla="*/ 750 w 1353"/>
                    <a:gd name="connsiteY6" fmla="*/ 626 h 1307"/>
                    <a:gd name="connsiteX7" fmla="*/ 861 w 1353"/>
                    <a:gd name="connsiteY7" fmla="*/ 539 h 1307"/>
                    <a:gd name="connsiteX8" fmla="*/ 678 w 1353"/>
                    <a:gd name="connsiteY8" fmla="*/ 414 h 1307"/>
                    <a:gd name="connsiteX9" fmla="*/ 704 w 1353"/>
                    <a:gd name="connsiteY9" fmla="*/ 304 h 1307"/>
                    <a:gd name="connsiteX10" fmla="*/ 799 w 1353"/>
                    <a:gd name="connsiteY10" fmla="*/ 270 h 1307"/>
                    <a:gd name="connsiteX11" fmla="*/ 764 w 1353"/>
                    <a:gd name="connsiteY11" fmla="*/ 122 h 1307"/>
                    <a:gd name="connsiteX12" fmla="*/ 841 w 1353"/>
                    <a:gd name="connsiteY12" fmla="*/ 238 h 1307"/>
                    <a:gd name="connsiteX13" fmla="*/ 949 w 1353"/>
                    <a:gd name="connsiteY13" fmla="*/ 365 h 1307"/>
                    <a:gd name="connsiteX14" fmla="*/ 1086 w 1353"/>
                    <a:gd name="connsiteY14" fmla="*/ 357 h 1307"/>
                    <a:gd name="connsiteX15" fmla="*/ 1085 w 1353"/>
                    <a:gd name="connsiteY15" fmla="*/ 206 h 1307"/>
                    <a:gd name="connsiteX16" fmla="*/ 1128 w 1353"/>
                    <a:gd name="connsiteY16" fmla="*/ 134 h 1307"/>
                    <a:gd name="connsiteX17" fmla="*/ 1092 w 1353"/>
                    <a:gd name="connsiteY17" fmla="*/ 132 h 1307"/>
                    <a:gd name="connsiteX18" fmla="*/ 1112 w 1353"/>
                    <a:gd name="connsiteY18" fmla="*/ 82 h 1307"/>
                    <a:gd name="connsiteX19" fmla="*/ 1232 w 1353"/>
                    <a:gd name="connsiteY19" fmla="*/ 183 h 1307"/>
                    <a:gd name="connsiteX20" fmla="*/ 1353 w 1353"/>
                    <a:gd name="connsiteY20" fmla="*/ 0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765 w 1353"/>
                    <a:gd name="connsiteY5" fmla="*/ 489 h 1307"/>
                    <a:gd name="connsiteX6" fmla="*/ 713 w 1353"/>
                    <a:gd name="connsiteY6" fmla="*/ 570 h 1307"/>
                    <a:gd name="connsiteX7" fmla="*/ 750 w 1353"/>
                    <a:gd name="connsiteY7" fmla="*/ 626 h 1307"/>
                    <a:gd name="connsiteX8" fmla="*/ 861 w 1353"/>
                    <a:gd name="connsiteY8" fmla="*/ 539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64 w 1353"/>
                    <a:gd name="connsiteY12" fmla="*/ 122 h 1307"/>
                    <a:gd name="connsiteX13" fmla="*/ 841 w 1353"/>
                    <a:gd name="connsiteY13" fmla="*/ 238 h 1307"/>
                    <a:gd name="connsiteX14" fmla="*/ 949 w 1353"/>
                    <a:gd name="connsiteY14" fmla="*/ 365 h 1307"/>
                    <a:gd name="connsiteX15" fmla="*/ 1086 w 1353"/>
                    <a:gd name="connsiteY15" fmla="*/ 357 h 1307"/>
                    <a:gd name="connsiteX16" fmla="*/ 1085 w 1353"/>
                    <a:gd name="connsiteY16" fmla="*/ 206 h 1307"/>
                    <a:gd name="connsiteX17" fmla="*/ 1128 w 1353"/>
                    <a:gd name="connsiteY17" fmla="*/ 134 h 1307"/>
                    <a:gd name="connsiteX18" fmla="*/ 1092 w 1353"/>
                    <a:gd name="connsiteY18" fmla="*/ 132 h 1307"/>
                    <a:gd name="connsiteX19" fmla="*/ 1112 w 1353"/>
                    <a:gd name="connsiteY19" fmla="*/ 82 h 1307"/>
                    <a:gd name="connsiteX20" fmla="*/ 1232 w 1353"/>
                    <a:gd name="connsiteY20" fmla="*/ 183 h 1307"/>
                    <a:gd name="connsiteX21" fmla="*/ 1353 w 1353"/>
                    <a:gd name="connsiteY21" fmla="*/ 0 h 1307"/>
                    <a:gd name="connsiteX0" fmla="*/ 1353 w 1353"/>
                    <a:gd name="connsiteY0" fmla="*/ 0 h 1307"/>
                    <a:gd name="connsiteX1" fmla="*/ 1059 w 1353"/>
                    <a:gd name="connsiteY1" fmla="*/ 1307 h 1307"/>
                    <a:gd name="connsiteX2" fmla="*/ 9 w 1353"/>
                    <a:gd name="connsiteY2" fmla="*/ 1103 h 1307"/>
                    <a:gd name="connsiteX3" fmla="*/ 333 w 1353"/>
                    <a:gd name="connsiteY3" fmla="*/ 720 h 1307"/>
                    <a:gd name="connsiteX4" fmla="*/ 748 w 1353"/>
                    <a:gd name="connsiteY4" fmla="*/ 527 h 1307"/>
                    <a:gd name="connsiteX5" fmla="*/ 713 w 1353"/>
                    <a:gd name="connsiteY5" fmla="*/ 570 h 1307"/>
                    <a:gd name="connsiteX6" fmla="*/ 750 w 1353"/>
                    <a:gd name="connsiteY6" fmla="*/ 626 h 1307"/>
                    <a:gd name="connsiteX7" fmla="*/ 861 w 1353"/>
                    <a:gd name="connsiteY7" fmla="*/ 539 h 1307"/>
                    <a:gd name="connsiteX8" fmla="*/ 678 w 1353"/>
                    <a:gd name="connsiteY8" fmla="*/ 414 h 1307"/>
                    <a:gd name="connsiteX9" fmla="*/ 704 w 1353"/>
                    <a:gd name="connsiteY9" fmla="*/ 304 h 1307"/>
                    <a:gd name="connsiteX10" fmla="*/ 799 w 1353"/>
                    <a:gd name="connsiteY10" fmla="*/ 270 h 1307"/>
                    <a:gd name="connsiteX11" fmla="*/ 764 w 1353"/>
                    <a:gd name="connsiteY11" fmla="*/ 122 h 1307"/>
                    <a:gd name="connsiteX12" fmla="*/ 841 w 1353"/>
                    <a:gd name="connsiteY12" fmla="*/ 238 h 1307"/>
                    <a:gd name="connsiteX13" fmla="*/ 949 w 1353"/>
                    <a:gd name="connsiteY13" fmla="*/ 365 h 1307"/>
                    <a:gd name="connsiteX14" fmla="*/ 1086 w 1353"/>
                    <a:gd name="connsiteY14" fmla="*/ 357 h 1307"/>
                    <a:gd name="connsiteX15" fmla="*/ 1085 w 1353"/>
                    <a:gd name="connsiteY15" fmla="*/ 206 h 1307"/>
                    <a:gd name="connsiteX16" fmla="*/ 1128 w 1353"/>
                    <a:gd name="connsiteY16" fmla="*/ 134 h 1307"/>
                    <a:gd name="connsiteX17" fmla="*/ 1092 w 1353"/>
                    <a:gd name="connsiteY17" fmla="*/ 132 h 1307"/>
                    <a:gd name="connsiteX18" fmla="*/ 1112 w 1353"/>
                    <a:gd name="connsiteY18" fmla="*/ 82 h 1307"/>
                    <a:gd name="connsiteX19" fmla="*/ 1232 w 1353"/>
                    <a:gd name="connsiteY19" fmla="*/ 183 h 1307"/>
                    <a:gd name="connsiteX20" fmla="*/ 1353 w 1353"/>
                    <a:gd name="connsiteY20" fmla="*/ 0 h 1307"/>
                    <a:gd name="connsiteX0" fmla="*/ 713 w 1353"/>
                    <a:gd name="connsiteY0" fmla="*/ 570 h 1307"/>
                    <a:gd name="connsiteX1" fmla="*/ 750 w 1353"/>
                    <a:gd name="connsiteY1" fmla="*/ 626 h 1307"/>
                    <a:gd name="connsiteX2" fmla="*/ 861 w 1353"/>
                    <a:gd name="connsiteY2" fmla="*/ 539 h 1307"/>
                    <a:gd name="connsiteX3" fmla="*/ 678 w 1353"/>
                    <a:gd name="connsiteY3" fmla="*/ 414 h 1307"/>
                    <a:gd name="connsiteX4" fmla="*/ 704 w 1353"/>
                    <a:gd name="connsiteY4" fmla="*/ 304 h 1307"/>
                    <a:gd name="connsiteX5" fmla="*/ 799 w 1353"/>
                    <a:gd name="connsiteY5" fmla="*/ 270 h 1307"/>
                    <a:gd name="connsiteX6" fmla="*/ 764 w 1353"/>
                    <a:gd name="connsiteY6" fmla="*/ 122 h 1307"/>
                    <a:gd name="connsiteX7" fmla="*/ 841 w 1353"/>
                    <a:gd name="connsiteY7" fmla="*/ 238 h 1307"/>
                    <a:gd name="connsiteX8" fmla="*/ 949 w 1353"/>
                    <a:gd name="connsiteY8" fmla="*/ 365 h 1307"/>
                    <a:gd name="connsiteX9" fmla="*/ 1086 w 1353"/>
                    <a:gd name="connsiteY9" fmla="*/ 357 h 1307"/>
                    <a:gd name="connsiteX10" fmla="*/ 1085 w 1353"/>
                    <a:gd name="connsiteY10" fmla="*/ 206 h 1307"/>
                    <a:gd name="connsiteX11" fmla="*/ 1128 w 1353"/>
                    <a:gd name="connsiteY11" fmla="*/ 134 h 1307"/>
                    <a:gd name="connsiteX12" fmla="*/ 1092 w 1353"/>
                    <a:gd name="connsiteY12" fmla="*/ 132 h 1307"/>
                    <a:gd name="connsiteX13" fmla="*/ 1112 w 1353"/>
                    <a:gd name="connsiteY13" fmla="*/ 82 h 1307"/>
                    <a:gd name="connsiteX14" fmla="*/ 1232 w 1353"/>
                    <a:gd name="connsiteY14" fmla="*/ 183 h 1307"/>
                    <a:gd name="connsiteX15" fmla="*/ 1353 w 1353"/>
                    <a:gd name="connsiteY15" fmla="*/ 0 h 1307"/>
                    <a:gd name="connsiteX16" fmla="*/ 1059 w 1353"/>
                    <a:gd name="connsiteY16" fmla="*/ 1307 h 1307"/>
                    <a:gd name="connsiteX17" fmla="*/ 9 w 1353"/>
                    <a:gd name="connsiteY17" fmla="*/ 1103 h 1307"/>
                    <a:gd name="connsiteX18" fmla="*/ 333 w 1353"/>
                    <a:gd name="connsiteY18" fmla="*/ 720 h 1307"/>
                    <a:gd name="connsiteX19" fmla="*/ 804 w 1353"/>
                    <a:gd name="connsiteY19" fmla="*/ 584 h 1307"/>
                    <a:gd name="connsiteX0" fmla="*/ 713 w 1353"/>
                    <a:gd name="connsiteY0" fmla="*/ 570 h 1307"/>
                    <a:gd name="connsiteX1" fmla="*/ 750 w 1353"/>
                    <a:gd name="connsiteY1" fmla="*/ 626 h 1307"/>
                    <a:gd name="connsiteX2" fmla="*/ 861 w 1353"/>
                    <a:gd name="connsiteY2" fmla="*/ 539 h 1307"/>
                    <a:gd name="connsiteX3" fmla="*/ 678 w 1353"/>
                    <a:gd name="connsiteY3" fmla="*/ 414 h 1307"/>
                    <a:gd name="connsiteX4" fmla="*/ 704 w 1353"/>
                    <a:gd name="connsiteY4" fmla="*/ 304 h 1307"/>
                    <a:gd name="connsiteX5" fmla="*/ 799 w 1353"/>
                    <a:gd name="connsiteY5" fmla="*/ 270 h 1307"/>
                    <a:gd name="connsiteX6" fmla="*/ 764 w 1353"/>
                    <a:gd name="connsiteY6" fmla="*/ 122 h 1307"/>
                    <a:gd name="connsiteX7" fmla="*/ 841 w 1353"/>
                    <a:gd name="connsiteY7" fmla="*/ 238 h 1307"/>
                    <a:gd name="connsiteX8" fmla="*/ 949 w 1353"/>
                    <a:gd name="connsiteY8" fmla="*/ 365 h 1307"/>
                    <a:gd name="connsiteX9" fmla="*/ 1086 w 1353"/>
                    <a:gd name="connsiteY9" fmla="*/ 357 h 1307"/>
                    <a:gd name="connsiteX10" fmla="*/ 1085 w 1353"/>
                    <a:gd name="connsiteY10" fmla="*/ 206 h 1307"/>
                    <a:gd name="connsiteX11" fmla="*/ 1128 w 1353"/>
                    <a:gd name="connsiteY11" fmla="*/ 134 h 1307"/>
                    <a:gd name="connsiteX12" fmla="*/ 1092 w 1353"/>
                    <a:gd name="connsiteY12" fmla="*/ 132 h 1307"/>
                    <a:gd name="connsiteX13" fmla="*/ 1112 w 1353"/>
                    <a:gd name="connsiteY13" fmla="*/ 82 h 1307"/>
                    <a:gd name="connsiteX14" fmla="*/ 1232 w 1353"/>
                    <a:gd name="connsiteY14" fmla="*/ 183 h 1307"/>
                    <a:gd name="connsiteX15" fmla="*/ 1353 w 1353"/>
                    <a:gd name="connsiteY15" fmla="*/ 0 h 1307"/>
                    <a:gd name="connsiteX16" fmla="*/ 1059 w 1353"/>
                    <a:gd name="connsiteY16" fmla="*/ 1307 h 1307"/>
                    <a:gd name="connsiteX17" fmla="*/ 9 w 1353"/>
                    <a:gd name="connsiteY17" fmla="*/ 1103 h 1307"/>
                    <a:gd name="connsiteX18" fmla="*/ 333 w 1353"/>
                    <a:gd name="connsiteY18" fmla="*/ 720 h 1307"/>
                    <a:gd name="connsiteX0" fmla="*/ 713 w 1353"/>
                    <a:gd name="connsiteY0" fmla="*/ 570 h 1307"/>
                    <a:gd name="connsiteX1" fmla="*/ 805 w 1353"/>
                    <a:gd name="connsiteY1" fmla="*/ 647 h 1307"/>
                    <a:gd name="connsiteX2" fmla="*/ 861 w 1353"/>
                    <a:gd name="connsiteY2" fmla="*/ 539 h 1307"/>
                    <a:gd name="connsiteX3" fmla="*/ 678 w 1353"/>
                    <a:gd name="connsiteY3" fmla="*/ 414 h 1307"/>
                    <a:gd name="connsiteX4" fmla="*/ 704 w 1353"/>
                    <a:gd name="connsiteY4" fmla="*/ 304 h 1307"/>
                    <a:gd name="connsiteX5" fmla="*/ 799 w 1353"/>
                    <a:gd name="connsiteY5" fmla="*/ 270 h 1307"/>
                    <a:gd name="connsiteX6" fmla="*/ 764 w 1353"/>
                    <a:gd name="connsiteY6" fmla="*/ 122 h 1307"/>
                    <a:gd name="connsiteX7" fmla="*/ 841 w 1353"/>
                    <a:gd name="connsiteY7" fmla="*/ 238 h 1307"/>
                    <a:gd name="connsiteX8" fmla="*/ 949 w 1353"/>
                    <a:gd name="connsiteY8" fmla="*/ 365 h 1307"/>
                    <a:gd name="connsiteX9" fmla="*/ 1086 w 1353"/>
                    <a:gd name="connsiteY9" fmla="*/ 357 h 1307"/>
                    <a:gd name="connsiteX10" fmla="*/ 1085 w 1353"/>
                    <a:gd name="connsiteY10" fmla="*/ 206 h 1307"/>
                    <a:gd name="connsiteX11" fmla="*/ 1128 w 1353"/>
                    <a:gd name="connsiteY11" fmla="*/ 134 h 1307"/>
                    <a:gd name="connsiteX12" fmla="*/ 1092 w 1353"/>
                    <a:gd name="connsiteY12" fmla="*/ 132 h 1307"/>
                    <a:gd name="connsiteX13" fmla="*/ 1112 w 1353"/>
                    <a:gd name="connsiteY13" fmla="*/ 82 h 1307"/>
                    <a:gd name="connsiteX14" fmla="*/ 1232 w 1353"/>
                    <a:gd name="connsiteY14" fmla="*/ 183 h 1307"/>
                    <a:gd name="connsiteX15" fmla="*/ 1353 w 1353"/>
                    <a:gd name="connsiteY15" fmla="*/ 0 h 1307"/>
                    <a:gd name="connsiteX16" fmla="*/ 1059 w 1353"/>
                    <a:gd name="connsiteY16" fmla="*/ 1307 h 1307"/>
                    <a:gd name="connsiteX17" fmla="*/ 9 w 1353"/>
                    <a:gd name="connsiteY17" fmla="*/ 1103 h 1307"/>
                    <a:gd name="connsiteX18" fmla="*/ 333 w 1353"/>
                    <a:gd name="connsiteY18" fmla="*/ 720 h 1307"/>
                    <a:gd name="connsiteX0" fmla="*/ 713 w 1353"/>
                    <a:gd name="connsiteY0" fmla="*/ 570 h 1307"/>
                    <a:gd name="connsiteX1" fmla="*/ 805 w 1353"/>
                    <a:gd name="connsiteY1" fmla="*/ 647 h 1307"/>
                    <a:gd name="connsiteX2" fmla="*/ 825 w 1353"/>
                    <a:gd name="connsiteY2" fmla="*/ 542 h 1307"/>
                    <a:gd name="connsiteX3" fmla="*/ 678 w 1353"/>
                    <a:gd name="connsiteY3" fmla="*/ 414 h 1307"/>
                    <a:gd name="connsiteX4" fmla="*/ 704 w 1353"/>
                    <a:gd name="connsiteY4" fmla="*/ 304 h 1307"/>
                    <a:gd name="connsiteX5" fmla="*/ 799 w 1353"/>
                    <a:gd name="connsiteY5" fmla="*/ 270 h 1307"/>
                    <a:gd name="connsiteX6" fmla="*/ 764 w 1353"/>
                    <a:gd name="connsiteY6" fmla="*/ 122 h 1307"/>
                    <a:gd name="connsiteX7" fmla="*/ 841 w 1353"/>
                    <a:gd name="connsiteY7" fmla="*/ 238 h 1307"/>
                    <a:gd name="connsiteX8" fmla="*/ 949 w 1353"/>
                    <a:gd name="connsiteY8" fmla="*/ 365 h 1307"/>
                    <a:gd name="connsiteX9" fmla="*/ 1086 w 1353"/>
                    <a:gd name="connsiteY9" fmla="*/ 357 h 1307"/>
                    <a:gd name="connsiteX10" fmla="*/ 1085 w 1353"/>
                    <a:gd name="connsiteY10" fmla="*/ 206 h 1307"/>
                    <a:gd name="connsiteX11" fmla="*/ 1128 w 1353"/>
                    <a:gd name="connsiteY11" fmla="*/ 134 h 1307"/>
                    <a:gd name="connsiteX12" fmla="*/ 1092 w 1353"/>
                    <a:gd name="connsiteY12" fmla="*/ 132 h 1307"/>
                    <a:gd name="connsiteX13" fmla="*/ 1112 w 1353"/>
                    <a:gd name="connsiteY13" fmla="*/ 82 h 1307"/>
                    <a:gd name="connsiteX14" fmla="*/ 1232 w 1353"/>
                    <a:gd name="connsiteY14" fmla="*/ 183 h 1307"/>
                    <a:gd name="connsiteX15" fmla="*/ 1353 w 1353"/>
                    <a:gd name="connsiteY15" fmla="*/ 0 h 1307"/>
                    <a:gd name="connsiteX16" fmla="*/ 1059 w 1353"/>
                    <a:gd name="connsiteY16" fmla="*/ 1307 h 1307"/>
                    <a:gd name="connsiteX17" fmla="*/ 9 w 1353"/>
                    <a:gd name="connsiteY17" fmla="*/ 1103 h 1307"/>
                    <a:gd name="connsiteX18" fmla="*/ 333 w 1353"/>
                    <a:gd name="connsiteY18" fmla="*/ 720 h 1307"/>
                    <a:gd name="connsiteX0" fmla="*/ 713 w 1353"/>
                    <a:gd name="connsiteY0" fmla="*/ 570 h 1307"/>
                    <a:gd name="connsiteX1" fmla="*/ 574 w 1353"/>
                    <a:gd name="connsiteY1" fmla="*/ 405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0" fmla="*/ 713 w 1353"/>
                    <a:gd name="connsiteY0" fmla="*/ 570 h 1307"/>
                    <a:gd name="connsiteX1" fmla="*/ 574 w 1353"/>
                    <a:gd name="connsiteY1" fmla="*/ 405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0" fmla="*/ 713 w 1353"/>
                    <a:gd name="connsiteY0" fmla="*/ 570 h 1307"/>
                    <a:gd name="connsiteX1" fmla="*/ 574 w 1353"/>
                    <a:gd name="connsiteY1" fmla="*/ 405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619 w 1353"/>
                    <a:gd name="connsiteY2" fmla="*/ 613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619 w 1353"/>
                    <a:gd name="connsiteY2" fmla="*/ 613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21" fmla="*/ 713 w 1353"/>
                    <a:gd name="connsiteY21" fmla="*/ 57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619 w 1353"/>
                    <a:gd name="connsiteY2" fmla="*/ 613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21" fmla="*/ 732 w 1353"/>
                    <a:gd name="connsiteY21" fmla="*/ 583 h 1307"/>
                    <a:gd name="connsiteX22" fmla="*/ 713 w 1353"/>
                    <a:gd name="connsiteY22" fmla="*/ 57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619 w 1353"/>
                    <a:gd name="connsiteY2" fmla="*/ 613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21" fmla="*/ 713 w 1353"/>
                    <a:gd name="connsiteY21" fmla="*/ 570 h 1307"/>
                    <a:gd name="connsiteX0" fmla="*/ 713 w 1353"/>
                    <a:gd name="connsiteY0" fmla="*/ 570 h 1307"/>
                    <a:gd name="connsiteX1" fmla="*/ 426 w 1353"/>
                    <a:gd name="connsiteY1" fmla="*/ 241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20" fmla="*/ 713 w 1353"/>
                    <a:gd name="connsiteY20" fmla="*/ 570 h 1307"/>
                    <a:gd name="connsiteX0" fmla="*/ 668 w 1353"/>
                    <a:gd name="connsiteY0" fmla="*/ 620 h 1307"/>
                    <a:gd name="connsiteX1" fmla="*/ 426 w 1353"/>
                    <a:gd name="connsiteY1" fmla="*/ 241 h 1307"/>
                    <a:gd name="connsiteX2" fmla="*/ 805 w 1353"/>
                    <a:gd name="connsiteY2" fmla="*/ 647 h 1307"/>
                    <a:gd name="connsiteX3" fmla="*/ 825 w 1353"/>
                    <a:gd name="connsiteY3" fmla="*/ 542 h 1307"/>
                    <a:gd name="connsiteX4" fmla="*/ 678 w 1353"/>
                    <a:gd name="connsiteY4" fmla="*/ 414 h 1307"/>
                    <a:gd name="connsiteX5" fmla="*/ 704 w 1353"/>
                    <a:gd name="connsiteY5" fmla="*/ 304 h 1307"/>
                    <a:gd name="connsiteX6" fmla="*/ 799 w 1353"/>
                    <a:gd name="connsiteY6" fmla="*/ 270 h 1307"/>
                    <a:gd name="connsiteX7" fmla="*/ 764 w 1353"/>
                    <a:gd name="connsiteY7" fmla="*/ 122 h 1307"/>
                    <a:gd name="connsiteX8" fmla="*/ 841 w 1353"/>
                    <a:gd name="connsiteY8" fmla="*/ 238 h 1307"/>
                    <a:gd name="connsiteX9" fmla="*/ 949 w 1353"/>
                    <a:gd name="connsiteY9" fmla="*/ 365 h 1307"/>
                    <a:gd name="connsiteX10" fmla="*/ 1086 w 1353"/>
                    <a:gd name="connsiteY10" fmla="*/ 357 h 1307"/>
                    <a:gd name="connsiteX11" fmla="*/ 1085 w 1353"/>
                    <a:gd name="connsiteY11" fmla="*/ 206 h 1307"/>
                    <a:gd name="connsiteX12" fmla="*/ 1128 w 1353"/>
                    <a:gd name="connsiteY12" fmla="*/ 134 h 1307"/>
                    <a:gd name="connsiteX13" fmla="*/ 1092 w 1353"/>
                    <a:gd name="connsiteY13" fmla="*/ 132 h 1307"/>
                    <a:gd name="connsiteX14" fmla="*/ 1112 w 1353"/>
                    <a:gd name="connsiteY14" fmla="*/ 82 h 1307"/>
                    <a:gd name="connsiteX15" fmla="*/ 1232 w 1353"/>
                    <a:gd name="connsiteY15" fmla="*/ 183 h 1307"/>
                    <a:gd name="connsiteX16" fmla="*/ 1353 w 1353"/>
                    <a:gd name="connsiteY16" fmla="*/ 0 h 1307"/>
                    <a:gd name="connsiteX17" fmla="*/ 1059 w 1353"/>
                    <a:gd name="connsiteY17" fmla="*/ 1307 h 1307"/>
                    <a:gd name="connsiteX18" fmla="*/ 9 w 1353"/>
                    <a:gd name="connsiteY18" fmla="*/ 1103 h 1307"/>
                    <a:gd name="connsiteX19" fmla="*/ 333 w 1353"/>
                    <a:gd name="connsiteY19" fmla="*/ 720 h 1307"/>
                    <a:gd name="connsiteX20" fmla="*/ 668 w 1353"/>
                    <a:gd name="connsiteY20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26 w 1353"/>
                    <a:gd name="connsiteY2" fmla="*/ 241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41 w 1353"/>
                    <a:gd name="connsiteY9" fmla="*/ 23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21" fmla="*/ 668 w 1353"/>
                    <a:gd name="connsiteY21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26 w 1353"/>
                    <a:gd name="connsiteY2" fmla="*/ 241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64 w 1353"/>
                    <a:gd name="connsiteY8" fmla="*/ 122 h 1307"/>
                    <a:gd name="connsiteX9" fmla="*/ 822 w 1353"/>
                    <a:gd name="connsiteY9" fmla="*/ 148 h 1307"/>
                    <a:gd name="connsiteX10" fmla="*/ 949 w 1353"/>
                    <a:gd name="connsiteY10" fmla="*/ 365 h 1307"/>
                    <a:gd name="connsiteX11" fmla="*/ 1086 w 1353"/>
                    <a:gd name="connsiteY11" fmla="*/ 357 h 1307"/>
                    <a:gd name="connsiteX12" fmla="*/ 1085 w 1353"/>
                    <a:gd name="connsiteY12" fmla="*/ 206 h 1307"/>
                    <a:gd name="connsiteX13" fmla="*/ 1128 w 1353"/>
                    <a:gd name="connsiteY13" fmla="*/ 134 h 1307"/>
                    <a:gd name="connsiteX14" fmla="*/ 1092 w 1353"/>
                    <a:gd name="connsiteY14" fmla="*/ 132 h 1307"/>
                    <a:gd name="connsiteX15" fmla="*/ 1112 w 1353"/>
                    <a:gd name="connsiteY15" fmla="*/ 82 h 1307"/>
                    <a:gd name="connsiteX16" fmla="*/ 1232 w 1353"/>
                    <a:gd name="connsiteY16" fmla="*/ 183 h 1307"/>
                    <a:gd name="connsiteX17" fmla="*/ 1353 w 1353"/>
                    <a:gd name="connsiteY17" fmla="*/ 0 h 1307"/>
                    <a:gd name="connsiteX18" fmla="*/ 1059 w 1353"/>
                    <a:gd name="connsiteY18" fmla="*/ 1307 h 1307"/>
                    <a:gd name="connsiteX19" fmla="*/ 9 w 1353"/>
                    <a:gd name="connsiteY19" fmla="*/ 1103 h 1307"/>
                    <a:gd name="connsiteX20" fmla="*/ 333 w 1353"/>
                    <a:gd name="connsiteY20" fmla="*/ 720 h 1307"/>
                    <a:gd name="connsiteX21" fmla="*/ 668 w 1353"/>
                    <a:gd name="connsiteY21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26 w 1353"/>
                    <a:gd name="connsiteY2" fmla="*/ 241 h 1307"/>
                    <a:gd name="connsiteX3" fmla="*/ 805 w 1353"/>
                    <a:gd name="connsiteY3" fmla="*/ 647 h 1307"/>
                    <a:gd name="connsiteX4" fmla="*/ 825 w 1353"/>
                    <a:gd name="connsiteY4" fmla="*/ 542 h 1307"/>
                    <a:gd name="connsiteX5" fmla="*/ 678 w 1353"/>
                    <a:gd name="connsiteY5" fmla="*/ 414 h 1307"/>
                    <a:gd name="connsiteX6" fmla="*/ 704 w 1353"/>
                    <a:gd name="connsiteY6" fmla="*/ 304 h 1307"/>
                    <a:gd name="connsiteX7" fmla="*/ 799 w 1353"/>
                    <a:gd name="connsiteY7" fmla="*/ 270 h 1307"/>
                    <a:gd name="connsiteX8" fmla="*/ 754 w 1353"/>
                    <a:gd name="connsiteY8" fmla="*/ 178 h 1307"/>
                    <a:gd name="connsiteX9" fmla="*/ 764 w 1353"/>
                    <a:gd name="connsiteY9" fmla="*/ 122 h 1307"/>
                    <a:gd name="connsiteX10" fmla="*/ 822 w 1353"/>
                    <a:gd name="connsiteY10" fmla="*/ 148 h 1307"/>
                    <a:gd name="connsiteX11" fmla="*/ 949 w 1353"/>
                    <a:gd name="connsiteY11" fmla="*/ 365 h 1307"/>
                    <a:gd name="connsiteX12" fmla="*/ 1086 w 1353"/>
                    <a:gd name="connsiteY12" fmla="*/ 357 h 1307"/>
                    <a:gd name="connsiteX13" fmla="*/ 1085 w 1353"/>
                    <a:gd name="connsiteY13" fmla="*/ 206 h 1307"/>
                    <a:gd name="connsiteX14" fmla="*/ 1128 w 1353"/>
                    <a:gd name="connsiteY14" fmla="*/ 134 h 1307"/>
                    <a:gd name="connsiteX15" fmla="*/ 1092 w 1353"/>
                    <a:gd name="connsiteY15" fmla="*/ 132 h 1307"/>
                    <a:gd name="connsiteX16" fmla="*/ 1112 w 1353"/>
                    <a:gd name="connsiteY16" fmla="*/ 82 h 1307"/>
                    <a:gd name="connsiteX17" fmla="*/ 1232 w 1353"/>
                    <a:gd name="connsiteY17" fmla="*/ 183 h 1307"/>
                    <a:gd name="connsiteX18" fmla="*/ 1353 w 1353"/>
                    <a:gd name="connsiteY18" fmla="*/ 0 h 1307"/>
                    <a:gd name="connsiteX19" fmla="*/ 1059 w 1353"/>
                    <a:gd name="connsiteY19" fmla="*/ 1307 h 1307"/>
                    <a:gd name="connsiteX20" fmla="*/ 9 w 1353"/>
                    <a:gd name="connsiteY20" fmla="*/ 1103 h 1307"/>
                    <a:gd name="connsiteX21" fmla="*/ 333 w 1353"/>
                    <a:gd name="connsiteY21" fmla="*/ 720 h 1307"/>
                    <a:gd name="connsiteX22" fmla="*/ 668 w 1353"/>
                    <a:gd name="connsiteY22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26 w 1353"/>
                    <a:gd name="connsiteY2" fmla="*/ 241 h 1307"/>
                    <a:gd name="connsiteX3" fmla="*/ 562 w 1353"/>
                    <a:gd name="connsiteY3" fmla="*/ 338 h 1307"/>
                    <a:gd name="connsiteX4" fmla="*/ 805 w 1353"/>
                    <a:gd name="connsiteY4" fmla="*/ 647 h 1307"/>
                    <a:gd name="connsiteX5" fmla="*/ 825 w 1353"/>
                    <a:gd name="connsiteY5" fmla="*/ 542 h 1307"/>
                    <a:gd name="connsiteX6" fmla="*/ 678 w 1353"/>
                    <a:gd name="connsiteY6" fmla="*/ 414 h 1307"/>
                    <a:gd name="connsiteX7" fmla="*/ 704 w 1353"/>
                    <a:gd name="connsiteY7" fmla="*/ 304 h 1307"/>
                    <a:gd name="connsiteX8" fmla="*/ 799 w 1353"/>
                    <a:gd name="connsiteY8" fmla="*/ 270 h 1307"/>
                    <a:gd name="connsiteX9" fmla="*/ 754 w 1353"/>
                    <a:gd name="connsiteY9" fmla="*/ 178 h 1307"/>
                    <a:gd name="connsiteX10" fmla="*/ 764 w 1353"/>
                    <a:gd name="connsiteY10" fmla="*/ 122 h 1307"/>
                    <a:gd name="connsiteX11" fmla="*/ 822 w 1353"/>
                    <a:gd name="connsiteY11" fmla="*/ 148 h 1307"/>
                    <a:gd name="connsiteX12" fmla="*/ 949 w 1353"/>
                    <a:gd name="connsiteY12" fmla="*/ 365 h 1307"/>
                    <a:gd name="connsiteX13" fmla="*/ 1086 w 1353"/>
                    <a:gd name="connsiteY13" fmla="*/ 357 h 1307"/>
                    <a:gd name="connsiteX14" fmla="*/ 1085 w 1353"/>
                    <a:gd name="connsiteY14" fmla="*/ 206 h 1307"/>
                    <a:gd name="connsiteX15" fmla="*/ 1128 w 1353"/>
                    <a:gd name="connsiteY15" fmla="*/ 134 h 1307"/>
                    <a:gd name="connsiteX16" fmla="*/ 1092 w 1353"/>
                    <a:gd name="connsiteY16" fmla="*/ 132 h 1307"/>
                    <a:gd name="connsiteX17" fmla="*/ 1112 w 1353"/>
                    <a:gd name="connsiteY17" fmla="*/ 82 h 1307"/>
                    <a:gd name="connsiteX18" fmla="*/ 1232 w 1353"/>
                    <a:gd name="connsiteY18" fmla="*/ 183 h 1307"/>
                    <a:gd name="connsiteX19" fmla="*/ 1353 w 1353"/>
                    <a:gd name="connsiteY19" fmla="*/ 0 h 1307"/>
                    <a:gd name="connsiteX20" fmla="*/ 1059 w 1353"/>
                    <a:gd name="connsiteY20" fmla="*/ 1307 h 1307"/>
                    <a:gd name="connsiteX21" fmla="*/ 9 w 1353"/>
                    <a:gd name="connsiteY21" fmla="*/ 1103 h 1307"/>
                    <a:gd name="connsiteX22" fmla="*/ 333 w 1353"/>
                    <a:gd name="connsiteY22" fmla="*/ 720 h 1307"/>
                    <a:gd name="connsiteX23" fmla="*/ 668 w 1353"/>
                    <a:gd name="connsiteY23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81 w 1353"/>
                    <a:gd name="connsiteY2" fmla="*/ 262 h 1307"/>
                    <a:gd name="connsiteX3" fmla="*/ 562 w 1353"/>
                    <a:gd name="connsiteY3" fmla="*/ 338 h 1307"/>
                    <a:gd name="connsiteX4" fmla="*/ 805 w 1353"/>
                    <a:gd name="connsiteY4" fmla="*/ 647 h 1307"/>
                    <a:gd name="connsiteX5" fmla="*/ 825 w 1353"/>
                    <a:gd name="connsiteY5" fmla="*/ 542 h 1307"/>
                    <a:gd name="connsiteX6" fmla="*/ 678 w 1353"/>
                    <a:gd name="connsiteY6" fmla="*/ 414 h 1307"/>
                    <a:gd name="connsiteX7" fmla="*/ 704 w 1353"/>
                    <a:gd name="connsiteY7" fmla="*/ 304 h 1307"/>
                    <a:gd name="connsiteX8" fmla="*/ 799 w 1353"/>
                    <a:gd name="connsiteY8" fmla="*/ 270 h 1307"/>
                    <a:gd name="connsiteX9" fmla="*/ 754 w 1353"/>
                    <a:gd name="connsiteY9" fmla="*/ 178 h 1307"/>
                    <a:gd name="connsiteX10" fmla="*/ 764 w 1353"/>
                    <a:gd name="connsiteY10" fmla="*/ 122 h 1307"/>
                    <a:gd name="connsiteX11" fmla="*/ 822 w 1353"/>
                    <a:gd name="connsiteY11" fmla="*/ 148 h 1307"/>
                    <a:gd name="connsiteX12" fmla="*/ 949 w 1353"/>
                    <a:gd name="connsiteY12" fmla="*/ 365 h 1307"/>
                    <a:gd name="connsiteX13" fmla="*/ 1086 w 1353"/>
                    <a:gd name="connsiteY13" fmla="*/ 357 h 1307"/>
                    <a:gd name="connsiteX14" fmla="*/ 1085 w 1353"/>
                    <a:gd name="connsiteY14" fmla="*/ 206 h 1307"/>
                    <a:gd name="connsiteX15" fmla="*/ 1128 w 1353"/>
                    <a:gd name="connsiteY15" fmla="*/ 134 h 1307"/>
                    <a:gd name="connsiteX16" fmla="*/ 1092 w 1353"/>
                    <a:gd name="connsiteY16" fmla="*/ 132 h 1307"/>
                    <a:gd name="connsiteX17" fmla="*/ 1112 w 1353"/>
                    <a:gd name="connsiteY17" fmla="*/ 82 h 1307"/>
                    <a:gd name="connsiteX18" fmla="*/ 1232 w 1353"/>
                    <a:gd name="connsiteY18" fmla="*/ 183 h 1307"/>
                    <a:gd name="connsiteX19" fmla="*/ 1353 w 1353"/>
                    <a:gd name="connsiteY19" fmla="*/ 0 h 1307"/>
                    <a:gd name="connsiteX20" fmla="*/ 1059 w 1353"/>
                    <a:gd name="connsiteY20" fmla="*/ 1307 h 1307"/>
                    <a:gd name="connsiteX21" fmla="*/ 9 w 1353"/>
                    <a:gd name="connsiteY21" fmla="*/ 1103 h 1307"/>
                    <a:gd name="connsiteX22" fmla="*/ 333 w 1353"/>
                    <a:gd name="connsiteY22" fmla="*/ 720 h 1307"/>
                    <a:gd name="connsiteX23" fmla="*/ 668 w 1353"/>
                    <a:gd name="connsiteY23" fmla="*/ 620 h 1307"/>
                    <a:gd name="connsiteX0" fmla="*/ 668 w 1353"/>
                    <a:gd name="connsiteY0" fmla="*/ 620 h 1307"/>
                    <a:gd name="connsiteX1" fmla="*/ 472 w 1353"/>
                    <a:gd name="connsiteY1" fmla="*/ 370 h 1307"/>
                    <a:gd name="connsiteX2" fmla="*/ 447 w 1353"/>
                    <a:gd name="connsiteY2" fmla="*/ 321 h 1307"/>
                    <a:gd name="connsiteX3" fmla="*/ 481 w 1353"/>
                    <a:gd name="connsiteY3" fmla="*/ 262 h 1307"/>
                    <a:gd name="connsiteX4" fmla="*/ 562 w 1353"/>
                    <a:gd name="connsiteY4" fmla="*/ 338 h 1307"/>
                    <a:gd name="connsiteX5" fmla="*/ 805 w 1353"/>
                    <a:gd name="connsiteY5" fmla="*/ 647 h 1307"/>
                    <a:gd name="connsiteX6" fmla="*/ 825 w 1353"/>
                    <a:gd name="connsiteY6" fmla="*/ 542 h 1307"/>
                    <a:gd name="connsiteX7" fmla="*/ 678 w 1353"/>
                    <a:gd name="connsiteY7" fmla="*/ 414 h 1307"/>
                    <a:gd name="connsiteX8" fmla="*/ 704 w 1353"/>
                    <a:gd name="connsiteY8" fmla="*/ 304 h 1307"/>
                    <a:gd name="connsiteX9" fmla="*/ 799 w 1353"/>
                    <a:gd name="connsiteY9" fmla="*/ 270 h 1307"/>
                    <a:gd name="connsiteX10" fmla="*/ 754 w 1353"/>
                    <a:gd name="connsiteY10" fmla="*/ 178 h 1307"/>
                    <a:gd name="connsiteX11" fmla="*/ 764 w 1353"/>
                    <a:gd name="connsiteY11" fmla="*/ 122 h 1307"/>
                    <a:gd name="connsiteX12" fmla="*/ 822 w 1353"/>
                    <a:gd name="connsiteY12" fmla="*/ 148 h 1307"/>
                    <a:gd name="connsiteX13" fmla="*/ 949 w 1353"/>
                    <a:gd name="connsiteY13" fmla="*/ 365 h 1307"/>
                    <a:gd name="connsiteX14" fmla="*/ 1086 w 1353"/>
                    <a:gd name="connsiteY14" fmla="*/ 357 h 1307"/>
                    <a:gd name="connsiteX15" fmla="*/ 1085 w 1353"/>
                    <a:gd name="connsiteY15" fmla="*/ 206 h 1307"/>
                    <a:gd name="connsiteX16" fmla="*/ 1128 w 1353"/>
                    <a:gd name="connsiteY16" fmla="*/ 134 h 1307"/>
                    <a:gd name="connsiteX17" fmla="*/ 1092 w 1353"/>
                    <a:gd name="connsiteY17" fmla="*/ 132 h 1307"/>
                    <a:gd name="connsiteX18" fmla="*/ 1112 w 1353"/>
                    <a:gd name="connsiteY18" fmla="*/ 82 h 1307"/>
                    <a:gd name="connsiteX19" fmla="*/ 1232 w 1353"/>
                    <a:gd name="connsiteY19" fmla="*/ 183 h 1307"/>
                    <a:gd name="connsiteX20" fmla="*/ 1353 w 1353"/>
                    <a:gd name="connsiteY20" fmla="*/ 0 h 1307"/>
                    <a:gd name="connsiteX21" fmla="*/ 1059 w 1353"/>
                    <a:gd name="connsiteY21" fmla="*/ 1307 h 1307"/>
                    <a:gd name="connsiteX22" fmla="*/ 9 w 1353"/>
                    <a:gd name="connsiteY22" fmla="*/ 1103 h 1307"/>
                    <a:gd name="connsiteX23" fmla="*/ 333 w 1353"/>
                    <a:gd name="connsiteY23" fmla="*/ 720 h 1307"/>
                    <a:gd name="connsiteX24" fmla="*/ 668 w 1353"/>
                    <a:gd name="connsiteY24" fmla="*/ 620 h 1307"/>
                    <a:gd name="connsiteX0" fmla="*/ 623 w 1353"/>
                    <a:gd name="connsiteY0" fmla="*/ 670 h 1307"/>
                    <a:gd name="connsiteX1" fmla="*/ 472 w 1353"/>
                    <a:gd name="connsiteY1" fmla="*/ 370 h 1307"/>
                    <a:gd name="connsiteX2" fmla="*/ 447 w 1353"/>
                    <a:gd name="connsiteY2" fmla="*/ 321 h 1307"/>
                    <a:gd name="connsiteX3" fmla="*/ 481 w 1353"/>
                    <a:gd name="connsiteY3" fmla="*/ 262 h 1307"/>
                    <a:gd name="connsiteX4" fmla="*/ 562 w 1353"/>
                    <a:gd name="connsiteY4" fmla="*/ 338 h 1307"/>
                    <a:gd name="connsiteX5" fmla="*/ 805 w 1353"/>
                    <a:gd name="connsiteY5" fmla="*/ 647 h 1307"/>
                    <a:gd name="connsiteX6" fmla="*/ 825 w 1353"/>
                    <a:gd name="connsiteY6" fmla="*/ 542 h 1307"/>
                    <a:gd name="connsiteX7" fmla="*/ 678 w 1353"/>
                    <a:gd name="connsiteY7" fmla="*/ 414 h 1307"/>
                    <a:gd name="connsiteX8" fmla="*/ 704 w 1353"/>
                    <a:gd name="connsiteY8" fmla="*/ 304 h 1307"/>
                    <a:gd name="connsiteX9" fmla="*/ 799 w 1353"/>
                    <a:gd name="connsiteY9" fmla="*/ 270 h 1307"/>
                    <a:gd name="connsiteX10" fmla="*/ 754 w 1353"/>
                    <a:gd name="connsiteY10" fmla="*/ 178 h 1307"/>
                    <a:gd name="connsiteX11" fmla="*/ 764 w 1353"/>
                    <a:gd name="connsiteY11" fmla="*/ 122 h 1307"/>
                    <a:gd name="connsiteX12" fmla="*/ 822 w 1353"/>
                    <a:gd name="connsiteY12" fmla="*/ 148 h 1307"/>
                    <a:gd name="connsiteX13" fmla="*/ 949 w 1353"/>
                    <a:gd name="connsiteY13" fmla="*/ 365 h 1307"/>
                    <a:gd name="connsiteX14" fmla="*/ 1086 w 1353"/>
                    <a:gd name="connsiteY14" fmla="*/ 357 h 1307"/>
                    <a:gd name="connsiteX15" fmla="*/ 1085 w 1353"/>
                    <a:gd name="connsiteY15" fmla="*/ 206 h 1307"/>
                    <a:gd name="connsiteX16" fmla="*/ 1128 w 1353"/>
                    <a:gd name="connsiteY16" fmla="*/ 134 h 1307"/>
                    <a:gd name="connsiteX17" fmla="*/ 1092 w 1353"/>
                    <a:gd name="connsiteY17" fmla="*/ 132 h 1307"/>
                    <a:gd name="connsiteX18" fmla="*/ 1112 w 1353"/>
                    <a:gd name="connsiteY18" fmla="*/ 82 h 1307"/>
                    <a:gd name="connsiteX19" fmla="*/ 1232 w 1353"/>
                    <a:gd name="connsiteY19" fmla="*/ 183 h 1307"/>
                    <a:gd name="connsiteX20" fmla="*/ 1353 w 1353"/>
                    <a:gd name="connsiteY20" fmla="*/ 0 h 1307"/>
                    <a:gd name="connsiteX21" fmla="*/ 1059 w 1353"/>
                    <a:gd name="connsiteY21" fmla="*/ 1307 h 1307"/>
                    <a:gd name="connsiteX22" fmla="*/ 9 w 1353"/>
                    <a:gd name="connsiteY22" fmla="*/ 1103 h 1307"/>
                    <a:gd name="connsiteX23" fmla="*/ 333 w 1353"/>
                    <a:gd name="connsiteY23" fmla="*/ 720 h 1307"/>
                    <a:gd name="connsiteX24" fmla="*/ 623 w 1353"/>
                    <a:gd name="connsiteY24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472 w 1353"/>
                    <a:gd name="connsiteY2" fmla="*/ 370 h 1307"/>
                    <a:gd name="connsiteX3" fmla="*/ 447 w 1353"/>
                    <a:gd name="connsiteY3" fmla="*/ 321 h 1307"/>
                    <a:gd name="connsiteX4" fmla="*/ 481 w 1353"/>
                    <a:gd name="connsiteY4" fmla="*/ 262 h 1307"/>
                    <a:gd name="connsiteX5" fmla="*/ 562 w 1353"/>
                    <a:gd name="connsiteY5" fmla="*/ 338 h 1307"/>
                    <a:gd name="connsiteX6" fmla="*/ 805 w 1353"/>
                    <a:gd name="connsiteY6" fmla="*/ 647 h 1307"/>
                    <a:gd name="connsiteX7" fmla="*/ 825 w 1353"/>
                    <a:gd name="connsiteY7" fmla="*/ 542 h 1307"/>
                    <a:gd name="connsiteX8" fmla="*/ 678 w 1353"/>
                    <a:gd name="connsiteY8" fmla="*/ 414 h 1307"/>
                    <a:gd name="connsiteX9" fmla="*/ 704 w 1353"/>
                    <a:gd name="connsiteY9" fmla="*/ 304 h 1307"/>
                    <a:gd name="connsiteX10" fmla="*/ 799 w 1353"/>
                    <a:gd name="connsiteY10" fmla="*/ 270 h 1307"/>
                    <a:gd name="connsiteX11" fmla="*/ 754 w 1353"/>
                    <a:gd name="connsiteY11" fmla="*/ 178 h 1307"/>
                    <a:gd name="connsiteX12" fmla="*/ 764 w 1353"/>
                    <a:gd name="connsiteY12" fmla="*/ 122 h 1307"/>
                    <a:gd name="connsiteX13" fmla="*/ 822 w 1353"/>
                    <a:gd name="connsiteY13" fmla="*/ 148 h 1307"/>
                    <a:gd name="connsiteX14" fmla="*/ 949 w 1353"/>
                    <a:gd name="connsiteY14" fmla="*/ 365 h 1307"/>
                    <a:gd name="connsiteX15" fmla="*/ 1086 w 1353"/>
                    <a:gd name="connsiteY15" fmla="*/ 357 h 1307"/>
                    <a:gd name="connsiteX16" fmla="*/ 1085 w 1353"/>
                    <a:gd name="connsiteY16" fmla="*/ 206 h 1307"/>
                    <a:gd name="connsiteX17" fmla="*/ 1128 w 1353"/>
                    <a:gd name="connsiteY17" fmla="*/ 134 h 1307"/>
                    <a:gd name="connsiteX18" fmla="*/ 1092 w 1353"/>
                    <a:gd name="connsiteY18" fmla="*/ 132 h 1307"/>
                    <a:gd name="connsiteX19" fmla="*/ 1112 w 1353"/>
                    <a:gd name="connsiteY19" fmla="*/ 82 h 1307"/>
                    <a:gd name="connsiteX20" fmla="*/ 1232 w 1353"/>
                    <a:gd name="connsiteY20" fmla="*/ 183 h 1307"/>
                    <a:gd name="connsiteX21" fmla="*/ 1353 w 1353"/>
                    <a:gd name="connsiteY21" fmla="*/ 0 h 1307"/>
                    <a:gd name="connsiteX22" fmla="*/ 1059 w 1353"/>
                    <a:gd name="connsiteY22" fmla="*/ 1307 h 1307"/>
                    <a:gd name="connsiteX23" fmla="*/ 9 w 1353"/>
                    <a:gd name="connsiteY23" fmla="*/ 1103 h 1307"/>
                    <a:gd name="connsiteX24" fmla="*/ 333 w 1353"/>
                    <a:gd name="connsiteY24" fmla="*/ 720 h 1307"/>
                    <a:gd name="connsiteX25" fmla="*/ 623 w 1353"/>
                    <a:gd name="connsiteY25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87 w 1353"/>
                    <a:gd name="connsiteY2" fmla="*/ 497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623 w 1353"/>
                    <a:gd name="connsiteY26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623 w 1353"/>
                    <a:gd name="connsiteY26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435 w 1353"/>
                    <a:gd name="connsiteY26" fmla="*/ 577 h 1307"/>
                    <a:gd name="connsiteX27" fmla="*/ 623 w 1353"/>
                    <a:gd name="connsiteY27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435 w 1353"/>
                    <a:gd name="connsiteY26" fmla="*/ 577 h 1307"/>
                    <a:gd name="connsiteX27" fmla="*/ 524 w 1353"/>
                    <a:gd name="connsiteY27" fmla="*/ 570 h 1307"/>
                    <a:gd name="connsiteX28" fmla="*/ 623 w 1353"/>
                    <a:gd name="connsiteY28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435 w 1353"/>
                    <a:gd name="connsiteY26" fmla="*/ 577 h 1307"/>
                    <a:gd name="connsiteX27" fmla="*/ 524 w 1353"/>
                    <a:gd name="connsiteY27" fmla="*/ 570 h 1307"/>
                    <a:gd name="connsiteX28" fmla="*/ 550 w 1353"/>
                    <a:gd name="connsiteY28" fmla="*/ 625 h 1307"/>
                    <a:gd name="connsiteX29" fmla="*/ 623 w 1353"/>
                    <a:gd name="connsiteY29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442 w 1353"/>
                    <a:gd name="connsiteY26" fmla="*/ 682 h 1307"/>
                    <a:gd name="connsiteX27" fmla="*/ 435 w 1353"/>
                    <a:gd name="connsiteY27" fmla="*/ 577 h 1307"/>
                    <a:gd name="connsiteX28" fmla="*/ 524 w 1353"/>
                    <a:gd name="connsiteY28" fmla="*/ 570 h 1307"/>
                    <a:gd name="connsiteX29" fmla="*/ 550 w 1353"/>
                    <a:gd name="connsiteY29" fmla="*/ 625 h 1307"/>
                    <a:gd name="connsiteX30" fmla="*/ 623 w 1353"/>
                    <a:gd name="connsiteY30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442 w 1353"/>
                    <a:gd name="connsiteY27" fmla="*/ 682 h 1307"/>
                    <a:gd name="connsiteX28" fmla="*/ 435 w 1353"/>
                    <a:gd name="connsiteY28" fmla="*/ 577 h 1307"/>
                    <a:gd name="connsiteX29" fmla="*/ 524 w 1353"/>
                    <a:gd name="connsiteY29" fmla="*/ 570 h 1307"/>
                    <a:gd name="connsiteX30" fmla="*/ 550 w 1353"/>
                    <a:gd name="connsiteY30" fmla="*/ 625 h 1307"/>
                    <a:gd name="connsiteX31" fmla="*/ 623 w 1353"/>
                    <a:gd name="connsiteY31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337 w 1353"/>
                    <a:gd name="connsiteY27" fmla="*/ 6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337 w 1353"/>
                    <a:gd name="connsiteY27" fmla="*/ 6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337 w 1353"/>
                    <a:gd name="connsiteY27" fmla="*/ 6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442 w 1353"/>
                    <a:gd name="connsiteY28" fmla="*/ 682 h 1307"/>
                    <a:gd name="connsiteX29" fmla="*/ 435 w 1353"/>
                    <a:gd name="connsiteY29" fmla="*/ 577 h 1307"/>
                    <a:gd name="connsiteX30" fmla="*/ 524 w 1353"/>
                    <a:gd name="connsiteY30" fmla="*/ 570 h 1307"/>
                    <a:gd name="connsiteX31" fmla="*/ 550 w 1353"/>
                    <a:gd name="connsiteY31" fmla="*/ 625 h 1307"/>
                    <a:gd name="connsiteX32" fmla="*/ 623 w 1353"/>
                    <a:gd name="connsiteY32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352 w 1353"/>
                    <a:gd name="connsiteY28" fmla="*/ 597 h 1307"/>
                    <a:gd name="connsiteX29" fmla="*/ 442 w 1353"/>
                    <a:gd name="connsiteY29" fmla="*/ 682 h 1307"/>
                    <a:gd name="connsiteX30" fmla="*/ 435 w 1353"/>
                    <a:gd name="connsiteY30" fmla="*/ 577 h 1307"/>
                    <a:gd name="connsiteX31" fmla="*/ 524 w 1353"/>
                    <a:gd name="connsiteY31" fmla="*/ 570 h 1307"/>
                    <a:gd name="connsiteX32" fmla="*/ 550 w 1353"/>
                    <a:gd name="connsiteY32" fmla="*/ 625 h 1307"/>
                    <a:gd name="connsiteX33" fmla="*/ 623 w 1353"/>
                    <a:gd name="connsiteY33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352 w 1353"/>
                    <a:gd name="connsiteY28" fmla="*/ 597 h 1307"/>
                    <a:gd name="connsiteX29" fmla="*/ 442 w 1353"/>
                    <a:gd name="connsiteY29" fmla="*/ 682 h 1307"/>
                    <a:gd name="connsiteX30" fmla="*/ 435 w 1353"/>
                    <a:gd name="connsiteY30" fmla="*/ 577 h 1307"/>
                    <a:gd name="connsiteX31" fmla="*/ 524 w 1353"/>
                    <a:gd name="connsiteY31" fmla="*/ 570 h 1307"/>
                    <a:gd name="connsiteX32" fmla="*/ 550 w 1353"/>
                    <a:gd name="connsiteY32" fmla="*/ 625 h 1307"/>
                    <a:gd name="connsiteX33" fmla="*/ 623 w 1353"/>
                    <a:gd name="connsiteY33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352 w 1353"/>
                    <a:gd name="connsiteY28" fmla="*/ 597 h 1307"/>
                    <a:gd name="connsiteX29" fmla="*/ 452 w 1353"/>
                    <a:gd name="connsiteY29" fmla="*/ 695 h 1307"/>
                    <a:gd name="connsiteX30" fmla="*/ 435 w 1353"/>
                    <a:gd name="connsiteY30" fmla="*/ 577 h 1307"/>
                    <a:gd name="connsiteX31" fmla="*/ 524 w 1353"/>
                    <a:gd name="connsiteY31" fmla="*/ 570 h 1307"/>
                    <a:gd name="connsiteX32" fmla="*/ 550 w 1353"/>
                    <a:gd name="connsiteY32" fmla="*/ 625 h 1307"/>
                    <a:gd name="connsiteX33" fmla="*/ 623 w 1353"/>
                    <a:gd name="connsiteY33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340 w 1353"/>
                    <a:gd name="connsiteY27" fmla="*/ 766 h 1307"/>
                    <a:gd name="connsiteX28" fmla="*/ 245 w 1353"/>
                    <a:gd name="connsiteY28" fmla="*/ 475 h 1307"/>
                    <a:gd name="connsiteX29" fmla="*/ 352 w 1353"/>
                    <a:gd name="connsiteY29" fmla="*/ 597 h 1307"/>
                    <a:gd name="connsiteX30" fmla="*/ 452 w 1353"/>
                    <a:gd name="connsiteY30" fmla="*/ 695 h 1307"/>
                    <a:gd name="connsiteX31" fmla="*/ 435 w 1353"/>
                    <a:gd name="connsiteY31" fmla="*/ 577 h 1307"/>
                    <a:gd name="connsiteX32" fmla="*/ 524 w 1353"/>
                    <a:gd name="connsiteY32" fmla="*/ 570 h 1307"/>
                    <a:gd name="connsiteX33" fmla="*/ 550 w 1353"/>
                    <a:gd name="connsiteY33" fmla="*/ 625 h 1307"/>
                    <a:gd name="connsiteX34" fmla="*/ 623 w 1353"/>
                    <a:gd name="connsiteY34" fmla="*/ 670 h 1307"/>
                    <a:gd name="connsiteX0" fmla="*/ 623 w 1353"/>
                    <a:gd name="connsiteY0" fmla="*/ 670 h 1307"/>
                    <a:gd name="connsiteX1" fmla="*/ 666 w 1353"/>
                    <a:gd name="connsiteY1" fmla="*/ 596 h 1307"/>
                    <a:gd name="connsiteX2" fmla="*/ 551 w 1353"/>
                    <a:gd name="connsiteY2" fmla="*/ 500 h 1307"/>
                    <a:gd name="connsiteX3" fmla="*/ 472 w 1353"/>
                    <a:gd name="connsiteY3" fmla="*/ 370 h 1307"/>
                    <a:gd name="connsiteX4" fmla="*/ 447 w 1353"/>
                    <a:gd name="connsiteY4" fmla="*/ 321 h 1307"/>
                    <a:gd name="connsiteX5" fmla="*/ 481 w 1353"/>
                    <a:gd name="connsiteY5" fmla="*/ 262 h 1307"/>
                    <a:gd name="connsiteX6" fmla="*/ 562 w 1353"/>
                    <a:gd name="connsiteY6" fmla="*/ 338 h 1307"/>
                    <a:gd name="connsiteX7" fmla="*/ 805 w 1353"/>
                    <a:gd name="connsiteY7" fmla="*/ 647 h 1307"/>
                    <a:gd name="connsiteX8" fmla="*/ 825 w 1353"/>
                    <a:gd name="connsiteY8" fmla="*/ 542 h 1307"/>
                    <a:gd name="connsiteX9" fmla="*/ 678 w 1353"/>
                    <a:gd name="connsiteY9" fmla="*/ 414 h 1307"/>
                    <a:gd name="connsiteX10" fmla="*/ 704 w 1353"/>
                    <a:gd name="connsiteY10" fmla="*/ 304 h 1307"/>
                    <a:gd name="connsiteX11" fmla="*/ 799 w 1353"/>
                    <a:gd name="connsiteY11" fmla="*/ 270 h 1307"/>
                    <a:gd name="connsiteX12" fmla="*/ 754 w 1353"/>
                    <a:gd name="connsiteY12" fmla="*/ 178 h 1307"/>
                    <a:gd name="connsiteX13" fmla="*/ 764 w 1353"/>
                    <a:gd name="connsiteY13" fmla="*/ 122 h 1307"/>
                    <a:gd name="connsiteX14" fmla="*/ 822 w 1353"/>
                    <a:gd name="connsiteY14" fmla="*/ 148 h 1307"/>
                    <a:gd name="connsiteX15" fmla="*/ 949 w 1353"/>
                    <a:gd name="connsiteY15" fmla="*/ 365 h 1307"/>
                    <a:gd name="connsiteX16" fmla="*/ 1086 w 1353"/>
                    <a:gd name="connsiteY16" fmla="*/ 357 h 1307"/>
                    <a:gd name="connsiteX17" fmla="*/ 1085 w 1353"/>
                    <a:gd name="connsiteY17" fmla="*/ 206 h 1307"/>
                    <a:gd name="connsiteX18" fmla="*/ 1128 w 1353"/>
                    <a:gd name="connsiteY18" fmla="*/ 134 h 1307"/>
                    <a:gd name="connsiteX19" fmla="*/ 1092 w 1353"/>
                    <a:gd name="connsiteY19" fmla="*/ 132 h 1307"/>
                    <a:gd name="connsiteX20" fmla="*/ 1112 w 1353"/>
                    <a:gd name="connsiteY20" fmla="*/ 82 h 1307"/>
                    <a:gd name="connsiteX21" fmla="*/ 1232 w 1353"/>
                    <a:gd name="connsiteY21" fmla="*/ 183 h 1307"/>
                    <a:gd name="connsiteX22" fmla="*/ 1353 w 1353"/>
                    <a:gd name="connsiteY22" fmla="*/ 0 h 1307"/>
                    <a:gd name="connsiteX23" fmla="*/ 1059 w 1353"/>
                    <a:gd name="connsiteY23" fmla="*/ 1307 h 1307"/>
                    <a:gd name="connsiteX24" fmla="*/ 9 w 1353"/>
                    <a:gd name="connsiteY24" fmla="*/ 1103 h 1307"/>
                    <a:gd name="connsiteX25" fmla="*/ 333 w 1353"/>
                    <a:gd name="connsiteY25" fmla="*/ 720 h 1307"/>
                    <a:gd name="connsiteX26" fmla="*/ 354 w 1353"/>
                    <a:gd name="connsiteY26" fmla="*/ 721 h 1307"/>
                    <a:gd name="connsiteX27" fmla="*/ 245 w 1353"/>
                    <a:gd name="connsiteY27" fmla="*/ 475 h 1307"/>
                    <a:gd name="connsiteX28" fmla="*/ 352 w 1353"/>
                    <a:gd name="connsiteY28" fmla="*/ 597 h 1307"/>
                    <a:gd name="connsiteX29" fmla="*/ 452 w 1353"/>
                    <a:gd name="connsiteY29" fmla="*/ 695 h 1307"/>
                    <a:gd name="connsiteX30" fmla="*/ 435 w 1353"/>
                    <a:gd name="connsiteY30" fmla="*/ 577 h 1307"/>
                    <a:gd name="connsiteX31" fmla="*/ 524 w 1353"/>
                    <a:gd name="connsiteY31" fmla="*/ 570 h 1307"/>
                    <a:gd name="connsiteX32" fmla="*/ 550 w 1353"/>
                    <a:gd name="connsiteY32" fmla="*/ 625 h 1307"/>
                    <a:gd name="connsiteX33" fmla="*/ 623 w 1353"/>
                    <a:gd name="connsiteY33" fmla="*/ 670 h 1307"/>
                    <a:gd name="connsiteX0" fmla="*/ 742 w 1472"/>
                    <a:gd name="connsiteY0" fmla="*/ 670 h 1307"/>
                    <a:gd name="connsiteX1" fmla="*/ 785 w 1472"/>
                    <a:gd name="connsiteY1" fmla="*/ 596 h 1307"/>
                    <a:gd name="connsiteX2" fmla="*/ 670 w 1472"/>
                    <a:gd name="connsiteY2" fmla="*/ 500 h 1307"/>
                    <a:gd name="connsiteX3" fmla="*/ 591 w 1472"/>
                    <a:gd name="connsiteY3" fmla="*/ 370 h 1307"/>
                    <a:gd name="connsiteX4" fmla="*/ 566 w 1472"/>
                    <a:gd name="connsiteY4" fmla="*/ 321 h 1307"/>
                    <a:gd name="connsiteX5" fmla="*/ 600 w 1472"/>
                    <a:gd name="connsiteY5" fmla="*/ 262 h 1307"/>
                    <a:gd name="connsiteX6" fmla="*/ 681 w 1472"/>
                    <a:gd name="connsiteY6" fmla="*/ 338 h 1307"/>
                    <a:gd name="connsiteX7" fmla="*/ 924 w 1472"/>
                    <a:gd name="connsiteY7" fmla="*/ 647 h 1307"/>
                    <a:gd name="connsiteX8" fmla="*/ 944 w 1472"/>
                    <a:gd name="connsiteY8" fmla="*/ 542 h 1307"/>
                    <a:gd name="connsiteX9" fmla="*/ 797 w 1472"/>
                    <a:gd name="connsiteY9" fmla="*/ 414 h 1307"/>
                    <a:gd name="connsiteX10" fmla="*/ 823 w 1472"/>
                    <a:gd name="connsiteY10" fmla="*/ 304 h 1307"/>
                    <a:gd name="connsiteX11" fmla="*/ 918 w 1472"/>
                    <a:gd name="connsiteY11" fmla="*/ 270 h 1307"/>
                    <a:gd name="connsiteX12" fmla="*/ 873 w 1472"/>
                    <a:gd name="connsiteY12" fmla="*/ 178 h 1307"/>
                    <a:gd name="connsiteX13" fmla="*/ 883 w 1472"/>
                    <a:gd name="connsiteY13" fmla="*/ 122 h 1307"/>
                    <a:gd name="connsiteX14" fmla="*/ 941 w 1472"/>
                    <a:gd name="connsiteY14" fmla="*/ 148 h 1307"/>
                    <a:gd name="connsiteX15" fmla="*/ 1068 w 1472"/>
                    <a:gd name="connsiteY15" fmla="*/ 365 h 1307"/>
                    <a:gd name="connsiteX16" fmla="*/ 1205 w 1472"/>
                    <a:gd name="connsiteY16" fmla="*/ 357 h 1307"/>
                    <a:gd name="connsiteX17" fmla="*/ 1204 w 1472"/>
                    <a:gd name="connsiteY17" fmla="*/ 206 h 1307"/>
                    <a:gd name="connsiteX18" fmla="*/ 1247 w 1472"/>
                    <a:gd name="connsiteY18" fmla="*/ 134 h 1307"/>
                    <a:gd name="connsiteX19" fmla="*/ 1211 w 1472"/>
                    <a:gd name="connsiteY19" fmla="*/ 132 h 1307"/>
                    <a:gd name="connsiteX20" fmla="*/ 1231 w 1472"/>
                    <a:gd name="connsiteY20" fmla="*/ 82 h 1307"/>
                    <a:gd name="connsiteX21" fmla="*/ 1351 w 1472"/>
                    <a:gd name="connsiteY21" fmla="*/ 183 h 1307"/>
                    <a:gd name="connsiteX22" fmla="*/ 1472 w 1472"/>
                    <a:gd name="connsiteY22" fmla="*/ 0 h 1307"/>
                    <a:gd name="connsiteX23" fmla="*/ 1178 w 1472"/>
                    <a:gd name="connsiteY23" fmla="*/ 1307 h 1307"/>
                    <a:gd name="connsiteX24" fmla="*/ 128 w 1472"/>
                    <a:gd name="connsiteY24" fmla="*/ 1103 h 1307"/>
                    <a:gd name="connsiteX25" fmla="*/ 317 w 1472"/>
                    <a:gd name="connsiteY25" fmla="*/ 811 h 1307"/>
                    <a:gd name="connsiteX26" fmla="*/ 452 w 1472"/>
                    <a:gd name="connsiteY26" fmla="*/ 720 h 1307"/>
                    <a:gd name="connsiteX27" fmla="*/ 473 w 1472"/>
                    <a:gd name="connsiteY27" fmla="*/ 721 h 1307"/>
                    <a:gd name="connsiteX28" fmla="*/ 364 w 1472"/>
                    <a:gd name="connsiteY28" fmla="*/ 475 h 1307"/>
                    <a:gd name="connsiteX29" fmla="*/ 471 w 1472"/>
                    <a:gd name="connsiteY29" fmla="*/ 597 h 1307"/>
                    <a:gd name="connsiteX30" fmla="*/ 571 w 1472"/>
                    <a:gd name="connsiteY30" fmla="*/ 695 h 1307"/>
                    <a:gd name="connsiteX31" fmla="*/ 554 w 1472"/>
                    <a:gd name="connsiteY31" fmla="*/ 577 h 1307"/>
                    <a:gd name="connsiteX32" fmla="*/ 643 w 1472"/>
                    <a:gd name="connsiteY32" fmla="*/ 570 h 1307"/>
                    <a:gd name="connsiteX33" fmla="*/ 669 w 1472"/>
                    <a:gd name="connsiteY33" fmla="*/ 625 h 1307"/>
                    <a:gd name="connsiteX34" fmla="*/ 742 w 1472"/>
                    <a:gd name="connsiteY34" fmla="*/ 670 h 1307"/>
                    <a:gd name="connsiteX0" fmla="*/ 742 w 1472"/>
                    <a:gd name="connsiteY0" fmla="*/ 670 h 1307"/>
                    <a:gd name="connsiteX1" fmla="*/ 785 w 1472"/>
                    <a:gd name="connsiteY1" fmla="*/ 596 h 1307"/>
                    <a:gd name="connsiteX2" fmla="*/ 670 w 1472"/>
                    <a:gd name="connsiteY2" fmla="*/ 500 h 1307"/>
                    <a:gd name="connsiteX3" fmla="*/ 591 w 1472"/>
                    <a:gd name="connsiteY3" fmla="*/ 370 h 1307"/>
                    <a:gd name="connsiteX4" fmla="*/ 566 w 1472"/>
                    <a:gd name="connsiteY4" fmla="*/ 321 h 1307"/>
                    <a:gd name="connsiteX5" fmla="*/ 600 w 1472"/>
                    <a:gd name="connsiteY5" fmla="*/ 262 h 1307"/>
                    <a:gd name="connsiteX6" fmla="*/ 681 w 1472"/>
                    <a:gd name="connsiteY6" fmla="*/ 338 h 1307"/>
                    <a:gd name="connsiteX7" fmla="*/ 924 w 1472"/>
                    <a:gd name="connsiteY7" fmla="*/ 647 h 1307"/>
                    <a:gd name="connsiteX8" fmla="*/ 944 w 1472"/>
                    <a:gd name="connsiteY8" fmla="*/ 542 h 1307"/>
                    <a:gd name="connsiteX9" fmla="*/ 797 w 1472"/>
                    <a:gd name="connsiteY9" fmla="*/ 414 h 1307"/>
                    <a:gd name="connsiteX10" fmla="*/ 823 w 1472"/>
                    <a:gd name="connsiteY10" fmla="*/ 304 h 1307"/>
                    <a:gd name="connsiteX11" fmla="*/ 918 w 1472"/>
                    <a:gd name="connsiteY11" fmla="*/ 270 h 1307"/>
                    <a:gd name="connsiteX12" fmla="*/ 873 w 1472"/>
                    <a:gd name="connsiteY12" fmla="*/ 178 h 1307"/>
                    <a:gd name="connsiteX13" fmla="*/ 883 w 1472"/>
                    <a:gd name="connsiteY13" fmla="*/ 122 h 1307"/>
                    <a:gd name="connsiteX14" fmla="*/ 941 w 1472"/>
                    <a:gd name="connsiteY14" fmla="*/ 148 h 1307"/>
                    <a:gd name="connsiteX15" fmla="*/ 1068 w 1472"/>
                    <a:gd name="connsiteY15" fmla="*/ 365 h 1307"/>
                    <a:gd name="connsiteX16" fmla="*/ 1205 w 1472"/>
                    <a:gd name="connsiteY16" fmla="*/ 357 h 1307"/>
                    <a:gd name="connsiteX17" fmla="*/ 1204 w 1472"/>
                    <a:gd name="connsiteY17" fmla="*/ 206 h 1307"/>
                    <a:gd name="connsiteX18" fmla="*/ 1247 w 1472"/>
                    <a:gd name="connsiteY18" fmla="*/ 134 h 1307"/>
                    <a:gd name="connsiteX19" fmla="*/ 1211 w 1472"/>
                    <a:gd name="connsiteY19" fmla="*/ 132 h 1307"/>
                    <a:gd name="connsiteX20" fmla="*/ 1231 w 1472"/>
                    <a:gd name="connsiteY20" fmla="*/ 82 h 1307"/>
                    <a:gd name="connsiteX21" fmla="*/ 1351 w 1472"/>
                    <a:gd name="connsiteY21" fmla="*/ 183 h 1307"/>
                    <a:gd name="connsiteX22" fmla="*/ 1472 w 1472"/>
                    <a:gd name="connsiteY22" fmla="*/ 0 h 1307"/>
                    <a:gd name="connsiteX23" fmla="*/ 1178 w 1472"/>
                    <a:gd name="connsiteY23" fmla="*/ 1307 h 1307"/>
                    <a:gd name="connsiteX24" fmla="*/ 128 w 1472"/>
                    <a:gd name="connsiteY24" fmla="*/ 1103 h 1307"/>
                    <a:gd name="connsiteX25" fmla="*/ 317 w 1472"/>
                    <a:gd name="connsiteY25" fmla="*/ 811 h 1307"/>
                    <a:gd name="connsiteX26" fmla="*/ 452 w 1472"/>
                    <a:gd name="connsiteY26" fmla="*/ 720 h 1307"/>
                    <a:gd name="connsiteX27" fmla="*/ 473 w 1472"/>
                    <a:gd name="connsiteY27" fmla="*/ 721 h 1307"/>
                    <a:gd name="connsiteX28" fmla="*/ 364 w 1472"/>
                    <a:gd name="connsiteY28" fmla="*/ 475 h 1307"/>
                    <a:gd name="connsiteX29" fmla="*/ 471 w 1472"/>
                    <a:gd name="connsiteY29" fmla="*/ 597 h 1307"/>
                    <a:gd name="connsiteX30" fmla="*/ 571 w 1472"/>
                    <a:gd name="connsiteY30" fmla="*/ 695 h 1307"/>
                    <a:gd name="connsiteX31" fmla="*/ 554 w 1472"/>
                    <a:gd name="connsiteY31" fmla="*/ 577 h 1307"/>
                    <a:gd name="connsiteX32" fmla="*/ 643 w 1472"/>
                    <a:gd name="connsiteY32" fmla="*/ 570 h 1307"/>
                    <a:gd name="connsiteX33" fmla="*/ 669 w 1472"/>
                    <a:gd name="connsiteY33" fmla="*/ 625 h 1307"/>
                    <a:gd name="connsiteX34" fmla="*/ 742 w 1472"/>
                    <a:gd name="connsiteY34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388 w 1496"/>
                    <a:gd name="connsiteY29" fmla="*/ 475 h 1307"/>
                    <a:gd name="connsiteX30" fmla="*/ 495 w 1496"/>
                    <a:gd name="connsiteY30" fmla="*/ 597 h 1307"/>
                    <a:gd name="connsiteX31" fmla="*/ 595 w 1496"/>
                    <a:gd name="connsiteY31" fmla="*/ 695 h 1307"/>
                    <a:gd name="connsiteX32" fmla="*/ 578 w 1496"/>
                    <a:gd name="connsiteY32" fmla="*/ 577 h 1307"/>
                    <a:gd name="connsiteX33" fmla="*/ 667 w 1496"/>
                    <a:gd name="connsiteY33" fmla="*/ 570 h 1307"/>
                    <a:gd name="connsiteX34" fmla="*/ 693 w 1496"/>
                    <a:gd name="connsiteY34" fmla="*/ 625 h 1307"/>
                    <a:gd name="connsiteX35" fmla="*/ 766 w 1496"/>
                    <a:gd name="connsiteY35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499 w 1496"/>
                    <a:gd name="connsiteY29" fmla="*/ 729 h 1307"/>
                    <a:gd name="connsiteX30" fmla="*/ 388 w 1496"/>
                    <a:gd name="connsiteY30" fmla="*/ 475 h 1307"/>
                    <a:gd name="connsiteX31" fmla="*/ 495 w 1496"/>
                    <a:gd name="connsiteY31" fmla="*/ 597 h 1307"/>
                    <a:gd name="connsiteX32" fmla="*/ 595 w 1496"/>
                    <a:gd name="connsiteY32" fmla="*/ 695 h 1307"/>
                    <a:gd name="connsiteX33" fmla="*/ 578 w 1496"/>
                    <a:gd name="connsiteY33" fmla="*/ 577 h 1307"/>
                    <a:gd name="connsiteX34" fmla="*/ 667 w 1496"/>
                    <a:gd name="connsiteY34" fmla="*/ 570 h 1307"/>
                    <a:gd name="connsiteX35" fmla="*/ 693 w 1496"/>
                    <a:gd name="connsiteY35" fmla="*/ 625 h 1307"/>
                    <a:gd name="connsiteX36" fmla="*/ 766 w 1496"/>
                    <a:gd name="connsiteY36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11 w 1496"/>
                    <a:gd name="connsiteY25" fmla="*/ 825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499 w 1496"/>
                    <a:gd name="connsiteY29" fmla="*/ 729 h 1307"/>
                    <a:gd name="connsiteX30" fmla="*/ 388 w 1496"/>
                    <a:gd name="connsiteY30" fmla="*/ 475 h 1307"/>
                    <a:gd name="connsiteX31" fmla="*/ 495 w 1496"/>
                    <a:gd name="connsiteY31" fmla="*/ 597 h 1307"/>
                    <a:gd name="connsiteX32" fmla="*/ 595 w 1496"/>
                    <a:gd name="connsiteY32" fmla="*/ 695 h 1307"/>
                    <a:gd name="connsiteX33" fmla="*/ 578 w 1496"/>
                    <a:gd name="connsiteY33" fmla="*/ 577 h 1307"/>
                    <a:gd name="connsiteX34" fmla="*/ 667 w 1496"/>
                    <a:gd name="connsiteY34" fmla="*/ 570 h 1307"/>
                    <a:gd name="connsiteX35" fmla="*/ 693 w 1496"/>
                    <a:gd name="connsiteY35" fmla="*/ 625 h 1307"/>
                    <a:gd name="connsiteX36" fmla="*/ 766 w 1496"/>
                    <a:gd name="connsiteY36" fmla="*/ 670 h 1307"/>
                    <a:gd name="connsiteX0" fmla="*/ 766 w 1496"/>
                    <a:gd name="connsiteY0" fmla="*/ 670 h 1307"/>
                    <a:gd name="connsiteX1" fmla="*/ 809 w 1496"/>
                    <a:gd name="connsiteY1" fmla="*/ 596 h 1307"/>
                    <a:gd name="connsiteX2" fmla="*/ 694 w 1496"/>
                    <a:gd name="connsiteY2" fmla="*/ 500 h 1307"/>
                    <a:gd name="connsiteX3" fmla="*/ 615 w 1496"/>
                    <a:gd name="connsiteY3" fmla="*/ 370 h 1307"/>
                    <a:gd name="connsiteX4" fmla="*/ 590 w 1496"/>
                    <a:gd name="connsiteY4" fmla="*/ 321 h 1307"/>
                    <a:gd name="connsiteX5" fmla="*/ 624 w 1496"/>
                    <a:gd name="connsiteY5" fmla="*/ 262 h 1307"/>
                    <a:gd name="connsiteX6" fmla="*/ 705 w 1496"/>
                    <a:gd name="connsiteY6" fmla="*/ 338 h 1307"/>
                    <a:gd name="connsiteX7" fmla="*/ 948 w 1496"/>
                    <a:gd name="connsiteY7" fmla="*/ 647 h 1307"/>
                    <a:gd name="connsiteX8" fmla="*/ 968 w 1496"/>
                    <a:gd name="connsiteY8" fmla="*/ 542 h 1307"/>
                    <a:gd name="connsiteX9" fmla="*/ 821 w 1496"/>
                    <a:gd name="connsiteY9" fmla="*/ 414 h 1307"/>
                    <a:gd name="connsiteX10" fmla="*/ 847 w 1496"/>
                    <a:gd name="connsiteY10" fmla="*/ 304 h 1307"/>
                    <a:gd name="connsiteX11" fmla="*/ 942 w 1496"/>
                    <a:gd name="connsiteY11" fmla="*/ 270 h 1307"/>
                    <a:gd name="connsiteX12" fmla="*/ 897 w 1496"/>
                    <a:gd name="connsiteY12" fmla="*/ 178 h 1307"/>
                    <a:gd name="connsiteX13" fmla="*/ 907 w 1496"/>
                    <a:gd name="connsiteY13" fmla="*/ 122 h 1307"/>
                    <a:gd name="connsiteX14" fmla="*/ 965 w 1496"/>
                    <a:gd name="connsiteY14" fmla="*/ 148 h 1307"/>
                    <a:gd name="connsiteX15" fmla="*/ 1092 w 1496"/>
                    <a:gd name="connsiteY15" fmla="*/ 365 h 1307"/>
                    <a:gd name="connsiteX16" fmla="*/ 1229 w 1496"/>
                    <a:gd name="connsiteY16" fmla="*/ 357 h 1307"/>
                    <a:gd name="connsiteX17" fmla="*/ 1228 w 1496"/>
                    <a:gd name="connsiteY17" fmla="*/ 206 h 1307"/>
                    <a:gd name="connsiteX18" fmla="*/ 1271 w 1496"/>
                    <a:gd name="connsiteY18" fmla="*/ 134 h 1307"/>
                    <a:gd name="connsiteX19" fmla="*/ 1235 w 1496"/>
                    <a:gd name="connsiteY19" fmla="*/ 132 h 1307"/>
                    <a:gd name="connsiteX20" fmla="*/ 1255 w 1496"/>
                    <a:gd name="connsiteY20" fmla="*/ 82 h 1307"/>
                    <a:gd name="connsiteX21" fmla="*/ 1375 w 1496"/>
                    <a:gd name="connsiteY21" fmla="*/ 183 h 1307"/>
                    <a:gd name="connsiteX22" fmla="*/ 1496 w 1496"/>
                    <a:gd name="connsiteY22" fmla="*/ 0 h 1307"/>
                    <a:gd name="connsiteX23" fmla="*/ 1202 w 1496"/>
                    <a:gd name="connsiteY23" fmla="*/ 1307 h 1307"/>
                    <a:gd name="connsiteX24" fmla="*/ 152 w 1496"/>
                    <a:gd name="connsiteY24" fmla="*/ 1103 h 1307"/>
                    <a:gd name="connsiteX25" fmla="*/ 469 w 1496"/>
                    <a:gd name="connsiteY25" fmla="*/ 861 h 1307"/>
                    <a:gd name="connsiteX26" fmla="*/ 341 w 1496"/>
                    <a:gd name="connsiteY26" fmla="*/ 811 h 1307"/>
                    <a:gd name="connsiteX27" fmla="*/ 476 w 1496"/>
                    <a:gd name="connsiteY27" fmla="*/ 720 h 1307"/>
                    <a:gd name="connsiteX28" fmla="*/ 497 w 1496"/>
                    <a:gd name="connsiteY28" fmla="*/ 721 h 1307"/>
                    <a:gd name="connsiteX29" fmla="*/ 499 w 1496"/>
                    <a:gd name="connsiteY29" fmla="*/ 729 h 1307"/>
                    <a:gd name="connsiteX30" fmla="*/ 388 w 1496"/>
                    <a:gd name="connsiteY30" fmla="*/ 475 h 1307"/>
                    <a:gd name="connsiteX31" fmla="*/ 495 w 1496"/>
                    <a:gd name="connsiteY31" fmla="*/ 597 h 1307"/>
                    <a:gd name="connsiteX32" fmla="*/ 595 w 1496"/>
                    <a:gd name="connsiteY32" fmla="*/ 695 h 1307"/>
                    <a:gd name="connsiteX33" fmla="*/ 578 w 1496"/>
                    <a:gd name="connsiteY33" fmla="*/ 577 h 1307"/>
                    <a:gd name="connsiteX34" fmla="*/ 667 w 1496"/>
                    <a:gd name="connsiteY34" fmla="*/ 570 h 1307"/>
                    <a:gd name="connsiteX35" fmla="*/ 693 w 1496"/>
                    <a:gd name="connsiteY35" fmla="*/ 625 h 1307"/>
                    <a:gd name="connsiteX36" fmla="*/ 766 w 1496"/>
                    <a:gd name="connsiteY36" fmla="*/ 670 h 1307"/>
                    <a:gd name="connsiteX0" fmla="*/ 755 w 1485"/>
                    <a:gd name="connsiteY0" fmla="*/ 670 h 1307"/>
                    <a:gd name="connsiteX1" fmla="*/ 798 w 1485"/>
                    <a:gd name="connsiteY1" fmla="*/ 596 h 1307"/>
                    <a:gd name="connsiteX2" fmla="*/ 683 w 1485"/>
                    <a:gd name="connsiteY2" fmla="*/ 500 h 1307"/>
                    <a:gd name="connsiteX3" fmla="*/ 604 w 1485"/>
                    <a:gd name="connsiteY3" fmla="*/ 370 h 1307"/>
                    <a:gd name="connsiteX4" fmla="*/ 579 w 1485"/>
                    <a:gd name="connsiteY4" fmla="*/ 321 h 1307"/>
                    <a:gd name="connsiteX5" fmla="*/ 613 w 1485"/>
                    <a:gd name="connsiteY5" fmla="*/ 262 h 1307"/>
                    <a:gd name="connsiteX6" fmla="*/ 694 w 1485"/>
                    <a:gd name="connsiteY6" fmla="*/ 338 h 1307"/>
                    <a:gd name="connsiteX7" fmla="*/ 937 w 1485"/>
                    <a:gd name="connsiteY7" fmla="*/ 647 h 1307"/>
                    <a:gd name="connsiteX8" fmla="*/ 957 w 1485"/>
                    <a:gd name="connsiteY8" fmla="*/ 542 h 1307"/>
                    <a:gd name="connsiteX9" fmla="*/ 810 w 1485"/>
                    <a:gd name="connsiteY9" fmla="*/ 414 h 1307"/>
                    <a:gd name="connsiteX10" fmla="*/ 836 w 1485"/>
                    <a:gd name="connsiteY10" fmla="*/ 304 h 1307"/>
                    <a:gd name="connsiteX11" fmla="*/ 931 w 1485"/>
                    <a:gd name="connsiteY11" fmla="*/ 270 h 1307"/>
                    <a:gd name="connsiteX12" fmla="*/ 886 w 1485"/>
                    <a:gd name="connsiteY12" fmla="*/ 178 h 1307"/>
                    <a:gd name="connsiteX13" fmla="*/ 896 w 1485"/>
                    <a:gd name="connsiteY13" fmla="*/ 122 h 1307"/>
                    <a:gd name="connsiteX14" fmla="*/ 954 w 1485"/>
                    <a:gd name="connsiteY14" fmla="*/ 148 h 1307"/>
                    <a:gd name="connsiteX15" fmla="*/ 1081 w 1485"/>
                    <a:gd name="connsiteY15" fmla="*/ 365 h 1307"/>
                    <a:gd name="connsiteX16" fmla="*/ 1218 w 1485"/>
                    <a:gd name="connsiteY16" fmla="*/ 357 h 1307"/>
                    <a:gd name="connsiteX17" fmla="*/ 1217 w 1485"/>
                    <a:gd name="connsiteY17" fmla="*/ 206 h 1307"/>
                    <a:gd name="connsiteX18" fmla="*/ 1260 w 1485"/>
                    <a:gd name="connsiteY18" fmla="*/ 134 h 1307"/>
                    <a:gd name="connsiteX19" fmla="*/ 1224 w 1485"/>
                    <a:gd name="connsiteY19" fmla="*/ 132 h 1307"/>
                    <a:gd name="connsiteX20" fmla="*/ 1244 w 1485"/>
                    <a:gd name="connsiteY20" fmla="*/ 82 h 1307"/>
                    <a:gd name="connsiteX21" fmla="*/ 1364 w 1485"/>
                    <a:gd name="connsiteY21" fmla="*/ 183 h 1307"/>
                    <a:gd name="connsiteX22" fmla="*/ 1485 w 1485"/>
                    <a:gd name="connsiteY22" fmla="*/ 0 h 1307"/>
                    <a:gd name="connsiteX23" fmla="*/ 1191 w 1485"/>
                    <a:gd name="connsiteY23" fmla="*/ 1307 h 1307"/>
                    <a:gd name="connsiteX24" fmla="*/ 141 w 1485"/>
                    <a:gd name="connsiteY24" fmla="*/ 1103 h 1307"/>
                    <a:gd name="connsiteX25" fmla="*/ 448 w 1485"/>
                    <a:gd name="connsiteY25" fmla="*/ 984 h 1307"/>
                    <a:gd name="connsiteX26" fmla="*/ 458 w 1485"/>
                    <a:gd name="connsiteY26" fmla="*/ 861 h 1307"/>
                    <a:gd name="connsiteX27" fmla="*/ 330 w 1485"/>
                    <a:gd name="connsiteY27" fmla="*/ 811 h 1307"/>
                    <a:gd name="connsiteX28" fmla="*/ 465 w 1485"/>
                    <a:gd name="connsiteY28" fmla="*/ 720 h 1307"/>
                    <a:gd name="connsiteX29" fmla="*/ 486 w 1485"/>
                    <a:gd name="connsiteY29" fmla="*/ 721 h 1307"/>
                    <a:gd name="connsiteX30" fmla="*/ 488 w 1485"/>
                    <a:gd name="connsiteY30" fmla="*/ 729 h 1307"/>
                    <a:gd name="connsiteX31" fmla="*/ 377 w 1485"/>
                    <a:gd name="connsiteY31" fmla="*/ 475 h 1307"/>
                    <a:gd name="connsiteX32" fmla="*/ 484 w 1485"/>
                    <a:gd name="connsiteY32" fmla="*/ 597 h 1307"/>
                    <a:gd name="connsiteX33" fmla="*/ 584 w 1485"/>
                    <a:gd name="connsiteY33" fmla="*/ 695 h 1307"/>
                    <a:gd name="connsiteX34" fmla="*/ 567 w 1485"/>
                    <a:gd name="connsiteY34" fmla="*/ 577 h 1307"/>
                    <a:gd name="connsiteX35" fmla="*/ 656 w 1485"/>
                    <a:gd name="connsiteY35" fmla="*/ 570 h 1307"/>
                    <a:gd name="connsiteX36" fmla="*/ 682 w 1485"/>
                    <a:gd name="connsiteY36" fmla="*/ 625 h 1307"/>
                    <a:gd name="connsiteX37" fmla="*/ 755 w 1485"/>
                    <a:gd name="connsiteY37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93 w 1518"/>
                    <a:gd name="connsiteY18" fmla="*/ 134 h 1307"/>
                    <a:gd name="connsiteX19" fmla="*/ 1257 w 1518"/>
                    <a:gd name="connsiteY19" fmla="*/ 132 h 1307"/>
                    <a:gd name="connsiteX20" fmla="*/ 1277 w 1518"/>
                    <a:gd name="connsiteY20" fmla="*/ 82 h 1307"/>
                    <a:gd name="connsiteX21" fmla="*/ 1397 w 1518"/>
                    <a:gd name="connsiteY21" fmla="*/ 183 h 1307"/>
                    <a:gd name="connsiteX22" fmla="*/ 1518 w 1518"/>
                    <a:gd name="connsiteY22" fmla="*/ 0 h 1307"/>
                    <a:gd name="connsiteX23" fmla="*/ 1224 w 1518"/>
                    <a:gd name="connsiteY23" fmla="*/ 1307 h 1307"/>
                    <a:gd name="connsiteX24" fmla="*/ 174 w 1518"/>
                    <a:gd name="connsiteY24" fmla="*/ 1103 h 1307"/>
                    <a:gd name="connsiteX25" fmla="*/ 428 w 1518"/>
                    <a:gd name="connsiteY25" fmla="*/ 1114 h 1307"/>
                    <a:gd name="connsiteX26" fmla="*/ 481 w 1518"/>
                    <a:gd name="connsiteY26" fmla="*/ 984 h 1307"/>
                    <a:gd name="connsiteX27" fmla="*/ 491 w 1518"/>
                    <a:gd name="connsiteY27" fmla="*/ 861 h 1307"/>
                    <a:gd name="connsiteX28" fmla="*/ 363 w 1518"/>
                    <a:gd name="connsiteY28" fmla="*/ 811 h 1307"/>
                    <a:gd name="connsiteX29" fmla="*/ 498 w 1518"/>
                    <a:gd name="connsiteY29" fmla="*/ 720 h 1307"/>
                    <a:gd name="connsiteX30" fmla="*/ 519 w 1518"/>
                    <a:gd name="connsiteY30" fmla="*/ 721 h 1307"/>
                    <a:gd name="connsiteX31" fmla="*/ 521 w 1518"/>
                    <a:gd name="connsiteY31" fmla="*/ 729 h 1307"/>
                    <a:gd name="connsiteX32" fmla="*/ 410 w 1518"/>
                    <a:gd name="connsiteY32" fmla="*/ 475 h 1307"/>
                    <a:gd name="connsiteX33" fmla="*/ 517 w 1518"/>
                    <a:gd name="connsiteY33" fmla="*/ 597 h 1307"/>
                    <a:gd name="connsiteX34" fmla="*/ 617 w 1518"/>
                    <a:gd name="connsiteY34" fmla="*/ 695 h 1307"/>
                    <a:gd name="connsiteX35" fmla="*/ 600 w 1518"/>
                    <a:gd name="connsiteY35" fmla="*/ 577 h 1307"/>
                    <a:gd name="connsiteX36" fmla="*/ 689 w 1518"/>
                    <a:gd name="connsiteY36" fmla="*/ 570 h 1307"/>
                    <a:gd name="connsiteX37" fmla="*/ 715 w 1518"/>
                    <a:gd name="connsiteY37" fmla="*/ 625 h 1307"/>
                    <a:gd name="connsiteX38" fmla="*/ 788 w 1518"/>
                    <a:gd name="connsiteY38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93 w 1518"/>
                    <a:gd name="connsiteY18" fmla="*/ 134 h 1307"/>
                    <a:gd name="connsiteX19" fmla="*/ 1257 w 1518"/>
                    <a:gd name="connsiteY19" fmla="*/ 132 h 1307"/>
                    <a:gd name="connsiteX20" fmla="*/ 1277 w 1518"/>
                    <a:gd name="connsiteY20" fmla="*/ 82 h 1307"/>
                    <a:gd name="connsiteX21" fmla="*/ 1397 w 1518"/>
                    <a:gd name="connsiteY21" fmla="*/ 183 h 1307"/>
                    <a:gd name="connsiteX22" fmla="*/ 1518 w 1518"/>
                    <a:gd name="connsiteY22" fmla="*/ 0 h 1307"/>
                    <a:gd name="connsiteX23" fmla="*/ 1224 w 1518"/>
                    <a:gd name="connsiteY23" fmla="*/ 1307 h 1307"/>
                    <a:gd name="connsiteX24" fmla="*/ 174 w 1518"/>
                    <a:gd name="connsiteY24" fmla="*/ 1103 h 1307"/>
                    <a:gd name="connsiteX25" fmla="*/ 428 w 1518"/>
                    <a:gd name="connsiteY25" fmla="*/ 1114 h 1307"/>
                    <a:gd name="connsiteX26" fmla="*/ 481 w 1518"/>
                    <a:gd name="connsiteY26" fmla="*/ 984 h 1307"/>
                    <a:gd name="connsiteX27" fmla="*/ 491 w 1518"/>
                    <a:gd name="connsiteY27" fmla="*/ 861 h 1307"/>
                    <a:gd name="connsiteX28" fmla="*/ 363 w 1518"/>
                    <a:gd name="connsiteY28" fmla="*/ 811 h 1307"/>
                    <a:gd name="connsiteX29" fmla="*/ 498 w 1518"/>
                    <a:gd name="connsiteY29" fmla="*/ 720 h 1307"/>
                    <a:gd name="connsiteX30" fmla="*/ 519 w 1518"/>
                    <a:gd name="connsiteY30" fmla="*/ 721 h 1307"/>
                    <a:gd name="connsiteX31" fmla="*/ 521 w 1518"/>
                    <a:gd name="connsiteY31" fmla="*/ 729 h 1307"/>
                    <a:gd name="connsiteX32" fmla="*/ 410 w 1518"/>
                    <a:gd name="connsiteY32" fmla="*/ 475 h 1307"/>
                    <a:gd name="connsiteX33" fmla="*/ 517 w 1518"/>
                    <a:gd name="connsiteY33" fmla="*/ 597 h 1307"/>
                    <a:gd name="connsiteX34" fmla="*/ 617 w 1518"/>
                    <a:gd name="connsiteY34" fmla="*/ 695 h 1307"/>
                    <a:gd name="connsiteX35" fmla="*/ 600 w 1518"/>
                    <a:gd name="connsiteY35" fmla="*/ 577 h 1307"/>
                    <a:gd name="connsiteX36" fmla="*/ 689 w 1518"/>
                    <a:gd name="connsiteY36" fmla="*/ 570 h 1307"/>
                    <a:gd name="connsiteX37" fmla="*/ 715 w 1518"/>
                    <a:gd name="connsiteY37" fmla="*/ 625 h 1307"/>
                    <a:gd name="connsiteX38" fmla="*/ 788 w 1518"/>
                    <a:gd name="connsiteY38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93 w 1518"/>
                    <a:gd name="connsiteY18" fmla="*/ 134 h 1307"/>
                    <a:gd name="connsiteX19" fmla="*/ 1277 w 1518"/>
                    <a:gd name="connsiteY19" fmla="*/ 82 h 1307"/>
                    <a:gd name="connsiteX20" fmla="*/ 1397 w 1518"/>
                    <a:gd name="connsiteY20" fmla="*/ 183 h 1307"/>
                    <a:gd name="connsiteX21" fmla="*/ 1518 w 1518"/>
                    <a:gd name="connsiteY21" fmla="*/ 0 h 1307"/>
                    <a:gd name="connsiteX22" fmla="*/ 1224 w 1518"/>
                    <a:gd name="connsiteY22" fmla="*/ 1307 h 1307"/>
                    <a:gd name="connsiteX23" fmla="*/ 174 w 1518"/>
                    <a:gd name="connsiteY23" fmla="*/ 1103 h 1307"/>
                    <a:gd name="connsiteX24" fmla="*/ 428 w 1518"/>
                    <a:gd name="connsiteY24" fmla="*/ 1114 h 1307"/>
                    <a:gd name="connsiteX25" fmla="*/ 481 w 1518"/>
                    <a:gd name="connsiteY25" fmla="*/ 984 h 1307"/>
                    <a:gd name="connsiteX26" fmla="*/ 491 w 1518"/>
                    <a:gd name="connsiteY26" fmla="*/ 861 h 1307"/>
                    <a:gd name="connsiteX27" fmla="*/ 363 w 1518"/>
                    <a:gd name="connsiteY27" fmla="*/ 811 h 1307"/>
                    <a:gd name="connsiteX28" fmla="*/ 498 w 1518"/>
                    <a:gd name="connsiteY28" fmla="*/ 720 h 1307"/>
                    <a:gd name="connsiteX29" fmla="*/ 519 w 1518"/>
                    <a:gd name="connsiteY29" fmla="*/ 721 h 1307"/>
                    <a:gd name="connsiteX30" fmla="*/ 521 w 1518"/>
                    <a:gd name="connsiteY30" fmla="*/ 729 h 1307"/>
                    <a:gd name="connsiteX31" fmla="*/ 410 w 1518"/>
                    <a:gd name="connsiteY31" fmla="*/ 475 h 1307"/>
                    <a:gd name="connsiteX32" fmla="*/ 517 w 1518"/>
                    <a:gd name="connsiteY32" fmla="*/ 597 h 1307"/>
                    <a:gd name="connsiteX33" fmla="*/ 617 w 1518"/>
                    <a:gd name="connsiteY33" fmla="*/ 695 h 1307"/>
                    <a:gd name="connsiteX34" fmla="*/ 600 w 1518"/>
                    <a:gd name="connsiteY34" fmla="*/ 577 h 1307"/>
                    <a:gd name="connsiteX35" fmla="*/ 689 w 1518"/>
                    <a:gd name="connsiteY35" fmla="*/ 570 h 1307"/>
                    <a:gd name="connsiteX36" fmla="*/ 715 w 1518"/>
                    <a:gd name="connsiteY36" fmla="*/ 625 h 1307"/>
                    <a:gd name="connsiteX37" fmla="*/ 788 w 1518"/>
                    <a:gd name="connsiteY37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519 w 1518"/>
                    <a:gd name="connsiteY28" fmla="*/ 721 h 1307"/>
                    <a:gd name="connsiteX29" fmla="*/ 521 w 1518"/>
                    <a:gd name="connsiteY29" fmla="*/ 729 h 1307"/>
                    <a:gd name="connsiteX30" fmla="*/ 410 w 1518"/>
                    <a:gd name="connsiteY30" fmla="*/ 475 h 1307"/>
                    <a:gd name="connsiteX31" fmla="*/ 517 w 1518"/>
                    <a:gd name="connsiteY31" fmla="*/ 597 h 1307"/>
                    <a:gd name="connsiteX32" fmla="*/ 617 w 1518"/>
                    <a:gd name="connsiteY32" fmla="*/ 695 h 1307"/>
                    <a:gd name="connsiteX33" fmla="*/ 600 w 1518"/>
                    <a:gd name="connsiteY33" fmla="*/ 577 h 1307"/>
                    <a:gd name="connsiteX34" fmla="*/ 689 w 1518"/>
                    <a:gd name="connsiteY34" fmla="*/ 570 h 1307"/>
                    <a:gd name="connsiteX35" fmla="*/ 715 w 1518"/>
                    <a:gd name="connsiteY35" fmla="*/ 625 h 1307"/>
                    <a:gd name="connsiteX36" fmla="*/ 788 w 1518"/>
                    <a:gd name="connsiteY36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519 w 1518"/>
                    <a:gd name="connsiteY28" fmla="*/ 721 h 1307"/>
                    <a:gd name="connsiteX29" fmla="*/ 521 w 1518"/>
                    <a:gd name="connsiteY29" fmla="*/ 729 h 1307"/>
                    <a:gd name="connsiteX30" fmla="*/ 410 w 1518"/>
                    <a:gd name="connsiteY30" fmla="*/ 475 h 1307"/>
                    <a:gd name="connsiteX31" fmla="*/ 517 w 1518"/>
                    <a:gd name="connsiteY31" fmla="*/ 597 h 1307"/>
                    <a:gd name="connsiteX32" fmla="*/ 617 w 1518"/>
                    <a:gd name="connsiteY32" fmla="*/ 695 h 1307"/>
                    <a:gd name="connsiteX33" fmla="*/ 600 w 1518"/>
                    <a:gd name="connsiteY33" fmla="*/ 577 h 1307"/>
                    <a:gd name="connsiteX34" fmla="*/ 689 w 1518"/>
                    <a:gd name="connsiteY34" fmla="*/ 570 h 1307"/>
                    <a:gd name="connsiteX35" fmla="*/ 715 w 1518"/>
                    <a:gd name="connsiteY35" fmla="*/ 625 h 1307"/>
                    <a:gd name="connsiteX36" fmla="*/ 788 w 1518"/>
                    <a:gd name="connsiteY36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519 w 1518"/>
                    <a:gd name="connsiteY28" fmla="*/ 721 h 1307"/>
                    <a:gd name="connsiteX29" fmla="*/ 521 w 1518"/>
                    <a:gd name="connsiteY29" fmla="*/ 729 h 1307"/>
                    <a:gd name="connsiteX30" fmla="*/ 410 w 1518"/>
                    <a:gd name="connsiteY30" fmla="*/ 475 h 1307"/>
                    <a:gd name="connsiteX31" fmla="*/ 517 w 1518"/>
                    <a:gd name="connsiteY31" fmla="*/ 597 h 1307"/>
                    <a:gd name="connsiteX32" fmla="*/ 617 w 1518"/>
                    <a:gd name="connsiteY32" fmla="*/ 695 h 1307"/>
                    <a:gd name="connsiteX33" fmla="*/ 600 w 1518"/>
                    <a:gd name="connsiteY33" fmla="*/ 577 h 1307"/>
                    <a:gd name="connsiteX34" fmla="*/ 689 w 1518"/>
                    <a:gd name="connsiteY34" fmla="*/ 570 h 1307"/>
                    <a:gd name="connsiteX35" fmla="*/ 715 w 1518"/>
                    <a:gd name="connsiteY35" fmla="*/ 625 h 1307"/>
                    <a:gd name="connsiteX36" fmla="*/ 788 w 1518"/>
                    <a:gd name="connsiteY36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519 w 1518"/>
                    <a:gd name="connsiteY28" fmla="*/ 721 h 1307"/>
                    <a:gd name="connsiteX29" fmla="*/ 410 w 1518"/>
                    <a:gd name="connsiteY29" fmla="*/ 475 h 1307"/>
                    <a:gd name="connsiteX30" fmla="*/ 517 w 1518"/>
                    <a:gd name="connsiteY30" fmla="*/ 597 h 1307"/>
                    <a:gd name="connsiteX31" fmla="*/ 617 w 1518"/>
                    <a:gd name="connsiteY31" fmla="*/ 695 h 1307"/>
                    <a:gd name="connsiteX32" fmla="*/ 600 w 1518"/>
                    <a:gd name="connsiteY32" fmla="*/ 577 h 1307"/>
                    <a:gd name="connsiteX33" fmla="*/ 689 w 1518"/>
                    <a:gd name="connsiteY33" fmla="*/ 570 h 1307"/>
                    <a:gd name="connsiteX34" fmla="*/ 715 w 1518"/>
                    <a:gd name="connsiteY34" fmla="*/ 625 h 1307"/>
                    <a:gd name="connsiteX35" fmla="*/ 788 w 1518"/>
                    <a:gd name="connsiteY35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81 w 1518"/>
                    <a:gd name="connsiteY24" fmla="*/ 98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  <a:gd name="connsiteX0" fmla="*/ 788 w 1518"/>
                    <a:gd name="connsiteY0" fmla="*/ 670 h 1307"/>
                    <a:gd name="connsiteX1" fmla="*/ 831 w 1518"/>
                    <a:gd name="connsiteY1" fmla="*/ 596 h 1307"/>
                    <a:gd name="connsiteX2" fmla="*/ 716 w 1518"/>
                    <a:gd name="connsiteY2" fmla="*/ 500 h 1307"/>
                    <a:gd name="connsiteX3" fmla="*/ 637 w 1518"/>
                    <a:gd name="connsiteY3" fmla="*/ 370 h 1307"/>
                    <a:gd name="connsiteX4" fmla="*/ 612 w 1518"/>
                    <a:gd name="connsiteY4" fmla="*/ 321 h 1307"/>
                    <a:gd name="connsiteX5" fmla="*/ 646 w 1518"/>
                    <a:gd name="connsiteY5" fmla="*/ 262 h 1307"/>
                    <a:gd name="connsiteX6" fmla="*/ 727 w 1518"/>
                    <a:gd name="connsiteY6" fmla="*/ 338 h 1307"/>
                    <a:gd name="connsiteX7" fmla="*/ 970 w 1518"/>
                    <a:gd name="connsiteY7" fmla="*/ 647 h 1307"/>
                    <a:gd name="connsiteX8" fmla="*/ 990 w 1518"/>
                    <a:gd name="connsiteY8" fmla="*/ 542 h 1307"/>
                    <a:gd name="connsiteX9" fmla="*/ 843 w 1518"/>
                    <a:gd name="connsiteY9" fmla="*/ 414 h 1307"/>
                    <a:gd name="connsiteX10" fmla="*/ 869 w 1518"/>
                    <a:gd name="connsiteY10" fmla="*/ 304 h 1307"/>
                    <a:gd name="connsiteX11" fmla="*/ 964 w 1518"/>
                    <a:gd name="connsiteY11" fmla="*/ 270 h 1307"/>
                    <a:gd name="connsiteX12" fmla="*/ 919 w 1518"/>
                    <a:gd name="connsiteY12" fmla="*/ 178 h 1307"/>
                    <a:gd name="connsiteX13" fmla="*/ 929 w 1518"/>
                    <a:gd name="connsiteY13" fmla="*/ 122 h 1307"/>
                    <a:gd name="connsiteX14" fmla="*/ 987 w 1518"/>
                    <a:gd name="connsiteY14" fmla="*/ 148 h 1307"/>
                    <a:gd name="connsiteX15" fmla="*/ 1114 w 1518"/>
                    <a:gd name="connsiteY15" fmla="*/ 365 h 1307"/>
                    <a:gd name="connsiteX16" fmla="*/ 1251 w 1518"/>
                    <a:gd name="connsiteY16" fmla="*/ 357 h 1307"/>
                    <a:gd name="connsiteX17" fmla="*/ 1250 w 1518"/>
                    <a:gd name="connsiteY17" fmla="*/ 206 h 1307"/>
                    <a:gd name="connsiteX18" fmla="*/ 1277 w 1518"/>
                    <a:gd name="connsiteY18" fmla="*/ 82 h 1307"/>
                    <a:gd name="connsiteX19" fmla="*/ 1397 w 1518"/>
                    <a:gd name="connsiteY19" fmla="*/ 183 h 1307"/>
                    <a:gd name="connsiteX20" fmla="*/ 1518 w 1518"/>
                    <a:gd name="connsiteY20" fmla="*/ 0 h 1307"/>
                    <a:gd name="connsiteX21" fmla="*/ 1224 w 1518"/>
                    <a:gd name="connsiteY21" fmla="*/ 1307 h 1307"/>
                    <a:gd name="connsiteX22" fmla="*/ 174 w 1518"/>
                    <a:gd name="connsiteY22" fmla="*/ 1103 h 1307"/>
                    <a:gd name="connsiteX23" fmla="*/ 428 w 1518"/>
                    <a:gd name="connsiteY23" fmla="*/ 1114 h 1307"/>
                    <a:gd name="connsiteX24" fmla="*/ 447 w 1518"/>
                    <a:gd name="connsiteY24" fmla="*/ 1004 h 1307"/>
                    <a:gd name="connsiteX25" fmla="*/ 491 w 1518"/>
                    <a:gd name="connsiteY25" fmla="*/ 861 h 1307"/>
                    <a:gd name="connsiteX26" fmla="*/ 363 w 1518"/>
                    <a:gd name="connsiteY26" fmla="*/ 811 h 1307"/>
                    <a:gd name="connsiteX27" fmla="*/ 498 w 1518"/>
                    <a:gd name="connsiteY27" fmla="*/ 720 h 1307"/>
                    <a:gd name="connsiteX28" fmla="*/ 410 w 1518"/>
                    <a:gd name="connsiteY28" fmla="*/ 475 h 1307"/>
                    <a:gd name="connsiteX29" fmla="*/ 517 w 1518"/>
                    <a:gd name="connsiteY29" fmla="*/ 597 h 1307"/>
                    <a:gd name="connsiteX30" fmla="*/ 617 w 1518"/>
                    <a:gd name="connsiteY30" fmla="*/ 695 h 1307"/>
                    <a:gd name="connsiteX31" fmla="*/ 600 w 1518"/>
                    <a:gd name="connsiteY31" fmla="*/ 577 h 1307"/>
                    <a:gd name="connsiteX32" fmla="*/ 689 w 1518"/>
                    <a:gd name="connsiteY32" fmla="*/ 570 h 1307"/>
                    <a:gd name="connsiteX33" fmla="*/ 715 w 1518"/>
                    <a:gd name="connsiteY33" fmla="*/ 625 h 1307"/>
                    <a:gd name="connsiteX34" fmla="*/ 788 w 1518"/>
                    <a:gd name="connsiteY34" fmla="*/ 670 h 130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</a:cxnLst>
                  <a:rect l="l" t="t" r="r" b="b"/>
                  <a:pathLst>
                    <a:path w="1518" h="1307">
                      <a:moveTo>
                        <a:pt x="788" y="670"/>
                      </a:moveTo>
                      <a:cubicBezTo>
                        <a:pt x="834" y="646"/>
                        <a:pt x="856" y="646"/>
                        <a:pt x="831" y="596"/>
                      </a:cubicBezTo>
                      <a:cubicBezTo>
                        <a:pt x="824" y="565"/>
                        <a:pt x="748" y="538"/>
                        <a:pt x="716" y="500"/>
                      </a:cubicBezTo>
                      <a:cubicBezTo>
                        <a:pt x="684" y="462"/>
                        <a:pt x="659" y="397"/>
                        <a:pt x="637" y="370"/>
                      </a:cubicBezTo>
                      <a:cubicBezTo>
                        <a:pt x="605" y="327"/>
                        <a:pt x="610" y="339"/>
                        <a:pt x="612" y="321"/>
                      </a:cubicBezTo>
                      <a:cubicBezTo>
                        <a:pt x="614" y="303"/>
                        <a:pt x="631" y="266"/>
                        <a:pt x="646" y="262"/>
                      </a:cubicBezTo>
                      <a:cubicBezTo>
                        <a:pt x="658" y="263"/>
                        <a:pt x="673" y="274"/>
                        <a:pt x="727" y="338"/>
                      </a:cubicBezTo>
                      <a:cubicBezTo>
                        <a:pt x="781" y="402"/>
                        <a:pt x="926" y="613"/>
                        <a:pt x="970" y="647"/>
                      </a:cubicBezTo>
                      <a:cubicBezTo>
                        <a:pt x="1014" y="681"/>
                        <a:pt x="1011" y="581"/>
                        <a:pt x="990" y="542"/>
                      </a:cubicBezTo>
                      <a:cubicBezTo>
                        <a:pt x="969" y="503"/>
                        <a:pt x="863" y="454"/>
                        <a:pt x="843" y="414"/>
                      </a:cubicBezTo>
                      <a:cubicBezTo>
                        <a:pt x="823" y="374"/>
                        <a:pt x="849" y="328"/>
                        <a:pt x="869" y="304"/>
                      </a:cubicBezTo>
                      <a:cubicBezTo>
                        <a:pt x="889" y="280"/>
                        <a:pt x="956" y="291"/>
                        <a:pt x="964" y="270"/>
                      </a:cubicBezTo>
                      <a:cubicBezTo>
                        <a:pt x="972" y="249"/>
                        <a:pt x="925" y="203"/>
                        <a:pt x="919" y="178"/>
                      </a:cubicBezTo>
                      <a:cubicBezTo>
                        <a:pt x="913" y="153"/>
                        <a:pt x="918" y="127"/>
                        <a:pt x="929" y="122"/>
                      </a:cubicBezTo>
                      <a:cubicBezTo>
                        <a:pt x="940" y="117"/>
                        <a:pt x="959" y="123"/>
                        <a:pt x="987" y="148"/>
                      </a:cubicBezTo>
                      <a:cubicBezTo>
                        <a:pt x="1028" y="158"/>
                        <a:pt x="1070" y="330"/>
                        <a:pt x="1114" y="365"/>
                      </a:cubicBezTo>
                      <a:cubicBezTo>
                        <a:pt x="1158" y="400"/>
                        <a:pt x="1228" y="384"/>
                        <a:pt x="1251" y="357"/>
                      </a:cubicBezTo>
                      <a:cubicBezTo>
                        <a:pt x="1274" y="331"/>
                        <a:pt x="1252" y="247"/>
                        <a:pt x="1250" y="206"/>
                      </a:cubicBezTo>
                      <a:cubicBezTo>
                        <a:pt x="1254" y="160"/>
                        <a:pt x="1226" y="140"/>
                        <a:pt x="1277" y="82"/>
                      </a:cubicBezTo>
                      <a:cubicBezTo>
                        <a:pt x="1338" y="84"/>
                        <a:pt x="1382" y="173"/>
                        <a:pt x="1397" y="183"/>
                      </a:cubicBezTo>
                      <a:cubicBezTo>
                        <a:pt x="1437" y="122"/>
                        <a:pt x="1478" y="61"/>
                        <a:pt x="1518" y="0"/>
                      </a:cubicBezTo>
                      <a:cubicBezTo>
                        <a:pt x="1501" y="231"/>
                        <a:pt x="1448" y="1123"/>
                        <a:pt x="1224" y="1307"/>
                      </a:cubicBezTo>
                      <a:lnTo>
                        <a:pt x="174" y="1103"/>
                      </a:lnTo>
                      <a:cubicBezTo>
                        <a:pt x="0" y="1067"/>
                        <a:pt x="383" y="1131"/>
                        <a:pt x="428" y="1114"/>
                      </a:cubicBezTo>
                      <a:cubicBezTo>
                        <a:pt x="474" y="1098"/>
                        <a:pt x="437" y="1046"/>
                        <a:pt x="447" y="1004"/>
                      </a:cubicBezTo>
                      <a:cubicBezTo>
                        <a:pt x="458" y="962"/>
                        <a:pt x="493" y="882"/>
                        <a:pt x="491" y="861"/>
                      </a:cubicBezTo>
                      <a:cubicBezTo>
                        <a:pt x="522" y="812"/>
                        <a:pt x="330" y="866"/>
                        <a:pt x="363" y="811"/>
                      </a:cubicBezTo>
                      <a:cubicBezTo>
                        <a:pt x="349" y="698"/>
                        <a:pt x="487" y="728"/>
                        <a:pt x="498" y="720"/>
                      </a:cubicBezTo>
                      <a:cubicBezTo>
                        <a:pt x="506" y="664"/>
                        <a:pt x="386" y="644"/>
                        <a:pt x="410" y="475"/>
                      </a:cubicBezTo>
                      <a:cubicBezTo>
                        <a:pt x="548" y="480"/>
                        <a:pt x="484" y="563"/>
                        <a:pt x="517" y="597"/>
                      </a:cubicBezTo>
                      <a:cubicBezTo>
                        <a:pt x="524" y="739"/>
                        <a:pt x="609" y="698"/>
                        <a:pt x="617" y="695"/>
                      </a:cubicBezTo>
                      <a:cubicBezTo>
                        <a:pt x="633" y="667"/>
                        <a:pt x="584" y="605"/>
                        <a:pt x="600" y="577"/>
                      </a:cubicBezTo>
                      <a:cubicBezTo>
                        <a:pt x="629" y="558"/>
                        <a:pt x="658" y="555"/>
                        <a:pt x="689" y="570"/>
                      </a:cubicBezTo>
                      <a:cubicBezTo>
                        <a:pt x="714" y="577"/>
                        <a:pt x="699" y="608"/>
                        <a:pt x="715" y="625"/>
                      </a:cubicBezTo>
                      <a:cubicBezTo>
                        <a:pt x="731" y="642"/>
                        <a:pt x="775" y="674"/>
                        <a:pt x="788" y="670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5" name="Group 7"/>
              <p:cNvGrpSpPr>
                <a:grpSpLocks/>
              </p:cNvGrpSpPr>
              <p:nvPr/>
            </p:nvGrpSpPr>
            <p:grpSpPr bwMode="auto">
              <a:xfrm>
                <a:off x="1571627" y="2705114"/>
                <a:ext cx="2066926" cy="2085977"/>
                <a:chOff x="2010" y="1176"/>
                <a:chExt cx="1302" cy="1314"/>
              </a:xfrm>
            </p:grpSpPr>
            <p:sp>
              <p:nvSpPr>
                <p:cNvPr id="17" name="Oval 8"/>
                <p:cNvSpPr>
                  <a:spLocks noChangeArrowheads="1"/>
                </p:cNvSpPr>
                <p:nvPr/>
              </p:nvSpPr>
              <p:spPr bwMode="auto">
                <a:xfrm>
                  <a:off x="2928" y="148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" name="Oval 9"/>
                <p:cNvSpPr>
                  <a:spLocks noChangeArrowheads="1"/>
                </p:cNvSpPr>
                <p:nvPr/>
              </p:nvSpPr>
              <p:spPr bwMode="auto">
                <a:xfrm>
                  <a:off x="2259" y="1685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" name="Oval 10"/>
                <p:cNvSpPr>
                  <a:spLocks noChangeArrowheads="1"/>
                </p:cNvSpPr>
                <p:nvPr/>
              </p:nvSpPr>
              <p:spPr bwMode="auto">
                <a:xfrm>
                  <a:off x="3078" y="151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" name="Oval 11"/>
                <p:cNvSpPr>
                  <a:spLocks noChangeArrowheads="1"/>
                </p:cNvSpPr>
                <p:nvPr/>
              </p:nvSpPr>
              <p:spPr bwMode="auto">
                <a:xfrm>
                  <a:off x="2573" y="1539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" name="Oval 12"/>
                <p:cNvSpPr>
                  <a:spLocks noChangeArrowheads="1"/>
                </p:cNvSpPr>
                <p:nvPr/>
              </p:nvSpPr>
              <p:spPr bwMode="auto">
                <a:xfrm>
                  <a:off x="2160" y="206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2" name="Oval 13"/>
                <p:cNvSpPr>
                  <a:spLocks noChangeArrowheads="1"/>
                </p:cNvSpPr>
                <p:nvPr/>
              </p:nvSpPr>
              <p:spPr bwMode="auto">
                <a:xfrm>
                  <a:off x="2403" y="163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3" name="Oval 14"/>
                <p:cNvSpPr>
                  <a:spLocks noChangeArrowheads="1"/>
                </p:cNvSpPr>
                <p:nvPr/>
              </p:nvSpPr>
              <p:spPr bwMode="auto">
                <a:xfrm>
                  <a:off x="2186" y="168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" name="Oval 15"/>
                <p:cNvSpPr>
                  <a:spLocks noChangeArrowheads="1"/>
                </p:cNvSpPr>
                <p:nvPr/>
              </p:nvSpPr>
              <p:spPr bwMode="auto">
                <a:xfrm>
                  <a:off x="2234" y="192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5" name="Oval 16"/>
                <p:cNvSpPr>
                  <a:spLocks noChangeArrowheads="1"/>
                </p:cNvSpPr>
                <p:nvPr/>
              </p:nvSpPr>
              <p:spPr bwMode="auto">
                <a:xfrm>
                  <a:off x="2355" y="190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6" name="Oval 17"/>
                <p:cNvSpPr>
                  <a:spLocks noChangeArrowheads="1"/>
                </p:cNvSpPr>
                <p:nvPr/>
              </p:nvSpPr>
              <p:spPr bwMode="auto">
                <a:xfrm>
                  <a:off x="2016" y="166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7" name="Oval 18"/>
                <p:cNvSpPr>
                  <a:spLocks noChangeArrowheads="1"/>
                </p:cNvSpPr>
                <p:nvPr/>
              </p:nvSpPr>
              <p:spPr bwMode="auto">
                <a:xfrm>
                  <a:off x="2331" y="1539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8" name="Oval 19"/>
                <p:cNvSpPr>
                  <a:spLocks noChangeArrowheads="1"/>
                </p:cNvSpPr>
                <p:nvPr/>
              </p:nvSpPr>
              <p:spPr bwMode="auto">
                <a:xfrm>
                  <a:off x="2549" y="192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9" name="Oval 20"/>
                <p:cNvSpPr>
                  <a:spLocks noChangeArrowheads="1"/>
                </p:cNvSpPr>
                <p:nvPr/>
              </p:nvSpPr>
              <p:spPr bwMode="auto">
                <a:xfrm>
                  <a:off x="2670" y="1805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0" name="Oval 21"/>
                <p:cNvSpPr>
                  <a:spLocks noChangeArrowheads="1"/>
                </p:cNvSpPr>
                <p:nvPr/>
              </p:nvSpPr>
              <p:spPr bwMode="auto">
                <a:xfrm>
                  <a:off x="2936" y="1951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1" name="Oval 22"/>
                <p:cNvSpPr>
                  <a:spLocks noChangeArrowheads="1"/>
                </p:cNvSpPr>
                <p:nvPr/>
              </p:nvSpPr>
              <p:spPr bwMode="auto">
                <a:xfrm>
                  <a:off x="2766" y="192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2" name="Oval 23"/>
                <p:cNvSpPr>
                  <a:spLocks noChangeArrowheads="1"/>
                </p:cNvSpPr>
                <p:nvPr/>
              </p:nvSpPr>
              <p:spPr bwMode="auto">
                <a:xfrm>
                  <a:off x="2210" y="1491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3" name="Oval 24"/>
                <p:cNvSpPr>
                  <a:spLocks noChangeArrowheads="1"/>
                </p:cNvSpPr>
                <p:nvPr/>
              </p:nvSpPr>
              <p:spPr bwMode="auto">
                <a:xfrm>
                  <a:off x="2428" y="1467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4" name="Oval 25"/>
                <p:cNvSpPr>
                  <a:spLocks noChangeArrowheads="1"/>
                </p:cNvSpPr>
                <p:nvPr/>
              </p:nvSpPr>
              <p:spPr bwMode="auto">
                <a:xfrm>
                  <a:off x="2670" y="163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5" name="Oval 26"/>
                <p:cNvSpPr>
                  <a:spLocks noChangeArrowheads="1"/>
                </p:cNvSpPr>
                <p:nvPr/>
              </p:nvSpPr>
              <p:spPr bwMode="auto">
                <a:xfrm>
                  <a:off x="2065" y="1927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6" name="Oval 27"/>
                <p:cNvSpPr>
                  <a:spLocks noChangeArrowheads="1"/>
                </p:cNvSpPr>
                <p:nvPr/>
              </p:nvSpPr>
              <p:spPr bwMode="auto">
                <a:xfrm>
                  <a:off x="2500" y="1733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7" name="Oval 28"/>
                <p:cNvSpPr>
                  <a:spLocks noChangeArrowheads="1"/>
                </p:cNvSpPr>
                <p:nvPr/>
              </p:nvSpPr>
              <p:spPr bwMode="auto">
                <a:xfrm>
                  <a:off x="2283" y="1781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8" name="Oval 29"/>
                <p:cNvSpPr>
                  <a:spLocks noChangeArrowheads="1"/>
                </p:cNvSpPr>
                <p:nvPr/>
              </p:nvSpPr>
              <p:spPr bwMode="auto">
                <a:xfrm>
                  <a:off x="2331" y="2023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39" name="Oval 30"/>
                <p:cNvSpPr>
                  <a:spLocks noChangeArrowheads="1"/>
                </p:cNvSpPr>
                <p:nvPr/>
              </p:nvSpPr>
              <p:spPr bwMode="auto">
                <a:xfrm>
                  <a:off x="2742" y="207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0" name="Oval 31"/>
                <p:cNvSpPr>
                  <a:spLocks noChangeArrowheads="1"/>
                </p:cNvSpPr>
                <p:nvPr/>
              </p:nvSpPr>
              <p:spPr bwMode="auto">
                <a:xfrm>
                  <a:off x="2960" y="1805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1" name="Oval 32"/>
                <p:cNvSpPr>
                  <a:spLocks noChangeArrowheads="1"/>
                </p:cNvSpPr>
                <p:nvPr/>
              </p:nvSpPr>
              <p:spPr bwMode="auto">
                <a:xfrm>
                  <a:off x="3226" y="185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2" name="Oval 33"/>
                <p:cNvSpPr>
                  <a:spLocks noChangeArrowheads="1"/>
                </p:cNvSpPr>
                <p:nvPr/>
              </p:nvSpPr>
              <p:spPr bwMode="auto">
                <a:xfrm>
                  <a:off x="2936" y="207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3" name="Oval 35"/>
                <p:cNvSpPr>
                  <a:spLocks noChangeArrowheads="1"/>
                </p:cNvSpPr>
                <p:nvPr/>
              </p:nvSpPr>
              <p:spPr bwMode="auto">
                <a:xfrm>
                  <a:off x="2352" y="216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4" name="Oval 37"/>
                <p:cNvSpPr>
                  <a:spLocks noChangeArrowheads="1"/>
                </p:cNvSpPr>
                <p:nvPr/>
              </p:nvSpPr>
              <p:spPr bwMode="auto">
                <a:xfrm>
                  <a:off x="2500" y="161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5" name="Oval 38"/>
                <p:cNvSpPr>
                  <a:spLocks noChangeArrowheads="1"/>
                </p:cNvSpPr>
                <p:nvPr/>
              </p:nvSpPr>
              <p:spPr bwMode="auto">
                <a:xfrm>
                  <a:off x="2879" y="139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6" name="Oval 39"/>
                <p:cNvSpPr>
                  <a:spLocks noChangeArrowheads="1"/>
                </p:cNvSpPr>
                <p:nvPr/>
              </p:nvSpPr>
              <p:spPr bwMode="auto">
                <a:xfrm>
                  <a:off x="3096" y="17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7" name="Oval 40"/>
                <p:cNvSpPr>
                  <a:spLocks noChangeArrowheads="1"/>
                </p:cNvSpPr>
                <p:nvPr/>
              </p:nvSpPr>
              <p:spPr bwMode="auto">
                <a:xfrm>
                  <a:off x="2760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8" name="Oval 41"/>
                <p:cNvSpPr>
                  <a:spLocks noChangeArrowheads="1"/>
                </p:cNvSpPr>
                <p:nvPr/>
              </p:nvSpPr>
              <p:spPr bwMode="auto">
                <a:xfrm>
                  <a:off x="2880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49" name="Oval 42"/>
                <p:cNvSpPr>
                  <a:spLocks noChangeArrowheads="1"/>
                </p:cNvSpPr>
                <p:nvPr/>
              </p:nvSpPr>
              <p:spPr bwMode="auto">
                <a:xfrm>
                  <a:off x="3056" y="196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0" name="Oval 43"/>
                <p:cNvSpPr>
                  <a:spLocks noChangeArrowheads="1"/>
                </p:cNvSpPr>
                <p:nvPr/>
              </p:nvSpPr>
              <p:spPr bwMode="auto">
                <a:xfrm>
                  <a:off x="3066" y="212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1" name="Oval 44"/>
                <p:cNvSpPr>
                  <a:spLocks noChangeArrowheads="1"/>
                </p:cNvSpPr>
                <p:nvPr/>
              </p:nvSpPr>
              <p:spPr bwMode="auto">
                <a:xfrm>
                  <a:off x="2844" y="201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2" name="Oval 45"/>
                <p:cNvSpPr>
                  <a:spLocks noChangeArrowheads="1"/>
                </p:cNvSpPr>
                <p:nvPr/>
              </p:nvSpPr>
              <p:spPr bwMode="auto">
                <a:xfrm>
                  <a:off x="2832" y="220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3" name="Oval 46"/>
                <p:cNvSpPr>
                  <a:spLocks noChangeArrowheads="1"/>
                </p:cNvSpPr>
                <p:nvPr/>
              </p:nvSpPr>
              <p:spPr bwMode="auto">
                <a:xfrm>
                  <a:off x="2622" y="218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4" name="Oval 47"/>
                <p:cNvSpPr>
                  <a:spLocks noChangeArrowheads="1"/>
                </p:cNvSpPr>
                <p:nvPr/>
              </p:nvSpPr>
              <p:spPr bwMode="auto">
                <a:xfrm>
                  <a:off x="3192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5" name="Oval 48"/>
                <p:cNvSpPr>
                  <a:spLocks noChangeArrowheads="1"/>
                </p:cNvSpPr>
                <p:nvPr/>
              </p:nvSpPr>
              <p:spPr bwMode="auto">
                <a:xfrm>
                  <a:off x="3024" y="163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6" name="Oval 49"/>
                <p:cNvSpPr>
                  <a:spLocks noChangeArrowheads="1"/>
                </p:cNvSpPr>
                <p:nvPr/>
              </p:nvSpPr>
              <p:spPr bwMode="auto">
                <a:xfrm>
                  <a:off x="2808" y="158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7" name="Oval 50"/>
                <p:cNvSpPr>
                  <a:spLocks noChangeArrowheads="1"/>
                </p:cNvSpPr>
                <p:nvPr/>
              </p:nvSpPr>
              <p:spPr bwMode="auto">
                <a:xfrm>
                  <a:off x="3192" y="199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8" name="Oval 51"/>
                <p:cNvSpPr>
                  <a:spLocks noChangeArrowheads="1"/>
                </p:cNvSpPr>
                <p:nvPr/>
              </p:nvSpPr>
              <p:spPr bwMode="auto">
                <a:xfrm>
                  <a:off x="2976" y="223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59" name="Oval 52"/>
                <p:cNvSpPr>
                  <a:spLocks noChangeArrowheads="1"/>
                </p:cNvSpPr>
                <p:nvPr/>
              </p:nvSpPr>
              <p:spPr bwMode="auto">
                <a:xfrm>
                  <a:off x="2496" y="208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0" name="Oval 53"/>
                <p:cNvSpPr>
                  <a:spLocks noChangeArrowheads="1"/>
                </p:cNvSpPr>
                <p:nvPr/>
              </p:nvSpPr>
              <p:spPr bwMode="auto">
                <a:xfrm>
                  <a:off x="2688" y="134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1" name="Oval 55"/>
                <p:cNvSpPr>
                  <a:spLocks noChangeArrowheads="1"/>
                </p:cNvSpPr>
                <p:nvPr/>
              </p:nvSpPr>
              <p:spPr bwMode="auto">
                <a:xfrm>
                  <a:off x="2106" y="175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2" name="Oval 56"/>
                <p:cNvSpPr>
                  <a:spLocks noChangeArrowheads="1"/>
                </p:cNvSpPr>
                <p:nvPr/>
              </p:nvSpPr>
              <p:spPr bwMode="auto">
                <a:xfrm>
                  <a:off x="2664" y="189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3" name="Oval 57"/>
                <p:cNvSpPr>
                  <a:spLocks noChangeArrowheads="1"/>
                </p:cNvSpPr>
                <p:nvPr/>
              </p:nvSpPr>
              <p:spPr bwMode="auto">
                <a:xfrm>
                  <a:off x="2478" y="197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4" name="Oval 58"/>
                <p:cNvSpPr>
                  <a:spLocks noChangeArrowheads="1"/>
                </p:cNvSpPr>
                <p:nvPr/>
              </p:nvSpPr>
              <p:spPr bwMode="auto">
                <a:xfrm>
                  <a:off x="2736" y="148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5" name="Oval 60"/>
                <p:cNvSpPr>
                  <a:spLocks noChangeArrowheads="1"/>
                </p:cNvSpPr>
                <p:nvPr/>
              </p:nvSpPr>
              <p:spPr bwMode="auto">
                <a:xfrm>
                  <a:off x="2496" y="132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6" name="Oval 61"/>
                <p:cNvSpPr>
                  <a:spLocks noChangeArrowheads="1"/>
                </p:cNvSpPr>
                <p:nvPr/>
              </p:nvSpPr>
              <p:spPr bwMode="auto">
                <a:xfrm>
                  <a:off x="2596" y="139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7" name="Oval 63"/>
                <p:cNvSpPr>
                  <a:spLocks noChangeArrowheads="1"/>
                </p:cNvSpPr>
                <p:nvPr/>
              </p:nvSpPr>
              <p:spPr bwMode="auto">
                <a:xfrm>
                  <a:off x="2016" y="216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8" name="Oval 64"/>
                <p:cNvSpPr>
                  <a:spLocks noChangeArrowheads="1"/>
                </p:cNvSpPr>
                <p:nvPr/>
              </p:nvSpPr>
              <p:spPr bwMode="auto">
                <a:xfrm>
                  <a:off x="2112" y="228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69" name="Oval 65"/>
                <p:cNvSpPr>
                  <a:spLocks noChangeArrowheads="1"/>
                </p:cNvSpPr>
                <p:nvPr/>
              </p:nvSpPr>
              <p:spPr bwMode="auto">
                <a:xfrm>
                  <a:off x="2208" y="218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0" name="Oval 66"/>
                <p:cNvSpPr>
                  <a:spLocks noChangeArrowheads="1"/>
                </p:cNvSpPr>
                <p:nvPr/>
              </p:nvSpPr>
              <p:spPr bwMode="auto">
                <a:xfrm>
                  <a:off x="2400" y="223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1" name="Oval 67"/>
                <p:cNvSpPr>
                  <a:spLocks noChangeArrowheads="1"/>
                </p:cNvSpPr>
                <p:nvPr/>
              </p:nvSpPr>
              <p:spPr bwMode="auto">
                <a:xfrm>
                  <a:off x="2808" y="129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2" name="Oval 68"/>
                <p:cNvSpPr>
                  <a:spLocks noChangeArrowheads="1"/>
                </p:cNvSpPr>
                <p:nvPr/>
              </p:nvSpPr>
              <p:spPr bwMode="auto">
                <a:xfrm>
                  <a:off x="3162" y="222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3" name="Oval 69"/>
                <p:cNvSpPr>
                  <a:spLocks noChangeArrowheads="1"/>
                </p:cNvSpPr>
                <p:nvPr/>
              </p:nvSpPr>
              <p:spPr bwMode="auto">
                <a:xfrm>
                  <a:off x="3120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4" name="Oval 70"/>
                <p:cNvSpPr>
                  <a:spLocks noChangeArrowheads="1"/>
                </p:cNvSpPr>
                <p:nvPr/>
              </p:nvSpPr>
              <p:spPr bwMode="auto">
                <a:xfrm>
                  <a:off x="3216" y="23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5" name="Oval 71"/>
                <p:cNvSpPr>
                  <a:spLocks noChangeArrowheads="1"/>
                </p:cNvSpPr>
                <p:nvPr/>
              </p:nvSpPr>
              <p:spPr bwMode="auto">
                <a:xfrm>
                  <a:off x="3240" y="211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6" name="Oval 72"/>
                <p:cNvSpPr>
                  <a:spLocks noChangeArrowheads="1"/>
                </p:cNvSpPr>
                <p:nvPr/>
              </p:nvSpPr>
              <p:spPr bwMode="auto">
                <a:xfrm>
                  <a:off x="3024" y="240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7" name="Oval 73"/>
                <p:cNvSpPr>
                  <a:spLocks noChangeArrowheads="1"/>
                </p:cNvSpPr>
                <p:nvPr/>
              </p:nvSpPr>
              <p:spPr bwMode="auto">
                <a:xfrm>
                  <a:off x="2904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8" name="Oval 74"/>
                <p:cNvSpPr>
                  <a:spLocks noChangeArrowheads="1"/>
                </p:cNvSpPr>
                <p:nvPr/>
              </p:nvSpPr>
              <p:spPr bwMode="auto">
                <a:xfrm>
                  <a:off x="2736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79" name="Oval 75"/>
                <p:cNvSpPr>
                  <a:spLocks noChangeArrowheads="1"/>
                </p:cNvSpPr>
                <p:nvPr/>
              </p:nvSpPr>
              <p:spPr bwMode="auto">
                <a:xfrm>
                  <a:off x="2640" y="241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0" name="Oval 76"/>
                <p:cNvSpPr>
                  <a:spLocks noChangeArrowheads="1"/>
                </p:cNvSpPr>
                <p:nvPr/>
              </p:nvSpPr>
              <p:spPr bwMode="auto">
                <a:xfrm>
                  <a:off x="2850" y="240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1" name="Oval 77"/>
                <p:cNvSpPr>
                  <a:spLocks noChangeArrowheads="1"/>
                </p:cNvSpPr>
                <p:nvPr/>
              </p:nvSpPr>
              <p:spPr bwMode="auto">
                <a:xfrm>
                  <a:off x="2496" y="23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2" name="Oval 78"/>
                <p:cNvSpPr>
                  <a:spLocks noChangeArrowheads="1"/>
                </p:cNvSpPr>
                <p:nvPr/>
              </p:nvSpPr>
              <p:spPr bwMode="auto">
                <a:xfrm>
                  <a:off x="2496" y="220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3" name="Oval 79"/>
                <p:cNvSpPr>
                  <a:spLocks noChangeArrowheads="1"/>
                </p:cNvSpPr>
                <p:nvPr/>
              </p:nvSpPr>
              <p:spPr bwMode="auto">
                <a:xfrm>
                  <a:off x="3120" y="134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4" name="Oval 80"/>
                <p:cNvSpPr>
                  <a:spLocks noChangeArrowheads="1"/>
                </p:cNvSpPr>
                <p:nvPr/>
              </p:nvSpPr>
              <p:spPr bwMode="auto">
                <a:xfrm>
                  <a:off x="2784" y="14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5" name="Oval 81"/>
                <p:cNvSpPr>
                  <a:spLocks noChangeArrowheads="1"/>
                </p:cNvSpPr>
                <p:nvPr/>
              </p:nvSpPr>
              <p:spPr bwMode="auto">
                <a:xfrm>
                  <a:off x="3216" y="156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6" name="Oval 83"/>
                <p:cNvSpPr>
                  <a:spLocks noChangeArrowheads="1"/>
                </p:cNvSpPr>
                <p:nvPr/>
              </p:nvSpPr>
              <p:spPr bwMode="auto">
                <a:xfrm>
                  <a:off x="2304" y="230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7" name="Oval 84"/>
                <p:cNvSpPr>
                  <a:spLocks noChangeArrowheads="1"/>
                </p:cNvSpPr>
                <p:nvPr/>
              </p:nvSpPr>
              <p:spPr bwMode="auto">
                <a:xfrm>
                  <a:off x="2376" y="24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8" name="Oval 85"/>
                <p:cNvSpPr>
                  <a:spLocks noChangeArrowheads="1"/>
                </p:cNvSpPr>
                <p:nvPr/>
              </p:nvSpPr>
              <p:spPr bwMode="auto">
                <a:xfrm>
                  <a:off x="2064" y="24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89" name="Oval 86"/>
                <p:cNvSpPr>
                  <a:spLocks noChangeArrowheads="1"/>
                </p:cNvSpPr>
                <p:nvPr/>
              </p:nvSpPr>
              <p:spPr bwMode="auto">
                <a:xfrm>
                  <a:off x="2010" y="201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0" name="Oval 87"/>
                <p:cNvSpPr>
                  <a:spLocks noChangeArrowheads="1"/>
                </p:cNvSpPr>
                <p:nvPr/>
              </p:nvSpPr>
              <p:spPr bwMode="auto">
                <a:xfrm>
                  <a:off x="2472" y="18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1" name="Oval 88"/>
                <p:cNvSpPr>
                  <a:spLocks noChangeArrowheads="1"/>
                </p:cNvSpPr>
                <p:nvPr/>
              </p:nvSpPr>
              <p:spPr bwMode="auto">
                <a:xfrm>
                  <a:off x="2856" y="182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2" name="Oval 91"/>
                <p:cNvSpPr>
                  <a:spLocks noChangeArrowheads="1"/>
                </p:cNvSpPr>
                <p:nvPr/>
              </p:nvSpPr>
              <p:spPr bwMode="auto">
                <a:xfrm>
                  <a:off x="2328" y="134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3" name="Oval 92"/>
                <p:cNvSpPr>
                  <a:spLocks noChangeArrowheads="1"/>
                </p:cNvSpPr>
                <p:nvPr/>
              </p:nvSpPr>
              <p:spPr bwMode="auto">
                <a:xfrm>
                  <a:off x="2064" y="151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4" name="Oval 93"/>
                <p:cNvSpPr>
                  <a:spLocks noChangeArrowheads="1"/>
                </p:cNvSpPr>
                <p:nvPr/>
              </p:nvSpPr>
              <p:spPr bwMode="auto">
                <a:xfrm>
                  <a:off x="2304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5" name="Oval 94"/>
                <p:cNvSpPr>
                  <a:spLocks noChangeArrowheads="1"/>
                </p:cNvSpPr>
                <p:nvPr/>
              </p:nvSpPr>
              <p:spPr bwMode="auto">
                <a:xfrm>
                  <a:off x="2160" y="122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6" name="Oval 95"/>
                <p:cNvSpPr>
                  <a:spLocks noChangeArrowheads="1"/>
                </p:cNvSpPr>
                <p:nvPr/>
              </p:nvSpPr>
              <p:spPr bwMode="auto">
                <a:xfrm>
                  <a:off x="2208" y="133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7" name="Oval 96"/>
                <p:cNvSpPr>
                  <a:spLocks noChangeArrowheads="1"/>
                </p:cNvSpPr>
                <p:nvPr/>
              </p:nvSpPr>
              <p:spPr bwMode="auto">
                <a:xfrm>
                  <a:off x="2016" y="127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8" name="Oval 97"/>
                <p:cNvSpPr>
                  <a:spLocks noChangeArrowheads="1"/>
                </p:cNvSpPr>
                <p:nvPr/>
              </p:nvSpPr>
              <p:spPr bwMode="auto">
                <a:xfrm>
                  <a:off x="2088" y="136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99" name="Oval 98"/>
                <p:cNvSpPr>
                  <a:spLocks noChangeArrowheads="1"/>
                </p:cNvSpPr>
                <p:nvPr/>
              </p:nvSpPr>
              <p:spPr bwMode="auto">
                <a:xfrm>
                  <a:off x="2664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0" name="Oval 99"/>
                <p:cNvSpPr>
                  <a:spLocks noChangeArrowheads="1"/>
                </p:cNvSpPr>
                <p:nvPr/>
              </p:nvSpPr>
              <p:spPr bwMode="auto">
                <a:xfrm>
                  <a:off x="2472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1" name="Oval 100"/>
                <p:cNvSpPr>
                  <a:spLocks noChangeArrowheads="1"/>
                </p:cNvSpPr>
                <p:nvPr/>
              </p:nvSpPr>
              <p:spPr bwMode="auto">
                <a:xfrm>
                  <a:off x="2880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2" name="Oval 101"/>
                <p:cNvSpPr>
                  <a:spLocks noChangeArrowheads="1"/>
                </p:cNvSpPr>
                <p:nvPr/>
              </p:nvSpPr>
              <p:spPr bwMode="auto">
                <a:xfrm>
                  <a:off x="3216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3" name="Oval 102"/>
                <p:cNvSpPr>
                  <a:spLocks noChangeArrowheads="1"/>
                </p:cNvSpPr>
                <p:nvPr/>
              </p:nvSpPr>
              <p:spPr bwMode="auto">
                <a:xfrm>
                  <a:off x="3072" y="117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04" name="Oval 103"/>
                <p:cNvSpPr>
                  <a:spLocks noChangeArrowheads="1"/>
                </p:cNvSpPr>
                <p:nvPr/>
              </p:nvSpPr>
              <p:spPr bwMode="auto">
                <a:xfrm>
                  <a:off x="2976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6" name="Rectangle 209"/>
              <p:cNvSpPr>
                <a:spLocks noChangeArrowheads="1"/>
              </p:cNvSpPr>
              <p:nvPr/>
            </p:nvSpPr>
            <p:spPr bwMode="auto">
              <a:xfrm rot="16200000">
                <a:off x="2690813" y="3929062"/>
                <a:ext cx="152400" cy="18954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" name="Rectangle 9"/>
            <p:cNvSpPr/>
            <p:nvPr/>
          </p:nvSpPr>
          <p:spPr>
            <a:xfrm rot="16200000">
              <a:off x="6942130" y="3842236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Freeform 5"/>
            <p:cNvSpPr>
              <a:spLocks/>
            </p:cNvSpPr>
            <p:nvPr/>
          </p:nvSpPr>
          <p:spPr bwMode="auto">
            <a:xfrm rot="20948446">
              <a:off x="5765816" y="2925740"/>
              <a:ext cx="2473946" cy="2095174"/>
            </a:xfrm>
            <a:custGeom>
              <a:avLst/>
              <a:gdLst>
                <a:gd name="connsiteX0" fmla="*/ 122 w 1007"/>
                <a:gd name="connsiteY0" fmla="*/ 1189 h 1354"/>
                <a:gd name="connsiteX1" fmla="*/ 218 w 1007"/>
                <a:gd name="connsiteY1" fmla="*/ 1045 h 1354"/>
                <a:gd name="connsiteX2" fmla="*/ 74 w 1007"/>
                <a:gd name="connsiteY2" fmla="*/ 805 h 1354"/>
                <a:gd name="connsiteX3" fmla="*/ 266 w 1007"/>
                <a:gd name="connsiteY3" fmla="*/ 469 h 1354"/>
                <a:gd name="connsiteX4" fmla="*/ 650 w 1007"/>
                <a:gd name="connsiteY4" fmla="*/ 277 h 1354"/>
                <a:gd name="connsiteX5" fmla="*/ 903 w 1007"/>
                <a:gd name="connsiteY5" fmla="*/ 150 h 1354"/>
                <a:gd name="connsiteX6" fmla="*/ 877 w 1007"/>
                <a:gd name="connsiteY6" fmla="*/ 1179 h 1354"/>
                <a:gd name="connsiteX7" fmla="*/ 126 w 1007"/>
                <a:gd name="connsiteY7" fmla="*/ 1197 h 1354"/>
                <a:gd name="connsiteX8" fmla="*/ 122 w 1007"/>
                <a:gd name="connsiteY8" fmla="*/ 1189 h 1354"/>
                <a:gd name="connsiteX0" fmla="*/ 122 w 1007"/>
                <a:gd name="connsiteY0" fmla="*/ 1189 h 1354"/>
                <a:gd name="connsiteX1" fmla="*/ 218 w 1007"/>
                <a:gd name="connsiteY1" fmla="*/ 1045 h 1354"/>
                <a:gd name="connsiteX2" fmla="*/ 74 w 1007"/>
                <a:gd name="connsiteY2" fmla="*/ 805 h 1354"/>
                <a:gd name="connsiteX3" fmla="*/ 266 w 1007"/>
                <a:gd name="connsiteY3" fmla="*/ 469 h 1354"/>
                <a:gd name="connsiteX4" fmla="*/ 650 w 1007"/>
                <a:gd name="connsiteY4" fmla="*/ 277 h 1354"/>
                <a:gd name="connsiteX5" fmla="*/ 903 w 1007"/>
                <a:gd name="connsiteY5" fmla="*/ 150 h 1354"/>
                <a:gd name="connsiteX6" fmla="*/ 877 w 1007"/>
                <a:gd name="connsiteY6" fmla="*/ 1179 h 1354"/>
                <a:gd name="connsiteX7" fmla="*/ 126 w 1007"/>
                <a:gd name="connsiteY7" fmla="*/ 1197 h 1354"/>
                <a:gd name="connsiteX8" fmla="*/ 122 w 1007"/>
                <a:gd name="connsiteY8" fmla="*/ 1189 h 1354"/>
                <a:gd name="connsiteX0" fmla="*/ 146 w 1031"/>
                <a:gd name="connsiteY0" fmla="*/ 1189 h 1354"/>
                <a:gd name="connsiteX1" fmla="*/ 8 w 1031"/>
                <a:gd name="connsiteY1" fmla="*/ 1045 h 1354"/>
                <a:gd name="connsiteX2" fmla="*/ 98 w 1031"/>
                <a:gd name="connsiteY2" fmla="*/ 805 h 1354"/>
                <a:gd name="connsiteX3" fmla="*/ 290 w 1031"/>
                <a:gd name="connsiteY3" fmla="*/ 469 h 1354"/>
                <a:gd name="connsiteX4" fmla="*/ 674 w 1031"/>
                <a:gd name="connsiteY4" fmla="*/ 277 h 1354"/>
                <a:gd name="connsiteX5" fmla="*/ 927 w 1031"/>
                <a:gd name="connsiteY5" fmla="*/ 150 h 1354"/>
                <a:gd name="connsiteX6" fmla="*/ 901 w 1031"/>
                <a:gd name="connsiteY6" fmla="*/ 1179 h 1354"/>
                <a:gd name="connsiteX7" fmla="*/ 150 w 1031"/>
                <a:gd name="connsiteY7" fmla="*/ 1197 h 1354"/>
                <a:gd name="connsiteX8" fmla="*/ 146 w 1031"/>
                <a:gd name="connsiteY8" fmla="*/ 1189 h 1354"/>
                <a:gd name="connsiteX0" fmla="*/ 52 w 1030"/>
                <a:gd name="connsiteY0" fmla="*/ 1284 h 1354"/>
                <a:gd name="connsiteX1" fmla="*/ 7 w 1030"/>
                <a:gd name="connsiteY1" fmla="*/ 1045 h 1354"/>
                <a:gd name="connsiteX2" fmla="*/ 97 w 1030"/>
                <a:gd name="connsiteY2" fmla="*/ 805 h 1354"/>
                <a:gd name="connsiteX3" fmla="*/ 289 w 1030"/>
                <a:gd name="connsiteY3" fmla="*/ 469 h 1354"/>
                <a:gd name="connsiteX4" fmla="*/ 673 w 1030"/>
                <a:gd name="connsiteY4" fmla="*/ 277 h 1354"/>
                <a:gd name="connsiteX5" fmla="*/ 926 w 1030"/>
                <a:gd name="connsiteY5" fmla="*/ 150 h 1354"/>
                <a:gd name="connsiteX6" fmla="*/ 900 w 1030"/>
                <a:gd name="connsiteY6" fmla="*/ 1179 h 1354"/>
                <a:gd name="connsiteX7" fmla="*/ 149 w 1030"/>
                <a:gd name="connsiteY7" fmla="*/ 1197 h 1354"/>
                <a:gd name="connsiteX8" fmla="*/ 52 w 1030"/>
                <a:gd name="connsiteY8" fmla="*/ 1284 h 1354"/>
                <a:gd name="connsiteX0" fmla="*/ 66 w 1044"/>
                <a:gd name="connsiteY0" fmla="*/ 1284 h 1354"/>
                <a:gd name="connsiteX1" fmla="*/ 21 w 1044"/>
                <a:gd name="connsiteY1" fmla="*/ 1045 h 1354"/>
                <a:gd name="connsiteX2" fmla="*/ 111 w 1044"/>
                <a:gd name="connsiteY2" fmla="*/ 805 h 1354"/>
                <a:gd name="connsiteX3" fmla="*/ 687 w 1044"/>
                <a:gd name="connsiteY3" fmla="*/ 277 h 1354"/>
                <a:gd name="connsiteX4" fmla="*/ 940 w 1044"/>
                <a:gd name="connsiteY4" fmla="*/ 150 h 1354"/>
                <a:gd name="connsiteX5" fmla="*/ 914 w 1044"/>
                <a:gd name="connsiteY5" fmla="*/ 1179 h 1354"/>
                <a:gd name="connsiteX6" fmla="*/ 163 w 1044"/>
                <a:gd name="connsiteY6" fmla="*/ 1197 h 1354"/>
                <a:gd name="connsiteX7" fmla="*/ 66 w 1044"/>
                <a:gd name="connsiteY7" fmla="*/ 1284 h 1354"/>
                <a:gd name="connsiteX0" fmla="*/ 66 w 1043"/>
                <a:gd name="connsiteY0" fmla="*/ 1427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940 w 1043"/>
                <a:gd name="connsiteY4" fmla="*/ 150 h 1520"/>
                <a:gd name="connsiteX5" fmla="*/ 914 w 1043"/>
                <a:gd name="connsiteY5" fmla="*/ 1322 h 1520"/>
                <a:gd name="connsiteX6" fmla="*/ 163 w 1043"/>
                <a:gd name="connsiteY6" fmla="*/ 1340 h 1520"/>
                <a:gd name="connsiteX7" fmla="*/ 66 w 1043"/>
                <a:gd name="connsiteY7" fmla="*/ 1427 h 1520"/>
                <a:gd name="connsiteX0" fmla="*/ 66 w 1043"/>
                <a:gd name="connsiteY0" fmla="*/ 1427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692 w 1043"/>
                <a:gd name="connsiteY4" fmla="*/ 423 h 1520"/>
                <a:gd name="connsiteX5" fmla="*/ 940 w 1043"/>
                <a:gd name="connsiteY5" fmla="*/ 150 h 1520"/>
                <a:gd name="connsiteX6" fmla="*/ 914 w 1043"/>
                <a:gd name="connsiteY6" fmla="*/ 1322 h 1520"/>
                <a:gd name="connsiteX7" fmla="*/ 163 w 1043"/>
                <a:gd name="connsiteY7" fmla="*/ 1340 h 1520"/>
                <a:gd name="connsiteX8" fmla="*/ 66 w 1043"/>
                <a:gd name="connsiteY8" fmla="*/ 1427 h 1520"/>
                <a:gd name="connsiteX0" fmla="*/ 163 w 1043"/>
                <a:gd name="connsiteY0" fmla="*/ 1340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692 w 1043"/>
                <a:gd name="connsiteY4" fmla="*/ 423 h 1520"/>
                <a:gd name="connsiteX5" fmla="*/ 940 w 1043"/>
                <a:gd name="connsiteY5" fmla="*/ 150 h 1520"/>
                <a:gd name="connsiteX6" fmla="*/ 914 w 1043"/>
                <a:gd name="connsiteY6" fmla="*/ 1322 h 1520"/>
                <a:gd name="connsiteX7" fmla="*/ 163 w 1043"/>
                <a:gd name="connsiteY7" fmla="*/ 1340 h 1520"/>
                <a:gd name="connsiteX0" fmla="*/ 385 w 1265"/>
                <a:gd name="connsiteY0" fmla="*/ 1340 h 1520"/>
                <a:gd name="connsiteX1" fmla="*/ 9 w 1265"/>
                <a:gd name="connsiteY1" fmla="*/ 1331 h 1520"/>
                <a:gd name="connsiteX2" fmla="*/ 333 w 1265"/>
                <a:gd name="connsiteY2" fmla="*/ 948 h 1520"/>
                <a:gd name="connsiteX3" fmla="*/ 909 w 1265"/>
                <a:gd name="connsiteY3" fmla="*/ 420 h 1520"/>
                <a:gd name="connsiteX4" fmla="*/ 914 w 1265"/>
                <a:gd name="connsiteY4" fmla="*/ 423 h 1520"/>
                <a:gd name="connsiteX5" fmla="*/ 1162 w 1265"/>
                <a:gd name="connsiteY5" fmla="*/ 150 h 1520"/>
                <a:gd name="connsiteX6" fmla="*/ 1136 w 1265"/>
                <a:gd name="connsiteY6" fmla="*/ 1322 h 1520"/>
                <a:gd name="connsiteX7" fmla="*/ 385 w 1265"/>
                <a:gd name="connsiteY7" fmla="*/ 1340 h 1520"/>
                <a:gd name="connsiteX0" fmla="*/ 385 w 1265"/>
                <a:gd name="connsiteY0" fmla="*/ 1340 h 1520"/>
                <a:gd name="connsiteX1" fmla="*/ 9 w 1265"/>
                <a:gd name="connsiteY1" fmla="*/ 1331 h 1520"/>
                <a:gd name="connsiteX2" fmla="*/ 333 w 1265"/>
                <a:gd name="connsiteY2" fmla="*/ 948 h 1520"/>
                <a:gd name="connsiteX3" fmla="*/ 909 w 1265"/>
                <a:gd name="connsiteY3" fmla="*/ 420 h 1520"/>
                <a:gd name="connsiteX4" fmla="*/ 1162 w 1265"/>
                <a:gd name="connsiteY4" fmla="*/ 150 h 1520"/>
                <a:gd name="connsiteX5" fmla="*/ 1136 w 1265"/>
                <a:gd name="connsiteY5" fmla="*/ 1322 h 1520"/>
                <a:gd name="connsiteX6" fmla="*/ 385 w 1265"/>
                <a:gd name="connsiteY6" fmla="*/ 1340 h 1520"/>
                <a:gd name="connsiteX0" fmla="*/ 385 w 1265"/>
                <a:gd name="connsiteY0" fmla="*/ 1190 h 1370"/>
                <a:gd name="connsiteX1" fmla="*/ 9 w 1265"/>
                <a:gd name="connsiteY1" fmla="*/ 1181 h 1370"/>
                <a:gd name="connsiteX2" fmla="*/ 333 w 1265"/>
                <a:gd name="connsiteY2" fmla="*/ 798 h 1370"/>
                <a:gd name="connsiteX3" fmla="*/ 909 w 1265"/>
                <a:gd name="connsiteY3" fmla="*/ 270 h 1370"/>
                <a:gd name="connsiteX4" fmla="*/ 1162 w 1265"/>
                <a:gd name="connsiteY4" fmla="*/ 0 h 1370"/>
                <a:gd name="connsiteX5" fmla="*/ 1136 w 1265"/>
                <a:gd name="connsiteY5" fmla="*/ 1172 h 1370"/>
                <a:gd name="connsiteX6" fmla="*/ 385 w 1265"/>
                <a:gd name="connsiteY6" fmla="*/ 1190 h 1370"/>
                <a:gd name="connsiteX0" fmla="*/ 385 w 1266"/>
                <a:gd name="connsiteY0" fmla="*/ 1333 h 1394"/>
                <a:gd name="connsiteX1" fmla="*/ 9 w 1266"/>
                <a:gd name="connsiteY1" fmla="*/ 1181 h 1394"/>
                <a:gd name="connsiteX2" fmla="*/ 333 w 1266"/>
                <a:gd name="connsiteY2" fmla="*/ 798 h 1394"/>
                <a:gd name="connsiteX3" fmla="*/ 909 w 1266"/>
                <a:gd name="connsiteY3" fmla="*/ 270 h 1394"/>
                <a:gd name="connsiteX4" fmla="*/ 1162 w 1266"/>
                <a:gd name="connsiteY4" fmla="*/ 0 h 1394"/>
                <a:gd name="connsiteX5" fmla="*/ 1136 w 1266"/>
                <a:gd name="connsiteY5" fmla="*/ 1172 h 1394"/>
                <a:gd name="connsiteX6" fmla="*/ 385 w 1266"/>
                <a:gd name="connsiteY6" fmla="*/ 1333 h 1394"/>
                <a:gd name="connsiteX0" fmla="*/ 385 w 1334"/>
                <a:gd name="connsiteY0" fmla="*/ 1333 h 1368"/>
                <a:gd name="connsiteX1" fmla="*/ 9 w 1334"/>
                <a:gd name="connsiteY1" fmla="*/ 1181 h 1368"/>
                <a:gd name="connsiteX2" fmla="*/ 333 w 1334"/>
                <a:gd name="connsiteY2" fmla="*/ 798 h 1368"/>
                <a:gd name="connsiteX3" fmla="*/ 909 w 1334"/>
                <a:gd name="connsiteY3" fmla="*/ 270 h 1368"/>
                <a:gd name="connsiteX4" fmla="*/ 1162 w 1334"/>
                <a:gd name="connsiteY4" fmla="*/ 0 h 1368"/>
                <a:gd name="connsiteX5" fmla="*/ 1136 w 1334"/>
                <a:gd name="connsiteY5" fmla="*/ 1172 h 1368"/>
                <a:gd name="connsiteX6" fmla="*/ 1209 w 1334"/>
                <a:gd name="connsiteY6" fmla="*/ 1274 h 1368"/>
                <a:gd name="connsiteX7" fmla="*/ 385 w 1334"/>
                <a:gd name="connsiteY7" fmla="*/ 1333 h 1368"/>
                <a:gd name="connsiteX0" fmla="*/ 385 w 1342"/>
                <a:gd name="connsiteY0" fmla="*/ 1333 h 1368"/>
                <a:gd name="connsiteX1" fmla="*/ 9 w 1342"/>
                <a:gd name="connsiteY1" fmla="*/ 1181 h 1368"/>
                <a:gd name="connsiteX2" fmla="*/ 333 w 1342"/>
                <a:gd name="connsiteY2" fmla="*/ 798 h 1368"/>
                <a:gd name="connsiteX3" fmla="*/ 909 w 1342"/>
                <a:gd name="connsiteY3" fmla="*/ 270 h 1368"/>
                <a:gd name="connsiteX4" fmla="*/ 1162 w 1342"/>
                <a:gd name="connsiteY4" fmla="*/ 0 h 1368"/>
                <a:gd name="connsiteX5" fmla="*/ 1183 w 1342"/>
                <a:gd name="connsiteY5" fmla="*/ 1172 h 1368"/>
                <a:gd name="connsiteX6" fmla="*/ 1209 w 1342"/>
                <a:gd name="connsiteY6" fmla="*/ 1274 h 1368"/>
                <a:gd name="connsiteX7" fmla="*/ 385 w 1342"/>
                <a:gd name="connsiteY7" fmla="*/ 1333 h 1368"/>
                <a:gd name="connsiteX0" fmla="*/ 376 w 1333"/>
                <a:gd name="connsiteY0" fmla="*/ 1333 h 1368"/>
                <a:gd name="connsiteX1" fmla="*/ 0 w 1333"/>
                <a:gd name="connsiteY1" fmla="*/ 1181 h 1368"/>
                <a:gd name="connsiteX2" fmla="*/ 324 w 1333"/>
                <a:gd name="connsiteY2" fmla="*/ 798 h 1368"/>
                <a:gd name="connsiteX3" fmla="*/ 900 w 1333"/>
                <a:gd name="connsiteY3" fmla="*/ 270 h 1368"/>
                <a:gd name="connsiteX4" fmla="*/ 1153 w 1333"/>
                <a:gd name="connsiteY4" fmla="*/ 0 h 1368"/>
                <a:gd name="connsiteX5" fmla="*/ 1174 w 1333"/>
                <a:gd name="connsiteY5" fmla="*/ 1172 h 1368"/>
                <a:gd name="connsiteX6" fmla="*/ 1200 w 1333"/>
                <a:gd name="connsiteY6" fmla="*/ 1274 h 1368"/>
                <a:gd name="connsiteX7" fmla="*/ 376 w 1333"/>
                <a:gd name="connsiteY7" fmla="*/ 1333 h 1368"/>
                <a:gd name="connsiteX0" fmla="*/ 385 w 1342"/>
                <a:gd name="connsiteY0" fmla="*/ 1333 h 1368"/>
                <a:gd name="connsiteX1" fmla="*/ 9 w 1342"/>
                <a:gd name="connsiteY1" fmla="*/ 1181 h 1368"/>
                <a:gd name="connsiteX2" fmla="*/ 333 w 1342"/>
                <a:gd name="connsiteY2" fmla="*/ 798 h 1368"/>
                <a:gd name="connsiteX3" fmla="*/ 909 w 1342"/>
                <a:gd name="connsiteY3" fmla="*/ 270 h 1368"/>
                <a:gd name="connsiteX4" fmla="*/ 1162 w 1342"/>
                <a:gd name="connsiteY4" fmla="*/ 0 h 1368"/>
                <a:gd name="connsiteX5" fmla="*/ 1183 w 1342"/>
                <a:gd name="connsiteY5" fmla="*/ 1172 h 1368"/>
                <a:gd name="connsiteX6" fmla="*/ 1209 w 1342"/>
                <a:gd name="connsiteY6" fmla="*/ 1274 h 1368"/>
                <a:gd name="connsiteX7" fmla="*/ 385 w 1342"/>
                <a:gd name="connsiteY7" fmla="*/ 1333 h 1368"/>
                <a:gd name="connsiteX0" fmla="*/ 385 w 1342"/>
                <a:gd name="connsiteY0" fmla="*/ 1344 h 1379"/>
                <a:gd name="connsiteX1" fmla="*/ 9 w 1342"/>
                <a:gd name="connsiteY1" fmla="*/ 1192 h 1379"/>
                <a:gd name="connsiteX2" fmla="*/ 333 w 1342"/>
                <a:gd name="connsiteY2" fmla="*/ 809 h 1379"/>
                <a:gd name="connsiteX3" fmla="*/ 909 w 1342"/>
                <a:gd name="connsiteY3" fmla="*/ 281 h 1379"/>
                <a:gd name="connsiteX4" fmla="*/ 1162 w 1342"/>
                <a:gd name="connsiteY4" fmla="*/ 11 h 1379"/>
                <a:gd name="connsiteX5" fmla="*/ 1204 w 1342"/>
                <a:gd name="connsiteY5" fmla="*/ 214 h 1379"/>
                <a:gd name="connsiteX6" fmla="*/ 1183 w 1342"/>
                <a:gd name="connsiteY6" fmla="*/ 1183 h 1379"/>
                <a:gd name="connsiteX7" fmla="*/ 1209 w 1342"/>
                <a:gd name="connsiteY7" fmla="*/ 1285 h 1379"/>
                <a:gd name="connsiteX8" fmla="*/ 385 w 1342"/>
                <a:gd name="connsiteY8" fmla="*/ 1344 h 1379"/>
                <a:gd name="connsiteX0" fmla="*/ 385 w 1356"/>
                <a:gd name="connsiteY0" fmla="*/ 1416 h 1451"/>
                <a:gd name="connsiteX1" fmla="*/ 9 w 1356"/>
                <a:gd name="connsiteY1" fmla="*/ 1264 h 1451"/>
                <a:gd name="connsiteX2" fmla="*/ 333 w 1356"/>
                <a:gd name="connsiteY2" fmla="*/ 881 h 1451"/>
                <a:gd name="connsiteX3" fmla="*/ 909 w 1356"/>
                <a:gd name="connsiteY3" fmla="*/ 353 h 1451"/>
                <a:gd name="connsiteX4" fmla="*/ 1162 w 1356"/>
                <a:gd name="connsiteY4" fmla="*/ 83 h 1451"/>
                <a:gd name="connsiteX5" fmla="*/ 1204 w 1356"/>
                <a:gd name="connsiteY5" fmla="*/ 286 h 1451"/>
                <a:gd name="connsiteX6" fmla="*/ 1353 w 1356"/>
                <a:gd name="connsiteY6" fmla="*/ 161 h 1451"/>
                <a:gd name="connsiteX7" fmla="*/ 1183 w 1356"/>
                <a:gd name="connsiteY7" fmla="*/ 1255 h 1451"/>
                <a:gd name="connsiteX8" fmla="*/ 1209 w 1356"/>
                <a:gd name="connsiteY8" fmla="*/ 1357 h 1451"/>
                <a:gd name="connsiteX9" fmla="*/ 385 w 1356"/>
                <a:gd name="connsiteY9" fmla="*/ 1416 h 1451"/>
                <a:gd name="connsiteX0" fmla="*/ 385 w 1353"/>
                <a:gd name="connsiteY0" fmla="*/ 1450 h 1485"/>
                <a:gd name="connsiteX1" fmla="*/ 9 w 1353"/>
                <a:gd name="connsiteY1" fmla="*/ 1298 h 1485"/>
                <a:gd name="connsiteX2" fmla="*/ 333 w 1353"/>
                <a:gd name="connsiteY2" fmla="*/ 915 h 1485"/>
                <a:gd name="connsiteX3" fmla="*/ 909 w 1353"/>
                <a:gd name="connsiteY3" fmla="*/ 387 h 1485"/>
                <a:gd name="connsiteX4" fmla="*/ 1162 w 1353"/>
                <a:gd name="connsiteY4" fmla="*/ 117 h 1485"/>
                <a:gd name="connsiteX5" fmla="*/ 1353 w 1353"/>
                <a:gd name="connsiteY5" fmla="*/ 195 h 1485"/>
                <a:gd name="connsiteX6" fmla="*/ 1183 w 1353"/>
                <a:gd name="connsiteY6" fmla="*/ 1289 h 1485"/>
                <a:gd name="connsiteX7" fmla="*/ 1209 w 1353"/>
                <a:gd name="connsiteY7" fmla="*/ 1391 h 1485"/>
                <a:gd name="connsiteX8" fmla="*/ 385 w 1353"/>
                <a:gd name="connsiteY8" fmla="*/ 1450 h 1485"/>
                <a:gd name="connsiteX0" fmla="*/ 385 w 1370"/>
                <a:gd name="connsiteY0" fmla="*/ 1450 h 1451"/>
                <a:gd name="connsiteX1" fmla="*/ 9 w 1370"/>
                <a:gd name="connsiteY1" fmla="*/ 1298 h 1451"/>
                <a:gd name="connsiteX2" fmla="*/ 333 w 1370"/>
                <a:gd name="connsiteY2" fmla="*/ 915 h 1451"/>
                <a:gd name="connsiteX3" fmla="*/ 909 w 1370"/>
                <a:gd name="connsiteY3" fmla="*/ 387 h 1451"/>
                <a:gd name="connsiteX4" fmla="*/ 1162 w 1370"/>
                <a:gd name="connsiteY4" fmla="*/ 117 h 1451"/>
                <a:gd name="connsiteX5" fmla="*/ 1353 w 1370"/>
                <a:gd name="connsiteY5" fmla="*/ 195 h 1451"/>
                <a:gd name="connsiteX6" fmla="*/ 1209 w 1370"/>
                <a:gd name="connsiteY6" fmla="*/ 1391 h 1451"/>
                <a:gd name="connsiteX7" fmla="*/ 385 w 1370"/>
                <a:gd name="connsiteY7" fmla="*/ 1450 h 1451"/>
                <a:gd name="connsiteX0" fmla="*/ 385 w 1370"/>
                <a:gd name="connsiteY0" fmla="*/ 1450 h 1591"/>
                <a:gd name="connsiteX1" fmla="*/ 9 w 1370"/>
                <a:gd name="connsiteY1" fmla="*/ 1298 h 1591"/>
                <a:gd name="connsiteX2" fmla="*/ 333 w 1370"/>
                <a:gd name="connsiteY2" fmla="*/ 915 h 1591"/>
                <a:gd name="connsiteX3" fmla="*/ 909 w 1370"/>
                <a:gd name="connsiteY3" fmla="*/ 387 h 1591"/>
                <a:gd name="connsiteX4" fmla="*/ 1162 w 1370"/>
                <a:gd name="connsiteY4" fmla="*/ 117 h 1591"/>
                <a:gd name="connsiteX5" fmla="*/ 1353 w 1370"/>
                <a:gd name="connsiteY5" fmla="*/ 195 h 1591"/>
                <a:gd name="connsiteX6" fmla="*/ 1209 w 1370"/>
                <a:gd name="connsiteY6" fmla="*/ 1391 h 1591"/>
                <a:gd name="connsiteX7" fmla="*/ 1059 w 1370"/>
                <a:gd name="connsiteY7" fmla="*/ 1502 h 1591"/>
                <a:gd name="connsiteX8" fmla="*/ 385 w 1370"/>
                <a:gd name="connsiteY8" fmla="*/ 1450 h 1591"/>
                <a:gd name="connsiteX0" fmla="*/ 1059 w 1370"/>
                <a:gd name="connsiteY0" fmla="*/ 1502 h 1591"/>
                <a:gd name="connsiteX1" fmla="*/ 9 w 1370"/>
                <a:gd name="connsiteY1" fmla="*/ 1298 h 1591"/>
                <a:gd name="connsiteX2" fmla="*/ 333 w 1370"/>
                <a:gd name="connsiteY2" fmla="*/ 915 h 1591"/>
                <a:gd name="connsiteX3" fmla="*/ 909 w 1370"/>
                <a:gd name="connsiteY3" fmla="*/ 387 h 1591"/>
                <a:gd name="connsiteX4" fmla="*/ 1162 w 1370"/>
                <a:gd name="connsiteY4" fmla="*/ 117 h 1591"/>
                <a:gd name="connsiteX5" fmla="*/ 1353 w 1370"/>
                <a:gd name="connsiteY5" fmla="*/ 195 h 1591"/>
                <a:gd name="connsiteX6" fmla="*/ 1209 w 1370"/>
                <a:gd name="connsiteY6" fmla="*/ 1391 h 1591"/>
                <a:gd name="connsiteX7" fmla="*/ 1059 w 1370"/>
                <a:gd name="connsiteY7" fmla="*/ 1502 h 1591"/>
                <a:gd name="connsiteX0" fmla="*/ 1059 w 1353"/>
                <a:gd name="connsiteY0" fmla="*/ 1502 h 1502"/>
                <a:gd name="connsiteX1" fmla="*/ 9 w 1353"/>
                <a:gd name="connsiteY1" fmla="*/ 1298 h 1502"/>
                <a:gd name="connsiteX2" fmla="*/ 333 w 1353"/>
                <a:gd name="connsiteY2" fmla="*/ 915 h 1502"/>
                <a:gd name="connsiteX3" fmla="*/ 909 w 1353"/>
                <a:gd name="connsiteY3" fmla="*/ 387 h 1502"/>
                <a:gd name="connsiteX4" fmla="*/ 1162 w 1353"/>
                <a:gd name="connsiteY4" fmla="*/ 117 h 1502"/>
                <a:gd name="connsiteX5" fmla="*/ 1353 w 1353"/>
                <a:gd name="connsiteY5" fmla="*/ 195 h 1502"/>
                <a:gd name="connsiteX6" fmla="*/ 1059 w 1353"/>
                <a:gd name="connsiteY6" fmla="*/ 1502 h 1502"/>
                <a:gd name="connsiteX0" fmla="*/ 1059 w 1367"/>
                <a:gd name="connsiteY0" fmla="*/ 1501 h 1501"/>
                <a:gd name="connsiteX1" fmla="*/ 9 w 1367"/>
                <a:gd name="connsiteY1" fmla="*/ 1297 h 1501"/>
                <a:gd name="connsiteX2" fmla="*/ 333 w 1367"/>
                <a:gd name="connsiteY2" fmla="*/ 914 h 1501"/>
                <a:gd name="connsiteX3" fmla="*/ 909 w 1367"/>
                <a:gd name="connsiteY3" fmla="*/ 386 h 1501"/>
                <a:gd name="connsiteX4" fmla="*/ 1162 w 1367"/>
                <a:gd name="connsiteY4" fmla="*/ 116 h 1501"/>
                <a:gd name="connsiteX5" fmla="*/ 1353 w 1367"/>
                <a:gd name="connsiteY5" fmla="*/ 194 h 1501"/>
                <a:gd name="connsiteX6" fmla="*/ 1059 w 1367"/>
                <a:gd name="connsiteY6" fmla="*/ 1501 h 1501"/>
                <a:gd name="connsiteX0" fmla="*/ 1353 w 1353"/>
                <a:gd name="connsiteY0" fmla="*/ 21 h 1328"/>
                <a:gd name="connsiteX1" fmla="*/ 1059 w 1353"/>
                <a:gd name="connsiteY1" fmla="*/ 1328 h 1328"/>
                <a:gd name="connsiteX2" fmla="*/ 9 w 1353"/>
                <a:gd name="connsiteY2" fmla="*/ 1124 h 1328"/>
                <a:gd name="connsiteX3" fmla="*/ 333 w 1353"/>
                <a:gd name="connsiteY3" fmla="*/ 741 h 1328"/>
                <a:gd name="connsiteX4" fmla="*/ 909 w 1353"/>
                <a:gd name="connsiteY4" fmla="*/ 213 h 1328"/>
                <a:gd name="connsiteX5" fmla="*/ 1218 w 1353"/>
                <a:gd name="connsiteY5" fmla="*/ 0 h 1328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909 w 1353"/>
                <a:gd name="connsiteY4" fmla="*/ 192 h 1307"/>
                <a:gd name="connsiteX5" fmla="*/ 1232 w 1353"/>
                <a:gd name="connsiteY5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909 w 1353"/>
                <a:gd name="connsiteY4" fmla="*/ 192 h 1307"/>
                <a:gd name="connsiteX5" fmla="*/ 1077 w 1353"/>
                <a:gd name="connsiteY5" fmla="*/ 113 h 1307"/>
                <a:gd name="connsiteX6" fmla="*/ 1232 w 1353"/>
                <a:gd name="connsiteY6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909 w 1353"/>
                <a:gd name="connsiteY4" fmla="*/ 192 h 1307"/>
                <a:gd name="connsiteX5" fmla="*/ 1086 w 1353"/>
                <a:gd name="connsiteY5" fmla="*/ 357 h 1307"/>
                <a:gd name="connsiteX6" fmla="*/ 1077 w 1353"/>
                <a:gd name="connsiteY6" fmla="*/ 113 h 1307"/>
                <a:gd name="connsiteX7" fmla="*/ 1232 w 1353"/>
                <a:gd name="connsiteY7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909 w 1353"/>
                <a:gd name="connsiteY4" fmla="*/ 192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77 w 1353"/>
                <a:gd name="connsiteY7" fmla="*/ 113 h 1307"/>
                <a:gd name="connsiteX8" fmla="*/ 1232 w 1353"/>
                <a:gd name="connsiteY8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77 w 1353"/>
                <a:gd name="connsiteY7" fmla="*/ 113 h 1307"/>
                <a:gd name="connsiteX8" fmla="*/ 1232 w 1353"/>
                <a:gd name="connsiteY8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85 w 1353"/>
                <a:gd name="connsiteY7" fmla="*/ 206 h 1307"/>
                <a:gd name="connsiteX8" fmla="*/ 1077 w 1353"/>
                <a:gd name="connsiteY8" fmla="*/ 113 h 1307"/>
                <a:gd name="connsiteX9" fmla="*/ 1232 w 1353"/>
                <a:gd name="connsiteY9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85 w 1353"/>
                <a:gd name="connsiteY7" fmla="*/ 206 h 1307"/>
                <a:gd name="connsiteX8" fmla="*/ 1128 w 1353"/>
                <a:gd name="connsiteY8" fmla="*/ 134 h 1307"/>
                <a:gd name="connsiteX9" fmla="*/ 1232 w 1353"/>
                <a:gd name="connsiteY9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85 w 1353"/>
                <a:gd name="connsiteY7" fmla="*/ 206 h 1307"/>
                <a:gd name="connsiteX8" fmla="*/ 1128 w 1353"/>
                <a:gd name="connsiteY8" fmla="*/ 134 h 1307"/>
                <a:gd name="connsiteX9" fmla="*/ 1112 w 1353"/>
                <a:gd name="connsiteY9" fmla="*/ 82 h 1307"/>
                <a:gd name="connsiteX10" fmla="*/ 1232 w 1353"/>
                <a:gd name="connsiteY10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949 w 1353"/>
                <a:gd name="connsiteY5" fmla="*/ 365 h 1307"/>
                <a:gd name="connsiteX6" fmla="*/ 1086 w 1353"/>
                <a:gd name="connsiteY6" fmla="*/ 357 h 1307"/>
                <a:gd name="connsiteX7" fmla="*/ 1085 w 1353"/>
                <a:gd name="connsiteY7" fmla="*/ 206 h 1307"/>
                <a:gd name="connsiteX8" fmla="*/ 1128 w 1353"/>
                <a:gd name="connsiteY8" fmla="*/ 134 h 1307"/>
                <a:gd name="connsiteX9" fmla="*/ 1092 w 1353"/>
                <a:gd name="connsiteY9" fmla="*/ 132 h 1307"/>
                <a:gd name="connsiteX10" fmla="*/ 1112 w 1353"/>
                <a:gd name="connsiteY10" fmla="*/ 82 h 1307"/>
                <a:gd name="connsiteX11" fmla="*/ 1232 w 1353"/>
                <a:gd name="connsiteY11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841 w 1353"/>
                <a:gd name="connsiteY5" fmla="*/ 238 h 1307"/>
                <a:gd name="connsiteX6" fmla="*/ 949 w 1353"/>
                <a:gd name="connsiteY6" fmla="*/ 365 h 1307"/>
                <a:gd name="connsiteX7" fmla="*/ 1086 w 1353"/>
                <a:gd name="connsiteY7" fmla="*/ 357 h 1307"/>
                <a:gd name="connsiteX8" fmla="*/ 1085 w 1353"/>
                <a:gd name="connsiteY8" fmla="*/ 206 h 1307"/>
                <a:gd name="connsiteX9" fmla="*/ 1128 w 1353"/>
                <a:gd name="connsiteY9" fmla="*/ 134 h 1307"/>
                <a:gd name="connsiteX10" fmla="*/ 1092 w 1353"/>
                <a:gd name="connsiteY10" fmla="*/ 132 h 1307"/>
                <a:gd name="connsiteX11" fmla="*/ 1112 w 1353"/>
                <a:gd name="connsiteY11" fmla="*/ 82 h 1307"/>
                <a:gd name="connsiteX12" fmla="*/ 1232 w 1353"/>
                <a:gd name="connsiteY12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841 w 1353"/>
                <a:gd name="connsiteY5" fmla="*/ 238 h 1307"/>
                <a:gd name="connsiteX6" fmla="*/ 949 w 1353"/>
                <a:gd name="connsiteY6" fmla="*/ 365 h 1307"/>
                <a:gd name="connsiteX7" fmla="*/ 1086 w 1353"/>
                <a:gd name="connsiteY7" fmla="*/ 357 h 1307"/>
                <a:gd name="connsiteX8" fmla="*/ 1085 w 1353"/>
                <a:gd name="connsiteY8" fmla="*/ 206 h 1307"/>
                <a:gd name="connsiteX9" fmla="*/ 1128 w 1353"/>
                <a:gd name="connsiteY9" fmla="*/ 134 h 1307"/>
                <a:gd name="connsiteX10" fmla="*/ 1092 w 1353"/>
                <a:gd name="connsiteY10" fmla="*/ 132 h 1307"/>
                <a:gd name="connsiteX11" fmla="*/ 1112 w 1353"/>
                <a:gd name="connsiteY11" fmla="*/ 82 h 1307"/>
                <a:gd name="connsiteX12" fmla="*/ 1232 w 1353"/>
                <a:gd name="connsiteY12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764 w 1353"/>
                <a:gd name="connsiteY5" fmla="*/ 122 h 1307"/>
                <a:gd name="connsiteX6" fmla="*/ 841 w 1353"/>
                <a:gd name="connsiteY6" fmla="*/ 238 h 1307"/>
                <a:gd name="connsiteX7" fmla="*/ 949 w 1353"/>
                <a:gd name="connsiteY7" fmla="*/ 365 h 1307"/>
                <a:gd name="connsiteX8" fmla="*/ 1086 w 1353"/>
                <a:gd name="connsiteY8" fmla="*/ 357 h 1307"/>
                <a:gd name="connsiteX9" fmla="*/ 1085 w 1353"/>
                <a:gd name="connsiteY9" fmla="*/ 206 h 1307"/>
                <a:gd name="connsiteX10" fmla="*/ 1128 w 1353"/>
                <a:gd name="connsiteY10" fmla="*/ 134 h 1307"/>
                <a:gd name="connsiteX11" fmla="*/ 1092 w 1353"/>
                <a:gd name="connsiteY11" fmla="*/ 132 h 1307"/>
                <a:gd name="connsiteX12" fmla="*/ 1112 w 1353"/>
                <a:gd name="connsiteY12" fmla="*/ 82 h 1307"/>
                <a:gd name="connsiteX13" fmla="*/ 1232 w 1353"/>
                <a:gd name="connsiteY13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04 w 1353"/>
                <a:gd name="connsiteY4" fmla="*/ 304 h 1307"/>
                <a:gd name="connsiteX5" fmla="*/ 799 w 1353"/>
                <a:gd name="connsiteY5" fmla="*/ 270 h 1307"/>
                <a:gd name="connsiteX6" fmla="*/ 764 w 1353"/>
                <a:gd name="connsiteY6" fmla="*/ 122 h 1307"/>
                <a:gd name="connsiteX7" fmla="*/ 841 w 1353"/>
                <a:gd name="connsiteY7" fmla="*/ 238 h 1307"/>
                <a:gd name="connsiteX8" fmla="*/ 949 w 1353"/>
                <a:gd name="connsiteY8" fmla="*/ 365 h 1307"/>
                <a:gd name="connsiteX9" fmla="*/ 1086 w 1353"/>
                <a:gd name="connsiteY9" fmla="*/ 357 h 1307"/>
                <a:gd name="connsiteX10" fmla="*/ 1085 w 1353"/>
                <a:gd name="connsiteY10" fmla="*/ 206 h 1307"/>
                <a:gd name="connsiteX11" fmla="*/ 1128 w 1353"/>
                <a:gd name="connsiteY11" fmla="*/ 134 h 1307"/>
                <a:gd name="connsiteX12" fmla="*/ 1092 w 1353"/>
                <a:gd name="connsiteY12" fmla="*/ 132 h 1307"/>
                <a:gd name="connsiteX13" fmla="*/ 1112 w 1353"/>
                <a:gd name="connsiteY13" fmla="*/ 82 h 1307"/>
                <a:gd name="connsiteX14" fmla="*/ 1232 w 1353"/>
                <a:gd name="connsiteY14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861 w 1353"/>
                <a:gd name="connsiteY5" fmla="*/ 539 h 1307"/>
                <a:gd name="connsiteX6" fmla="*/ 678 w 1353"/>
                <a:gd name="connsiteY6" fmla="*/ 414 h 1307"/>
                <a:gd name="connsiteX7" fmla="*/ 704 w 1353"/>
                <a:gd name="connsiteY7" fmla="*/ 304 h 1307"/>
                <a:gd name="connsiteX8" fmla="*/ 799 w 1353"/>
                <a:gd name="connsiteY8" fmla="*/ 270 h 1307"/>
                <a:gd name="connsiteX9" fmla="*/ 764 w 1353"/>
                <a:gd name="connsiteY9" fmla="*/ 122 h 1307"/>
                <a:gd name="connsiteX10" fmla="*/ 841 w 1353"/>
                <a:gd name="connsiteY10" fmla="*/ 238 h 1307"/>
                <a:gd name="connsiteX11" fmla="*/ 949 w 1353"/>
                <a:gd name="connsiteY11" fmla="*/ 365 h 1307"/>
                <a:gd name="connsiteX12" fmla="*/ 1086 w 1353"/>
                <a:gd name="connsiteY12" fmla="*/ 357 h 1307"/>
                <a:gd name="connsiteX13" fmla="*/ 1085 w 1353"/>
                <a:gd name="connsiteY13" fmla="*/ 206 h 1307"/>
                <a:gd name="connsiteX14" fmla="*/ 1128 w 1353"/>
                <a:gd name="connsiteY14" fmla="*/ 134 h 1307"/>
                <a:gd name="connsiteX15" fmla="*/ 1092 w 1353"/>
                <a:gd name="connsiteY15" fmla="*/ 132 h 1307"/>
                <a:gd name="connsiteX16" fmla="*/ 1112 w 1353"/>
                <a:gd name="connsiteY16" fmla="*/ 82 h 1307"/>
                <a:gd name="connsiteX17" fmla="*/ 1232 w 1353"/>
                <a:gd name="connsiteY17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750 w 1353"/>
                <a:gd name="connsiteY5" fmla="*/ 626 h 1307"/>
                <a:gd name="connsiteX6" fmla="*/ 861 w 1353"/>
                <a:gd name="connsiteY6" fmla="*/ 539 h 1307"/>
                <a:gd name="connsiteX7" fmla="*/ 678 w 1353"/>
                <a:gd name="connsiteY7" fmla="*/ 414 h 1307"/>
                <a:gd name="connsiteX8" fmla="*/ 704 w 1353"/>
                <a:gd name="connsiteY8" fmla="*/ 304 h 1307"/>
                <a:gd name="connsiteX9" fmla="*/ 799 w 1353"/>
                <a:gd name="connsiteY9" fmla="*/ 270 h 1307"/>
                <a:gd name="connsiteX10" fmla="*/ 764 w 1353"/>
                <a:gd name="connsiteY10" fmla="*/ 122 h 1307"/>
                <a:gd name="connsiteX11" fmla="*/ 841 w 1353"/>
                <a:gd name="connsiteY11" fmla="*/ 238 h 1307"/>
                <a:gd name="connsiteX12" fmla="*/ 949 w 1353"/>
                <a:gd name="connsiteY12" fmla="*/ 365 h 1307"/>
                <a:gd name="connsiteX13" fmla="*/ 1086 w 1353"/>
                <a:gd name="connsiteY13" fmla="*/ 357 h 1307"/>
                <a:gd name="connsiteX14" fmla="*/ 1085 w 1353"/>
                <a:gd name="connsiteY14" fmla="*/ 206 h 1307"/>
                <a:gd name="connsiteX15" fmla="*/ 1128 w 1353"/>
                <a:gd name="connsiteY15" fmla="*/ 134 h 1307"/>
                <a:gd name="connsiteX16" fmla="*/ 1092 w 1353"/>
                <a:gd name="connsiteY16" fmla="*/ 132 h 1307"/>
                <a:gd name="connsiteX17" fmla="*/ 1112 w 1353"/>
                <a:gd name="connsiteY17" fmla="*/ 82 h 1307"/>
                <a:gd name="connsiteX18" fmla="*/ 1232 w 1353"/>
                <a:gd name="connsiteY18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713 w 1353"/>
                <a:gd name="connsiteY5" fmla="*/ 570 h 1307"/>
                <a:gd name="connsiteX6" fmla="*/ 750 w 1353"/>
                <a:gd name="connsiteY6" fmla="*/ 626 h 1307"/>
                <a:gd name="connsiteX7" fmla="*/ 861 w 1353"/>
                <a:gd name="connsiteY7" fmla="*/ 539 h 1307"/>
                <a:gd name="connsiteX8" fmla="*/ 678 w 1353"/>
                <a:gd name="connsiteY8" fmla="*/ 414 h 1307"/>
                <a:gd name="connsiteX9" fmla="*/ 704 w 1353"/>
                <a:gd name="connsiteY9" fmla="*/ 304 h 1307"/>
                <a:gd name="connsiteX10" fmla="*/ 799 w 1353"/>
                <a:gd name="connsiteY10" fmla="*/ 270 h 1307"/>
                <a:gd name="connsiteX11" fmla="*/ 764 w 1353"/>
                <a:gd name="connsiteY11" fmla="*/ 122 h 1307"/>
                <a:gd name="connsiteX12" fmla="*/ 841 w 1353"/>
                <a:gd name="connsiteY12" fmla="*/ 238 h 1307"/>
                <a:gd name="connsiteX13" fmla="*/ 949 w 1353"/>
                <a:gd name="connsiteY13" fmla="*/ 365 h 1307"/>
                <a:gd name="connsiteX14" fmla="*/ 1086 w 1353"/>
                <a:gd name="connsiteY14" fmla="*/ 357 h 1307"/>
                <a:gd name="connsiteX15" fmla="*/ 1085 w 1353"/>
                <a:gd name="connsiteY15" fmla="*/ 206 h 1307"/>
                <a:gd name="connsiteX16" fmla="*/ 1128 w 1353"/>
                <a:gd name="connsiteY16" fmla="*/ 134 h 1307"/>
                <a:gd name="connsiteX17" fmla="*/ 1092 w 1353"/>
                <a:gd name="connsiteY17" fmla="*/ 132 h 1307"/>
                <a:gd name="connsiteX18" fmla="*/ 1112 w 1353"/>
                <a:gd name="connsiteY18" fmla="*/ 82 h 1307"/>
                <a:gd name="connsiteX19" fmla="*/ 1232 w 1353"/>
                <a:gd name="connsiteY19" fmla="*/ 183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713 w 1353"/>
                <a:gd name="connsiteY5" fmla="*/ 570 h 1307"/>
                <a:gd name="connsiteX6" fmla="*/ 750 w 1353"/>
                <a:gd name="connsiteY6" fmla="*/ 626 h 1307"/>
                <a:gd name="connsiteX7" fmla="*/ 861 w 1353"/>
                <a:gd name="connsiteY7" fmla="*/ 539 h 1307"/>
                <a:gd name="connsiteX8" fmla="*/ 678 w 1353"/>
                <a:gd name="connsiteY8" fmla="*/ 414 h 1307"/>
                <a:gd name="connsiteX9" fmla="*/ 704 w 1353"/>
                <a:gd name="connsiteY9" fmla="*/ 304 h 1307"/>
                <a:gd name="connsiteX10" fmla="*/ 799 w 1353"/>
                <a:gd name="connsiteY10" fmla="*/ 270 h 1307"/>
                <a:gd name="connsiteX11" fmla="*/ 764 w 1353"/>
                <a:gd name="connsiteY11" fmla="*/ 122 h 1307"/>
                <a:gd name="connsiteX12" fmla="*/ 841 w 1353"/>
                <a:gd name="connsiteY12" fmla="*/ 238 h 1307"/>
                <a:gd name="connsiteX13" fmla="*/ 949 w 1353"/>
                <a:gd name="connsiteY13" fmla="*/ 365 h 1307"/>
                <a:gd name="connsiteX14" fmla="*/ 1086 w 1353"/>
                <a:gd name="connsiteY14" fmla="*/ 357 h 1307"/>
                <a:gd name="connsiteX15" fmla="*/ 1085 w 1353"/>
                <a:gd name="connsiteY15" fmla="*/ 206 h 1307"/>
                <a:gd name="connsiteX16" fmla="*/ 1128 w 1353"/>
                <a:gd name="connsiteY16" fmla="*/ 134 h 1307"/>
                <a:gd name="connsiteX17" fmla="*/ 1092 w 1353"/>
                <a:gd name="connsiteY17" fmla="*/ 132 h 1307"/>
                <a:gd name="connsiteX18" fmla="*/ 1112 w 1353"/>
                <a:gd name="connsiteY18" fmla="*/ 82 h 1307"/>
                <a:gd name="connsiteX19" fmla="*/ 1232 w 1353"/>
                <a:gd name="connsiteY19" fmla="*/ 183 h 1307"/>
                <a:gd name="connsiteX20" fmla="*/ 1353 w 1353"/>
                <a:gd name="connsiteY20" fmla="*/ 0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765 w 1353"/>
                <a:gd name="connsiteY5" fmla="*/ 489 h 1307"/>
                <a:gd name="connsiteX6" fmla="*/ 713 w 1353"/>
                <a:gd name="connsiteY6" fmla="*/ 570 h 1307"/>
                <a:gd name="connsiteX7" fmla="*/ 750 w 1353"/>
                <a:gd name="connsiteY7" fmla="*/ 626 h 1307"/>
                <a:gd name="connsiteX8" fmla="*/ 861 w 1353"/>
                <a:gd name="connsiteY8" fmla="*/ 539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64 w 1353"/>
                <a:gd name="connsiteY12" fmla="*/ 122 h 1307"/>
                <a:gd name="connsiteX13" fmla="*/ 841 w 1353"/>
                <a:gd name="connsiteY13" fmla="*/ 238 h 1307"/>
                <a:gd name="connsiteX14" fmla="*/ 949 w 1353"/>
                <a:gd name="connsiteY14" fmla="*/ 365 h 1307"/>
                <a:gd name="connsiteX15" fmla="*/ 1086 w 1353"/>
                <a:gd name="connsiteY15" fmla="*/ 357 h 1307"/>
                <a:gd name="connsiteX16" fmla="*/ 1085 w 1353"/>
                <a:gd name="connsiteY16" fmla="*/ 206 h 1307"/>
                <a:gd name="connsiteX17" fmla="*/ 1128 w 1353"/>
                <a:gd name="connsiteY17" fmla="*/ 134 h 1307"/>
                <a:gd name="connsiteX18" fmla="*/ 1092 w 1353"/>
                <a:gd name="connsiteY18" fmla="*/ 132 h 1307"/>
                <a:gd name="connsiteX19" fmla="*/ 1112 w 1353"/>
                <a:gd name="connsiteY19" fmla="*/ 82 h 1307"/>
                <a:gd name="connsiteX20" fmla="*/ 1232 w 1353"/>
                <a:gd name="connsiteY20" fmla="*/ 183 h 1307"/>
                <a:gd name="connsiteX21" fmla="*/ 1353 w 1353"/>
                <a:gd name="connsiteY21" fmla="*/ 0 h 1307"/>
                <a:gd name="connsiteX0" fmla="*/ 1353 w 1353"/>
                <a:gd name="connsiteY0" fmla="*/ 0 h 1307"/>
                <a:gd name="connsiteX1" fmla="*/ 1059 w 1353"/>
                <a:gd name="connsiteY1" fmla="*/ 1307 h 1307"/>
                <a:gd name="connsiteX2" fmla="*/ 9 w 1353"/>
                <a:gd name="connsiteY2" fmla="*/ 1103 h 1307"/>
                <a:gd name="connsiteX3" fmla="*/ 333 w 1353"/>
                <a:gd name="connsiteY3" fmla="*/ 720 h 1307"/>
                <a:gd name="connsiteX4" fmla="*/ 748 w 1353"/>
                <a:gd name="connsiteY4" fmla="*/ 527 h 1307"/>
                <a:gd name="connsiteX5" fmla="*/ 713 w 1353"/>
                <a:gd name="connsiteY5" fmla="*/ 570 h 1307"/>
                <a:gd name="connsiteX6" fmla="*/ 750 w 1353"/>
                <a:gd name="connsiteY6" fmla="*/ 626 h 1307"/>
                <a:gd name="connsiteX7" fmla="*/ 861 w 1353"/>
                <a:gd name="connsiteY7" fmla="*/ 539 h 1307"/>
                <a:gd name="connsiteX8" fmla="*/ 678 w 1353"/>
                <a:gd name="connsiteY8" fmla="*/ 414 h 1307"/>
                <a:gd name="connsiteX9" fmla="*/ 704 w 1353"/>
                <a:gd name="connsiteY9" fmla="*/ 304 h 1307"/>
                <a:gd name="connsiteX10" fmla="*/ 799 w 1353"/>
                <a:gd name="connsiteY10" fmla="*/ 270 h 1307"/>
                <a:gd name="connsiteX11" fmla="*/ 764 w 1353"/>
                <a:gd name="connsiteY11" fmla="*/ 122 h 1307"/>
                <a:gd name="connsiteX12" fmla="*/ 841 w 1353"/>
                <a:gd name="connsiteY12" fmla="*/ 238 h 1307"/>
                <a:gd name="connsiteX13" fmla="*/ 949 w 1353"/>
                <a:gd name="connsiteY13" fmla="*/ 365 h 1307"/>
                <a:gd name="connsiteX14" fmla="*/ 1086 w 1353"/>
                <a:gd name="connsiteY14" fmla="*/ 357 h 1307"/>
                <a:gd name="connsiteX15" fmla="*/ 1085 w 1353"/>
                <a:gd name="connsiteY15" fmla="*/ 206 h 1307"/>
                <a:gd name="connsiteX16" fmla="*/ 1128 w 1353"/>
                <a:gd name="connsiteY16" fmla="*/ 134 h 1307"/>
                <a:gd name="connsiteX17" fmla="*/ 1092 w 1353"/>
                <a:gd name="connsiteY17" fmla="*/ 132 h 1307"/>
                <a:gd name="connsiteX18" fmla="*/ 1112 w 1353"/>
                <a:gd name="connsiteY18" fmla="*/ 82 h 1307"/>
                <a:gd name="connsiteX19" fmla="*/ 1232 w 1353"/>
                <a:gd name="connsiteY19" fmla="*/ 183 h 1307"/>
                <a:gd name="connsiteX20" fmla="*/ 1353 w 1353"/>
                <a:gd name="connsiteY20" fmla="*/ 0 h 1307"/>
                <a:gd name="connsiteX0" fmla="*/ 713 w 1353"/>
                <a:gd name="connsiteY0" fmla="*/ 570 h 1307"/>
                <a:gd name="connsiteX1" fmla="*/ 750 w 1353"/>
                <a:gd name="connsiteY1" fmla="*/ 626 h 1307"/>
                <a:gd name="connsiteX2" fmla="*/ 861 w 1353"/>
                <a:gd name="connsiteY2" fmla="*/ 539 h 1307"/>
                <a:gd name="connsiteX3" fmla="*/ 678 w 1353"/>
                <a:gd name="connsiteY3" fmla="*/ 414 h 1307"/>
                <a:gd name="connsiteX4" fmla="*/ 704 w 1353"/>
                <a:gd name="connsiteY4" fmla="*/ 304 h 1307"/>
                <a:gd name="connsiteX5" fmla="*/ 799 w 1353"/>
                <a:gd name="connsiteY5" fmla="*/ 270 h 1307"/>
                <a:gd name="connsiteX6" fmla="*/ 764 w 1353"/>
                <a:gd name="connsiteY6" fmla="*/ 122 h 1307"/>
                <a:gd name="connsiteX7" fmla="*/ 841 w 1353"/>
                <a:gd name="connsiteY7" fmla="*/ 238 h 1307"/>
                <a:gd name="connsiteX8" fmla="*/ 949 w 1353"/>
                <a:gd name="connsiteY8" fmla="*/ 365 h 1307"/>
                <a:gd name="connsiteX9" fmla="*/ 1086 w 1353"/>
                <a:gd name="connsiteY9" fmla="*/ 357 h 1307"/>
                <a:gd name="connsiteX10" fmla="*/ 1085 w 1353"/>
                <a:gd name="connsiteY10" fmla="*/ 206 h 1307"/>
                <a:gd name="connsiteX11" fmla="*/ 1128 w 1353"/>
                <a:gd name="connsiteY11" fmla="*/ 134 h 1307"/>
                <a:gd name="connsiteX12" fmla="*/ 1092 w 1353"/>
                <a:gd name="connsiteY12" fmla="*/ 132 h 1307"/>
                <a:gd name="connsiteX13" fmla="*/ 1112 w 1353"/>
                <a:gd name="connsiteY13" fmla="*/ 82 h 1307"/>
                <a:gd name="connsiteX14" fmla="*/ 1232 w 1353"/>
                <a:gd name="connsiteY14" fmla="*/ 183 h 1307"/>
                <a:gd name="connsiteX15" fmla="*/ 1353 w 1353"/>
                <a:gd name="connsiteY15" fmla="*/ 0 h 1307"/>
                <a:gd name="connsiteX16" fmla="*/ 1059 w 1353"/>
                <a:gd name="connsiteY16" fmla="*/ 1307 h 1307"/>
                <a:gd name="connsiteX17" fmla="*/ 9 w 1353"/>
                <a:gd name="connsiteY17" fmla="*/ 1103 h 1307"/>
                <a:gd name="connsiteX18" fmla="*/ 333 w 1353"/>
                <a:gd name="connsiteY18" fmla="*/ 720 h 1307"/>
                <a:gd name="connsiteX19" fmla="*/ 804 w 1353"/>
                <a:gd name="connsiteY19" fmla="*/ 584 h 1307"/>
                <a:gd name="connsiteX0" fmla="*/ 713 w 1353"/>
                <a:gd name="connsiteY0" fmla="*/ 570 h 1307"/>
                <a:gd name="connsiteX1" fmla="*/ 750 w 1353"/>
                <a:gd name="connsiteY1" fmla="*/ 626 h 1307"/>
                <a:gd name="connsiteX2" fmla="*/ 861 w 1353"/>
                <a:gd name="connsiteY2" fmla="*/ 539 h 1307"/>
                <a:gd name="connsiteX3" fmla="*/ 678 w 1353"/>
                <a:gd name="connsiteY3" fmla="*/ 414 h 1307"/>
                <a:gd name="connsiteX4" fmla="*/ 704 w 1353"/>
                <a:gd name="connsiteY4" fmla="*/ 304 h 1307"/>
                <a:gd name="connsiteX5" fmla="*/ 799 w 1353"/>
                <a:gd name="connsiteY5" fmla="*/ 270 h 1307"/>
                <a:gd name="connsiteX6" fmla="*/ 764 w 1353"/>
                <a:gd name="connsiteY6" fmla="*/ 122 h 1307"/>
                <a:gd name="connsiteX7" fmla="*/ 841 w 1353"/>
                <a:gd name="connsiteY7" fmla="*/ 238 h 1307"/>
                <a:gd name="connsiteX8" fmla="*/ 949 w 1353"/>
                <a:gd name="connsiteY8" fmla="*/ 365 h 1307"/>
                <a:gd name="connsiteX9" fmla="*/ 1086 w 1353"/>
                <a:gd name="connsiteY9" fmla="*/ 357 h 1307"/>
                <a:gd name="connsiteX10" fmla="*/ 1085 w 1353"/>
                <a:gd name="connsiteY10" fmla="*/ 206 h 1307"/>
                <a:gd name="connsiteX11" fmla="*/ 1128 w 1353"/>
                <a:gd name="connsiteY11" fmla="*/ 134 h 1307"/>
                <a:gd name="connsiteX12" fmla="*/ 1092 w 1353"/>
                <a:gd name="connsiteY12" fmla="*/ 132 h 1307"/>
                <a:gd name="connsiteX13" fmla="*/ 1112 w 1353"/>
                <a:gd name="connsiteY13" fmla="*/ 82 h 1307"/>
                <a:gd name="connsiteX14" fmla="*/ 1232 w 1353"/>
                <a:gd name="connsiteY14" fmla="*/ 183 h 1307"/>
                <a:gd name="connsiteX15" fmla="*/ 1353 w 1353"/>
                <a:gd name="connsiteY15" fmla="*/ 0 h 1307"/>
                <a:gd name="connsiteX16" fmla="*/ 1059 w 1353"/>
                <a:gd name="connsiteY16" fmla="*/ 1307 h 1307"/>
                <a:gd name="connsiteX17" fmla="*/ 9 w 1353"/>
                <a:gd name="connsiteY17" fmla="*/ 1103 h 1307"/>
                <a:gd name="connsiteX18" fmla="*/ 333 w 1353"/>
                <a:gd name="connsiteY18" fmla="*/ 720 h 1307"/>
                <a:gd name="connsiteX0" fmla="*/ 713 w 1353"/>
                <a:gd name="connsiteY0" fmla="*/ 570 h 1307"/>
                <a:gd name="connsiteX1" fmla="*/ 805 w 1353"/>
                <a:gd name="connsiteY1" fmla="*/ 647 h 1307"/>
                <a:gd name="connsiteX2" fmla="*/ 861 w 1353"/>
                <a:gd name="connsiteY2" fmla="*/ 539 h 1307"/>
                <a:gd name="connsiteX3" fmla="*/ 678 w 1353"/>
                <a:gd name="connsiteY3" fmla="*/ 414 h 1307"/>
                <a:gd name="connsiteX4" fmla="*/ 704 w 1353"/>
                <a:gd name="connsiteY4" fmla="*/ 304 h 1307"/>
                <a:gd name="connsiteX5" fmla="*/ 799 w 1353"/>
                <a:gd name="connsiteY5" fmla="*/ 270 h 1307"/>
                <a:gd name="connsiteX6" fmla="*/ 764 w 1353"/>
                <a:gd name="connsiteY6" fmla="*/ 122 h 1307"/>
                <a:gd name="connsiteX7" fmla="*/ 841 w 1353"/>
                <a:gd name="connsiteY7" fmla="*/ 238 h 1307"/>
                <a:gd name="connsiteX8" fmla="*/ 949 w 1353"/>
                <a:gd name="connsiteY8" fmla="*/ 365 h 1307"/>
                <a:gd name="connsiteX9" fmla="*/ 1086 w 1353"/>
                <a:gd name="connsiteY9" fmla="*/ 357 h 1307"/>
                <a:gd name="connsiteX10" fmla="*/ 1085 w 1353"/>
                <a:gd name="connsiteY10" fmla="*/ 206 h 1307"/>
                <a:gd name="connsiteX11" fmla="*/ 1128 w 1353"/>
                <a:gd name="connsiteY11" fmla="*/ 134 h 1307"/>
                <a:gd name="connsiteX12" fmla="*/ 1092 w 1353"/>
                <a:gd name="connsiteY12" fmla="*/ 132 h 1307"/>
                <a:gd name="connsiteX13" fmla="*/ 1112 w 1353"/>
                <a:gd name="connsiteY13" fmla="*/ 82 h 1307"/>
                <a:gd name="connsiteX14" fmla="*/ 1232 w 1353"/>
                <a:gd name="connsiteY14" fmla="*/ 183 h 1307"/>
                <a:gd name="connsiteX15" fmla="*/ 1353 w 1353"/>
                <a:gd name="connsiteY15" fmla="*/ 0 h 1307"/>
                <a:gd name="connsiteX16" fmla="*/ 1059 w 1353"/>
                <a:gd name="connsiteY16" fmla="*/ 1307 h 1307"/>
                <a:gd name="connsiteX17" fmla="*/ 9 w 1353"/>
                <a:gd name="connsiteY17" fmla="*/ 1103 h 1307"/>
                <a:gd name="connsiteX18" fmla="*/ 333 w 1353"/>
                <a:gd name="connsiteY18" fmla="*/ 720 h 1307"/>
                <a:gd name="connsiteX0" fmla="*/ 713 w 1353"/>
                <a:gd name="connsiteY0" fmla="*/ 570 h 1307"/>
                <a:gd name="connsiteX1" fmla="*/ 805 w 1353"/>
                <a:gd name="connsiteY1" fmla="*/ 647 h 1307"/>
                <a:gd name="connsiteX2" fmla="*/ 825 w 1353"/>
                <a:gd name="connsiteY2" fmla="*/ 542 h 1307"/>
                <a:gd name="connsiteX3" fmla="*/ 678 w 1353"/>
                <a:gd name="connsiteY3" fmla="*/ 414 h 1307"/>
                <a:gd name="connsiteX4" fmla="*/ 704 w 1353"/>
                <a:gd name="connsiteY4" fmla="*/ 304 h 1307"/>
                <a:gd name="connsiteX5" fmla="*/ 799 w 1353"/>
                <a:gd name="connsiteY5" fmla="*/ 270 h 1307"/>
                <a:gd name="connsiteX6" fmla="*/ 764 w 1353"/>
                <a:gd name="connsiteY6" fmla="*/ 122 h 1307"/>
                <a:gd name="connsiteX7" fmla="*/ 841 w 1353"/>
                <a:gd name="connsiteY7" fmla="*/ 238 h 1307"/>
                <a:gd name="connsiteX8" fmla="*/ 949 w 1353"/>
                <a:gd name="connsiteY8" fmla="*/ 365 h 1307"/>
                <a:gd name="connsiteX9" fmla="*/ 1086 w 1353"/>
                <a:gd name="connsiteY9" fmla="*/ 357 h 1307"/>
                <a:gd name="connsiteX10" fmla="*/ 1085 w 1353"/>
                <a:gd name="connsiteY10" fmla="*/ 206 h 1307"/>
                <a:gd name="connsiteX11" fmla="*/ 1128 w 1353"/>
                <a:gd name="connsiteY11" fmla="*/ 134 h 1307"/>
                <a:gd name="connsiteX12" fmla="*/ 1092 w 1353"/>
                <a:gd name="connsiteY12" fmla="*/ 132 h 1307"/>
                <a:gd name="connsiteX13" fmla="*/ 1112 w 1353"/>
                <a:gd name="connsiteY13" fmla="*/ 82 h 1307"/>
                <a:gd name="connsiteX14" fmla="*/ 1232 w 1353"/>
                <a:gd name="connsiteY14" fmla="*/ 183 h 1307"/>
                <a:gd name="connsiteX15" fmla="*/ 1353 w 1353"/>
                <a:gd name="connsiteY15" fmla="*/ 0 h 1307"/>
                <a:gd name="connsiteX16" fmla="*/ 1059 w 1353"/>
                <a:gd name="connsiteY16" fmla="*/ 1307 h 1307"/>
                <a:gd name="connsiteX17" fmla="*/ 9 w 1353"/>
                <a:gd name="connsiteY17" fmla="*/ 1103 h 1307"/>
                <a:gd name="connsiteX18" fmla="*/ 333 w 1353"/>
                <a:gd name="connsiteY18" fmla="*/ 720 h 1307"/>
                <a:gd name="connsiteX0" fmla="*/ 713 w 1353"/>
                <a:gd name="connsiteY0" fmla="*/ 570 h 1307"/>
                <a:gd name="connsiteX1" fmla="*/ 574 w 1353"/>
                <a:gd name="connsiteY1" fmla="*/ 405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0" fmla="*/ 713 w 1353"/>
                <a:gd name="connsiteY0" fmla="*/ 570 h 1307"/>
                <a:gd name="connsiteX1" fmla="*/ 574 w 1353"/>
                <a:gd name="connsiteY1" fmla="*/ 405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0" fmla="*/ 713 w 1353"/>
                <a:gd name="connsiteY0" fmla="*/ 570 h 1307"/>
                <a:gd name="connsiteX1" fmla="*/ 574 w 1353"/>
                <a:gd name="connsiteY1" fmla="*/ 405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619 w 1353"/>
                <a:gd name="connsiteY2" fmla="*/ 613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619 w 1353"/>
                <a:gd name="connsiteY2" fmla="*/ 613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21" fmla="*/ 713 w 1353"/>
                <a:gd name="connsiteY21" fmla="*/ 57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619 w 1353"/>
                <a:gd name="connsiteY2" fmla="*/ 613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21" fmla="*/ 732 w 1353"/>
                <a:gd name="connsiteY21" fmla="*/ 583 h 1307"/>
                <a:gd name="connsiteX22" fmla="*/ 713 w 1353"/>
                <a:gd name="connsiteY22" fmla="*/ 57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619 w 1353"/>
                <a:gd name="connsiteY2" fmla="*/ 613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21" fmla="*/ 713 w 1353"/>
                <a:gd name="connsiteY21" fmla="*/ 570 h 1307"/>
                <a:gd name="connsiteX0" fmla="*/ 713 w 1353"/>
                <a:gd name="connsiteY0" fmla="*/ 570 h 1307"/>
                <a:gd name="connsiteX1" fmla="*/ 426 w 1353"/>
                <a:gd name="connsiteY1" fmla="*/ 241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20" fmla="*/ 713 w 1353"/>
                <a:gd name="connsiteY20" fmla="*/ 570 h 1307"/>
                <a:gd name="connsiteX0" fmla="*/ 668 w 1353"/>
                <a:gd name="connsiteY0" fmla="*/ 620 h 1307"/>
                <a:gd name="connsiteX1" fmla="*/ 426 w 1353"/>
                <a:gd name="connsiteY1" fmla="*/ 241 h 1307"/>
                <a:gd name="connsiteX2" fmla="*/ 805 w 1353"/>
                <a:gd name="connsiteY2" fmla="*/ 647 h 1307"/>
                <a:gd name="connsiteX3" fmla="*/ 825 w 1353"/>
                <a:gd name="connsiteY3" fmla="*/ 542 h 1307"/>
                <a:gd name="connsiteX4" fmla="*/ 678 w 1353"/>
                <a:gd name="connsiteY4" fmla="*/ 414 h 1307"/>
                <a:gd name="connsiteX5" fmla="*/ 704 w 1353"/>
                <a:gd name="connsiteY5" fmla="*/ 304 h 1307"/>
                <a:gd name="connsiteX6" fmla="*/ 799 w 1353"/>
                <a:gd name="connsiteY6" fmla="*/ 270 h 1307"/>
                <a:gd name="connsiteX7" fmla="*/ 764 w 1353"/>
                <a:gd name="connsiteY7" fmla="*/ 122 h 1307"/>
                <a:gd name="connsiteX8" fmla="*/ 841 w 1353"/>
                <a:gd name="connsiteY8" fmla="*/ 238 h 1307"/>
                <a:gd name="connsiteX9" fmla="*/ 949 w 1353"/>
                <a:gd name="connsiteY9" fmla="*/ 365 h 1307"/>
                <a:gd name="connsiteX10" fmla="*/ 1086 w 1353"/>
                <a:gd name="connsiteY10" fmla="*/ 357 h 1307"/>
                <a:gd name="connsiteX11" fmla="*/ 1085 w 1353"/>
                <a:gd name="connsiteY11" fmla="*/ 206 h 1307"/>
                <a:gd name="connsiteX12" fmla="*/ 1128 w 1353"/>
                <a:gd name="connsiteY12" fmla="*/ 134 h 1307"/>
                <a:gd name="connsiteX13" fmla="*/ 1092 w 1353"/>
                <a:gd name="connsiteY13" fmla="*/ 132 h 1307"/>
                <a:gd name="connsiteX14" fmla="*/ 1112 w 1353"/>
                <a:gd name="connsiteY14" fmla="*/ 82 h 1307"/>
                <a:gd name="connsiteX15" fmla="*/ 1232 w 1353"/>
                <a:gd name="connsiteY15" fmla="*/ 183 h 1307"/>
                <a:gd name="connsiteX16" fmla="*/ 1353 w 1353"/>
                <a:gd name="connsiteY16" fmla="*/ 0 h 1307"/>
                <a:gd name="connsiteX17" fmla="*/ 1059 w 1353"/>
                <a:gd name="connsiteY17" fmla="*/ 1307 h 1307"/>
                <a:gd name="connsiteX18" fmla="*/ 9 w 1353"/>
                <a:gd name="connsiteY18" fmla="*/ 1103 h 1307"/>
                <a:gd name="connsiteX19" fmla="*/ 333 w 1353"/>
                <a:gd name="connsiteY19" fmla="*/ 720 h 1307"/>
                <a:gd name="connsiteX20" fmla="*/ 668 w 1353"/>
                <a:gd name="connsiteY20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26 w 1353"/>
                <a:gd name="connsiteY2" fmla="*/ 241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41 w 1353"/>
                <a:gd name="connsiteY9" fmla="*/ 23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21" fmla="*/ 668 w 1353"/>
                <a:gd name="connsiteY21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26 w 1353"/>
                <a:gd name="connsiteY2" fmla="*/ 241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64 w 1353"/>
                <a:gd name="connsiteY8" fmla="*/ 122 h 1307"/>
                <a:gd name="connsiteX9" fmla="*/ 822 w 1353"/>
                <a:gd name="connsiteY9" fmla="*/ 148 h 1307"/>
                <a:gd name="connsiteX10" fmla="*/ 949 w 1353"/>
                <a:gd name="connsiteY10" fmla="*/ 365 h 1307"/>
                <a:gd name="connsiteX11" fmla="*/ 1086 w 1353"/>
                <a:gd name="connsiteY11" fmla="*/ 357 h 1307"/>
                <a:gd name="connsiteX12" fmla="*/ 1085 w 1353"/>
                <a:gd name="connsiteY12" fmla="*/ 206 h 1307"/>
                <a:gd name="connsiteX13" fmla="*/ 1128 w 1353"/>
                <a:gd name="connsiteY13" fmla="*/ 134 h 1307"/>
                <a:gd name="connsiteX14" fmla="*/ 1092 w 1353"/>
                <a:gd name="connsiteY14" fmla="*/ 132 h 1307"/>
                <a:gd name="connsiteX15" fmla="*/ 1112 w 1353"/>
                <a:gd name="connsiteY15" fmla="*/ 82 h 1307"/>
                <a:gd name="connsiteX16" fmla="*/ 1232 w 1353"/>
                <a:gd name="connsiteY16" fmla="*/ 183 h 1307"/>
                <a:gd name="connsiteX17" fmla="*/ 1353 w 1353"/>
                <a:gd name="connsiteY17" fmla="*/ 0 h 1307"/>
                <a:gd name="connsiteX18" fmla="*/ 1059 w 1353"/>
                <a:gd name="connsiteY18" fmla="*/ 1307 h 1307"/>
                <a:gd name="connsiteX19" fmla="*/ 9 w 1353"/>
                <a:gd name="connsiteY19" fmla="*/ 1103 h 1307"/>
                <a:gd name="connsiteX20" fmla="*/ 333 w 1353"/>
                <a:gd name="connsiteY20" fmla="*/ 720 h 1307"/>
                <a:gd name="connsiteX21" fmla="*/ 668 w 1353"/>
                <a:gd name="connsiteY21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26 w 1353"/>
                <a:gd name="connsiteY2" fmla="*/ 241 h 1307"/>
                <a:gd name="connsiteX3" fmla="*/ 805 w 1353"/>
                <a:gd name="connsiteY3" fmla="*/ 647 h 1307"/>
                <a:gd name="connsiteX4" fmla="*/ 825 w 1353"/>
                <a:gd name="connsiteY4" fmla="*/ 542 h 1307"/>
                <a:gd name="connsiteX5" fmla="*/ 678 w 1353"/>
                <a:gd name="connsiteY5" fmla="*/ 414 h 1307"/>
                <a:gd name="connsiteX6" fmla="*/ 704 w 1353"/>
                <a:gd name="connsiteY6" fmla="*/ 304 h 1307"/>
                <a:gd name="connsiteX7" fmla="*/ 799 w 1353"/>
                <a:gd name="connsiteY7" fmla="*/ 270 h 1307"/>
                <a:gd name="connsiteX8" fmla="*/ 754 w 1353"/>
                <a:gd name="connsiteY8" fmla="*/ 178 h 1307"/>
                <a:gd name="connsiteX9" fmla="*/ 764 w 1353"/>
                <a:gd name="connsiteY9" fmla="*/ 122 h 1307"/>
                <a:gd name="connsiteX10" fmla="*/ 822 w 1353"/>
                <a:gd name="connsiteY10" fmla="*/ 148 h 1307"/>
                <a:gd name="connsiteX11" fmla="*/ 949 w 1353"/>
                <a:gd name="connsiteY11" fmla="*/ 365 h 1307"/>
                <a:gd name="connsiteX12" fmla="*/ 1086 w 1353"/>
                <a:gd name="connsiteY12" fmla="*/ 357 h 1307"/>
                <a:gd name="connsiteX13" fmla="*/ 1085 w 1353"/>
                <a:gd name="connsiteY13" fmla="*/ 206 h 1307"/>
                <a:gd name="connsiteX14" fmla="*/ 1128 w 1353"/>
                <a:gd name="connsiteY14" fmla="*/ 134 h 1307"/>
                <a:gd name="connsiteX15" fmla="*/ 1092 w 1353"/>
                <a:gd name="connsiteY15" fmla="*/ 132 h 1307"/>
                <a:gd name="connsiteX16" fmla="*/ 1112 w 1353"/>
                <a:gd name="connsiteY16" fmla="*/ 82 h 1307"/>
                <a:gd name="connsiteX17" fmla="*/ 1232 w 1353"/>
                <a:gd name="connsiteY17" fmla="*/ 183 h 1307"/>
                <a:gd name="connsiteX18" fmla="*/ 1353 w 1353"/>
                <a:gd name="connsiteY18" fmla="*/ 0 h 1307"/>
                <a:gd name="connsiteX19" fmla="*/ 1059 w 1353"/>
                <a:gd name="connsiteY19" fmla="*/ 1307 h 1307"/>
                <a:gd name="connsiteX20" fmla="*/ 9 w 1353"/>
                <a:gd name="connsiteY20" fmla="*/ 1103 h 1307"/>
                <a:gd name="connsiteX21" fmla="*/ 333 w 1353"/>
                <a:gd name="connsiteY21" fmla="*/ 720 h 1307"/>
                <a:gd name="connsiteX22" fmla="*/ 668 w 1353"/>
                <a:gd name="connsiteY22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26 w 1353"/>
                <a:gd name="connsiteY2" fmla="*/ 241 h 1307"/>
                <a:gd name="connsiteX3" fmla="*/ 562 w 1353"/>
                <a:gd name="connsiteY3" fmla="*/ 338 h 1307"/>
                <a:gd name="connsiteX4" fmla="*/ 805 w 1353"/>
                <a:gd name="connsiteY4" fmla="*/ 647 h 1307"/>
                <a:gd name="connsiteX5" fmla="*/ 825 w 1353"/>
                <a:gd name="connsiteY5" fmla="*/ 542 h 1307"/>
                <a:gd name="connsiteX6" fmla="*/ 678 w 1353"/>
                <a:gd name="connsiteY6" fmla="*/ 414 h 1307"/>
                <a:gd name="connsiteX7" fmla="*/ 704 w 1353"/>
                <a:gd name="connsiteY7" fmla="*/ 304 h 1307"/>
                <a:gd name="connsiteX8" fmla="*/ 799 w 1353"/>
                <a:gd name="connsiteY8" fmla="*/ 270 h 1307"/>
                <a:gd name="connsiteX9" fmla="*/ 754 w 1353"/>
                <a:gd name="connsiteY9" fmla="*/ 178 h 1307"/>
                <a:gd name="connsiteX10" fmla="*/ 764 w 1353"/>
                <a:gd name="connsiteY10" fmla="*/ 122 h 1307"/>
                <a:gd name="connsiteX11" fmla="*/ 822 w 1353"/>
                <a:gd name="connsiteY11" fmla="*/ 148 h 1307"/>
                <a:gd name="connsiteX12" fmla="*/ 949 w 1353"/>
                <a:gd name="connsiteY12" fmla="*/ 365 h 1307"/>
                <a:gd name="connsiteX13" fmla="*/ 1086 w 1353"/>
                <a:gd name="connsiteY13" fmla="*/ 357 h 1307"/>
                <a:gd name="connsiteX14" fmla="*/ 1085 w 1353"/>
                <a:gd name="connsiteY14" fmla="*/ 206 h 1307"/>
                <a:gd name="connsiteX15" fmla="*/ 1128 w 1353"/>
                <a:gd name="connsiteY15" fmla="*/ 134 h 1307"/>
                <a:gd name="connsiteX16" fmla="*/ 1092 w 1353"/>
                <a:gd name="connsiteY16" fmla="*/ 132 h 1307"/>
                <a:gd name="connsiteX17" fmla="*/ 1112 w 1353"/>
                <a:gd name="connsiteY17" fmla="*/ 82 h 1307"/>
                <a:gd name="connsiteX18" fmla="*/ 1232 w 1353"/>
                <a:gd name="connsiteY18" fmla="*/ 183 h 1307"/>
                <a:gd name="connsiteX19" fmla="*/ 1353 w 1353"/>
                <a:gd name="connsiteY19" fmla="*/ 0 h 1307"/>
                <a:gd name="connsiteX20" fmla="*/ 1059 w 1353"/>
                <a:gd name="connsiteY20" fmla="*/ 1307 h 1307"/>
                <a:gd name="connsiteX21" fmla="*/ 9 w 1353"/>
                <a:gd name="connsiteY21" fmla="*/ 1103 h 1307"/>
                <a:gd name="connsiteX22" fmla="*/ 333 w 1353"/>
                <a:gd name="connsiteY22" fmla="*/ 720 h 1307"/>
                <a:gd name="connsiteX23" fmla="*/ 668 w 1353"/>
                <a:gd name="connsiteY23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81 w 1353"/>
                <a:gd name="connsiteY2" fmla="*/ 262 h 1307"/>
                <a:gd name="connsiteX3" fmla="*/ 562 w 1353"/>
                <a:gd name="connsiteY3" fmla="*/ 338 h 1307"/>
                <a:gd name="connsiteX4" fmla="*/ 805 w 1353"/>
                <a:gd name="connsiteY4" fmla="*/ 647 h 1307"/>
                <a:gd name="connsiteX5" fmla="*/ 825 w 1353"/>
                <a:gd name="connsiteY5" fmla="*/ 542 h 1307"/>
                <a:gd name="connsiteX6" fmla="*/ 678 w 1353"/>
                <a:gd name="connsiteY6" fmla="*/ 414 h 1307"/>
                <a:gd name="connsiteX7" fmla="*/ 704 w 1353"/>
                <a:gd name="connsiteY7" fmla="*/ 304 h 1307"/>
                <a:gd name="connsiteX8" fmla="*/ 799 w 1353"/>
                <a:gd name="connsiteY8" fmla="*/ 270 h 1307"/>
                <a:gd name="connsiteX9" fmla="*/ 754 w 1353"/>
                <a:gd name="connsiteY9" fmla="*/ 178 h 1307"/>
                <a:gd name="connsiteX10" fmla="*/ 764 w 1353"/>
                <a:gd name="connsiteY10" fmla="*/ 122 h 1307"/>
                <a:gd name="connsiteX11" fmla="*/ 822 w 1353"/>
                <a:gd name="connsiteY11" fmla="*/ 148 h 1307"/>
                <a:gd name="connsiteX12" fmla="*/ 949 w 1353"/>
                <a:gd name="connsiteY12" fmla="*/ 365 h 1307"/>
                <a:gd name="connsiteX13" fmla="*/ 1086 w 1353"/>
                <a:gd name="connsiteY13" fmla="*/ 357 h 1307"/>
                <a:gd name="connsiteX14" fmla="*/ 1085 w 1353"/>
                <a:gd name="connsiteY14" fmla="*/ 206 h 1307"/>
                <a:gd name="connsiteX15" fmla="*/ 1128 w 1353"/>
                <a:gd name="connsiteY15" fmla="*/ 134 h 1307"/>
                <a:gd name="connsiteX16" fmla="*/ 1092 w 1353"/>
                <a:gd name="connsiteY16" fmla="*/ 132 h 1307"/>
                <a:gd name="connsiteX17" fmla="*/ 1112 w 1353"/>
                <a:gd name="connsiteY17" fmla="*/ 82 h 1307"/>
                <a:gd name="connsiteX18" fmla="*/ 1232 w 1353"/>
                <a:gd name="connsiteY18" fmla="*/ 183 h 1307"/>
                <a:gd name="connsiteX19" fmla="*/ 1353 w 1353"/>
                <a:gd name="connsiteY19" fmla="*/ 0 h 1307"/>
                <a:gd name="connsiteX20" fmla="*/ 1059 w 1353"/>
                <a:gd name="connsiteY20" fmla="*/ 1307 h 1307"/>
                <a:gd name="connsiteX21" fmla="*/ 9 w 1353"/>
                <a:gd name="connsiteY21" fmla="*/ 1103 h 1307"/>
                <a:gd name="connsiteX22" fmla="*/ 333 w 1353"/>
                <a:gd name="connsiteY22" fmla="*/ 720 h 1307"/>
                <a:gd name="connsiteX23" fmla="*/ 668 w 1353"/>
                <a:gd name="connsiteY23" fmla="*/ 620 h 1307"/>
                <a:gd name="connsiteX0" fmla="*/ 668 w 1353"/>
                <a:gd name="connsiteY0" fmla="*/ 620 h 1307"/>
                <a:gd name="connsiteX1" fmla="*/ 472 w 1353"/>
                <a:gd name="connsiteY1" fmla="*/ 370 h 1307"/>
                <a:gd name="connsiteX2" fmla="*/ 447 w 1353"/>
                <a:gd name="connsiteY2" fmla="*/ 321 h 1307"/>
                <a:gd name="connsiteX3" fmla="*/ 481 w 1353"/>
                <a:gd name="connsiteY3" fmla="*/ 262 h 1307"/>
                <a:gd name="connsiteX4" fmla="*/ 562 w 1353"/>
                <a:gd name="connsiteY4" fmla="*/ 338 h 1307"/>
                <a:gd name="connsiteX5" fmla="*/ 805 w 1353"/>
                <a:gd name="connsiteY5" fmla="*/ 647 h 1307"/>
                <a:gd name="connsiteX6" fmla="*/ 825 w 1353"/>
                <a:gd name="connsiteY6" fmla="*/ 542 h 1307"/>
                <a:gd name="connsiteX7" fmla="*/ 678 w 1353"/>
                <a:gd name="connsiteY7" fmla="*/ 414 h 1307"/>
                <a:gd name="connsiteX8" fmla="*/ 704 w 1353"/>
                <a:gd name="connsiteY8" fmla="*/ 304 h 1307"/>
                <a:gd name="connsiteX9" fmla="*/ 799 w 1353"/>
                <a:gd name="connsiteY9" fmla="*/ 270 h 1307"/>
                <a:gd name="connsiteX10" fmla="*/ 754 w 1353"/>
                <a:gd name="connsiteY10" fmla="*/ 178 h 1307"/>
                <a:gd name="connsiteX11" fmla="*/ 764 w 1353"/>
                <a:gd name="connsiteY11" fmla="*/ 122 h 1307"/>
                <a:gd name="connsiteX12" fmla="*/ 822 w 1353"/>
                <a:gd name="connsiteY12" fmla="*/ 148 h 1307"/>
                <a:gd name="connsiteX13" fmla="*/ 949 w 1353"/>
                <a:gd name="connsiteY13" fmla="*/ 365 h 1307"/>
                <a:gd name="connsiteX14" fmla="*/ 1086 w 1353"/>
                <a:gd name="connsiteY14" fmla="*/ 357 h 1307"/>
                <a:gd name="connsiteX15" fmla="*/ 1085 w 1353"/>
                <a:gd name="connsiteY15" fmla="*/ 206 h 1307"/>
                <a:gd name="connsiteX16" fmla="*/ 1128 w 1353"/>
                <a:gd name="connsiteY16" fmla="*/ 134 h 1307"/>
                <a:gd name="connsiteX17" fmla="*/ 1092 w 1353"/>
                <a:gd name="connsiteY17" fmla="*/ 132 h 1307"/>
                <a:gd name="connsiteX18" fmla="*/ 1112 w 1353"/>
                <a:gd name="connsiteY18" fmla="*/ 82 h 1307"/>
                <a:gd name="connsiteX19" fmla="*/ 1232 w 1353"/>
                <a:gd name="connsiteY19" fmla="*/ 183 h 1307"/>
                <a:gd name="connsiteX20" fmla="*/ 1353 w 1353"/>
                <a:gd name="connsiteY20" fmla="*/ 0 h 1307"/>
                <a:gd name="connsiteX21" fmla="*/ 1059 w 1353"/>
                <a:gd name="connsiteY21" fmla="*/ 1307 h 1307"/>
                <a:gd name="connsiteX22" fmla="*/ 9 w 1353"/>
                <a:gd name="connsiteY22" fmla="*/ 1103 h 1307"/>
                <a:gd name="connsiteX23" fmla="*/ 333 w 1353"/>
                <a:gd name="connsiteY23" fmla="*/ 720 h 1307"/>
                <a:gd name="connsiteX24" fmla="*/ 668 w 1353"/>
                <a:gd name="connsiteY24" fmla="*/ 620 h 1307"/>
                <a:gd name="connsiteX0" fmla="*/ 623 w 1353"/>
                <a:gd name="connsiteY0" fmla="*/ 670 h 1307"/>
                <a:gd name="connsiteX1" fmla="*/ 472 w 1353"/>
                <a:gd name="connsiteY1" fmla="*/ 370 h 1307"/>
                <a:gd name="connsiteX2" fmla="*/ 447 w 1353"/>
                <a:gd name="connsiteY2" fmla="*/ 321 h 1307"/>
                <a:gd name="connsiteX3" fmla="*/ 481 w 1353"/>
                <a:gd name="connsiteY3" fmla="*/ 262 h 1307"/>
                <a:gd name="connsiteX4" fmla="*/ 562 w 1353"/>
                <a:gd name="connsiteY4" fmla="*/ 338 h 1307"/>
                <a:gd name="connsiteX5" fmla="*/ 805 w 1353"/>
                <a:gd name="connsiteY5" fmla="*/ 647 h 1307"/>
                <a:gd name="connsiteX6" fmla="*/ 825 w 1353"/>
                <a:gd name="connsiteY6" fmla="*/ 542 h 1307"/>
                <a:gd name="connsiteX7" fmla="*/ 678 w 1353"/>
                <a:gd name="connsiteY7" fmla="*/ 414 h 1307"/>
                <a:gd name="connsiteX8" fmla="*/ 704 w 1353"/>
                <a:gd name="connsiteY8" fmla="*/ 304 h 1307"/>
                <a:gd name="connsiteX9" fmla="*/ 799 w 1353"/>
                <a:gd name="connsiteY9" fmla="*/ 270 h 1307"/>
                <a:gd name="connsiteX10" fmla="*/ 754 w 1353"/>
                <a:gd name="connsiteY10" fmla="*/ 178 h 1307"/>
                <a:gd name="connsiteX11" fmla="*/ 764 w 1353"/>
                <a:gd name="connsiteY11" fmla="*/ 122 h 1307"/>
                <a:gd name="connsiteX12" fmla="*/ 822 w 1353"/>
                <a:gd name="connsiteY12" fmla="*/ 148 h 1307"/>
                <a:gd name="connsiteX13" fmla="*/ 949 w 1353"/>
                <a:gd name="connsiteY13" fmla="*/ 365 h 1307"/>
                <a:gd name="connsiteX14" fmla="*/ 1086 w 1353"/>
                <a:gd name="connsiteY14" fmla="*/ 357 h 1307"/>
                <a:gd name="connsiteX15" fmla="*/ 1085 w 1353"/>
                <a:gd name="connsiteY15" fmla="*/ 206 h 1307"/>
                <a:gd name="connsiteX16" fmla="*/ 1128 w 1353"/>
                <a:gd name="connsiteY16" fmla="*/ 134 h 1307"/>
                <a:gd name="connsiteX17" fmla="*/ 1092 w 1353"/>
                <a:gd name="connsiteY17" fmla="*/ 132 h 1307"/>
                <a:gd name="connsiteX18" fmla="*/ 1112 w 1353"/>
                <a:gd name="connsiteY18" fmla="*/ 82 h 1307"/>
                <a:gd name="connsiteX19" fmla="*/ 1232 w 1353"/>
                <a:gd name="connsiteY19" fmla="*/ 183 h 1307"/>
                <a:gd name="connsiteX20" fmla="*/ 1353 w 1353"/>
                <a:gd name="connsiteY20" fmla="*/ 0 h 1307"/>
                <a:gd name="connsiteX21" fmla="*/ 1059 w 1353"/>
                <a:gd name="connsiteY21" fmla="*/ 1307 h 1307"/>
                <a:gd name="connsiteX22" fmla="*/ 9 w 1353"/>
                <a:gd name="connsiteY22" fmla="*/ 1103 h 1307"/>
                <a:gd name="connsiteX23" fmla="*/ 333 w 1353"/>
                <a:gd name="connsiteY23" fmla="*/ 720 h 1307"/>
                <a:gd name="connsiteX24" fmla="*/ 623 w 1353"/>
                <a:gd name="connsiteY24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472 w 1353"/>
                <a:gd name="connsiteY2" fmla="*/ 370 h 1307"/>
                <a:gd name="connsiteX3" fmla="*/ 447 w 1353"/>
                <a:gd name="connsiteY3" fmla="*/ 321 h 1307"/>
                <a:gd name="connsiteX4" fmla="*/ 481 w 1353"/>
                <a:gd name="connsiteY4" fmla="*/ 262 h 1307"/>
                <a:gd name="connsiteX5" fmla="*/ 562 w 1353"/>
                <a:gd name="connsiteY5" fmla="*/ 338 h 1307"/>
                <a:gd name="connsiteX6" fmla="*/ 805 w 1353"/>
                <a:gd name="connsiteY6" fmla="*/ 647 h 1307"/>
                <a:gd name="connsiteX7" fmla="*/ 825 w 1353"/>
                <a:gd name="connsiteY7" fmla="*/ 542 h 1307"/>
                <a:gd name="connsiteX8" fmla="*/ 678 w 1353"/>
                <a:gd name="connsiteY8" fmla="*/ 414 h 1307"/>
                <a:gd name="connsiteX9" fmla="*/ 704 w 1353"/>
                <a:gd name="connsiteY9" fmla="*/ 304 h 1307"/>
                <a:gd name="connsiteX10" fmla="*/ 799 w 1353"/>
                <a:gd name="connsiteY10" fmla="*/ 270 h 1307"/>
                <a:gd name="connsiteX11" fmla="*/ 754 w 1353"/>
                <a:gd name="connsiteY11" fmla="*/ 178 h 1307"/>
                <a:gd name="connsiteX12" fmla="*/ 764 w 1353"/>
                <a:gd name="connsiteY12" fmla="*/ 122 h 1307"/>
                <a:gd name="connsiteX13" fmla="*/ 822 w 1353"/>
                <a:gd name="connsiteY13" fmla="*/ 148 h 1307"/>
                <a:gd name="connsiteX14" fmla="*/ 949 w 1353"/>
                <a:gd name="connsiteY14" fmla="*/ 365 h 1307"/>
                <a:gd name="connsiteX15" fmla="*/ 1086 w 1353"/>
                <a:gd name="connsiteY15" fmla="*/ 357 h 1307"/>
                <a:gd name="connsiteX16" fmla="*/ 1085 w 1353"/>
                <a:gd name="connsiteY16" fmla="*/ 206 h 1307"/>
                <a:gd name="connsiteX17" fmla="*/ 1128 w 1353"/>
                <a:gd name="connsiteY17" fmla="*/ 134 h 1307"/>
                <a:gd name="connsiteX18" fmla="*/ 1092 w 1353"/>
                <a:gd name="connsiteY18" fmla="*/ 132 h 1307"/>
                <a:gd name="connsiteX19" fmla="*/ 1112 w 1353"/>
                <a:gd name="connsiteY19" fmla="*/ 82 h 1307"/>
                <a:gd name="connsiteX20" fmla="*/ 1232 w 1353"/>
                <a:gd name="connsiteY20" fmla="*/ 183 h 1307"/>
                <a:gd name="connsiteX21" fmla="*/ 1353 w 1353"/>
                <a:gd name="connsiteY21" fmla="*/ 0 h 1307"/>
                <a:gd name="connsiteX22" fmla="*/ 1059 w 1353"/>
                <a:gd name="connsiteY22" fmla="*/ 1307 h 1307"/>
                <a:gd name="connsiteX23" fmla="*/ 9 w 1353"/>
                <a:gd name="connsiteY23" fmla="*/ 1103 h 1307"/>
                <a:gd name="connsiteX24" fmla="*/ 333 w 1353"/>
                <a:gd name="connsiteY24" fmla="*/ 720 h 1307"/>
                <a:gd name="connsiteX25" fmla="*/ 623 w 1353"/>
                <a:gd name="connsiteY25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87 w 1353"/>
                <a:gd name="connsiteY2" fmla="*/ 497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623 w 1353"/>
                <a:gd name="connsiteY26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623 w 1353"/>
                <a:gd name="connsiteY26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435 w 1353"/>
                <a:gd name="connsiteY26" fmla="*/ 577 h 1307"/>
                <a:gd name="connsiteX27" fmla="*/ 623 w 1353"/>
                <a:gd name="connsiteY27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435 w 1353"/>
                <a:gd name="connsiteY26" fmla="*/ 577 h 1307"/>
                <a:gd name="connsiteX27" fmla="*/ 524 w 1353"/>
                <a:gd name="connsiteY27" fmla="*/ 570 h 1307"/>
                <a:gd name="connsiteX28" fmla="*/ 623 w 1353"/>
                <a:gd name="connsiteY28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435 w 1353"/>
                <a:gd name="connsiteY26" fmla="*/ 577 h 1307"/>
                <a:gd name="connsiteX27" fmla="*/ 524 w 1353"/>
                <a:gd name="connsiteY27" fmla="*/ 570 h 1307"/>
                <a:gd name="connsiteX28" fmla="*/ 550 w 1353"/>
                <a:gd name="connsiteY28" fmla="*/ 625 h 1307"/>
                <a:gd name="connsiteX29" fmla="*/ 623 w 1353"/>
                <a:gd name="connsiteY29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442 w 1353"/>
                <a:gd name="connsiteY26" fmla="*/ 682 h 1307"/>
                <a:gd name="connsiteX27" fmla="*/ 435 w 1353"/>
                <a:gd name="connsiteY27" fmla="*/ 577 h 1307"/>
                <a:gd name="connsiteX28" fmla="*/ 524 w 1353"/>
                <a:gd name="connsiteY28" fmla="*/ 570 h 1307"/>
                <a:gd name="connsiteX29" fmla="*/ 550 w 1353"/>
                <a:gd name="connsiteY29" fmla="*/ 625 h 1307"/>
                <a:gd name="connsiteX30" fmla="*/ 623 w 1353"/>
                <a:gd name="connsiteY30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442 w 1353"/>
                <a:gd name="connsiteY27" fmla="*/ 682 h 1307"/>
                <a:gd name="connsiteX28" fmla="*/ 435 w 1353"/>
                <a:gd name="connsiteY28" fmla="*/ 577 h 1307"/>
                <a:gd name="connsiteX29" fmla="*/ 524 w 1353"/>
                <a:gd name="connsiteY29" fmla="*/ 570 h 1307"/>
                <a:gd name="connsiteX30" fmla="*/ 550 w 1353"/>
                <a:gd name="connsiteY30" fmla="*/ 625 h 1307"/>
                <a:gd name="connsiteX31" fmla="*/ 623 w 1353"/>
                <a:gd name="connsiteY31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337 w 1353"/>
                <a:gd name="connsiteY27" fmla="*/ 6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337 w 1353"/>
                <a:gd name="connsiteY27" fmla="*/ 6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337 w 1353"/>
                <a:gd name="connsiteY27" fmla="*/ 6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442 w 1353"/>
                <a:gd name="connsiteY28" fmla="*/ 682 h 1307"/>
                <a:gd name="connsiteX29" fmla="*/ 435 w 1353"/>
                <a:gd name="connsiteY29" fmla="*/ 577 h 1307"/>
                <a:gd name="connsiteX30" fmla="*/ 524 w 1353"/>
                <a:gd name="connsiteY30" fmla="*/ 570 h 1307"/>
                <a:gd name="connsiteX31" fmla="*/ 550 w 1353"/>
                <a:gd name="connsiteY31" fmla="*/ 625 h 1307"/>
                <a:gd name="connsiteX32" fmla="*/ 623 w 1353"/>
                <a:gd name="connsiteY32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352 w 1353"/>
                <a:gd name="connsiteY28" fmla="*/ 597 h 1307"/>
                <a:gd name="connsiteX29" fmla="*/ 442 w 1353"/>
                <a:gd name="connsiteY29" fmla="*/ 682 h 1307"/>
                <a:gd name="connsiteX30" fmla="*/ 435 w 1353"/>
                <a:gd name="connsiteY30" fmla="*/ 577 h 1307"/>
                <a:gd name="connsiteX31" fmla="*/ 524 w 1353"/>
                <a:gd name="connsiteY31" fmla="*/ 570 h 1307"/>
                <a:gd name="connsiteX32" fmla="*/ 550 w 1353"/>
                <a:gd name="connsiteY32" fmla="*/ 625 h 1307"/>
                <a:gd name="connsiteX33" fmla="*/ 623 w 1353"/>
                <a:gd name="connsiteY33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352 w 1353"/>
                <a:gd name="connsiteY28" fmla="*/ 597 h 1307"/>
                <a:gd name="connsiteX29" fmla="*/ 442 w 1353"/>
                <a:gd name="connsiteY29" fmla="*/ 682 h 1307"/>
                <a:gd name="connsiteX30" fmla="*/ 435 w 1353"/>
                <a:gd name="connsiteY30" fmla="*/ 577 h 1307"/>
                <a:gd name="connsiteX31" fmla="*/ 524 w 1353"/>
                <a:gd name="connsiteY31" fmla="*/ 570 h 1307"/>
                <a:gd name="connsiteX32" fmla="*/ 550 w 1353"/>
                <a:gd name="connsiteY32" fmla="*/ 625 h 1307"/>
                <a:gd name="connsiteX33" fmla="*/ 623 w 1353"/>
                <a:gd name="connsiteY33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352 w 1353"/>
                <a:gd name="connsiteY28" fmla="*/ 597 h 1307"/>
                <a:gd name="connsiteX29" fmla="*/ 452 w 1353"/>
                <a:gd name="connsiteY29" fmla="*/ 695 h 1307"/>
                <a:gd name="connsiteX30" fmla="*/ 435 w 1353"/>
                <a:gd name="connsiteY30" fmla="*/ 577 h 1307"/>
                <a:gd name="connsiteX31" fmla="*/ 524 w 1353"/>
                <a:gd name="connsiteY31" fmla="*/ 570 h 1307"/>
                <a:gd name="connsiteX32" fmla="*/ 550 w 1353"/>
                <a:gd name="connsiteY32" fmla="*/ 625 h 1307"/>
                <a:gd name="connsiteX33" fmla="*/ 623 w 1353"/>
                <a:gd name="connsiteY33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340 w 1353"/>
                <a:gd name="connsiteY27" fmla="*/ 766 h 1307"/>
                <a:gd name="connsiteX28" fmla="*/ 245 w 1353"/>
                <a:gd name="connsiteY28" fmla="*/ 475 h 1307"/>
                <a:gd name="connsiteX29" fmla="*/ 352 w 1353"/>
                <a:gd name="connsiteY29" fmla="*/ 597 h 1307"/>
                <a:gd name="connsiteX30" fmla="*/ 452 w 1353"/>
                <a:gd name="connsiteY30" fmla="*/ 695 h 1307"/>
                <a:gd name="connsiteX31" fmla="*/ 435 w 1353"/>
                <a:gd name="connsiteY31" fmla="*/ 577 h 1307"/>
                <a:gd name="connsiteX32" fmla="*/ 524 w 1353"/>
                <a:gd name="connsiteY32" fmla="*/ 570 h 1307"/>
                <a:gd name="connsiteX33" fmla="*/ 550 w 1353"/>
                <a:gd name="connsiteY33" fmla="*/ 625 h 1307"/>
                <a:gd name="connsiteX34" fmla="*/ 623 w 1353"/>
                <a:gd name="connsiteY34" fmla="*/ 670 h 1307"/>
                <a:gd name="connsiteX0" fmla="*/ 623 w 1353"/>
                <a:gd name="connsiteY0" fmla="*/ 670 h 1307"/>
                <a:gd name="connsiteX1" fmla="*/ 666 w 1353"/>
                <a:gd name="connsiteY1" fmla="*/ 596 h 1307"/>
                <a:gd name="connsiteX2" fmla="*/ 551 w 1353"/>
                <a:gd name="connsiteY2" fmla="*/ 500 h 1307"/>
                <a:gd name="connsiteX3" fmla="*/ 472 w 1353"/>
                <a:gd name="connsiteY3" fmla="*/ 370 h 1307"/>
                <a:gd name="connsiteX4" fmla="*/ 447 w 1353"/>
                <a:gd name="connsiteY4" fmla="*/ 321 h 1307"/>
                <a:gd name="connsiteX5" fmla="*/ 481 w 1353"/>
                <a:gd name="connsiteY5" fmla="*/ 262 h 1307"/>
                <a:gd name="connsiteX6" fmla="*/ 562 w 1353"/>
                <a:gd name="connsiteY6" fmla="*/ 338 h 1307"/>
                <a:gd name="connsiteX7" fmla="*/ 805 w 1353"/>
                <a:gd name="connsiteY7" fmla="*/ 647 h 1307"/>
                <a:gd name="connsiteX8" fmla="*/ 825 w 1353"/>
                <a:gd name="connsiteY8" fmla="*/ 542 h 1307"/>
                <a:gd name="connsiteX9" fmla="*/ 678 w 1353"/>
                <a:gd name="connsiteY9" fmla="*/ 414 h 1307"/>
                <a:gd name="connsiteX10" fmla="*/ 704 w 1353"/>
                <a:gd name="connsiteY10" fmla="*/ 304 h 1307"/>
                <a:gd name="connsiteX11" fmla="*/ 799 w 1353"/>
                <a:gd name="connsiteY11" fmla="*/ 270 h 1307"/>
                <a:gd name="connsiteX12" fmla="*/ 754 w 1353"/>
                <a:gd name="connsiteY12" fmla="*/ 178 h 1307"/>
                <a:gd name="connsiteX13" fmla="*/ 764 w 1353"/>
                <a:gd name="connsiteY13" fmla="*/ 122 h 1307"/>
                <a:gd name="connsiteX14" fmla="*/ 822 w 1353"/>
                <a:gd name="connsiteY14" fmla="*/ 148 h 1307"/>
                <a:gd name="connsiteX15" fmla="*/ 949 w 1353"/>
                <a:gd name="connsiteY15" fmla="*/ 365 h 1307"/>
                <a:gd name="connsiteX16" fmla="*/ 1086 w 1353"/>
                <a:gd name="connsiteY16" fmla="*/ 357 h 1307"/>
                <a:gd name="connsiteX17" fmla="*/ 1085 w 1353"/>
                <a:gd name="connsiteY17" fmla="*/ 206 h 1307"/>
                <a:gd name="connsiteX18" fmla="*/ 1128 w 1353"/>
                <a:gd name="connsiteY18" fmla="*/ 134 h 1307"/>
                <a:gd name="connsiteX19" fmla="*/ 1092 w 1353"/>
                <a:gd name="connsiteY19" fmla="*/ 132 h 1307"/>
                <a:gd name="connsiteX20" fmla="*/ 1112 w 1353"/>
                <a:gd name="connsiteY20" fmla="*/ 82 h 1307"/>
                <a:gd name="connsiteX21" fmla="*/ 1232 w 1353"/>
                <a:gd name="connsiteY21" fmla="*/ 183 h 1307"/>
                <a:gd name="connsiteX22" fmla="*/ 1353 w 1353"/>
                <a:gd name="connsiteY22" fmla="*/ 0 h 1307"/>
                <a:gd name="connsiteX23" fmla="*/ 1059 w 1353"/>
                <a:gd name="connsiteY23" fmla="*/ 1307 h 1307"/>
                <a:gd name="connsiteX24" fmla="*/ 9 w 1353"/>
                <a:gd name="connsiteY24" fmla="*/ 1103 h 1307"/>
                <a:gd name="connsiteX25" fmla="*/ 333 w 1353"/>
                <a:gd name="connsiteY25" fmla="*/ 720 h 1307"/>
                <a:gd name="connsiteX26" fmla="*/ 354 w 1353"/>
                <a:gd name="connsiteY26" fmla="*/ 721 h 1307"/>
                <a:gd name="connsiteX27" fmla="*/ 245 w 1353"/>
                <a:gd name="connsiteY27" fmla="*/ 475 h 1307"/>
                <a:gd name="connsiteX28" fmla="*/ 352 w 1353"/>
                <a:gd name="connsiteY28" fmla="*/ 597 h 1307"/>
                <a:gd name="connsiteX29" fmla="*/ 452 w 1353"/>
                <a:gd name="connsiteY29" fmla="*/ 695 h 1307"/>
                <a:gd name="connsiteX30" fmla="*/ 435 w 1353"/>
                <a:gd name="connsiteY30" fmla="*/ 577 h 1307"/>
                <a:gd name="connsiteX31" fmla="*/ 524 w 1353"/>
                <a:gd name="connsiteY31" fmla="*/ 570 h 1307"/>
                <a:gd name="connsiteX32" fmla="*/ 550 w 1353"/>
                <a:gd name="connsiteY32" fmla="*/ 625 h 1307"/>
                <a:gd name="connsiteX33" fmla="*/ 623 w 1353"/>
                <a:gd name="connsiteY33" fmla="*/ 670 h 1307"/>
                <a:gd name="connsiteX0" fmla="*/ 742 w 1472"/>
                <a:gd name="connsiteY0" fmla="*/ 670 h 1307"/>
                <a:gd name="connsiteX1" fmla="*/ 785 w 1472"/>
                <a:gd name="connsiteY1" fmla="*/ 596 h 1307"/>
                <a:gd name="connsiteX2" fmla="*/ 670 w 1472"/>
                <a:gd name="connsiteY2" fmla="*/ 500 h 1307"/>
                <a:gd name="connsiteX3" fmla="*/ 591 w 1472"/>
                <a:gd name="connsiteY3" fmla="*/ 370 h 1307"/>
                <a:gd name="connsiteX4" fmla="*/ 566 w 1472"/>
                <a:gd name="connsiteY4" fmla="*/ 321 h 1307"/>
                <a:gd name="connsiteX5" fmla="*/ 600 w 1472"/>
                <a:gd name="connsiteY5" fmla="*/ 262 h 1307"/>
                <a:gd name="connsiteX6" fmla="*/ 681 w 1472"/>
                <a:gd name="connsiteY6" fmla="*/ 338 h 1307"/>
                <a:gd name="connsiteX7" fmla="*/ 924 w 1472"/>
                <a:gd name="connsiteY7" fmla="*/ 647 h 1307"/>
                <a:gd name="connsiteX8" fmla="*/ 944 w 1472"/>
                <a:gd name="connsiteY8" fmla="*/ 542 h 1307"/>
                <a:gd name="connsiteX9" fmla="*/ 797 w 1472"/>
                <a:gd name="connsiteY9" fmla="*/ 414 h 1307"/>
                <a:gd name="connsiteX10" fmla="*/ 823 w 1472"/>
                <a:gd name="connsiteY10" fmla="*/ 304 h 1307"/>
                <a:gd name="connsiteX11" fmla="*/ 918 w 1472"/>
                <a:gd name="connsiteY11" fmla="*/ 270 h 1307"/>
                <a:gd name="connsiteX12" fmla="*/ 873 w 1472"/>
                <a:gd name="connsiteY12" fmla="*/ 178 h 1307"/>
                <a:gd name="connsiteX13" fmla="*/ 883 w 1472"/>
                <a:gd name="connsiteY13" fmla="*/ 122 h 1307"/>
                <a:gd name="connsiteX14" fmla="*/ 941 w 1472"/>
                <a:gd name="connsiteY14" fmla="*/ 148 h 1307"/>
                <a:gd name="connsiteX15" fmla="*/ 1068 w 1472"/>
                <a:gd name="connsiteY15" fmla="*/ 365 h 1307"/>
                <a:gd name="connsiteX16" fmla="*/ 1205 w 1472"/>
                <a:gd name="connsiteY16" fmla="*/ 357 h 1307"/>
                <a:gd name="connsiteX17" fmla="*/ 1204 w 1472"/>
                <a:gd name="connsiteY17" fmla="*/ 206 h 1307"/>
                <a:gd name="connsiteX18" fmla="*/ 1247 w 1472"/>
                <a:gd name="connsiteY18" fmla="*/ 134 h 1307"/>
                <a:gd name="connsiteX19" fmla="*/ 1211 w 1472"/>
                <a:gd name="connsiteY19" fmla="*/ 132 h 1307"/>
                <a:gd name="connsiteX20" fmla="*/ 1231 w 1472"/>
                <a:gd name="connsiteY20" fmla="*/ 82 h 1307"/>
                <a:gd name="connsiteX21" fmla="*/ 1351 w 1472"/>
                <a:gd name="connsiteY21" fmla="*/ 183 h 1307"/>
                <a:gd name="connsiteX22" fmla="*/ 1472 w 1472"/>
                <a:gd name="connsiteY22" fmla="*/ 0 h 1307"/>
                <a:gd name="connsiteX23" fmla="*/ 1178 w 1472"/>
                <a:gd name="connsiteY23" fmla="*/ 1307 h 1307"/>
                <a:gd name="connsiteX24" fmla="*/ 128 w 1472"/>
                <a:gd name="connsiteY24" fmla="*/ 1103 h 1307"/>
                <a:gd name="connsiteX25" fmla="*/ 317 w 1472"/>
                <a:gd name="connsiteY25" fmla="*/ 811 h 1307"/>
                <a:gd name="connsiteX26" fmla="*/ 452 w 1472"/>
                <a:gd name="connsiteY26" fmla="*/ 720 h 1307"/>
                <a:gd name="connsiteX27" fmla="*/ 473 w 1472"/>
                <a:gd name="connsiteY27" fmla="*/ 721 h 1307"/>
                <a:gd name="connsiteX28" fmla="*/ 364 w 1472"/>
                <a:gd name="connsiteY28" fmla="*/ 475 h 1307"/>
                <a:gd name="connsiteX29" fmla="*/ 471 w 1472"/>
                <a:gd name="connsiteY29" fmla="*/ 597 h 1307"/>
                <a:gd name="connsiteX30" fmla="*/ 571 w 1472"/>
                <a:gd name="connsiteY30" fmla="*/ 695 h 1307"/>
                <a:gd name="connsiteX31" fmla="*/ 554 w 1472"/>
                <a:gd name="connsiteY31" fmla="*/ 577 h 1307"/>
                <a:gd name="connsiteX32" fmla="*/ 643 w 1472"/>
                <a:gd name="connsiteY32" fmla="*/ 570 h 1307"/>
                <a:gd name="connsiteX33" fmla="*/ 669 w 1472"/>
                <a:gd name="connsiteY33" fmla="*/ 625 h 1307"/>
                <a:gd name="connsiteX34" fmla="*/ 742 w 1472"/>
                <a:gd name="connsiteY34" fmla="*/ 670 h 1307"/>
                <a:gd name="connsiteX0" fmla="*/ 742 w 1472"/>
                <a:gd name="connsiteY0" fmla="*/ 670 h 1307"/>
                <a:gd name="connsiteX1" fmla="*/ 785 w 1472"/>
                <a:gd name="connsiteY1" fmla="*/ 596 h 1307"/>
                <a:gd name="connsiteX2" fmla="*/ 670 w 1472"/>
                <a:gd name="connsiteY2" fmla="*/ 500 h 1307"/>
                <a:gd name="connsiteX3" fmla="*/ 591 w 1472"/>
                <a:gd name="connsiteY3" fmla="*/ 370 h 1307"/>
                <a:gd name="connsiteX4" fmla="*/ 566 w 1472"/>
                <a:gd name="connsiteY4" fmla="*/ 321 h 1307"/>
                <a:gd name="connsiteX5" fmla="*/ 600 w 1472"/>
                <a:gd name="connsiteY5" fmla="*/ 262 h 1307"/>
                <a:gd name="connsiteX6" fmla="*/ 681 w 1472"/>
                <a:gd name="connsiteY6" fmla="*/ 338 h 1307"/>
                <a:gd name="connsiteX7" fmla="*/ 924 w 1472"/>
                <a:gd name="connsiteY7" fmla="*/ 647 h 1307"/>
                <a:gd name="connsiteX8" fmla="*/ 944 w 1472"/>
                <a:gd name="connsiteY8" fmla="*/ 542 h 1307"/>
                <a:gd name="connsiteX9" fmla="*/ 797 w 1472"/>
                <a:gd name="connsiteY9" fmla="*/ 414 h 1307"/>
                <a:gd name="connsiteX10" fmla="*/ 823 w 1472"/>
                <a:gd name="connsiteY10" fmla="*/ 304 h 1307"/>
                <a:gd name="connsiteX11" fmla="*/ 918 w 1472"/>
                <a:gd name="connsiteY11" fmla="*/ 270 h 1307"/>
                <a:gd name="connsiteX12" fmla="*/ 873 w 1472"/>
                <a:gd name="connsiteY12" fmla="*/ 178 h 1307"/>
                <a:gd name="connsiteX13" fmla="*/ 883 w 1472"/>
                <a:gd name="connsiteY13" fmla="*/ 122 h 1307"/>
                <a:gd name="connsiteX14" fmla="*/ 941 w 1472"/>
                <a:gd name="connsiteY14" fmla="*/ 148 h 1307"/>
                <a:gd name="connsiteX15" fmla="*/ 1068 w 1472"/>
                <a:gd name="connsiteY15" fmla="*/ 365 h 1307"/>
                <a:gd name="connsiteX16" fmla="*/ 1205 w 1472"/>
                <a:gd name="connsiteY16" fmla="*/ 357 h 1307"/>
                <a:gd name="connsiteX17" fmla="*/ 1204 w 1472"/>
                <a:gd name="connsiteY17" fmla="*/ 206 h 1307"/>
                <a:gd name="connsiteX18" fmla="*/ 1247 w 1472"/>
                <a:gd name="connsiteY18" fmla="*/ 134 h 1307"/>
                <a:gd name="connsiteX19" fmla="*/ 1211 w 1472"/>
                <a:gd name="connsiteY19" fmla="*/ 132 h 1307"/>
                <a:gd name="connsiteX20" fmla="*/ 1231 w 1472"/>
                <a:gd name="connsiteY20" fmla="*/ 82 h 1307"/>
                <a:gd name="connsiteX21" fmla="*/ 1351 w 1472"/>
                <a:gd name="connsiteY21" fmla="*/ 183 h 1307"/>
                <a:gd name="connsiteX22" fmla="*/ 1472 w 1472"/>
                <a:gd name="connsiteY22" fmla="*/ 0 h 1307"/>
                <a:gd name="connsiteX23" fmla="*/ 1178 w 1472"/>
                <a:gd name="connsiteY23" fmla="*/ 1307 h 1307"/>
                <a:gd name="connsiteX24" fmla="*/ 128 w 1472"/>
                <a:gd name="connsiteY24" fmla="*/ 1103 h 1307"/>
                <a:gd name="connsiteX25" fmla="*/ 317 w 1472"/>
                <a:gd name="connsiteY25" fmla="*/ 811 h 1307"/>
                <a:gd name="connsiteX26" fmla="*/ 452 w 1472"/>
                <a:gd name="connsiteY26" fmla="*/ 720 h 1307"/>
                <a:gd name="connsiteX27" fmla="*/ 473 w 1472"/>
                <a:gd name="connsiteY27" fmla="*/ 721 h 1307"/>
                <a:gd name="connsiteX28" fmla="*/ 364 w 1472"/>
                <a:gd name="connsiteY28" fmla="*/ 475 h 1307"/>
                <a:gd name="connsiteX29" fmla="*/ 471 w 1472"/>
                <a:gd name="connsiteY29" fmla="*/ 597 h 1307"/>
                <a:gd name="connsiteX30" fmla="*/ 571 w 1472"/>
                <a:gd name="connsiteY30" fmla="*/ 695 h 1307"/>
                <a:gd name="connsiteX31" fmla="*/ 554 w 1472"/>
                <a:gd name="connsiteY31" fmla="*/ 577 h 1307"/>
                <a:gd name="connsiteX32" fmla="*/ 643 w 1472"/>
                <a:gd name="connsiteY32" fmla="*/ 570 h 1307"/>
                <a:gd name="connsiteX33" fmla="*/ 669 w 1472"/>
                <a:gd name="connsiteY33" fmla="*/ 625 h 1307"/>
                <a:gd name="connsiteX34" fmla="*/ 742 w 1472"/>
                <a:gd name="connsiteY34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388 w 1496"/>
                <a:gd name="connsiteY29" fmla="*/ 475 h 1307"/>
                <a:gd name="connsiteX30" fmla="*/ 495 w 1496"/>
                <a:gd name="connsiteY30" fmla="*/ 597 h 1307"/>
                <a:gd name="connsiteX31" fmla="*/ 595 w 1496"/>
                <a:gd name="connsiteY31" fmla="*/ 695 h 1307"/>
                <a:gd name="connsiteX32" fmla="*/ 578 w 1496"/>
                <a:gd name="connsiteY32" fmla="*/ 577 h 1307"/>
                <a:gd name="connsiteX33" fmla="*/ 667 w 1496"/>
                <a:gd name="connsiteY33" fmla="*/ 570 h 1307"/>
                <a:gd name="connsiteX34" fmla="*/ 693 w 1496"/>
                <a:gd name="connsiteY34" fmla="*/ 625 h 1307"/>
                <a:gd name="connsiteX35" fmla="*/ 766 w 1496"/>
                <a:gd name="connsiteY35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499 w 1496"/>
                <a:gd name="connsiteY29" fmla="*/ 729 h 1307"/>
                <a:gd name="connsiteX30" fmla="*/ 388 w 1496"/>
                <a:gd name="connsiteY30" fmla="*/ 475 h 1307"/>
                <a:gd name="connsiteX31" fmla="*/ 495 w 1496"/>
                <a:gd name="connsiteY31" fmla="*/ 597 h 1307"/>
                <a:gd name="connsiteX32" fmla="*/ 595 w 1496"/>
                <a:gd name="connsiteY32" fmla="*/ 695 h 1307"/>
                <a:gd name="connsiteX33" fmla="*/ 578 w 1496"/>
                <a:gd name="connsiteY33" fmla="*/ 577 h 1307"/>
                <a:gd name="connsiteX34" fmla="*/ 667 w 1496"/>
                <a:gd name="connsiteY34" fmla="*/ 570 h 1307"/>
                <a:gd name="connsiteX35" fmla="*/ 693 w 1496"/>
                <a:gd name="connsiteY35" fmla="*/ 625 h 1307"/>
                <a:gd name="connsiteX36" fmla="*/ 766 w 1496"/>
                <a:gd name="connsiteY36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11 w 1496"/>
                <a:gd name="connsiteY25" fmla="*/ 825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499 w 1496"/>
                <a:gd name="connsiteY29" fmla="*/ 729 h 1307"/>
                <a:gd name="connsiteX30" fmla="*/ 388 w 1496"/>
                <a:gd name="connsiteY30" fmla="*/ 475 h 1307"/>
                <a:gd name="connsiteX31" fmla="*/ 495 w 1496"/>
                <a:gd name="connsiteY31" fmla="*/ 597 h 1307"/>
                <a:gd name="connsiteX32" fmla="*/ 595 w 1496"/>
                <a:gd name="connsiteY32" fmla="*/ 695 h 1307"/>
                <a:gd name="connsiteX33" fmla="*/ 578 w 1496"/>
                <a:gd name="connsiteY33" fmla="*/ 577 h 1307"/>
                <a:gd name="connsiteX34" fmla="*/ 667 w 1496"/>
                <a:gd name="connsiteY34" fmla="*/ 570 h 1307"/>
                <a:gd name="connsiteX35" fmla="*/ 693 w 1496"/>
                <a:gd name="connsiteY35" fmla="*/ 625 h 1307"/>
                <a:gd name="connsiteX36" fmla="*/ 766 w 1496"/>
                <a:gd name="connsiteY36" fmla="*/ 670 h 1307"/>
                <a:gd name="connsiteX0" fmla="*/ 766 w 1496"/>
                <a:gd name="connsiteY0" fmla="*/ 670 h 1307"/>
                <a:gd name="connsiteX1" fmla="*/ 809 w 1496"/>
                <a:gd name="connsiteY1" fmla="*/ 596 h 1307"/>
                <a:gd name="connsiteX2" fmla="*/ 694 w 1496"/>
                <a:gd name="connsiteY2" fmla="*/ 500 h 1307"/>
                <a:gd name="connsiteX3" fmla="*/ 615 w 1496"/>
                <a:gd name="connsiteY3" fmla="*/ 370 h 1307"/>
                <a:gd name="connsiteX4" fmla="*/ 590 w 1496"/>
                <a:gd name="connsiteY4" fmla="*/ 321 h 1307"/>
                <a:gd name="connsiteX5" fmla="*/ 624 w 1496"/>
                <a:gd name="connsiteY5" fmla="*/ 262 h 1307"/>
                <a:gd name="connsiteX6" fmla="*/ 705 w 1496"/>
                <a:gd name="connsiteY6" fmla="*/ 338 h 1307"/>
                <a:gd name="connsiteX7" fmla="*/ 948 w 1496"/>
                <a:gd name="connsiteY7" fmla="*/ 647 h 1307"/>
                <a:gd name="connsiteX8" fmla="*/ 968 w 1496"/>
                <a:gd name="connsiteY8" fmla="*/ 542 h 1307"/>
                <a:gd name="connsiteX9" fmla="*/ 821 w 1496"/>
                <a:gd name="connsiteY9" fmla="*/ 414 h 1307"/>
                <a:gd name="connsiteX10" fmla="*/ 847 w 1496"/>
                <a:gd name="connsiteY10" fmla="*/ 304 h 1307"/>
                <a:gd name="connsiteX11" fmla="*/ 942 w 1496"/>
                <a:gd name="connsiteY11" fmla="*/ 270 h 1307"/>
                <a:gd name="connsiteX12" fmla="*/ 897 w 1496"/>
                <a:gd name="connsiteY12" fmla="*/ 178 h 1307"/>
                <a:gd name="connsiteX13" fmla="*/ 907 w 1496"/>
                <a:gd name="connsiteY13" fmla="*/ 122 h 1307"/>
                <a:gd name="connsiteX14" fmla="*/ 965 w 1496"/>
                <a:gd name="connsiteY14" fmla="*/ 148 h 1307"/>
                <a:gd name="connsiteX15" fmla="*/ 1092 w 1496"/>
                <a:gd name="connsiteY15" fmla="*/ 365 h 1307"/>
                <a:gd name="connsiteX16" fmla="*/ 1229 w 1496"/>
                <a:gd name="connsiteY16" fmla="*/ 357 h 1307"/>
                <a:gd name="connsiteX17" fmla="*/ 1228 w 1496"/>
                <a:gd name="connsiteY17" fmla="*/ 206 h 1307"/>
                <a:gd name="connsiteX18" fmla="*/ 1271 w 1496"/>
                <a:gd name="connsiteY18" fmla="*/ 134 h 1307"/>
                <a:gd name="connsiteX19" fmla="*/ 1235 w 1496"/>
                <a:gd name="connsiteY19" fmla="*/ 132 h 1307"/>
                <a:gd name="connsiteX20" fmla="*/ 1255 w 1496"/>
                <a:gd name="connsiteY20" fmla="*/ 82 h 1307"/>
                <a:gd name="connsiteX21" fmla="*/ 1375 w 1496"/>
                <a:gd name="connsiteY21" fmla="*/ 183 h 1307"/>
                <a:gd name="connsiteX22" fmla="*/ 1496 w 1496"/>
                <a:gd name="connsiteY22" fmla="*/ 0 h 1307"/>
                <a:gd name="connsiteX23" fmla="*/ 1202 w 1496"/>
                <a:gd name="connsiteY23" fmla="*/ 1307 h 1307"/>
                <a:gd name="connsiteX24" fmla="*/ 152 w 1496"/>
                <a:gd name="connsiteY24" fmla="*/ 1103 h 1307"/>
                <a:gd name="connsiteX25" fmla="*/ 469 w 1496"/>
                <a:gd name="connsiteY25" fmla="*/ 861 h 1307"/>
                <a:gd name="connsiteX26" fmla="*/ 341 w 1496"/>
                <a:gd name="connsiteY26" fmla="*/ 811 h 1307"/>
                <a:gd name="connsiteX27" fmla="*/ 476 w 1496"/>
                <a:gd name="connsiteY27" fmla="*/ 720 h 1307"/>
                <a:gd name="connsiteX28" fmla="*/ 497 w 1496"/>
                <a:gd name="connsiteY28" fmla="*/ 721 h 1307"/>
                <a:gd name="connsiteX29" fmla="*/ 499 w 1496"/>
                <a:gd name="connsiteY29" fmla="*/ 729 h 1307"/>
                <a:gd name="connsiteX30" fmla="*/ 388 w 1496"/>
                <a:gd name="connsiteY30" fmla="*/ 475 h 1307"/>
                <a:gd name="connsiteX31" fmla="*/ 495 w 1496"/>
                <a:gd name="connsiteY31" fmla="*/ 597 h 1307"/>
                <a:gd name="connsiteX32" fmla="*/ 595 w 1496"/>
                <a:gd name="connsiteY32" fmla="*/ 695 h 1307"/>
                <a:gd name="connsiteX33" fmla="*/ 578 w 1496"/>
                <a:gd name="connsiteY33" fmla="*/ 577 h 1307"/>
                <a:gd name="connsiteX34" fmla="*/ 667 w 1496"/>
                <a:gd name="connsiteY34" fmla="*/ 570 h 1307"/>
                <a:gd name="connsiteX35" fmla="*/ 693 w 1496"/>
                <a:gd name="connsiteY35" fmla="*/ 625 h 1307"/>
                <a:gd name="connsiteX36" fmla="*/ 766 w 1496"/>
                <a:gd name="connsiteY36" fmla="*/ 670 h 1307"/>
                <a:gd name="connsiteX0" fmla="*/ 755 w 1485"/>
                <a:gd name="connsiteY0" fmla="*/ 670 h 1307"/>
                <a:gd name="connsiteX1" fmla="*/ 798 w 1485"/>
                <a:gd name="connsiteY1" fmla="*/ 596 h 1307"/>
                <a:gd name="connsiteX2" fmla="*/ 683 w 1485"/>
                <a:gd name="connsiteY2" fmla="*/ 500 h 1307"/>
                <a:gd name="connsiteX3" fmla="*/ 604 w 1485"/>
                <a:gd name="connsiteY3" fmla="*/ 370 h 1307"/>
                <a:gd name="connsiteX4" fmla="*/ 579 w 1485"/>
                <a:gd name="connsiteY4" fmla="*/ 321 h 1307"/>
                <a:gd name="connsiteX5" fmla="*/ 613 w 1485"/>
                <a:gd name="connsiteY5" fmla="*/ 262 h 1307"/>
                <a:gd name="connsiteX6" fmla="*/ 694 w 1485"/>
                <a:gd name="connsiteY6" fmla="*/ 338 h 1307"/>
                <a:gd name="connsiteX7" fmla="*/ 937 w 1485"/>
                <a:gd name="connsiteY7" fmla="*/ 647 h 1307"/>
                <a:gd name="connsiteX8" fmla="*/ 957 w 1485"/>
                <a:gd name="connsiteY8" fmla="*/ 542 h 1307"/>
                <a:gd name="connsiteX9" fmla="*/ 810 w 1485"/>
                <a:gd name="connsiteY9" fmla="*/ 414 h 1307"/>
                <a:gd name="connsiteX10" fmla="*/ 836 w 1485"/>
                <a:gd name="connsiteY10" fmla="*/ 304 h 1307"/>
                <a:gd name="connsiteX11" fmla="*/ 931 w 1485"/>
                <a:gd name="connsiteY11" fmla="*/ 270 h 1307"/>
                <a:gd name="connsiteX12" fmla="*/ 886 w 1485"/>
                <a:gd name="connsiteY12" fmla="*/ 178 h 1307"/>
                <a:gd name="connsiteX13" fmla="*/ 896 w 1485"/>
                <a:gd name="connsiteY13" fmla="*/ 122 h 1307"/>
                <a:gd name="connsiteX14" fmla="*/ 954 w 1485"/>
                <a:gd name="connsiteY14" fmla="*/ 148 h 1307"/>
                <a:gd name="connsiteX15" fmla="*/ 1081 w 1485"/>
                <a:gd name="connsiteY15" fmla="*/ 365 h 1307"/>
                <a:gd name="connsiteX16" fmla="*/ 1218 w 1485"/>
                <a:gd name="connsiteY16" fmla="*/ 357 h 1307"/>
                <a:gd name="connsiteX17" fmla="*/ 1217 w 1485"/>
                <a:gd name="connsiteY17" fmla="*/ 206 h 1307"/>
                <a:gd name="connsiteX18" fmla="*/ 1260 w 1485"/>
                <a:gd name="connsiteY18" fmla="*/ 134 h 1307"/>
                <a:gd name="connsiteX19" fmla="*/ 1224 w 1485"/>
                <a:gd name="connsiteY19" fmla="*/ 132 h 1307"/>
                <a:gd name="connsiteX20" fmla="*/ 1244 w 1485"/>
                <a:gd name="connsiteY20" fmla="*/ 82 h 1307"/>
                <a:gd name="connsiteX21" fmla="*/ 1364 w 1485"/>
                <a:gd name="connsiteY21" fmla="*/ 183 h 1307"/>
                <a:gd name="connsiteX22" fmla="*/ 1485 w 1485"/>
                <a:gd name="connsiteY22" fmla="*/ 0 h 1307"/>
                <a:gd name="connsiteX23" fmla="*/ 1191 w 1485"/>
                <a:gd name="connsiteY23" fmla="*/ 1307 h 1307"/>
                <a:gd name="connsiteX24" fmla="*/ 141 w 1485"/>
                <a:gd name="connsiteY24" fmla="*/ 1103 h 1307"/>
                <a:gd name="connsiteX25" fmla="*/ 448 w 1485"/>
                <a:gd name="connsiteY25" fmla="*/ 984 h 1307"/>
                <a:gd name="connsiteX26" fmla="*/ 458 w 1485"/>
                <a:gd name="connsiteY26" fmla="*/ 861 h 1307"/>
                <a:gd name="connsiteX27" fmla="*/ 330 w 1485"/>
                <a:gd name="connsiteY27" fmla="*/ 811 h 1307"/>
                <a:gd name="connsiteX28" fmla="*/ 465 w 1485"/>
                <a:gd name="connsiteY28" fmla="*/ 720 h 1307"/>
                <a:gd name="connsiteX29" fmla="*/ 486 w 1485"/>
                <a:gd name="connsiteY29" fmla="*/ 721 h 1307"/>
                <a:gd name="connsiteX30" fmla="*/ 488 w 1485"/>
                <a:gd name="connsiteY30" fmla="*/ 729 h 1307"/>
                <a:gd name="connsiteX31" fmla="*/ 377 w 1485"/>
                <a:gd name="connsiteY31" fmla="*/ 475 h 1307"/>
                <a:gd name="connsiteX32" fmla="*/ 484 w 1485"/>
                <a:gd name="connsiteY32" fmla="*/ 597 h 1307"/>
                <a:gd name="connsiteX33" fmla="*/ 584 w 1485"/>
                <a:gd name="connsiteY33" fmla="*/ 695 h 1307"/>
                <a:gd name="connsiteX34" fmla="*/ 567 w 1485"/>
                <a:gd name="connsiteY34" fmla="*/ 577 h 1307"/>
                <a:gd name="connsiteX35" fmla="*/ 656 w 1485"/>
                <a:gd name="connsiteY35" fmla="*/ 570 h 1307"/>
                <a:gd name="connsiteX36" fmla="*/ 682 w 1485"/>
                <a:gd name="connsiteY36" fmla="*/ 625 h 1307"/>
                <a:gd name="connsiteX37" fmla="*/ 755 w 1485"/>
                <a:gd name="connsiteY37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93 w 1518"/>
                <a:gd name="connsiteY18" fmla="*/ 134 h 1307"/>
                <a:gd name="connsiteX19" fmla="*/ 1257 w 1518"/>
                <a:gd name="connsiteY19" fmla="*/ 132 h 1307"/>
                <a:gd name="connsiteX20" fmla="*/ 1277 w 1518"/>
                <a:gd name="connsiteY20" fmla="*/ 82 h 1307"/>
                <a:gd name="connsiteX21" fmla="*/ 1397 w 1518"/>
                <a:gd name="connsiteY21" fmla="*/ 183 h 1307"/>
                <a:gd name="connsiteX22" fmla="*/ 1518 w 1518"/>
                <a:gd name="connsiteY22" fmla="*/ 0 h 1307"/>
                <a:gd name="connsiteX23" fmla="*/ 1224 w 1518"/>
                <a:gd name="connsiteY23" fmla="*/ 1307 h 1307"/>
                <a:gd name="connsiteX24" fmla="*/ 174 w 1518"/>
                <a:gd name="connsiteY24" fmla="*/ 1103 h 1307"/>
                <a:gd name="connsiteX25" fmla="*/ 428 w 1518"/>
                <a:gd name="connsiteY25" fmla="*/ 1114 h 1307"/>
                <a:gd name="connsiteX26" fmla="*/ 481 w 1518"/>
                <a:gd name="connsiteY26" fmla="*/ 984 h 1307"/>
                <a:gd name="connsiteX27" fmla="*/ 491 w 1518"/>
                <a:gd name="connsiteY27" fmla="*/ 861 h 1307"/>
                <a:gd name="connsiteX28" fmla="*/ 363 w 1518"/>
                <a:gd name="connsiteY28" fmla="*/ 811 h 1307"/>
                <a:gd name="connsiteX29" fmla="*/ 498 w 1518"/>
                <a:gd name="connsiteY29" fmla="*/ 720 h 1307"/>
                <a:gd name="connsiteX30" fmla="*/ 519 w 1518"/>
                <a:gd name="connsiteY30" fmla="*/ 721 h 1307"/>
                <a:gd name="connsiteX31" fmla="*/ 521 w 1518"/>
                <a:gd name="connsiteY31" fmla="*/ 729 h 1307"/>
                <a:gd name="connsiteX32" fmla="*/ 410 w 1518"/>
                <a:gd name="connsiteY32" fmla="*/ 475 h 1307"/>
                <a:gd name="connsiteX33" fmla="*/ 517 w 1518"/>
                <a:gd name="connsiteY33" fmla="*/ 597 h 1307"/>
                <a:gd name="connsiteX34" fmla="*/ 617 w 1518"/>
                <a:gd name="connsiteY34" fmla="*/ 695 h 1307"/>
                <a:gd name="connsiteX35" fmla="*/ 600 w 1518"/>
                <a:gd name="connsiteY35" fmla="*/ 577 h 1307"/>
                <a:gd name="connsiteX36" fmla="*/ 689 w 1518"/>
                <a:gd name="connsiteY36" fmla="*/ 570 h 1307"/>
                <a:gd name="connsiteX37" fmla="*/ 715 w 1518"/>
                <a:gd name="connsiteY37" fmla="*/ 625 h 1307"/>
                <a:gd name="connsiteX38" fmla="*/ 788 w 1518"/>
                <a:gd name="connsiteY38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93 w 1518"/>
                <a:gd name="connsiteY18" fmla="*/ 134 h 1307"/>
                <a:gd name="connsiteX19" fmla="*/ 1257 w 1518"/>
                <a:gd name="connsiteY19" fmla="*/ 132 h 1307"/>
                <a:gd name="connsiteX20" fmla="*/ 1277 w 1518"/>
                <a:gd name="connsiteY20" fmla="*/ 82 h 1307"/>
                <a:gd name="connsiteX21" fmla="*/ 1397 w 1518"/>
                <a:gd name="connsiteY21" fmla="*/ 183 h 1307"/>
                <a:gd name="connsiteX22" fmla="*/ 1518 w 1518"/>
                <a:gd name="connsiteY22" fmla="*/ 0 h 1307"/>
                <a:gd name="connsiteX23" fmla="*/ 1224 w 1518"/>
                <a:gd name="connsiteY23" fmla="*/ 1307 h 1307"/>
                <a:gd name="connsiteX24" fmla="*/ 174 w 1518"/>
                <a:gd name="connsiteY24" fmla="*/ 1103 h 1307"/>
                <a:gd name="connsiteX25" fmla="*/ 428 w 1518"/>
                <a:gd name="connsiteY25" fmla="*/ 1114 h 1307"/>
                <a:gd name="connsiteX26" fmla="*/ 481 w 1518"/>
                <a:gd name="connsiteY26" fmla="*/ 984 h 1307"/>
                <a:gd name="connsiteX27" fmla="*/ 491 w 1518"/>
                <a:gd name="connsiteY27" fmla="*/ 861 h 1307"/>
                <a:gd name="connsiteX28" fmla="*/ 363 w 1518"/>
                <a:gd name="connsiteY28" fmla="*/ 811 h 1307"/>
                <a:gd name="connsiteX29" fmla="*/ 498 w 1518"/>
                <a:gd name="connsiteY29" fmla="*/ 720 h 1307"/>
                <a:gd name="connsiteX30" fmla="*/ 519 w 1518"/>
                <a:gd name="connsiteY30" fmla="*/ 721 h 1307"/>
                <a:gd name="connsiteX31" fmla="*/ 521 w 1518"/>
                <a:gd name="connsiteY31" fmla="*/ 729 h 1307"/>
                <a:gd name="connsiteX32" fmla="*/ 410 w 1518"/>
                <a:gd name="connsiteY32" fmla="*/ 475 h 1307"/>
                <a:gd name="connsiteX33" fmla="*/ 517 w 1518"/>
                <a:gd name="connsiteY33" fmla="*/ 597 h 1307"/>
                <a:gd name="connsiteX34" fmla="*/ 617 w 1518"/>
                <a:gd name="connsiteY34" fmla="*/ 695 h 1307"/>
                <a:gd name="connsiteX35" fmla="*/ 600 w 1518"/>
                <a:gd name="connsiteY35" fmla="*/ 577 h 1307"/>
                <a:gd name="connsiteX36" fmla="*/ 689 w 1518"/>
                <a:gd name="connsiteY36" fmla="*/ 570 h 1307"/>
                <a:gd name="connsiteX37" fmla="*/ 715 w 1518"/>
                <a:gd name="connsiteY37" fmla="*/ 625 h 1307"/>
                <a:gd name="connsiteX38" fmla="*/ 788 w 1518"/>
                <a:gd name="connsiteY38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93 w 1518"/>
                <a:gd name="connsiteY18" fmla="*/ 134 h 1307"/>
                <a:gd name="connsiteX19" fmla="*/ 1277 w 1518"/>
                <a:gd name="connsiteY19" fmla="*/ 82 h 1307"/>
                <a:gd name="connsiteX20" fmla="*/ 1397 w 1518"/>
                <a:gd name="connsiteY20" fmla="*/ 183 h 1307"/>
                <a:gd name="connsiteX21" fmla="*/ 1518 w 1518"/>
                <a:gd name="connsiteY21" fmla="*/ 0 h 1307"/>
                <a:gd name="connsiteX22" fmla="*/ 1224 w 1518"/>
                <a:gd name="connsiteY22" fmla="*/ 1307 h 1307"/>
                <a:gd name="connsiteX23" fmla="*/ 174 w 1518"/>
                <a:gd name="connsiteY23" fmla="*/ 1103 h 1307"/>
                <a:gd name="connsiteX24" fmla="*/ 428 w 1518"/>
                <a:gd name="connsiteY24" fmla="*/ 1114 h 1307"/>
                <a:gd name="connsiteX25" fmla="*/ 481 w 1518"/>
                <a:gd name="connsiteY25" fmla="*/ 984 h 1307"/>
                <a:gd name="connsiteX26" fmla="*/ 491 w 1518"/>
                <a:gd name="connsiteY26" fmla="*/ 861 h 1307"/>
                <a:gd name="connsiteX27" fmla="*/ 363 w 1518"/>
                <a:gd name="connsiteY27" fmla="*/ 811 h 1307"/>
                <a:gd name="connsiteX28" fmla="*/ 498 w 1518"/>
                <a:gd name="connsiteY28" fmla="*/ 720 h 1307"/>
                <a:gd name="connsiteX29" fmla="*/ 519 w 1518"/>
                <a:gd name="connsiteY29" fmla="*/ 721 h 1307"/>
                <a:gd name="connsiteX30" fmla="*/ 521 w 1518"/>
                <a:gd name="connsiteY30" fmla="*/ 729 h 1307"/>
                <a:gd name="connsiteX31" fmla="*/ 410 w 1518"/>
                <a:gd name="connsiteY31" fmla="*/ 475 h 1307"/>
                <a:gd name="connsiteX32" fmla="*/ 517 w 1518"/>
                <a:gd name="connsiteY32" fmla="*/ 597 h 1307"/>
                <a:gd name="connsiteX33" fmla="*/ 617 w 1518"/>
                <a:gd name="connsiteY33" fmla="*/ 695 h 1307"/>
                <a:gd name="connsiteX34" fmla="*/ 600 w 1518"/>
                <a:gd name="connsiteY34" fmla="*/ 577 h 1307"/>
                <a:gd name="connsiteX35" fmla="*/ 689 w 1518"/>
                <a:gd name="connsiteY35" fmla="*/ 570 h 1307"/>
                <a:gd name="connsiteX36" fmla="*/ 715 w 1518"/>
                <a:gd name="connsiteY36" fmla="*/ 625 h 1307"/>
                <a:gd name="connsiteX37" fmla="*/ 788 w 1518"/>
                <a:gd name="connsiteY37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519 w 1518"/>
                <a:gd name="connsiteY28" fmla="*/ 721 h 1307"/>
                <a:gd name="connsiteX29" fmla="*/ 521 w 1518"/>
                <a:gd name="connsiteY29" fmla="*/ 729 h 1307"/>
                <a:gd name="connsiteX30" fmla="*/ 410 w 1518"/>
                <a:gd name="connsiteY30" fmla="*/ 475 h 1307"/>
                <a:gd name="connsiteX31" fmla="*/ 517 w 1518"/>
                <a:gd name="connsiteY31" fmla="*/ 597 h 1307"/>
                <a:gd name="connsiteX32" fmla="*/ 617 w 1518"/>
                <a:gd name="connsiteY32" fmla="*/ 695 h 1307"/>
                <a:gd name="connsiteX33" fmla="*/ 600 w 1518"/>
                <a:gd name="connsiteY33" fmla="*/ 577 h 1307"/>
                <a:gd name="connsiteX34" fmla="*/ 689 w 1518"/>
                <a:gd name="connsiteY34" fmla="*/ 570 h 1307"/>
                <a:gd name="connsiteX35" fmla="*/ 715 w 1518"/>
                <a:gd name="connsiteY35" fmla="*/ 625 h 1307"/>
                <a:gd name="connsiteX36" fmla="*/ 788 w 1518"/>
                <a:gd name="connsiteY36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519 w 1518"/>
                <a:gd name="connsiteY28" fmla="*/ 721 h 1307"/>
                <a:gd name="connsiteX29" fmla="*/ 521 w 1518"/>
                <a:gd name="connsiteY29" fmla="*/ 729 h 1307"/>
                <a:gd name="connsiteX30" fmla="*/ 410 w 1518"/>
                <a:gd name="connsiteY30" fmla="*/ 475 h 1307"/>
                <a:gd name="connsiteX31" fmla="*/ 517 w 1518"/>
                <a:gd name="connsiteY31" fmla="*/ 597 h 1307"/>
                <a:gd name="connsiteX32" fmla="*/ 617 w 1518"/>
                <a:gd name="connsiteY32" fmla="*/ 695 h 1307"/>
                <a:gd name="connsiteX33" fmla="*/ 600 w 1518"/>
                <a:gd name="connsiteY33" fmla="*/ 577 h 1307"/>
                <a:gd name="connsiteX34" fmla="*/ 689 w 1518"/>
                <a:gd name="connsiteY34" fmla="*/ 570 h 1307"/>
                <a:gd name="connsiteX35" fmla="*/ 715 w 1518"/>
                <a:gd name="connsiteY35" fmla="*/ 625 h 1307"/>
                <a:gd name="connsiteX36" fmla="*/ 788 w 1518"/>
                <a:gd name="connsiteY36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519 w 1518"/>
                <a:gd name="connsiteY28" fmla="*/ 721 h 1307"/>
                <a:gd name="connsiteX29" fmla="*/ 521 w 1518"/>
                <a:gd name="connsiteY29" fmla="*/ 729 h 1307"/>
                <a:gd name="connsiteX30" fmla="*/ 410 w 1518"/>
                <a:gd name="connsiteY30" fmla="*/ 475 h 1307"/>
                <a:gd name="connsiteX31" fmla="*/ 517 w 1518"/>
                <a:gd name="connsiteY31" fmla="*/ 597 h 1307"/>
                <a:gd name="connsiteX32" fmla="*/ 617 w 1518"/>
                <a:gd name="connsiteY32" fmla="*/ 695 h 1307"/>
                <a:gd name="connsiteX33" fmla="*/ 600 w 1518"/>
                <a:gd name="connsiteY33" fmla="*/ 577 h 1307"/>
                <a:gd name="connsiteX34" fmla="*/ 689 w 1518"/>
                <a:gd name="connsiteY34" fmla="*/ 570 h 1307"/>
                <a:gd name="connsiteX35" fmla="*/ 715 w 1518"/>
                <a:gd name="connsiteY35" fmla="*/ 625 h 1307"/>
                <a:gd name="connsiteX36" fmla="*/ 788 w 1518"/>
                <a:gd name="connsiteY36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519 w 1518"/>
                <a:gd name="connsiteY28" fmla="*/ 721 h 1307"/>
                <a:gd name="connsiteX29" fmla="*/ 410 w 1518"/>
                <a:gd name="connsiteY29" fmla="*/ 475 h 1307"/>
                <a:gd name="connsiteX30" fmla="*/ 517 w 1518"/>
                <a:gd name="connsiteY30" fmla="*/ 597 h 1307"/>
                <a:gd name="connsiteX31" fmla="*/ 617 w 1518"/>
                <a:gd name="connsiteY31" fmla="*/ 695 h 1307"/>
                <a:gd name="connsiteX32" fmla="*/ 600 w 1518"/>
                <a:gd name="connsiteY32" fmla="*/ 577 h 1307"/>
                <a:gd name="connsiteX33" fmla="*/ 689 w 1518"/>
                <a:gd name="connsiteY33" fmla="*/ 570 h 1307"/>
                <a:gd name="connsiteX34" fmla="*/ 715 w 1518"/>
                <a:gd name="connsiteY34" fmla="*/ 625 h 1307"/>
                <a:gd name="connsiteX35" fmla="*/ 788 w 1518"/>
                <a:gd name="connsiteY35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81 w 1518"/>
                <a:gd name="connsiteY24" fmla="*/ 98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  <a:gd name="connsiteX0" fmla="*/ 788 w 1518"/>
                <a:gd name="connsiteY0" fmla="*/ 670 h 1307"/>
                <a:gd name="connsiteX1" fmla="*/ 831 w 1518"/>
                <a:gd name="connsiteY1" fmla="*/ 596 h 1307"/>
                <a:gd name="connsiteX2" fmla="*/ 716 w 1518"/>
                <a:gd name="connsiteY2" fmla="*/ 500 h 1307"/>
                <a:gd name="connsiteX3" fmla="*/ 637 w 1518"/>
                <a:gd name="connsiteY3" fmla="*/ 370 h 1307"/>
                <a:gd name="connsiteX4" fmla="*/ 612 w 1518"/>
                <a:gd name="connsiteY4" fmla="*/ 321 h 1307"/>
                <a:gd name="connsiteX5" fmla="*/ 646 w 1518"/>
                <a:gd name="connsiteY5" fmla="*/ 262 h 1307"/>
                <a:gd name="connsiteX6" fmla="*/ 727 w 1518"/>
                <a:gd name="connsiteY6" fmla="*/ 338 h 1307"/>
                <a:gd name="connsiteX7" fmla="*/ 970 w 1518"/>
                <a:gd name="connsiteY7" fmla="*/ 647 h 1307"/>
                <a:gd name="connsiteX8" fmla="*/ 990 w 1518"/>
                <a:gd name="connsiteY8" fmla="*/ 542 h 1307"/>
                <a:gd name="connsiteX9" fmla="*/ 843 w 1518"/>
                <a:gd name="connsiteY9" fmla="*/ 414 h 1307"/>
                <a:gd name="connsiteX10" fmla="*/ 869 w 1518"/>
                <a:gd name="connsiteY10" fmla="*/ 304 h 1307"/>
                <a:gd name="connsiteX11" fmla="*/ 964 w 1518"/>
                <a:gd name="connsiteY11" fmla="*/ 270 h 1307"/>
                <a:gd name="connsiteX12" fmla="*/ 919 w 1518"/>
                <a:gd name="connsiteY12" fmla="*/ 178 h 1307"/>
                <a:gd name="connsiteX13" fmla="*/ 929 w 1518"/>
                <a:gd name="connsiteY13" fmla="*/ 122 h 1307"/>
                <a:gd name="connsiteX14" fmla="*/ 987 w 1518"/>
                <a:gd name="connsiteY14" fmla="*/ 148 h 1307"/>
                <a:gd name="connsiteX15" fmla="*/ 1114 w 1518"/>
                <a:gd name="connsiteY15" fmla="*/ 365 h 1307"/>
                <a:gd name="connsiteX16" fmla="*/ 1251 w 1518"/>
                <a:gd name="connsiteY16" fmla="*/ 357 h 1307"/>
                <a:gd name="connsiteX17" fmla="*/ 1250 w 1518"/>
                <a:gd name="connsiteY17" fmla="*/ 206 h 1307"/>
                <a:gd name="connsiteX18" fmla="*/ 1277 w 1518"/>
                <a:gd name="connsiteY18" fmla="*/ 82 h 1307"/>
                <a:gd name="connsiteX19" fmla="*/ 1397 w 1518"/>
                <a:gd name="connsiteY19" fmla="*/ 183 h 1307"/>
                <a:gd name="connsiteX20" fmla="*/ 1518 w 1518"/>
                <a:gd name="connsiteY20" fmla="*/ 0 h 1307"/>
                <a:gd name="connsiteX21" fmla="*/ 1224 w 1518"/>
                <a:gd name="connsiteY21" fmla="*/ 1307 h 1307"/>
                <a:gd name="connsiteX22" fmla="*/ 174 w 1518"/>
                <a:gd name="connsiteY22" fmla="*/ 1103 h 1307"/>
                <a:gd name="connsiteX23" fmla="*/ 428 w 1518"/>
                <a:gd name="connsiteY23" fmla="*/ 1114 h 1307"/>
                <a:gd name="connsiteX24" fmla="*/ 447 w 1518"/>
                <a:gd name="connsiteY24" fmla="*/ 1004 h 1307"/>
                <a:gd name="connsiteX25" fmla="*/ 491 w 1518"/>
                <a:gd name="connsiteY25" fmla="*/ 861 h 1307"/>
                <a:gd name="connsiteX26" fmla="*/ 363 w 1518"/>
                <a:gd name="connsiteY26" fmla="*/ 811 h 1307"/>
                <a:gd name="connsiteX27" fmla="*/ 498 w 1518"/>
                <a:gd name="connsiteY27" fmla="*/ 720 h 1307"/>
                <a:gd name="connsiteX28" fmla="*/ 410 w 1518"/>
                <a:gd name="connsiteY28" fmla="*/ 475 h 1307"/>
                <a:gd name="connsiteX29" fmla="*/ 517 w 1518"/>
                <a:gd name="connsiteY29" fmla="*/ 597 h 1307"/>
                <a:gd name="connsiteX30" fmla="*/ 617 w 1518"/>
                <a:gd name="connsiteY30" fmla="*/ 695 h 1307"/>
                <a:gd name="connsiteX31" fmla="*/ 600 w 1518"/>
                <a:gd name="connsiteY31" fmla="*/ 577 h 1307"/>
                <a:gd name="connsiteX32" fmla="*/ 689 w 1518"/>
                <a:gd name="connsiteY32" fmla="*/ 570 h 1307"/>
                <a:gd name="connsiteX33" fmla="*/ 715 w 1518"/>
                <a:gd name="connsiteY33" fmla="*/ 625 h 1307"/>
                <a:gd name="connsiteX34" fmla="*/ 788 w 1518"/>
                <a:gd name="connsiteY34" fmla="*/ 670 h 13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518" h="1307">
                  <a:moveTo>
                    <a:pt x="788" y="670"/>
                  </a:moveTo>
                  <a:cubicBezTo>
                    <a:pt x="834" y="646"/>
                    <a:pt x="856" y="646"/>
                    <a:pt x="831" y="596"/>
                  </a:cubicBezTo>
                  <a:cubicBezTo>
                    <a:pt x="824" y="565"/>
                    <a:pt x="748" y="538"/>
                    <a:pt x="716" y="500"/>
                  </a:cubicBezTo>
                  <a:cubicBezTo>
                    <a:pt x="684" y="462"/>
                    <a:pt x="659" y="397"/>
                    <a:pt x="637" y="370"/>
                  </a:cubicBezTo>
                  <a:cubicBezTo>
                    <a:pt x="605" y="327"/>
                    <a:pt x="610" y="339"/>
                    <a:pt x="612" y="321"/>
                  </a:cubicBezTo>
                  <a:cubicBezTo>
                    <a:pt x="614" y="303"/>
                    <a:pt x="631" y="266"/>
                    <a:pt x="646" y="262"/>
                  </a:cubicBezTo>
                  <a:cubicBezTo>
                    <a:pt x="658" y="263"/>
                    <a:pt x="673" y="274"/>
                    <a:pt x="727" y="338"/>
                  </a:cubicBezTo>
                  <a:cubicBezTo>
                    <a:pt x="781" y="402"/>
                    <a:pt x="926" y="613"/>
                    <a:pt x="970" y="647"/>
                  </a:cubicBezTo>
                  <a:cubicBezTo>
                    <a:pt x="1014" y="681"/>
                    <a:pt x="1011" y="581"/>
                    <a:pt x="990" y="542"/>
                  </a:cubicBezTo>
                  <a:cubicBezTo>
                    <a:pt x="969" y="503"/>
                    <a:pt x="863" y="454"/>
                    <a:pt x="843" y="414"/>
                  </a:cubicBezTo>
                  <a:cubicBezTo>
                    <a:pt x="823" y="374"/>
                    <a:pt x="849" y="328"/>
                    <a:pt x="869" y="304"/>
                  </a:cubicBezTo>
                  <a:cubicBezTo>
                    <a:pt x="889" y="280"/>
                    <a:pt x="956" y="291"/>
                    <a:pt x="964" y="270"/>
                  </a:cubicBezTo>
                  <a:cubicBezTo>
                    <a:pt x="972" y="249"/>
                    <a:pt x="925" y="203"/>
                    <a:pt x="919" y="178"/>
                  </a:cubicBezTo>
                  <a:cubicBezTo>
                    <a:pt x="913" y="153"/>
                    <a:pt x="918" y="127"/>
                    <a:pt x="929" y="122"/>
                  </a:cubicBezTo>
                  <a:cubicBezTo>
                    <a:pt x="940" y="117"/>
                    <a:pt x="959" y="123"/>
                    <a:pt x="987" y="148"/>
                  </a:cubicBezTo>
                  <a:cubicBezTo>
                    <a:pt x="1028" y="158"/>
                    <a:pt x="1070" y="330"/>
                    <a:pt x="1114" y="365"/>
                  </a:cubicBezTo>
                  <a:cubicBezTo>
                    <a:pt x="1158" y="400"/>
                    <a:pt x="1228" y="384"/>
                    <a:pt x="1251" y="357"/>
                  </a:cubicBezTo>
                  <a:cubicBezTo>
                    <a:pt x="1274" y="331"/>
                    <a:pt x="1252" y="247"/>
                    <a:pt x="1250" y="206"/>
                  </a:cubicBezTo>
                  <a:cubicBezTo>
                    <a:pt x="1254" y="160"/>
                    <a:pt x="1226" y="140"/>
                    <a:pt x="1277" y="82"/>
                  </a:cubicBezTo>
                  <a:cubicBezTo>
                    <a:pt x="1338" y="84"/>
                    <a:pt x="1382" y="173"/>
                    <a:pt x="1397" y="183"/>
                  </a:cubicBezTo>
                  <a:cubicBezTo>
                    <a:pt x="1437" y="122"/>
                    <a:pt x="1478" y="61"/>
                    <a:pt x="1518" y="0"/>
                  </a:cubicBezTo>
                  <a:cubicBezTo>
                    <a:pt x="1501" y="231"/>
                    <a:pt x="1448" y="1123"/>
                    <a:pt x="1224" y="1307"/>
                  </a:cubicBezTo>
                  <a:lnTo>
                    <a:pt x="174" y="1103"/>
                  </a:lnTo>
                  <a:cubicBezTo>
                    <a:pt x="0" y="1067"/>
                    <a:pt x="383" y="1131"/>
                    <a:pt x="428" y="1114"/>
                  </a:cubicBezTo>
                  <a:cubicBezTo>
                    <a:pt x="474" y="1098"/>
                    <a:pt x="437" y="1046"/>
                    <a:pt x="447" y="1004"/>
                  </a:cubicBezTo>
                  <a:cubicBezTo>
                    <a:pt x="458" y="962"/>
                    <a:pt x="493" y="882"/>
                    <a:pt x="491" y="861"/>
                  </a:cubicBezTo>
                  <a:cubicBezTo>
                    <a:pt x="522" y="812"/>
                    <a:pt x="330" y="866"/>
                    <a:pt x="363" y="811"/>
                  </a:cubicBezTo>
                  <a:cubicBezTo>
                    <a:pt x="349" y="698"/>
                    <a:pt x="487" y="728"/>
                    <a:pt x="498" y="720"/>
                  </a:cubicBezTo>
                  <a:cubicBezTo>
                    <a:pt x="506" y="664"/>
                    <a:pt x="386" y="644"/>
                    <a:pt x="410" y="475"/>
                  </a:cubicBezTo>
                  <a:cubicBezTo>
                    <a:pt x="548" y="480"/>
                    <a:pt x="484" y="563"/>
                    <a:pt x="517" y="597"/>
                  </a:cubicBezTo>
                  <a:cubicBezTo>
                    <a:pt x="524" y="739"/>
                    <a:pt x="609" y="698"/>
                    <a:pt x="617" y="695"/>
                  </a:cubicBezTo>
                  <a:cubicBezTo>
                    <a:pt x="633" y="667"/>
                    <a:pt x="584" y="605"/>
                    <a:pt x="600" y="577"/>
                  </a:cubicBezTo>
                  <a:cubicBezTo>
                    <a:pt x="629" y="558"/>
                    <a:pt x="658" y="555"/>
                    <a:pt x="689" y="570"/>
                  </a:cubicBezTo>
                  <a:cubicBezTo>
                    <a:pt x="714" y="577"/>
                    <a:pt x="699" y="608"/>
                    <a:pt x="715" y="625"/>
                  </a:cubicBezTo>
                  <a:cubicBezTo>
                    <a:pt x="731" y="642"/>
                    <a:pt x="775" y="674"/>
                    <a:pt x="788" y="670"/>
                  </a:cubicBezTo>
                  <a:close/>
                </a:path>
              </a:pathLst>
            </a:custGeom>
            <a:noFill/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7972422" y="2667000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/>
            <p:cNvSpPr/>
            <p:nvPr/>
          </p:nvSpPr>
          <p:spPr>
            <a:xfrm rot="16200000">
              <a:off x="6867522" y="3848100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7" name="Oval 101"/>
          <p:cNvSpPr>
            <a:spLocks noChangeArrowheads="1"/>
          </p:cNvSpPr>
          <p:nvPr/>
        </p:nvSpPr>
        <p:spPr bwMode="auto">
          <a:xfrm>
            <a:off x="1066800" y="3745468"/>
            <a:ext cx="114300" cy="114300"/>
          </a:xfrm>
          <a:prstGeom prst="ellipse">
            <a:avLst/>
          </a:prstGeom>
          <a:solidFill>
            <a:srgbClr val="9966FF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8" name="Oval 37"/>
          <p:cNvSpPr>
            <a:spLocks noChangeArrowheads="1"/>
          </p:cNvSpPr>
          <p:nvPr/>
        </p:nvSpPr>
        <p:spPr bwMode="auto">
          <a:xfrm>
            <a:off x="1066800" y="4126468"/>
            <a:ext cx="114300" cy="114300"/>
          </a:xfrm>
          <a:prstGeom prst="ellipse">
            <a:avLst/>
          </a:prstGeom>
          <a:solidFill>
            <a:srgbClr val="FF5050"/>
          </a:solidFill>
          <a:ln w="127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09" name="TextBox 108"/>
          <p:cNvSpPr txBox="1"/>
          <p:nvPr/>
        </p:nvSpPr>
        <p:spPr>
          <a:xfrm>
            <a:off x="861365" y="3135868"/>
            <a:ext cx="17373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Football player ?</a:t>
            </a:r>
            <a:endParaRPr lang="en-US" dirty="0"/>
          </a:p>
        </p:txBody>
      </p:sp>
      <p:sp>
        <p:nvSpPr>
          <p:cNvPr id="110" name="TextBox 109"/>
          <p:cNvSpPr txBox="1"/>
          <p:nvPr/>
        </p:nvSpPr>
        <p:spPr>
          <a:xfrm>
            <a:off x="1297026" y="3619444"/>
            <a:ext cx="4555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4">
                    <a:lumMod val="75000"/>
                  </a:schemeClr>
                </a:solidFill>
              </a:rPr>
              <a:t>No</a:t>
            </a:r>
            <a:endParaRPr lang="en-US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295400" y="3985736"/>
            <a:ext cx="4855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Yes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112" name="Straight Arrow Connector 111"/>
          <p:cNvCxnSpPr/>
          <p:nvPr/>
        </p:nvCxnSpPr>
        <p:spPr>
          <a:xfrm rot="5400000" flipH="1" flipV="1">
            <a:off x="2020094" y="4620974"/>
            <a:ext cx="2514600" cy="158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Arrow Connector 112"/>
          <p:cNvCxnSpPr/>
          <p:nvPr/>
        </p:nvCxnSpPr>
        <p:spPr>
          <a:xfrm>
            <a:off x="3277394" y="5878274"/>
            <a:ext cx="2666206" cy="158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Arrow Connector 113"/>
          <p:cNvCxnSpPr/>
          <p:nvPr/>
        </p:nvCxnSpPr>
        <p:spPr>
          <a:xfrm rot="5400000" flipH="1" flipV="1">
            <a:off x="4915694" y="4620974"/>
            <a:ext cx="2514600" cy="158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Arrow Connector 114"/>
          <p:cNvCxnSpPr/>
          <p:nvPr/>
        </p:nvCxnSpPr>
        <p:spPr>
          <a:xfrm>
            <a:off x="6172994" y="5878274"/>
            <a:ext cx="2666206" cy="1588"/>
          </a:xfrm>
          <a:prstGeom prst="straightConnector1">
            <a:avLst/>
          </a:prstGeom>
          <a:ln w="19050">
            <a:solidFill>
              <a:schemeClr val="bg1">
                <a:lumMod val="6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TextBox 115"/>
          <p:cNvSpPr txBox="1"/>
          <p:nvPr/>
        </p:nvSpPr>
        <p:spPr>
          <a:xfrm rot="16200000">
            <a:off x="2588052" y="4507468"/>
            <a:ext cx="85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Weight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4114800" y="5955268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Height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086600" y="5955268"/>
            <a:ext cx="8029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Height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19" name="Group 118"/>
          <p:cNvGrpSpPr/>
          <p:nvPr/>
        </p:nvGrpSpPr>
        <p:grpSpPr>
          <a:xfrm rot="16200000">
            <a:off x="3455681" y="3261892"/>
            <a:ext cx="2411414" cy="2464776"/>
            <a:chOff x="2438400" y="2640624"/>
            <a:chExt cx="2411414" cy="2464776"/>
          </a:xfrm>
        </p:grpSpPr>
        <p:grpSp>
          <p:nvGrpSpPr>
            <p:cNvPr id="120" name="Group 253"/>
            <p:cNvGrpSpPr/>
            <p:nvPr/>
          </p:nvGrpSpPr>
          <p:grpSpPr>
            <a:xfrm>
              <a:off x="2438400" y="2698751"/>
              <a:ext cx="2411414" cy="2262188"/>
              <a:chOff x="1543054" y="2698751"/>
              <a:chExt cx="2411414" cy="2262188"/>
            </a:xfrm>
          </p:grpSpPr>
          <p:grpSp>
            <p:nvGrpSpPr>
              <p:cNvPr id="124" name="Group 3"/>
              <p:cNvGrpSpPr>
                <a:grpSpLocks/>
              </p:cNvGrpSpPr>
              <p:nvPr/>
            </p:nvGrpSpPr>
            <p:grpSpPr bwMode="auto">
              <a:xfrm>
                <a:off x="1543054" y="2698751"/>
                <a:ext cx="2411414" cy="2262188"/>
                <a:chOff x="4146" y="788"/>
                <a:chExt cx="1519" cy="1425"/>
              </a:xfrm>
            </p:grpSpPr>
            <p:sp>
              <p:nvSpPr>
                <p:cNvPr id="215" name="Rectangle 4"/>
                <p:cNvSpPr>
                  <a:spLocks noChangeArrowheads="1"/>
                </p:cNvSpPr>
                <p:nvPr/>
              </p:nvSpPr>
              <p:spPr bwMode="auto">
                <a:xfrm>
                  <a:off x="4146" y="788"/>
                  <a:ext cx="1324" cy="1324"/>
                </a:xfrm>
                <a:prstGeom prst="rect">
                  <a:avLst/>
                </a:prstGeom>
                <a:solidFill>
                  <a:srgbClr val="CCCCFF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6" name="Freeform 5"/>
                <p:cNvSpPr>
                  <a:spLocks/>
                </p:cNvSpPr>
                <p:nvPr/>
              </p:nvSpPr>
              <p:spPr bwMode="auto">
                <a:xfrm rot="20948446">
                  <a:off x="4276" y="872"/>
                  <a:ext cx="1389" cy="1341"/>
                </a:xfrm>
                <a:custGeom>
                  <a:avLst/>
                  <a:gdLst>
                    <a:gd name="connsiteX0" fmla="*/ 122 w 1007"/>
                    <a:gd name="connsiteY0" fmla="*/ 1189 h 1354"/>
                    <a:gd name="connsiteX1" fmla="*/ 218 w 1007"/>
                    <a:gd name="connsiteY1" fmla="*/ 1045 h 1354"/>
                    <a:gd name="connsiteX2" fmla="*/ 74 w 1007"/>
                    <a:gd name="connsiteY2" fmla="*/ 805 h 1354"/>
                    <a:gd name="connsiteX3" fmla="*/ 266 w 1007"/>
                    <a:gd name="connsiteY3" fmla="*/ 469 h 1354"/>
                    <a:gd name="connsiteX4" fmla="*/ 650 w 1007"/>
                    <a:gd name="connsiteY4" fmla="*/ 277 h 1354"/>
                    <a:gd name="connsiteX5" fmla="*/ 903 w 1007"/>
                    <a:gd name="connsiteY5" fmla="*/ 150 h 1354"/>
                    <a:gd name="connsiteX6" fmla="*/ 877 w 1007"/>
                    <a:gd name="connsiteY6" fmla="*/ 1179 h 1354"/>
                    <a:gd name="connsiteX7" fmla="*/ 126 w 1007"/>
                    <a:gd name="connsiteY7" fmla="*/ 1197 h 1354"/>
                    <a:gd name="connsiteX8" fmla="*/ 122 w 1007"/>
                    <a:gd name="connsiteY8" fmla="*/ 1189 h 1354"/>
                    <a:gd name="connsiteX0" fmla="*/ 122 w 1007"/>
                    <a:gd name="connsiteY0" fmla="*/ 1189 h 1354"/>
                    <a:gd name="connsiteX1" fmla="*/ 218 w 1007"/>
                    <a:gd name="connsiteY1" fmla="*/ 1045 h 1354"/>
                    <a:gd name="connsiteX2" fmla="*/ 74 w 1007"/>
                    <a:gd name="connsiteY2" fmla="*/ 805 h 1354"/>
                    <a:gd name="connsiteX3" fmla="*/ 266 w 1007"/>
                    <a:gd name="connsiteY3" fmla="*/ 469 h 1354"/>
                    <a:gd name="connsiteX4" fmla="*/ 650 w 1007"/>
                    <a:gd name="connsiteY4" fmla="*/ 277 h 1354"/>
                    <a:gd name="connsiteX5" fmla="*/ 903 w 1007"/>
                    <a:gd name="connsiteY5" fmla="*/ 150 h 1354"/>
                    <a:gd name="connsiteX6" fmla="*/ 877 w 1007"/>
                    <a:gd name="connsiteY6" fmla="*/ 1179 h 1354"/>
                    <a:gd name="connsiteX7" fmla="*/ 126 w 1007"/>
                    <a:gd name="connsiteY7" fmla="*/ 1197 h 1354"/>
                    <a:gd name="connsiteX8" fmla="*/ 122 w 1007"/>
                    <a:gd name="connsiteY8" fmla="*/ 1189 h 1354"/>
                    <a:gd name="connsiteX0" fmla="*/ 146 w 1031"/>
                    <a:gd name="connsiteY0" fmla="*/ 1189 h 1354"/>
                    <a:gd name="connsiteX1" fmla="*/ 8 w 1031"/>
                    <a:gd name="connsiteY1" fmla="*/ 1045 h 1354"/>
                    <a:gd name="connsiteX2" fmla="*/ 98 w 1031"/>
                    <a:gd name="connsiteY2" fmla="*/ 805 h 1354"/>
                    <a:gd name="connsiteX3" fmla="*/ 290 w 1031"/>
                    <a:gd name="connsiteY3" fmla="*/ 469 h 1354"/>
                    <a:gd name="connsiteX4" fmla="*/ 674 w 1031"/>
                    <a:gd name="connsiteY4" fmla="*/ 277 h 1354"/>
                    <a:gd name="connsiteX5" fmla="*/ 927 w 1031"/>
                    <a:gd name="connsiteY5" fmla="*/ 150 h 1354"/>
                    <a:gd name="connsiteX6" fmla="*/ 901 w 1031"/>
                    <a:gd name="connsiteY6" fmla="*/ 1179 h 1354"/>
                    <a:gd name="connsiteX7" fmla="*/ 150 w 1031"/>
                    <a:gd name="connsiteY7" fmla="*/ 1197 h 1354"/>
                    <a:gd name="connsiteX8" fmla="*/ 146 w 1031"/>
                    <a:gd name="connsiteY8" fmla="*/ 1189 h 1354"/>
                    <a:gd name="connsiteX0" fmla="*/ 52 w 1030"/>
                    <a:gd name="connsiteY0" fmla="*/ 1284 h 1354"/>
                    <a:gd name="connsiteX1" fmla="*/ 7 w 1030"/>
                    <a:gd name="connsiteY1" fmla="*/ 1045 h 1354"/>
                    <a:gd name="connsiteX2" fmla="*/ 97 w 1030"/>
                    <a:gd name="connsiteY2" fmla="*/ 805 h 1354"/>
                    <a:gd name="connsiteX3" fmla="*/ 289 w 1030"/>
                    <a:gd name="connsiteY3" fmla="*/ 469 h 1354"/>
                    <a:gd name="connsiteX4" fmla="*/ 673 w 1030"/>
                    <a:gd name="connsiteY4" fmla="*/ 277 h 1354"/>
                    <a:gd name="connsiteX5" fmla="*/ 926 w 1030"/>
                    <a:gd name="connsiteY5" fmla="*/ 150 h 1354"/>
                    <a:gd name="connsiteX6" fmla="*/ 900 w 1030"/>
                    <a:gd name="connsiteY6" fmla="*/ 1179 h 1354"/>
                    <a:gd name="connsiteX7" fmla="*/ 149 w 1030"/>
                    <a:gd name="connsiteY7" fmla="*/ 1197 h 1354"/>
                    <a:gd name="connsiteX8" fmla="*/ 52 w 1030"/>
                    <a:gd name="connsiteY8" fmla="*/ 1284 h 1354"/>
                    <a:gd name="connsiteX0" fmla="*/ 66 w 1044"/>
                    <a:gd name="connsiteY0" fmla="*/ 1284 h 1354"/>
                    <a:gd name="connsiteX1" fmla="*/ 21 w 1044"/>
                    <a:gd name="connsiteY1" fmla="*/ 1045 h 1354"/>
                    <a:gd name="connsiteX2" fmla="*/ 111 w 1044"/>
                    <a:gd name="connsiteY2" fmla="*/ 805 h 1354"/>
                    <a:gd name="connsiteX3" fmla="*/ 687 w 1044"/>
                    <a:gd name="connsiteY3" fmla="*/ 277 h 1354"/>
                    <a:gd name="connsiteX4" fmla="*/ 940 w 1044"/>
                    <a:gd name="connsiteY4" fmla="*/ 150 h 1354"/>
                    <a:gd name="connsiteX5" fmla="*/ 914 w 1044"/>
                    <a:gd name="connsiteY5" fmla="*/ 1179 h 1354"/>
                    <a:gd name="connsiteX6" fmla="*/ 163 w 1044"/>
                    <a:gd name="connsiteY6" fmla="*/ 1197 h 1354"/>
                    <a:gd name="connsiteX7" fmla="*/ 66 w 1044"/>
                    <a:gd name="connsiteY7" fmla="*/ 1284 h 1354"/>
                    <a:gd name="connsiteX0" fmla="*/ 66 w 1043"/>
                    <a:gd name="connsiteY0" fmla="*/ 1427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940 w 1043"/>
                    <a:gd name="connsiteY4" fmla="*/ 150 h 1520"/>
                    <a:gd name="connsiteX5" fmla="*/ 914 w 1043"/>
                    <a:gd name="connsiteY5" fmla="*/ 1322 h 1520"/>
                    <a:gd name="connsiteX6" fmla="*/ 163 w 1043"/>
                    <a:gd name="connsiteY6" fmla="*/ 1340 h 1520"/>
                    <a:gd name="connsiteX7" fmla="*/ 66 w 1043"/>
                    <a:gd name="connsiteY7" fmla="*/ 1427 h 1520"/>
                    <a:gd name="connsiteX0" fmla="*/ 66 w 1043"/>
                    <a:gd name="connsiteY0" fmla="*/ 1427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692 w 1043"/>
                    <a:gd name="connsiteY4" fmla="*/ 423 h 1520"/>
                    <a:gd name="connsiteX5" fmla="*/ 940 w 1043"/>
                    <a:gd name="connsiteY5" fmla="*/ 150 h 1520"/>
                    <a:gd name="connsiteX6" fmla="*/ 914 w 1043"/>
                    <a:gd name="connsiteY6" fmla="*/ 1322 h 1520"/>
                    <a:gd name="connsiteX7" fmla="*/ 163 w 1043"/>
                    <a:gd name="connsiteY7" fmla="*/ 1340 h 1520"/>
                    <a:gd name="connsiteX8" fmla="*/ 66 w 1043"/>
                    <a:gd name="connsiteY8" fmla="*/ 1427 h 1520"/>
                    <a:gd name="connsiteX0" fmla="*/ 163 w 1043"/>
                    <a:gd name="connsiteY0" fmla="*/ 1340 h 1520"/>
                    <a:gd name="connsiteX1" fmla="*/ 21 w 1043"/>
                    <a:gd name="connsiteY1" fmla="*/ 1188 h 1520"/>
                    <a:gd name="connsiteX2" fmla="*/ 111 w 1043"/>
                    <a:gd name="connsiteY2" fmla="*/ 948 h 1520"/>
                    <a:gd name="connsiteX3" fmla="*/ 687 w 1043"/>
                    <a:gd name="connsiteY3" fmla="*/ 420 h 1520"/>
                    <a:gd name="connsiteX4" fmla="*/ 692 w 1043"/>
                    <a:gd name="connsiteY4" fmla="*/ 423 h 1520"/>
                    <a:gd name="connsiteX5" fmla="*/ 940 w 1043"/>
                    <a:gd name="connsiteY5" fmla="*/ 150 h 1520"/>
                    <a:gd name="connsiteX6" fmla="*/ 914 w 1043"/>
                    <a:gd name="connsiteY6" fmla="*/ 1322 h 1520"/>
                    <a:gd name="connsiteX7" fmla="*/ 163 w 1043"/>
                    <a:gd name="connsiteY7" fmla="*/ 1340 h 1520"/>
                    <a:gd name="connsiteX0" fmla="*/ 385 w 1265"/>
                    <a:gd name="connsiteY0" fmla="*/ 1340 h 1520"/>
                    <a:gd name="connsiteX1" fmla="*/ 9 w 1265"/>
                    <a:gd name="connsiteY1" fmla="*/ 1331 h 1520"/>
                    <a:gd name="connsiteX2" fmla="*/ 333 w 1265"/>
                    <a:gd name="connsiteY2" fmla="*/ 948 h 1520"/>
                    <a:gd name="connsiteX3" fmla="*/ 909 w 1265"/>
                    <a:gd name="connsiteY3" fmla="*/ 420 h 1520"/>
                    <a:gd name="connsiteX4" fmla="*/ 914 w 1265"/>
                    <a:gd name="connsiteY4" fmla="*/ 423 h 1520"/>
                    <a:gd name="connsiteX5" fmla="*/ 1162 w 1265"/>
                    <a:gd name="connsiteY5" fmla="*/ 150 h 1520"/>
                    <a:gd name="connsiteX6" fmla="*/ 1136 w 1265"/>
                    <a:gd name="connsiteY6" fmla="*/ 1322 h 1520"/>
                    <a:gd name="connsiteX7" fmla="*/ 385 w 1265"/>
                    <a:gd name="connsiteY7" fmla="*/ 1340 h 1520"/>
                    <a:gd name="connsiteX0" fmla="*/ 385 w 1265"/>
                    <a:gd name="connsiteY0" fmla="*/ 1340 h 1520"/>
                    <a:gd name="connsiteX1" fmla="*/ 9 w 1265"/>
                    <a:gd name="connsiteY1" fmla="*/ 1331 h 1520"/>
                    <a:gd name="connsiteX2" fmla="*/ 333 w 1265"/>
                    <a:gd name="connsiteY2" fmla="*/ 948 h 1520"/>
                    <a:gd name="connsiteX3" fmla="*/ 909 w 1265"/>
                    <a:gd name="connsiteY3" fmla="*/ 420 h 1520"/>
                    <a:gd name="connsiteX4" fmla="*/ 1162 w 1265"/>
                    <a:gd name="connsiteY4" fmla="*/ 150 h 1520"/>
                    <a:gd name="connsiteX5" fmla="*/ 1136 w 1265"/>
                    <a:gd name="connsiteY5" fmla="*/ 1322 h 1520"/>
                    <a:gd name="connsiteX6" fmla="*/ 385 w 1265"/>
                    <a:gd name="connsiteY6" fmla="*/ 1340 h 1520"/>
                    <a:gd name="connsiteX0" fmla="*/ 385 w 1265"/>
                    <a:gd name="connsiteY0" fmla="*/ 1190 h 1370"/>
                    <a:gd name="connsiteX1" fmla="*/ 9 w 1265"/>
                    <a:gd name="connsiteY1" fmla="*/ 1181 h 1370"/>
                    <a:gd name="connsiteX2" fmla="*/ 333 w 1265"/>
                    <a:gd name="connsiteY2" fmla="*/ 798 h 1370"/>
                    <a:gd name="connsiteX3" fmla="*/ 909 w 1265"/>
                    <a:gd name="connsiteY3" fmla="*/ 270 h 1370"/>
                    <a:gd name="connsiteX4" fmla="*/ 1162 w 1265"/>
                    <a:gd name="connsiteY4" fmla="*/ 0 h 1370"/>
                    <a:gd name="connsiteX5" fmla="*/ 1136 w 1265"/>
                    <a:gd name="connsiteY5" fmla="*/ 1172 h 1370"/>
                    <a:gd name="connsiteX6" fmla="*/ 385 w 1265"/>
                    <a:gd name="connsiteY6" fmla="*/ 1190 h 1370"/>
                    <a:gd name="connsiteX0" fmla="*/ 385 w 1266"/>
                    <a:gd name="connsiteY0" fmla="*/ 1333 h 1394"/>
                    <a:gd name="connsiteX1" fmla="*/ 9 w 1266"/>
                    <a:gd name="connsiteY1" fmla="*/ 1181 h 1394"/>
                    <a:gd name="connsiteX2" fmla="*/ 333 w 1266"/>
                    <a:gd name="connsiteY2" fmla="*/ 798 h 1394"/>
                    <a:gd name="connsiteX3" fmla="*/ 909 w 1266"/>
                    <a:gd name="connsiteY3" fmla="*/ 270 h 1394"/>
                    <a:gd name="connsiteX4" fmla="*/ 1162 w 1266"/>
                    <a:gd name="connsiteY4" fmla="*/ 0 h 1394"/>
                    <a:gd name="connsiteX5" fmla="*/ 1136 w 1266"/>
                    <a:gd name="connsiteY5" fmla="*/ 1172 h 1394"/>
                    <a:gd name="connsiteX6" fmla="*/ 385 w 1266"/>
                    <a:gd name="connsiteY6" fmla="*/ 1333 h 1394"/>
                    <a:gd name="connsiteX0" fmla="*/ 385 w 1334"/>
                    <a:gd name="connsiteY0" fmla="*/ 1333 h 1368"/>
                    <a:gd name="connsiteX1" fmla="*/ 9 w 1334"/>
                    <a:gd name="connsiteY1" fmla="*/ 1181 h 1368"/>
                    <a:gd name="connsiteX2" fmla="*/ 333 w 1334"/>
                    <a:gd name="connsiteY2" fmla="*/ 798 h 1368"/>
                    <a:gd name="connsiteX3" fmla="*/ 909 w 1334"/>
                    <a:gd name="connsiteY3" fmla="*/ 270 h 1368"/>
                    <a:gd name="connsiteX4" fmla="*/ 1162 w 1334"/>
                    <a:gd name="connsiteY4" fmla="*/ 0 h 1368"/>
                    <a:gd name="connsiteX5" fmla="*/ 1136 w 1334"/>
                    <a:gd name="connsiteY5" fmla="*/ 1172 h 1368"/>
                    <a:gd name="connsiteX6" fmla="*/ 1209 w 1334"/>
                    <a:gd name="connsiteY6" fmla="*/ 1274 h 1368"/>
                    <a:gd name="connsiteX7" fmla="*/ 385 w 1334"/>
                    <a:gd name="connsiteY7" fmla="*/ 1333 h 1368"/>
                    <a:gd name="connsiteX0" fmla="*/ 385 w 1342"/>
                    <a:gd name="connsiteY0" fmla="*/ 1333 h 1368"/>
                    <a:gd name="connsiteX1" fmla="*/ 9 w 1342"/>
                    <a:gd name="connsiteY1" fmla="*/ 1181 h 1368"/>
                    <a:gd name="connsiteX2" fmla="*/ 333 w 1342"/>
                    <a:gd name="connsiteY2" fmla="*/ 798 h 1368"/>
                    <a:gd name="connsiteX3" fmla="*/ 909 w 1342"/>
                    <a:gd name="connsiteY3" fmla="*/ 270 h 1368"/>
                    <a:gd name="connsiteX4" fmla="*/ 1162 w 1342"/>
                    <a:gd name="connsiteY4" fmla="*/ 0 h 1368"/>
                    <a:gd name="connsiteX5" fmla="*/ 1183 w 1342"/>
                    <a:gd name="connsiteY5" fmla="*/ 1172 h 1368"/>
                    <a:gd name="connsiteX6" fmla="*/ 1209 w 1342"/>
                    <a:gd name="connsiteY6" fmla="*/ 1274 h 1368"/>
                    <a:gd name="connsiteX7" fmla="*/ 385 w 1342"/>
                    <a:gd name="connsiteY7" fmla="*/ 1333 h 1368"/>
                    <a:gd name="connsiteX0" fmla="*/ 376 w 1333"/>
                    <a:gd name="connsiteY0" fmla="*/ 1333 h 1368"/>
                    <a:gd name="connsiteX1" fmla="*/ 0 w 1333"/>
                    <a:gd name="connsiteY1" fmla="*/ 1181 h 1368"/>
                    <a:gd name="connsiteX2" fmla="*/ 324 w 1333"/>
                    <a:gd name="connsiteY2" fmla="*/ 798 h 1368"/>
                    <a:gd name="connsiteX3" fmla="*/ 900 w 1333"/>
                    <a:gd name="connsiteY3" fmla="*/ 270 h 1368"/>
                    <a:gd name="connsiteX4" fmla="*/ 1153 w 1333"/>
                    <a:gd name="connsiteY4" fmla="*/ 0 h 1368"/>
                    <a:gd name="connsiteX5" fmla="*/ 1174 w 1333"/>
                    <a:gd name="connsiteY5" fmla="*/ 1172 h 1368"/>
                    <a:gd name="connsiteX6" fmla="*/ 1200 w 1333"/>
                    <a:gd name="connsiteY6" fmla="*/ 1274 h 1368"/>
                    <a:gd name="connsiteX7" fmla="*/ 376 w 1333"/>
                    <a:gd name="connsiteY7" fmla="*/ 1333 h 1368"/>
                    <a:gd name="connsiteX0" fmla="*/ 385 w 1342"/>
                    <a:gd name="connsiteY0" fmla="*/ 1333 h 1368"/>
                    <a:gd name="connsiteX1" fmla="*/ 9 w 1342"/>
                    <a:gd name="connsiteY1" fmla="*/ 1181 h 1368"/>
                    <a:gd name="connsiteX2" fmla="*/ 333 w 1342"/>
                    <a:gd name="connsiteY2" fmla="*/ 798 h 1368"/>
                    <a:gd name="connsiteX3" fmla="*/ 909 w 1342"/>
                    <a:gd name="connsiteY3" fmla="*/ 270 h 1368"/>
                    <a:gd name="connsiteX4" fmla="*/ 1162 w 1342"/>
                    <a:gd name="connsiteY4" fmla="*/ 0 h 1368"/>
                    <a:gd name="connsiteX5" fmla="*/ 1183 w 1342"/>
                    <a:gd name="connsiteY5" fmla="*/ 1172 h 1368"/>
                    <a:gd name="connsiteX6" fmla="*/ 1209 w 1342"/>
                    <a:gd name="connsiteY6" fmla="*/ 1274 h 1368"/>
                    <a:gd name="connsiteX7" fmla="*/ 385 w 1342"/>
                    <a:gd name="connsiteY7" fmla="*/ 1333 h 1368"/>
                    <a:gd name="connsiteX0" fmla="*/ 385 w 1342"/>
                    <a:gd name="connsiteY0" fmla="*/ 1344 h 1379"/>
                    <a:gd name="connsiteX1" fmla="*/ 9 w 1342"/>
                    <a:gd name="connsiteY1" fmla="*/ 1192 h 1379"/>
                    <a:gd name="connsiteX2" fmla="*/ 333 w 1342"/>
                    <a:gd name="connsiteY2" fmla="*/ 809 h 1379"/>
                    <a:gd name="connsiteX3" fmla="*/ 909 w 1342"/>
                    <a:gd name="connsiteY3" fmla="*/ 281 h 1379"/>
                    <a:gd name="connsiteX4" fmla="*/ 1162 w 1342"/>
                    <a:gd name="connsiteY4" fmla="*/ 11 h 1379"/>
                    <a:gd name="connsiteX5" fmla="*/ 1204 w 1342"/>
                    <a:gd name="connsiteY5" fmla="*/ 214 h 1379"/>
                    <a:gd name="connsiteX6" fmla="*/ 1183 w 1342"/>
                    <a:gd name="connsiteY6" fmla="*/ 1183 h 1379"/>
                    <a:gd name="connsiteX7" fmla="*/ 1209 w 1342"/>
                    <a:gd name="connsiteY7" fmla="*/ 1285 h 1379"/>
                    <a:gd name="connsiteX8" fmla="*/ 385 w 1342"/>
                    <a:gd name="connsiteY8" fmla="*/ 1344 h 1379"/>
                    <a:gd name="connsiteX0" fmla="*/ 385 w 1356"/>
                    <a:gd name="connsiteY0" fmla="*/ 1416 h 1451"/>
                    <a:gd name="connsiteX1" fmla="*/ 9 w 1356"/>
                    <a:gd name="connsiteY1" fmla="*/ 1264 h 1451"/>
                    <a:gd name="connsiteX2" fmla="*/ 333 w 1356"/>
                    <a:gd name="connsiteY2" fmla="*/ 881 h 1451"/>
                    <a:gd name="connsiteX3" fmla="*/ 909 w 1356"/>
                    <a:gd name="connsiteY3" fmla="*/ 353 h 1451"/>
                    <a:gd name="connsiteX4" fmla="*/ 1162 w 1356"/>
                    <a:gd name="connsiteY4" fmla="*/ 83 h 1451"/>
                    <a:gd name="connsiteX5" fmla="*/ 1204 w 1356"/>
                    <a:gd name="connsiteY5" fmla="*/ 286 h 1451"/>
                    <a:gd name="connsiteX6" fmla="*/ 1353 w 1356"/>
                    <a:gd name="connsiteY6" fmla="*/ 161 h 1451"/>
                    <a:gd name="connsiteX7" fmla="*/ 1183 w 1356"/>
                    <a:gd name="connsiteY7" fmla="*/ 1255 h 1451"/>
                    <a:gd name="connsiteX8" fmla="*/ 1209 w 1356"/>
                    <a:gd name="connsiteY8" fmla="*/ 1357 h 1451"/>
                    <a:gd name="connsiteX9" fmla="*/ 385 w 1356"/>
                    <a:gd name="connsiteY9" fmla="*/ 1416 h 1451"/>
                    <a:gd name="connsiteX0" fmla="*/ 385 w 1353"/>
                    <a:gd name="connsiteY0" fmla="*/ 1450 h 1485"/>
                    <a:gd name="connsiteX1" fmla="*/ 9 w 1353"/>
                    <a:gd name="connsiteY1" fmla="*/ 1298 h 1485"/>
                    <a:gd name="connsiteX2" fmla="*/ 333 w 1353"/>
                    <a:gd name="connsiteY2" fmla="*/ 915 h 1485"/>
                    <a:gd name="connsiteX3" fmla="*/ 909 w 1353"/>
                    <a:gd name="connsiteY3" fmla="*/ 387 h 1485"/>
                    <a:gd name="connsiteX4" fmla="*/ 1162 w 1353"/>
                    <a:gd name="connsiteY4" fmla="*/ 117 h 1485"/>
                    <a:gd name="connsiteX5" fmla="*/ 1353 w 1353"/>
                    <a:gd name="connsiteY5" fmla="*/ 195 h 1485"/>
                    <a:gd name="connsiteX6" fmla="*/ 1183 w 1353"/>
                    <a:gd name="connsiteY6" fmla="*/ 1289 h 1485"/>
                    <a:gd name="connsiteX7" fmla="*/ 1209 w 1353"/>
                    <a:gd name="connsiteY7" fmla="*/ 1391 h 1485"/>
                    <a:gd name="connsiteX8" fmla="*/ 385 w 1353"/>
                    <a:gd name="connsiteY8" fmla="*/ 1450 h 1485"/>
                    <a:gd name="connsiteX0" fmla="*/ 385 w 1370"/>
                    <a:gd name="connsiteY0" fmla="*/ 1450 h 1451"/>
                    <a:gd name="connsiteX1" fmla="*/ 9 w 1370"/>
                    <a:gd name="connsiteY1" fmla="*/ 1298 h 1451"/>
                    <a:gd name="connsiteX2" fmla="*/ 333 w 1370"/>
                    <a:gd name="connsiteY2" fmla="*/ 915 h 1451"/>
                    <a:gd name="connsiteX3" fmla="*/ 909 w 1370"/>
                    <a:gd name="connsiteY3" fmla="*/ 387 h 1451"/>
                    <a:gd name="connsiteX4" fmla="*/ 1162 w 1370"/>
                    <a:gd name="connsiteY4" fmla="*/ 117 h 1451"/>
                    <a:gd name="connsiteX5" fmla="*/ 1353 w 1370"/>
                    <a:gd name="connsiteY5" fmla="*/ 195 h 1451"/>
                    <a:gd name="connsiteX6" fmla="*/ 1209 w 1370"/>
                    <a:gd name="connsiteY6" fmla="*/ 1391 h 1451"/>
                    <a:gd name="connsiteX7" fmla="*/ 385 w 1370"/>
                    <a:gd name="connsiteY7" fmla="*/ 1450 h 1451"/>
                    <a:gd name="connsiteX0" fmla="*/ 385 w 1370"/>
                    <a:gd name="connsiteY0" fmla="*/ 1450 h 1591"/>
                    <a:gd name="connsiteX1" fmla="*/ 9 w 1370"/>
                    <a:gd name="connsiteY1" fmla="*/ 1298 h 1591"/>
                    <a:gd name="connsiteX2" fmla="*/ 333 w 1370"/>
                    <a:gd name="connsiteY2" fmla="*/ 915 h 1591"/>
                    <a:gd name="connsiteX3" fmla="*/ 909 w 1370"/>
                    <a:gd name="connsiteY3" fmla="*/ 387 h 1591"/>
                    <a:gd name="connsiteX4" fmla="*/ 1162 w 1370"/>
                    <a:gd name="connsiteY4" fmla="*/ 117 h 1591"/>
                    <a:gd name="connsiteX5" fmla="*/ 1353 w 1370"/>
                    <a:gd name="connsiteY5" fmla="*/ 195 h 1591"/>
                    <a:gd name="connsiteX6" fmla="*/ 1209 w 1370"/>
                    <a:gd name="connsiteY6" fmla="*/ 1391 h 1591"/>
                    <a:gd name="connsiteX7" fmla="*/ 1059 w 1370"/>
                    <a:gd name="connsiteY7" fmla="*/ 1502 h 1591"/>
                    <a:gd name="connsiteX8" fmla="*/ 385 w 1370"/>
                    <a:gd name="connsiteY8" fmla="*/ 1450 h 1591"/>
                    <a:gd name="connsiteX0" fmla="*/ 1059 w 1370"/>
                    <a:gd name="connsiteY0" fmla="*/ 1502 h 1591"/>
                    <a:gd name="connsiteX1" fmla="*/ 9 w 1370"/>
                    <a:gd name="connsiteY1" fmla="*/ 1298 h 1591"/>
                    <a:gd name="connsiteX2" fmla="*/ 333 w 1370"/>
                    <a:gd name="connsiteY2" fmla="*/ 915 h 1591"/>
                    <a:gd name="connsiteX3" fmla="*/ 909 w 1370"/>
                    <a:gd name="connsiteY3" fmla="*/ 387 h 1591"/>
                    <a:gd name="connsiteX4" fmla="*/ 1162 w 1370"/>
                    <a:gd name="connsiteY4" fmla="*/ 117 h 1591"/>
                    <a:gd name="connsiteX5" fmla="*/ 1353 w 1370"/>
                    <a:gd name="connsiteY5" fmla="*/ 195 h 1591"/>
                    <a:gd name="connsiteX6" fmla="*/ 1209 w 1370"/>
                    <a:gd name="connsiteY6" fmla="*/ 1391 h 1591"/>
                    <a:gd name="connsiteX7" fmla="*/ 1059 w 1370"/>
                    <a:gd name="connsiteY7" fmla="*/ 1502 h 1591"/>
                    <a:gd name="connsiteX0" fmla="*/ 1059 w 1353"/>
                    <a:gd name="connsiteY0" fmla="*/ 1502 h 1502"/>
                    <a:gd name="connsiteX1" fmla="*/ 9 w 1353"/>
                    <a:gd name="connsiteY1" fmla="*/ 1298 h 1502"/>
                    <a:gd name="connsiteX2" fmla="*/ 333 w 1353"/>
                    <a:gd name="connsiteY2" fmla="*/ 915 h 1502"/>
                    <a:gd name="connsiteX3" fmla="*/ 909 w 1353"/>
                    <a:gd name="connsiteY3" fmla="*/ 387 h 1502"/>
                    <a:gd name="connsiteX4" fmla="*/ 1162 w 1353"/>
                    <a:gd name="connsiteY4" fmla="*/ 117 h 1502"/>
                    <a:gd name="connsiteX5" fmla="*/ 1353 w 1353"/>
                    <a:gd name="connsiteY5" fmla="*/ 195 h 1502"/>
                    <a:gd name="connsiteX6" fmla="*/ 1059 w 1353"/>
                    <a:gd name="connsiteY6" fmla="*/ 1502 h 1502"/>
                    <a:gd name="connsiteX0" fmla="*/ 1059 w 1367"/>
                    <a:gd name="connsiteY0" fmla="*/ 1501 h 1501"/>
                    <a:gd name="connsiteX1" fmla="*/ 9 w 1367"/>
                    <a:gd name="connsiteY1" fmla="*/ 1297 h 1501"/>
                    <a:gd name="connsiteX2" fmla="*/ 333 w 1367"/>
                    <a:gd name="connsiteY2" fmla="*/ 914 h 1501"/>
                    <a:gd name="connsiteX3" fmla="*/ 909 w 1367"/>
                    <a:gd name="connsiteY3" fmla="*/ 386 h 1501"/>
                    <a:gd name="connsiteX4" fmla="*/ 1162 w 1367"/>
                    <a:gd name="connsiteY4" fmla="*/ 116 h 1501"/>
                    <a:gd name="connsiteX5" fmla="*/ 1353 w 1367"/>
                    <a:gd name="connsiteY5" fmla="*/ 194 h 1501"/>
                    <a:gd name="connsiteX6" fmla="*/ 1059 w 1367"/>
                    <a:gd name="connsiteY6" fmla="*/ 1501 h 1501"/>
                    <a:gd name="connsiteX0" fmla="*/ 1353 w 1353"/>
                    <a:gd name="connsiteY0" fmla="*/ 21 h 1328"/>
                    <a:gd name="connsiteX1" fmla="*/ 1059 w 1353"/>
                    <a:gd name="connsiteY1" fmla="*/ 1328 h 1328"/>
                    <a:gd name="connsiteX2" fmla="*/ 9 w 1353"/>
                    <a:gd name="connsiteY2" fmla="*/ 1124 h 1328"/>
                    <a:gd name="connsiteX3" fmla="*/ 333 w 1353"/>
                    <a:gd name="connsiteY3" fmla="*/ 741 h 1328"/>
                    <a:gd name="connsiteX4" fmla="*/ 909 w 1353"/>
                    <a:gd name="connsiteY4" fmla="*/ 213 h 1328"/>
                    <a:gd name="connsiteX5" fmla="*/ 1218 w 1353"/>
                    <a:gd name="connsiteY5" fmla="*/ 0 h 13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53" h="1328">
                      <a:moveTo>
                        <a:pt x="1353" y="21"/>
                      </a:moveTo>
                      <a:cubicBezTo>
                        <a:pt x="1336" y="252"/>
                        <a:pt x="1283" y="1144"/>
                        <a:pt x="1059" y="1328"/>
                      </a:cubicBezTo>
                      <a:lnTo>
                        <a:pt x="9" y="1124"/>
                      </a:lnTo>
                      <a:cubicBezTo>
                        <a:pt x="0" y="1035"/>
                        <a:pt x="183" y="893"/>
                        <a:pt x="333" y="741"/>
                      </a:cubicBezTo>
                      <a:cubicBezTo>
                        <a:pt x="483" y="589"/>
                        <a:pt x="771" y="346"/>
                        <a:pt x="909" y="213"/>
                      </a:cubicBezTo>
                      <a:cubicBezTo>
                        <a:pt x="993" y="123"/>
                        <a:pt x="1218" y="0"/>
                        <a:pt x="1218" y="0"/>
                      </a:cubicBezTo>
                    </a:path>
                  </a:pathLst>
                </a:custGeom>
                <a:solidFill>
                  <a:srgbClr val="FF7C80"/>
                </a:solidFill>
                <a:ln w="25400">
                  <a:noFill/>
                  <a:round/>
                  <a:headEnd/>
                  <a:tailEnd/>
                </a:ln>
                <a:effectLst/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grpSp>
            <p:nvGrpSpPr>
              <p:cNvPr id="125" name="Group 7"/>
              <p:cNvGrpSpPr>
                <a:grpSpLocks/>
              </p:cNvGrpSpPr>
              <p:nvPr/>
            </p:nvGrpSpPr>
            <p:grpSpPr bwMode="auto">
              <a:xfrm>
                <a:off x="1571628" y="2705109"/>
                <a:ext cx="2066926" cy="2085977"/>
                <a:chOff x="2010" y="1176"/>
                <a:chExt cx="1302" cy="1314"/>
              </a:xfrm>
            </p:grpSpPr>
            <p:sp>
              <p:nvSpPr>
                <p:cNvPr id="127" name="Oval 8"/>
                <p:cNvSpPr>
                  <a:spLocks noChangeArrowheads="1"/>
                </p:cNvSpPr>
                <p:nvPr/>
              </p:nvSpPr>
              <p:spPr bwMode="auto">
                <a:xfrm>
                  <a:off x="2928" y="148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8" name="Oval 9"/>
                <p:cNvSpPr>
                  <a:spLocks noChangeArrowheads="1"/>
                </p:cNvSpPr>
                <p:nvPr/>
              </p:nvSpPr>
              <p:spPr bwMode="auto">
                <a:xfrm>
                  <a:off x="2259" y="1685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29" name="Oval 10"/>
                <p:cNvSpPr>
                  <a:spLocks noChangeArrowheads="1"/>
                </p:cNvSpPr>
                <p:nvPr/>
              </p:nvSpPr>
              <p:spPr bwMode="auto">
                <a:xfrm>
                  <a:off x="3078" y="151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0" name="Oval 11"/>
                <p:cNvSpPr>
                  <a:spLocks noChangeArrowheads="1"/>
                </p:cNvSpPr>
                <p:nvPr/>
              </p:nvSpPr>
              <p:spPr bwMode="auto">
                <a:xfrm>
                  <a:off x="2573" y="1539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1" name="Oval 12"/>
                <p:cNvSpPr>
                  <a:spLocks noChangeArrowheads="1"/>
                </p:cNvSpPr>
                <p:nvPr/>
              </p:nvSpPr>
              <p:spPr bwMode="auto">
                <a:xfrm>
                  <a:off x="2160" y="206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2" name="Oval 13"/>
                <p:cNvSpPr>
                  <a:spLocks noChangeArrowheads="1"/>
                </p:cNvSpPr>
                <p:nvPr/>
              </p:nvSpPr>
              <p:spPr bwMode="auto">
                <a:xfrm>
                  <a:off x="2403" y="163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3" name="Oval 14"/>
                <p:cNvSpPr>
                  <a:spLocks noChangeArrowheads="1"/>
                </p:cNvSpPr>
                <p:nvPr/>
              </p:nvSpPr>
              <p:spPr bwMode="auto">
                <a:xfrm>
                  <a:off x="2186" y="168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4" name="Oval 15"/>
                <p:cNvSpPr>
                  <a:spLocks noChangeArrowheads="1"/>
                </p:cNvSpPr>
                <p:nvPr/>
              </p:nvSpPr>
              <p:spPr bwMode="auto">
                <a:xfrm>
                  <a:off x="2234" y="192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5" name="Oval 16"/>
                <p:cNvSpPr>
                  <a:spLocks noChangeArrowheads="1"/>
                </p:cNvSpPr>
                <p:nvPr/>
              </p:nvSpPr>
              <p:spPr bwMode="auto">
                <a:xfrm>
                  <a:off x="2355" y="190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6" name="Oval 17"/>
                <p:cNvSpPr>
                  <a:spLocks noChangeArrowheads="1"/>
                </p:cNvSpPr>
                <p:nvPr/>
              </p:nvSpPr>
              <p:spPr bwMode="auto">
                <a:xfrm>
                  <a:off x="2016" y="166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7" name="Oval 18"/>
                <p:cNvSpPr>
                  <a:spLocks noChangeArrowheads="1"/>
                </p:cNvSpPr>
                <p:nvPr/>
              </p:nvSpPr>
              <p:spPr bwMode="auto">
                <a:xfrm>
                  <a:off x="2331" y="1539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8" name="Oval 19"/>
                <p:cNvSpPr>
                  <a:spLocks noChangeArrowheads="1"/>
                </p:cNvSpPr>
                <p:nvPr/>
              </p:nvSpPr>
              <p:spPr bwMode="auto">
                <a:xfrm>
                  <a:off x="2549" y="192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39" name="Oval 20"/>
                <p:cNvSpPr>
                  <a:spLocks noChangeArrowheads="1"/>
                </p:cNvSpPr>
                <p:nvPr/>
              </p:nvSpPr>
              <p:spPr bwMode="auto">
                <a:xfrm>
                  <a:off x="2670" y="1805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0" name="Oval 21"/>
                <p:cNvSpPr>
                  <a:spLocks noChangeArrowheads="1"/>
                </p:cNvSpPr>
                <p:nvPr/>
              </p:nvSpPr>
              <p:spPr bwMode="auto">
                <a:xfrm>
                  <a:off x="2936" y="1951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1" name="Oval 22"/>
                <p:cNvSpPr>
                  <a:spLocks noChangeArrowheads="1"/>
                </p:cNvSpPr>
                <p:nvPr/>
              </p:nvSpPr>
              <p:spPr bwMode="auto">
                <a:xfrm>
                  <a:off x="2766" y="192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2" name="Oval 23"/>
                <p:cNvSpPr>
                  <a:spLocks noChangeArrowheads="1"/>
                </p:cNvSpPr>
                <p:nvPr/>
              </p:nvSpPr>
              <p:spPr bwMode="auto">
                <a:xfrm>
                  <a:off x="2210" y="1491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3" name="Oval 24"/>
                <p:cNvSpPr>
                  <a:spLocks noChangeArrowheads="1"/>
                </p:cNvSpPr>
                <p:nvPr/>
              </p:nvSpPr>
              <p:spPr bwMode="auto">
                <a:xfrm>
                  <a:off x="2428" y="1467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4" name="Oval 25"/>
                <p:cNvSpPr>
                  <a:spLocks noChangeArrowheads="1"/>
                </p:cNvSpPr>
                <p:nvPr/>
              </p:nvSpPr>
              <p:spPr bwMode="auto">
                <a:xfrm>
                  <a:off x="2670" y="163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5" name="Oval 26"/>
                <p:cNvSpPr>
                  <a:spLocks noChangeArrowheads="1"/>
                </p:cNvSpPr>
                <p:nvPr/>
              </p:nvSpPr>
              <p:spPr bwMode="auto">
                <a:xfrm>
                  <a:off x="2065" y="1927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6" name="Oval 27"/>
                <p:cNvSpPr>
                  <a:spLocks noChangeArrowheads="1"/>
                </p:cNvSpPr>
                <p:nvPr/>
              </p:nvSpPr>
              <p:spPr bwMode="auto">
                <a:xfrm>
                  <a:off x="2500" y="1733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7" name="Oval 28"/>
                <p:cNvSpPr>
                  <a:spLocks noChangeArrowheads="1"/>
                </p:cNvSpPr>
                <p:nvPr/>
              </p:nvSpPr>
              <p:spPr bwMode="auto">
                <a:xfrm>
                  <a:off x="2283" y="1781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8" name="Oval 29"/>
                <p:cNvSpPr>
                  <a:spLocks noChangeArrowheads="1"/>
                </p:cNvSpPr>
                <p:nvPr/>
              </p:nvSpPr>
              <p:spPr bwMode="auto">
                <a:xfrm>
                  <a:off x="2331" y="2023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49" name="Oval 30"/>
                <p:cNvSpPr>
                  <a:spLocks noChangeArrowheads="1"/>
                </p:cNvSpPr>
                <p:nvPr/>
              </p:nvSpPr>
              <p:spPr bwMode="auto">
                <a:xfrm>
                  <a:off x="2742" y="207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0" name="Oval 31"/>
                <p:cNvSpPr>
                  <a:spLocks noChangeArrowheads="1"/>
                </p:cNvSpPr>
                <p:nvPr/>
              </p:nvSpPr>
              <p:spPr bwMode="auto">
                <a:xfrm>
                  <a:off x="2960" y="1805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1" name="Oval 32"/>
                <p:cNvSpPr>
                  <a:spLocks noChangeArrowheads="1"/>
                </p:cNvSpPr>
                <p:nvPr/>
              </p:nvSpPr>
              <p:spPr bwMode="auto">
                <a:xfrm>
                  <a:off x="3226" y="185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2" name="Oval 33"/>
                <p:cNvSpPr>
                  <a:spLocks noChangeArrowheads="1"/>
                </p:cNvSpPr>
                <p:nvPr/>
              </p:nvSpPr>
              <p:spPr bwMode="auto">
                <a:xfrm>
                  <a:off x="2936" y="207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3" name="Oval 35"/>
                <p:cNvSpPr>
                  <a:spLocks noChangeArrowheads="1"/>
                </p:cNvSpPr>
                <p:nvPr/>
              </p:nvSpPr>
              <p:spPr bwMode="auto">
                <a:xfrm>
                  <a:off x="2352" y="216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4" name="Oval 37"/>
                <p:cNvSpPr>
                  <a:spLocks noChangeArrowheads="1"/>
                </p:cNvSpPr>
                <p:nvPr/>
              </p:nvSpPr>
              <p:spPr bwMode="auto">
                <a:xfrm>
                  <a:off x="2500" y="161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5" name="Oval 38"/>
                <p:cNvSpPr>
                  <a:spLocks noChangeArrowheads="1"/>
                </p:cNvSpPr>
                <p:nvPr/>
              </p:nvSpPr>
              <p:spPr bwMode="auto">
                <a:xfrm>
                  <a:off x="2879" y="139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6" name="Oval 39"/>
                <p:cNvSpPr>
                  <a:spLocks noChangeArrowheads="1"/>
                </p:cNvSpPr>
                <p:nvPr/>
              </p:nvSpPr>
              <p:spPr bwMode="auto">
                <a:xfrm>
                  <a:off x="3096" y="17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7" name="Oval 40"/>
                <p:cNvSpPr>
                  <a:spLocks noChangeArrowheads="1"/>
                </p:cNvSpPr>
                <p:nvPr/>
              </p:nvSpPr>
              <p:spPr bwMode="auto">
                <a:xfrm>
                  <a:off x="2760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8" name="Oval 41"/>
                <p:cNvSpPr>
                  <a:spLocks noChangeArrowheads="1"/>
                </p:cNvSpPr>
                <p:nvPr/>
              </p:nvSpPr>
              <p:spPr bwMode="auto">
                <a:xfrm>
                  <a:off x="2880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59" name="Oval 42"/>
                <p:cNvSpPr>
                  <a:spLocks noChangeArrowheads="1"/>
                </p:cNvSpPr>
                <p:nvPr/>
              </p:nvSpPr>
              <p:spPr bwMode="auto">
                <a:xfrm>
                  <a:off x="3056" y="196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0" name="Oval 43"/>
                <p:cNvSpPr>
                  <a:spLocks noChangeArrowheads="1"/>
                </p:cNvSpPr>
                <p:nvPr/>
              </p:nvSpPr>
              <p:spPr bwMode="auto">
                <a:xfrm>
                  <a:off x="3066" y="212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1" name="Oval 44"/>
                <p:cNvSpPr>
                  <a:spLocks noChangeArrowheads="1"/>
                </p:cNvSpPr>
                <p:nvPr/>
              </p:nvSpPr>
              <p:spPr bwMode="auto">
                <a:xfrm>
                  <a:off x="2844" y="201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2" name="Oval 45"/>
                <p:cNvSpPr>
                  <a:spLocks noChangeArrowheads="1"/>
                </p:cNvSpPr>
                <p:nvPr/>
              </p:nvSpPr>
              <p:spPr bwMode="auto">
                <a:xfrm>
                  <a:off x="2832" y="220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3" name="Oval 46"/>
                <p:cNvSpPr>
                  <a:spLocks noChangeArrowheads="1"/>
                </p:cNvSpPr>
                <p:nvPr/>
              </p:nvSpPr>
              <p:spPr bwMode="auto">
                <a:xfrm>
                  <a:off x="2622" y="218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4" name="Oval 47"/>
                <p:cNvSpPr>
                  <a:spLocks noChangeArrowheads="1"/>
                </p:cNvSpPr>
                <p:nvPr/>
              </p:nvSpPr>
              <p:spPr bwMode="auto">
                <a:xfrm>
                  <a:off x="3192" y="168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5" name="Oval 48"/>
                <p:cNvSpPr>
                  <a:spLocks noChangeArrowheads="1"/>
                </p:cNvSpPr>
                <p:nvPr/>
              </p:nvSpPr>
              <p:spPr bwMode="auto">
                <a:xfrm>
                  <a:off x="3024" y="163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6" name="Oval 49"/>
                <p:cNvSpPr>
                  <a:spLocks noChangeArrowheads="1"/>
                </p:cNvSpPr>
                <p:nvPr/>
              </p:nvSpPr>
              <p:spPr bwMode="auto">
                <a:xfrm>
                  <a:off x="2808" y="158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7" name="Oval 50"/>
                <p:cNvSpPr>
                  <a:spLocks noChangeArrowheads="1"/>
                </p:cNvSpPr>
                <p:nvPr/>
              </p:nvSpPr>
              <p:spPr bwMode="auto">
                <a:xfrm>
                  <a:off x="3192" y="199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8" name="Oval 51"/>
                <p:cNvSpPr>
                  <a:spLocks noChangeArrowheads="1"/>
                </p:cNvSpPr>
                <p:nvPr/>
              </p:nvSpPr>
              <p:spPr bwMode="auto">
                <a:xfrm>
                  <a:off x="2976" y="223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69" name="Oval 52"/>
                <p:cNvSpPr>
                  <a:spLocks noChangeArrowheads="1"/>
                </p:cNvSpPr>
                <p:nvPr/>
              </p:nvSpPr>
              <p:spPr bwMode="auto">
                <a:xfrm>
                  <a:off x="2496" y="208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0" name="Oval 53"/>
                <p:cNvSpPr>
                  <a:spLocks noChangeArrowheads="1"/>
                </p:cNvSpPr>
                <p:nvPr/>
              </p:nvSpPr>
              <p:spPr bwMode="auto">
                <a:xfrm>
                  <a:off x="2688" y="134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1" name="Oval 55"/>
                <p:cNvSpPr>
                  <a:spLocks noChangeArrowheads="1"/>
                </p:cNvSpPr>
                <p:nvPr/>
              </p:nvSpPr>
              <p:spPr bwMode="auto">
                <a:xfrm>
                  <a:off x="2106" y="175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2" name="Oval 56"/>
                <p:cNvSpPr>
                  <a:spLocks noChangeArrowheads="1"/>
                </p:cNvSpPr>
                <p:nvPr/>
              </p:nvSpPr>
              <p:spPr bwMode="auto">
                <a:xfrm>
                  <a:off x="2664" y="189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3" name="Oval 57"/>
                <p:cNvSpPr>
                  <a:spLocks noChangeArrowheads="1"/>
                </p:cNvSpPr>
                <p:nvPr/>
              </p:nvSpPr>
              <p:spPr bwMode="auto">
                <a:xfrm>
                  <a:off x="2478" y="199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4" name="Oval 58"/>
                <p:cNvSpPr>
                  <a:spLocks noChangeArrowheads="1"/>
                </p:cNvSpPr>
                <p:nvPr/>
              </p:nvSpPr>
              <p:spPr bwMode="auto">
                <a:xfrm>
                  <a:off x="2736" y="148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5" name="Oval 60"/>
                <p:cNvSpPr>
                  <a:spLocks noChangeArrowheads="1"/>
                </p:cNvSpPr>
                <p:nvPr/>
              </p:nvSpPr>
              <p:spPr bwMode="auto">
                <a:xfrm>
                  <a:off x="2496" y="132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6" name="Oval 61"/>
                <p:cNvSpPr>
                  <a:spLocks noChangeArrowheads="1"/>
                </p:cNvSpPr>
                <p:nvPr/>
              </p:nvSpPr>
              <p:spPr bwMode="auto">
                <a:xfrm>
                  <a:off x="2596" y="139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7" name="Oval 63"/>
                <p:cNvSpPr>
                  <a:spLocks noChangeArrowheads="1"/>
                </p:cNvSpPr>
                <p:nvPr/>
              </p:nvSpPr>
              <p:spPr bwMode="auto">
                <a:xfrm>
                  <a:off x="2016" y="216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8" name="Oval 64"/>
                <p:cNvSpPr>
                  <a:spLocks noChangeArrowheads="1"/>
                </p:cNvSpPr>
                <p:nvPr/>
              </p:nvSpPr>
              <p:spPr bwMode="auto">
                <a:xfrm>
                  <a:off x="2112" y="228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79" name="Oval 65"/>
                <p:cNvSpPr>
                  <a:spLocks noChangeArrowheads="1"/>
                </p:cNvSpPr>
                <p:nvPr/>
              </p:nvSpPr>
              <p:spPr bwMode="auto">
                <a:xfrm>
                  <a:off x="2208" y="218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0" name="Oval 66"/>
                <p:cNvSpPr>
                  <a:spLocks noChangeArrowheads="1"/>
                </p:cNvSpPr>
                <p:nvPr/>
              </p:nvSpPr>
              <p:spPr bwMode="auto">
                <a:xfrm>
                  <a:off x="2400" y="223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1" name="Oval 67"/>
                <p:cNvSpPr>
                  <a:spLocks noChangeArrowheads="1"/>
                </p:cNvSpPr>
                <p:nvPr/>
              </p:nvSpPr>
              <p:spPr bwMode="auto">
                <a:xfrm>
                  <a:off x="2808" y="129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2" name="Oval 68"/>
                <p:cNvSpPr>
                  <a:spLocks noChangeArrowheads="1"/>
                </p:cNvSpPr>
                <p:nvPr/>
              </p:nvSpPr>
              <p:spPr bwMode="auto">
                <a:xfrm>
                  <a:off x="3162" y="222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3" name="Oval 69"/>
                <p:cNvSpPr>
                  <a:spLocks noChangeArrowheads="1"/>
                </p:cNvSpPr>
                <p:nvPr/>
              </p:nvSpPr>
              <p:spPr bwMode="auto">
                <a:xfrm>
                  <a:off x="3120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4" name="Oval 70"/>
                <p:cNvSpPr>
                  <a:spLocks noChangeArrowheads="1"/>
                </p:cNvSpPr>
                <p:nvPr/>
              </p:nvSpPr>
              <p:spPr bwMode="auto">
                <a:xfrm>
                  <a:off x="3216" y="23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5" name="Oval 71"/>
                <p:cNvSpPr>
                  <a:spLocks noChangeArrowheads="1"/>
                </p:cNvSpPr>
                <p:nvPr/>
              </p:nvSpPr>
              <p:spPr bwMode="auto">
                <a:xfrm>
                  <a:off x="3240" y="2112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6" name="Oval 72"/>
                <p:cNvSpPr>
                  <a:spLocks noChangeArrowheads="1"/>
                </p:cNvSpPr>
                <p:nvPr/>
              </p:nvSpPr>
              <p:spPr bwMode="auto">
                <a:xfrm>
                  <a:off x="3024" y="240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7" name="Oval 73"/>
                <p:cNvSpPr>
                  <a:spLocks noChangeArrowheads="1"/>
                </p:cNvSpPr>
                <p:nvPr/>
              </p:nvSpPr>
              <p:spPr bwMode="auto">
                <a:xfrm>
                  <a:off x="2904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8" name="Oval 74"/>
                <p:cNvSpPr>
                  <a:spLocks noChangeArrowheads="1"/>
                </p:cNvSpPr>
                <p:nvPr/>
              </p:nvSpPr>
              <p:spPr bwMode="auto">
                <a:xfrm>
                  <a:off x="2736" y="23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89" name="Oval 75"/>
                <p:cNvSpPr>
                  <a:spLocks noChangeArrowheads="1"/>
                </p:cNvSpPr>
                <p:nvPr/>
              </p:nvSpPr>
              <p:spPr bwMode="auto">
                <a:xfrm>
                  <a:off x="2640" y="241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0" name="Oval 76"/>
                <p:cNvSpPr>
                  <a:spLocks noChangeArrowheads="1"/>
                </p:cNvSpPr>
                <p:nvPr/>
              </p:nvSpPr>
              <p:spPr bwMode="auto">
                <a:xfrm>
                  <a:off x="2850" y="240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1" name="Oval 77"/>
                <p:cNvSpPr>
                  <a:spLocks noChangeArrowheads="1"/>
                </p:cNvSpPr>
                <p:nvPr/>
              </p:nvSpPr>
              <p:spPr bwMode="auto">
                <a:xfrm>
                  <a:off x="2496" y="237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2" name="Oval 78"/>
                <p:cNvSpPr>
                  <a:spLocks noChangeArrowheads="1"/>
                </p:cNvSpPr>
                <p:nvPr/>
              </p:nvSpPr>
              <p:spPr bwMode="auto">
                <a:xfrm>
                  <a:off x="2496" y="2208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3" name="Oval 79"/>
                <p:cNvSpPr>
                  <a:spLocks noChangeArrowheads="1"/>
                </p:cNvSpPr>
                <p:nvPr/>
              </p:nvSpPr>
              <p:spPr bwMode="auto">
                <a:xfrm>
                  <a:off x="3120" y="1344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4" name="Oval 80"/>
                <p:cNvSpPr>
                  <a:spLocks noChangeArrowheads="1"/>
                </p:cNvSpPr>
                <p:nvPr/>
              </p:nvSpPr>
              <p:spPr bwMode="auto">
                <a:xfrm>
                  <a:off x="2784" y="1416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5" name="Oval 81"/>
                <p:cNvSpPr>
                  <a:spLocks noChangeArrowheads="1"/>
                </p:cNvSpPr>
                <p:nvPr/>
              </p:nvSpPr>
              <p:spPr bwMode="auto">
                <a:xfrm>
                  <a:off x="3216" y="1560"/>
                  <a:ext cx="72" cy="72"/>
                </a:xfrm>
                <a:prstGeom prst="ellipse">
                  <a:avLst/>
                </a:prstGeom>
                <a:solidFill>
                  <a:srgbClr val="FF5050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6" name="Oval 83"/>
                <p:cNvSpPr>
                  <a:spLocks noChangeArrowheads="1"/>
                </p:cNvSpPr>
                <p:nvPr/>
              </p:nvSpPr>
              <p:spPr bwMode="auto">
                <a:xfrm>
                  <a:off x="2304" y="230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7" name="Oval 84"/>
                <p:cNvSpPr>
                  <a:spLocks noChangeArrowheads="1"/>
                </p:cNvSpPr>
                <p:nvPr/>
              </p:nvSpPr>
              <p:spPr bwMode="auto">
                <a:xfrm>
                  <a:off x="2376" y="24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8" name="Oval 85"/>
                <p:cNvSpPr>
                  <a:spLocks noChangeArrowheads="1"/>
                </p:cNvSpPr>
                <p:nvPr/>
              </p:nvSpPr>
              <p:spPr bwMode="auto">
                <a:xfrm>
                  <a:off x="2064" y="24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199" name="Oval 86"/>
                <p:cNvSpPr>
                  <a:spLocks noChangeArrowheads="1"/>
                </p:cNvSpPr>
                <p:nvPr/>
              </p:nvSpPr>
              <p:spPr bwMode="auto">
                <a:xfrm>
                  <a:off x="2010" y="201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0" name="Oval 87"/>
                <p:cNvSpPr>
                  <a:spLocks noChangeArrowheads="1"/>
                </p:cNvSpPr>
                <p:nvPr/>
              </p:nvSpPr>
              <p:spPr bwMode="auto">
                <a:xfrm>
                  <a:off x="2472" y="18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1" name="Oval 88"/>
                <p:cNvSpPr>
                  <a:spLocks noChangeArrowheads="1"/>
                </p:cNvSpPr>
                <p:nvPr/>
              </p:nvSpPr>
              <p:spPr bwMode="auto">
                <a:xfrm>
                  <a:off x="2856" y="182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2" name="Oval 91"/>
                <p:cNvSpPr>
                  <a:spLocks noChangeArrowheads="1"/>
                </p:cNvSpPr>
                <p:nvPr/>
              </p:nvSpPr>
              <p:spPr bwMode="auto">
                <a:xfrm>
                  <a:off x="2328" y="134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3" name="Oval 92"/>
                <p:cNvSpPr>
                  <a:spLocks noChangeArrowheads="1"/>
                </p:cNvSpPr>
                <p:nvPr/>
              </p:nvSpPr>
              <p:spPr bwMode="auto">
                <a:xfrm>
                  <a:off x="2064" y="151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4" name="Oval 93"/>
                <p:cNvSpPr>
                  <a:spLocks noChangeArrowheads="1"/>
                </p:cNvSpPr>
                <p:nvPr/>
              </p:nvSpPr>
              <p:spPr bwMode="auto">
                <a:xfrm>
                  <a:off x="2304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5" name="Oval 94"/>
                <p:cNvSpPr>
                  <a:spLocks noChangeArrowheads="1"/>
                </p:cNvSpPr>
                <p:nvPr/>
              </p:nvSpPr>
              <p:spPr bwMode="auto">
                <a:xfrm>
                  <a:off x="2160" y="1224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6" name="Oval 95"/>
                <p:cNvSpPr>
                  <a:spLocks noChangeArrowheads="1"/>
                </p:cNvSpPr>
                <p:nvPr/>
              </p:nvSpPr>
              <p:spPr bwMode="auto">
                <a:xfrm>
                  <a:off x="2208" y="133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7" name="Oval 96"/>
                <p:cNvSpPr>
                  <a:spLocks noChangeArrowheads="1"/>
                </p:cNvSpPr>
                <p:nvPr/>
              </p:nvSpPr>
              <p:spPr bwMode="auto">
                <a:xfrm>
                  <a:off x="2016" y="1272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8" name="Oval 97"/>
                <p:cNvSpPr>
                  <a:spLocks noChangeArrowheads="1"/>
                </p:cNvSpPr>
                <p:nvPr/>
              </p:nvSpPr>
              <p:spPr bwMode="auto">
                <a:xfrm>
                  <a:off x="2088" y="136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09" name="Oval 98"/>
                <p:cNvSpPr>
                  <a:spLocks noChangeArrowheads="1"/>
                </p:cNvSpPr>
                <p:nvPr/>
              </p:nvSpPr>
              <p:spPr bwMode="auto">
                <a:xfrm>
                  <a:off x="2664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0" name="Oval 99"/>
                <p:cNvSpPr>
                  <a:spLocks noChangeArrowheads="1"/>
                </p:cNvSpPr>
                <p:nvPr/>
              </p:nvSpPr>
              <p:spPr bwMode="auto">
                <a:xfrm>
                  <a:off x="2472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1" name="Oval 100"/>
                <p:cNvSpPr>
                  <a:spLocks noChangeArrowheads="1"/>
                </p:cNvSpPr>
                <p:nvPr/>
              </p:nvSpPr>
              <p:spPr bwMode="auto">
                <a:xfrm>
                  <a:off x="2880" y="1200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2" name="Oval 101"/>
                <p:cNvSpPr>
                  <a:spLocks noChangeArrowheads="1"/>
                </p:cNvSpPr>
                <p:nvPr/>
              </p:nvSpPr>
              <p:spPr bwMode="auto">
                <a:xfrm>
                  <a:off x="3216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3" name="Oval 102"/>
                <p:cNvSpPr>
                  <a:spLocks noChangeArrowheads="1"/>
                </p:cNvSpPr>
                <p:nvPr/>
              </p:nvSpPr>
              <p:spPr bwMode="auto">
                <a:xfrm>
                  <a:off x="3072" y="1176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14" name="Oval 103"/>
                <p:cNvSpPr>
                  <a:spLocks noChangeArrowheads="1"/>
                </p:cNvSpPr>
                <p:nvPr/>
              </p:nvSpPr>
              <p:spPr bwMode="auto">
                <a:xfrm>
                  <a:off x="2976" y="1248"/>
                  <a:ext cx="72" cy="72"/>
                </a:xfrm>
                <a:prstGeom prst="ellipse">
                  <a:avLst/>
                </a:prstGeom>
                <a:solidFill>
                  <a:srgbClr val="9966FF"/>
                </a:solidFill>
                <a:ln w="12700" algn="ctr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126" name="Rectangle 209"/>
              <p:cNvSpPr>
                <a:spLocks noChangeArrowheads="1"/>
              </p:cNvSpPr>
              <p:nvPr/>
            </p:nvSpPr>
            <p:spPr bwMode="auto">
              <a:xfrm rot="16200000">
                <a:off x="2690813" y="3929063"/>
                <a:ext cx="152400" cy="1895475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21" name="Freeform 5"/>
            <p:cNvSpPr>
              <a:spLocks/>
            </p:cNvSpPr>
            <p:nvPr/>
          </p:nvSpPr>
          <p:spPr bwMode="auto">
            <a:xfrm rot="20948446">
              <a:off x="2640419" y="2838111"/>
              <a:ext cx="2205478" cy="2128687"/>
            </a:xfrm>
            <a:custGeom>
              <a:avLst/>
              <a:gdLst>
                <a:gd name="connsiteX0" fmla="*/ 122 w 1007"/>
                <a:gd name="connsiteY0" fmla="*/ 1189 h 1354"/>
                <a:gd name="connsiteX1" fmla="*/ 218 w 1007"/>
                <a:gd name="connsiteY1" fmla="*/ 1045 h 1354"/>
                <a:gd name="connsiteX2" fmla="*/ 74 w 1007"/>
                <a:gd name="connsiteY2" fmla="*/ 805 h 1354"/>
                <a:gd name="connsiteX3" fmla="*/ 266 w 1007"/>
                <a:gd name="connsiteY3" fmla="*/ 469 h 1354"/>
                <a:gd name="connsiteX4" fmla="*/ 650 w 1007"/>
                <a:gd name="connsiteY4" fmla="*/ 277 h 1354"/>
                <a:gd name="connsiteX5" fmla="*/ 903 w 1007"/>
                <a:gd name="connsiteY5" fmla="*/ 150 h 1354"/>
                <a:gd name="connsiteX6" fmla="*/ 877 w 1007"/>
                <a:gd name="connsiteY6" fmla="*/ 1179 h 1354"/>
                <a:gd name="connsiteX7" fmla="*/ 126 w 1007"/>
                <a:gd name="connsiteY7" fmla="*/ 1197 h 1354"/>
                <a:gd name="connsiteX8" fmla="*/ 122 w 1007"/>
                <a:gd name="connsiteY8" fmla="*/ 1189 h 1354"/>
                <a:gd name="connsiteX0" fmla="*/ 122 w 1007"/>
                <a:gd name="connsiteY0" fmla="*/ 1189 h 1354"/>
                <a:gd name="connsiteX1" fmla="*/ 218 w 1007"/>
                <a:gd name="connsiteY1" fmla="*/ 1045 h 1354"/>
                <a:gd name="connsiteX2" fmla="*/ 74 w 1007"/>
                <a:gd name="connsiteY2" fmla="*/ 805 h 1354"/>
                <a:gd name="connsiteX3" fmla="*/ 266 w 1007"/>
                <a:gd name="connsiteY3" fmla="*/ 469 h 1354"/>
                <a:gd name="connsiteX4" fmla="*/ 650 w 1007"/>
                <a:gd name="connsiteY4" fmla="*/ 277 h 1354"/>
                <a:gd name="connsiteX5" fmla="*/ 903 w 1007"/>
                <a:gd name="connsiteY5" fmla="*/ 150 h 1354"/>
                <a:gd name="connsiteX6" fmla="*/ 877 w 1007"/>
                <a:gd name="connsiteY6" fmla="*/ 1179 h 1354"/>
                <a:gd name="connsiteX7" fmla="*/ 126 w 1007"/>
                <a:gd name="connsiteY7" fmla="*/ 1197 h 1354"/>
                <a:gd name="connsiteX8" fmla="*/ 122 w 1007"/>
                <a:gd name="connsiteY8" fmla="*/ 1189 h 1354"/>
                <a:gd name="connsiteX0" fmla="*/ 146 w 1031"/>
                <a:gd name="connsiteY0" fmla="*/ 1189 h 1354"/>
                <a:gd name="connsiteX1" fmla="*/ 8 w 1031"/>
                <a:gd name="connsiteY1" fmla="*/ 1045 h 1354"/>
                <a:gd name="connsiteX2" fmla="*/ 98 w 1031"/>
                <a:gd name="connsiteY2" fmla="*/ 805 h 1354"/>
                <a:gd name="connsiteX3" fmla="*/ 290 w 1031"/>
                <a:gd name="connsiteY3" fmla="*/ 469 h 1354"/>
                <a:gd name="connsiteX4" fmla="*/ 674 w 1031"/>
                <a:gd name="connsiteY4" fmla="*/ 277 h 1354"/>
                <a:gd name="connsiteX5" fmla="*/ 927 w 1031"/>
                <a:gd name="connsiteY5" fmla="*/ 150 h 1354"/>
                <a:gd name="connsiteX6" fmla="*/ 901 w 1031"/>
                <a:gd name="connsiteY6" fmla="*/ 1179 h 1354"/>
                <a:gd name="connsiteX7" fmla="*/ 150 w 1031"/>
                <a:gd name="connsiteY7" fmla="*/ 1197 h 1354"/>
                <a:gd name="connsiteX8" fmla="*/ 146 w 1031"/>
                <a:gd name="connsiteY8" fmla="*/ 1189 h 1354"/>
                <a:gd name="connsiteX0" fmla="*/ 52 w 1030"/>
                <a:gd name="connsiteY0" fmla="*/ 1284 h 1354"/>
                <a:gd name="connsiteX1" fmla="*/ 7 w 1030"/>
                <a:gd name="connsiteY1" fmla="*/ 1045 h 1354"/>
                <a:gd name="connsiteX2" fmla="*/ 97 w 1030"/>
                <a:gd name="connsiteY2" fmla="*/ 805 h 1354"/>
                <a:gd name="connsiteX3" fmla="*/ 289 w 1030"/>
                <a:gd name="connsiteY3" fmla="*/ 469 h 1354"/>
                <a:gd name="connsiteX4" fmla="*/ 673 w 1030"/>
                <a:gd name="connsiteY4" fmla="*/ 277 h 1354"/>
                <a:gd name="connsiteX5" fmla="*/ 926 w 1030"/>
                <a:gd name="connsiteY5" fmla="*/ 150 h 1354"/>
                <a:gd name="connsiteX6" fmla="*/ 900 w 1030"/>
                <a:gd name="connsiteY6" fmla="*/ 1179 h 1354"/>
                <a:gd name="connsiteX7" fmla="*/ 149 w 1030"/>
                <a:gd name="connsiteY7" fmla="*/ 1197 h 1354"/>
                <a:gd name="connsiteX8" fmla="*/ 52 w 1030"/>
                <a:gd name="connsiteY8" fmla="*/ 1284 h 1354"/>
                <a:gd name="connsiteX0" fmla="*/ 66 w 1044"/>
                <a:gd name="connsiteY0" fmla="*/ 1284 h 1354"/>
                <a:gd name="connsiteX1" fmla="*/ 21 w 1044"/>
                <a:gd name="connsiteY1" fmla="*/ 1045 h 1354"/>
                <a:gd name="connsiteX2" fmla="*/ 111 w 1044"/>
                <a:gd name="connsiteY2" fmla="*/ 805 h 1354"/>
                <a:gd name="connsiteX3" fmla="*/ 687 w 1044"/>
                <a:gd name="connsiteY3" fmla="*/ 277 h 1354"/>
                <a:gd name="connsiteX4" fmla="*/ 940 w 1044"/>
                <a:gd name="connsiteY4" fmla="*/ 150 h 1354"/>
                <a:gd name="connsiteX5" fmla="*/ 914 w 1044"/>
                <a:gd name="connsiteY5" fmla="*/ 1179 h 1354"/>
                <a:gd name="connsiteX6" fmla="*/ 163 w 1044"/>
                <a:gd name="connsiteY6" fmla="*/ 1197 h 1354"/>
                <a:gd name="connsiteX7" fmla="*/ 66 w 1044"/>
                <a:gd name="connsiteY7" fmla="*/ 1284 h 1354"/>
                <a:gd name="connsiteX0" fmla="*/ 66 w 1043"/>
                <a:gd name="connsiteY0" fmla="*/ 1427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940 w 1043"/>
                <a:gd name="connsiteY4" fmla="*/ 150 h 1520"/>
                <a:gd name="connsiteX5" fmla="*/ 914 w 1043"/>
                <a:gd name="connsiteY5" fmla="*/ 1322 h 1520"/>
                <a:gd name="connsiteX6" fmla="*/ 163 w 1043"/>
                <a:gd name="connsiteY6" fmla="*/ 1340 h 1520"/>
                <a:gd name="connsiteX7" fmla="*/ 66 w 1043"/>
                <a:gd name="connsiteY7" fmla="*/ 1427 h 1520"/>
                <a:gd name="connsiteX0" fmla="*/ 66 w 1043"/>
                <a:gd name="connsiteY0" fmla="*/ 1427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692 w 1043"/>
                <a:gd name="connsiteY4" fmla="*/ 423 h 1520"/>
                <a:gd name="connsiteX5" fmla="*/ 940 w 1043"/>
                <a:gd name="connsiteY5" fmla="*/ 150 h 1520"/>
                <a:gd name="connsiteX6" fmla="*/ 914 w 1043"/>
                <a:gd name="connsiteY6" fmla="*/ 1322 h 1520"/>
                <a:gd name="connsiteX7" fmla="*/ 163 w 1043"/>
                <a:gd name="connsiteY7" fmla="*/ 1340 h 1520"/>
                <a:gd name="connsiteX8" fmla="*/ 66 w 1043"/>
                <a:gd name="connsiteY8" fmla="*/ 1427 h 1520"/>
                <a:gd name="connsiteX0" fmla="*/ 163 w 1043"/>
                <a:gd name="connsiteY0" fmla="*/ 1340 h 1520"/>
                <a:gd name="connsiteX1" fmla="*/ 21 w 1043"/>
                <a:gd name="connsiteY1" fmla="*/ 1188 h 1520"/>
                <a:gd name="connsiteX2" fmla="*/ 111 w 1043"/>
                <a:gd name="connsiteY2" fmla="*/ 948 h 1520"/>
                <a:gd name="connsiteX3" fmla="*/ 687 w 1043"/>
                <a:gd name="connsiteY3" fmla="*/ 420 h 1520"/>
                <a:gd name="connsiteX4" fmla="*/ 692 w 1043"/>
                <a:gd name="connsiteY4" fmla="*/ 423 h 1520"/>
                <a:gd name="connsiteX5" fmla="*/ 940 w 1043"/>
                <a:gd name="connsiteY5" fmla="*/ 150 h 1520"/>
                <a:gd name="connsiteX6" fmla="*/ 914 w 1043"/>
                <a:gd name="connsiteY6" fmla="*/ 1322 h 1520"/>
                <a:gd name="connsiteX7" fmla="*/ 163 w 1043"/>
                <a:gd name="connsiteY7" fmla="*/ 1340 h 1520"/>
                <a:gd name="connsiteX0" fmla="*/ 385 w 1265"/>
                <a:gd name="connsiteY0" fmla="*/ 1340 h 1520"/>
                <a:gd name="connsiteX1" fmla="*/ 9 w 1265"/>
                <a:gd name="connsiteY1" fmla="*/ 1331 h 1520"/>
                <a:gd name="connsiteX2" fmla="*/ 333 w 1265"/>
                <a:gd name="connsiteY2" fmla="*/ 948 h 1520"/>
                <a:gd name="connsiteX3" fmla="*/ 909 w 1265"/>
                <a:gd name="connsiteY3" fmla="*/ 420 h 1520"/>
                <a:gd name="connsiteX4" fmla="*/ 914 w 1265"/>
                <a:gd name="connsiteY4" fmla="*/ 423 h 1520"/>
                <a:gd name="connsiteX5" fmla="*/ 1162 w 1265"/>
                <a:gd name="connsiteY5" fmla="*/ 150 h 1520"/>
                <a:gd name="connsiteX6" fmla="*/ 1136 w 1265"/>
                <a:gd name="connsiteY6" fmla="*/ 1322 h 1520"/>
                <a:gd name="connsiteX7" fmla="*/ 385 w 1265"/>
                <a:gd name="connsiteY7" fmla="*/ 1340 h 1520"/>
                <a:gd name="connsiteX0" fmla="*/ 385 w 1265"/>
                <a:gd name="connsiteY0" fmla="*/ 1340 h 1520"/>
                <a:gd name="connsiteX1" fmla="*/ 9 w 1265"/>
                <a:gd name="connsiteY1" fmla="*/ 1331 h 1520"/>
                <a:gd name="connsiteX2" fmla="*/ 333 w 1265"/>
                <a:gd name="connsiteY2" fmla="*/ 948 h 1520"/>
                <a:gd name="connsiteX3" fmla="*/ 909 w 1265"/>
                <a:gd name="connsiteY3" fmla="*/ 420 h 1520"/>
                <a:gd name="connsiteX4" fmla="*/ 1162 w 1265"/>
                <a:gd name="connsiteY4" fmla="*/ 150 h 1520"/>
                <a:gd name="connsiteX5" fmla="*/ 1136 w 1265"/>
                <a:gd name="connsiteY5" fmla="*/ 1322 h 1520"/>
                <a:gd name="connsiteX6" fmla="*/ 385 w 1265"/>
                <a:gd name="connsiteY6" fmla="*/ 1340 h 1520"/>
                <a:gd name="connsiteX0" fmla="*/ 385 w 1265"/>
                <a:gd name="connsiteY0" fmla="*/ 1190 h 1370"/>
                <a:gd name="connsiteX1" fmla="*/ 9 w 1265"/>
                <a:gd name="connsiteY1" fmla="*/ 1181 h 1370"/>
                <a:gd name="connsiteX2" fmla="*/ 333 w 1265"/>
                <a:gd name="connsiteY2" fmla="*/ 798 h 1370"/>
                <a:gd name="connsiteX3" fmla="*/ 909 w 1265"/>
                <a:gd name="connsiteY3" fmla="*/ 270 h 1370"/>
                <a:gd name="connsiteX4" fmla="*/ 1162 w 1265"/>
                <a:gd name="connsiteY4" fmla="*/ 0 h 1370"/>
                <a:gd name="connsiteX5" fmla="*/ 1136 w 1265"/>
                <a:gd name="connsiteY5" fmla="*/ 1172 h 1370"/>
                <a:gd name="connsiteX6" fmla="*/ 385 w 1265"/>
                <a:gd name="connsiteY6" fmla="*/ 1190 h 1370"/>
                <a:gd name="connsiteX0" fmla="*/ 385 w 1266"/>
                <a:gd name="connsiteY0" fmla="*/ 1333 h 1394"/>
                <a:gd name="connsiteX1" fmla="*/ 9 w 1266"/>
                <a:gd name="connsiteY1" fmla="*/ 1181 h 1394"/>
                <a:gd name="connsiteX2" fmla="*/ 333 w 1266"/>
                <a:gd name="connsiteY2" fmla="*/ 798 h 1394"/>
                <a:gd name="connsiteX3" fmla="*/ 909 w 1266"/>
                <a:gd name="connsiteY3" fmla="*/ 270 h 1394"/>
                <a:gd name="connsiteX4" fmla="*/ 1162 w 1266"/>
                <a:gd name="connsiteY4" fmla="*/ 0 h 1394"/>
                <a:gd name="connsiteX5" fmla="*/ 1136 w 1266"/>
                <a:gd name="connsiteY5" fmla="*/ 1172 h 1394"/>
                <a:gd name="connsiteX6" fmla="*/ 385 w 1266"/>
                <a:gd name="connsiteY6" fmla="*/ 1333 h 1394"/>
                <a:gd name="connsiteX0" fmla="*/ 385 w 1334"/>
                <a:gd name="connsiteY0" fmla="*/ 1333 h 1368"/>
                <a:gd name="connsiteX1" fmla="*/ 9 w 1334"/>
                <a:gd name="connsiteY1" fmla="*/ 1181 h 1368"/>
                <a:gd name="connsiteX2" fmla="*/ 333 w 1334"/>
                <a:gd name="connsiteY2" fmla="*/ 798 h 1368"/>
                <a:gd name="connsiteX3" fmla="*/ 909 w 1334"/>
                <a:gd name="connsiteY3" fmla="*/ 270 h 1368"/>
                <a:gd name="connsiteX4" fmla="*/ 1162 w 1334"/>
                <a:gd name="connsiteY4" fmla="*/ 0 h 1368"/>
                <a:gd name="connsiteX5" fmla="*/ 1136 w 1334"/>
                <a:gd name="connsiteY5" fmla="*/ 1172 h 1368"/>
                <a:gd name="connsiteX6" fmla="*/ 1209 w 1334"/>
                <a:gd name="connsiteY6" fmla="*/ 1274 h 1368"/>
                <a:gd name="connsiteX7" fmla="*/ 385 w 1334"/>
                <a:gd name="connsiteY7" fmla="*/ 1333 h 1368"/>
                <a:gd name="connsiteX0" fmla="*/ 385 w 1342"/>
                <a:gd name="connsiteY0" fmla="*/ 1333 h 1368"/>
                <a:gd name="connsiteX1" fmla="*/ 9 w 1342"/>
                <a:gd name="connsiteY1" fmla="*/ 1181 h 1368"/>
                <a:gd name="connsiteX2" fmla="*/ 333 w 1342"/>
                <a:gd name="connsiteY2" fmla="*/ 798 h 1368"/>
                <a:gd name="connsiteX3" fmla="*/ 909 w 1342"/>
                <a:gd name="connsiteY3" fmla="*/ 270 h 1368"/>
                <a:gd name="connsiteX4" fmla="*/ 1162 w 1342"/>
                <a:gd name="connsiteY4" fmla="*/ 0 h 1368"/>
                <a:gd name="connsiteX5" fmla="*/ 1183 w 1342"/>
                <a:gd name="connsiteY5" fmla="*/ 1172 h 1368"/>
                <a:gd name="connsiteX6" fmla="*/ 1209 w 1342"/>
                <a:gd name="connsiteY6" fmla="*/ 1274 h 1368"/>
                <a:gd name="connsiteX7" fmla="*/ 385 w 1342"/>
                <a:gd name="connsiteY7" fmla="*/ 1333 h 1368"/>
                <a:gd name="connsiteX0" fmla="*/ 376 w 1333"/>
                <a:gd name="connsiteY0" fmla="*/ 1333 h 1368"/>
                <a:gd name="connsiteX1" fmla="*/ 0 w 1333"/>
                <a:gd name="connsiteY1" fmla="*/ 1181 h 1368"/>
                <a:gd name="connsiteX2" fmla="*/ 324 w 1333"/>
                <a:gd name="connsiteY2" fmla="*/ 798 h 1368"/>
                <a:gd name="connsiteX3" fmla="*/ 900 w 1333"/>
                <a:gd name="connsiteY3" fmla="*/ 270 h 1368"/>
                <a:gd name="connsiteX4" fmla="*/ 1153 w 1333"/>
                <a:gd name="connsiteY4" fmla="*/ 0 h 1368"/>
                <a:gd name="connsiteX5" fmla="*/ 1174 w 1333"/>
                <a:gd name="connsiteY5" fmla="*/ 1172 h 1368"/>
                <a:gd name="connsiteX6" fmla="*/ 1200 w 1333"/>
                <a:gd name="connsiteY6" fmla="*/ 1274 h 1368"/>
                <a:gd name="connsiteX7" fmla="*/ 376 w 1333"/>
                <a:gd name="connsiteY7" fmla="*/ 1333 h 1368"/>
                <a:gd name="connsiteX0" fmla="*/ 385 w 1342"/>
                <a:gd name="connsiteY0" fmla="*/ 1333 h 1368"/>
                <a:gd name="connsiteX1" fmla="*/ 9 w 1342"/>
                <a:gd name="connsiteY1" fmla="*/ 1181 h 1368"/>
                <a:gd name="connsiteX2" fmla="*/ 333 w 1342"/>
                <a:gd name="connsiteY2" fmla="*/ 798 h 1368"/>
                <a:gd name="connsiteX3" fmla="*/ 909 w 1342"/>
                <a:gd name="connsiteY3" fmla="*/ 270 h 1368"/>
                <a:gd name="connsiteX4" fmla="*/ 1162 w 1342"/>
                <a:gd name="connsiteY4" fmla="*/ 0 h 1368"/>
                <a:gd name="connsiteX5" fmla="*/ 1183 w 1342"/>
                <a:gd name="connsiteY5" fmla="*/ 1172 h 1368"/>
                <a:gd name="connsiteX6" fmla="*/ 1209 w 1342"/>
                <a:gd name="connsiteY6" fmla="*/ 1274 h 1368"/>
                <a:gd name="connsiteX7" fmla="*/ 385 w 1342"/>
                <a:gd name="connsiteY7" fmla="*/ 1333 h 1368"/>
                <a:gd name="connsiteX0" fmla="*/ 385 w 1342"/>
                <a:gd name="connsiteY0" fmla="*/ 1344 h 1379"/>
                <a:gd name="connsiteX1" fmla="*/ 9 w 1342"/>
                <a:gd name="connsiteY1" fmla="*/ 1192 h 1379"/>
                <a:gd name="connsiteX2" fmla="*/ 333 w 1342"/>
                <a:gd name="connsiteY2" fmla="*/ 809 h 1379"/>
                <a:gd name="connsiteX3" fmla="*/ 909 w 1342"/>
                <a:gd name="connsiteY3" fmla="*/ 281 h 1379"/>
                <a:gd name="connsiteX4" fmla="*/ 1162 w 1342"/>
                <a:gd name="connsiteY4" fmla="*/ 11 h 1379"/>
                <a:gd name="connsiteX5" fmla="*/ 1204 w 1342"/>
                <a:gd name="connsiteY5" fmla="*/ 214 h 1379"/>
                <a:gd name="connsiteX6" fmla="*/ 1183 w 1342"/>
                <a:gd name="connsiteY6" fmla="*/ 1183 h 1379"/>
                <a:gd name="connsiteX7" fmla="*/ 1209 w 1342"/>
                <a:gd name="connsiteY7" fmla="*/ 1285 h 1379"/>
                <a:gd name="connsiteX8" fmla="*/ 385 w 1342"/>
                <a:gd name="connsiteY8" fmla="*/ 1344 h 1379"/>
                <a:gd name="connsiteX0" fmla="*/ 385 w 1356"/>
                <a:gd name="connsiteY0" fmla="*/ 1416 h 1451"/>
                <a:gd name="connsiteX1" fmla="*/ 9 w 1356"/>
                <a:gd name="connsiteY1" fmla="*/ 1264 h 1451"/>
                <a:gd name="connsiteX2" fmla="*/ 333 w 1356"/>
                <a:gd name="connsiteY2" fmla="*/ 881 h 1451"/>
                <a:gd name="connsiteX3" fmla="*/ 909 w 1356"/>
                <a:gd name="connsiteY3" fmla="*/ 353 h 1451"/>
                <a:gd name="connsiteX4" fmla="*/ 1162 w 1356"/>
                <a:gd name="connsiteY4" fmla="*/ 83 h 1451"/>
                <a:gd name="connsiteX5" fmla="*/ 1204 w 1356"/>
                <a:gd name="connsiteY5" fmla="*/ 286 h 1451"/>
                <a:gd name="connsiteX6" fmla="*/ 1353 w 1356"/>
                <a:gd name="connsiteY6" fmla="*/ 161 h 1451"/>
                <a:gd name="connsiteX7" fmla="*/ 1183 w 1356"/>
                <a:gd name="connsiteY7" fmla="*/ 1255 h 1451"/>
                <a:gd name="connsiteX8" fmla="*/ 1209 w 1356"/>
                <a:gd name="connsiteY8" fmla="*/ 1357 h 1451"/>
                <a:gd name="connsiteX9" fmla="*/ 385 w 1356"/>
                <a:gd name="connsiteY9" fmla="*/ 1416 h 1451"/>
                <a:gd name="connsiteX0" fmla="*/ 385 w 1353"/>
                <a:gd name="connsiteY0" fmla="*/ 1450 h 1485"/>
                <a:gd name="connsiteX1" fmla="*/ 9 w 1353"/>
                <a:gd name="connsiteY1" fmla="*/ 1298 h 1485"/>
                <a:gd name="connsiteX2" fmla="*/ 333 w 1353"/>
                <a:gd name="connsiteY2" fmla="*/ 915 h 1485"/>
                <a:gd name="connsiteX3" fmla="*/ 909 w 1353"/>
                <a:gd name="connsiteY3" fmla="*/ 387 h 1485"/>
                <a:gd name="connsiteX4" fmla="*/ 1162 w 1353"/>
                <a:gd name="connsiteY4" fmla="*/ 117 h 1485"/>
                <a:gd name="connsiteX5" fmla="*/ 1353 w 1353"/>
                <a:gd name="connsiteY5" fmla="*/ 195 h 1485"/>
                <a:gd name="connsiteX6" fmla="*/ 1183 w 1353"/>
                <a:gd name="connsiteY6" fmla="*/ 1289 h 1485"/>
                <a:gd name="connsiteX7" fmla="*/ 1209 w 1353"/>
                <a:gd name="connsiteY7" fmla="*/ 1391 h 1485"/>
                <a:gd name="connsiteX8" fmla="*/ 385 w 1353"/>
                <a:gd name="connsiteY8" fmla="*/ 1450 h 1485"/>
                <a:gd name="connsiteX0" fmla="*/ 385 w 1370"/>
                <a:gd name="connsiteY0" fmla="*/ 1450 h 1451"/>
                <a:gd name="connsiteX1" fmla="*/ 9 w 1370"/>
                <a:gd name="connsiteY1" fmla="*/ 1298 h 1451"/>
                <a:gd name="connsiteX2" fmla="*/ 333 w 1370"/>
                <a:gd name="connsiteY2" fmla="*/ 915 h 1451"/>
                <a:gd name="connsiteX3" fmla="*/ 909 w 1370"/>
                <a:gd name="connsiteY3" fmla="*/ 387 h 1451"/>
                <a:gd name="connsiteX4" fmla="*/ 1162 w 1370"/>
                <a:gd name="connsiteY4" fmla="*/ 117 h 1451"/>
                <a:gd name="connsiteX5" fmla="*/ 1353 w 1370"/>
                <a:gd name="connsiteY5" fmla="*/ 195 h 1451"/>
                <a:gd name="connsiteX6" fmla="*/ 1209 w 1370"/>
                <a:gd name="connsiteY6" fmla="*/ 1391 h 1451"/>
                <a:gd name="connsiteX7" fmla="*/ 385 w 1370"/>
                <a:gd name="connsiteY7" fmla="*/ 1450 h 1451"/>
                <a:gd name="connsiteX0" fmla="*/ 385 w 1370"/>
                <a:gd name="connsiteY0" fmla="*/ 1450 h 1591"/>
                <a:gd name="connsiteX1" fmla="*/ 9 w 1370"/>
                <a:gd name="connsiteY1" fmla="*/ 1298 h 1591"/>
                <a:gd name="connsiteX2" fmla="*/ 333 w 1370"/>
                <a:gd name="connsiteY2" fmla="*/ 915 h 1591"/>
                <a:gd name="connsiteX3" fmla="*/ 909 w 1370"/>
                <a:gd name="connsiteY3" fmla="*/ 387 h 1591"/>
                <a:gd name="connsiteX4" fmla="*/ 1162 w 1370"/>
                <a:gd name="connsiteY4" fmla="*/ 117 h 1591"/>
                <a:gd name="connsiteX5" fmla="*/ 1353 w 1370"/>
                <a:gd name="connsiteY5" fmla="*/ 195 h 1591"/>
                <a:gd name="connsiteX6" fmla="*/ 1209 w 1370"/>
                <a:gd name="connsiteY6" fmla="*/ 1391 h 1591"/>
                <a:gd name="connsiteX7" fmla="*/ 1059 w 1370"/>
                <a:gd name="connsiteY7" fmla="*/ 1502 h 1591"/>
                <a:gd name="connsiteX8" fmla="*/ 385 w 1370"/>
                <a:gd name="connsiteY8" fmla="*/ 1450 h 1591"/>
                <a:gd name="connsiteX0" fmla="*/ 1059 w 1370"/>
                <a:gd name="connsiteY0" fmla="*/ 1502 h 1591"/>
                <a:gd name="connsiteX1" fmla="*/ 9 w 1370"/>
                <a:gd name="connsiteY1" fmla="*/ 1298 h 1591"/>
                <a:gd name="connsiteX2" fmla="*/ 333 w 1370"/>
                <a:gd name="connsiteY2" fmla="*/ 915 h 1591"/>
                <a:gd name="connsiteX3" fmla="*/ 909 w 1370"/>
                <a:gd name="connsiteY3" fmla="*/ 387 h 1591"/>
                <a:gd name="connsiteX4" fmla="*/ 1162 w 1370"/>
                <a:gd name="connsiteY4" fmla="*/ 117 h 1591"/>
                <a:gd name="connsiteX5" fmla="*/ 1353 w 1370"/>
                <a:gd name="connsiteY5" fmla="*/ 195 h 1591"/>
                <a:gd name="connsiteX6" fmla="*/ 1209 w 1370"/>
                <a:gd name="connsiteY6" fmla="*/ 1391 h 1591"/>
                <a:gd name="connsiteX7" fmla="*/ 1059 w 1370"/>
                <a:gd name="connsiteY7" fmla="*/ 1502 h 1591"/>
                <a:gd name="connsiteX0" fmla="*/ 1059 w 1353"/>
                <a:gd name="connsiteY0" fmla="*/ 1502 h 1502"/>
                <a:gd name="connsiteX1" fmla="*/ 9 w 1353"/>
                <a:gd name="connsiteY1" fmla="*/ 1298 h 1502"/>
                <a:gd name="connsiteX2" fmla="*/ 333 w 1353"/>
                <a:gd name="connsiteY2" fmla="*/ 915 h 1502"/>
                <a:gd name="connsiteX3" fmla="*/ 909 w 1353"/>
                <a:gd name="connsiteY3" fmla="*/ 387 h 1502"/>
                <a:gd name="connsiteX4" fmla="*/ 1162 w 1353"/>
                <a:gd name="connsiteY4" fmla="*/ 117 h 1502"/>
                <a:gd name="connsiteX5" fmla="*/ 1353 w 1353"/>
                <a:gd name="connsiteY5" fmla="*/ 195 h 1502"/>
                <a:gd name="connsiteX6" fmla="*/ 1059 w 1353"/>
                <a:gd name="connsiteY6" fmla="*/ 1502 h 1502"/>
                <a:gd name="connsiteX0" fmla="*/ 1059 w 1367"/>
                <a:gd name="connsiteY0" fmla="*/ 1501 h 1501"/>
                <a:gd name="connsiteX1" fmla="*/ 9 w 1367"/>
                <a:gd name="connsiteY1" fmla="*/ 1297 h 1501"/>
                <a:gd name="connsiteX2" fmla="*/ 333 w 1367"/>
                <a:gd name="connsiteY2" fmla="*/ 914 h 1501"/>
                <a:gd name="connsiteX3" fmla="*/ 909 w 1367"/>
                <a:gd name="connsiteY3" fmla="*/ 386 h 1501"/>
                <a:gd name="connsiteX4" fmla="*/ 1162 w 1367"/>
                <a:gd name="connsiteY4" fmla="*/ 116 h 1501"/>
                <a:gd name="connsiteX5" fmla="*/ 1353 w 1367"/>
                <a:gd name="connsiteY5" fmla="*/ 194 h 1501"/>
                <a:gd name="connsiteX6" fmla="*/ 1059 w 1367"/>
                <a:gd name="connsiteY6" fmla="*/ 1501 h 1501"/>
                <a:gd name="connsiteX0" fmla="*/ 1353 w 1353"/>
                <a:gd name="connsiteY0" fmla="*/ 21 h 1328"/>
                <a:gd name="connsiteX1" fmla="*/ 1059 w 1353"/>
                <a:gd name="connsiteY1" fmla="*/ 1328 h 1328"/>
                <a:gd name="connsiteX2" fmla="*/ 9 w 1353"/>
                <a:gd name="connsiteY2" fmla="*/ 1124 h 1328"/>
                <a:gd name="connsiteX3" fmla="*/ 333 w 1353"/>
                <a:gd name="connsiteY3" fmla="*/ 741 h 1328"/>
                <a:gd name="connsiteX4" fmla="*/ 909 w 1353"/>
                <a:gd name="connsiteY4" fmla="*/ 213 h 1328"/>
                <a:gd name="connsiteX5" fmla="*/ 1218 w 1353"/>
                <a:gd name="connsiteY5" fmla="*/ 0 h 1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53" h="1328">
                  <a:moveTo>
                    <a:pt x="1353" y="21"/>
                  </a:moveTo>
                  <a:cubicBezTo>
                    <a:pt x="1336" y="252"/>
                    <a:pt x="1283" y="1144"/>
                    <a:pt x="1059" y="1328"/>
                  </a:cubicBezTo>
                  <a:lnTo>
                    <a:pt x="9" y="1124"/>
                  </a:lnTo>
                  <a:cubicBezTo>
                    <a:pt x="0" y="1035"/>
                    <a:pt x="183" y="893"/>
                    <a:pt x="333" y="741"/>
                  </a:cubicBezTo>
                  <a:cubicBezTo>
                    <a:pt x="483" y="589"/>
                    <a:pt x="771" y="346"/>
                    <a:pt x="909" y="213"/>
                  </a:cubicBezTo>
                  <a:cubicBezTo>
                    <a:pt x="993" y="123"/>
                    <a:pt x="1218" y="0"/>
                    <a:pt x="1218" y="0"/>
                  </a:cubicBezTo>
                </a:path>
              </a:pathLst>
            </a:custGeom>
            <a:noFill/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4543422" y="2640624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Rectangle 122"/>
            <p:cNvSpPr/>
            <p:nvPr/>
          </p:nvSpPr>
          <p:spPr>
            <a:xfrm rot="16200000">
              <a:off x="3514722" y="3848100"/>
              <a:ext cx="304800" cy="2209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17" name="TextBox 216"/>
          <p:cNvSpPr txBox="1"/>
          <p:nvPr/>
        </p:nvSpPr>
        <p:spPr>
          <a:xfrm rot="16200000">
            <a:off x="5483653" y="4504721"/>
            <a:ext cx="8553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>
                    <a:lumMod val="65000"/>
                  </a:schemeClr>
                </a:solidFill>
              </a:rPr>
              <a:t>Weight</a:t>
            </a:r>
            <a:endParaRPr lang="en-US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Overfitting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grpSp>
        <p:nvGrpSpPr>
          <p:cNvPr id="13" name="Group 12"/>
          <p:cNvGrpSpPr/>
          <p:nvPr/>
        </p:nvGrpSpPr>
        <p:grpSpPr>
          <a:xfrm>
            <a:off x="1066800" y="2590800"/>
            <a:ext cx="7086600" cy="4343400"/>
            <a:chOff x="1066800" y="2590800"/>
            <a:chExt cx="7086600" cy="4343400"/>
          </a:xfrm>
        </p:grpSpPr>
        <p:pic>
          <p:nvPicPr>
            <p:cNvPr id="1031" name="Picture 7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1371600" y="2590800"/>
              <a:ext cx="3048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05400" y="2590800"/>
              <a:ext cx="3048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3" name="Picture 9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371600" y="4648200"/>
              <a:ext cx="3048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34" name="Picture 10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105400" y="4648200"/>
              <a:ext cx="30480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5" name="TextBox 14"/>
            <p:cNvSpPr txBox="1"/>
            <p:nvPr/>
          </p:nvSpPr>
          <p:spPr>
            <a:xfrm>
              <a:off x="1066800" y="2819400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k=1</a:t>
              </a:r>
              <a:endParaRPr lang="en-US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812703" y="2819400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k=2</a:t>
              </a:r>
              <a:endParaRPr lang="en-US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066800" y="4812268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k=3</a:t>
              </a:r>
              <a:endParaRPr lang="en-US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4796673" y="4876800"/>
              <a:ext cx="5212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k=7</a:t>
              </a:r>
              <a:endParaRPr lang="en-US" dirty="0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609600" y="1295400"/>
            <a:ext cx="8153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we allow very complicated predictors, we could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 the training data.</a:t>
            </a:r>
          </a:p>
          <a:p>
            <a:endParaRPr lang="en-US" sz="1200" dirty="0" smtClean="0"/>
          </a:p>
          <a:p>
            <a:r>
              <a:rPr lang="en-US" sz="2000" dirty="0" smtClean="0"/>
              <a:t>Examples:  Regression (Polynomial of order k – degree up to k-1)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Effect of Model Complexity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286000"/>
            <a:ext cx="7486650" cy="3695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191000" y="6059269"/>
            <a:ext cx="319670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Empirical risk is no longer a </a:t>
            </a:r>
          </a:p>
          <a:p>
            <a:pPr algn="ctr"/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good indicator of true risk </a:t>
            </a:r>
          </a:p>
        </p:txBody>
      </p:sp>
      <p:sp>
        <p:nvSpPr>
          <p:cNvPr id="10" name="Down Arrow 9"/>
          <p:cNvSpPr/>
          <p:nvPr/>
        </p:nvSpPr>
        <p:spPr>
          <a:xfrm>
            <a:off x="5257800" y="5638800"/>
            <a:ext cx="304800" cy="381000"/>
          </a:xfrm>
          <a:prstGeom prst="downArrow">
            <a:avLst/>
          </a:prstGeom>
          <a:ln>
            <a:solidFill>
              <a:srgbClr val="C0000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705600" y="2514600"/>
            <a:ext cx="2255874" cy="40011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/>
              <a:t>fixed # training data</a:t>
            </a:r>
            <a:endParaRPr lang="en-US" sz="2000" dirty="0"/>
          </a:p>
        </p:txBody>
      </p:sp>
      <p:sp>
        <p:nvSpPr>
          <p:cNvPr id="11" name="TextBox 10"/>
          <p:cNvSpPr txBox="1"/>
          <p:nvPr/>
        </p:nvSpPr>
        <p:spPr>
          <a:xfrm>
            <a:off x="609600" y="1295400"/>
            <a:ext cx="8153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If we allow very complicated predictors, we could </a:t>
            </a:r>
            <a:r>
              <a:rPr lang="en-US" sz="2400" dirty="0" err="1" smtClean="0"/>
              <a:t>overfit</a:t>
            </a:r>
            <a:r>
              <a:rPr lang="en-US" sz="2400" dirty="0" smtClean="0"/>
              <a:t> the training data.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 of True Risk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8" cstate="print"/>
          <a:srcRect r="74495"/>
          <a:stretch>
            <a:fillRect/>
          </a:stretch>
        </p:blipFill>
        <p:spPr bwMode="auto">
          <a:xfrm>
            <a:off x="1981200" y="2013858"/>
            <a:ext cx="1905000" cy="127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014777" y="3200400"/>
            <a:ext cx="197682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Due to restriction </a:t>
            </a:r>
          </a:p>
          <a:p>
            <a:pPr algn="ctr"/>
            <a:r>
              <a:rPr lang="en-US" sz="1600" dirty="0" smtClean="0">
                <a:solidFill>
                  <a:srgbClr val="C00000"/>
                </a:solidFill>
                <a:latin typeface="Comic Sans MS" pitchFamily="66" charset="0"/>
              </a:rPr>
              <a:t>of model class</a:t>
            </a:r>
            <a:endParaRPr lang="en-US" sz="16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33400" y="2209800"/>
            <a:ext cx="15921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Excess Risk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33400" y="1465107"/>
            <a:ext cx="56719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Want       to be as good as optimal predictor </a:t>
            </a:r>
            <a:endParaRPr lang="en-US" sz="2400" dirty="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t="-14558" r="77503"/>
          <a:stretch>
            <a:fillRect/>
          </a:stretch>
        </p:blipFill>
        <p:spPr bwMode="auto">
          <a:xfrm>
            <a:off x="1404258" y="1497765"/>
            <a:ext cx="242169" cy="360572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rcRect l="27016" t="30036" r="65448" b="34922"/>
          <a:stretch>
            <a:fillRect/>
          </a:stretch>
        </p:blipFill>
        <p:spPr bwMode="auto">
          <a:xfrm>
            <a:off x="6019800" y="1465107"/>
            <a:ext cx="326572" cy="457200"/>
          </a:xfrm>
          <a:prstGeom prst="rect">
            <a:avLst/>
          </a:prstGeom>
          <a:noFill/>
          <a:ln/>
          <a:effectLst/>
        </p:spPr>
      </p:pic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 cstate="print"/>
          <a:srcRect l="25505"/>
          <a:stretch>
            <a:fillRect/>
          </a:stretch>
        </p:blipFill>
        <p:spPr bwMode="auto">
          <a:xfrm>
            <a:off x="3802456" y="2013858"/>
            <a:ext cx="5341544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0" name="Oval 19"/>
          <p:cNvSpPr/>
          <p:nvPr/>
        </p:nvSpPr>
        <p:spPr>
          <a:xfrm>
            <a:off x="1981201" y="4038600"/>
            <a:ext cx="3487948" cy="2521792"/>
          </a:xfrm>
          <a:prstGeom prst="ellipse">
            <a:avLst/>
          </a:prstGeom>
          <a:solidFill>
            <a:schemeClr val="bg1">
              <a:lumMod val="75000"/>
              <a:alpha val="5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5410198" y="5410200"/>
            <a:ext cx="127855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B050"/>
                </a:solidFill>
              </a:rPr>
              <a:t>Excess risk</a:t>
            </a:r>
            <a:endParaRPr lang="en-US" sz="2000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563372" y="6350478"/>
            <a:ext cx="157889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</a:rPr>
              <a:t>Approx. error</a:t>
            </a:r>
            <a:endParaRPr lang="en-US" sz="2000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500640" y="4840069"/>
            <a:ext cx="135280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Estimation </a:t>
            </a:r>
          </a:p>
          <a:p>
            <a:pPr algn="ctr"/>
            <a:r>
              <a:rPr lang="en-US" sz="2000" dirty="0" smtClean="0">
                <a:solidFill>
                  <a:srgbClr val="0000FF"/>
                </a:solidFill>
              </a:rPr>
              <a:t>error</a:t>
            </a:r>
            <a:endParaRPr lang="en-US" sz="2000" dirty="0">
              <a:solidFill>
                <a:srgbClr val="0000FF"/>
              </a:solidFill>
            </a:endParaRPr>
          </a:p>
        </p:txBody>
      </p:sp>
      <p:cxnSp>
        <p:nvCxnSpPr>
          <p:cNvPr id="23" name="Straight Connector 22"/>
          <p:cNvCxnSpPr/>
          <p:nvPr/>
        </p:nvCxnSpPr>
        <p:spPr>
          <a:xfrm rot="5400000">
            <a:off x="3162300" y="5067300"/>
            <a:ext cx="1143000" cy="15240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3810794" y="4572794"/>
            <a:ext cx="2971006" cy="2056606"/>
          </a:xfrm>
          <a:prstGeom prst="line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Connector 26"/>
          <p:cNvCxnSpPr/>
          <p:nvPr/>
        </p:nvCxnSpPr>
        <p:spPr>
          <a:xfrm rot="10800000">
            <a:off x="3657600" y="5715000"/>
            <a:ext cx="3124200" cy="9144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3"/>
          <p:cNvPicPr>
            <a:picLocks noChangeAspect="1" noChangeArrowheads="1"/>
          </p:cNvPicPr>
          <p:nvPr/>
        </p:nvPicPr>
        <p:blipFill>
          <a:blip r:embed="rId8" cstate="print"/>
          <a:srcRect l="20004" t="5882" r="74495" b="52941"/>
          <a:stretch>
            <a:fillRect/>
          </a:stretch>
        </p:blipFill>
        <p:spPr bwMode="auto">
          <a:xfrm>
            <a:off x="6781800" y="6248400"/>
            <a:ext cx="4191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112010" y="4267200"/>
            <a:ext cx="697990" cy="304800"/>
          </a:xfrm>
          <a:prstGeom prst="rect">
            <a:avLst/>
          </a:prstGeom>
          <a:noFill/>
          <a:ln/>
          <a:effectLst/>
        </p:spPr>
      </p:pic>
      <p:pic>
        <p:nvPicPr>
          <p:cNvPr id="36" name="Picture 35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5029200" y="4219543"/>
            <a:ext cx="334181" cy="276257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2743200" y="5770265"/>
            <a:ext cx="1002006" cy="401935"/>
          </a:xfrm>
          <a:prstGeom prst="rect">
            <a:avLst/>
          </a:prstGeom>
          <a:noFill/>
          <a:ln/>
          <a:effectLst/>
        </p:spPr>
      </p:pic>
      <p:sp>
        <p:nvSpPr>
          <p:cNvPr id="40" name="Oval 39"/>
          <p:cNvSpPr/>
          <p:nvPr/>
        </p:nvSpPr>
        <p:spPr>
          <a:xfrm>
            <a:off x="3785556" y="4547556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/>
          <p:cNvSpPr/>
          <p:nvPr/>
        </p:nvSpPr>
        <p:spPr>
          <a:xfrm>
            <a:off x="3624530" y="5664678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/>
          <p:cNvSpPr/>
          <p:nvPr/>
        </p:nvSpPr>
        <p:spPr>
          <a:xfrm>
            <a:off x="6705600" y="6561826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4" name="Group 43"/>
          <p:cNvGrpSpPr/>
          <p:nvPr/>
        </p:nvGrpSpPr>
        <p:grpSpPr>
          <a:xfrm>
            <a:off x="1752600" y="3200400"/>
            <a:ext cx="4888339" cy="585828"/>
            <a:chOff x="990600" y="3301425"/>
            <a:chExt cx="4888339" cy="585828"/>
          </a:xfrm>
        </p:grpSpPr>
        <p:sp>
          <p:nvSpPr>
            <p:cNvPr id="11" name="TextBox 10"/>
            <p:cNvSpPr txBox="1"/>
            <p:nvPr/>
          </p:nvSpPr>
          <p:spPr>
            <a:xfrm>
              <a:off x="3864926" y="3301425"/>
              <a:ext cx="20140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Due to randomness</a:t>
              </a:r>
            </a:p>
            <a:p>
              <a:pPr algn="ctr"/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of training data</a:t>
              </a:r>
              <a:endParaRPr lang="en-US" sz="16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cxnSp>
          <p:nvCxnSpPr>
            <p:cNvPr id="28" name="Straight Arrow Connector 27"/>
            <p:cNvCxnSpPr>
              <a:stCxn id="11" idx="1"/>
              <a:endCxn id="29" idx="3"/>
            </p:cNvCxnSpPr>
            <p:nvPr/>
          </p:nvCxnSpPr>
          <p:spPr>
            <a:xfrm rot="10800000" flipV="1">
              <a:off x="2928952" y="3593812"/>
              <a:ext cx="935974" cy="1053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990600" y="3302478"/>
              <a:ext cx="1938352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b="1" dirty="0" smtClean="0">
                  <a:solidFill>
                    <a:srgbClr val="C00000"/>
                  </a:solidFill>
                  <a:latin typeface="Comic Sans MS" pitchFamily="66" charset="0"/>
                </a:rPr>
                <a:t>finite sample size</a:t>
              </a:r>
            </a:p>
            <a:p>
              <a:pPr algn="ctr"/>
              <a:r>
                <a:rPr lang="en-US" sz="1600" b="1" dirty="0" smtClean="0">
                  <a:solidFill>
                    <a:srgbClr val="C00000"/>
                  </a:solidFill>
                  <a:latin typeface="Comic Sans MS" pitchFamily="66" charset="0"/>
                </a:rPr>
                <a:t>+ noise</a:t>
              </a:r>
              <a:endParaRPr lang="en-US" sz="1600" b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47850" y="2676525"/>
            <a:ext cx="5238750" cy="3876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38200" y="1371600"/>
            <a:ext cx="7618491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Behavior of True Risk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– Variance Tradeoff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923904" y="2817568"/>
            <a:ext cx="4194253" cy="269901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542904" y="1676400"/>
            <a:ext cx="516500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Regression: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Excess Risk =		        = variance + bias^2</a:t>
            </a:r>
            <a:endParaRPr lang="en-US" dirty="0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133600" y="1752600"/>
            <a:ext cx="1619210" cy="2374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267200" y="1702278"/>
            <a:ext cx="1462571" cy="306668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5953104" y="2706469"/>
            <a:ext cx="2849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Notice: Optimal predictor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does not have zero error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18" name="Picture 117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888753" y="3505200"/>
            <a:ext cx="3895457" cy="291754"/>
          </a:xfrm>
          <a:prstGeom prst="rect">
            <a:avLst/>
          </a:prstGeom>
          <a:noFill/>
          <a:ln/>
          <a:effectLst/>
        </p:spPr>
      </p:pic>
      <p:pic>
        <p:nvPicPr>
          <p:cNvPr id="123" name="Picture 122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1502228" y="4511957"/>
            <a:ext cx="7166443" cy="276816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10"/>
          <p:cNvGrpSpPr/>
          <p:nvPr/>
        </p:nvGrpSpPr>
        <p:grpSpPr>
          <a:xfrm>
            <a:off x="1676399" y="4876800"/>
            <a:ext cx="7620001" cy="674132"/>
            <a:chOff x="2447903" y="5193268"/>
            <a:chExt cx="6818246" cy="674132"/>
          </a:xfrm>
        </p:grpSpPr>
        <p:sp>
          <p:nvSpPr>
            <p:cNvPr id="25" name="Right Brace 24"/>
            <p:cNvSpPr/>
            <p:nvPr/>
          </p:nvSpPr>
          <p:spPr>
            <a:xfrm rot="5400000">
              <a:off x="3765435" y="3875738"/>
              <a:ext cx="228599" cy="2863663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ight Brace 25"/>
            <p:cNvSpPr/>
            <p:nvPr/>
          </p:nvSpPr>
          <p:spPr>
            <a:xfrm rot="5400000">
              <a:off x="6833645" y="4012103"/>
              <a:ext cx="228599" cy="2590934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ight Brace 26"/>
            <p:cNvSpPr/>
            <p:nvPr/>
          </p:nvSpPr>
          <p:spPr>
            <a:xfrm rot="5400000">
              <a:off x="8592342" y="5117068"/>
              <a:ext cx="228600" cy="381000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419045" y="5498068"/>
              <a:ext cx="10743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variance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6533632" y="5498068"/>
              <a:ext cx="89159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bias^2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61973" y="5498068"/>
              <a:ext cx="120417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Noise </a:t>
              </a:r>
              <a:r>
                <a:rPr lang="en-US" dirty="0" err="1" smtClean="0">
                  <a:solidFill>
                    <a:srgbClr val="C00000"/>
                  </a:solidFill>
                  <a:latin typeface="Comic Sans MS" pitchFamily="66" charset="0"/>
                </a:rPr>
                <a:t>var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pic>
        <p:nvPicPr>
          <p:cNvPr id="124" name="Picture 123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1956287" y="5841522"/>
            <a:ext cx="1722106" cy="269923"/>
          </a:xfrm>
          <a:prstGeom prst="rect">
            <a:avLst/>
          </a:prstGeom>
          <a:noFill/>
          <a:ln/>
          <a:effectLst/>
        </p:spPr>
      </p:pic>
      <p:grpSp>
        <p:nvGrpSpPr>
          <p:cNvPr id="4" name="Group 109"/>
          <p:cNvGrpSpPr/>
          <p:nvPr/>
        </p:nvGrpSpPr>
        <p:grpSpPr>
          <a:xfrm>
            <a:off x="6096000" y="1016478"/>
            <a:ext cx="2971800" cy="1345722"/>
            <a:chOff x="5181600" y="2031522"/>
            <a:chExt cx="3810825" cy="1676400"/>
          </a:xfrm>
        </p:grpSpPr>
        <p:grpSp>
          <p:nvGrpSpPr>
            <p:cNvPr id="7" name="Group 142"/>
            <p:cNvGrpSpPr/>
            <p:nvPr/>
          </p:nvGrpSpPr>
          <p:grpSpPr bwMode="auto">
            <a:xfrm>
              <a:off x="5495925" y="2463215"/>
              <a:ext cx="3200400" cy="1009615"/>
              <a:chOff x="4953000" y="4147058"/>
              <a:chExt cx="2286000" cy="1009615"/>
            </a:xfrm>
          </p:grpSpPr>
          <p:sp>
            <p:nvSpPr>
              <p:cNvPr id="41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3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4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5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6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7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8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9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0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1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2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3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4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5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7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9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0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1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2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4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5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6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7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8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9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0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1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3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5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6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7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8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9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2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 bwMode="auto">
              <a:xfrm>
                <a:off x="5124091" y="4167997"/>
                <a:ext cx="1768415" cy="598577"/>
              </a:xfrm>
              <a:custGeom>
                <a:avLst/>
                <a:gdLst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598098"/>
                  <a:gd name="connsiteX1" fmla="*/ 276045 w 1768415"/>
                  <a:gd name="connsiteY1" fmla="*/ 530525 h 598098"/>
                  <a:gd name="connsiteX2" fmla="*/ 474452 w 1768415"/>
                  <a:gd name="connsiteY2" fmla="*/ 409755 h 598098"/>
                  <a:gd name="connsiteX3" fmla="*/ 897147 w 1768415"/>
                  <a:gd name="connsiteY3" fmla="*/ 539151 h 598098"/>
                  <a:gd name="connsiteX4" fmla="*/ 1259456 w 1768415"/>
                  <a:gd name="connsiteY4" fmla="*/ 56072 h 598098"/>
                  <a:gd name="connsiteX5" fmla="*/ 1561381 w 1768415"/>
                  <a:gd name="connsiteY5" fmla="*/ 202721 h 598098"/>
                  <a:gd name="connsiteX6" fmla="*/ 1768415 w 1768415"/>
                  <a:gd name="connsiteY6" fmla="*/ 133710 h 598098"/>
                  <a:gd name="connsiteX0" fmla="*/ 0 w 1768415"/>
                  <a:gd name="connsiteY0" fmla="*/ 496019 h 598577"/>
                  <a:gd name="connsiteX1" fmla="*/ 276045 w 1768415"/>
                  <a:gd name="connsiteY1" fmla="*/ 530525 h 598577"/>
                  <a:gd name="connsiteX2" fmla="*/ 474452 w 1768415"/>
                  <a:gd name="connsiteY2" fmla="*/ 409755 h 598577"/>
                  <a:gd name="connsiteX3" fmla="*/ 626852 w 1768415"/>
                  <a:gd name="connsiteY3" fmla="*/ 412629 h 598577"/>
                  <a:gd name="connsiteX4" fmla="*/ 897147 w 1768415"/>
                  <a:gd name="connsiteY4" fmla="*/ 539151 h 598577"/>
                  <a:gd name="connsiteX5" fmla="*/ 1259456 w 1768415"/>
                  <a:gd name="connsiteY5" fmla="*/ 56072 h 598577"/>
                  <a:gd name="connsiteX6" fmla="*/ 1561381 w 1768415"/>
                  <a:gd name="connsiteY6" fmla="*/ 202721 h 598577"/>
                  <a:gd name="connsiteX7" fmla="*/ 1768415 w 1768415"/>
                  <a:gd name="connsiteY7" fmla="*/ 133710 h 59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415" h="598577">
                    <a:moveTo>
                      <a:pt x="0" y="496019"/>
                    </a:moveTo>
                    <a:cubicBezTo>
                      <a:pt x="98485" y="520460"/>
                      <a:pt x="196970" y="544902"/>
                      <a:pt x="276045" y="530525"/>
                    </a:cubicBezTo>
                    <a:cubicBezTo>
                      <a:pt x="355120" y="516148"/>
                      <a:pt x="415984" y="429404"/>
                      <a:pt x="474452" y="409755"/>
                    </a:cubicBezTo>
                    <a:cubicBezTo>
                      <a:pt x="532920" y="390106"/>
                      <a:pt x="556403" y="391063"/>
                      <a:pt x="626852" y="412629"/>
                    </a:cubicBezTo>
                    <a:cubicBezTo>
                      <a:pt x="697301" y="434195"/>
                      <a:pt x="791713" y="598577"/>
                      <a:pt x="897147" y="539151"/>
                    </a:cubicBezTo>
                    <a:cubicBezTo>
                      <a:pt x="1002581" y="479725"/>
                      <a:pt x="1148750" y="112144"/>
                      <a:pt x="1259456" y="56072"/>
                    </a:cubicBezTo>
                    <a:cubicBezTo>
                      <a:pt x="1370162" y="0"/>
                      <a:pt x="1476555" y="189781"/>
                      <a:pt x="1561381" y="202721"/>
                    </a:cubicBezTo>
                    <a:cubicBezTo>
                      <a:pt x="1646207" y="215661"/>
                      <a:pt x="1707311" y="174685"/>
                      <a:pt x="1768415" y="13371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6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7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8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9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0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1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2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3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4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5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6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7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8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0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1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06" name="Picture 105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5181600" y="3522657"/>
              <a:ext cx="238539" cy="18526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5267739" y="2836857"/>
              <a:ext cx="212429" cy="185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8" name="Picture 107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8207039" y="2031522"/>
              <a:ext cx="785386" cy="273896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09" name="Straight Arrow Connector 108"/>
            <p:cNvCxnSpPr/>
            <p:nvPr/>
          </p:nvCxnSpPr>
          <p:spPr bwMode="auto">
            <a:xfrm rot="10800000" flipV="1">
              <a:off x="7826865" y="2168182"/>
              <a:ext cx="381000" cy="47294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10" name="TextBox 109"/>
          <p:cNvSpPr txBox="1"/>
          <p:nvPr/>
        </p:nvSpPr>
        <p:spPr>
          <a:xfrm>
            <a:off x="2119826" y="3648670"/>
            <a:ext cx="24237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  <a:p>
            <a:r>
              <a:rPr lang="en-US" dirty="0" smtClean="0"/>
              <a:t>.</a:t>
            </a:r>
          </a:p>
        </p:txBody>
      </p:sp>
      <p:grpSp>
        <p:nvGrpSpPr>
          <p:cNvPr id="113" name="Group 112"/>
          <p:cNvGrpSpPr/>
          <p:nvPr/>
        </p:nvGrpSpPr>
        <p:grpSpPr>
          <a:xfrm>
            <a:off x="1981200" y="6096000"/>
            <a:ext cx="4810994" cy="609600"/>
            <a:chOff x="1981200" y="6096000"/>
            <a:chExt cx="4810994" cy="609600"/>
          </a:xfrm>
        </p:grpSpPr>
        <p:sp>
          <p:nvSpPr>
            <p:cNvPr id="111" name="TextBox 110"/>
            <p:cNvSpPr txBox="1"/>
            <p:nvPr/>
          </p:nvSpPr>
          <p:spPr>
            <a:xfrm>
              <a:off x="1981200" y="6336268"/>
              <a:ext cx="31189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Random component </a:t>
              </a:r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≡ </a:t>
              </a:r>
              <a:r>
                <a:rPr lang="en-US" dirty="0" err="1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est</a:t>
              </a:r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 err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5257800" y="6324600"/>
              <a:ext cx="15343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≡ approx err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cxnSp>
          <p:nvCxnSpPr>
            <p:cNvPr id="115" name="Straight Arrow Connector 114"/>
            <p:cNvCxnSpPr/>
            <p:nvPr/>
          </p:nvCxnSpPr>
          <p:spPr>
            <a:xfrm rot="5400000">
              <a:off x="4229100" y="6210300"/>
              <a:ext cx="304800" cy="762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Arrow Connector 116"/>
            <p:cNvCxnSpPr/>
            <p:nvPr/>
          </p:nvCxnSpPr>
          <p:spPr>
            <a:xfrm rot="16200000" flipH="1">
              <a:off x="5219700" y="6134100"/>
              <a:ext cx="3048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7" name="Picture 126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5721845" y="3559628"/>
            <a:ext cx="3117355" cy="20260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– Variance Tradeoff: Derivation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923904" y="2817568"/>
            <a:ext cx="4194253" cy="269901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542904" y="1676400"/>
            <a:ext cx="1382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Regression</a:t>
            </a:r>
            <a:r>
              <a:rPr lang="en-US" sz="2000" dirty="0" smtClean="0"/>
              <a:t>:</a:t>
            </a:r>
            <a:endParaRPr lang="en-US" sz="2000" dirty="0" smtClean="0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2133600" y="1752600"/>
            <a:ext cx="1619210" cy="2374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4267200" y="1702278"/>
            <a:ext cx="1462571" cy="306668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5953104" y="2706469"/>
            <a:ext cx="2849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Notice: Optimal predictor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does not have zero error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18" name="Picture 117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9" cstate="print"/>
          <a:stretch>
            <a:fillRect/>
          </a:stretch>
        </p:blipFill>
        <p:spPr bwMode="auto">
          <a:xfrm>
            <a:off x="888753" y="3505200"/>
            <a:ext cx="3895457" cy="291754"/>
          </a:xfrm>
          <a:prstGeom prst="rect">
            <a:avLst/>
          </a:prstGeom>
          <a:noFill/>
          <a:ln/>
          <a:effectLst/>
        </p:spPr>
      </p:pic>
      <p:grpSp>
        <p:nvGrpSpPr>
          <p:cNvPr id="4" name="Group 109"/>
          <p:cNvGrpSpPr/>
          <p:nvPr/>
        </p:nvGrpSpPr>
        <p:grpSpPr>
          <a:xfrm>
            <a:off x="6096000" y="1016478"/>
            <a:ext cx="2971800" cy="1345722"/>
            <a:chOff x="5181600" y="2031522"/>
            <a:chExt cx="3810825" cy="1676400"/>
          </a:xfrm>
        </p:grpSpPr>
        <p:grpSp>
          <p:nvGrpSpPr>
            <p:cNvPr id="7" name="Group 142"/>
            <p:cNvGrpSpPr/>
            <p:nvPr/>
          </p:nvGrpSpPr>
          <p:grpSpPr bwMode="auto">
            <a:xfrm>
              <a:off x="5495925" y="2463215"/>
              <a:ext cx="3200400" cy="1009615"/>
              <a:chOff x="4953000" y="4147058"/>
              <a:chExt cx="2286000" cy="1009615"/>
            </a:xfrm>
          </p:grpSpPr>
          <p:sp>
            <p:nvSpPr>
              <p:cNvPr id="41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3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4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5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6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7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8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9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0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1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2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3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4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5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7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9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0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1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2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4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5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6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7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8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9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0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1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3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5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6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7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8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9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2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 bwMode="auto">
              <a:xfrm>
                <a:off x="5124091" y="4167997"/>
                <a:ext cx="1768415" cy="598577"/>
              </a:xfrm>
              <a:custGeom>
                <a:avLst/>
                <a:gdLst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598098"/>
                  <a:gd name="connsiteX1" fmla="*/ 276045 w 1768415"/>
                  <a:gd name="connsiteY1" fmla="*/ 530525 h 598098"/>
                  <a:gd name="connsiteX2" fmla="*/ 474452 w 1768415"/>
                  <a:gd name="connsiteY2" fmla="*/ 409755 h 598098"/>
                  <a:gd name="connsiteX3" fmla="*/ 897147 w 1768415"/>
                  <a:gd name="connsiteY3" fmla="*/ 539151 h 598098"/>
                  <a:gd name="connsiteX4" fmla="*/ 1259456 w 1768415"/>
                  <a:gd name="connsiteY4" fmla="*/ 56072 h 598098"/>
                  <a:gd name="connsiteX5" fmla="*/ 1561381 w 1768415"/>
                  <a:gd name="connsiteY5" fmla="*/ 202721 h 598098"/>
                  <a:gd name="connsiteX6" fmla="*/ 1768415 w 1768415"/>
                  <a:gd name="connsiteY6" fmla="*/ 133710 h 598098"/>
                  <a:gd name="connsiteX0" fmla="*/ 0 w 1768415"/>
                  <a:gd name="connsiteY0" fmla="*/ 496019 h 598577"/>
                  <a:gd name="connsiteX1" fmla="*/ 276045 w 1768415"/>
                  <a:gd name="connsiteY1" fmla="*/ 530525 h 598577"/>
                  <a:gd name="connsiteX2" fmla="*/ 474452 w 1768415"/>
                  <a:gd name="connsiteY2" fmla="*/ 409755 h 598577"/>
                  <a:gd name="connsiteX3" fmla="*/ 626852 w 1768415"/>
                  <a:gd name="connsiteY3" fmla="*/ 412629 h 598577"/>
                  <a:gd name="connsiteX4" fmla="*/ 897147 w 1768415"/>
                  <a:gd name="connsiteY4" fmla="*/ 539151 h 598577"/>
                  <a:gd name="connsiteX5" fmla="*/ 1259456 w 1768415"/>
                  <a:gd name="connsiteY5" fmla="*/ 56072 h 598577"/>
                  <a:gd name="connsiteX6" fmla="*/ 1561381 w 1768415"/>
                  <a:gd name="connsiteY6" fmla="*/ 202721 h 598577"/>
                  <a:gd name="connsiteX7" fmla="*/ 1768415 w 1768415"/>
                  <a:gd name="connsiteY7" fmla="*/ 133710 h 59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415" h="598577">
                    <a:moveTo>
                      <a:pt x="0" y="496019"/>
                    </a:moveTo>
                    <a:cubicBezTo>
                      <a:pt x="98485" y="520460"/>
                      <a:pt x="196970" y="544902"/>
                      <a:pt x="276045" y="530525"/>
                    </a:cubicBezTo>
                    <a:cubicBezTo>
                      <a:pt x="355120" y="516148"/>
                      <a:pt x="415984" y="429404"/>
                      <a:pt x="474452" y="409755"/>
                    </a:cubicBezTo>
                    <a:cubicBezTo>
                      <a:pt x="532920" y="390106"/>
                      <a:pt x="556403" y="391063"/>
                      <a:pt x="626852" y="412629"/>
                    </a:cubicBezTo>
                    <a:cubicBezTo>
                      <a:pt x="697301" y="434195"/>
                      <a:pt x="791713" y="598577"/>
                      <a:pt x="897147" y="539151"/>
                    </a:cubicBezTo>
                    <a:cubicBezTo>
                      <a:pt x="1002581" y="479725"/>
                      <a:pt x="1148750" y="112144"/>
                      <a:pt x="1259456" y="56072"/>
                    </a:cubicBezTo>
                    <a:cubicBezTo>
                      <a:pt x="1370162" y="0"/>
                      <a:pt x="1476555" y="189781"/>
                      <a:pt x="1561381" y="202721"/>
                    </a:cubicBezTo>
                    <a:cubicBezTo>
                      <a:pt x="1646207" y="215661"/>
                      <a:pt x="1707311" y="174685"/>
                      <a:pt x="1768415" y="13371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6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7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8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9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0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1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2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3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4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5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6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7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8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0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1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06" name="Picture 105" descr="txp_fig"/>
            <p:cNvPicPr>
              <a:picLocks noChangeAspect="1"/>
            </p:cNvPicPr>
            <p:nvPr>
              <p:custDataLst>
                <p:tags r:id="rId12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5181600" y="3522657"/>
              <a:ext cx="238539" cy="18526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xp_fig"/>
            <p:cNvPicPr>
              <a:picLocks noChangeAspect="1"/>
            </p:cNvPicPr>
            <p:nvPr>
              <p:custDataLst>
                <p:tags r:id="rId13"/>
              </p:custDataLst>
            </p:nvPr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5267739" y="2836857"/>
              <a:ext cx="212429" cy="185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8" name="Picture 107" descr="txp_fig"/>
            <p:cNvPicPr>
              <a:picLocks noChangeAspect="1"/>
            </p:cNvPicPr>
            <p:nvPr>
              <p:custDataLst>
                <p:tags r:id="rId14"/>
              </p:custDataLst>
            </p:nvPr>
          </p:nvPicPr>
          <p:blipFill>
            <a:blip r:embed="rId22" cstate="print"/>
            <a:stretch>
              <a:fillRect/>
            </a:stretch>
          </p:blipFill>
          <p:spPr bwMode="auto">
            <a:xfrm>
              <a:off x="8207039" y="2031522"/>
              <a:ext cx="785386" cy="273896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09" name="Straight Arrow Connector 108"/>
            <p:cNvCxnSpPr/>
            <p:nvPr/>
          </p:nvCxnSpPr>
          <p:spPr bwMode="auto">
            <a:xfrm rot="10800000" flipV="1">
              <a:off x="7826865" y="2168182"/>
              <a:ext cx="381000" cy="47294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7" name="Picture 1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3" cstate="print"/>
          <a:stretch>
            <a:fillRect/>
          </a:stretch>
        </p:blipFill>
        <p:spPr bwMode="auto">
          <a:xfrm>
            <a:off x="5721845" y="3559628"/>
            <a:ext cx="3117355" cy="202601"/>
          </a:xfrm>
          <a:prstGeom prst="rect">
            <a:avLst/>
          </a:prstGeom>
          <a:noFill/>
          <a:ln/>
          <a:effectLst/>
        </p:spPr>
      </p:pic>
      <p:pic>
        <p:nvPicPr>
          <p:cNvPr id="119" name="Picture 118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4" cstate="print"/>
          <a:stretch>
            <a:fillRect/>
          </a:stretch>
        </p:blipFill>
        <p:spPr bwMode="auto">
          <a:xfrm>
            <a:off x="2090058" y="4051646"/>
            <a:ext cx="5774125" cy="359195"/>
          </a:xfrm>
          <a:prstGeom prst="rect">
            <a:avLst/>
          </a:prstGeom>
          <a:noFill/>
          <a:ln/>
          <a:effectLst/>
        </p:spPr>
      </p:pic>
      <p:pic>
        <p:nvPicPr>
          <p:cNvPr id="120" name="Picture 119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5" cstate="print"/>
          <a:stretch>
            <a:fillRect/>
          </a:stretch>
        </p:blipFill>
        <p:spPr bwMode="auto">
          <a:xfrm>
            <a:off x="2106184" y="4585046"/>
            <a:ext cx="6047216" cy="359374"/>
          </a:xfrm>
          <a:prstGeom prst="rect">
            <a:avLst/>
          </a:prstGeom>
          <a:noFill/>
          <a:ln/>
          <a:effectLst/>
        </p:spPr>
      </p:pic>
      <p:pic>
        <p:nvPicPr>
          <p:cNvPr id="121" name="Picture 120" descr="txp_fig"/>
          <p:cNvPicPr>
            <a:picLocks noChangeAspect="1"/>
          </p:cNvPicPr>
          <p:nvPr>
            <p:custDataLst>
              <p:tags r:id="rId9"/>
            </p:custDataLst>
          </p:nvPr>
        </p:nvPicPr>
        <p:blipFill>
          <a:blip r:embed="rId26" cstate="print"/>
          <a:stretch>
            <a:fillRect/>
          </a:stretch>
        </p:blipFill>
        <p:spPr bwMode="auto">
          <a:xfrm>
            <a:off x="3498606" y="5029200"/>
            <a:ext cx="4727977" cy="359326"/>
          </a:xfrm>
          <a:prstGeom prst="rect">
            <a:avLst/>
          </a:prstGeom>
          <a:noFill/>
          <a:ln/>
          <a:effectLst/>
        </p:spPr>
      </p:pic>
      <p:pic>
        <p:nvPicPr>
          <p:cNvPr id="122" name="Picture 121" descr="txp_fig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27" cstate="print"/>
          <a:stretch>
            <a:fillRect/>
          </a:stretch>
        </p:blipFill>
        <p:spPr bwMode="auto">
          <a:xfrm>
            <a:off x="2088331" y="5562600"/>
            <a:ext cx="6979469" cy="359377"/>
          </a:xfrm>
          <a:prstGeom prst="rect">
            <a:avLst/>
          </a:prstGeom>
          <a:noFill/>
          <a:ln/>
          <a:effectLst/>
        </p:spPr>
      </p:pic>
      <p:pic>
        <p:nvPicPr>
          <p:cNvPr id="123" name="Picture 122" descr="txp_fig"/>
          <p:cNvPicPr>
            <a:picLocks noChangeAspect="1"/>
          </p:cNvPicPr>
          <p:nvPr>
            <p:custDataLst>
              <p:tags r:id="rId11"/>
            </p:custDataLst>
          </p:nvPr>
        </p:nvPicPr>
        <p:blipFill>
          <a:blip r:embed="rId28" cstate="print"/>
          <a:stretch>
            <a:fillRect/>
          </a:stretch>
        </p:blipFill>
        <p:spPr bwMode="auto">
          <a:xfrm>
            <a:off x="3041039" y="6096000"/>
            <a:ext cx="5910860" cy="359298"/>
          </a:xfrm>
          <a:prstGeom prst="rect">
            <a:avLst/>
          </a:prstGeom>
          <a:noFill/>
          <a:ln/>
          <a:effectLst/>
        </p:spPr>
      </p:pic>
      <p:cxnSp>
        <p:nvCxnSpPr>
          <p:cNvPr id="116" name="Straight Arrow Connector 115"/>
          <p:cNvCxnSpPr/>
          <p:nvPr/>
        </p:nvCxnSpPr>
        <p:spPr>
          <a:xfrm flipV="1">
            <a:off x="4419600" y="6063342"/>
            <a:ext cx="1905000" cy="381000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TextBox 116"/>
          <p:cNvSpPr txBox="1"/>
          <p:nvPr/>
        </p:nvSpPr>
        <p:spPr>
          <a:xfrm>
            <a:off x="4267200" y="64008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0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– Variance Tradeoff: Derivation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923904" y="2817568"/>
            <a:ext cx="4194253" cy="269901"/>
          </a:xfrm>
          <a:prstGeom prst="rect">
            <a:avLst/>
          </a:prstGeom>
          <a:noFill/>
          <a:ln/>
          <a:effectLst/>
        </p:spPr>
      </p:pic>
      <p:sp>
        <p:nvSpPr>
          <p:cNvPr id="6" name="TextBox 5"/>
          <p:cNvSpPr txBox="1"/>
          <p:nvPr/>
        </p:nvSpPr>
        <p:spPr>
          <a:xfrm>
            <a:off x="542904" y="1676400"/>
            <a:ext cx="1382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Regression</a:t>
            </a:r>
            <a:r>
              <a:rPr lang="en-US" sz="2000" dirty="0" smtClean="0"/>
              <a:t>:</a:t>
            </a:r>
            <a:endParaRPr lang="en-US" sz="2000" dirty="0" smtClean="0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2133600" y="1752600"/>
            <a:ext cx="1619210" cy="237484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4267200" y="1702278"/>
            <a:ext cx="1462571" cy="306668"/>
          </a:xfrm>
          <a:prstGeom prst="rect">
            <a:avLst/>
          </a:prstGeom>
          <a:noFill/>
          <a:ln/>
          <a:effectLst/>
        </p:spPr>
      </p:pic>
      <p:sp>
        <p:nvSpPr>
          <p:cNvPr id="12" name="TextBox 11"/>
          <p:cNvSpPr txBox="1"/>
          <p:nvPr/>
        </p:nvSpPr>
        <p:spPr>
          <a:xfrm>
            <a:off x="5953104" y="2706469"/>
            <a:ext cx="28498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Notice: Optimal predictor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does not have zero error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18" name="Picture 117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888753" y="3505200"/>
            <a:ext cx="3895457" cy="291754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09"/>
          <p:cNvGrpSpPr/>
          <p:nvPr/>
        </p:nvGrpSpPr>
        <p:grpSpPr>
          <a:xfrm>
            <a:off x="6096000" y="1016478"/>
            <a:ext cx="2971800" cy="1345722"/>
            <a:chOff x="5181600" y="2031522"/>
            <a:chExt cx="3810825" cy="1676400"/>
          </a:xfrm>
        </p:grpSpPr>
        <p:grpSp>
          <p:nvGrpSpPr>
            <p:cNvPr id="4" name="Group 142"/>
            <p:cNvGrpSpPr/>
            <p:nvPr/>
          </p:nvGrpSpPr>
          <p:grpSpPr bwMode="auto">
            <a:xfrm>
              <a:off x="5495925" y="2463215"/>
              <a:ext cx="3200400" cy="1009615"/>
              <a:chOff x="4953000" y="4147058"/>
              <a:chExt cx="2286000" cy="1009615"/>
            </a:xfrm>
          </p:grpSpPr>
          <p:sp>
            <p:nvSpPr>
              <p:cNvPr id="41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42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3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4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5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6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7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8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49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0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1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2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3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4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5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6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7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8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59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0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1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2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3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4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5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6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7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8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9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0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1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3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5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6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7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8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9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2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3" name="Freeform 82"/>
              <p:cNvSpPr/>
              <p:nvPr/>
            </p:nvSpPr>
            <p:spPr bwMode="auto">
              <a:xfrm>
                <a:off x="5124091" y="4167997"/>
                <a:ext cx="1768415" cy="598577"/>
              </a:xfrm>
              <a:custGeom>
                <a:avLst/>
                <a:gdLst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598098"/>
                  <a:gd name="connsiteX1" fmla="*/ 276045 w 1768415"/>
                  <a:gd name="connsiteY1" fmla="*/ 530525 h 598098"/>
                  <a:gd name="connsiteX2" fmla="*/ 474452 w 1768415"/>
                  <a:gd name="connsiteY2" fmla="*/ 409755 h 598098"/>
                  <a:gd name="connsiteX3" fmla="*/ 897147 w 1768415"/>
                  <a:gd name="connsiteY3" fmla="*/ 539151 h 598098"/>
                  <a:gd name="connsiteX4" fmla="*/ 1259456 w 1768415"/>
                  <a:gd name="connsiteY4" fmla="*/ 56072 h 598098"/>
                  <a:gd name="connsiteX5" fmla="*/ 1561381 w 1768415"/>
                  <a:gd name="connsiteY5" fmla="*/ 202721 h 598098"/>
                  <a:gd name="connsiteX6" fmla="*/ 1768415 w 1768415"/>
                  <a:gd name="connsiteY6" fmla="*/ 133710 h 598098"/>
                  <a:gd name="connsiteX0" fmla="*/ 0 w 1768415"/>
                  <a:gd name="connsiteY0" fmla="*/ 496019 h 598577"/>
                  <a:gd name="connsiteX1" fmla="*/ 276045 w 1768415"/>
                  <a:gd name="connsiteY1" fmla="*/ 530525 h 598577"/>
                  <a:gd name="connsiteX2" fmla="*/ 474452 w 1768415"/>
                  <a:gd name="connsiteY2" fmla="*/ 409755 h 598577"/>
                  <a:gd name="connsiteX3" fmla="*/ 626852 w 1768415"/>
                  <a:gd name="connsiteY3" fmla="*/ 412629 h 598577"/>
                  <a:gd name="connsiteX4" fmla="*/ 897147 w 1768415"/>
                  <a:gd name="connsiteY4" fmla="*/ 539151 h 598577"/>
                  <a:gd name="connsiteX5" fmla="*/ 1259456 w 1768415"/>
                  <a:gd name="connsiteY5" fmla="*/ 56072 h 598577"/>
                  <a:gd name="connsiteX6" fmla="*/ 1561381 w 1768415"/>
                  <a:gd name="connsiteY6" fmla="*/ 202721 h 598577"/>
                  <a:gd name="connsiteX7" fmla="*/ 1768415 w 1768415"/>
                  <a:gd name="connsiteY7" fmla="*/ 133710 h 59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415" h="598577">
                    <a:moveTo>
                      <a:pt x="0" y="496019"/>
                    </a:moveTo>
                    <a:cubicBezTo>
                      <a:pt x="98485" y="520460"/>
                      <a:pt x="196970" y="544902"/>
                      <a:pt x="276045" y="530525"/>
                    </a:cubicBezTo>
                    <a:cubicBezTo>
                      <a:pt x="355120" y="516148"/>
                      <a:pt x="415984" y="429404"/>
                      <a:pt x="474452" y="409755"/>
                    </a:cubicBezTo>
                    <a:cubicBezTo>
                      <a:pt x="532920" y="390106"/>
                      <a:pt x="556403" y="391063"/>
                      <a:pt x="626852" y="412629"/>
                    </a:cubicBezTo>
                    <a:cubicBezTo>
                      <a:pt x="697301" y="434195"/>
                      <a:pt x="791713" y="598577"/>
                      <a:pt x="897147" y="539151"/>
                    </a:cubicBezTo>
                    <a:cubicBezTo>
                      <a:pt x="1002581" y="479725"/>
                      <a:pt x="1148750" y="112144"/>
                      <a:pt x="1259456" y="56072"/>
                    </a:cubicBezTo>
                    <a:cubicBezTo>
                      <a:pt x="1370162" y="0"/>
                      <a:pt x="1476555" y="189781"/>
                      <a:pt x="1561381" y="202721"/>
                    </a:cubicBezTo>
                    <a:cubicBezTo>
                      <a:pt x="1646207" y="215661"/>
                      <a:pt x="1707311" y="174685"/>
                      <a:pt x="1768415" y="13371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4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6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7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8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9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0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1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2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3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4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5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6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7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8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0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1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06" name="Picture 105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5181600" y="3522657"/>
              <a:ext cx="238539" cy="18526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7" name="Picture 106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8" cstate="print"/>
            <a:stretch>
              <a:fillRect/>
            </a:stretch>
          </p:blipFill>
          <p:spPr bwMode="auto">
            <a:xfrm>
              <a:off x="5267739" y="2836857"/>
              <a:ext cx="212429" cy="18537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08" name="Picture 107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8207039" y="2031522"/>
              <a:ext cx="785386" cy="273896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09" name="Straight Arrow Connector 108"/>
            <p:cNvCxnSpPr/>
            <p:nvPr/>
          </p:nvCxnSpPr>
          <p:spPr bwMode="auto">
            <a:xfrm rot="10800000" flipV="1">
              <a:off x="7826865" y="2168182"/>
              <a:ext cx="381000" cy="47294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27" name="Picture 126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20" cstate="print"/>
          <a:stretch>
            <a:fillRect/>
          </a:stretch>
        </p:blipFill>
        <p:spPr bwMode="auto">
          <a:xfrm>
            <a:off x="5721845" y="3559628"/>
            <a:ext cx="3117355" cy="202601"/>
          </a:xfrm>
          <a:prstGeom prst="rect">
            <a:avLst/>
          </a:prstGeom>
          <a:noFill/>
          <a:ln/>
          <a:effectLst/>
        </p:spPr>
      </p:pic>
      <p:pic>
        <p:nvPicPr>
          <p:cNvPr id="122" name="Picture 121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21" cstate="print"/>
          <a:stretch>
            <a:fillRect/>
          </a:stretch>
        </p:blipFill>
        <p:spPr bwMode="auto">
          <a:xfrm>
            <a:off x="2088331" y="4114800"/>
            <a:ext cx="6979469" cy="359377"/>
          </a:xfrm>
          <a:prstGeom prst="rect">
            <a:avLst/>
          </a:prstGeom>
          <a:noFill/>
          <a:ln/>
          <a:effectLst/>
        </p:spPr>
      </p:pic>
      <p:sp>
        <p:nvSpPr>
          <p:cNvPr id="110" name="Right Brace 109"/>
          <p:cNvSpPr/>
          <p:nvPr/>
        </p:nvSpPr>
        <p:spPr>
          <a:xfrm rot="5400000">
            <a:off x="3988532" y="2922514"/>
            <a:ext cx="164068" cy="3267096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2818018" y="4714296"/>
            <a:ext cx="59999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variance – </a:t>
            </a:r>
            <a:r>
              <a:rPr lang="en-US" dirty="0" smtClean="0">
                <a:solidFill>
                  <a:srgbClr val="C00000"/>
                </a:solidFill>
                <a:cs typeface="Arial"/>
              </a:rPr>
              <a:t>how much does the predictor vary about its mean</a:t>
            </a:r>
          </a:p>
          <a:p>
            <a:r>
              <a:rPr lang="en-US" dirty="0" smtClean="0">
                <a:solidFill>
                  <a:srgbClr val="C00000"/>
                </a:solidFill>
                <a:cs typeface="Arial"/>
              </a:rPr>
              <a:t>	    for different training </a:t>
            </a:r>
            <a:r>
              <a:rPr lang="en-US" dirty="0" smtClean="0">
                <a:solidFill>
                  <a:srgbClr val="C00000"/>
                </a:solidFill>
                <a:cs typeface="Arial"/>
              </a:rPr>
              <a:t>datasets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12" name="TextBox 111"/>
          <p:cNvSpPr txBox="1"/>
          <p:nvPr/>
        </p:nvSpPr>
        <p:spPr>
          <a:xfrm>
            <a:off x="4572000" y="6411686"/>
            <a:ext cx="37527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>
                <a:solidFill>
                  <a:srgbClr val="C00000"/>
                </a:solidFill>
              </a:rPr>
              <a:t>Note:</a:t>
            </a:r>
            <a:r>
              <a:rPr lang="en-US" dirty="0" smtClean="0">
                <a:solidFill>
                  <a:srgbClr val="C00000"/>
                </a:solidFill>
              </a:rPr>
              <a:t> this term doesn’t depend on </a:t>
            </a:r>
            <a:r>
              <a:rPr lang="en-US" dirty="0" err="1" smtClean="0">
                <a:solidFill>
                  <a:srgbClr val="C00000"/>
                </a:solidFill>
              </a:rPr>
              <a:t>D</a:t>
            </a:r>
            <a:r>
              <a:rPr lang="en-US" baseline="-25000" dirty="0" err="1" smtClean="0">
                <a:solidFill>
                  <a:srgbClr val="C00000"/>
                </a:solidFill>
              </a:rPr>
              <a:t>n</a:t>
            </a:r>
            <a:endParaRPr lang="en-US" baseline="-25000" dirty="0">
              <a:solidFill>
                <a:srgbClr val="C00000"/>
              </a:solidFill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45940" y="5498068"/>
            <a:ext cx="3392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Now, lets look at the second term:</a:t>
            </a:r>
            <a:endParaRPr lang="en-US" dirty="0"/>
          </a:p>
        </p:txBody>
      </p:sp>
      <p:pic>
        <p:nvPicPr>
          <p:cNvPr id="115" name="Picture 114" descr="txp_fig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22" cstate="print"/>
          <a:stretch>
            <a:fillRect/>
          </a:stretch>
        </p:blipFill>
        <p:spPr bwMode="auto">
          <a:xfrm>
            <a:off x="1333420" y="6019651"/>
            <a:ext cx="6099893" cy="35929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Nonparametric Methods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Kernel Density estimate (also Histogram)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1400" dirty="0" smtClean="0"/>
          </a:p>
          <a:p>
            <a:r>
              <a:rPr lang="en-US" sz="2800" dirty="0" smtClean="0"/>
              <a:t>Classification - K-NN Classifier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Kernel Regression</a:t>
            </a:r>
          </a:p>
          <a:p>
            <a:pPr>
              <a:buNone/>
            </a:pPr>
            <a:endParaRPr lang="en-US" sz="1600" dirty="0" smtClean="0"/>
          </a:p>
          <a:p>
            <a:pPr>
              <a:buNone/>
            </a:pPr>
            <a:r>
              <a:rPr lang="en-US" sz="2400" dirty="0" smtClean="0"/>
              <a:t>					where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r="74527"/>
          <a:stretch>
            <a:fillRect/>
          </a:stretch>
        </p:blipFill>
        <p:spPr bwMode="auto">
          <a:xfrm>
            <a:off x="1210442" y="4048524"/>
            <a:ext cx="1380358" cy="503265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514600" y="4157382"/>
            <a:ext cx="2126244" cy="414618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1175095" y="2209800"/>
            <a:ext cx="3396905" cy="863913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295400" y="5638800"/>
            <a:ext cx="2048825" cy="688131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505162" y="5541243"/>
            <a:ext cx="2684022" cy="1011957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5638800" y="2514600"/>
            <a:ext cx="268535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frequency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38800" y="4019490"/>
            <a:ext cx="182774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Majority vote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638800" y="5010090"/>
            <a:ext cx="2366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average</a:t>
            </a:r>
            <a:endParaRPr lang="en-US" sz="2000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– Variance 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Tradeoff: Derivation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36778" y="1524000"/>
            <a:ext cx="6722397" cy="359357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3391396" y="2057548"/>
            <a:ext cx="3588211" cy="326424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638800" y="2492976"/>
            <a:ext cx="2667000" cy="335266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342774" y="3124197"/>
            <a:ext cx="4407115" cy="334177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4903599" y="3648211"/>
            <a:ext cx="3791340" cy="390285"/>
          </a:xfrm>
          <a:prstGeom prst="rect">
            <a:avLst/>
          </a:prstGeom>
          <a:noFill/>
          <a:ln/>
          <a:effectLst/>
        </p:spPr>
      </p:pic>
      <p:cxnSp>
        <p:nvCxnSpPr>
          <p:cNvPr id="120" name="Straight Arrow Connector 119"/>
          <p:cNvCxnSpPr/>
          <p:nvPr/>
        </p:nvCxnSpPr>
        <p:spPr>
          <a:xfrm flipV="1">
            <a:off x="5680496" y="3631722"/>
            <a:ext cx="2667000" cy="468868"/>
          </a:xfrm>
          <a:prstGeom prst="straightConnector1">
            <a:avLst/>
          </a:prstGeom>
          <a:ln w="28575">
            <a:solidFill>
              <a:srgbClr val="C00000"/>
            </a:solidFill>
            <a:headEnd type="triangl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1" name="TextBox 120"/>
          <p:cNvSpPr txBox="1"/>
          <p:nvPr/>
        </p:nvSpPr>
        <p:spPr>
          <a:xfrm>
            <a:off x="5291918" y="4050268"/>
            <a:ext cx="3013882" cy="646331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0</a:t>
            </a:r>
            <a:r>
              <a:rPr lang="en-US" dirty="0" smtClean="0">
                <a:solidFill>
                  <a:srgbClr val="C00000"/>
                </a:solidFill>
              </a:rPr>
              <a:t> since noise is independent and zero mean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23" name="Picture 22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316362" y="4953000"/>
            <a:ext cx="4407115" cy="334177"/>
          </a:xfrm>
          <a:prstGeom prst="rect">
            <a:avLst/>
          </a:prstGeom>
          <a:noFill/>
          <a:ln/>
          <a:effectLst/>
        </p:spPr>
      </p:pic>
      <p:sp>
        <p:nvSpPr>
          <p:cNvPr id="124" name="Right Brace 123"/>
          <p:cNvSpPr/>
          <p:nvPr/>
        </p:nvSpPr>
        <p:spPr>
          <a:xfrm rot="5400000">
            <a:off x="7156967" y="5035035"/>
            <a:ext cx="240266" cy="83819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TextBox 124"/>
          <p:cNvSpPr txBox="1"/>
          <p:nvPr/>
        </p:nvSpPr>
        <p:spPr>
          <a:xfrm>
            <a:off x="6705600" y="5638800"/>
            <a:ext cx="1688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noise variance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26" name="Right Brace 125"/>
          <p:cNvSpPr/>
          <p:nvPr/>
        </p:nvSpPr>
        <p:spPr>
          <a:xfrm rot="5400000">
            <a:off x="4947167" y="4044434"/>
            <a:ext cx="240265" cy="281939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/>
          <p:cNvSpPr txBox="1"/>
          <p:nvPr/>
        </p:nvSpPr>
        <p:spPr>
          <a:xfrm>
            <a:off x="3020014" y="5602069"/>
            <a:ext cx="3727944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bias^2 – </a:t>
            </a:r>
            <a:r>
              <a:rPr lang="en-US" dirty="0" smtClean="0">
                <a:solidFill>
                  <a:srgbClr val="C00000"/>
                </a:solidFill>
                <a:cs typeface="Arial"/>
              </a:rPr>
              <a:t>how much does the </a:t>
            </a:r>
          </a:p>
          <a:p>
            <a:r>
              <a:rPr lang="en-US" dirty="0" smtClean="0">
                <a:solidFill>
                  <a:srgbClr val="C00000"/>
                </a:solidFill>
                <a:cs typeface="Arial"/>
              </a:rPr>
              <a:t>mean of the predictor differ </a:t>
            </a:r>
            <a:r>
              <a:rPr lang="en-US" dirty="0" smtClean="0">
                <a:solidFill>
                  <a:srgbClr val="C00000"/>
                </a:solidFill>
                <a:cs typeface="Arial"/>
              </a:rPr>
              <a:t>from the </a:t>
            </a:r>
          </a:p>
          <a:p>
            <a:r>
              <a:rPr lang="en-US" dirty="0" smtClean="0">
                <a:solidFill>
                  <a:srgbClr val="C00000"/>
                </a:solidFill>
                <a:cs typeface="Arial"/>
              </a:rPr>
              <a:t>optimal predictor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Bias – Variance Tradeoff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81000" y="1688068"/>
            <a:ext cx="63469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Large bias, Small variance – poor approximation but robust/stable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381000" y="4267200"/>
            <a:ext cx="585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Small bias, Large variance – good approximation but instable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9812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19812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943600" y="19812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7200" y="4572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00400" y="4572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38" name="Picture 14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943600" y="457200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4" name="TextBox 33"/>
          <p:cNvSpPr txBox="1"/>
          <p:nvPr/>
        </p:nvSpPr>
        <p:spPr>
          <a:xfrm>
            <a:off x="2895600" y="1230868"/>
            <a:ext cx="3676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3 Independent training datasets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Examples of Model Spaces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34160" y="1524000"/>
            <a:ext cx="7900240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Model Spaces with increasing complexity: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Nearest-Neighbor classifiers with varying neighborhood sizes k = 1,2,3,…</a:t>
            </a:r>
          </a:p>
          <a:p>
            <a:pPr lvl="3"/>
            <a:r>
              <a:rPr lang="en-US" sz="2000" dirty="0" smtClean="0"/>
              <a:t>Small neighborhood =&gt; Higher complexity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Decision Trees with depth k or with k leaves</a:t>
            </a:r>
          </a:p>
          <a:p>
            <a:pPr lvl="3"/>
            <a:r>
              <a:rPr lang="en-US" sz="2000" dirty="0" smtClean="0"/>
              <a:t>Higher depth/ More # leaves =&gt; Higher complexity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Regression with polynomials of order k = 0, 1, 2, …</a:t>
            </a:r>
          </a:p>
          <a:p>
            <a:pPr lvl="3"/>
            <a:r>
              <a:rPr lang="en-US" sz="2000" dirty="0" smtClean="0"/>
              <a:t>Higher degree =&gt; Higher complexity</a:t>
            </a:r>
          </a:p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Kernel Regression with bandwidth h</a:t>
            </a:r>
          </a:p>
          <a:p>
            <a:pPr lvl="3"/>
            <a:r>
              <a:rPr lang="en-US" sz="2000" dirty="0" smtClean="0"/>
              <a:t>Small bandwidth =&gt; Higher complexity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algn="ctr"/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How can we select the right complexity model 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Model Selection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524000"/>
            <a:ext cx="790748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Setup:</a:t>
            </a:r>
          </a:p>
          <a:p>
            <a:r>
              <a:rPr lang="en-US" sz="2000" dirty="0" smtClean="0"/>
              <a:t>	Model Classes                     of increasing complexity</a:t>
            </a:r>
          </a:p>
          <a:p>
            <a:r>
              <a:rPr lang="en-US" sz="2000" dirty="0" smtClean="0"/>
              <a:t>	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We can select the right complexity model in a data-driven/adaptive way:</a:t>
            </a:r>
          </a:p>
          <a:p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 Cross-validation</a:t>
            </a:r>
          </a:p>
          <a:p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 Structural Risk Minimization</a:t>
            </a:r>
          </a:p>
          <a:p>
            <a:pPr lvl="1"/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dirty="0" smtClean="0"/>
              <a:t>  Complexity Regularization</a:t>
            </a:r>
          </a:p>
          <a:p>
            <a:pPr lvl="1"/>
            <a:endParaRPr lang="en-US" sz="2000" dirty="0" smtClean="0"/>
          </a:p>
          <a:p>
            <a:pPr lvl="1">
              <a:buFont typeface="Wingdings" pitchFamily="2" charset="2"/>
              <a:buChar char="q"/>
            </a:pPr>
            <a:r>
              <a:rPr lang="en-US" sz="2000" i="1" dirty="0" smtClean="0"/>
              <a:t>  Information Criteria -</a:t>
            </a:r>
            <a:r>
              <a:rPr lang="en-US" sz="2000" dirty="0" smtClean="0"/>
              <a:t> AIC, BIC, Minimum Description Length (MDL)</a:t>
            </a:r>
          </a:p>
        </p:txBody>
      </p:sp>
      <p:pic>
        <p:nvPicPr>
          <p:cNvPr id="21" name="Picture 2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366869" y="1924098"/>
            <a:ext cx="900331" cy="248740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322815" y="2438400"/>
            <a:ext cx="1688128" cy="394347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086600" y="1952878"/>
            <a:ext cx="1474744" cy="21337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85800" y="1600200"/>
            <a:ext cx="7614072" cy="48320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We would like to pick the model that has smallest generalization error.</a:t>
            </a:r>
          </a:p>
          <a:p>
            <a:endParaRPr lang="en-US" dirty="0" smtClean="0"/>
          </a:p>
          <a:p>
            <a:r>
              <a:rPr lang="en-US" sz="2000" dirty="0" smtClean="0"/>
              <a:t>Can judge generalization error by using an independent sample of data.</a:t>
            </a:r>
          </a:p>
          <a:p>
            <a:endParaRPr lang="en-US" dirty="0" smtClean="0"/>
          </a:p>
          <a:p>
            <a:pPr marL="342900" indent="-342900"/>
            <a:r>
              <a:rPr lang="en-US" u="sng" dirty="0" smtClean="0">
                <a:solidFill>
                  <a:srgbClr val="C00000"/>
                </a:solidFill>
                <a:latin typeface="Comic Sans MS" pitchFamily="66" charset="0"/>
              </a:rPr>
              <a:t>Hold – out procedure:</a:t>
            </a:r>
          </a:p>
          <a:p>
            <a:pPr marL="342900" indent="-342900"/>
            <a:r>
              <a:rPr lang="en-US" dirty="0" smtClean="0"/>
              <a:t>	</a:t>
            </a:r>
          </a:p>
          <a:p>
            <a:pPr marL="342900" indent="-342900"/>
            <a:r>
              <a:rPr lang="en-US" sz="2000" dirty="0" smtClean="0"/>
              <a:t>	n data points available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sz="2000" dirty="0" smtClean="0"/>
              <a:t>	1) Split into two sets:      Training dataset	       Validation dataset</a:t>
            </a:r>
          </a:p>
          <a:p>
            <a:pPr marL="342900" indent="-342900"/>
            <a:endParaRPr lang="en-US" sz="1200" dirty="0" smtClean="0"/>
          </a:p>
          <a:p>
            <a:pPr marL="342900" indent="-342900"/>
            <a:endParaRPr lang="en-US" sz="1200" dirty="0" smtClean="0"/>
          </a:p>
          <a:p>
            <a:pPr marL="342900" indent="-342900"/>
            <a:endParaRPr lang="en-US" sz="1200" dirty="0" smtClean="0"/>
          </a:p>
          <a:p>
            <a:pPr marL="342900" indent="-342900"/>
            <a:endParaRPr lang="en-US" sz="1200" dirty="0" smtClean="0"/>
          </a:p>
          <a:p>
            <a:pPr marL="342900" indent="-342900"/>
            <a:r>
              <a:rPr lang="en-US" sz="2000" dirty="0" smtClean="0"/>
              <a:t>	2) Use </a:t>
            </a:r>
            <a:r>
              <a:rPr lang="en-US" sz="2000" i="1" dirty="0" smtClean="0"/>
              <a:t>D</a:t>
            </a:r>
            <a:r>
              <a:rPr lang="en-US" sz="2000" i="1" baseline="-25000" dirty="0" smtClean="0"/>
              <a:t>T</a:t>
            </a:r>
            <a:r>
              <a:rPr lang="en-US" sz="2000" dirty="0" smtClean="0"/>
              <a:t> for training a predictor from each model class:</a:t>
            </a:r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</a:t>
            </a:r>
          </a:p>
        </p:txBody>
      </p:sp>
      <p:grpSp>
        <p:nvGrpSpPr>
          <p:cNvPr id="12" name="Group 11"/>
          <p:cNvGrpSpPr/>
          <p:nvPr/>
        </p:nvGrpSpPr>
        <p:grpSpPr>
          <a:xfrm>
            <a:off x="3505201" y="3331028"/>
            <a:ext cx="5562599" cy="1353339"/>
            <a:chOff x="3352801" y="3243193"/>
            <a:chExt cx="5562599" cy="1353339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3352801" y="3243193"/>
              <a:ext cx="1676399" cy="3914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362325" y="4141701"/>
              <a:ext cx="1743075" cy="4302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124" name="Picture 4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5638800" y="4173416"/>
              <a:ext cx="2058209" cy="4231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Box 8"/>
            <p:cNvSpPr txBox="1"/>
            <p:nvPr/>
          </p:nvSpPr>
          <p:spPr>
            <a:xfrm>
              <a:off x="7679164" y="3849469"/>
              <a:ext cx="123623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NOT test</a:t>
              </a:r>
            </a:p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Data !!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3037793" y="5410200"/>
            <a:ext cx="5929791" cy="1021378"/>
            <a:chOff x="3037793" y="5334000"/>
            <a:chExt cx="5929791" cy="1021378"/>
          </a:xfrm>
        </p:grpSpPr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3037793" y="5334000"/>
              <a:ext cx="2171605" cy="437562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5" name="Elbow Connector 14"/>
            <p:cNvCxnSpPr/>
            <p:nvPr/>
          </p:nvCxnSpPr>
          <p:spPr>
            <a:xfrm>
              <a:off x="4800600" y="5715000"/>
              <a:ext cx="609600" cy="457200"/>
            </a:xfrm>
            <a:prstGeom prst="bentConnector3">
              <a:avLst>
                <a:gd name="adj1" fmla="val -943"/>
              </a:avLst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TextBox 16"/>
            <p:cNvSpPr txBox="1"/>
            <p:nvPr/>
          </p:nvSpPr>
          <p:spPr>
            <a:xfrm>
              <a:off x="5410200" y="5955268"/>
              <a:ext cx="35573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</a:rPr>
                <a:t>Evaluated on training dataset </a:t>
              </a:r>
              <a:r>
                <a:rPr lang="en-US" sz="2000" i="1" dirty="0" smtClean="0">
                  <a:solidFill>
                    <a:srgbClr val="C00000"/>
                  </a:solidFill>
                </a:rPr>
                <a:t>D</a:t>
              </a:r>
              <a:r>
                <a:rPr lang="en-US" sz="2000" i="1" baseline="-25000" dirty="0" smtClean="0">
                  <a:solidFill>
                    <a:srgbClr val="C00000"/>
                  </a:solidFill>
                </a:rPr>
                <a:t>T</a:t>
              </a:r>
              <a:endParaRPr lang="en-US" sz="2000" baseline="-25000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609600" y="1600200"/>
            <a:ext cx="8423716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dirty="0" smtClean="0"/>
              <a:t>	3) Use </a:t>
            </a:r>
            <a:r>
              <a:rPr lang="en-US" sz="2000" i="1" dirty="0" err="1" smtClean="0"/>
              <a:t>Dv</a:t>
            </a:r>
            <a:r>
              <a:rPr lang="en-US" sz="2000" dirty="0" smtClean="0"/>
              <a:t> to select the model class which has smallest empirical error on </a:t>
            </a:r>
            <a:r>
              <a:rPr lang="en-US" sz="2000" i="1" dirty="0" err="1" smtClean="0"/>
              <a:t>D</a:t>
            </a:r>
            <a:r>
              <a:rPr lang="en-US" sz="2400" i="1" baseline="-25000" dirty="0" err="1" smtClean="0"/>
              <a:t>v</a:t>
            </a:r>
            <a:endParaRPr lang="en-US" sz="2400" baseline="-25000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sz="2000" dirty="0" smtClean="0"/>
              <a:t>	4) Hold-out predictor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dirty="0" smtClean="0"/>
              <a:t>			</a:t>
            </a:r>
          </a:p>
          <a:p>
            <a:pPr marL="342900" indent="-342900"/>
            <a:endParaRPr lang="en-US" dirty="0" smtClean="0"/>
          </a:p>
          <a:p>
            <a:pPr marL="342900" indent="-342900"/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	Intuition: </a:t>
            </a:r>
            <a:r>
              <a:rPr lang="en-US" sz="2000" dirty="0" smtClean="0"/>
              <a:t> Small error on one set of data will not imply small error on </a:t>
            </a:r>
          </a:p>
          <a:p>
            <a:pPr marL="342900" indent="-342900"/>
            <a:r>
              <a:rPr lang="en-US" sz="2000" dirty="0" smtClean="0"/>
              <a:t>		           a randomly sub-sampled second set of data</a:t>
            </a:r>
          </a:p>
          <a:p>
            <a:pPr marL="342900" indent="-342900"/>
            <a:endParaRPr lang="en-US" sz="2000" dirty="0" smtClean="0"/>
          </a:p>
          <a:p>
            <a:pPr marL="342900" indent="-342900"/>
            <a:r>
              <a:rPr lang="en-US" sz="2000" dirty="0" smtClean="0"/>
              <a:t>		           Ensures method is “stable”</a:t>
            </a:r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124200" y="2209800"/>
            <a:ext cx="2103648" cy="405067"/>
          </a:xfrm>
          <a:prstGeom prst="rect">
            <a:avLst/>
          </a:prstGeom>
          <a:noFill/>
          <a:ln/>
          <a:effectLst/>
        </p:spPr>
      </p:pic>
      <p:cxnSp>
        <p:nvCxnSpPr>
          <p:cNvPr id="11" name="Elbow Connector 10"/>
          <p:cNvCxnSpPr/>
          <p:nvPr/>
        </p:nvCxnSpPr>
        <p:spPr>
          <a:xfrm>
            <a:off x="4724400" y="2590800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5334000" y="2831068"/>
            <a:ext cx="38018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Evaluated on validation dataset </a:t>
            </a:r>
            <a:r>
              <a:rPr lang="en-US" sz="2000" i="1" dirty="0" smtClean="0">
                <a:solidFill>
                  <a:srgbClr val="C00000"/>
                </a:solidFill>
              </a:rPr>
              <a:t>D</a:t>
            </a:r>
            <a:r>
              <a:rPr lang="en-US" sz="2000" i="1" baseline="-25000" dirty="0" smtClean="0">
                <a:solidFill>
                  <a:srgbClr val="C00000"/>
                </a:solidFill>
              </a:rPr>
              <a:t>V</a:t>
            </a:r>
            <a:endParaRPr lang="en-US" sz="2000" baseline="-25000" dirty="0">
              <a:solidFill>
                <a:srgbClr val="C00000"/>
              </a:solidFill>
            </a:endParaRPr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164265" y="3657600"/>
            <a:ext cx="721935" cy="33798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Hold-out method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5726" y="1600200"/>
            <a:ext cx="8333474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Drawbacks:</a:t>
            </a:r>
            <a:r>
              <a:rPr lang="en-US" sz="2000" dirty="0" smtClean="0"/>
              <a:t> </a:t>
            </a:r>
          </a:p>
          <a:p>
            <a:pPr marL="342900" indent="-342900"/>
            <a:endParaRPr lang="en-US" sz="2000" dirty="0" smtClean="0"/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May not have enough data to afford setting one subset aside for getting a sense of generalization abilities </a:t>
            </a:r>
          </a:p>
          <a:p>
            <a:pPr marL="800100" lvl="1" indent="-342900">
              <a:buFont typeface="Wingdings" pitchFamily="2" charset="2"/>
              <a:buChar char="§"/>
            </a:pPr>
            <a:r>
              <a:rPr lang="en-US" sz="2000" dirty="0" smtClean="0"/>
              <a:t>Validation error may be misleading (bad estimate of generalization error) if we get an “unfortunate” split</a:t>
            </a:r>
          </a:p>
          <a:p>
            <a:pPr marL="342900" indent="-342900"/>
            <a:endParaRPr lang="en-US" sz="2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endParaRPr lang="en-US" sz="2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Limitations of hold-out can be overcome by a family of random sub-sampling methods at the expense of more computation.</a:t>
            </a:r>
          </a:p>
          <a:p>
            <a:pPr marL="342900" indent="-342900"/>
            <a:r>
              <a:rPr lang="en-US" sz="2000" dirty="0" smtClean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849463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u="sng" dirty="0" smtClean="0">
                <a:solidFill>
                  <a:srgbClr val="C00000"/>
                </a:solidFill>
                <a:latin typeface="Comic Sans MS" pitchFamily="66" charset="0"/>
              </a:rPr>
              <a:t>K-fold cross-validation</a:t>
            </a:r>
          </a:p>
          <a:p>
            <a:pPr marL="342900" indent="-342900"/>
            <a:endParaRPr lang="en-US" sz="12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000" dirty="0" smtClean="0"/>
              <a:t>	Create K-fold partition of the dataset.</a:t>
            </a:r>
          </a:p>
          <a:p>
            <a:pPr marL="342900" indent="-342900"/>
            <a:r>
              <a:rPr lang="en-US" sz="2000" dirty="0" smtClean="0"/>
              <a:t>	Form K hold-out predictors, each time using one partition as validation and </a:t>
            </a:r>
          </a:p>
          <a:p>
            <a:pPr marL="342900" indent="-342900"/>
            <a:r>
              <a:rPr lang="en-US" sz="2000" dirty="0" smtClean="0"/>
              <a:t>       rest K-1 as training datasets.</a:t>
            </a:r>
          </a:p>
          <a:p>
            <a:pPr marL="342900" indent="-342900"/>
            <a:r>
              <a:rPr lang="en-US" sz="2000" dirty="0" smtClean="0"/>
              <a:t>	Final predictor is average/majority vote over the K hold-out estimates.	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1330919" y="3276600"/>
            <a:ext cx="7660681" cy="3352800"/>
            <a:chOff x="1330919" y="3276600"/>
            <a:chExt cx="7660681" cy="3352800"/>
          </a:xfrm>
        </p:grpSpPr>
        <p:sp>
          <p:nvSpPr>
            <p:cNvPr id="19" name="TextBox 18"/>
            <p:cNvSpPr txBox="1"/>
            <p:nvPr/>
          </p:nvSpPr>
          <p:spPr>
            <a:xfrm>
              <a:off x="7885913" y="3276600"/>
              <a:ext cx="11056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validation</a:t>
              </a:r>
              <a:endParaRPr lang="en-US" dirty="0"/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1330919" y="3276600"/>
              <a:ext cx="6593881" cy="3352800"/>
              <a:chOff x="1330919" y="3276600"/>
              <a:chExt cx="6593881" cy="3352800"/>
            </a:xfrm>
          </p:grpSpPr>
          <p:sp>
            <p:nvSpPr>
              <p:cNvPr id="8" name="Rectangle 7"/>
              <p:cNvSpPr/>
              <p:nvPr/>
            </p:nvSpPr>
            <p:spPr>
              <a:xfrm>
                <a:off x="6479806" y="4454104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6806460" y="4428226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1334125" y="43434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1</a:t>
                </a:r>
                <a:endParaRPr lang="en-US" dirty="0"/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1334125" y="4953000"/>
                <a:ext cx="723275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2</a:t>
                </a:r>
                <a:endParaRPr lang="en-US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330919" y="6183868"/>
                <a:ext cx="72648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Run K</a:t>
                </a:r>
                <a:endParaRPr lang="en-US" dirty="0"/>
              </a:p>
            </p:txBody>
          </p:sp>
          <p:pic>
            <p:nvPicPr>
              <p:cNvPr id="13" name="Picture 12" descr="txp_fig"/>
              <p:cNvPicPr>
                <a:picLocks noChangeAspect="1"/>
              </p:cNvPicPr>
              <p:nvPr>
                <p:custDataLst>
                  <p:tags r:id="rId2"/>
                </p:custDataLst>
              </p:nvPr>
            </p:nvPicPr>
            <p:blipFill>
              <a:blip r:embed="rId6" cstate="print"/>
              <a:stretch>
                <a:fillRect/>
              </a:stretch>
            </p:blipFill>
            <p:spPr bwMode="auto">
              <a:xfrm>
                <a:off x="6502508" y="4343400"/>
                <a:ext cx="507892" cy="270156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14" name="Picture 13" descr="txp_fi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7" cstate="print"/>
              <a:stretch>
                <a:fillRect/>
              </a:stretch>
            </p:blipFill>
            <p:spPr bwMode="auto">
              <a:xfrm>
                <a:off x="6490318" y="4953000"/>
                <a:ext cx="520082" cy="270876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15" name="Picture 14" descr="txp_fi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8" cstate="print"/>
              <a:stretch>
                <a:fillRect/>
              </a:stretch>
            </p:blipFill>
            <p:spPr bwMode="auto">
              <a:xfrm>
                <a:off x="6477000" y="6096000"/>
                <a:ext cx="587801" cy="270877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16" name="Rectangle 15"/>
              <p:cNvSpPr/>
              <p:nvPr/>
            </p:nvSpPr>
            <p:spPr>
              <a:xfrm>
                <a:off x="6477000" y="3276600"/>
                <a:ext cx="15240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7772400" y="3276600"/>
                <a:ext cx="152400" cy="457200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6629400" y="3276600"/>
                <a:ext cx="90608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/>
                  <a:t>training</a:t>
                </a:r>
                <a:endParaRPr lang="en-US" dirty="0"/>
              </a:p>
            </p:txBody>
          </p:sp>
          <p:pic>
            <p:nvPicPr>
              <p:cNvPr id="3074" name="Picture 2"/>
              <p:cNvPicPr>
                <a:picLocks noChangeAspect="1" noChangeArrowheads="1"/>
              </p:cNvPicPr>
              <p:nvPr/>
            </p:nvPicPr>
            <p:blipFill>
              <a:blip r:embed="rId9" cstate="print"/>
              <a:srcRect/>
              <a:stretch>
                <a:fillRect/>
              </a:stretch>
            </p:blipFill>
            <p:spPr bwMode="auto">
              <a:xfrm>
                <a:off x="2133600" y="3657600"/>
                <a:ext cx="4124325" cy="29718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0" name="Rectangle 19"/>
              <p:cNvSpPr/>
              <p:nvPr/>
            </p:nvSpPr>
            <p:spPr>
              <a:xfrm>
                <a:off x="6239774" y="6019800"/>
                <a:ext cx="274320" cy="4572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503969" y="1447800"/>
            <a:ext cx="8335231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u="sng" dirty="0" smtClean="0">
                <a:solidFill>
                  <a:srgbClr val="C00000"/>
                </a:solidFill>
                <a:latin typeface="Comic Sans MS" pitchFamily="66" charset="0"/>
              </a:rPr>
              <a:t>Leave-one-out (LOO) cross-validation</a:t>
            </a:r>
          </a:p>
          <a:p>
            <a:pPr marL="342900" indent="-342900"/>
            <a:r>
              <a:rPr lang="en-US" dirty="0" smtClean="0"/>
              <a:t>	</a:t>
            </a:r>
            <a:endParaRPr lang="en-US" sz="12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000" dirty="0" smtClean="0"/>
              <a:t>	Special case of K-fold with K=n partitions </a:t>
            </a:r>
          </a:p>
          <a:p>
            <a:pPr marL="342900" indent="-342900"/>
            <a:r>
              <a:rPr lang="en-US" sz="2000" dirty="0" smtClean="0"/>
              <a:t>	Equivalently, train on n-1 samples and validate on only one sample per run </a:t>
            </a:r>
          </a:p>
          <a:p>
            <a:pPr marL="342900" indent="-342900"/>
            <a:r>
              <a:rPr lang="en-US" sz="2000" dirty="0" smtClean="0"/>
              <a:t>	for n runs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138363" y="3581400"/>
            <a:ext cx="4867275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6814870" y="5832896"/>
            <a:ext cx="274320" cy="304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334125" y="41910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334125" y="47244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330919" y="61838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K</a:t>
            </a:r>
            <a:endParaRPr lang="en-US" dirty="0"/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7210107" y="4191000"/>
            <a:ext cx="507892" cy="270156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197917" y="4758323"/>
            <a:ext cx="520082" cy="270876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7184599" y="6206123"/>
            <a:ext cx="587801" cy="270877"/>
          </a:xfrm>
          <a:prstGeom prst="rect">
            <a:avLst/>
          </a:prstGeom>
          <a:noFill/>
          <a:ln/>
          <a:effectLst/>
        </p:spPr>
      </p:pic>
      <p:sp>
        <p:nvSpPr>
          <p:cNvPr id="15" name="Rectangle 14"/>
          <p:cNvSpPr/>
          <p:nvPr/>
        </p:nvSpPr>
        <p:spPr>
          <a:xfrm>
            <a:off x="6477000" y="32766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7772400" y="32766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6629400" y="32766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885913" y="32766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361186" y="1339096"/>
            <a:ext cx="8706614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/>
            <a:r>
              <a:rPr lang="en-US" sz="2000" u="sng" dirty="0" smtClean="0">
                <a:solidFill>
                  <a:srgbClr val="C00000"/>
                </a:solidFill>
                <a:latin typeface="Comic Sans MS" pitchFamily="66" charset="0"/>
              </a:rPr>
              <a:t>Random </a:t>
            </a:r>
            <a:r>
              <a:rPr lang="en-US" sz="2000" u="sng" dirty="0" err="1" smtClean="0">
                <a:solidFill>
                  <a:srgbClr val="C00000"/>
                </a:solidFill>
                <a:latin typeface="Comic Sans MS" pitchFamily="66" charset="0"/>
              </a:rPr>
              <a:t>subsampling</a:t>
            </a:r>
            <a:endParaRPr lang="en-US" sz="20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endParaRPr lang="en-US" sz="1200" u="sng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342900" indent="-342900"/>
            <a:r>
              <a:rPr lang="en-US" sz="2000" dirty="0" smtClean="0"/>
              <a:t>	Randomly subsample a fixed fraction </a:t>
            </a:r>
            <a:r>
              <a:rPr lang="en-US" sz="2000" i="1" dirty="0" err="1" smtClean="0"/>
              <a:t>αn</a:t>
            </a:r>
            <a:r>
              <a:rPr lang="en-US" sz="2000" i="1" dirty="0" smtClean="0"/>
              <a:t> </a:t>
            </a:r>
            <a:r>
              <a:rPr lang="en-US" sz="2000" dirty="0" smtClean="0"/>
              <a:t>(0&lt; </a:t>
            </a:r>
            <a:r>
              <a:rPr lang="en-US" sz="2000" i="1" dirty="0" smtClean="0"/>
              <a:t>α </a:t>
            </a:r>
            <a:r>
              <a:rPr lang="en-US" sz="2000" dirty="0" smtClean="0"/>
              <a:t>&lt;1)</a:t>
            </a:r>
            <a:r>
              <a:rPr lang="en-US" sz="2000" i="1" dirty="0" smtClean="0"/>
              <a:t> </a:t>
            </a:r>
            <a:r>
              <a:rPr lang="en-US" sz="2000" dirty="0" smtClean="0"/>
              <a:t>of the dataset for validation.</a:t>
            </a:r>
          </a:p>
          <a:p>
            <a:pPr marL="342900" indent="-342900"/>
            <a:r>
              <a:rPr lang="en-US" sz="2000" dirty="0" smtClean="0"/>
              <a:t>	Form hold-out predictor with remaining data as training data.</a:t>
            </a:r>
          </a:p>
          <a:p>
            <a:pPr marL="342900" indent="-342900"/>
            <a:r>
              <a:rPr lang="en-US" sz="2000" dirty="0" smtClean="0"/>
              <a:t>	Repeat K times</a:t>
            </a:r>
          </a:p>
          <a:p>
            <a:pPr marL="342900" indent="-342900"/>
            <a:r>
              <a:rPr lang="en-US" sz="2000" dirty="0" smtClean="0"/>
              <a:t>	Final predictor is average/majority vote over the K hold-out estimates.</a:t>
            </a:r>
            <a:endParaRPr lang="en-US" sz="2000" u="sng" dirty="0" smtClean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861979" y="3705225"/>
            <a:ext cx="5057775" cy="284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6479806" y="4454104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06460" y="4428226"/>
            <a:ext cx="27432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204754" y="4495800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1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204754" y="5193268"/>
            <a:ext cx="723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2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04754" y="6031468"/>
            <a:ext cx="7264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Run K</a:t>
            </a:r>
            <a:endParaRPr lang="en-US" dirty="0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7148354" y="4529873"/>
            <a:ext cx="507892" cy="270156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142259" y="5292444"/>
            <a:ext cx="520082" cy="270876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7108399" y="6054444"/>
            <a:ext cx="587801" cy="270877"/>
          </a:xfrm>
          <a:prstGeom prst="rect">
            <a:avLst/>
          </a:prstGeom>
          <a:noFill/>
          <a:ln/>
          <a:effectLst/>
        </p:spPr>
      </p:pic>
      <p:sp>
        <p:nvSpPr>
          <p:cNvPr id="19" name="Rectangle 18"/>
          <p:cNvSpPr/>
          <p:nvPr/>
        </p:nvSpPr>
        <p:spPr>
          <a:xfrm>
            <a:off x="6477000" y="3276600"/>
            <a:ext cx="1524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Rectangle 19"/>
          <p:cNvSpPr/>
          <p:nvPr/>
        </p:nvSpPr>
        <p:spPr>
          <a:xfrm>
            <a:off x="7772400" y="3276600"/>
            <a:ext cx="152400" cy="4572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6629400" y="3276600"/>
            <a:ext cx="906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7885913" y="3276600"/>
            <a:ext cx="11056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886200"/>
            <a:ext cx="7822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Kernel regression corresponds to locally constant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Estimating generalization error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9600" y="1404878"/>
            <a:ext cx="807720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		Generalization error</a:t>
            </a: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Hold-out </a:t>
            </a:r>
            <a:r>
              <a:rPr lang="en-US" dirty="0" smtClean="0">
                <a:solidFill>
                  <a:srgbClr val="C00000"/>
                </a:solidFill>
                <a:latin typeface="Arial"/>
                <a:cs typeface="Arial"/>
              </a:rPr>
              <a:t>≡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  <a:cs typeface="Arial"/>
              </a:rPr>
              <a:t>1-fold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: 	</a:t>
            </a:r>
            <a:r>
              <a:rPr lang="en-US" dirty="0" smtClean="0"/>
              <a:t>Error estimate = </a:t>
            </a: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K-fold/LOO/random 	</a:t>
            </a:r>
            <a:r>
              <a:rPr lang="en-US" dirty="0" smtClean="0"/>
              <a:t>Error estimate = </a:t>
            </a:r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sub-sampling:</a:t>
            </a:r>
          </a:p>
          <a:p>
            <a:endParaRPr lang="en-US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dirty="0" smtClean="0"/>
              <a:t>		</a:t>
            </a: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rcRect t="-26124" r="70723"/>
          <a:stretch>
            <a:fillRect/>
          </a:stretch>
        </p:blipFill>
        <p:spPr bwMode="auto">
          <a:xfrm>
            <a:off x="4876800" y="1384924"/>
            <a:ext cx="1100657" cy="367884"/>
          </a:xfrm>
          <a:prstGeom prst="rect">
            <a:avLst/>
          </a:prstGeom>
          <a:noFill/>
          <a:ln/>
          <a:effectLst/>
        </p:spPr>
      </p:pic>
      <p:pic>
        <p:nvPicPr>
          <p:cNvPr id="28" name="Picture 2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105400" y="2251704"/>
            <a:ext cx="802339" cy="271061"/>
          </a:xfrm>
          <a:prstGeom prst="rect">
            <a:avLst/>
          </a:prstGeom>
          <a:noFill/>
          <a:ln/>
          <a:effectLst/>
        </p:spPr>
      </p:pic>
      <p:pic>
        <p:nvPicPr>
          <p:cNvPr id="29" name="Picture 2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5029200" y="2928878"/>
            <a:ext cx="1649584" cy="645725"/>
          </a:xfrm>
          <a:prstGeom prst="rect">
            <a:avLst/>
          </a:prstGeom>
          <a:noFill/>
          <a:ln/>
          <a:effectLst/>
        </p:spPr>
      </p:pic>
      <p:sp>
        <p:nvSpPr>
          <p:cNvPr id="30" name="TextBox 29"/>
          <p:cNvSpPr txBox="1"/>
          <p:nvPr/>
        </p:nvSpPr>
        <p:spPr>
          <a:xfrm>
            <a:off x="398303" y="4038600"/>
            <a:ext cx="4783297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We want to estimate the error of a predictor  </a:t>
            </a:r>
          </a:p>
          <a:p>
            <a:r>
              <a:rPr lang="en-US" dirty="0" smtClean="0"/>
              <a:t>based on n data points.</a:t>
            </a:r>
          </a:p>
          <a:p>
            <a:endParaRPr lang="en-US" sz="800" dirty="0" smtClean="0"/>
          </a:p>
          <a:p>
            <a:r>
              <a:rPr lang="en-US" dirty="0" smtClean="0"/>
              <a:t>If K is large (close to n), bias of error estimate </a:t>
            </a:r>
          </a:p>
          <a:p>
            <a:r>
              <a:rPr lang="en-US" dirty="0" smtClean="0"/>
              <a:t>is small since each training set has close to n </a:t>
            </a:r>
          </a:p>
          <a:p>
            <a:r>
              <a:rPr lang="en-US" dirty="0" smtClean="0"/>
              <a:t>data points.</a:t>
            </a:r>
          </a:p>
          <a:p>
            <a:endParaRPr lang="en-US" sz="800" dirty="0" smtClean="0"/>
          </a:p>
          <a:p>
            <a:r>
              <a:rPr lang="en-US" dirty="0" smtClean="0"/>
              <a:t>However, variance of error estimate is high since </a:t>
            </a:r>
          </a:p>
          <a:p>
            <a:r>
              <a:rPr lang="en-US" dirty="0" smtClean="0"/>
              <a:t>each validation set has fewer data points and </a:t>
            </a:r>
          </a:p>
          <a:p>
            <a:r>
              <a:rPr lang="en-US" dirty="0" smtClean="0"/>
              <a:t>        might deviate a lot from the mean.</a:t>
            </a:r>
            <a:endParaRPr lang="en-US" dirty="0"/>
          </a:p>
        </p:txBody>
      </p:sp>
      <p:pic>
        <p:nvPicPr>
          <p:cNvPr id="31" name="Picture 30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rcRect l="41574" t="23602" r="32248" b="17395"/>
          <a:stretch>
            <a:fillRect/>
          </a:stretch>
        </p:blipFill>
        <p:spPr bwMode="auto">
          <a:xfrm>
            <a:off x="462639" y="6248400"/>
            <a:ext cx="375561" cy="331355"/>
          </a:xfrm>
          <a:prstGeom prst="rect">
            <a:avLst/>
          </a:prstGeom>
          <a:noFill/>
          <a:ln/>
          <a:effectLst/>
        </p:spPr>
      </p:pic>
      <p:grpSp>
        <p:nvGrpSpPr>
          <p:cNvPr id="34" name="Group 20"/>
          <p:cNvGrpSpPr/>
          <p:nvPr/>
        </p:nvGrpSpPr>
        <p:grpSpPr>
          <a:xfrm>
            <a:off x="5257800" y="4495800"/>
            <a:ext cx="3733800" cy="2212507"/>
            <a:chOff x="1330919" y="3657600"/>
            <a:chExt cx="5749861" cy="2975753"/>
          </a:xfrm>
        </p:grpSpPr>
        <p:sp>
          <p:nvSpPr>
            <p:cNvPr id="35" name="Rectangle 34"/>
            <p:cNvSpPr/>
            <p:nvPr/>
          </p:nvSpPr>
          <p:spPr>
            <a:xfrm>
              <a:off x="6479806" y="4454104"/>
              <a:ext cx="27432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" name="Rectangle 35"/>
            <p:cNvSpPr/>
            <p:nvPr/>
          </p:nvSpPr>
          <p:spPr>
            <a:xfrm>
              <a:off x="6806460" y="4428226"/>
              <a:ext cx="27432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334125" y="4343400"/>
              <a:ext cx="928666" cy="4494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Run 1</a:t>
              </a:r>
              <a:endParaRPr lang="en-US" sz="1400" dirty="0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1334125" y="4953001"/>
              <a:ext cx="928666" cy="4494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Run 2</a:t>
              </a:r>
              <a:endParaRPr lang="en-US" sz="1400" dirty="0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1330919" y="6183868"/>
              <a:ext cx="931135" cy="44948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Run K</a:t>
              </a:r>
              <a:endParaRPr lang="en-US" sz="1400" dirty="0"/>
            </a:p>
          </p:txBody>
        </p:sp>
        <p:pic>
          <p:nvPicPr>
            <p:cNvPr id="40" name="Picture 39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6502508" y="4343400"/>
              <a:ext cx="507892" cy="27015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1" name="Picture 40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6490318" y="4953000"/>
              <a:ext cx="520082" cy="27087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2" name="Picture 41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6477000" y="6096000"/>
              <a:ext cx="587801" cy="27087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6" name="Picture 2"/>
            <p:cNvPicPr>
              <a:picLocks noChangeAspect="1" noChangeArrowheads="1"/>
            </p:cNvPicPr>
            <p:nvPr/>
          </p:nvPicPr>
          <p:blipFill>
            <a:blip r:embed="rId16" cstate="print"/>
            <a:srcRect/>
            <a:stretch>
              <a:fillRect/>
            </a:stretch>
          </p:blipFill>
          <p:spPr bwMode="auto">
            <a:xfrm>
              <a:off x="2133600" y="3657600"/>
              <a:ext cx="4124325" cy="2971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7" name="Rectangle 46"/>
            <p:cNvSpPr/>
            <p:nvPr/>
          </p:nvSpPr>
          <p:spPr>
            <a:xfrm>
              <a:off x="6239774" y="6019800"/>
              <a:ext cx="27432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8" name="Rectangle 47"/>
          <p:cNvSpPr/>
          <p:nvPr/>
        </p:nvSpPr>
        <p:spPr>
          <a:xfrm>
            <a:off x="6248400" y="4047392"/>
            <a:ext cx="87923" cy="301336"/>
          </a:xfrm>
          <a:prstGeom prst="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TextBox 48"/>
          <p:cNvSpPr txBox="1"/>
          <p:nvPr/>
        </p:nvSpPr>
        <p:spPr>
          <a:xfrm>
            <a:off x="6336323" y="4047392"/>
            <a:ext cx="522737" cy="243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training</a:t>
            </a:r>
            <a:endParaRPr lang="en-US" dirty="0"/>
          </a:p>
        </p:txBody>
      </p:sp>
      <p:sp>
        <p:nvSpPr>
          <p:cNvPr id="50" name="TextBox 49"/>
          <p:cNvSpPr txBox="1"/>
          <p:nvPr/>
        </p:nvSpPr>
        <p:spPr>
          <a:xfrm>
            <a:off x="7439307" y="4038600"/>
            <a:ext cx="637893" cy="2434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validation</a:t>
            </a:r>
            <a:endParaRPr lang="en-US" dirty="0"/>
          </a:p>
        </p:txBody>
      </p:sp>
      <p:sp>
        <p:nvSpPr>
          <p:cNvPr id="51" name="Rectangle 50"/>
          <p:cNvSpPr/>
          <p:nvPr/>
        </p:nvSpPr>
        <p:spPr>
          <a:xfrm>
            <a:off x="7373819" y="4038600"/>
            <a:ext cx="87923" cy="301336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Issues in 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457200" y="1523286"/>
            <a:ext cx="8534400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How to decide the values for </a:t>
            </a:r>
            <a:r>
              <a:rPr lang="en-US" sz="2000" i="1" dirty="0" smtClean="0">
                <a:solidFill>
                  <a:srgbClr val="C00000"/>
                </a:solidFill>
                <a:latin typeface="Comic Sans MS" pitchFamily="66" charset="0"/>
              </a:rPr>
              <a:t>K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-US" sz="2000" i="1" dirty="0" smtClean="0">
                <a:solidFill>
                  <a:srgbClr val="C00000"/>
                </a:solidFill>
                <a:latin typeface="Comic Sans MS" pitchFamily="66" charset="0"/>
              </a:rPr>
              <a:t>α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  <a:p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>
              <a:buFont typeface="Wingdings" pitchFamily="2" charset="2"/>
              <a:buChar char="§"/>
            </a:pPr>
            <a:r>
              <a:rPr lang="en-US" sz="2000" dirty="0" smtClean="0"/>
              <a:t>    Large K</a:t>
            </a:r>
            <a:endParaRPr lang="en-US" sz="2000" b="1" dirty="0" smtClean="0"/>
          </a:p>
          <a:p>
            <a:r>
              <a:rPr lang="en-US" sz="2000" dirty="0" smtClean="0"/>
              <a:t>	+ The bias of the error estimate will be small</a:t>
            </a:r>
          </a:p>
          <a:p>
            <a:r>
              <a:rPr lang="en-US" sz="2000" dirty="0" smtClean="0"/>
              <a:t>	- The variance of the error estimate will be large </a:t>
            </a:r>
            <a:r>
              <a:rPr lang="en-US" sz="2000" dirty="0" smtClean="0"/>
              <a:t>(few validation pts)</a:t>
            </a:r>
            <a:endParaRPr lang="en-US" sz="2000" dirty="0" smtClean="0"/>
          </a:p>
          <a:p>
            <a:r>
              <a:rPr lang="en-US" sz="2000" dirty="0" smtClean="0"/>
              <a:t>	- The computational time will be very large as well (many experiments)</a:t>
            </a:r>
          </a:p>
          <a:p>
            <a:pPr marL="342900" indent="-342900">
              <a:buFont typeface="Wingdings" pitchFamily="2" charset="2"/>
              <a:buChar char="§"/>
            </a:pPr>
            <a:endParaRPr lang="en-US" sz="2000" dirty="0" smtClean="0"/>
          </a:p>
          <a:p>
            <a:pPr marL="342900" indent="-342900">
              <a:buFont typeface="Wingdings" pitchFamily="2" charset="2"/>
              <a:buChar char="§"/>
            </a:pPr>
            <a:r>
              <a:rPr lang="en-US" sz="2000" dirty="0" smtClean="0"/>
              <a:t>Small K</a:t>
            </a:r>
          </a:p>
          <a:p>
            <a:r>
              <a:rPr lang="en-US" sz="2000" dirty="0" smtClean="0"/>
              <a:t>	+ The # experiments and, therefore, computation time are reduced</a:t>
            </a:r>
          </a:p>
          <a:p>
            <a:r>
              <a:rPr lang="en-US" sz="2000" dirty="0" smtClean="0"/>
              <a:t>	+ The variance of the error estimate will be </a:t>
            </a:r>
            <a:r>
              <a:rPr lang="en-US" sz="2000" dirty="0" smtClean="0"/>
              <a:t>small (many validation pts)</a:t>
            </a:r>
            <a:endParaRPr lang="en-US" sz="2000" dirty="0" smtClean="0"/>
          </a:p>
          <a:p>
            <a:r>
              <a:rPr lang="en-US" sz="2000" dirty="0" smtClean="0"/>
              <a:t>	- The bias of the error estimate will be large </a:t>
            </a:r>
          </a:p>
          <a:p>
            <a:endParaRPr lang="en-US" sz="2000" dirty="0" smtClean="0"/>
          </a:p>
          <a:p>
            <a:r>
              <a:rPr lang="en-US" sz="2000" dirty="0" smtClean="0"/>
              <a:t>Common choice: K = 10, </a:t>
            </a:r>
            <a:r>
              <a:rPr lang="en-US" sz="2000" dirty="0" smtClean="0">
                <a:latin typeface="Symbol" pitchFamily="18" charset="2"/>
              </a:rPr>
              <a:t>a</a:t>
            </a:r>
            <a:r>
              <a:rPr lang="en-US" sz="2000" dirty="0" smtClean="0"/>
              <a:t> = 0.1 </a:t>
            </a:r>
            <a:r>
              <a:rPr lang="en-US" sz="2000" dirty="0" smtClean="0">
                <a:sym typeface="Wingdings" pitchFamily="2" charset="2"/>
              </a:rPr>
              <a:t></a:t>
            </a:r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05543" y="3810000"/>
            <a:ext cx="7119257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Risk Minimization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7476214" cy="19697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models using bound on </a:t>
            </a:r>
            <a:r>
              <a:rPr lang="en-US" sz="2000" b="1" dirty="0" smtClean="0">
                <a:solidFill>
                  <a:srgbClr val="C00000"/>
                </a:solidFill>
              </a:rPr>
              <a:t>deviation of true and empirical risks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sz="2000" dirty="0" smtClean="0"/>
              <a:t>With high probability,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Elbow Connector 15"/>
          <p:cNvCxnSpPr>
            <a:endCxn id="17" idx="1"/>
          </p:cNvCxnSpPr>
          <p:nvPr/>
        </p:nvCxnSpPr>
        <p:spPr>
          <a:xfrm>
            <a:off x="5410200" y="2388078"/>
            <a:ext cx="568851" cy="373488"/>
          </a:xfrm>
          <a:prstGeom prst="bentConnector3">
            <a:avLst>
              <a:gd name="adj1" fmla="val -1668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79051" y="2438400"/>
            <a:ext cx="29749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Bound on deviation from true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risk</a:t>
            </a:r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857146" y="3141156"/>
            <a:ext cx="3467454" cy="276546"/>
          </a:xfrm>
          <a:prstGeom prst="rect">
            <a:avLst/>
          </a:prstGeom>
          <a:noFill/>
          <a:ln/>
          <a:effectLst/>
        </p:spPr>
      </p:pic>
      <p:sp>
        <p:nvSpPr>
          <p:cNvPr id="13" name="TextBox 12"/>
          <p:cNvSpPr txBox="1"/>
          <p:nvPr/>
        </p:nvSpPr>
        <p:spPr>
          <a:xfrm>
            <a:off x="6705600" y="3072825"/>
            <a:ext cx="243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Concentration bounds (later)</a:t>
            </a:r>
            <a:endParaRPr lang="en-US" dirty="0"/>
          </a:p>
        </p:txBody>
      </p:sp>
      <p:grpSp>
        <p:nvGrpSpPr>
          <p:cNvPr id="19" name="Group 18"/>
          <p:cNvGrpSpPr/>
          <p:nvPr/>
        </p:nvGrpSpPr>
        <p:grpSpPr>
          <a:xfrm>
            <a:off x="2743201" y="3909536"/>
            <a:ext cx="4878019" cy="1316634"/>
            <a:chOff x="2743201" y="3909536"/>
            <a:chExt cx="4878019" cy="1316634"/>
          </a:xfrm>
        </p:grpSpPr>
        <p:sp>
          <p:nvSpPr>
            <p:cNvPr id="30" name="Freeform 29"/>
            <p:cNvSpPr/>
            <p:nvPr/>
          </p:nvSpPr>
          <p:spPr>
            <a:xfrm>
              <a:off x="2743201" y="3962400"/>
              <a:ext cx="3047999" cy="1263770"/>
            </a:xfrm>
            <a:custGeom>
              <a:avLst/>
              <a:gdLst>
                <a:gd name="connsiteX0" fmla="*/ 0 w 2570672"/>
                <a:gd name="connsiteY0" fmla="*/ 0 h 1107057"/>
                <a:gd name="connsiteX1" fmla="*/ 690114 w 2570672"/>
                <a:gd name="connsiteY1" fmla="*/ 862642 h 1107057"/>
                <a:gd name="connsiteX2" fmla="*/ 1354348 w 2570672"/>
                <a:gd name="connsiteY2" fmla="*/ 1095555 h 1107057"/>
                <a:gd name="connsiteX3" fmla="*/ 2078966 w 2570672"/>
                <a:gd name="connsiteY3" fmla="*/ 793630 h 1107057"/>
                <a:gd name="connsiteX4" fmla="*/ 2570672 w 2570672"/>
                <a:gd name="connsiteY4" fmla="*/ 0 h 1107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570672" h="1107057">
                  <a:moveTo>
                    <a:pt x="0" y="0"/>
                  </a:moveTo>
                  <a:cubicBezTo>
                    <a:pt x="232194" y="340024"/>
                    <a:pt x="464389" y="680049"/>
                    <a:pt x="690114" y="862642"/>
                  </a:cubicBezTo>
                  <a:cubicBezTo>
                    <a:pt x="915839" y="1045235"/>
                    <a:pt x="1122873" y="1107057"/>
                    <a:pt x="1354348" y="1095555"/>
                  </a:cubicBezTo>
                  <a:cubicBezTo>
                    <a:pt x="1585823" y="1084053"/>
                    <a:pt x="1876245" y="976223"/>
                    <a:pt x="2078966" y="793630"/>
                  </a:cubicBezTo>
                  <a:cubicBezTo>
                    <a:pt x="2281687" y="611038"/>
                    <a:pt x="2426179" y="305519"/>
                    <a:pt x="2570672" y="0"/>
                  </a:cubicBezTo>
                </a:path>
              </a:pathLst>
            </a:custGeom>
            <a:ln w="28575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6070090" y="3909536"/>
              <a:ext cx="1551130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High probability</a:t>
              </a:r>
            </a:p>
            <a:p>
              <a:r>
                <a:rPr lang="en-US" sz="1600" b="1" dirty="0" smtClean="0">
                  <a:solidFill>
                    <a:srgbClr val="C00000"/>
                  </a:solidFill>
                </a:rPr>
                <a:t>Upper bound</a:t>
              </a:r>
            </a:p>
            <a:p>
              <a:r>
                <a:rPr lang="en-US" sz="1600" b="1" dirty="0" smtClean="0">
                  <a:solidFill>
                    <a:srgbClr val="C00000"/>
                  </a:solidFill>
                </a:rPr>
                <a:t>on true risk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33" name="Straight Arrow Connector 32"/>
            <p:cNvCxnSpPr/>
            <p:nvPr/>
          </p:nvCxnSpPr>
          <p:spPr>
            <a:xfrm rot="10800000">
              <a:off x="5765290" y="4114800"/>
              <a:ext cx="381000" cy="1588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Group 19"/>
          <p:cNvGrpSpPr/>
          <p:nvPr/>
        </p:nvGrpSpPr>
        <p:grpSpPr>
          <a:xfrm>
            <a:off x="5029200" y="5047246"/>
            <a:ext cx="2791855" cy="904980"/>
            <a:chOff x="5029200" y="5047246"/>
            <a:chExt cx="2791855" cy="904980"/>
          </a:xfrm>
        </p:grpSpPr>
        <p:cxnSp>
          <p:nvCxnSpPr>
            <p:cNvPr id="35" name="Straight Arrow Connector 34"/>
            <p:cNvCxnSpPr/>
            <p:nvPr/>
          </p:nvCxnSpPr>
          <p:spPr>
            <a:xfrm rot="5400000">
              <a:off x="4577107" y="5499339"/>
              <a:ext cx="904980" cy="794"/>
            </a:xfrm>
            <a:prstGeom prst="straightConnector1">
              <a:avLst/>
            </a:prstGeom>
            <a:ln w="28575">
              <a:solidFill>
                <a:srgbClr val="C00000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TextBox 38"/>
            <p:cNvSpPr txBox="1"/>
            <p:nvPr/>
          </p:nvSpPr>
          <p:spPr>
            <a:xfrm>
              <a:off x="5029200" y="5339649"/>
              <a:ext cx="279185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C00000"/>
                  </a:solidFill>
                </a:rPr>
                <a:t>C(f) - large for complex models</a:t>
              </a:r>
              <a:endParaRPr lang="en-US" sz="1600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752795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Deviation bounds are typically pretty loose, for small sample sizes. In practice,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Problem: </a:t>
            </a:r>
            <a:r>
              <a:rPr lang="en-US" dirty="0" smtClean="0"/>
              <a:t>Identify flood plain from noisy satellite images</a:t>
            </a:r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Structural Risk Minimization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376892" y="1922252"/>
            <a:ext cx="3613797" cy="487483"/>
          </a:xfrm>
          <a:prstGeom prst="rect">
            <a:avLst/>
          </a:prstGeom>
          <a:noFill/>
          <a:ln/>
          <a:effectLst/>
        </p:spPr>
      </p:pic>
      <p:sp>
        <p:nvSpPr>
          <p:cNvPr id="16" name="Oval 15"/>
          <p:cNvSpPr/>
          <p:nvPr/>
        </p:nvSpPr>
        <p:spPr>
          <a:xfrm>
            <a:off x="5043892" y="1905000"/>
            <a:ext cx="304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>
            <a:endCxn id="18" idx="1"/>
          </p:cNvCxnSpPr>
          <p:nvPr/>
        </p:nvCxnSpPr>
        <p:spPr>
          <a:xfrm>
            <a:off x="5196292" y="2370826"/>
            <a:ext cx="568851" cy="219599"/>
          </a:xfrm>
          <a:prstGeom prst="bentConnector3">
            <a:avLst>
              <a:gd name="adj1" fmla="val -156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65143" y="2421148"/>
            <a:ext cx="246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Choose by cross-validation!</a:t>
            </a:r>
          </a:p>
        </p:txBody>
      </p:sp>
      <p:grpSp>
        <p:nvGrpSpPr>
          <p:cNvPr id="30" name="Group 29"/>
          <p:cNvGrpSpPr/>
          <p:nvPr/>
        </p:nvGrpSpPr>
        <p:grpSpPr>
          <a:xfrm>
            <a:off x="1371600" y="4038600"/>
            <a:ext cx="6186213" cy="2337375"/>
            <a:chOff x="1371600" y="4038600"/>
            <a:chExt cx="6186213" cy="2337375"/>
          </a:xfrm>
        </p:grpSpPr>
        <p:pic>
          <p:nvPicPr>
            <p:cNvPr id="25" name="Picture 24" descr="orig.png"/>
            <p:cNvPicPr>
              <a:picLocks noChangeAspect="1"/>
            </p:cNvPicPr>
            <p:nvPr/>
          </p:nvPicPr>
          <p:blipFill>
            <a:blip r:embed="rId5" cstate="print"/>
            <a:srcRect l="13019" t="5352" r="13599" b="10357"/>
            <a:stretch>
              <a:fillRect/>
            </a:stretch>
          </p:blipFill>
          <p:spPr>
            <a:xfrm>
              <a:off x="1371600" y="4038600"/>
              <a:ext cx="1727781" cy="1755648"/>
            </a:xfrm>
            <a:prstGeom prst="rect">
              <a:avLst/>
            </a:prstGeom>
          </p:spPr>
        </p:pic>
        <p:pic>
          <p:nvPicPr>
            <p:cNvPr id="26" name="Picture 25" descr="noisy.png"/>
            <p:cNvPicPr>
              <a:picLocks noChangeAspect="1"/>
            </p:cNvPicPr>
            <p:nvPr/>
          </p:nvPicPr>
          <p:blipFill>
            <a:blip r:embed="rId6" cstate="print"/>
            <a:srcRect l="13019" t="5352" r="13599" b="10357"/>
            <a:stretch>
              <a:fillRect/>
            </a:stretch>
          </p:blipFill>
          <p:spPr>
            <a:xfrm>
              <a:off x="3581400" y="4038600"/>
              <a:ext cx="1727781" cy="1755648"/>
            </a:xfrm>
            <a:prstGeom prst="rect">
              <a:avLst/>
            </a:prstGeom>
          </p:spPr>
        </p:pic>
        <p:pic>
          <p:nvPicPr>
            <p:cNvPr id="27" name="Picture 26" descr="levelset.png"/>
            <p:cNvPicPr>
              <a:picLocks noChangeAspect="1"/>
            </p:cNvPicPr>
            <p:nvPr/>
          </p:nvPicPr>
          <p:blipFill>
            <a:blip r:embed="rId7" cstate="print"/>
            <a:srcRect l="13019" t="6690" r="13599" b="10357"/>
            <a:stretch>
              <a:fillRect/>
            </a:stretch>
          </p:blipFill>
          <p:spPr>
            <a:xfrm>
              <a:off x="5791200" y="4038600"/>
              <a:ext cx="1755648" cy="1755648"/>
            </a:xfrm>
            <a:prstGeom prst="rect">
              <a:avLst/>
            </a:prstGeom>
          </p:spPr>
        </p:pic>
        <p:sp>
          <p:nvSpPr>
            <p:cNvPr id="19" name="TextBox 18"/>
            <p:cNvSpPr txBox="1"/>
            <p:nvPr/>
          </p:nvSpPr>
          <p:spPr>
            <a:xfrm>
              <a:off x="1447800" y="5802868"/>
              <a:ext cx="151663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Noiseless image</a:t>
              </a:r>
              <a:endParaRPr lang="en-US" sz="16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35283" y="5799826"/>
              <a:ext cx="11939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/>
                <a:t>Noisy image</a:t>
              </a:r>
              <a:endParaRPr lang="en-US" sz="16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5715000" y="5791200"/>
              <a:ext cx="184281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600" dirty="0" smtClean="0"/>
                <a:t>True Flood plain</a:t>
              </a:r>
            </a:p>
            <a:p>
              <a:pPr algn="ctr"/>
              <a:r>
                <a:rPr lang="en-US" sz="1600" dirty="0" smtClean="0"/>
                <a:t>(elevation level &gt; x) </a:t>
              </a:r>
              <a:endParaRPr lang="en-US" sz="16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371600"/>
            <a:ext cx="7527958" cy="32316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Deviation bounds are typically pretty loose, for small sample sizes. In practice,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Problem: </a:t>
            </a:r>
            <a:r>
              <a:rPr lang="en-US" dirty="0" smtClean="0"/>
              <a:t>Identify flood plain from noisy satellite images</a:t>
            </a:r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</p:txBody>
      </p:sp>
      <p:sp>
        <p:nvSpPr>
          <p:cNvPr id="42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Structural Risk Minimization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376892" y="1922252"/>
            <a:ext cx="3613797" cy="487483"/>
          </a:xfrm>
          <a:prstGeom prst="rect">
            <a:avLst/>
          </a:prstGeom>
          <a:noFill/>
          <a:ln/>
          <a:effectLst/>
        </p:spPr>
      </p:pic>
      <p:sp>
        <p:nvSpPr>
          <p:cNvPr id="16" name="Oval 15"/>
          <p:cNvSpPr/>
          <p:nvPr/>
        </p:nvSpPr>
        <p:spPr>
          <a:xfrm>
            <a:off x="5043892" y="1905000"/>
            <a:ext cx="3048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Elbow Connector 16"/>
          <p:cNvCxnSpPr>
            <a:endCxn id="18" idx="1"/>
          </p:cNvCxnSpPr>
          <p:nvPr/>
        </p:nvCxnSpPr>
        <p:spPr>
          <a:xfrm>
            <a:off x="5196292" y="2370826"/>
            <a:ext cx="568851" cy="219599"/>
          </a:xfrm>
          <a:prstGeom prst="bentConnector3">
            <a:avLst>
              <a:gd name="adj1" fmla="val -156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5765143" y="2421148"/>
            <a:ext cx="24644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Choose by cross-validation!</a:t>
            </a:r>
          </a:p>
        </p:txBody>
      </p:sp>
      <p:pic>
        <p:nvPicPr>
          <p:cNvPr id="27" name="Picture 26" descr="levelset.png"/>
          <p:cNvPicPr>
            <a:picLocks noChangeAspect="1"/>
          </p:cNvPicPr>
          <p:nvPr/>
        </p:nvPicPr>
        <p:blipFill>
          <a:blip r:embed="rId5" cstate="print"/>
          <a:srcRect l="13019" t="6690" r="13599" b="10357"/>
          <a:stretch>
            <a:fillRect/>
          </a:stretch>
        </p:blipFill>
        <p:spPr>
          <a:xfrm>
            <a:off x="685800" y="4038600"/>
            <a:ext cx="1755648" cy="1755648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609600" y="5791200"/>
            <a:ext cx="184281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True Flood plain</a:t>
            </a:r>
          </a:p>
          <a:p>
            <a:pPr algn="ctr"/>
            <a:r>
              <a:rPr lang="en-US" sz="1600" dirty="0" smtClean="0"/>
              <a:t>(elevation level &gt; x) </a:t>
            </a:r>
            <a:endParaRPr lang="en-US" sz="1600" dirty="0"/>
          </a:p>
        </p:txBody>
      </p:sp>
      <p:grpSp>
        <p:nvGrpSpPr>
          <p:cNvPr id="34" name="Group 33"/>
          <p:cNvGrpSpPr/>
          <p:nvPr/>
        </p:nvGrpSpPr>
        <p:grpSpPr>
          <a:xfrm>
            <a:off x="6934200" y="4038600"/>
            <a:ext cx="1752600" cy="2136577"/>
            <a:chOff x="6934200" y="4038600"/>
            <a:chExt cx="1752600" cy="2136577"/>
          </a:xfrm>
        </p:grpSpPr>
        <p:pic>
          <p:nvPicPr>
            <p:cNvPr id="23" name="Picture 22" descr="theor_pen.png"/>
            <p:cNvPicPr>
              <a:picLocks noChangeAspect="1"/>
            </p:cNvPicPr>
            <p:nvPr/>
          </p:nvPicPr>
          <p:blipFill>
            <a:blip r:embed="rId6" cstate="print"/>
            <a:srcRect l="13461" t="5797" r="12820" b="10870"/>
            <a:stretch>
              <a:fillRect/>
            </a:stretch>
          </p:blipFill>
          <p:spPr>
            <a:xfrm>
              <a:off x="6934200" y="4038600"/>
              <a:ext cx="1752600" cy="1752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4" name="TextBox 23"/>
            <p:cNvSpPr txBox="1"/>
            <p:nvPr/>
          </p:nvSpPr>
          <p:spPr>
            <a:xfrm>
              <a:off x="7010400" y="5867400"/>
              <a:ext cx="159530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Theoretical penalty</a:t>
              </a:r>
              <a:endParaRPr lang="en-US" sz="1400" dirty="0"/>
            </a:p>
          </p:txBody>
        </p:sp>
      </p:grpSp>
      <p:grpSp>
        <p:nvGrpSpPr>
          <p:cNvPr id="33" name="Group 32"/>
          <p:cNvGrpSpPr/>
          <p:nvPr/>
        </p:nvGrpSpPr>
        <p:grpSpPr>
          <a:xfrm>
            <a:off x="4953000" y="4038600"/>
            <a:ext cx="1752600" cy="2136577"/>
            <a:chOff x="4953000" y="4038600"/>
            <a:chExt cx="1752600" cy="2136577"/>
          </a:xfrm>
        </p:grpSpPr>
        <p:pic>
          <p:nvPicPr>
            <p:cNvPr id="22" name="Picture 21" descr="cv_pen.png"/>
            <p:cNvPicPr>
              <a:picLocks noChangeAspect="1"/>
            </p:cNvPicPr>
            <p:nvPr/>
          </p:nvPicPr>
          <p:blipFill>
            <a:blip r:embed="rId7" cstate="print"/>
            <a:srcRect l="12821" t="7246" r="13461" b="9420"/>
            <a:stretch>
              <a:fillRect/>
            </a:stretch>
          </p:blipFill>
          <p:spPr>
            <a:xfrm>
              <a:off x="4953000" y="4038600"/>
              <a:ext cx="1752600" cy="175260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28" name="TextBox 27"/>
            <p:cNvSpPr txBox="1"/>
            <p:nvPr/>
          </p:nvSpPr>
          <p:spPr>
            <a:xfrm>
              <a:off x="5351257" y="5867400"/>
              <a:ext cx="97334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CV penalty</a:t>
              </a:r>
              <a:endParaRPr lang="en-US" sz="1400" dirty="0"/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2971800" y="4038600"/>
            <a:ext cx="1755648" cy="2133600"/>
            <a:chOff x="2971800" y="4038600"/>
            <a:chExt cx="1755648" cy="2133600"/>
          </a:xfrm>
        </p:grpSpPr>
        <p:pic>
          <p:nvPicPr>
            <p:cNvPr id="30" name="Picture 29" descr="zero_pen.png"/>
            <p:cNvPicPr>
              <a:picLocks noChangeAspect="1"/>
            </p:cNvPicPr>
            <p:nvPr/>
          </p:nvPicPr>
          <p:blipFill>
            <a:blip r:embed="rId8" cstate="print"/>
            <a:srcRect l="13019" t="5352" r="12415" b="10357"/>
            <a:stretch>
              <a:fillRect/>
            </a:stretch>
          </p:blipFill>
          <p:spPr>
            <a:xfrm>
              <a:off x="2971800" y="4038600"/>
              <a:ext cx="1755648" cy="1755648"/>
            </a:xfrm>
            <a:prstGeom prst="rect">
              <a:avLst/>
            </a:prstGeom>
          </p:spPr>
        </p:pic>
        <p:sp>
          <p:nvSpPr>
            <p:cNvPr id="31" name="TextBox 30"/>
            <p:cNvSpPr txBox="1"/>
            <p:nvPr/>
          </p:nvSpPr>
          <p:spPr>
            <a:xfrm>
              <a:off x="3276600" y="5864423"/>
              <a:ext cx="1099212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dirty="0" smtClean="0"/>
                <a:t>Zero penalty</a:t>
              </a:r>
              <a:endParaRPr lang="en-US" sz="14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Occam’s Razor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533400" y="1695271"/>
            <a:ext cx="5638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/>
              <a:t>William of Ockham (1285-1349) </a:t>
            </a:r>
            <a:r>
              <a:rPr lang="en-US" sz="2000" i="1" dirty="0" smtClean="0"/>
              <a:t>Principle of Parsimony:</a:t>
            </a:r>
          </a:p>
          <a:p>
            <a:endParaRPr lang="en-US" sz="2000" i="1" dirty="0" smtClean="0"/>
          </a:p>
          <a:p>
            <a:r>
              <a:rPr lang="en-US" sz="2000" dirty="0" smtClean="0"/>
              <a:t> “One should not increase, beyond what is necessary, the number of entities required to explain anything.”</a:t>
            </a:r>
            <a:endParaRPr lang="en-US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29400" y="1447800"/>
            <a:ext cx="18288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33400" y="3925431"/>
            <a:ext cx="4809522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Alternatively, seek the simplest explanation.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Penalize complex models based on</a:t>
            </a:r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   Prior information (bias)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   Information Criterion (MDL, AIC, BIC)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Importance of Domain knowledge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7" name="Line 26"/>
          <p:cNvSpPr>
            <a:spLocks noChangeShapeType="1"/>
          </p:cNvSpPr>
          <p:nvPr/>
        </p:nvSpPr>
        <p:spPr bwMode="auto">
          <a:xfrm>
            <a:off x="771524" y="3296989"/>
            <a:ext cx="3200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8" name="Group 87"/>
          <p:cNvGrpSpPr>
            <a:grpSpLocks/>
          </p:cNvGrpSpPr>
          <p:nvPr/>
        </p:nvGrpSpPr>
        <p:grpSpPr bwMode="auto">
          <a:xfrm>
            <a:off x="712787" y="1770062"/>
            <a:ext cx="3478213" cy="1582738"/>
            <a:chOff x="3323" y="2112"/>
            <a:chExt cx="2191" cy="997"/>
          </a:xfrm>
        </p:grpSpPr>
        <p:sp>
          <p:nvSpPr>
            <p:cNvPr id="10" name="Freeform 27"/>
            <p:cNvSpPr>
              <a:spLocks/>
            </p:cNvSpPr>
            <p:nvPr/>
          </p:nvSpPr>
          <p:spPr bwMode="auto">
            <a:xfrm>
              <a:off x="3323" y="2160"/>
              <a:ext cx="1968" cy="768"/>
            </a:xfrm>
            <a:custGeom>
              <a:avLst/>
              <a:gdLst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19"/>
                <a:gd name="connsiteY0" fmla="*/ 624 h 636"/>
                <a:gd name="connsiteX1" fmla="*/ 240 w 1119"/>
                <a:gd name="connsiteY1" fmla="*/ 288 h 636"/>
                <a:gd name="connsiteX2" fmla="*/ 384 w 1119"/>
                <a:gd name="connsiteY2" fmla="*/ 0 h 636"/>
                <a:gd name="connsiteX3" fmla="*/ 624 w 1119"/>
                <a:gd name="connsiteY3" fmla="*/ 288 h 636"/>
                <a:gd name="connsiteX4" fmla="*/ 864 w 1119"/>
                <a:gd name="connsiteY4" fmla="*/ 336 h 636"/>
                <a:gd name="connsiteX5" fmla="*/ 1079 w 1119"/>
                <a:gd name="connsiteY5" fmla="*/ 588 h 636"/>
                <a:gd name="connsiteX6" fmla="*/ 1104 w 1119"/>
                <a:gd name="connsiteY6" fmla="*/ 624 h 636"/>
                <a:gd name="connsiteX0" fmla="*/ 0 w 1104"/>
                <a:gd name="connsiteY0" fmla="*/ 624 h 627"/>
                <a:gd name="connsiteX1" fmla="*/ 240 w 1104"/>
                <a:gd name="connsiteY1" fmla="*/ 288 h 627"/>
                <a:gd name="connsiteX2" fmla="*/ 384 w 1104"/>
                <a:gd name="connsiteY2" fmla="*/ 0 h 627"/>
                <a:gd name="connsiteX3" fmla="*/ 624 w 1104"/>
                <a:gd name="connsiteY3" fmla="*/ 288 h 627"/>
                <a:gd name="connsiteX4" fmla="*/ 864 w 1104"/>
                <a:gd name="connsiteY4" fmla="*/ 336 h 627"/>
                <a:gd name="connsiteX5" fmla="*/ 1079 w 1104"/>
                <a:gd name="connsiteY5" fmla="*/ 588 h 627"/>
                <a:gd name="connsiteX6" fmla="*/ 1104 w 1104"/>
                <a:gd name="connsiteY6" fmla="*/ 624 h 627"/>
                <a:gd name="connsiteX0" fmla="*/ 0 w 1333"/>
                <a:gd name="connsiteY0" fmla="*/ 624 h 624"/>
                <a:gd name="connsiteX1" fmla="*/ 240 w 1333"/>
                <a:gd name="connsiteY1" fmla="*/ 288 h 624"/>
                <a:gd name="connsiteX2" fmla="*/ 384 w 1333"/>
                <a:gd name="connsiteY2" fmla="*/ 0 h 624"/>
                <a:gd name="connsiteX3" fmla="*/ 624 w 1333"/>
                <a:gd name="connsiteY3" fmla="*/ 288 h 624"/>
                <a:gd name="connsiteX4" fmla="*/ 864 w 1333"/>
                <a:gd name="connsiteY4" fmla="*/ 336 h 624"/>
                <a:gd name="connsiteX5" fmla="*/ 1079 w 1333"/>
                <a:gd name="connsiteY5" fmla="*/ 588 h 624"/>
                <a:gd name="connsiteX6" fmla="*/ 1104 w 1333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24"/>
                <a:gd name="connsiteX1" fmla="*/ 40 w 1886"/>
                <a:gd name="connsiteY1" fmla="*/ 542 h 624"/>
                <a:gd name="connsiteX2" fmla="*/ 267 w 1886"/>
                <a:gd name="connsiteY2" fmla="*/ 288 h 624"/>
                <a:gd name="connsiteX3" fmla="*/ 411 w 1886"/>
                <a:gd name="connsiteY3" fmla="*/ 0 h 624"/>
                <a:gd name="connsiteX4" fmla="*/ 651 w 1886"/>
                <a:gd name="connsiteY4" fmla="*/ 288 h 624"/>
                <a:gd name="connsiteX5" fmla="*/ 891 w 1886"/>
                <a:gd name="connsiteY5" fmla="*/ 336 h 624"/>
                <a:gd name="connsiteX6" fmla="*/ 1106 w 1886"/>
                <a:gd name="connsiteY6" fmla="*/ 588 h 624"/>
                <a:gd name="connsiteX7" fmla="*/ 1886 w 1886"/>
                <a:gd name="connsiteY7" fmla="*/ 624 h 624"/>
                <a:gd name="connsiteX0" fmla="*/ 0 w 2382"/>
                <a:gd name="connsiteY0" fmla="*/ 624 h 624"/>
                <a:gd name="connsiteX1" fmla="*/ 536 w 2382"/>
                <a:gd name="connsiteY1" fmla="*/ 542 h 624"/>
                <a:gd name="connsiteX2" fmla="*/ 763 w 2382"/>
                <a:gd name="connsiteY2" fmla="*/ 288 h 624"/>
                <a:gd name="connsiteX3" fmla="*/ 907 w 2382"/>
                <a:gd name="connsiteY3" fmla="*/ 0 h 624"/>
                <a:gd name="connsiteX4" fmla="*/ 1147 w 2382"/>
                <a:gd name="connsiteY4" fmla="*/ 288 h 624"/>
                <a:gd name="connsiteX5" fmla="*/ 1387 w 2382"/>
                <a:gd name="connsiteY5" fmla="*/ 336 h 624"/>
                <a:gd name="connsiteX6" fmla="*/ 1602 w 2382"/>
                <a:gd name="connsiteY6" fmla="*/ 588 h 624"/>
                <a:gd name="connsiteX7" fmla="*/ 2382 w 2382"/>
                <a:gd name="connsiteY7" fmla="*/ 624 h 6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82" h="624">
                  <a:moveTo>
                    <a:pt x="0" y="624"/>
                  </a:moveTo>
                  <a:cubicBezTo>
                    <a:pt x="2" y="623"/>
                    <a:pt x="409" y="598"/>
                    <a:pt x="536" y="542"/>
                  </a:cubicBezTo>
                  <a:cubicBezTo>
                    <a:pt x="663" y="486"/>
                    <a:pt x="701" y="378"/>
                    <a:pt x="763" y="288"/>
                  </a:cubicBezTo>
                  <a:cubicBezTo>
                    <a:pt x="825" y="198"/>
                    <a:pt x="843" y="0"/>
                    <a:pt x="907" y="0"/>
                  </a:cubicBezTo>
                  <a:cubicBezTo>
                    <a:pt x="971" y="0"/>
                    <a:pt x="1067" y="232"/>
                    <a:pt x="1147" y="288"/>
                  </a:cubicBezTo>
                  <a:cubicBezTo>
                    <a:pt x="1227" y="344"/>
                    <a:pt x="1311" y="286"/>
                    <a:pt x="1387" y="336"/>
                  </a:cubicBezTo>
                  <a:cubicBezTo>
                    <a:pt x="1463" y="386"/>
                    <a:pt x="1448" y="559"/>
                    <a:pt x="1602" y="588"/>
                  </a:cubicBezTo>
                  <a:cubicBezTo>
                    <a:pt x="1856" y="613"/>
                    <a:pt x="2378" y="618"/>
                    <a:pt x="2382" y="624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pic>
          <p:nvPicPr>
            <p:cNvPr id="12" name="Picture 51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648" y="2112"/>
              <a:ext cx="288" cy="1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3" name="Picture 55" descr="txp_fig"/>
            <p:cNvPicPr>
              <a:picLocks noChangeAspect="1" noChangeArrowheads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5430" y="3039"/>
              <a:ext cx="84" cy="7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15" name="Group 14"/>
          <p:cNvGrpSpPr/>
          <p:nvPr/>
        </p:nvGrpSpPr>
        <p:grpSpPr>
          <a:xfrm>
            <a:off x="1526441" y="1875690"/>
            <a:ext cx="1158875" cy="893763"/>
            <a:chOff x="5907088" y="5102225"/>
            <a:chExt cx="1158875" cy="893763"/>
          </a:xfrm>
        </p:grpSpPr>
        <p:sp>
          <p:nvSpPr>
            <p:cNvPr id="16" name="Oval 303"/>
            <p:cNvSpPr>
              <a:spLocks noChangeArrowheads="1"/>
            </p:cNvSpPr>
            <p:nvPr/>
          </p:nvSpPr>
          <p:spPr bwMode="auto">
            <a:xfrm>
              <a:off x="5907088" y="59404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304"/>
            <p:cNvSpPr>
              <a:spLocks noChangeArrowheads="1"/>
            </p:cNvSpPr>
            <p:nvPr/>
          </p:nvSpPr>
          <p:spPr bwMode="auto">
            <a:xfrm>
              <a:off x="5964238" y="57118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305"/>
            <p:cNvSpPr>
              <a:spLocks noChangeArrowheads="1"/>
            </p:cNvSpPr>
            <p:nvPr/>
          </p:nvSpPr>
          <p:spPr bwMode="auto">
            <a:xfrm>
              <a:off x="6084888" y="54832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306"/>
            <p:cNvSpPr>
              <a:spLocks noChangeArrowheads="1"/>
            </p:cNvSpPr>
            <p:nvPr/>
          </p:nvSpPr>
          <p:spPr bwMode="auto">
            <a:xfrm>
              <a:off x="6172200" y="51022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307"/>
            <p:cNvSpPr>
              <a:spLocks noChangeArrowheads="1"/>
            </p:cNvSpPr>
            <p:nvPr/>
          </p:nvSpPr>
          <p:spPr bwMode="auto">
            <a:xfrm>
              <a:off x="6392863" y="52546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308"/>
            <p:cNvSpPr>
              <a:spLocks noChangeArrowheads="1"/>
            </p:cNvSpPr>
            <p:nvPr/>
          </p:nvSpPr>
          <p:spPr bwMode="auto">
            <a:xfrm>
              <a:off x="6497638" y="5507038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309"/>
            <p:cNvSpPr>
              <a:spLocks noChangeArrowheads="1"/>
            </p:cNvSpPr>
            <p:nvPr/>
          </p:nvSpPr>
          <p:spPr bwMode="auto">
            <a:xfrm>
              <a:off x="6726238" y="5611813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310"/>
            <p:cNvSpPr>
              <a:spLocks noChangeArrowheads="1"/>
            </p:cNvSpPr>
            <p:nvPr/>
          </p:nvSpPr>
          <p:spPr bwMode="auto">
            <a:xfrm>
              <a:off x="6954838" y="5732463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311"/>
            <p:cNvSpPr>
              <a:spLocks noChangeArrowheads="1"/>
            </p:cNvSpPr>
            <p:nvPr/>
          </p:nvSpPr>
          <p:spPr bwMode="auto">
            <a:xfrm>
              <a:off x="7010400" y="59404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Oval 303"/>
          <p:cNvSpPr>
            <a:spLocks noChangeArrowheads="1"/>
          </p:cNvSpPr>
          <p:nvPr/>
        </p:nvSpPr>
        <p:spPr bwMode="auto">
          <a:xfrm>
            <a:off x="1457324" y="2866290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6" name="Oval 303"/>
          <p:cNvSpPr>
            <a:spLocks noChangeArrowheads="1"/>
          </p:cNvSpPr>
          <p:nvPr/>
        </p:nvSpPr>
        <p:spPr bwMode="auto">
          <a:xfrm>
            <a:off x="1228724" y="2913061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7" name="Oval 303"/>
          <p:cNvSpPr>
            <a:spLocks noChangeArrowheads="1"/>
          </p:cNvSpPr>
          <p:nvPr/>
        </p:nvSpPr>
        <p:spPr bwMode="auto">
          <a:xfrm>
            <a:off x="944561" y="3065461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Oval 303"/>
          <p:cNvSpPr>
            <a:spLocks noChangeArrowheads="1"/>
          </p:cNvSpPr>
          <p:nvPr/>
        </p:nvSpPr>
        <p:spPr bwMode="auto">
          <a:xfrm>
            <a:off x="2773361" y="2933698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Oval 303"/>
          <p:cNvSpPr>
            <a:spLocks noChangeArrowheads="1"/>
          </p:cNvSpPr>
          <p:nvPr/>
        </p:nvSpPr>
        <p:spPr bwMode="auto">
          <a:xfrm>
            <a:off x="3001961" y="3009898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0" name="Oval 303"/>
          <p:cNvSpPr>
            <a:spLocks noChangeArrowheads="1"/>
          </p:cNvSpPr>
          <p:nvPr/>
        </p:nvSpPr>
        <p:spPr bwMode="auto">
          <a:xfrm>
            <a:off x="3230561" y="2989261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31" name="Oval 303"/>
          <p:cNvSpPr>
            <a:spLocks noChangeArrowheads="1"/>
          </p:cNvSpPr>
          <p:nvPr/>
        </p:nvSpPr>
        <p:spPr bwMode="auto">
          <a:xfrm>
            <a:off x="3514724" y="3086098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5" name="Group 64"/>
          <p:cNvGrpSpPr/>
          <p:nvPr/>
        </p:nvGrpSpPr>
        <p:grpSpPr>
          <a:xfrm>
            <a:off x="5076825" y="3941762"/>
            <a:ext cx="4067175" cy="2582863"/>
            <a:chOff x="5076825" y="3941762"/>
            <a:chExt cx="4067175" cy="2582863"/>
          </a:xfrm>
        </p:grpSpPr>
        <p:pic>
          <p:nvPicPr>
            <p:cNvPr id="33" name="Picture 4" descr="CGRO"/>
            <p:cNvPicPr>
              <a:picLocks noChangeAspect="1" noChangeArrowheads="1"/>
            </p:cNvPicPr>
            <p:nvPr/>
          </p:nvPicPr>
          <p:blipFill>
            <a:blip r:embed="rId9" cstate="print">
              <a:lum bright="24000" contrast="42000"/>
            </a:blip>
            <a:srcRect/>
            <a:stretch>
              <a:fillRect/>
            </a:stretch>
          </p:blipFill>
          <p:spPr bwMode="auto">
            <a:xfrm>
              <a:off x="5334000" y="3941762"/>
              <a:ext cx="2971800" cy="1925638"/>
            </a:xfrm>
            <a:prstGeom prst="rect">
              <a:avLst/>
            </a:prstGeom>
            <a:noFill/>
          </p:spPr>
        </p:pic>
        <p:sp>
          <p:nvSpPr>
            <p:cNvPr id="34" name="Text Box 5"/>
            <p:cNvSpPr txBox="1">
              <a:spLocks noChangeArrowheads="1"/>
            </p:cNvSpPr>
            <p:nvPr/>
          </p:nvSpPr>
          <p:spPr bwMode="auto">
            <a:xfrm>
              <a:off x="5076825" y="5943600"/>
              <a:ext cx="40671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b="0" dirty="0"/>
                <a:t>Compton Gamma-Ray Observatory Burst </a:t>
              </a:r>
              <a:br>
                <a:rPr lang="en-US" sz="1600" b="0" dirty="0"/>
              </a:br>
              <a:r>
                <a:rPr lang="en-US" sz="1600" b="0" dirty="0"/>
                <a:t>and Transient Source Experiment (</a:t>
              </a:r>
              <a:r>
                <a:rPr lang="en-US" sz="1600" b="0" dirty="0">
                  <a:solidFill>
                    <a:schemeClr val="accent2"/>
                  </a:solidFill>
                </a:rPr>
                <a:t>BATSE</a:t>
              </a:r>
              <a:r>
                <a:rPr lang="en-US" sz="1600" b="0" dirty="0"/>
                <a:t>)</a:t>
              </a:r>
            </a:p>
          </p:txBody>
        </p:sp>
      </p:grpSp>
      <p:sp>
        <p:nvSpPr>
          <p:cNvPr id="35" name="Line 26"/>
          <p:cNvSpPr>
            <a:spLocks noChangeShapeType="1"/>
          </p:cNvSpPr>
          <p:nvPr/>
        </p:nvSpPr>
        <p:spPr bwMode="auto">
          <a:xfrm>
            <a:off x="771524" y="5717927"/>
            <a:ext cx="3200400" cy="0"/>
          </a:xfrm>
          <a:prstGeom prst="line">
            <a:avLst/>
          </a:prstGeom>
          <a:noFill/>
          <a:ln w="12700">
            <a:solidFill>
              <a:schemeClr val="tx1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grpSp>
        <p:nvGrpSpPr>
          <p:cNvPr id="40" name="Group 39"/>
          <p:cNvGrpSpPr/>
          <p:nvPr/>
        </p:nvGrpSpPr>
        <p:grpSpPr>
          <a:xfrm>
            <a:off x="1526441" y="4296628"/>
            <a:ext cx="1158875" cy="893763"/>
            <a:chOff x="5907088" y="5102225"/>
            <a:chExt cx="1158875" cy="893763"/>
          </a:xfrm>
        </p:grpSpPr>
        <p:sp>
          <p:nvSpPr>
            <p:cNvPr id="41" name="Oval 303"/>
            <p:cNvSpPr>
              <a:spLocks noChangeArrowheads="1"/>
            </p:cNvSpPr>
            <p:nvPr/>
          </p:nvSpPr>
          <p:spPr bwMode="auto">
            <a:xfrm>
              <a:off x="5907088" y="59404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304"/>
            <p:cNvSpPr>
              <a:spLocks noChangeArrowheads="1"/>
            </p:cNvSpPr>
            <p:nvPr/>
          </p:nvSpPr>
          <p:spPr bwMode="auto">
            <a:xfrm>
              <a:off x="5964238" y="57118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305"/>
            <p:cNvSpPr>
              <a:spLocks noChangeArrowheads="1"/>
            </p:cNvSpPr>
            <p:nvPr/>
          </p:nvSpPr>
          <p:spPr bwMode="auto">
            <a:xfrm>
              <a:off x="6084888" y="54832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306"/>
            <p:cNvSpPr>
              <a:spLocks noChangeArrowheads="1"/>
            </p:cNvSpPr>
            <p:nvPr/>
          </p:nvSpPr>
          <p:spPr bwMode="auto">
            <a:xfrm>
              <a:off x="6172200" y="51022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307"/>
            <p:cNvSpPr>
              <a:spLocks noChangeArrowheads="1"/>
            </p:cNvSpPr>
            <p:nvPr/>
          </p:nvSpPr>
          <p:spPr bwMode="auto">
            <a:xfrm>
              <a:off x="6392863" y="52546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308"/>
            <p:cNvSpPr>
              <a:spLocks noChangeArrowheads="1"/>
            </p:cNvSpPr>
            <p:nvPr/>
          </p:nvSpPr>
          <p:spPr bwMode="auto">
            <a:xfrm>
              <a:off x="6497638" y="5507038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309"/>
            <p:cNvSpPr>
              <a:spLocks noChangeArrowheads="1"/>
            </p:cNvSpPr>
            <p:nvPr/>
          </p:nvSpPr>
          <p:spPr bwMode="auto">
            <a:xfrm>
              <a:off x="6726238" y="5611813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310"/>
            <p:cNvSpPr>
              <a:spLocks noChangeArrowheads="1"/>
            </p:cNvSpPr>
            <p:nvPr/>
          </p:nvSpPr>
          <p:spPr bwMode="auto">
            <a:xfrm>
              <a:off x="6954838" y="5732463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311"/>
            <p:cNvSpPr>
              <a:spLocks noChangeArrowheads="1"/>
            </p:cNvSpPr>
            <p:nvPr/>
          </p:nvSpPr>
          <p:spPr bwMode="auto">
            <a:xfrm>
              <a:off x="7010400" y="5940425"/>
              <a:ext cx="55563" cy="55563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50" name="Oval 303"/>
          <p:cNvSpPr>
            <a:spLocks noChangeArrowheads="1"/>
          </p:cNvSpPr>
          <p:nvPr/>
        </p:nvSpPr>
        <p:spPr bwMode="auto">
          <a:xfrm>
            <a:off x="1457324" y="5287228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1" name="Oval 303"/>
          <p:cNvSpPr>
            <a:spLocks noChangeArrowheads="1"/>
          </p:cNvSpPr>
          <p:nvPr/>
        </p:nvSpPr>
        <p:spPr bwMode="auto">
          <a:xfrm>
            <a:off x="1228724" y="5333999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2" name="Oval 303"/>
          <p:cNvSpPr>
            <a:spLocks noChangeArrowheads="1"/>
          </p:cNvSpPr>
          <p:nvPr/>
        </p:nvSpPr>
        <p:spPr bwMode="auto">
          <a:xfrm>
            <a:off x="944561" y="5486399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3" name="Oval 303"/>
          <p:cNvSpPr>
            <a:spLocks noChangeArrowheads="1"/>
          </p:cNvSpPr>
          <p:nvPr/>
        </p:nvSpPr>
        <p:spPr bwMode="auto">
          <a:xfrm>
            <a:off x="2773361" y="5354636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" name="Oval 303"/>
          <p:cNvSpPr>
            <a:spLocks noChangeArrowheads="1"/>
          </p:cNvSpPr>
          <p:nvPr/>
        </p:nvSpPr>
        <p:spPr bwMode="auto">
          <a:xfrm>
            <a:off x="3001961" y="5430836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" name="Oval 303"/>
          <p:cNvSpPr>
            <a:spLocks noChangeArrowheads="1"/>
          </p:cNvSpPr>
          <p:nvPr/>
        </p:nvSpPr>
        <p:spPr bwMode="auto">
          <a:xfrm>
            <a:off x="3230561" y="5410199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6" name="Oval 303"/>
          <p:cNvSpPr>
            <a:spLocks noChangeArrowheads="1"/>
          </p:cNvSpPr>
          <p:nvPr/>
        </p:nvSpPr>
        <p:spPr bwMode="auto">
          <a:xfrm>
            <a:off x="3514724" y="5507036"/>
            <a:ext cx="55563" cy="55563"/>
          </a:xfrm>
          <a:prstGeom prst="ellipse">
            <a:avLst/>
          </a:prstGeom>
          <a:solidFill>
            <a:schemeClr val="bg1">
              <a:lumMod val="50000"/>
            </a:schemeClr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67" name="Group 66"/>
          <p:cNvGrpSpPr/>
          <p:nvPr/>
        </p:nvGrpSpPr>
        <p:grpSpPr>
          <a:xfrm>
            <a:off x="711678" y="3537603"/>
            <a:ext cx="3479321" cy="2622929"/>
            <a:chOff x="711678" y="3537603"/>
            <a:chExt cx="3479321" cy="2622929"/>
          </a:xfrm>
        </p:grpSpPr>
        <p:grpSp>
          <p:nvGrpSpPr>
            <p:cNvPr id="36" name="Group 87"/>
            <p:cNvGrpSpPr>
              <a:grpSpLocks/>
            </p:cNvGrpSpPr>
            <p:nvPr/>
          </p:nvGrpSpPr>
          <p:grpSpPr bwMode="auto">
            <a:xfrm>
              <a:off x="1228724" y="4191000"/>
              <a:ext cx="2962275" cy="1582738"/>
              <a:chOff x="3648" y="2112"/>
              <a:chExt cx="1866" cy="997"/>
            </a:xfrm>
          </p:grpSpPr>
          <p:pic>
            <p:nvPicPr>
              <p:cNvPr id="38" name="Picture 51" descr="txp_fig"/>
              <p:cNvPicPr>
                <a:picLocks noChangeAspect="1" noChangeArrowheads="1"/>
              </p:cNvPicPr>
              <p:nvPr>
                <p:custDataLst>
                  <p:tags r:id="rId2"/>
                </p:custDataLst>
              </p:nvPr>
            </p:nvPicPr>
            <p:blipFill>
              <a:blip r:embed="rId7" cstate="print"/>
              <a:srcRect/>
              <a:stretch>
                <a:fillRect/>
              </a:stretch>
            </p:blipFill>
            <p:spPr bwMode="auto">
              <a:xfrm>
                <a:off x="3648" y="2112"/>
                <a:ext cx="288" cy="14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39" name="Picture 55" descr="txp_fig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5430" y="3039"/>
                <a:ext cx="84" cy="7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sp>
          <p:nvSpPr>
            <p:cNvPr id="58" name="Freeform 27"/>
            <p:cNvSpPr>
              <a:spLocks/>
            </p:cNvSpPr>
            <p:nvPr/>
          </p:nvSpPr>
          <p:spPr bwMode="auto">
            <a:xfrm>
              <a:off x="711678" y="3537603"/>
              <a:ext cx="3124200" cy="2219570"/>
            </a:xfrm>
            <a:custGeom>
              <a:avLst/>
              <a:gdLst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04"/>
                <a:gd name="connsiteY0" fmla="*/ 624 h 624"/>
                <a:gd name="connsiteX1" fmla="*/ 240 w 1104"/>
                <a:gd name="connsiteY1" fmla="*/ 288 h 624"/>
                <a:gd name="connsiteX2" fmla="*/ 384 w 1104"/>
                <a:gd name="connsiteY2" fmla="*/ 0 h 624"/>
                <a:gd name="connsiteX3" fmla="*/ 624 w 1104"/>
                <a:gd name="connsiteY3" fmla="*/ 288 h 624"/>
                <a:gd name="connsiteX4" fmla="*/ 864 w 1104"/>
                <a:gd name="connsiteY4" fmla="*/ 336 h 624"/>
                <a:gd name="connsiteX5" fmla="*/ 1104 w 1104"/>
                <a:gd name="connsiteY5" fmla="*/ 624 h 624"/>
                <a:gd name="connsiteX0" fmla="*/ 0 w 1119"/>
                <a:gd name="connsiteY0" fmla="*/ 624 h 636"/>
                <a:gd name="connsiteX1" fmla="*/ 240 w 1119"/>
                <a:gd name="connsiteY1" fmla="*/ 288 h 636"/>
                <a:gd name="connsiteX2" fmla="*/ 384 w 1119"/>
                <a:gd name="connsiteY2" fmla="*/ 0 h 636"/>
                <a:gd name="connsiteX3" fmla="*/ 624 w 1119"/>
                <a:gd name="connsiteY3" fmla="*/ 288 h 636"/>
                <a:gd name="connsiteX4" fmla="*/ 864 w 1119"/>
                <a:gd name="connsiteY4" fmla="*/ 336 h 636"/>
                <a:gd name="connsiteX5" fmla="*/ 1079 w 1119"/>
                <a:gd name="connsiteY5" fmla="*/ 588 h 636"/>
                <a:gd name="connsiteX6" fmla="*/ 1104 w 1119"/>
                <a:gd name="connsiteY6" fmla="*/ 624 h 636"/>
                <a:gd name="connsiteX0" fmla="*/ 0 w 1104"/>
                <a:gd name="connsiteY0" fmla="*/ 624 h 627"/>
                <a:gd name="connsiteX1" fmla="*/ 240 w 1104"/>
                <a:gd name="connsiteY1" fmla="*/ 288 h 627"/>
                <a:gd name="connsiteX2" fmla="*/ 384 w 1104"/>
                <a:gd name="connsiteY2" fmla="*/ 0 h 627"/>
                <a:gd name="connsiteX3" fmla="*/ 624 w 1104"/>
                <a:gd name="connsiteY3" fmla="*/ 288 h 627"/>
                <a:gd name="connsiteX4" fmla="*/ 864 w 1104"/>
                <a:gd name="connsiteY4" fmla="*/ 336 h 627"/>
                <a:gd name="connsiteX5" fmla="*/ 1079 w 1104"/>
                <a:gd name="connsiteY5" fmla="*/ 588 h 627"/>
                <a:gd name="connsiteX6" fmla="*/ 1104 w 1104"/>
                <a:gd name="connsiteY6" fmla="*/ 624 h 627"/>
                <a:gd name="connsiteX0" fmla="*/ 0 w 1333"/>
                <a:gd name="connsiteY0" fmla="*/ 624 h 624"/>
                <a:gd name="connsiteX1" fmla="*/ 240 w 1333"/>
                <a:gd name="connsiteY1" fmla="*/ 288 h 624"/>
                <a:gd name="connsiteX2" fmla="*/ 384 w 1333"/>
                <a:gd name="connsiteY2" fmla="*/ 0 h 624"/>
                <a:gd name="connsiteX3" fmla="*/ 624 w 1333"/>
                <a:gd name="connsiteY3" fmla="*/ 288 h 624"/>
                <a:gd name="connsiteX4" fmla="*/ 864 w 1333"/>
                <a:gd name="connsiteY4" fmla="*/ 336 h 624"/>
                <a:gd name="connsiteX5" fmla="*/ 1079 w 1333"/>
                <a:gd name="connsiteY5" fmla="*/ 588 h 624"/>
                <a:gd name="connsiteX6" fmla="*/ 1104 w 1333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0 w 1859"/>
                <a:gd name="connsiteY0" fmla="*/ 624 h 624"/>
                <a:gd name="connsiteX1" fmla="*/ 240 w 1859"/>
                <a:gd name="connsiteY1" fmla="*/ 288 h 624"/>
                <a:gd name="connsiteX2" fmla="*/ 384 w 1859"/>
                <a:gd name="connsiteY2" fmla="*/ 0 h 624"/>
                <a:gd name="connsiteX3" fmla="*/ 624 w 1859"/>
                <a:gd name="connsiteY3" fmla="*/ 288 h 624"/>
                <a:gd name="connsiteX4" fmla="*/ 864 w 1859"/>
                <a:gd name="connsiteY4" fmla="*/ 336 h 624"/>
                <a:gd name="connsiteX5" fmla="*/ 1079 w 1859"/>
                <a:gd name="connsiteY5" fmla="*/ 588 h 624"/>
                <a:gd name="connsiteX6" fmla="*/ 1859 w 1859"/>
                <a:gd name="connsiteY6" fmla="*/ 624 h 624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76"/>
                <a:gd name="connsiteX1" fmla="*/ 40 w 1886"/>
                <a:gd name="connsiteY1" fmla="*/ 620 h 676"/>
                <a:gd name="connsiteX2" fmla="*/ 267 w 1886"/>
                <a:gd name="connsiteY2" fmla="*/ 288 h 676"/>
                <a:gd name="connsiteX3" fmla="*/ 411 w 1886"/>
                <a:gd name="connsiteY3" fmla="*/ 0 h 676"/>
                <a:gd name="connsiteX4" fmla="*/ 651 w 1886"/>
                <a:gd name="connsiteY4" fmla="*/ 288 h 676"/>
                <a:gd name="connsiteX5" fmla="*/ 891 w 1886"/>
                <a:gd name="connsiteY5" fmla="*/ 336 h 676"/>
                <a:gd name="connsiteX6" fmla="*/ 1106 w 1886"/>
                <a:gd name="connsiteY6" fmla="*/ 588 h 676"/>
                <a:gd name="connsiteX7" fmla="*/ 1886 w 1886"/>
                <a:gd name="connsiteY7" fmla="*/ 624 h 676"/>
                <a:gd name="connsiteX0" fmla="*/ 27 w 1886"/>
                <a:gd name="connsiteY0" fmla="*/ 624 h 624"/>
                <a:gd name="connsiteX1" fmla="*/ 40 w 1886"/>
                <a:gd name="connsiteY1" fmla="*/ 542 h 624"/>
                <a:gd name="connsiteX2" fmla="*/ 267 w 1886"/>
                <a:gd name="connsiteY2" fmla="*/ 288 h 624"/>
                <a:gd name="connsiteX3" fmla="*/ 411 w 1886"/>
                <a:gd name="connsiteY3" fmla="*/ 0 h 624"/>
                <a:gd name="connsiteX4" fmla="*/ 651 w 1886"/>
                <a:gd name="connsiteY4" fmla="*/ 288 h 624"/>
                <a:gd name="connsiteX5" fmla="*/ 891 w 1886"/>
                <a:gd name="connsiteY5" fmla="*/ 336 h 624"/>
                <a:gd name="connsiteX6" fmla="*/ 1106 w 1886"/>
                <a:gd name="connsiteY6" fmla="*/ 588 h 624"/>
                <a:gd name="connsiteX7" fmla="*/ 1886 w 1886"/>
                <a:gd name="connsiteY7" fmla="*/ 624 h 624"/>
                <a:gd name="connsiteX0" fmla="*/ 0 w 2382"/>
                <a:gd name="connsiteY0" fmla="*/ 624 h 624"/>
                <a:gd name="connsiteX1" fmla="*/ 536 w 2382"/>
                <a:gd name="connsiteY1" fmla="*/ 542 h 624"/>
                <a:gd name="connsiteX2" fmla="*/ 763 w 2382"/>
                <a:gd name="connsiteY2" fmla="*/ 288 h 624"/>
                <a:gd name="connsiteX3" fmla="*/ 907 w 2382"/>
                <a:gd name="connsiteY3" fmla="*/ 0 h 624"/>
                <a:gd name="connsiteX4" fmla="*/ 1147 w 2382"/>
                <a:gd name="connsiteY4" fmla="*/ 288 h 624"/>
                <a:gd name="connsiteX5" fmla="*/ 1387 w 2382"/>
                <a:gd name="connsiteY5" fmla="*/ 336 h 624"/>
                <a:gd name="connsiteX6" fmla="*/ 1602 w 2382"/>
                <a:gd name="connsiteY6" fmla="*/ 588 h 624"/>
                <a:gd name="connsiteX7" fmla="*/ 2382 w 2382"/>
                <a:gd name="connsiteY7" fmla="*/ 624 h 624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763 w 2382"/>
                <a:gd name="connsiteY2" fmla="*/ 319 h 655"/>
                <a:gd name="connsiteX3" fmla="*/ 839 w 2382"/>
                <a:gd name="connsiteY3" fmla="*/ 134 h 655"/>
                <a:gd name="connsiteX4" fmla="*/ 907 w 2382"/>
                <a:gd name="connsiteY4" fmla="*/ 31 h 655"/>
                <a:gd name="connsiteX5" fmla="*/ 1147 w 2382"/>
                <a:gd name="connsiteY5" fmla="*/ 319 h 655"/>
                <a:gd name="connsiteX6" fmla="*/ 1387 w 2382"/>
                <a:gd name="connsiteY6" fmla="*/ 367 h 655"/>
                <a:gd name="connsiteX7" fmla="*/ 1602 w 2382"/>
                <a:gd name="connsiteY7" fmla="*/ 619 h 655"/>
                <a:gd name="connsiteX8" fmla="*/ 2382 w 2382"/>
                <a:gd name="connsiteY8" fmla="*/ 655 h 655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763 w 2382"/>
                <a:gd name="connsiteY2" fmla="*/ 319 h 655"/>
                <a:gd name="connsiteX3" fmla="*/ 806 w 2382"/>
                <a:gd name="connsiteY3" fmla="*/ 213 h 655"/>
                <a:gd name="connsiteX4" fmla="*/ 839 w 2382"/>
                <a:gd name="connsiteY4" fmla="*/ 134 h 655"/>
                <a:gd name="connsiteX5" fmla="*/ 907 w 2382"/>
                <a:gd name="connsiteY5" fmla="*/ 31 h 655"/>
                <a:gd name="connsiteX6" fmla="*/ 1147 w 2382"/>
                <a:gd name="connsiteY6" fmla="*/ 319 h 655"/>
                <a:gd name="connsiteX7" fmla="*/ 1387 w 2382"/>
                <a:gd name="connsiteY7" fmla="*/ 367 h 655"/>
                <a:gd name="connsiteX8" fmla="*/ 1602 w 2382"/>
                <a:gd name="connsiteY8" fmla="*/ 619 h 655"/>
                <a:gd name="connsiteX9" fmla="*/ 2382 w 2382"/>
                <a:gd name="connsiteY9" fmla="*/ 655 h 655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763 w 2382"/>
                <a:gd name="connsiteY2" fmla="*/ 319 h 655"/>
                <a:gd name="connsiteX3" fmla="*/ 806 w 2382"/>
                <a:gd name="connsiteY3" fmla="*/ 213 h 655"/>
                <a:gd name="connsiteX4" fmla="*/ 799 w 2382"/>
                <a:gd name="connsiteY4" fmla="*/ 599 h 655"/>
                <a:gd name="connsiteX5" fmla="*/ 839 w 2382"/>
                <a:gd name="connsiteY5" fmla="*/ 134 h 655"/>
                <a:gd name="connsiteX6" fmla="*/ 907 w 2382"/>
                <a:gd name="connsiteY6" fmla="*/ 31 h 655"/>
                <a:gd name="connsiteX7" fmla="*/ 1147 w 2382"/>
                <a:gd name="connsiteY7" fmla="*/ 319 h 655"/>
                <a:gd name="connsiteX8" fmla="*/ 1387 w 2382"/>
                <a:gd name="connsiteY8" fmla="*/ 367 h 655"/>
                <a:gd name="connsiteX9" fmla="*/ 1602 w 2382"/>
                <a:gd name="connsiteY9" fmla="*/ 619 h 655"/>
                <a:gd name="connsiteX10" fmla="*/ 2382 w 2382"/>
                <a:gd name="connsiteY10" fmla="*/ 655 h 655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763 w 2382"/>
                <a:gd name="connsiteY2" fmla="*/ 319 h 655"/>
                <a:gd name="connsiteX3" fmla="*/ 806 w 2382"/>
                <a:gd name="connsiteY3" fmla="*/ 213 h 655"/>
                <a:gd name="connsiteX4" fmla="*/ 799 w 2382"/>
                <a:gd name="connsiteY4" fmla="*/ 599 h 655"/>
                <a:gd name="connsiteX5" fmla="*/ 839 w 2382"/>
                <a:gd name="connsiteY5" fmla="*/ 134 h 655"/>
                <a:gd name="connsiteX6" fmla="*/ 907 w 2382"/>
                <a:gd name="connsiteY6" fmla="*/ 31 h 655"/>
                <a:gd name="connsiteX7" fmla="*/ 1147 w 2382"/>
                <a:gd name="connsiteY7" fmla="*/ 319 h 655"/>
                <a:gd name="connsiteX8" fmla="*/ 1387 w 2382"/>
                <a:gd name="connsiteY8" fmla="*/ 367 h 655"/>
                <a:gd name="connsiteX9" fmla="*/ 1602 w 2382"/>
                <a:gd name="connsiteY9" fmla="*/ 619 h 655"/>
                <a:gd name="connsiteX10" fmla="*/ 2382 w 2382"/>
                <a:gd name="connsiteY10" fmla="*/ 655 h 655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687 w 2382"/>
                <a:gd name="connsiteY2" fmla="*/ 434 h 655"/>
                <a:gd name="connsiteX3" fmla="*/ 763 w 2382"/>
                <a:gd name="connsiteY3" fmla="*/ 319 h 655"/>
                <a:gd name="connsiteX4" fmla="*/ 806 w 2382"/>
                <a:gd name="connsiteY4" fmla="*/ 213 h 655"/>
                <a:gd name="connsiteX5" fmla="*/ 799 w 2382"/>
                <a:gd name="connsiteY5" fmla="*/ 599 h 655"/>
                <a:gd name="connsiteX6" fmla="*/ 839 w 2382"/>
                <a:gd name="connsiteY6" fmla="*/ 134 h 655"/>
                <a:gd name="connsiteX7" fmla="*/ 907 w 2382"/>
                <a:gd name="connsiteY7" fmla="*/ 31 h 655"/>
                <a:gd name="connsiteX8" fmla="*/ 1147 w 2382"/>
                <a:gd name="connsiteY8" fmla="*/ 319 h 655"/>
                <a:gd name="connsiteX9" fmla="*/ 1387 w 2382"/>
                <a:gd name="connsiteY9" fmla="*/ 367 h 655"/>
                <a:gd name="connsiteX10" fmla="*/ 1602 w 2382"/>
                <a:gd name="connsiteY10" fmla="*/ 619 h 655"/>
                <a:gd name="connsiteX11" fmla="*/ 2382 w 2382"/>
                <a:gd name="connsiteY11" fmla="*/ 655 h 655"/>
                <a:gd name="connsiteX0" fmla="*/ 0 w 2382"/>
                <a:gd name="connsiteY0" fmla="*/ 655 h 655"/>
                <a:gd name="connsiteX1" fmla="*/ 536 w 2382"/>
                <a:gd name="connsiteY1" fmla="*/ 573 h 655"/>
                <a:gd name="connsiteX2" fmla="*/ 687 w 2382"/>
                <a:gd name="connsiteY2" fmla="*/ 356 h 655"/>
                <a:gd name="connsiteX3" fmla="*/ 763 w 2382"/>
                <a:gd name="connsiteY3" fmla="*/ 319 h 655"/>
                <a:gd name="connsiteX4" fmla="*/ 806 w 2382"/>
                <a:gd name="connsiteY4" fmla="*/ 213 h 655"/>
                <a:gd name="connsiteX5" fmla="*/ 799 w 2382"/>
                <a:gd name="connsiteY5" fmla="*/ 599 h 655"/>
                <a:gd name="connsiteX6" fmla="*/ 839 w 2382"/>
                <a:gd name="connsiteY6" fmla="*/ 134 h 655"/>
                <a:gd name="connsiteX7" fmla="*/ 907 w 2382"/>
                <a:gd name="connsiteY7" fmla="*/ 31 h 655"/>
                <a:gd name="connsiteX8" fmla="*/ 1147 w 2382"/>
                <a:gd name="connsiteY8" fmla="*/ 319 h 655"/>
                <a:gd name="connsiteX9" fmla="*/ 1387 w 2382"/>
                <a:gd name="connsiteY9" fmla="*/ 367 h 655"/>
                <a:gd name="connsiteX10" fmla="*/ 1602 w 2382"/>
                <a:gd name="connsiteY10" fmla="*/ 619 h 655"/>
                <a:gd name="connsiteX11" fmla="*/ 2382 w 2382"/>
                <a:gd name="connsiteY11" fmla="*/ 655 h 655"/>
                <a:gd name="connsiteX0" fmla="*/ 0 w 2382"/>
                <a:gd name="connsiteY0" fmla="*/ 630 h 630"/>
                <a:gd name="connsiteX1" fmla="*/ 536 w 2382"/>
                <a:gd name="connsiteY1" fmla="*/ 548 h 630"/>
                <a:gd name="connsiteX2" fmla="*/ 687 w 2382"/>
                <a:gd name="connsiteY2" fmla="*/ 331 h 630"/>
                <a:gd name="connsiteX3" fmla="*/ 763 w 2382"/>
                <a:gd name="connsiteY3" fmla="*/ 294 h 630"/>
                <a:gd name="connsiteX4" fmla="*/ 806 w 2382"/>
                <a:gd name="connsiteY4" fmla="*/ 188 h 630"/>
                <a:gd name="connsiteX5" fmla="*/ 799 w 2382"/>
                <a:gd name="connsiteY5" fmla="*/ 574 h 630"/>
                <a:gd name="connsiteX6" fmla="*/ 839 w 2382"/>
                <a:gd name="connsiteY6" fmla="*/ 109 h 630"/>
                <a:gd name="connsiteX7" fmla="*/ 907 w 2382"/>
                <a:gd name="connsiteY7" fmla="*/ 6 h 630"/>
                <a:gd name="connsiteX8" fmla="*/ 964 w 2382"/>
                <a:gd name="connsiteY8" fmla="*/ 74 h 630"/>
                <a:gd name="connsiteX9" fmla="*/ 1147 w 2382"/>
                <a:gd name="connsiteY9" fmla="*/ 294 h 630"/>
                <a:gd name="connsiteX10" fmla="*/ 1387 w 2382"/>
                <a:gd name="connsiteY10" fmla="*/ 342 h 630"/>
                <a:gd name="connsiteX11" fmla="*/ 1602 w 2382"/>
                <a:gd name="connsiteY11" fmla="*/ 594 h 630"/>
                <a:gd name="connsiteX12" fmla="*/ 2382 w 2382"/>
                <a:gd name="connsiteY12" fmla="*/ 630 h 630"/>
                <a:gd name="connsiteX0" fmla="*/ 0 w 2382"/>
                <a:gd name="connsiteY0" fmla="*/ 638 h 638"/>
                <a:gd name="connsiteX1" fmla="*/ 536 w 2382"/>
                <a:gd name="connsiteY1" fmla="*/ 556 h 638"/>
                <a:gd name="connsiteX2" fmla="*/ 687 w 2382"/>
                <a:gd name="connsiteY2" fmla="*/ 339 h 638"/>
                <a:gd name="connsiteX3" fmla="*/ 763 w 2382"/>
                <a:gd name="connsiteY3" fmla="*/ 302 h 638"/>
                <a:gd name="connsiteX4" fmla="*/ 806 w 2382"/>
                <a:gd name="connsiteY4" fmla="*/ 196 h 638"/>
                <a:gd name="connsiteX5" fmla="*/ 799 w 2382"/>
                <a:gd name="connsiteY5" fmla="*/ 582 h 638"/>
                <a:gd name="connsiteX6" fmla="*/ 839 w 2382"/>
                <a:gd name="connsiteY6" fmla="*/ 117 h 638"/>
                <a:gd name="connsiteX7" fmla="*/ 907 w 2382"/>
                <a:gd name="connsiteY7" fmla="*/ 14 h 638"/>
                <a:gd name="connsiteX8" fmla="*/ 964 w 2382"/>
                <a:gd name="connsiteY8" fmla="*/ 199 h 638"/>
                <a:gd name="connsiteX9" fmla="*/ 1147 w 2382"/>
                <a:gd name="connsiteY9" fmla="*/ 302 h 638"/>
                <a:gd name="connsiteX10" fmla="*/ 1387 w 2382"/>
                <a:gd name="connsiteY10" fmla="*/ 350 h 638"/>
                <a:gd name="connsiteX11" fmla="*/ 1602 w 2382"/>
                <a:gd name="connsiteY11" fmla="*/ 602 h 638"/>
                <a:gd name="connsiteX12" fmla="*/ 2382 w 2382"/>
                <a:gd name="connsiteY12" fmla="*/ 638 h 638"/>
                <a:gd name="connsiteX0" fmla="*/ 0 w 2382"/>
                <a:gd name="connsiteY0" fmla="*/ 638 h 638"/>
                <a:gd name="connsiteX1" fmla="*/ 536 w 2382"/>
                <a:gd name="connsiteY1" fmla="*/ 556 h 638"/>
                <a:gd name="connsiteX2" fmla="*/ 687 w 2382"/>
                <a:gd name="connsiteY2" fmla="*/ 339 h 638"/>
                <a:gd name="connsiteX3" fmla="*/ 763 w 2382"/>
                <a:gd name="connsiteY3" fmla="*/ 302 h 638"/>
                <a:gd name="connsiteX4" fmla="*/ 806 w 2382"/>
                <a:gd name="connsiteY4" fmla="*/ 196 h 638"/>
                <a:gd name="connsiteX5" fmla="*/ 799 w 2382"/>
                <a:gd name="connsiteY5" fmla="*/ 582 h 638"/>
                <a:gd name="connsiteX6" fmla="*/ 839 w 2382"/>
                <a:gd name="connsiteY6" fmla="*/ 117 h 638"/>
                <a:gd name="connsiteX7" fmla="*/ 907 w 2382"/>
                <a:gd name="connsiteY7" fmla="*/ 14 h 638"/>
                <a:gd name="connsiteX8" fmla="*/ 964 w 2382"/>
                <a:gd name="connsiteY8" fmla="*/ 199 h 638"/>
                <a:gd name="connsiteX9" fmla="*/ 1049 w 2382"/>
                <a:gd name="connsiteY9" fmla="*/ 249 h 638"/>
                <a:gd name="connsiteX10" fmla="*/ 1147 w 2382"/>
                <a:gd name="connsiteY10" fmla="*/ 302 h 638"/>
                <a:gd name="connsiteX11" fmla="*/ 1387 w 2382"/>
                <a:gd name="connsiteY11" fmla="*/ 350 h 638"/>
                <a:gd name="connsiteX12" fmla="*/ 1602 w 2382"/>
                <a:gd name="connsiteY12" fmla="*/ 602 h 638"/>
                <a:gd name="connsiteX13" fmla="*/ 2382 w 2382"/>
                <a:gd name="connsiteY13" fmla="*/ 638 h 638"/>
                <a:gd name="connsiteX0" fmla="*/ 0 w 2382"/>
                <a:gd name="connsiteY0" fmla="*/ 705 h 705"/>
                <a:gd name="connsiteX1" fmla="*/ 536 w 2382"/>
                <a:gd name="connsiteY1" fmla="*/ 623 h 705"/>
                <a:gd name="connsiteX2" fmla="*/ 687 w 2382"/>
                <a:gd name="connsiteY2" fmla="*/ 406 h 705"/>
                <a:gd name="connsiteX3" fmla="*/ 763 w 2382"/>
                <a:gd name="connsiteY3" fmla="*/ 369 h 705"/>
                <a:gd name="connsiteX4" fmla="*/ 806 w 2382"/>
                <a:gd name="connsiteY4" fmla="*/ 263 h 705"/>
                <a:gd name="connsiteX5" fmla="*/ 799 w 2382"/>
                <a:gd name="connsiteY5" fmla="*/ 649 h 705"/>
                <a:gd name="connsiteX6" fmla="*/ 839 w 2382"/>
                <a:gd name="connsiteY6" fmla="*/ 184 h 705"/>
                <a:gd name="connsiteX7" fmla="*/ 907 w 2382"/>
                <a:gd name="connsiteY7" fmla="*/ 81 h 705"/>
                <a:gd name="connsiteX8" fmla="*/ 964 w 2382"/>
                <a:gd name="connsiteY8" fmla="*/ 266 h 705"/>
                <a:gd name="connsiteX9" fmla="*/ 1049 w 2382"/>
                <a:gd name="connsiteY9" fmla="*/ 316 h 705"/>
                <a:gd name="connsiteX10" fmla="*/ 1147 w 2382"/>
                <a:gd name="connsiteY10" fmla="*/ 369 h 705"/>
                <a:gd name="connsiteX11" fmla="*/ 1387 w 2382"/>
                <a:gd name="connsiteY11" fmla="*/ 417 h 705"/>
                <a:gd name="connsiteX12" fmla="*/ 1602 w 2382"/>
                <a:gd name="connsiteY12" fmla="*/ 669 h 705"/>
                <a:gd name="connsiteX13" fmla="*/ 2382 w 2382"/>
                <a:gd name="connsiteY13" fmla="*/ 705 h 705"/>
                <a:gd name="connsiteX0" fmla="*/ 0 w 2382"/>
                <a:gd name="connsiteY0" fmla="*/ 705 h 705"/>
                <a:gd name="connsiteX1" fmla="*/ 536 w 2382"/>
                <a:gd name="connsiteY1" fmla="*/ 623 h 705"/>
                <a:gd name="connsiteX2" fmla="*/ 687 w 2382"/>
                <a:gd name="connsiteY2" fmla="*/ 406 h 705"/>
                <a:gd name="connsiteX3" fmla="*/ 763 w 2382"/>
                <a:gd name="connsiteY3" fmla="*/ 369 h 705"/>
                <a:gd name="connsiteX4" fmla="*/ 806 w 2382"/>
                <a:gd name="connsiteY4" fmla="*/ 263 h 705"/>
                <a:gd name="connsiteX5" fmla="*/ 799 w 2382"/>
                <a:gd name="connsiteY5" fmla="*/ 649 h 705"/>
                <a:gd name="connsiteX6" fmla="*/ 839 w 2382"/>
                <a:gd name="connsiteY6" fmla="*/ 184 h 705"/>
                <a:gd name="connsiteX7" fmla="*/ 907 w 2382"/>
                <a:gd name="connsiteY7" fmla="*/ 81 h 705"/>
                <a:gd name="connsiteX8" fmla="*/ 931 w 2382"/>
                <a:gd name="connsiteY8" fmla="*/ 188 h 705"/>
                <a:gd name="connsiteX9" fmla="*/ 964 w 2382"/>
                <a:gd name="connsiteY9" fmla="*/ 266 h 705"/>
                <a:gd name="connsiteX10" fmla="*/ 1049 w 2382"/>
                <a:gd name="connsiteY10" fmla="*/ 316 h 705"/>
                <a:gd name="connsiteX11" fmla="*/ 1147 w 2382"/>
                <a:gd name="connsiteY11" fmla="*/ 369 h 705"/>
                <a:gd name="connsiteX12" fmla="*/ 1387 w 2382"/>
                <a:gd name="connsiteY12" fmla="*/ 417 h 705"/>
                <a:gd name="connsiteX13" fmla="*/ 1602 w 2382"/>
                <a:gd name="connsiteY13" fmla="*/ 669 h 705"/>
                <a:gd name="connsiteX14" fmla="*/ 2382 w 2382"/>
                <a:gd name="connsiteY14" fmla="*/ 705 h 705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387 w 2382"/>
                <a:gd name="connsiteY12" fmla="*/ 724 h 1012"/>
                <a:gd name="connsiteX13" fmla="*/ 1602 w 2382"/>
                <a:gd name="connsiteY13" fmla="*/ 976 h 1012"/>
                <a:gd name="connsiteX14" fmla="*/ 2382 w 2382"/>
                <a:gd name="connsiteY14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387 w 2382"/>
                <a:gd name="connsiteY13" fmla="*/ 724 h 1012"/>
                <a:gd name="connsiteX14" fmla="*/ 1602 w 2382"/>
                <a:gd name="connsiteY14" fmla="*/ 976 h 1012"/>
                <a:gd name="connsiteX15" fmla="*/ 2382 w 2382"/>
                <a:gd name="connsiteY15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387 w 2382"/>
                <a:gd name="connsiteY13" fmla="*/ 724 h 1012"/>
                <a:gd name="connsiteX14" fmla="*/ 1602 w 2382"/>
                <a:gd name="connsiteY14" fmla="*/ 976 h 1012"/>
                <a:gd name="connsiteX15" fmla="*/ 2382 w 2382"/>
                <a:gd name="connsiteY15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602 w 2382"/>
                <a:gd name="connsiteY15" fmla="*/ 976 h 1012"/>
                <a:gd name="connsiteX16" fmla="*/ 2382 w 2382"/>
                <a:gd name="connsiteY16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602 w 2382"/>
                <a:gd name="connsiteY15" fmla="*/ 976 h 1012"/>
                <a:gd name="connsiteX16" fmla="*/ 2382 w 2382"/>
                <a:gd name="connsiteY16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384 w 2382"/>
                <a:gd name="connsiteY15" fmla="*/ 716 h 1012"/>
                <a:gd name="connsiteX16" fmla="*/ 1602 w 2382"/>
                <a:gd name="connsiteY16" fmla="*/ 976 h 1012"/>
                <a:gd name="connsiteX17" fmla="*/ 2382 w 2382"/>
                <a:gd name="connsiteY17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384 w 2382"/>
                <a:gd name="connsiteY15" fmla="*/ 716 h 1012"/>
                <a:gd name="connsiteX16" fmla="*/ 1602 w 2382"/>
                <a:gd name="connsiteY16" fmla="*/ 976 h 1012"/>
                <a:gd name="connsiteX17" fmla="*/ 2382 w 2382"/>
                <a:gd name="connsiteY17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384 w 2382"/>
                <a:gd name="connsiteY15" fmla="*/ 716 h 1012"/>
                <a:gd name="connsiteX16" fmla="*/ 1398 w 2382"/>
                <a:gd name="connsiteY16" fmla="*/ 813 h 1012"/>
                <a:gd name="connsiteX17" fmla="*/ 1602 w 2382"/>
                <a:gd name="connsiteY17" fmla="*/ 976 h 1012"/>
                <a:gd name="connsiteX18" fmla="*/ 2382 w 2382"/>
                <a:gd name="connsiteY18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49 w 2382"/>
                <a:gd name="connsiteY10" fmla="*/ 623 h 1012"/>
                <a:gd name="connsiteX11" fmla="*/ 1147 w 2382"/>
                <a:gd name="connsiteY11" fmla="*/ 676 h 1012"/>
                <a:gd name="connsiteX12" fmla="*/ 1167 w 2382"/>
                <a:gd name="connsiteY12" fmla="*/ 681 h 1012"/>
                <a:gd name="connsiteX13" fmla="*/ 1266 w 2382"/>
                <a:gd name="connsiteY13" fmla="*/ 760 h 1012"/>
                <a:gd name="connsiteX14" fmla="*/ 1387 w 2382"/>
                <a:gd name="connsiteY14" fmla="*/ 724 h 1012"/>
                <a:gd name="connsiteX15" fmla="*/ 1384 w 2382"/>
                <a:gd name="connsiteY15" fmla="*/ 716 h 1012"/>
                <a:gd name="connsiteX16" fmla="*/ 1398 w 2382"/>
                <a:gd name="connsiteY16" fmla="*/ 540 h 1012"/>
                <a:gd name="connsiteX17" fmla="*/ 1602 w 2382"/>
                <a:gd name="connsiteY17" fmla="*/ 976 h 1012"/>
                <a:gd name="connsiteX18" fmla="*/ 2382 w 2382"/>
                <a:gd name="connsiteY18" fmla="*/ 1012 h 1012"/>
                <a:gd name="connsiteX0" fmla="*/ 0 w 2382"/>
                <a:gd name="connsiteY0" fmla="*/ 1012 h 1012"/>
                <a:gd name="connsiteX1" fmla="*/ 536 w 2382"/>
                <a:gd name="connsiteY1" fmla="*/ 930 h 1012"/>
                <a:gd name="connsiteX2" fmla="*/ 687 w 2382"/>
                <a:gd name="connsiteY2" fmla="*/ 713 h 1012"/>
                <a:gd name="connsiteX3" fmla="*/ 763 w 2382"/>
                <a:gd name="connsiteY3" fmla="*/ 676 h 1012"/>
                <a:gd name="connsiteX4" fmla="*/ 806 w 2382"/>
                <a:gd name="connsiteY4" fmla="*/ 570 h 1012"/>
                <a:gd name="connsiteX5" fmla="*/ 799 w 2382"/>
                <a:gd name="connsiteY5" fmla="*/ 956 h 1012"/>
                <a:gd name="connsiteX6" fmla="*/ 839 w 2382"/>
                <a:gd name="connsiteY6" fmla="*/ 491 h 1012"/>
                <a:gd name="connsiteX7" fmla="*/ 907 w 2382"/>
                <a:gd name="connsiteY7" fmla="*/ 388 h 1012"/>
                <a:gd name="connsiteX8" fmla="*/ 931 w 2382"/>
                <a:gd name="connsiteY8" fmla="*/ 495 h 1012"/>
                <a:gd name="connsiteX9" fmla="*/ 964 w 2382"/>
                <a:gd name="connsiteY9" fmla="*/ 573 h 1012"/>
                <a:gd name="connsiteX10" fmla="*/ 1010 w 2382"/>
                <a:gd name="connsiteY10" fmla="*/ 469 h 1012"/>
                <a:gd name="connsiteX11" fmla="*/ 1049 w 2382"/>
                <a:gd name="connsiteY11" fmla="*/ 623 h 1012"/>
                <a:gd name="connsiteX12" fmla="*/ 1147 w 2382"/>
                <a:gd name="connsiteY12" fmla="*/ 676 h 1012"/>
                <a:gd name="connsiteX13" fmla="*/ 1167 w 2382"/>
                <a:gd name="connsiteY13" fmla="*/ 681 h 1012"/>
                <a:gd name="connsiteX14" fmla="*/ 1266 w 2382"/>
                <a:gd name="connsiteY14" fmla="*/ 760 h 1012"/>
                <a:gd name="connsiteX15" fmla="*/ 1387 w 2382"/>
                <a:gd name="connsiteY15" fmla="*/ 724 h 1012"/>
                <a:gd name="connsiteX16" fmla="*/ 1384 w 2382"/>
                <a:gd name="connsiteY16" fmla="*/ 716 h 1012"/>
                <a:gd name="connsiteX17" fmla="*/ 1398 w 2382"/>
                <a:gd name="connsiteY17" fmla="*/ 540 h 1012"/>
                <a:gd name="connsiteX18" fmla="*/ 1602 w 2382"/>
                <a:gd name="connsiteY18" fmla="*/ 976 h 1012"/>
                <a:gd name="connsiteX19" fmla="*/ 2382 w 2382"/>
                <a:gd name="connsiteY19" fmla="*/ 1012 h 1012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47 w 2382"/>
                <a:gd name="connsiteY12" fmla="*/ 676 h 1155"/>
                <a:gd name="connsiteX13" fmla="*/ 1167 w 2382"/>
                <a:gd name="connsiteY13" fmla="*/ 681 h 1155"/>
                <a:gd name="connsiteX14" fmla="*/ 1266 w 2382"/>
                <a:gd name="connsiteY14" fmla="*/ 760 h 1155"/>
                <a:gd name="connsiteX15" fmla="*/ 1387 w 2382"/>
                <a:gd name="connsiteY15" fmla="*/ 724 h 1155"/>
                <a:gd name="connsiteX16" fmla="*/ 1384 w 2382"/>
                <a:gd name="connsiteY16" fmla="*/ 716 h 1155"/>
                <a:gd name="connsiteX17" fmla="*/ 1398 w 2382"/>
                <a:gd name="connsiteY17" fmla="*/ 540 h 1155"/>
                <a:gd name="connsiteX18" fmla="*/ 1602 w 2382"/>
                <a:gd name="connsiteY18" fmla="*/ 976 h 1155"/>
                <a:gd name="connsiteX19" fmla="*/ 2382 w 2382"/>
                <a:gd name="connsiteY19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47 w 2382"/>
                <a:gd name="connsiteY12" fmla="*/ 676 h 1155"/>
                <a:gd name="connsiteX13" fmla="*/ 1167 w 2382"/>
                <a:gd name="connsiteY13" fmla="*/ 837 h 1155"/>
                <a:gd name="connsiteX14" fmla="*/ 1266 w 2382"/>
                <a:gd name="connsiteY14" fmla="*/ 760 h 1155"/>
                <a:gd name="connsiteX15" fmla="*/ 1387 w 2382"/>
                <a:gd name="connsiteY15" fmla="*/ 724 h 1155"/>
                <a:gd name="connsiteX16" fmla="*/ 1384 w 2382"/>
                <a:gd name="connsiteY16" fmla="*/ 716 h 1155"/>
                <a:gd name="connsiteX17" fmla="*/ 1398 w 2382"/>
                <a:gd name="connsiteY17" fmla="*/ 540 h 1155"/>
                <a:gd name="connsiteX18" fmla="*/ 1602 w 2382"/>
                <a:gd name="connsiteY18" fmla="*/ 976 h 1155"/>
                <a:gd name="connsiteX19" fmla="*/ 2382 w 2382"/>
                <a:gd name="connsiteY19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47 w 2382"/>
                <a:gd name="connsiteY12" fmla="*/ 676 h 1155"/>
                <a:gd name="connsiteX13" fmla="*/ 1167 w 2382"/>
                <a:gd name="connsiteY13" fmla="*/ 837 h 1155"/>
                <a:gd name="connsiteX14" fmla="*/ 1227 w 2382"/>
                <a:gd name="connsiteY14" fmla="*/ 787 h 1155"/>
                <a:gd name="connsiteX15" fmla="*/ 1266 w 2382"/>
                <a:gd name="connsiteY15" fmla="*/ 760 h 1155"/>
                <a:gd name="connsiteX16" fmla="*/ 1387 w 2382"/>
                <a:gd name="connsiteY16" fmla="*/ 724 h 1155"/>
                <a:gd name="connsiteX17" fmla="*/ 1384 w 2382"/>
                <a:gd name="connsiteY17" fmla="*/ 716 h 1155"/>
                <a:gd name="connsiteX18" fmla="*/ 1398 w 2382"/>
                <a:gd name="connsiteY18" fmla="*/ 540 h 1155"/>
                <a:gd name="connsiteX19" fmla="*/ 1602 w 2382"/>
                <a:gd name="connsiteY19" fmla="*/ 976 h 1155"/>
                <a:gd name="connsiteX20" fmla="*/ 2382 w 2382"/>
                <a:gd name="connsiteY20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47 w 2382"/>
                <a:gd name="connsiteY12" fmla="*/ 676 h 1155"/>
                <a:gd name="connsiteX13" fmla="*/ 1167 w 2382"/>
                <a:gd name="connsiteY13" fmla="*/ 837 h 1155"/>
                <a:gd name="connsiteX14" fmla="*/ 1227 w 2382"/>
                <a:gd name="connsiteY14" fmla="*/ 787 h 1155"/>
                <a:gd name="connsiteX15" fmla="*/ 1266 w 2382"/>
                <a:gd name="connsiteY15" fmla="*/ 760 h 1155"/>
                <a:gd name="connsiteX16" fmla="*/ 1387 w 2382"/>
                <a:gd name="connsiteY16" fmla="*/ 724 h 1155"/>
                <a:gd name="connsiteX17" fmla="*/ 1384 w 2382"/>
                <a:gd name="connsiteY17" fmla="*/ 716 h 1155"/>
                <a:gd name="connsiteX18" fmla="*/ 1398 w 2382"/>
                <a:gd name="connsiteY18" fmla="*/ 540 h 1155"/>
                <a:gd name="connsiteX19" fmla="*/ 1602 w 2382"/>
                <a:gd name="connsiteY19" fmla="*/ 976 h 1155"/>
                <a:gd name="connsiteX20" fmla="*/ 2382 w 2382"/>
                <a:gd name="connsiteY20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02 w 2382"/>
                <a:gd name="connsiteY12" fmla="*/ 646 h 1155"/>
                <a:gd name="connsiteX13" fmla="*/ 1147 w 2382"/>
                <a:gd name="connsiteY13" fmla="*/ 676 h 1155"/>
                <a:gd name="connsiteX14" fmla="*/ 1167 w 2382"/>
                <a:gd name="connsiteY14" fmla="*/ 837 h 1155"/>
                <a:gd name="connsiteX15" fmla="*/ 1227 w 2382"/>
                <a:gd name="connsiteY15" fmla="*/ 787 h 1155"/>
                <a:gd name="connsiteX16" fmla="*/ 1266 w 2382"/>
                <a:gd name="connsiteY16" fmla="*/ 760 h 1155"/>
                <a:gd name="connsiteX17" fmla="*/ 1387 w 2382"/>
                <a:gd name="connsiteY17" fmla="*/ 724 h 1155"/>
                <a:gd name="connsiteX18" fmla="*/ 1384 w 2382"/>
                <a:gd name="connsiteY18" fmla="*/ 716 h 1155"/>
                <a:gd name="connsiteX19" fmla="*/ 1398 w 2382"/>
                <a:gd name="connsiteY19" fmla="*/ 540 h 1155"/>
                <a:gd name="connsiteX20" fmla="*/ 1602 w 2382"/>
                <a:gd name="connsiteY20" fmla="*/ 976 h 1155"/>
                <a:gd name="connsiteX21" fmla="*/ 2382 w 2382"/>
                <a:gd name="connsiteY21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87 w 2382"/>
                <a:gd name="connsiteY2" fmla="*/ 713 h 1155"/>
                <a:gd name="connsiteX3" fmla="*/ 763 w 2382"/>
                <a:gd name="connsiteY3" fmla="*/ 676 h 1155"/>
                <a:gd name="connsiteX4" fmla="*/ 806 w 2382"/>
                <a:gd name="connsiteY4" fmla="*/ 570 h 1155"/>
                <a:gd name="connsiteX5" fmla="*/ 799 w 2382"/>
                <a:gd name="connsiteY5" fmla="*/ 956 h 1155"/>
                <a:gd name="connsiteX6" fmla="*/ 839 w 2382"/>
                <a:gd name="connsiteY6" fmla="*/ 491 h 1155"/>
                <a:gd name="connsiteX7" fmla="*/ 907 w 2382"/>
                <a:gd name="connsiteY7" fmla="*/ 388 h 1155"/>
                <a:gd name="connsiteX8" fmla="*/ 931 w 2382"/>
                <a:gd name="connsiteY8" fmla="*/ 495 h 1155"/>
                <a:gd name="connsiteX9" fmla="*/ 964 w 2382"/>
                <a:gd name="connsiteY9" fmla="*/ 573 h 1155"/>
                <a:gd name="connsiteX10" fmla="*/ 1010 w 2382"/>
                <a:gd name="connsiteY10" fmla="*/ 469 h 1155"/>
                <a:gd name="connsiteX11" fmla="*/ 1049 w 2382"/>
                <a:gd name="connsiteY11" fmla="*/ 623 h 1155"/>
                <a:gd name="connsiteX12" fmla="*/ 1102 w 2382"/>
                <a:gd name="connsiteY12" fmla="*/ 646 h 1155"/>
                <a:gd name="connsiteX13" fmla="*/ 1147 w 2382"/>
                <a:gd name="connsiteY13" fmla="*/ 676 h 1155"/>
                <a:gd name="connsiteX14" fmla="*/ 1167 w 2382"/>
                <a:gd name="connsiteY14" fmla="*/ 837 h 1155"/>
                <a:gd name="connsiteX15" fmla="*/ 1227 w 2382"/>
                <a:gd name="connsiteY15" fmla="*/ 787 h 1155"/>
                <a:gd name="connsiteX16" fmla="*/ 1266 w 2382"/>
                <a:gd name="connsiteY16" fmla="*/ 760 h 1155"/>
                <a:gd name="connsiteX17" fmla="*/ 1387 w 2382"/>
                <a:gd name="connsiteY17" fmla="*/ 724 h 1155"/>
                <a:gd name="connsiteX18" fmla="*/ 1384 w 2382"/>
                <a:gd name="connsiteY18" fmla="*/ 716 h 1155"/>
                <a:gd name="connsiteX19" fmla="*/ 1398 w 2382"/>
                <a:gd name="connsiteY19" fmla="*/ 540 h 1155"/>
                <a:gd name="connsiteX20" fmla="*/ 1602 w 2382"/>
                <a:gd name="connsiteY20" fmla="*/ 976 h 1155"/>
                <a:gd name="connsiteX21" fmla="*/ 2382 w 2382"/>
                <a:gd name="connsiteY21" fmla="*/ 1012 h 1155"/>
                <a:gd name="connsiteX0" fmla="*/ 0 w 2382"/>
                <a:gd name="connsiteY0" fmla="*/ 1012 h 1155"/>
                <a:gd name="connsiteX1" fmla="*/ 536 w 2382"/>
                <a:gd name="connsiteY1" fmla="*/ 930 h 1155"/>
                <a:gd name="connsiteX2" fmla="*/ 648 w 2382"/>
                <a:gd name="connsiteY2" fmla="*/ 818 h 1155"/>
                <a:gd name="connsiteX3" fmla="*/ 687 w 2382"/>
                <a:gd name="connsiteY3" fmla="*/ 713 h 1155"/>
                <a:gd name="connsiteX4" fmla="*/ 763 w 2382"/>
                <a:gd name="connsiteY4" fmla="*/ 676 h 1155"/>
                <a:gd name="connsiteX5" fmla="*/ 806 w 2382"/>
                <a:gd name="connsiteY5" fmla="*/ 570 h 1155"/>
                <a:gd name="connsiteX6" fmla="*/ 799 w 2382"/>
                <a:gd name="connsiteY6" fmla="*/ 956 h 1155"/>
                <a:gd name="connsiteX7" fmla="*/ 839 w 2382"/>
                <a:gd name="connsiteY7" fmla="*/ 491 h 1155"/>
                <a:gd name="connsiteX8" fmla="*/ 907 w 2382"/>
                <a:gd name="connsiteY8" fmla="*/ 388 h 1155"/>
                <a:gd name="connsiteX9" fmla="*/ 931 w 2382"/>
                <a:gd name="connsiteY9" fmla="*/ 495 h 1155"/>
                <a:gd name="connsiteX10" fmla="*/ 964 w 2382"/>
                <a:gd name="connsiteY10" fmla="*/ 573 h 1155"/>
                <a:gd name="connsiteX11" fmla="*/ 1010 w 2382"/>
                <a:gd name="connsiteY11" fmla="*/ 469 h 1155"/>
                <a:gd name="connsiteX12" fmla="*/ 1049 w 2382"/>
                <a:gd name="connsiteY12" fmla="*/ 623 h 1155"/>
                <a:gd name="connsiteX13" fmla="*/ 1102 w 2382"/>
                <a:gd name="connsiteY13" fmla="*/ 646 h 1155"/>
                <a:gd name="connsiteX14" fmla="*/ 1147 w 2382"/>
                <a:gd name="connsiteY14" fmla="*/ 676 h 1155"/>
                <a:gd name="connsiteX15" fmla="*/ 1167 w 2382"/>
                <a:gd name="connsiteY15" fmla="*/ 837 h 1155"/>
                <a:gd name="connsiteX16" fmla="*/ 1227 w 2382"/>
                <a:gd name="connsiteY16" fmla="*/ 787 h 1155"/>
                <a:gd name="connsiteX17" fmla="*/ 1266 w 2382"/>
                <a:gd name="connsiteY17" fmla="*/ 760 h 1155"/>
                <a:gd name="connsiteX18" fmla="*/ 1387 w 2382"/>
                <a:gd name="connsiteY18" fmla="*/ 724 h 1155"/>
                <a:gd name="connsiteX19" fmla="*/ 1384 w 2382"/>
                <a:gd name="connsiteY19" fmla="*/ 716 h 1155"/>
                <a:gd name="connsiteX20" fmla="*/ 1398 w 2382"/>
                <a:gd name="connsiteY20" fmla="*/ 540 h 1155"/>
                <a:gd name="connsiteX21" fmla="*/ 1602 w 2382"/>
                <a:gd name="connsiteY21" fmla="*/ 976 h 1155"/>
                <a:gd name="connsiteX22" fmla="*/ 2382 w 2382"/>
                <a:gd name="connsiteY22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63 w 2382"/>
                <a:gd name="connsiteY5" fmla="*/ 676 h 1155"/>
                <a:gd name="connsiteX6" fmla="*/ 806 w 2382"/>
                <a:gd name="connsiteY6" fmla="*/ 570 h 1155"/>
                <a:gd name="connsiteX7" fmla="*/ 799 w 2382"/>
                <a:gd name="connsiteY7" fmla="*/ 956 h 1155"/>
                <a:gd name="connsiteX8" fmla="*/ 839 w 2382"/>
                <a:gd name="connsiteY8" fmla="*/ 491 h 1155"/>
                <a:gd name="connsiteX9" fmla="*/ 907 w 2382"/>
                <a:gd name="connsiteY9" fmla="*/ 388 h 1155"/>
                <a:gd name="connsiteX10" fmla="*/ 931 w 2382"/>
                <a:gd name="connsiteY10" fmla="*/ 495 h 1155"/>
                <a:gd name="connsiteX11" fmla="*/ 964 w 2382"/>
                <a:gd name="connsiteY11" fmla="*/ 573 h 1155"/>
                <a:gd name="connsiteX12" fmla="*/ 1010 w 2382"/>
                <a:gd name="connsiteY12" fmla="*/ 469 h 1155"/>
                <a:gd name="connsiteX13" fmla="*/ 1049 w 2382"/>
                <a:gd name="connsiteY13" fmla="*/ 623 h 1155"/>
                <a:gd name="connsiteX14" fmla="*/ 1102 w 2382"/>
                <a:gd name="connsiteY14" fmla="*/ 646 h 1155"/>
                <a:gd name="connsiteX15" fmla="*/ 1147 w 2382"/>
                <a:gd name="connsiteY15" fmla="*/ 676 h 1155"/>
                <a:gd name="connsiteX16" fmla="*/ 1167 w 2382"/>
                <a:gd name="connsiteY16" fmla="*/ 837 h 1155"/>
                <a:gd name="connsiteX17" fmla="*/ 1227 w 2382"/>
                <a:gd name="connsiteY17" fmla="*/ 787 h 1155"/>
                <a:gd name="connsiteX18" fmla="*/ 1266 w 2382"/>
                <a:gd name="connsiteY18" fmla="*/ 760 h 1155"/>
                <a:gd name="connsiteX19" fmla="*/ 1387 w 2382"/>
                <a:gd name="connsiteY19" fmla="*/ 724 h 1155"/>
                <a:gd name="connsiteX20" fmla="*/ 1384 w 2382"/>
                <a:gd name="connsiteY20" fmla="*/ 716 h 1155"/>
                <a:gd name="connsiteX21" fmla="*/ 1398 w 2382"/>
                <a:gd name="connsiteY21" fmla="*/ 540 h 1155"/>
                <a:gd name="connsiteX22" fmla="*/ 1602 w 2382"/>
                <a:gd name="connsiteY22" fmla="*/ 976 h 1155"/>
                <a:gd name="connsiteX23" fmla="*/ 2382 w 2382"/>
                <a:gd name="connsiteY23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602 w 2382"/>
                <a:gd name="connsiteY23" fmla="*/ 976 h 1155"/>
                <a:gd name="connsiteX24" fmla="*/ 2382 w 2382"/>
                <a:gd name="connsiteY24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50 w 2382"/>
                <a:gd name="connsiteY23" fmla="*/ 778 h 1155"/>
                <a:gd name="connsiteX24" fmla="*/ 1602 w 2382"/>
                <a:gd name="connsiteY24" fmla="*/ 976 h 1155"/>
                <a:gd name="connsiteX25" fmla="*/ 2382 w 2382"/>
                <a:gd name="connsiteY25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50 w 2382"/>
                <a:gd name="connsiteY23" fmla="*/ 934 h 1155"/>
                <a:gd name="connsiteX24" fmla="*/ 1602 w 2382"/>
                <a:gd name="connsiteY24" fmla="*/ 976 h 1155"/>
                <a:gd name="connsiteX25" fmla="*/ 2382 w 2382"/>
                <a:gd name="connsiteY25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50 w 2382"/>
                <a:gd name="connsiteY23" fmla="*/ 934 h 1155"/>
                <a:gd name="connsiteX24" fmla="*/ 1496 w 2382"/>
                <a:gd name="connsiteY24" fmla="*/ 959 h 1155"/>
                <a:gd name="connsiteX25" fmla="*/ 1602 w 2382"/>
                <a:gd name="connsiteY25" fmla="*/ 976 h 1155"/>
                <a:gd name="connsiteX26" fmla="*/ 2382 w 2382"/>
                <a:gd name="connsiteY26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50 w 2382"/>
                <a:gd name="connsiteY23" fmla="*/ 934 h 1155"/>
                <a:gd name="connsiteX24" fmla="*/ 1496 w 2382"/>
                <a:gd name="connsiteY24" fmla="*/ 959 h 1155"/>
                <a:gd name="connsiteX25" fmla="*/ 1602 w 2382"/>
                <a:gd name="connsiteY25" fmla="*/ 976 h 1155"/>
                <a:gd name="connsiteX26" fmla="*/ 2382 w 2382"/>
                <a:gd name="connsiteY26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17 w 2382"/>
                <a:gd name="connsiteY23" fmla="*/ 787 h 1155"/>
                <a:gd name="connsiteX24" fmla="*/ 1450 w 2382"/>
                <a:gd name="connsiteY24" fmla="*/ 934 h 1155"/>
                <a:gd name="connsiteX25" fmla="*/ 1496 w 2382"/>
                <a:gd name="connsiteY25" fmla="*/ 959 h 1155"/>
                <a:gd name="connsiteX26" fmla="*/ 1602 w 2382"/>
                <a:gd name="connsiteY26" fmla="*/ 976 h 1155"/>
                <a:gd name="connsiteX27" fmla="*/ 2382 w 2382"/>
                <a:gd name="connsiteY27" fmla="*/ 1012 h 1155"/>
                <a:gd name="connsiteX0" fmla="*/ 0 w 2382"/>
                <a:gd name="connsiteY0" fmla="*/ 1012 h 1155"/>
                <a:gd name="connsiteX1" fmla="*/ 293 w 2382"/>
                <a:gd name="connsiteY1" fmla="*/ 986 h 1155"/>
                <a:gd name="connsiteX2" fmla="*/ 536 w 2382"/>
                <a:gd name="connsiteY2" fmla="*/ 930 h 1155"/>
                <a:gd name="connsiteX3" fmla="*/ 648 w 2382"/>
                <a:gd name="connsiteY3" fmla="*/ 818 h 1155"/>
                <a:gd name="connsiteX4" fmla="*/ 687 w 2382"/>
                <a:gd name="connsiteY4" fmla="*/ 713 h 1155"/>
                <a:gd name="connsiteX5" fmla="*/ 714 w 2382"/>
                <a:gd name="connsiteY5" fmla="*/ 690 h 1155"/>
                <a:gd name="connsiteX6" fmla="*/ 763 w 2382"/>
                <a:gd name="connsiteY6" fmla="*/ 676 h 1155"/>
                <a:gd name="connsiteX7" fmla="*/ 806 w 2382"/>
                <a:gd name="connsiteY7" fmla="*/ 570 h 1155"/>
                <a:gd name="connsiteX8" fmla="*/ 799 w 2382"/>
                <a:gd name="connsiteY8" fmla="*/ 956 h 1155"/>
                <a:gd name="connsiteX9" fmla="*/ 839 w 2382"/>
                <a:gd name="connsiteY9" fmla="*/ 491 h 1155"/>
                <a:gd name="connsiteX10" fmla="*/ 907 w 2382"/>
                <a:gd name="connsiteY10" fmla="*/ 388 h 1155"/>
                <a:gd name="connsiteX11" fmla="*/ 931 w 2382"/>
                <a:gd name="connsiteY11" fmla="*/ 495 h 1155"/>
                <a:gd name="connsiteX12" fmla="*/ 964 w 2382"/>
                <a:gd name="connsiteY12" fmla="*/ 573 h 1155"/>
                <a:gd name="connsiteX13" fmla="*/ 1010 w 2382"/>
                <a:gd name="connsiteY13" fmla="*/ 469 h 1155"/>
                <a:gd name="connsiteX14" fmla="*/ 1049 w 2382"/>
                <a:gd name="connsiteY14" fmla="*/ 623 h 1155"/>
                <a:gd name="connsiteX15" fmla="*/ 1102 w 2382"/>
                <a:gd name="connsiteY15" fmla="*/ 646 h 1155"/>
                <a:gd name="connsiteX16" fmla="*/ 1147 w 2382"/>
                <a:gd name="connsiteY16" fmla="*/ 676 h 1155"/>
                <a:gd name="connsiteX17" fmla="*/ 1167 w 2382"/>
                <a:gd name="connsiteY17" fmla="*/ 837 h 1155"/>
                <a:gd name="connsiteX18" fmla="*/ 1227 w 2382"/>
                <a:gd name="connsiteY18" fmla="*/ 787 h 1155"/>
                <a:gd name="connsiteX19" fmla="*/ 1266 w 2382"/>
                <a:gd name="connsiteY19" fmla="*/ 760 h 1155"/>
                <a:gd name="connsiteX20" fmla="*/ 1387 w 2382"/>
                <a:gd name="connsiteY20" fmla="*/ 724 h 1155"/>
                <a:gd name="connsiteX21" fmla="*/ 1384 w 2382"/>
                <a:gd name="connsiteY21" fmla="*/ 716 h 1155"/>
                <a:gd name="connsiteX22" fmla="*/ 1398 w 2382"/>
                <a:gd name="connsiteY22" fmla="*/ 540 h 1155"/>
                <a:gd name="connsiteX23" fmla="*/ 1417 w 2382"/>
                <a:gd name="connsiteY23" fmla="*/ 709 h 1155"/>
                <a:gd name="connsiteX24" fmla="*/ 1450 w 2382"/>
                <a:gd name="connsiteY24" fmla="*/ 934 h 1155"/>
                <a:gd name="connsiteX25" fmla="*/ 1496 w 2382"/>
                <a:gd name="connsiteY25" fmla="*/ 959 h 1155"/>
                <a:gd name="connsiteX26" fmla="*/ 1602 w 2382"/>
                <a:gd name="connsiteY26" fmla="*/ 976 h 1155"/>
                <a:gd name="connsiteX27" fmla="*/ 2382 w 2382"/>
                <a:gd name="connsiteY27" fmla="*/ 1012 h 1155"/>
                <a:gd name="connsiteX0" fmla="*/ 0 w 2382"/>
                <a:gd name="connsiteY0" fmla="*/ 993 h 1136"/>
                <a:gd name="connsiteX1" fmla="*/ 293 w 2382"/>
                <a:gd name="connsiteY1" fmla="*/ 967 h 1136"/>
                <a:gd name="connsiteX2" fmla="*/ 536 w 2382"/>
                <a:gd name="connsiteY2" fmla="*/ 911 h 1136"/>
                <a:gd name="connsiteX3" fmla="*/ 648 w 2382"/>
                <a:gd name="connsiteY3" fmla="*/ 799 h 1136"/>
                <a:gd name="connsiteX4" fmla="*/ 687 w 2382"/>
                <a:gd name="connsiteY4" fmla="*/ 694 h 1136"/>
                <a:gd name="connsiteX5" fmla="*/ 714 w 2382"/>
                <a:gd name="connsiteY5" fmla="*/ 671 h 1136"/>
                <a:gd name="connsiteX6" fmla="*/ 763 w 2382"/>
                <a:gd name="connsiteY6" fmla="*/ 657 h 1136"/>
                <a:gd name="connsiteX7" fmla="*/ 806 w 2382"/>
                <a:gd name="connsiteY7" fmla="*/ 551 h 1136"/>
                <a:gd name="connsiteX8" fmla="*/ 799 w 2382"/>
                <a:gd name="connsiteY8" fmla="*/ 937 h 1136"/>
                <a:gd name="connsiteX9" fmla="*/ 839 w 2382"/>
                <a:gd name="connsiteY9" fmla="*/ 472 h 1136"/>
                <a:gd name="connsiteX10" fmla="*/ 907 w 2382"/>
                <a:gd name="connsiteY10" fmla="*/ 369 h 1136"/>
                <a:gd name="connsiteX11" fmla="*/ 931 w 2382"/>
                <a:gd name="connsiteY11" fmla="*/ 476 h 1136"/>
                <a:gd name="connsiteX12" fmla="*/ 937 w 2382"/>
                <a:gd name="connsiteY12" fmla="*/ 273 h 1136"/>
                <a:gd name="connsiteX13" fmla="*/ 964 w 2382"/>
                <a:gd name="connsiteY13" fmla="*/ 554 h 1136"/>
                <a:gd name="connsiteX14" fmla="*/ 1010 w 2382"/>
                <a:gd name="connsiteY14" fmla="*/ 450 h 1136"/>
                <a:gd name="connsiteX15" fmla="*/ 1049 w 2382"/>
                <a:gd name="connsiteY15" fmla="*/ 604 h 1136"/>
                <a:gd name="connsiteX16" fmla="*/ 1102 w 2382"/>
                <a:gd name="connsiteY16" fmla="*/ 627 h 1136"/>
                <a:gd name="connsiteX17" fmla="*/ 1147 w 2382"/>
                <a:gd name="connsiteY17" fmla="*/ 657 h 1136"/>
                <a:gd name="connsiteX18" fmla="*/ 1167 w 2382"/>
                <a:gd name="connsiteY18" fmla="*/ 818 h 1136"/>
                <a:gd name="connsiteX19" fmla="*/ 1227 w 2382"/>
                <a:gd name="connsiteY19" fmla="*/ 768 h 1136"/>
                <a:gd name="connsiteX20" fmla="*/ 1266 w 2382"/>
                <a:gd name="connsiteY20" fmla="*/ 741 h 1136"/>
                <a:gd name="connsiteX21" fmla="*/ 1387 w 2382"/>
                <a:gd name="connsiteY21" fmla="*/ 705 h 1136"/>
                <a:gd name="connsiteX22" fmla="*/ 1384 w 2382"/>
                <a:gd name="connsiteY22" fmla="*/ 697 h 1136"/>
                <a:gd name="connsiteX23" fmla="*/ 1398 w 2382"/>
                <a:gd name="connsiteY23" fmla="*/ 521 h 1136"/>
                <a:gd name="connsiteX24" fmla="*/ 1417 w 2382"/>
                <a:gd name="connsiteY24" fmla="*/ 690 h 1136"/>
                <a:gd name="connsiteX25" fmla="*/ 1450 w 2382"/>
                <a:gd name="connsiteY25" fmla="*/ 915 h 1136"/>
                <a:gd name="connsiteX26" fmla="*/ 1496 w 2382"/>
                <a:gd name="connsiteY26" fmla="*/ 940 h 1136"/>
                <a:gd name="connsiteX27" fmla="*/ 1602 w 2382"/>
                <a:gd name="connsiteY27" fmla="*/ 957 h 1136"/>
                <a:gd name="connsiteX28" fmla="*/ 2382 w 2382"/>
                <a:gd name="connsiteY28" fmla="*/ 993 h 1136"/>
                <a:gd name="connsiteX0" fmla="*/ 0 w 2382"/>
                <a:gd name="connsiteY0" fmla="*/ 993 h 1136"/>
                <a:gd name="connsiteX1" fmla="*/ 293 w 2382"/>
                <a:gd name="connsiteY1" fmla="*/ 967 h 1136"/>
                <a:gd name="connsiteX2" fmla="*/ 536 w 2382"/>
                <a:gd name="connsiteY2" fmla="*/ 911 h 1136"/>
                <a:gd name="connsiteX3" fmla="*/ 648 w 2382"/>
                <a:gd name="connsiteY3" fmla="*/ 799 h 1136"/>
                <a:gd name="connsiteX4" fmla="*/ 687 w 2382"/>
                <a:gd name="connsiteY4" fmla="*/ 694 h 1136"/>
                <a:gd name="connsiteX5" fmla="*/ 714 w 2382"/>
                <a:gd name="connsiteY5" fmla="*/ 671 h 1136"/>
                <a:gd name="connsiteX6" fmla="*/ 763 w 2382"/>
                <a:gd name="connsiteY6" fmla="*/ 657 h 1136"/>
                <a:gd name="connsiteX7" fmla="*/ 806 w 2382"/>
                <a:gd name="connsiteY7" fmla="*/ 551 h 1136"/>
                <a:gd name="connsiteX8" fmla="*/ 799 w 2382"/>
                <a:gd name="connsiteY8" fmla="*/ 937 h 1136"/>
                <a:gd name="connsiteX9" fmla="*/ 839 w 2382"/>
                <a:gd name="connsiteY9" fmla="*/ 472 h 1136"/>
                <a:gd name="connsiteX10" fmla="*/ 907 w 2382"/>
                <a:gd name="connsiteY10" fmla="*/ 369 h 1136"/>
                <a:gd name="connsiteX11" fmla="*/ 931 w 2382"/>
                <a:gd name="connsiteY11" fmla="*/ 476 h 1136"/>
                <a:gd name="connsiteX12" fmla="*/ 937 w 2382"/>
                <a:gd name="connsiteY12" fmla="*/ 273 h 1136"/>
                <a:gd name="connsiteX13" fmla="*/ 964 w 2382"/>
                <a:gd name="connsiteY13" fmla="*/ 554 h 1136"/>
                <a:gd name="connsiteX14" fmla="*/ 1010 w 2382"/>
                <a:gd name="connsiteY14" fmla="*/ 450 h 1136"/>
                <a:gd name="connsiteX15" fmla="*/ 1049 w 2382"/>
                <a:gd name="connsiteY15" fmla="*/ 604 h 1136"/>
                <a:gd name="connsiteX16" fmla="*/ 1102 w 2382"/>
                <a:gd name="connsiteY16" fmla="*/ 627 h 1136"/>
                <a:gd name="connsiteX17" fmla="*/ 1147 w 2382"/>
                <a:gd name="connsiteY17" fmla="*/ 657 h 1136"/>
                <a:gd name="connsiteX18" fmla="*/ 1167 w 2382"/>
                <a:gd name="connsiteY18" fmla="*/ 818 h 1136"/>
                <a:gd name="connsiteX19" fmla="*/ 1227 w 2382"/>
                <a:gd name="connsiteY19" fmla="*/ 768 h 1136"/>
                <a:gd name="connsiteX20" fmla="*/ 1266 w 2382"/>
                <a:gd name="connsiteY20" fmla="*/ 741 h 1136"/>
                <a:gd name="connsiteX21" fmla="*/ 1387 w 2382"/>
                <a:gd name="connsiteY21" fmla="*/ 705 h 1136"/>
                <a:gd name="connsiteX22" fmla="*/ 1384 w 2382"/>
                <a:gd name="connsiteY22" fmla="*/ 697 h 1136"/>
                <a:gd name="connsiteX23" fmla="*/ 1398 w 2382"/>
                <a:gd name="connsiteY23" fmla="*/ 521 h 1136"/>
                <a:gd name="connsiteX24" fmla="*/ 1417 w 2382"/>
                <a:gd name="connsiteY24" fmla="*/ 690 h 1136"/>
                <a:gd name="connsiteX25" fmla="*/ 1450 w 2382"/>
                <a:gd name="connsiteY25" fmla="*/ 915 h 1136"/>
                <a:gd name="connsiteX26" fmla="*/ 1496 w 2382"/>
                <a:gd name="connsiteY26" fmla="*/ 940 h 1136"/>
                <a:gd name="connsiteX27" fmla="*/ 1602 w 2382"/>
                <a:gd name="connsiteY27" fmla="*/ 957 h 1136"/>
                <a:gd name="connsiteX28" fmla="*/ 2382 w 2382"/>
                <a:gd name="connsiteY28" fmla="*/ 993 h 1136"/>
                <a:gd name="connsiteX0" fmla="*/ 0 w 2382"/>
                <a:gd name="connsiteY0" fmla="*/ 993 h 1136"/>
                <a:gd name="connsiteX1" fmla="*/ 293 w 2382"/>
                <a:gd name="connsiteY1" fmla="*/ 967 h 1136"/>
                <a:gd name="connsiteX2" fmla="*/ 536 w 2382"/>
                <a:gd name="connsiteY2" fmla="*/ 911 h 1136"/>
                <a:gd name="connsiteX3" fmla="*/ 648 w 2382"/>
                <a:gd name="connsiteY3" fmla="*/ 799 h 1136"/>
                <a:gd name="connsiteX4" fmla="*/ 687 w 2382"/>
                <a:gd name="connsiteY4" fmla="*/ 694 h 1136"/>
                <a:gd name="connsiteX5" fmla="*/ 714 w 2382"/>
                <a:gd name="connsiteY5" fmla="*/ 671 h 1136"/>
                <a:gd name="connsiteX6" fmla="*/ 763 w 2382"/>
                <a:gd name="connsiteY6" fmla="*/ 657 h 1136"/>
                <a:gd name="connsiteX7" fmla="*/ 806 w 2382"/>
                <a:gd name="connsiteY7" fmla="*/ 551 h 1136"/>
                <a:gd name="connsiteX8" fmla="*/ 799 w 2382"/>
                <a:gd name="connsiteY8" fmla="*/ 937 h 1136"/>
                <a:gd name="connsiteX9" fmla="*/ 839 w 2382"/>
                <a:gd name="connsiteY9" fmla="*/ 472 h 1136"/>
                <a:gd name="connsiteX10" fmla="*/ 907 w 2382"/>
                <a:gd name="connsiteY10" fmla="*/ 369 h 1136"/>
                <a:gd name="connsiteX11" fmla="*/ 931 w 2382"/>
                <a:gd name="connsiteY11" fmla="*/ 476 h 1136"/>
                <a:gd name="connsiteX12" fmla="*/ 937 w 2382"/>
                <a:gd name="connsiteY12" fmla="*/ 195 h 1136"/>
                <a:gd name="connsiteX13" fmla="*/ 964 w 2382"/>
                <a:gd name="connsiteY13" fmla="*/ 554 h 1136"/>
                <a:gd name="connsiteX14" fmla="*/ 1010 w 2382"/>
                <a:gd name="connsiteY14" fmla="*/ 450 h 1136"/>
                <a:gd name="connsiteX15" fmla="*/ 1049 w 2382"/>
                <a:gd name="connsiteY15" fmla="*/ 604 h 1136"/>
                <a:gd name="connsiteX16" fmla="*/ 1102 w 2382"/>
                <a:gd name="connsiteY16" fmla="*/ 627 h 1136"/>
                <a:gd name="connsiteX17" fmla="*/ 1147 w 2382"/>
                <a:gd name="connsiteY17" fmla="*/ 657 h 1136"/>
                <a:gd name="connsiteX18" fmla="*/ 1167 w 2382"/>
                <a:gd name="connsiteY18" fmla="*/ 818 h 1136"/>
                <a:gd name="connsiteX19" fmla="*/ 1227 w 2382"/>
                <a:gd name="connsiteY19" fmla="*/ 768 h 1136"/>
                <a:gd name="connsiteX20" fmla="*/ 1266 w 2382"/>
                <a:gd name="connsiteY20" fmla="*/ 741 h 1136"/>
                <a:gd name="connsiteX21" fmla="*/ 1387 w 2382"/>
                <a:gd name="connsiteY21" fmla="*/ 705 h 1136"/>
                <a:gd name="connsiteX22" fmla="*/ 1384 w 2382"/>
                <a:gd name="connsiteY22" fmla="*/ 697 h 1136"/>
                <a:gd name="connsiteX23" fmla="*/ 1398 w 2382"/>
                <a:gd name="connsiteY23" fmla="*/ 521 h 1136"/>
                <a:gd name="connsiteX24" fmla="*/ 1417 w 2382"/>
                <a:gd name="connsiteY24" fmla="*/ 690 h 1136"/>
                <a:gd name="connsiteX25" fmla="*/ 1450 w 2382"/>
                <a:gd name="connsiteY25" fmla="*/ 915 h 1136"/>
                <a:gd name="connsiteX26" fmla="*/ 1496 w 2382"/>
                <a:gd name="connsiteY26" fmla="*/ 940 h 1136"/>
                <a:gd name="connsiteX27" fmla="*/ 1602 w 2382"/>
                <a:gd name="connsiteY27" fmla="*/ 957 h 1136"/>
                <a:gd name="connsiteX28" fmla="*/ 2382 w 2382"/>
                <a:gd name="connsiteY28" fmla="*/ 993 h 1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2382" h="1136">
                  <a:moveTo>
                    <a:pt x="0" y="993"/>
                  </a:moveTo>
                  <a:cubicBezTo>
                    <a:pt x="49" y="989"/>
                    <a:pt x="204" y="981"/>
                    <a:pt x="293" y="967"/>
                  </a:cubicBezTo>
                  <a:cubicBezTo>
                    <a:pt x="382" y="953"/>
                    <a:pt x="477" y="939"/>
                    <a:pt x="536" y="911"/>
                  </a:cubicBezTo>
                  <a:cubicBezTo>
                    <a:pt x="644" y="879"/>
                    <a:pt x="623" y="835"/>
                    <a:pt x="648" y="799"/>
                  </a:cubicBezTo>
                  <a:cubicBezTo>
                    <a:pt x="673" y="763"/>
                    <a:pt x="676" y="715"/>
                    <a:pt x="687" y="694"/>
                  </a:cubicBezTo>
                  <a:cubicBezTo>
                    <a:pt x="698" y="673"/>
                    <a:pt x="701" y="677"/>
                    <a:pt x="714" y="671"/>
                  </a:cubicBezTo>
                  <a:cubicBezTo>
                    <a:pt x="727" y="665"/>
                    <a:pt x="748" y="677"/>
                    <a:pt x="763" y="657"/>
                  </a:cubicBezTo>
                  <a:cubicBezTo>
                    <a:pt x="778" y="637"/>
                    <a:pt x="800" y="504"/>
                    <a:pt x="806" y="551"/>
                  </a:cubicBezTo>
                  <a:cubicBezTo>
                    <a:pt x="812" y="598"/>
                    <a:pt x="794" y="950"/>
                    <a:pt x="799" y="937"/>
                  </a:cubicBezTo>
                  <a:cubicBezTo>
                    <a:pt x="804" y="924"/>
                    <a:pt x="821" y="567"/>
                    <a:pt x="839" y="472"/>
                  </a:cubicBezTo>
                  <a:cubicBezTo>
                    <a:pt x="857" y="377"/>
                    <a:pt x="892" y="368"/>
                    <a:pt x="907" y="369"/>
                  </a:cubicBezTo>
                  <a:cubicBezTo>
                    <a:pt x="922" y="370"/>
                    <a:pt x="926" y="505"/>
                    <a:pt x="931" y="476"/>
                  </a:cubicBezTo>
                  <a:cubicBezTo>
                    <a:pt x="936" y="447"/>
                    <a:pt x="947" y="44"/>
                    <a:pt x="937" y="195"/>
                  </a:cubicBezTo>
                  <a:cubicBezTo>
                    <a:pt x="942" y="208"/>
                    <a:pt x="952" y="525"/>
                    <a:pt x="964" y="554"/>
                  </a:cubicBezTo>
                  <a:cubicBezTo>
                    <a:pt x="977" y="550"/>
                    <a:pt x="996" y="442"/>
                    <a:pt x="1010" y="450"/>
                  </a:cubicBezTo>
                  <a:cubicBezTo>
                    <a:pt x="1034" y="1136"/>
                    <a:pt x="1026" y="570"/>
                    <a:pt x="1049" y="604"/>
                  </a:cubicBezTo>
                  <a:cubicBezTo>
                    <a:pt x="1064" y="633"/>
                    <a:pt x="1097" y="289"/>
                    <a:pt x="1102" y="627"/>
                  </a:cubicBezTo>
                  <a:cubicBezTo>
                    <a:pt x="1118" y="636"/>
                    <a:pt x="1136" y="625"/>
                    <a:pt x="1147" y="657"/>
                  </a:cubicBezTo>
                  <a:cubicBezTo>
                    <a:pt x="1167" y="667"/>
                    <a:pt x="1127" y="810"/>
                    <a:pt x="1167" y="818"/>
                  </a:cubicBezTo>
                  <a:cubicBezTo>
                    <a:pt x="1180" y="836"/>
                    <a:pt x="1218" y="0"/>
                    <a:pt x="1227" y="768"/>
                  </a:cubicBezTo>
                  <a:cubicBezTo>
                    <a:pt x="1243" y="755"/>
                    <a:pt x="1239" y="751"/>
                    <a:pt x="1266" y="741"/>
                  </a:cubicBezTo>
                  <a:cubicBezTo>
                    <a:pt x="1317" y="416"/>
                    <a:pt x="1331" y="669"/>
                    <a:pt x="1387" y="705"/>
                  </a:cubicBezTo>
                  <a:cubicBezTo>
                    <a:pt x="1407" y="698"/>
                    <a:pt x="1348" y="655"/>
                    <a:pt x="1384" y="697"/>
                  </a:cubicBezTo>
                  <a:cubicBezTo>
                    <a:pt x="1386" y="712"/>
                    <a:pt x="1362" y="478"/>
                    <a:pt x="1398" y="521"/>
                  </a:cubicBezTo>
                  <a:cubicBezTo>
                    <a:pt x="1403" y="533"/>
                    <a:pt x="1408" y="624"/>
                    <a:pt x="1417" y="690"/>
                  </a:cubicBezTo>
                  <a:cubicBezTo>
                    <a:pt x="1426" y="756"/>
                    <a:pt x="1437" y="886"/>
                    <a:pt x="1450" y="915"/>
                  </a:cubicBezTo>
                  <a:cubicBezTo>
                    <a:pt x="1466" y="985"/>
                    <a:pt x="1471" y="933"/>
                    <a:pt x="1496" y="940"/>
                  </a:cubicBezTo>
                  <a:cubicBezTo>
                    <a:pt x="1494" y="107"/>
                    <a:pt x="1454" y="948"/>
                    <a:pt x="1602" y="957"/>
                  </a:cubicBezTo>
                  <a:cubicBezTo>
                    <a:pt x="1856" y="982"/>
                    <a:pt x="2378" y="987"/>
                    <a:pt x="2382" y="993"/>
                  </a:cubicBezTo>
                </a:path>
              </a:pathLst>
            </a:custGeom>
            <a:noFill/>
            <a:ln w="19050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 dirty="0"/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914400" y="5791200"/>
              <a:ext cx="3007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Distribution of photon arrivals</a:t>
              </a:r>
              <a:endParaRPr lang="en-US" dirty="0"/>
            </a:p>
          </p:txBody>
        </p:sp>
      </p:grpSp>
      <p:grpSp>
        <p:nvGrpSpPr>
          <p:cNvPr id="57" name="Group 56"/>
          <p:cNvGrpSpPr/>
          <p:nvPr/>
        </p:nvGrpSpPr>
        <p:grpSpPr>
          <a:xfrm>
            <a:off x="5181600" y="1295400"/>
            <a:ext cx="3124200" cy="2319754"/>
            <a:chOff x="5181600" y="1295400"/>
            <a:chExt cx="3124200" cy="2319754"/>
          </a:xfrm>
        </p:grpSpPr>
        <p:grpSp>
          <p:nvGrpSpPr>
            <p:cNvPr id="60" name="Group 48"/>
            <p:cNvGrpSpPr>
              <a:grpSpLocks/>
            </p:cNvGrpSpPr>
            <p:nvPr/>
          </p:nvGrpSpPr>
          <p:grpSpPr bwMode="auto">
            <a:xfrm>
              <a:off x="5181600" y="1295400"/>
              <a:ext cx="3124200" cy="1931988"/>
              <a:chOff x="-69" y="2404"/>
              <a:chExt cx="2021" cy="1234"/>
            </a:xfrm>
          </p:grpSpPr>
          <p:pic>
            <p:nvPicPr>
              <p:cNvPr id="61" name="Picture 49" descr="Pyramid oil spill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/>
              <a:stretch>
                <a:fillRect/>
              </a:stretch>
            </p:blipFill>
            <p:spPr bwMode="auto">
              <a:xfrm>
                <a:off x="0" y="2404"/>
                <a:ext cx="1952" cy="123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62" name="Picture 50" descr="MCj02956290000[1]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/>
              <a:stretch>
                <a:fillRect/>
              </a:stretch>
            </p:blipFill>
            <p:spPr bwMode="auto">
              <a:xfrm>
                <a:off x="576" y="3002"/>
                <a:ext cx="202" cy="35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63" name="Freeform 51"/>
              <p:cNvSpPr>
                <a:spLocks/>
              </p:cNvSpPr>
              <p:nvPr/>
            </p:nvSpPr>
            <p:spPr bwMode="auto">
              <a:xfrm>
                <a:off x="-69" y="2430"/>
                <a:ext cx="1880" cy="928"/>
              </a:xfrm>
              <a:custGeom>
                <a:avLst/>
                <a:gdLst/>
                <a:ahLst/>
                <a:cxnLst>
                  <a:cxn ang="0">
                    <a:pos x="1472" y="8"/>
                  </a:cxn>
                  <a:cxn ang="0">
                    <a:pos x="1808" y="8"/>
                  </a:cxn>
                  <a:cxn ang="0">
                    <a:pos x="1856" y="56"/>
                  </a:cxn>
                  <a:cxn ang="0">
                    <a:pos x="1760" y="104"/>
                  </a:cxn>
                  <a:cxn ang="0">
                    <a:pos x="1605" y="74"/>
                  </a:cxn>
                  <a:cxn ang="0">
                    <a:pos x="1550" y="138"/>
                  </a:cxn>
                  <a:cxn ang="0">
                    <a:pos x="1632" y="166"/>
                  </a:cxn>
                  <a:cxn ang="0">
                    <a:pos x="1842" y="193"/>
                  </a:cxn>
                  <a:cxn ang="0">
                    <a:pos x="1664" y="248"/>
                  </a:cxn>
                  <a:cxn ang="0">
                    <a:pos x="1184" y="248"/>
                  </a:cxn>
                  <a:cxn ang="0">
                    <a:pos x="1040" y="296"/>
                  </a:cxn>
                  <a:cxn ang="0">
                    <a:pos x="1088" y="344"/>
                  </a:cxn>
                  <a:cxn ang="0">
                    <a:pos x="1472" y="344"/>
                  </a:cxn>
                  <a:cxn ang="0">
                    <a:pos x="1472" y="440"/>
                  </a:cxn>
                  <a:cxn ang="0">
                    <a:pos x="944" y="440"/>
                  </a:cxn>
                  <a:cxn ang="0">
                    <a:pos x="848" y="536"/>
                  </a:cxn>
                  <a:cxn ang="0">
                    <a:pos x="944" y="536"/>
                  </a:cxn>
                  <a:cxn ang="0">
                    <a:pos x="1424" y="536"/>
                  </a:cxn>
                  <a:cxn ang="0">
                    <a:pos x="1424" y="632"/>
                  </a:cxn>
                  <a:cxn ang="0">
                    <a:pos x="1184" y="680"/>
                  </a:cxn>
                  <a:cxn ang="0">
                    <a:pos x="176" y="632"/>
                  </a:cxn>
                  <a:cxn ang="0">
                    <a:pos x="128" y="680"/>
                  </a:cxn>
                  <a:cxn ang="0">
                    <a:pos x="272" y="728"/>
                  </a:cxn>
                  <a:cxn ang="0">
                    <a:pos x="656" y="776"/>
                  </a:cxn>
                  <a:cxn ang="0">
                    <a:pos x="1184" y="776"/>
                  </a:cxn>
                  <a:cxn ang="0">
                    <a:pos x="1568" y="824"/>
                  </a:cxn>
                  <a:cxn ang="0">
                    <a:pos x="1712" y="824"/>
                  </a:cxn>
                  <a:cxn ang="0">
                    <a:pos x="1712" y="920"/>
                  </a:cxn>
                  <a:cxn ang="0">
                    <a:pos x="704" y="872"/>
                  </a:cxn>
                </a:cxnLst>
                <a:rect l="0" t="0" r="r" b="b"/>
                <a:pathLst>
                  <a:path w="1880" h="928">
                    <a:moveTo>
                      <a:pt x="1472" y="8"/>
                    </a:moveTo>
                    <a:cubicBezTo>
                      <a:pt x="1608" y="4"/>
                      <a:pt x="1744" y="0"/>
                      <a:pt x="1808" y="8"/>
                    </a:cubicBezTo>
                    <a:cubicBezTo>
                      <a:pt x="1872" y="16"/>
                      <a:pt x="1864" y="40"/>
                      <a:pt x="1856" y="56"/>
                    </a:cubicBezTo>
                    <a:cubicBezTo>
                      <a:pt x="1848" y="72"/>
                      <a:pt x="1802" y="101"/>
                      <a:pt x="1760" y="104"/>
                    </a:cubicBezTo>
                    <a:cubicBezTo>
                      <a:pt x="1718" y="107"/>
                      <a:pt x="1640" y="68"/>
                      <a:pt x="1605" y="74"/>
                    </a:cubicBezTo>
                    <a:cubicBezTo>
                      <a:pt x="1570" y="80"/>
                      <a:pt x="1545" y="123"/>
                      <a:pt x="1550" y="138"/>
                    </a:cubicBezTo>
                    <a:cubicBezTo>
                      <a:pt x="1555" y="153"/>
                      <a:pt x="1583" y="157"/>
                      <a:pt x="1632" y="166"/>
                    </a:cubicBezTo>
                    <a:cubicBezTo>
                      <a:pt x="1681" y="175"/>
                      <a:pt x="1837" y="179"/>
                      <a:pt x="1842" y="193"/>
                    </a:cubicBezTo>
                    <a:cubicBezTo>
                      <a:pt x="1847" y="207"/>
                      <a:pt x="1774" y="239"/>
                      <a:pt x="1664" y="248"/>
                    </a:cubicBezTo>
                    <a:cubicBezTo>
                      <a:pt x="1554" y="257"/>
                      <a:pt x="1288" y="240"/>
                      <a:pt x="1184" y="248"/>
                    </a:cubicBezTo>
                    <a:cubicBezTo>
                      <a:pt x="1080" y="256"/>
                      <a:pt x="1056" y="280"/>
                      <a:pt x="1040" y="296"/>
                    </a:cubicBezTo>
                    <a:cubicBezTo>
                      <a:pt x="1024" y="312"/>
                      <a:pt x="1016" y="336"/>
                      <a:pt x="1088" y="344"/>
                    </a:cubicBezTo>
                    <a:cubicBezTo>
                      <a:pt x="1160" y="352"/>
                      <a:pt x="1408" y="328"/>
                      <a:pt x="1472" y="344"/>
                    </a:cubicBezTo>
                    <a:cubicBezTo>
                      <a:pt x="1536" y="360"/>
                      <a:pt x="1560" y="424"/>
                      <a:pt x="1472" y="440"/>
                    </a:cubicBezTo>
                    <a:cubicBezTo>
                      <a:pt x="1384" y="456"/>
                      <a:pt x="1048" y="424"/>
                      <a:pt x="944" y="440"/>
                    </a:cubicBezTo>
                    <a:cubicBezTo>
                      <a:pt x="840" y="456"/>
                      <a:pt x="848" y="520"/>
                      <a:pt x="848" y="536"/>
                    </a:cubicBezTo>
                    <a:cubicBezTo>
                      <a:pt x="848" y="552"/>
                      <a:pt x="848" y="536"/>
                      <a:pt x="944" y="536"/>
                    </a:cubicBezTo>
                    <a:cubicBezTo>
                      <a:pt x="1040" y="536"/>
                      <a:pt x="1344" y="520"/>
                      <a:pt x="1424" y="536"/>
                    </a:cubicBezTo>
                    <a:cubicBezTo>
                      <a:pt x="1504" y="552"/>
                      <a:pt x="1464" y="608"/>
                      <a:pt x="1424" y="632"/>
                    </a:cubicBezTo>
                    <a:cubicBezTo>
                      <a:pt x="1384" y="656"/>
                      <a:pt x="1392" y="680"/>
                      <a:pt x="1184" y="680"/>
                    </a:cubicBezTo>
                    <a:cubicBezTo>
                      <a:pt x="976" y="680"/>
                      <a:pt x="352" y="632"/>
                      <a:pt x="176" y="632"/>
                    </a:cubicBezTo>
                    <a:cubicBezTo>
                      <a:pt x="0" y="632"/>
                      <a:pt x="112" y="664"/>
                      <a:pt x="128" y="680"/>
                    </a:cubicBezTo>
                    <a:cubicBezTo>
                      <a:pt x="144" y="696"/>
                      <a:pt x="184" y="712"/>
                      <a:pt x="272" y="728"/>
                    </a:cubicBezTo>
                    <a:cubicBezTo>
                      <a:pt x="360" y="744"/>
                      <a:pt x="504" y="768"/>
                      <a:pt x="656" y="776"/>
                    </a:cubicBezTo>
                    <a:cubicBezTo>
                      <a:pt x="808" y="784"/>
                      <a:pt x="1032" y="768"/>
                      <a:pt x="1184" y="776"/>
                    </a:cubicBezTo>
                    <a:cubicBezTo>
                      <a:pt x="1336" y="784"/>
                      <a:pt x="1480" y="816"/>
                      <a:pt x="1568" y="824"/>
                    </a:cubicBezTo>
                    <a:cubicBezTo>
                      <a:pt x="1656" y="832"/>
                      <a:pt x="1688" y="808"/>
                      <a:pt x="1712" y="824"/>
                    </a:cubicBezTo>
                    <a:cubicBezTo>
                      <a:pt x="1736" y="840"/>
                      <a:pt x="1880" y="912"/>
                      <a:pt x="1712" y="920"/>
                    </a:cubicBezTo>
                    <a:cubicBezTo>
                      <a:pt x="1544" y="928"/>
                      <a:pt x="848" y="864"/>
                      <a:pt x="704" y="872"/>
                    </a:cubicBezTo>
                  </a:path>
                </a:pathLst>
              </a:custGeom>
              <a:noFill/>
              <a:ln w="9525" cap="rnd">
                <a:solidFill>
                  <a:srgbClr val="FFFF00"/>
                </a:solidFill>
                <a:prstDash val="sysDot"/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</p:grpSp>
        <p:sp>
          <p:nvSpPr>
            <p:cNvPr id="64" name="Text Box 5"/>
            <p:cNvSpPr txBox="1">
              <a:spLocks noChangeArrowheads="1"/>
            </p:cNvSpPr>
            <p:nvPr/>
          </p:nvSpPr>
          <p:spPr bwMode="auto">
            <a:xfrm>
              <a:off x="5715000" y="3276600"/>
              <a:ext cx="2081083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r>
                <a:rPr lang="en-US" sz="1600" b="0" dirty="0" smtClean="0"/>
                <a:t>Oil Spill </a:t>
              </a:r>
              <a:r>
                <a:rPr lang="en-US" sz="1600" dirty="0" smtClean="0"/>
                <a:t>C</a:t>
              </a:r>
              <a:r>
                <a:rPr lang="en-US" sz="1600" b="0" dirty="0" smtClean="0"/>
                <a:t>ontamination</a:t>
              </a:r>
              <a:endParaRPr lang="en-US" sz="1600" b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 Regularization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1" y="1524000"/>
            <a:ext cx="8229600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Penalize complex models using </a:t>
            </a:r>
            <a:r>
              <a:rPr lang="en-US" sz="2000" b="1" dirty="0" smtClean="0">
                <a:solidFill>
                  <a:srgbClr val="C00000"/>
                </a:solidFill>
              </a:rPr>
              <a:t>prior knowledge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Bayesian viewpoint: </a:t>
            </a:r>
          </a:p>
          <a:p>
            <a:endParaRPr lang="en-US" sz="1000" dirty="0" smtClean="0"/>
          </a:p>
          <a:p>
            <a:r>
              <a:rPr lang="en-US" dirty="0" smtClean="0"/>
              <a:t>	</a:t>
            </a:r>
            <a:r>
              <a:rPr lang="en-US" sz="2000" dirty="0" smtClean="0"/>
              <a:t>prior probability of </a:t>
            </a:r>
            <a:r>
              <a:rPr lang="en-US" sz="2000" i="1" dirty="0" smtClean="0"/>
              <a:t>f, </a:t>
            </a:r>
            <a:r>
              <a:rPr lang="en-US" sz="2000" dirty="0" smtClean="0"/>
              <a:t>p</a:t>
            </a:r>
            <a:r>
              <a:rPr lang="en-US" sz="2000" i="1" dirty="0" smtClean="0"/>
              <a:t>(f)</a:t>
            </a:r>
            <a:r>
              <a:rPr lang="en-US" sz="2000" dirty="0" smtClean="0"/>
              <a:t>  </a:t>
            </a:r>
            <a:r>
              <a:rPr lang="en-US" sz="2000" dirty="0" smtClean="0">
                <a:latin typeface="Arial"/>
                <a:cs typeface="Arial"/>
              </a:rPr>
              <a:t>≡</a:t>
            </a:r>
            <a:r>
              <a:rPr lang="en-US" sz="2000" dirty="0" smtClean="0"/>
              <a:t>    </a:t>
            </a:r>
          </a:p>
          <a:p>
            <a:endParaRPr lang="en-US" sz="1000" dirty="0" smtClean="0"/>
          </a:p>
          <a:p>
            <a:r>
              <a:rPr lang="en-US" dirty="0" smtClean="0"/>
              <a:t>	</a:t>
            </a:r>
            <a:r>
              <a:rPr lang="en-US" sz="2000" dirty="0" smtClean="0"/>
              <a:t>cost is small if </a:t>
            </a:r>
            <a:r>
              <a:rPr lang="en-US" sz="2000" i="1" dirty="0" smtClean="0"/>
              <a:t>f</a:t>
            </a:r>
            <a:r>
              <a:rPr lang="en-US" sz="2000" dirty="0" smtClean="0"/>
              <a:t> is highly probable, cost is large if </a:t>
            </a:r>
            <a:r>
              <a:rPr lang="en-US" sz="2000" i="1" dirty="0" smtClean="0"/>
              <a:t>f</a:t>
            </a:r>
            <a:r>
              <a:rPr lang="en-US" sz="2000" dirty="0" smtClean="0"/>
              <a:t> is improbable</a:t>
            </a:r>
          </a:p>
          <a:p>
            <a:endParaRPr lang="en-US" sz="1000" dirty="0" smtClean="0"/>
          </a:p>
          <a:p>
            <a:r>
              <a:rPr lang="en-US" dirty="0" smtClean="0"/>
              <a:t>	</a:t>
            </a:r>
            <a:r>
              <a:rPr lang="en-US" sz="2000" dirty="0" smtClean="0"/>
              <a:t>ERM (empirical risk minimization) over a restricted class </a:t>
            </a:r>
            <a:r>
              <a:rPr lang="en-US" sz="2000" i="1" dirty="0" smtClean="0"/>
              <a:t>F</a:t>
            </a:r>
            <a:r>
              <a:rPr lang="en-US" sz="2000" dirty="0" smtClean="0"/>
              <a:t> </a:t>
            </a:r>
          </a:p>
          <a:p>
            <a:r>
              <a:rPr lang="en-US" sz="2000" dirty="0" smtClean="0"/>
              <a:t>                </a:t>
            </a:r>
            <a:r>
              <a:rPr lang="en-US" sz="2000" dirty="0" smtClean="0">
                <a:latin typeface="Arial"/>
                <a:cs typeface="Arial"/>
              </a:rPr>
              <a:t>≡</a:t>
            </a:r>
            <a:r>
              <a:rPr lang="en-US" sz="2000" dirty="0" smtClean="0">
                <a:cs typeface="Arial"/>
              </a:rPr>
              <a:t> uniform prior on </a:t>
            </a:r>
            <a:r>
              <a:rPr lang="en-US" sz="2000" i="1" dirty="0" smtClean="0">
                <a:cs typeface="Arial"/>
              </a:rPr>
              <a:t>f </a:t>
            </a:r>
            <a:r>
              <a:rPr lang="az-Cyrl-AZ" sz="2000" i="1" dirty="0" smtClean="0">
                <a:latin typeface="Arial"/>
                <a:cs typeface="Arial"/>
              </a:rPr>
              <a:t>ϵ</a:t>
            </a:r>
            <a:r>
              <a:rPr lang="en-US" sz="2000" i="1" dirty="0" smtClean="0">
                <a:latin typeface="Arial"/>
                <a:cs typeface="Arial"/>
              </a:rPr>
              <a:t> </a:t>
            </a:r>
            <a:r>
              <a:rPr lang="en-US" sz="2000" i="1" dirty="0" smtClean="0">
                <a:cs typeface="Arial"/>
              </a:rPr>
              <a:t>F</a:t>
            </a:r>
            <a:r>
              <a:rPr lang="en-US" sz="2000" dirty="0" smtClean="0">
                <a:cs typeface="Arial"/>
              </a:rPr>
              <a:t>, zero probability for other predictors</a:t>
            </a:r>
            <a:endParaRPr lang="en-US" sz="2000" i="1" dirty="0" smtClean="0"/>
          </a:p>
          <a:p>
            <a:endParaRPr lang="en-US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Elbow Connector 15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79051" y="2643054"/>
            <a:ext cx="148854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Cost of model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(log prior)</a:t>
            </a:r>
            <a:endParaRPr lang="en-US" dirty="0">
              <a:solidFill>
                <a:srgbClr val="C00000"/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/>
          <a:srcRect t="17021"/>
          <a:stretch>
            <a:fillRect/>
          </a:stretch>
        </p:blipFill>
        <p:spPr bwMode="auto">
          <a:xfrm>
            <a:off x="4419600" y="3940630"/>
            <a:ext cx="93345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514601" y="5642717"/>
            <a:ext cx="2286000" cy="45328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Complexity Regularization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7256217" cy="49244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complex models using </a:t>
            </a:r>
            <a:r>
              <a:rPr lang="en-US" sz="2000" b="1" dirty="0" smtClean="0">
                <a:solidFill>
                  <a:srgbClr val="C00000"/>
                </a:solidFill>
              </a:rPr>
              <a:t>prior knowledge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Examples:    MAP estimators</a:t>
            </a:r>
          </a:p>
          <a:p>
            <a:r>
              <a:rPr lang="en-US" sz="2000" dirty="0" smtClean="0"/>
              <a:t>  	      Regularized Linear Regression - Ridge Regression, Lasso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How to choose tuning parameter </a:t>
            </a:r>
            <a:r>
              <a:rPr lang="el-GR" sz="2000" dirty="0" smtClean="0">
                <a:latin typeface="Arial"/>
                <a:cs typeface="Arial"/>
              </a:rPr>
              <a:t>λ</a:t>
            </a:r>
            <a:r>
              <a:rPr lang="en-US" sz="2000" dirty="0" smtClean="0"/>
              <a:t>? </a:t>
            </a:r>
            <a:r>
              <a:rPr lang="en-US" sz="2000" b="1" dirty="0" smtClean="0">
                <a:solidFill>
                  <a:srgbClr val="C00000"/>
                </a:solidFill>
              </a:rPr>
              <a:t>Cross-validation</a:t>
            </a:r>
            <a:endParaRPr lang="en-US" sz="2000" b="1" dirty="0">
              <a:solidFill>
                <a:srgbClr val="C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Elbow Connector 15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79051" y="2643054"/>
            <a:ext cx="163089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Cost of model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(log prior)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935938" y="4343400"/>
            <a:ext cx="4114799" cy="39400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05000" y="4876801"/>
            <a:ext cx="4476446" cy="651488"/>
          </a:xfrm>
          <a:prstGeom prst="rect">
            <a:avLst/>
          </a:prstGeom>
          <a:noFill/>
          <a:ln/>
          <a:effectLst/>
        </p:spPr>
      </p:pic>
      <p:sp>
        <p:nvSpPr>
          <p:cNvPr id="11" name="Oval 10"/>
          <p:cNvSpPr/>
          <p:nvPr/>
        </p:nvSpPr>
        <p:spPr>
          <a:xfrm>
            <a:off x="5787634" y="4953000"/>
            <a:ext cx="228600" cy="4572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3" name="Elbow Connector 12"/>
          <p:cNvCxnSpPr/>
          <p:nvPr/>
        </p:nvCxnSpPr>
        <p:spPr>
          <a:xfrm>
            <a:off x="6279338" y="5410200"/>
            <a:ext cx="304800" cy="228600"/>
          </a:xfrm>
          <a:prstGeom prst="bentConnector3">
            <a:avLst>
              <a:gd name="adj1" fmla="val -192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43106" y="5468816"/>
            <a:ext cx="260089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Penalize models based on some norm of regression coefficients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Criteria – AIC, BIC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832138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complex models based on their </a:t>
            </a:r>
            <a:r>
              <a:rPr lang="en-US" sz="2000" b="1" dirty="0" smtClean="0">
                <a:solidFill>
                  <a:srgbClr val="C00000"/>
                </a:solidFill>
              </a:rPr>
              <a:t>information content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2000" dirty="0" smtClean="0"/>
              <a:t>	</a:t>
            </a:r>
            <a:r>
              <a:rPr lang="en-US" sz="2000" b="1" dirty="0" smtClean="0">
                <a:solidFill>
                  <a:srgbClr val="C00000"/>
                </a:solidFill>
              </a:rPr>
              <a:t>AIC (</a:t>
            </a:r>
            <a:r>
              <a:rPr lang="en-US" sz="2000" b="1" dirty="0" err="1" smtClean="0">
                <a:solidFill>
                  <a:srgbClr val="C00000"/>
                </a:solidFill>
              </a:rPr>
              <a:t>Akiake</a:t>
            </a:r>
            <a:r>
              <a:rPr lang="en-US" sz="2000" b="1" dirty="0" smtClean="0">
                <a:solidFill>
                  <a:srgbClr val="C00000"/>
                </a:solidFill>
              </a:rPr>
              <a:t> IC)          </a:t>
            </a:r>
            <a:r>
              <a:rPr lang="en-US" sz="2000" dirty="0" smtClean="0"/>
              <a:t>C(</a:t>
            </a:r>
            <a:r>
              <a:rPr lang="en-US" sz="2000" i="1" dirty="0" smtClean="0"/>
              <a:t>f</a:t>
            </a:r>
            <a:r>
              <a:rPr lang="en-US" sz="2000" dirty="0" smtClean="0"/>
              <a:t>) = # parameters</a:t>
            </a:r>
          </a:p>
          <a:p>
            <a:endParaRPr lang="en-US" sz="800" dirty="0" smtClean="0"/>
          </a:p>
          <a:p>
            <a:r>
              <a:rPr lang="en-US" sz="2000" dirty="0" smtClean="0"/>
              <a:t>	Allows # parameters to be infinite as # training data n become large</a:t>
            </a:r>
          </a:p>
          <a:p>
            <a:endParaRPr lang="en-US" sz="800" dirty="0" smtClean="0"/>
          </a:p>
          <a:p>
            <a:endParaRPr lang="en-US" sz="800" dirty="0" smtClean="0"/>
          </a:p>
          <a:p>
            <a:r>
              <a:rPr lang="en-US" sz="2000" dirty="0" smtClean="0"/>
              <a:t>	</a:t>
            </a:r>
            <a:r>
              <a:rPr lang="en-US" sz="2000" b="1" dirty="0" smtClean="0">
                <a:solidFill>
                  <a:srgbClr val="C00000"/>
                </a:solidFill>
              </a:rPr>
              <a:t>BIC (Bayesian IC)</a:t>
            </a:r>
            <a:r>
              <a:rPr lang="en-US" sz="2000" dirty="0" smtClean="0"/>
              <a:t>	 C(</a:t>
            </a:r>
            <a:r>
              <a:rPr lang="en-US" sz="2000" i="1" dirty="0" smtClean="0"/>
              <a:t>f</a:t>
            </a:r>
            <a:r>
              <a:rPr lang="en-US" sz="2000" dirty="0" smtClean="0"/>
              <a:t>) = # parameters * log n	</a:t>
            </a:r>
          </a:p>
          <a:p>
            <a:endParaRPr lang="en-US" sz="800" dirty="0" smtClean="0"/>
          </a:p>
          <a:p>
            <a:r>
              <a:rPr lang="en-US" sz="2000" dirty="0" smtClean="0"/>
              <a:t>	Penalizes complex models more heavily – limits complexity of models</a:t>
            </a:r>
          </a:p>
          <a:p>
            <a:r>
              <a:rPr lang="en-US" sz="2000" dirty="0" smtClean="0"/>
              <a:t>	as # training data n become large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9051" y="2643054"/>
            <a:ext cx="2953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# bits needed to describe </a:t>
            </a:r>
            <a:r>
              <a:rPr lang="en-US" sz="2000" i="1" dirty="0" smtClean="0">
                <a:solidFill>
                  <a:srgbClr val="C00000"/>
                </a:solidFill>
              </a:rPr>
              <a:t>f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(description length)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Elbow Connector 7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22939" y="2437747"/>
            <a:ext cx="2508863" cy="727636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2438400" y="319974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constant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1" name="Shape 20"/>
          <p:cNvCxnSpPr/>
          <p:nvPr/>
        </p:nvCxnSpPr>
        <p:spPr>
          <a:xfrm rot="5400000">
            <a:off x="2751914" y="3085447"/>
            <a:ext cx="381794" cy="794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19200" y="4343400"/>
            <a:ext cx="3735340" cy="700178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219200" y="5596846"/>
            <a:ext cx="3237027" cy="727754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2"/>
          <p:cNvGrpSpPr/>
          <p:nvPr/>
        </p:nvGrpSpPr>
        <p:grpSpPr>
          <a:xfrm>
            <a:off x="5638800" y="4343400"/>
            <a:ext cx="2728412" cy="727804"/>
            <a:chOff x="5486400" y="4148996"/>
            <a:chExt cx="2728412" cy="727804"/>
          </a:xfrm>
        </p:grpSpPr>
        <p:pic>
          <p:nvPicPr>
            <p:cNvPr id="16" name="Picture 15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6858000" y="4148996"/>
              <a:ext cx="1356812" cy="72780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5486400" y="4267200"/>
              <a:ext cx="13540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Notice that</a:t>
              </a:r>
              <a:endParaRPr lang="en-US" sz="2000" dirty="0"/>
            </a:p>
          </p:txBody>
        </p:sp>
      </p:grpSp>
      <p:pic>
        <p:nvPicPr>
          <p:cNvPr id="19" name="Picture 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257800" y="2362200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>
          <a:xfrm>
            <a:off x="685800" y="1676400"/>
            <a:ext cx="3467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set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5181600" y="4191000"/>
            <a:ext cx="3886200" cy="2548354"/>
            <a:chOff x="5181600" y="4191000"/>
            <a:chExt cx="3886200" cy="2548354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5181600" y="4191000"/>
              <a:ext cx="3790950" cy="2209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1" name="TextBox 20"/>
            <p:cNvSpPr txBox="1"/>
            <p:nvPr/>
          </p:nvSpPr>
          <p:spPr>
            <a:xfrm>
              <a:off x="5210654" y="6400800"/>
              <a:ext cx="385714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5 leaves =&gt; 9 bits to encode structure</a:t>
              </a:r>
              <a:endParaRPr lang="en-US" sz="1600" i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Information Criteria - MDL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524000"/>
            <a:ext cx="6620659" cy="504753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Penalize complex models based on their </a:t>
            </a:r>
            <a:r>
              <a:rPr lang="en-US" sz="2000" b="1" dirty="0" smtClean="0">
                <a:solidFill>
                  <a:srgbClr val="C00000"/>
                </a:solidFill>
              </a:rPr>
              <a:t>information content</a:t>
            </a:r>
            <a:r>
              <a:rPr lang="en-US" sz="2000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b="1" dirty="0" smtClean="0">
                <a:solidFill>
                  <a:srgbClr val="C00000"/>
                </a:solidFill>
              </a:rPr>
              <a:t>MDL (Minimum Description Length)</a:t>
            </a:r>
          </a:p>
          <a:p>
            <a:endParaRPr lang="en-US" dirty="0" smtClean="0"/>
          </a:p>
          <a:p>
            <a:r>
              <a:rPr lang="en-US" dirty="0" smtClean="0"/>
              <a:t>Example: Binary Decision trees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  <a:r>
              <a:rPr lang="en-US" sz="1600" dirty="0" smtClean="0"/>
              <a:t>k leaves =&gt; 2k – 1 nodes  </a:t>
            </a:r>
          </a:p>
          <a:p>
            <a:endParaRPr lang="en-US" sz="1600" dirty="0" smtClean="0"/>
          </a:p>
          <a:p>
            <a:r>
              <a:rPr lang="en-US" sz="1600" dirty="0" smtClean="0"/>
              <a:t>  2k – 1 bits to encode tree structure </a:t>
            </a:r>
          </a:p>
          <a:p>
            <a:r>
              <a:rPr lang="en-US" sz="1600" dirty="0" smtClean="0"/>
              <a:t>  +   k bits to encode label of each leaf (0/1)</a:t>
            </a:r>
            <a:r>
              <a:rPr lang="en-US" dirty="0" smtClean="0"/>
              <a:t>	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979051" y="2643054"/>
            <a:ext cx="295375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# bits needed to describe </a:t>
            </a:r>
            <a:r>
              <a:rPr lang="en-US" sz="2000" i="1" dirty="0" smtClean="0">
                <a:solidFill>
                  <a:srgbClr val="C00000"/>
                </a:solidFill>
              </a:rPr>
              <a:t>f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(description length)</a:t>
            </a:r>
            <a:endParaRPr lang="en-US" sz="2000" dirty="0">
              <a:solidFill>
                <a:srgbClr val="C00000"/>
              </a:solidFill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Elbow Connector 7"/>
          <p:cNvCxnSpPr/>
          <p:nvPr/>
        </p:nvCxnSpPr>
        <p:spPr>
          <a:xfrm>
            <a:off x="5410200" y="2388078"/>
            <a:ext cx="609600" cy="457200"/>
          </a:xfrm>
          <a:prstGeom prst="bentConnector3">
            <a:avLst>
              <a:gd name="adj1" fmla="val -9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 b="10434"/>
          <a:stretch>
            <a:fillRect/>
          </a:stretch>
        </p:blipFill>
        <p:spPr bwMode="auto">
          <a:xfrm>
            <a:off x="3581400" y="3424814"/>
            <a:ext cx="3352800" cy="457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9600" y="3962400"/>
            <a:ext cx="1600200" cy="40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print"/>
          <a:srcRect t="17021"/>
          <a:stretch>
            <a:fillRect/>
          </a:stretch>
        </p:blipFill>
        <p:spPr bwMode="auto">
          <a:xfrm>
            <a:off x="2667000" y="3962400"/>
            <a:ext cx="3443654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6800" y="4800600"/>
            <a:ext cx="2158175" cy="23233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Summary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1905000" y="1524000"/>
            <a:ext cx="5758436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True and Empirical Risk</a:t>
            </a:r>
          </a:p>
          <a:p>
            <a:endParaRPr lang="en-US" sz="2000" dirty="0" smtClean="0"/>
          </a:p>
          <a:p>
            <a:r>
              <a:rPr lang="en-US" sz="2000" dirty="0" smtClean="0"/>
              <a:t>Over-fitting</a:t>
            </a:r>
          </a:p>
          <a:p>
            <a:endParaRPr lang="en-US" sz="2000" dirty="0" smtClean="0"/>
          </a:p>
          <a:p>
            <a:r>
              <a:rPr lang="en-US" sz="2000" dirty="0" smtClean="0"/>
              <a:t>Approx err </a:t>
            </a:r>
            <a:r>
              <a:rPr lang="en-US" sz="2000" dirty="0" err="1" smtClean="0"/>
              <a:t>vs</a:t>
            </a:r>
            <a:r>
              <a:rPr lang="en-US" sz="2000" dirty="0" smtClean="0"/>
              <a:t> Estimation err, Bias </a:t>
            </a:r>
            <a:r>
              <a:rPr lang="en-US" sz="2000" dirty="0" err="1" smtClean="0"/>
              <a:t>vs</a:t>
            </a:r>
            <a:r>
              <a:rPr lang="en-US" sz="2000" dirty="0" smtClean="0"/>
              <a:t> Variance tradeoff</a:t>
            </a:r>
          </a:p>
          <a:p>
            <a:endParaRPr lang="en-US" sz="2000" dirty="0" smtClean="0"/>
          </a:p>
          <a:p>
            <a:r>
              <a:rPr lang="en-US" sz="2000" dirty="0" smtClean="0"/>
              <a:t>Model Selection, Estimating Generalization Error</a:t>
            </a:r>
          </a:p>
          <a:p>
            <a:endParaRPr lang="en-US" sz="2000" dirty="0" smtClean="0"/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/>
              <a:t>	Hold-out, K-fold cross-validation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/>
              <a:t>	Structural Risk Minimization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/>
              <a:t>	Complexity Regularization</a:t>
            </a:r>
          </a:p>
          <a:p>
            <a:pPr lvl="1">
              <a:lnSpc>
                <a:spcPct val="150000"/>
              </a:lnSpc>
              <a:buFont typeface="Wingdings" pitchFamily="2" charset="2"/>
              <a:buChar char="§"/>
            </a:pPr>
            <a:r>
              <a:rPr lang="en-US" sz="2000" dirty="0" smtClean="0"/>
              <a:t>	Information Criteria – AIC, BIC, MDL</a:t>
            </a:r>
          </a:p>
          <a:p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Issues in Cross-validation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609600" y="1523286"/>
            <a:ext cx="807720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How to decide the values for </a:t>
            </a:r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K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and </a:t>
            </a:r>
            <a:r>
              <a:rPr lang="en-US" i="1" dirty="0" smtClean="0">
                <a:solidFill>
                  <a:srgbClr val="C00000"/>
                </a:solidFill>
                <a:latin typeface="Comic Sans MS" pitchFamily="66" charset="0"/>
              </a:rPr>
              <a:t>α </a:t>
            </a: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?</a:t>
            </a:r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  Large K</a:t>
            </a:r>
            <a:endParaRPr lang="en-US" b="1" dirty="0" smtClean="0"/>
          </a:p>
          <a:p>
            <a:r>
              <a:rPr lang="en-US" dirty="0" smtClean="0"/>
              <a:t>	+ The bias of the error estimate will be small</a:t>
            </a:r>
          </a:p>
          <a:p>
            <a:r>
              <a:rPr lang="en-US" dirty="0" smtClean="0"/>
              <a:t>	- The variance of the error estimate will be large </a:t>
            </a:r>
          </a:p>
          <a:p>
            <a:r>
              <a:rPr lang="en-US" dirty="0" smtClean="0"/>
              <a:t>	- The computational time will be very large as well (many experiments)</a:t>
            </a:r>
          </a:p>
          <a:p>
            <a:pPr marL="342900" indent="-342900">
              <a:buFont typeface="Wingdings" pitchFamily="2" charset="2"/>
              <a:buChar char="§"/>
            </a:pPr>
            <a:r>
              <a:rPr lang="en-US" dirty="0" smtClean="0"/>
              <a:t>Small K</a:t>
            </a:r>
          </a:p>
          <a:p>
            <a:r>
              <a:rPr lang="en-US" dirty="0" smtClean="0"/>
              <a:t>	+ The # experiments and, therefore, computation time are reduced</a:t>
            </a:r>
          </a:p>
          <a:p>
            <a:r>
              <a:rPr lang="en-US" dirty="0" smtClean="0"/>
              <a:t>	+ The variance of the error estimate will be small</a:t>
            </a:r>
          </a:p>
          <a:p>
            <a:r>
              <a:rPr lang="en-US" dirty="0" smtClean="0"/>
              <a:t>	- The bias of the error estimate will be large </a:t>
            </a:r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In practice, the choice of the number of folds depends on the size of the dataset:</a:t>
            </a:r>
          </a:p>
          <a:p>
            <a:r>
              <a:rPr lang="en-US" dirty="0" smtClean="0"/>
              <a:t>	For large datasets, even 3-Fold Cross Validation will be quite accurate</a:t>
            </a:r>
          </a:p>
          <a:p>
            <a:r>
              <a:rPr lang="en-US" dirty="0" smtClean="0"/>
              <a:t>	For very sparse datasets, we may have to use leave-one-out in order to</a:t>
            </a:r>
          </a:p>
          <a:p>
            <a:r>
              <a:rPr lang="en-US" dirty="0" smtClean="0"/>
              <a:t>	train on as many examples as possible</a:t>
            </a:r>
          </a:p>
          <a:p>
            <a:endParaRPr lang="en-US" dirty="0" smtClean="0"/>
          </a:p>
          <a:p>
            <a:pPr>
              <a:buFont typeface="Wingdings" pitchFamily="2" charset="2"/>
              <a:buChar char="§"/>
            </a:pPr>
            <a:r>
              <a:rPr lang="en-US" dirty="0" smtClean="0"/>
              <a:t>    A common choice is K=10 and </a:t>
            </a:r>
            <a:r>
              <a:rPr lang="en-US" i="1" dirty="0" smtClean="0"/>
              <a:t>α = 0.1</a:t>
            </a:r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Structural Risk Minimization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6745436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Penalize models using bound on </a:t>
            </a:r>
            <a:r>
              <a:rPr lang="en-US" b="1" dirty="0" smtClean="0">
                <a:solidFill>
                  <a:srgbClr val="C00000"/>
                </a:solidFill>
              </a:rPr>
              <a:t>deviation of true and empirical risks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sz="1000" dirty="0" smtClean="0"/>
          </a:p>
          <a:p>
            <a:r>
              <a:rPr lang="en-US" dirty="0" smtClean="0"/>
              <a:t>With high probability,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6" name="Elbow Connector 15"/>
          <p:cNvCxnSpPr>
            <a:endCxn id="17" idx="1"/>
          </p:cNvCxnSpPr>
          <p:nvPr/>
        </p:nvCxnSpPr>
        <p:spPr>
          <a:xfrm>
            <a:off x="5410200" y="2388078"/>
            <a:ext cx="568851" cy="342710"/>
          </a:xfrm>
          <a:prstGeom prst="bentConnector3">
            <a:avLst>
              <a:gd name="adj1" fmla="val -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5979051" y="2438400"/>
            <a:ext cx="2661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Bound on deviation from true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risk</a:t>
            </a:r>
          </a:p>
        </p:txBody>
      </p:sp>
      <p:pic>
        <p:nvPicPr>
          <p:cNvPr id="41" name="Picture 4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r="47647"/>
          <a:stretch>
            <a:fillRect/>
          </a:stretch>
        </p:blipFill>
        <p:spPr bwMode="auto">
          <a:xfrm>
            <a:off x="1828800" y="4267200"/>
            <a:ext cx="2819400" cy="864310"/>
          </a:xfrm>
          <a:prstGeom prst="rect">
            <a:avLst/>
          </a:prstGeom>
          <a:noFill/>
          <a:ln/>
          <a:effectLst/>
        </p:spPr>
      </p:pic>
      <p:grpSp>
        <p:nvGrpSpPr>
          <p:cNvPr id="23" name="Group 22"/>
          <p:cNvGrpSpPr/>
          <p:nvPr/>
        </p:nvGrpSpPr>
        <p:grpSpPr>
          <a:xfrm>
            <a:off x="1828800" y="5523946"/>
            <a:ext cx="4343400" cy="953054"/>
            <a:chOff x="1828800" y="5523946"/>
            <a:chExt cx="4343400" cy="953054"/>
          </a:xfrm>
        </p:grpSpPr>
        <p:pic>
          <p:nvPicPr>
            <p:cNvPr id="42" name="Picture 41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1828800" y="5523946"/>
              <a:ext cx="4255057" cy="420187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3" name="Right Brace 42"/>
            <p:cNvSpPr/>
            <p:nvPr/>
          </p:nvSpPr>
          <p:spPr>
            <a:xfrm rot="5400000">
              <a:off x="4038601" y="5245023"/>
              <a:ext cx="228600" cy="1600201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464978" y="6103518"/>
              <a:ext cx="13356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approx err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5222901" y="6107668"/>
              <a:ext cx="94929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est</a:t>
              </a:r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  <a:cs typeface="Arial"/>
                </a:rPr>
                <a:t> err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46" name="Right Brace 45"/>
            <p:cNvSpPr/>
            <p:nvPr/>
          </p:nvSpPr>
          <p:spPr>
            <a:xfrm rot="5400000">
              <a:off x="5549660" y="5765485"/>
              <a:ext cx="178277" cy="609601"/>
            </a:xfrm>
            <a:prstGeom prst="righ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743200" y="3457254"/>
            <a:ext cx="3467454" cy="276546"/>
          </a:xfrm>
          <a:prstGeom prst="rect">
            <a:avLst/>
          </a:prstGeom>
          <a:noFill/>
          <a:ln/>
          <a:effectLst/>
        </p:spPr>
      </p:pic>
      <p:sp>
        <p:nvSpPr>
          <p:cNvPr id="20" name="TextBox 19"/>
          <p:cNvSpPr txBox="1"/>
          <p:nvPr/>
        </p:nvSpPr>
        <p:spPr>
          <a:xfrm>
            <a:off x="6477000" y="3352800"/>
            <a:ext cx="2209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Concentration bounds (later)</a:t>
            </a:r>
            <a:endParaRPr lang="en-US" sz="1600" dirty="0"/>
          </a:p>
        </p:txBody>
      </p:sp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rcRect l="50938" b="49427"/>
          <a:stretch>
            <a:fillRect/>
          </a:stretch>
        </p:blipFill>
        <p:spPr bwMode="auto">
          <a:xfrm>
            <a:off x="4495800" y="4287296"/>
            <a:ext cx="2642118" cy="437104"/>
          </a:xfrm>
          <a:prstGeom prst="rect">
            <a:avLst/>
          </a:prstGeom>
          <a:noFill/>
          <a:ln/>
          <a:effectLst/>
        </p:spPr>
      </p:pic>
      <p:pic>
        <p:nvPicPr>
          <p:cNvPr id="22" name="Picture 2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/>
          <a:srcRect l="50938" t="50573"/>
          <a:stretch>
            <a:fillRect/>
          </a:stretch>
        </p:blipFill>
        <p:spPr bwMode="auto">
          <a:xfrm>
            <a:off x="4648200" y="4876800"/>
            <a:ext cx="2642118" cy="427206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57200" y="1524000"/>
            <a:ext cx="6745436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Penalize models using bound on </a:t>
            </a:r>
            <a:r>
              <a:rPr lang="en-US" b="1" dirty="0" smtClean="0">
                <a:solidFill>
                  <a:srgbClr val="C00000"/>
                </a:solidFill>
              </a:rPr>
              <a:t>deviation of true and empirical risks</a:t>
            </a:r>
            <a:r>
              <a:rPr lang="en-US" dirty="0" smtClean="0"/>
              <a:t>.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How does structural risk minimization help in kernel regression?</a:t>
            </a:r>
          </a:p>
          <a:p>
            <a:endParaRPr lang="en-US" sz="800" dirty="0" smtClean="0"/>
          </a:p>
          <a:p>
            <a:r>
              <a:rPr lang="en-US" dirty="0" smtClean="0"/>
              <a:t>	Let</a:t>
            </a:r>
          </a:p>
          <a:p>
            <a:endParaRPr lang="en-US" dirty="0" smtClean="0"/>
          </a:p>
          <a:p>
            <a:endParaRPr lang="en-US" sz="800" dirty="0" smtClean="0"/>
          </a:p>
          <a:p>
            <a:r>
              <a:rPr lang="en-US" dirty="0" smtClean="0"/>
              <a:t>With high prob.</a:t>
            </a:r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	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147889" y="1905000"/>
            <a:ext cx="3871911" cy="730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" name="Picture 39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057397" y="3798651"/>
            <a:ext cx="2658540" cy="477175"/>
          </a:xfrm>
          <a:prstGeom prst="rect">
            <a:avLst/>
          </a:prstGeom>
          <a:noFill/>
          <a:ln/>
          <a:effectLst/>
        </p:spPr>
      </p:pic>
      <p:pic>
        <p:nvPicPr>
          <p:cNvPr id="39" name="Picture 3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rcRect b="66325"/>
          <a:stretch>
            <a:fillRect/>
          </a:stretch>
        </p:blipFill>
        <p:spPr bwMode="auto">
          <a:xfrm>
            <a:off x="2175619" y="4551788"/>
            <a:ext cx="4987185" cy="477412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4106174" y="6078748"/>
            <a:ext cx="4826429" cy="442240"/>
            <a:chOff x="4106174" y="6078748"/>
            <a:chExt cx="4826429" cy="442240"/>
          </a:xfrm>
        </p:grpSpPr>
        <p:cxnSp>
          <p:nvCxnSpPr>
            <p:cNvPr id="35" name="Elbow Connector 34"/>
            <p:cNvCxnSpPr/>
            <p:nvPr/>
          </p:nvCxnSpPr>
          <p:spPr>
            <a:xfrm>
              <a:off x="4106174" y="6078748"/>
              <a:ext cx="618226" cy="304800"/>
            </a:xfrm>
            <a:prstGeom prst="bentConnector3">
              <a:avLst>
                <a:gd name="adj1" fmla="val -233"/>
              </a:avLst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724400" y="6182434"/>
              <a:ext cx="420820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dirty="0" smtClean="0">
                  <a:solidFill>
                    <a:srgbClr val="C00000"/>
                  </a:solidFill>
                  <a:latin typeface="Comic Sans MS" pitchFamily="66" charset="0"/>
                </a:rPr>
                <a:t>Error automatically corresponds to best </a:t>
              </a:r>
              <a:r>
                <a:rPr lang="en-US" sz="1600" i="1" dirty="0" smtClean="0">
                  <a:solidFill>
                    <a:srgbClr val="C00000"/>
                  </a:solidFill>
                  <a:latin typeface="Comic Sans MS" pitchFamily="66" charset="0"/>
                </a:rPr>
                <a:t>h</a:t>
              </a:r>
              <a:endParaRPr lang="en-US" sz="1600" i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42" name="Title 1"/>
          <p:cNvSpPr txBox="1">
            <a:spLocks/>
          </p:cNvSpPr>
          <p:nvPr/>
        </p:nvSpPr>
        <p:spPr>
          <a:xfrm>
            <a:off x="304800" y="0"/>
            <a:ext cx="8534400" cy="14700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0" normalizeH="0" baseline="0" noProof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Structural Risk Minimization</a:t>
            </a:r>
            <a:endParaRPr kumimoji="0" lang="en-US" sz="4400" b="1" i="0" u="none" strike="noStrike" kern="1200" cap="none" spc="0" normalizeH="0" baseline="0" noProof="0" dirty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44" name="Elbow Connector 43"/>
          <p:cNvCxnSpPr>
            <a:endCxn id="45" idx="1"/>
          </p:cNvCxnSpPr>
          <p:nvPr/>
        </p:nvCxnSpPr>
        <p:spPr>
          <a:xfrm>
            <a:off x="5410200" y="2388078"/>
            <a:ext cx="568851" cy="342710"/>
          </a:xfrm>
          <a:prstGeom prst="bentConnector3">
            <a:avLst>
              <a:gd name="adj1" fmla="val -43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/>
          <p:cNvSpPr txBox="1"/>
          <p:nvPr/>
        </p:nvSpPr>
        <p:spPr>
          <a:xfrm>
            <a:off x="5979051" y="2438400"/>
            <a:ext cx="26614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C00000"/>
                </a:solidFill>
              </a:rPr>
              <a:t>Bound on deviation from true</a:t>
            </a:r>
          </a:p>
          <a:p>
            <a:r>
              <a:rPr lang="en-US" sz="1600" dirty="0" smtClean="0">
                <a:solidFill>
                  <a:srgbClr val="C00000"/>
                </a:solidFill>
              </a:rPr>
              <a:t>risk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rcRect t="33675" b="34075"/>
          <a:stretch>
            <a:fillRect/>
          </a:stretch>
        </p:blipFill>
        <p:spPr bwMode="auto">
          <a:xfrm>
            <a:off x="2175615" y="5181600"/>
            <a:ext cx="4987185" cy="457200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9" cstate="print"/>
          <a:srcRect t="65925"/>
          <a:stretch>
            <a:fillRect/>
          </a:stretch>
        </p:blipFill>
        <p:spPr bwMode="auto">
          <a:xfrm>
            <a:off x="2175615" y="5715000"/>
            <a:ext cx="4987185" cy="483078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of Sieves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9318" y="1447086"/>
            <a:ext cx="7578421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a sequence of models whose complexity grows with # training data, 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Why does optimal complexity depend on # training data?</a:t>
            </a:r>
          </a:p>
          <a:p>
            <a:endParaRPr lang="en-US" sz="900" dirty="0" smtClean="0"/>
          </a:p>
          <a:p>
            <a:r>
              <a:rPr lang="en-US" dirty="0" smtClean="0"/>
              <a:t>Consider kernel regression in d-dimensions:  complexity </a:t>
            </a:r>
            <a:r>
              <a:rPr lang="en-US" dirty="0" smtClean="0">
                <a:latin typeface="Arial"/>
                <a:cs typeface="Arial"/>
              </a:rPr>
              <a:t>≡ </a:t>
            </a:r>
            <a:r>
              <a:rPr lang="en-US" dirty="0" smtClean="0"/>
              <a:t>bandwidth h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923971" y="1989416"/>
            <a:ext cx="2410029" cy="213444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971800" y="2522816"/>
            <a:ext cx="2322440" cy="460987"/>
          </a:xfrm>
          <a:prstGeom prst="rect">
            <a:avLst/>
          </a:prstGeom>
          <a:noFill/>
          <a:ln/>
          <a:effectLst/>
        </p:spPr>
      </p:pic>
      <p:grpSp>
        <p:nvGrpSpPr>
          <p:cNvPr id="16" name="Group 15"/>
          <p:cNvGrpSpPr/>
          <p:nvPr/>
        </p:nvGrpSpPr>
        <p:grpSpPr>
          <a:xfrm>
            <a:off x="1143000" y="4343393"/>
            <a:ext cx="2057401" cy="2057407"/>
            <a:chOff x="3200402" y="1828809"/>
            <a:chExt cx="2066926" cy="2085976"/>
          </a:xfrm>
        </p:grpSpPr>
        <p:grpSp>
          <p:nvGrpSpPr>
            <p:cNvPr id="17" name="Group 109"/>
            <p:cNvGrpSpPr>
              <a:grpSpLocks/>
            </p:cNvGrpSpPr>
            <p:nvPr/>
          </p:nvGrpSpPr>
          <p:grpSpPr bwMode="auto">
            <a:xfrm>
              <a:off x="3200402" y="1828809"/>
              <a:ext cx="2066926" cy="2085976"/>
              <a:chOff x="2010" y="1176"/>
              <a:chExt cx="1302" cy="1314"/>
            </a:xfrm>
          </p:grpSpPr>
          <p:sp>
            <p:nvSpPr>
              <p:cNvPr id="21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5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659719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</p:grpSp>
      <p:grpSp>
        <p:nvGrpSpPr>
          <p:cNvPr id="119" name="Group 118"/>
          <p:cNvGrpSpPr/>
          <p:nvPr/>
        </p:nvGrpSpPr>
        <p:grpSpPr>
          <a:xfrm>
            <a:off x="3771927" y="4495800"/>
            <a:ext cx="5295873" cy="1854678"/>
            <a:chOff x="3771927" y="4495800"/>
            <a:chExt cx="5295873" cy="1854678"/>
          </a:xfrm>
        </p:grpSpPr>
        <p:sp>
          <p:nvSpPr>
            <p:cNvPr id="116" name="TextBox 115"/>
            <p:cNvSpPr txBox="1"/>
            <p:nvPr/>
          </p:nvSpPr>
          <p:spPr>
            <a:xfrm>
              <a:off x="3771927" y="4495800"/>
              <a:ext cx="5295873" cy="14465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Large h – average more data points, reduce noise</a:t>
              </a:r>
            </a:p>
            <a:p>
              <a:r>
                <a:rPr lang="en-US" sz="800" dirty="0" smtClean="0"/>
                <a:t>			            </a:t>
              </a:r>
            </a:p>
            <a:p>
              <a:r>
                <a:rPr lang="en-US" sz="2000" dirty="0" smtClean="0">
                  <a:latin typeface="Arial"/>
                  <a:cs typeface="Arial"/>
                </a:rPr>
                <a:t>			          = </a:t>
              </a:r>
              <a:r>
                <a:rPr lang="en-US" sz="2000" dirty="0" smtClean="0"/>
                <a:t># pts in h-ball</a:t>
              </a:r>
            </a:p>
            <a:p>
              <a:endParaRPr lang="en-US" sz="2000" dirty="0" smtClean="0"/>
            </a:p>
            <a:p>
              <a:r>
                <a:rPr lang="en-US" sz="2000" dirty="0" smtClean="0"/>
                <a:t>Small h – less smoothing, more accurate fit</a:t>
              </a:r>
              <a:endParaRPr lang="en-US" sz="2000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765531" y="4918496"/>
              <a:ext cx="17876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Lower variance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766790" y="5879068"/>
              <a:ext cx="13292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Lower bias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128" name="Picture 127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6146810" y="5926331"/>
              <a:ext cx="533525" cy="20273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27" name="Picture 126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6528030" y="4822685"/>
              <a:ext cx="736742" cy="533872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30" name="Straight Arrow Connector 129"/>
            <p:cNvCxnSpPr/>
            <p:nvPr/>
          </p:nvCxnSpPr>
          <p:spPr>
            <a:xfrm>
              <a:off x="6731478" y="5978104"/>
              <a:ext cx="228600" cy="1588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1" name="TextBox 130"/>
            <p:cNvSpPr txBox="1"/>
            <p:nvPr/>
          </p:nvSpPr>
          <p:spPr>
            <a:xfrm>
              <a:off x="6926267" y="5827258"/>
              <a:ext cx="132921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Smoothness of </a:t>
              </a:r>
            </a:p>
            <a:p>
              <a:pPr algn="ctr"/>
              <a:r>
                <a:rPr lang="en-US" sz="1400" b="1" dirty="0" smtClean="0">
                  <a:solidFill>
                    <a:srgbClr val="0000FF"/>
                  </a:solidFill>
                </a:rPr>
                <a:t>target function</a:t>
              </a:r>
              <a:endParaRPr lang="en-US" sz="1400" b="1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0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Method of Sieves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49318" y="1447086"/>
            <a:ext cx="7578421" cy="27238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Consider a sequence of models whose complexity grows with # training data, 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Why does optimal complexity depend on # training data?</a:t>
            </a:r>
          </a:p>
          <a:p>
            <a:endParaRPr lang="en-US" sz="900" dirty="0" smtClean="0"/>
          </a:p>
          <a:p>
            <a:r>
              <a:rPr lang="en-US" dirty="0" smtClean="0"/>
              <a:t>Consider kernel regression in d-dimensions:  complexity </a:t>
            </a:r>
            <a:r>
              <a:rPr lang="en-US" dirty="0" smtClean="0">
                <a:latin typeface="Arial"/>
                <a:cs typeface="Arial"/>
              </a:rPr>
              <a:t>≡ </a:t>
            </a:r>
            <a:r>
              <a:rPr lang="en-US" dirty="0" smtClean="0"/>
              <a:t>bandwidth h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2923971" y="1989416"/>
            <a:ext cx="2410029" cy="213444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971800" y="2522816"/>
            <a:ext cx="2322440" cy="460987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5"/>
          <p:cNvGrpSpPr/>
          <p:nvPr/>
        </p:nvGrpSpPr>
        <p:grpSpPr>
          <a:xfrm>
            <a:off x="1143000" y="4343393"/>
            <a:ext cx="2057401" cy="2057407"/>
            <a:chOff x="3200402" y="1828809"/>
            <a:chExt cx="2066926" cy="2085976"/>
          </a:xfrm>
        </p:grpSpPr>
        <p:grpSp>
          <p:nvGrpSpPr>
            <p:cNvPr id="6" name="Group 109"/>
            <p:cNvGrpSpPr>
              <a:grpSpLocks/>
            </p:cNvGrpSpPr>
            <p:nvPr/>
          </p:nvGrpSpPr>
          <p:grpSpPr bwMode="auto">
            <a:xfrm>
              <a:off x="3200402" y="1828809"/>
              <a:ext cx="2066926" cy="2085976"/>
              <a:chOff x="2010" y="1176"/>
              <a:chExt cx="1302" cy="1314"/>
            </a:xfrm>
          </p:grpSpPr>
          <p:sp>
            <p:nvSpPr>
              <p:cNvPr id="21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5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8" name="Oval 17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3659719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</p:grpSp>
      <p:sp>
        <p:nvSpPr>
          <p:cNvPr id="119" name="TextBox 118"/>
          <p:cNvSpPr txBox="1"/>
          <p:nvPr/>
        </p:nvSpPr>
        <p:spPr>
          <a:xfrm>
            <a:off x="3771927" y="4343400"/>
            <a:ext cx="4542654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Bias-variance tradeoff:</a:t>
            </a:r>
          </a:p>
          <a:p>
            <a:r>
              <a:rPr lang="en-US" sz="2000" dirty="0" smtClean="0"/>
              <a:t>	Bias^2 + Variance</a:t>
            </a:r>
          </a:p>
          <a:p>
            <a:endParaRPr lang="en-US" sz="2000" dirty="0" smtClean="0"/>
          </a:p>
          <a:p>
            <a:r>
              <a:rPr lang="en-US" sz="2000" dirty="0" smtClean="0"/>
              <a:t>If smoothness </a:t>
            </a:r>
            <a:r>
              <a:rPr lang="el-GR" sz="2000" dirty="0" smtClean="0">
                <a:latin typeface="Arial"/>
                <a:cs typeface="Arial"/>
              </a:rPr>
              <a:t>α</a:t>
            </a:r>
            <a:r>
              <a:rPr lang="en-US" sz="2000" dirty="0" smtClean="0">
                <a:cs typeface="Arial"/>
              </a:rPr>
              <a:t> is known</a:t>
            </a:r>
            <a:r>
              <a:rPr lang="en-US" sz="2000" dirty="0" smtClean="0"/>
              <a:t>, we can choose </a:t>
            </a:r>
          </a:p>
          <a:p>
            <a:r>
              <a:rPr lang="en-US" sz="2000" dirty="0" smtClean="0"/>
              <a:t>bandwidth h as:</a:t>
            </a:r>
          </a:p>
          <a:p>
            <a:endParaRPr lang="en-US" sz="2000" dirty="0" smtClean="0"/>
          </a:p>
          <a:p>
            <a:r>
              <a:rPr lang="en-US" sz="2000" dirty="0" smtClean="0"/>
              <a:t>How to choose scaling constant? </a:t>
            </a:r>
          </a:p>
        </p:txBody>
      </p:sp>
      <p:pic>
        <p:nvPicPr>
          <p:cNvPr id="122" name="Picture 121" descr="TP_tmp.emf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667527" y="4572000"/>
            <a:ext cx="1422168" cy="533505"/>
          </a:xfrm>
          <a:prstGeom prst="rect">
            <a:avLst/>
          </a:prstGeom>
          <a:noFill/>
          <a:ln/>
          <a:effectLst/>
        </p:spPr>
      </p:pic>
      <p:pic>
        <p:nvPicPr>
          <p:cNvPr id="123" name="Picture 122" descr="TP_tmp.emf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905527" y="5740956"/>
            <a:ext cx="1269275" cy="278844"/>
          </a:xfrm>
          <a:prstGeom prst="rect">
            <a:avLst/>
          </a:prstGeom>
          <a:noFill/>
          <a:ln/>
          <a:effectLst/>
        </p:spPr>
      </p:pic>
      <p:sp>
        <p:nvSpPr>
          <p:cNvPr id="116" name="Rectangle 115"/>
          <p:cNvSpPr/>
          <p:nvPr/>
        </p:nvSpPr>
        <p:spPr>
          <a:xfrm>
            <a:off x="7239000" y="6202344"/>
            <a:ext cx="171200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Cross-validation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Local Linear/Polynomial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657600"/>
            <a:ext cx="7822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Local Polynomial regression corresponds to locally polynomial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	             (local polynomial of degree p around X)</a:t>
            </a:r>
          </a:p>
          <a:p>
            <a:endParaRPr lang="en-US" sz="1200" dirty="0" smtClean="0"/>
          </a:p>
          <a:p>
            <a:r>
              <a:rPr lang="en-US" sz="2000" dirty="0" smtClean="0">
                <a:solidFill>
                  <a:srgbClr val="008A3E"/>
                </a:solidFill>
              </a:rPr>
              <a:t>More in 10-702 (statistical machine learning)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4724401"/>
            <a:ext cx="6400800" cy="57329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Parametric </a:t>
            </a:r>
            <a:r>
              <a:rPr lang="en-US" dirty="0" err="1" smtClean="0"/>
              <a:t>vs</a:t>
            </a:r>
            <a:r>
              <a:rPr lang="en-US" dirty="0" smtClean="0"/>
              <a:t> Nonparametric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914400" y="2332037"/>
            <a:ext cx="7467600" cy="30781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place</a:t>
            </a:r>
            <a:r>
              <a:rPr kumimoji="0" lang="en-GB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very mild assumptions on the data distribution and provide good models for complex data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baseline="0" dirty="0" smtClean="0"/>
              <a:t>	Parametric</a:t>
            </a:r>
            <a:r>
              <a:rPr lang="en-GB" sz="2400" dirty="0" smtClean="0"/>
              <a:t> models rely on very strong (simplistic) distributional assumptions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Comic Sans MS" pitchFamily="66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Char char="Ø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Nonparametric models (not histograms) requires storing and computing with the entire data set. 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Parametric models, once fitted, are much more efficient in terms of storage and computation.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Instance based/non-parametric approaches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762000" y="2286000"/>
            <a:ext cx="7543800" cy="35814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 things make a memory based learner: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distance metric, dist(</a:t>
            </a:r>
            <a:r>
              <a:rPr kumimoji="0" lang="en-US" sz="2400" b="0" i="1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x,X</a:t>
            </a:r>
            <a:r>
              <a:rPr lang="en-US" sz="2400" i="1" baseline="-25000" dirty="0" err="1" smtClean="0"/>
              <a:t>i</a:t>
            </a:r>
            <a:r>
              <a:rPr lang="en-US" sz="2400" i="1" dirty="0" smtClean="0"/>
              <a:t>)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	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Euclidean (and many more) 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nearby neighbors/radius to look at?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	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lang="en-US" sz="2400" b="1" dirty="0" smtClean="0"/>
              <a:t>, </a:t>
            </a:r>
            <a:r>
              <a:rPr lang="en-US" sz="2400" b="1" dirty="0" smtClean="0">
                <a:latin typeface="Symbol" pitchFamily="18" charset="2"/>
              </a:rPr>
              <a:t>D</a:t>
            </a:r>
            <a:r>
              <a:rPr lang="en-US" sz="2400" b="1" dirty="0" smtClean="0"/>
              <a:t>/h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weighting function (optional)					</a:t>
            </a:r>
            <a:r>
              <a:rPr lang="en-US" sz="2400" b="1" dirty="0" smtClean="0"/>
              <a:t>W based on kernel K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609600" marR="0" lvl="0" indent="-609600" algn="l" defTabSz="914400" rtl="0" eaLnBrk="1" fontAlgn="auto" latinLnBrk="0" hangingPunct="1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tx2"/>
              </a:buClr>
              <a:buSzTx/>
              <a:buFontTx/>
              <a:buAutoNum type="arabicPeriod"/>
              <a:tabLst/>
              <a:defRPr/>
            </a:pP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to fit with the local points?					</a:t>
            </a:r>
            <a:r>
              <a:rPr kumimoji="0" lang="en-US" sz="2400" b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Average, Majority vote, Weighted average,</a:t>
            </a:r>
            <a:r>
              <a:rPr kumimoji="0" lang="en-US" sz="24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Poly fit</a:t>
            </a:r>
            <a:endParaRPr kumimoji="0" lang="en-US" sz="24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noFill/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Histograms, Kernel density estimation</a:t>
            </a:r>
          </a:p>
          <a:p>
            <a:pPr lvl="1"/>
            <a:r>
              <a:rPr lang="en-US" dirty="0" smtClean="0"/>
              <a:t>Effect of bin width/ kernel bandwidth</a:t>
            </a:r>
          </a:p>
          <a:p>
            <a:pPr lvl="1"/>
            <a:r>
              <a:rPr lang="en-US" smtClean="0"/>
              <a:t>Bias-variance tradeoff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K-NN classifier</a:t>
            </a:r>
          </a:p>
          <a:p>
            <a:pPr lvl="1"/>
            <a:r>
              <a:rPr lang="en-US" dirty="0" smtClean="0"/>
              <a:t>Nonlinear decision boundaries</a:t>
            </a:r>
          </a:p>
          <a:p>
            <a:endParaRPr lang="en-US" dirty="0" smtClean="0"/>
          </a:p>
          <a:p>
            <a:r>
              <a:rPr lang="en-US" dirty="0" smtClean="0"/>
              <a:t>Kernel (local) regression</a:t>
            </a:r>
          </a:p>
          <a:p>
            <a:pPr lvl="1"/>
            <a:r>
              <a:rPr lang="en-US" dirty="0" smtClean="0"/>
              <a:t>Interpretation as weighted least squares</a:t>
            </a:r>
          </a:p>
          <a:p>
            <a:pPr lvl="1"/>
            <a:r>
              <a:rPr lang="en-US" dirty="0" smtClean="0"/>
              <a:t>Local constant/linear/polynomial regression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" y="968375"/>
            <a:ext cx="85344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Practical Issues in Machine Learning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1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Overfitting</a:t>
            </a: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and Model selection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Oct 4,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r>
              <a:rPr lang="en-US" smtClean="0">
                <a:latin typeface="CMR5"/>
              </a:rPr>
              <a:t>A</a:t>
            </a:r>
            <a:r>
              <a:rPr lang="en-US" smtClean="0">
                <a:latin typeface="CMMI5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{\partial J(\beta)}{\partial \beta} = 2 \sum^n_{i=1} w_i(\beta - Y_i)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3"/>
  <p:tag name="PICTUREFILESIZE" val="617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"/>
  <p:tag name="PICTUREFILESIZE" val="97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"/>
  <p:tag name="PICTUREFILESIZE" val="1068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K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"/>
  <p:tag name="PICTUREFILESIZE" val="1144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_{\mbox{\tiny $D$}}[R(\widehat f_n)] = \E_{\mbox{\tiny$ X,Y,D$}}[(\widehat f_n(X) - Y)^2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34"/>
  <p:tag name="PICTUREFILESIZE" val="4777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R_V(\widehat f_T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71"/>
  <p:tag name="PICTUREFILESIZE" val="1635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frac1{K} \sum^K_{k=1}\widehat R_{V_k}(\widehat f_{T_k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6"/>
  <p:tag name="PICTUREFILESIZE" val="4172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frac1{K} \sum^K_{k=1}\widehat R_{V_k}(\widehat f_{T_k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6"/>
  <p:tag name="PICTUREFILESIZE" val="4172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"/>
  <p:tag name="PICTUREFILESIZE" val="97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\widehat f_n(X) = \widehat \beta = \sum^n_{i=1} w_i Y_i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6"/>
  <p:tag name="PICTUREFILESIZE" val="4843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"/>
  <p:tag name="PICTUREFILESIZE" val="1068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K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"/>
  <p:tag name="PICTUREFILESIZE" val="1144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|R(f) - \widehat R_n(f)| \leq C(f) \hspace{1cm}\forall f \in \mathcal{F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3"/>
  <p:tag name="PICTUREFILESIZE" val="4127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_n = \arg \min_{f\in\F} \left\{\widehat R_n(f) + \lambda C(f)\right\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97"/>
  <p:tag name="PICTUREFILESIZE" val="5321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_n = \arg \min_{f\in\F} \left\{\widehat R_n(f) + \lambda C(f)\right\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97"/>
  <p:tag name="PICTUREFILESIZE" val="532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(x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41"/>
  <p:tag name="PICTUREFILESIZE" val="2928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x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2"/>
  <p:tag name="PICTUREFILESIZE" val="849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f(x)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41"/>
  <p:tag name="PICTUREFILESIZE" val="2928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x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2"/>
  <p:tag name="PICTUREFILESIZE" val="849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L = \arg \min_{f\in {\cal F}_L} \widehat R_n(f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6"/>
  <p:tag name="PICTUREFILESIZE" val="3988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theta_{\mbox{\tiny MAP}} = \arg\max_{\theta} \log p(D|\theta) + \log p(\th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56"/>
  <p:tag name="PICTUREFILESIZE" val="5310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AP}} = \arg\min_{\beta} \sum^n_{i=1}(Y_i-X_i\beta)^2 + \lambda\|\beta\|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1"/>
  <p:tag name="PICTUREFILESIZE" val="6953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\sum^n_{i=1}w_i = 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9"/>
  <p:tag name="PICTUREFILESIZE" val="2460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C(f) = 3k-1 $ bits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5"/>
  <p:tag name="PICTUREFILESIZE" val="2494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\leq \widehat R_n(\widehat f_n) + C(\widehat f_n) &amp; = &amp; \min_{f\in \mathcal{F}} \left\{\widehat R_n(f) + C(f)\right\}\\&#10;&amp; \leq &amp; \min_{f\in \mathcal{F}} \left\{R(f) + 2C(f)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86"/>
  <p:tag name="PICTUREFILESIZE" val="11344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|R(f) - \widehat R_n(f)| \leq C(f) \hspace{1cm}\forall f \in \mathcal{F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3"/>
  <p:tag name="PICTUREFILESIZE" val="412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\leq \widehat R_n(\widehat f_n) + C(\widehat f_n) &amp; = &amp; \min_{f\in \mathcal{F}} \left\{\widehat R_n(f) + C(f)\right\}\\&#10;&amp; \leq &amp; \min_{f\in \mathcal{F}} \left\{R(f) + 2C(f)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86"/>
  <p:tag name="PICTUREFILESIZE" val="11344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\leq \widehat R_n(\widehat f_n) + C(\widehat f_n) &amp; = &amp; \min_{f\in \mathcal{F}} \left\{\widehat R_n(f) + C(f)\right\}\\&#10;&amp; \leq &amp; \min_{f\in \mathcal{F}} \left\{R(f) + 2C(f)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86"/>
  <p:tag name="PICTUREFILESIZE" val="1134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- R^* \leq \min_{f\in \mathcal{F}} \left\{R(f) - R^* + 2C(f)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84"/>
  <p:tag name="PICTUREFILESIZE" val="5711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\begin{document}&#10;$$&#10;C(f) \propto \frac1{n h^d} \hspace{1cm} \forall f \in \mathcal{F}_h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7"/>
  <p:tag name="PICTUREFILESIZE" val="5151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- R^* &amp; \leq &amp; \min_{f\in \mathcal{F}} \left\{R(f) - R^* + 2C(f)\right\}\\&#10;&amp; \leq &amp; \min_h \min_{f\in \mathcal{F}_h} \left\{R(f) - R^* + 2C(f)\right\}\\&#10;&amp; \propto &amp; \min_h \left\{h^{2\alpha} + \frac{1}{nh^d}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0"/>
  <p:tag name="PICTUREFILESIZE" val="15685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- R^* &amp; \leq &amp; \min_{f\in \mathcal{F}} \left\{R(f) - R^* + 2C(f)\right\}\\&#10;&amp; \leq &amp; \min_h \min_{f\in \mathcal{F}_h} \left\{R(f) - R^* + 2C(f)\right\}\\&#10;&amp; \propto &amp; \min_h \left\{h^{2\alpha} + \frac{1}{nh^d}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0"/>
  <p:tag name="PICTUREFILESIZE" val="1568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\widehat f_n) - R^* &amp; \leq &amp; \min_{f\in \mathcal{F}} \left\{R(f) - R^* + 2C(f)\right\}\\&#10;&amp; \leq &amp; \min_h \min_{f\in \mathcal{F}_h} \left\{R(f) - R^* + 2C(f)\right\}\\&#10;&amp; \propto &amp; \min_h \left\{h^{2\alpha} + \frac{1}{nh^d}\right\}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0"/>
  <p:tag name="PICTUREFILESIZE" val="15685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\F_1 \prec \F_2 \prec \dots \F_n \prec \dots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4"/>
  <p:tag name="PICTUREFILESIZE" val="2097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_n = \arg \min_{f\in\F_n} \widehat R_n(f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1"/>
  <p:tag name="PICTUREFILESIZE" val="3789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\begin{document}&#10;$$&#10;\propto h^{\alpha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1"/>
  <p:tag name="PICTUREFILESIZE" val="112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\begin{document}&#10;$$&#10;\propto \frac1{n h^d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9"/>
  <p:tag name="PICTUREFILESIZE" val="156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\F_1 \prec \F_2 \prec \dots \F_n \prec \dots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4"/>
  <p:tag name="PICTUREFILESIZE" val="2097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_n = \arg \min_{f\in\F_n} \widehat R_n(f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1"/>
  <p:tag name="PICTUREFILESIZE" val="3789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\begin{document}&#10;$$&#10;\propto h^{2\alpha} + \frac1{n h^d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61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math,amssymb}&#10;\begin{document}&#10;$$&#10;h \asymp n^{-\frac{2\alpha}{2\alpha+d}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50"/>
  <p:tag name="PICTUREFILESIZE" val="212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(X_i) = \beta_0 + \beta_1 (X_i - X) + \frac{\beta_2}{2!} (X_i - X)^2 + \dots + \frac{\beta_p}{p!} (X_i - X)^p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36"/>
  <p:tag name="PICTUREFILESIZE" val="814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P(f(X) \neq Y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1"/>
  <p:tag name="PICTUREFILESIZE" val="219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\widehat f_{kNN}(x) &amp; = &amp; \arg\max_{y} \ \widehat p_{kNN}(x|y) \widehat P(y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7"/>
  <p:tag name="PICTUREFILESIZE" val="592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[(f(X) - Y)^2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9"/>
  <p:tag name="PICTUREFILESIZE" val="2465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79"/>
  <p:tag name="PICTUREFILESIZE" val="4250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1{n}\sum^n_{i=1}\1_{f(X_i) \neq Y_i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3"/>
  <p:tag name="PICTUREFILESIZE" val="3633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blue} &#10;$f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41"/>
  <p:tag name="PICTUREFILESIZE" val="480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color}&#10;\begin{document}&#10;\color{red} &#10;$f^*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0"/>
  <p:tag name="PICTUREFILESIZE" val="5537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$x$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2"/>
  <p:tag name="PICTUREFILESIZE" val="849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&amp; = &amp; \arg\max_{y} \ k_y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437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Optimal prediction rule&#10;$$f^* = \arg \min_f P(f(X) \neq Y)$$&#10;depends on $P_{XY}$ (usually unknown)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2"/>
  <p:tag name="PICTUREFILESIZE" val="12464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R(\widehat f_n)$$&#10;\end{document}"/>
  <p:tag name="FILENAME" val="txp_fig"/>
  <p:tag name="FORMAT" val="png16m"/>
  <p:tag name="RES" val="300"/>
  <p:tag name="BLEND" val="0"/>
  <p:tag name="TRANSPARENT" val="1"/>
  <p:tag name="TBUG" val="0"/>
  <p:tag name="ALLOWFS" val="0"/>
  <p:tag name="ORIGWIDTH" val="55"/>
  <p:tag name="PICTUREFILESIZE" val="1439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athcal{F}$$&#10;\end{document}"/>
  <p:tag name="FILENAME" val="txp_fig"/>
  <p:tag name="FORMAT" val="png16m"/>
  <p:tag name="RES" val="300"/>
  <p:tag name="BLEND" val="0"/>
  <p:tag name="TRANSPARENT" val="1"/>
  <p:tag name="TBUG" val="0"/>
  <p:tag name="ALLOWFS" val="0"/>
  <p:tag name="ORIGWIDTH" val="18"/>
  <p:tag name="PICTUREFILESIZE" val="53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inf_{f\in\mathcal{F}}R(f)$$&#10;\end{document}"/>
  <p:tag name="FILENAME" val="txp_fig"/>
  <p:tag name="FORMAT" val="png16m"/>
  <p:tag name="RES" val="300"/>
  <p:tag name="BLEND" val="0"/>
  <p:tag name="TRANSPARENT" val="1"/>
  <p:tag name="TBUG" val="0"/>
  <p:tag name="ALLOWFS" val="0"/>
  <p:tag name="ORIGWIDTH" val="85"/>
  <p:tag name="PICTUREFILESIZE" val="2104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R^* = \E_{\mbox{\tiny $XY$}}[(f^*(X) - Y)^2] = \E[\epsilon^2] = \sigma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3"/>
  <p:tag name="PICTUREFILESIZE" val="454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008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widehat p(x) = \frac1{\Delta} \frac{\sum^n_{j=1}K\left(\frac{X_j-x}{\Delta}\right)}{n}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118"/>
  <p:tag name="PICTUREFILESIZE" val="5183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psilon\sim \N(0,\sigma^2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19"/>
  <p:tag name="PICTUREFILESIZE" val="2119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_{\mbox{\tiny $D_n$}}[R(\widehat f_n)] = \E_{\mbox{\tiny$ X,Y,D_n$}}[(\widehat f_n(X) - Y)^2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6"/>
  <p:tag name="PICTUREFILESIZE" val="4909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E_{\mbox{\tiny {$X,Y,D_n$}}}[(\widehat f_n(X) - \E_{\mbox{\tiny{$D_n$}}}[\widehat f_n(X)])^2] \ + \ \E_{\mbox{\tiny{$X,Y$}}}[(\E_{\mbox{\tiny{$D_n$}}}[\widehat f_n(X)] - f^*(X))^2] \ + \ \sigma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71"/>
  <p:tag name="PICTUREFILESIZE" val="771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_{\mbox{\tiny $D_n$}}[R(\widehat f_n)]-R^*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3"/>
  <p:tag name="PICTUREFILESIZE" val="252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D_n$ - training data of size $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3288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^*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57"/>
  <p:tag name="PICTUREFILESIZE" val="174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R^* = \E_{\mbox{\tiny $XY$}}[(f^*(X) - Y)^2] = \E[\epsilon^2] = \sigma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3"/>
  <p:tag name="PICTUREFILESIZE" val="454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(x) = \sum^n_{i=1} w_i Y_i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8"/>
  <p:tag name="PICTUREFILESIZE" val="3849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008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psilon\sim \N(0,\sigma^2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19"/>
  <p:tag name="PICTUREFILESIZE" val="2119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_{\mbox{\tiny $D_n$}}[R(\widehat f_n)] = \E_{\mbox{\tiny$ X,Y,D_n$}}[(\widehat f_n(X) - Y)^2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6"/>
  <p:tag name="PICTUREFILESIZE" val="4909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D_n$ - training data of size $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3288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\begin{document}&#10;&#10;%\pagecolor[rgb]{1,1,0.6}&#10;%\color[rgb]{0,0,0}&#10;$$= \E_{\mbox{\tiny$ X,Y,D_n$}}\left[(\widehat f_n(X) -\E_{\D_n}[\widehat f_n(X)] + \E_{\D_n}[\widehat f_n(X)] - Y)^2\right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13"/>
  <p:tag name="PICTUREFILESIZE" val="6169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,D_n$}}\left[(\widehat f_n(X) -\E_{\D_n}[\widehat f_n(X)])^2 + (\E_{\D_n}[\widehat f_n(X)] - Y)^2 \right.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37"/>
  <p:tag name="PICTUREFILESIZE" val="670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\left.+2(\widehat f_n(X) -\E_{\D_n}[\widehat f_n(X)])(\E_{\D_n}[\widehat f_n(X)] - Y)\right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20"/>
  <p:tag name="PICTUREFILESIZE" val="546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,D_n$}}\left[(\widehat f_n(X) -\E_{\D_n}[\widehat f_n(X)])^2\right] + \E_{\mbox{\tiny$ X,Y,D_n$}}\left[(\E_{\D_n}[\widehat f_n(X)] - Y)^2 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20"/>
  <p:tag name="PICTUREFILESIZE" val="734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+ \E_{\mbox{\tiny$ X,Y$}}\left[2(\E_{\D_n}[\widehat f_n(X)] -\E_{\D_n}[\widehat f_n(X)])(\E_{\D_n}[\widehat f_n(X)] - Y)\right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5"/>
  <p:tag name="PICTUREFILESIZE" val="6600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w_i = \frac{K\left(\frac{X_i-x}{\Delta}\right)}{\sum^n_{j=1}K\left(\frac{X_j-x}{\Delta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7"/>
  <p:tag name="PICTUREFILESIZE" val="6453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^*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57"/>
  <p:tag name="PICTUREFILESIZE" val="1744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R^* = \E_{\mbox{\tiny $XY$}}[(f^*(X) - Y)^2] = \E[\epsilon^2] = \sigma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3"/>
  <p:tag name="PICTUREFILESIZE" val="4548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008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psilon\sim \N(0,\sigma^2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19"/>
  <p:tag name="PICTUREFILESIZE" val="2119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_{\mbox{\tiny $D_n$}}[R(\widehat f_n)] = \E_{\mbox{\tiny$ X,Y,D_n$}}[(\widehat f_n(X) - Y)^2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6"/>
  <p:tag name="PICTUREFILESIZE" val="4909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D_n$ - training data of size $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3288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,D_n$}}\left[(\widehat f_n(X) -\E_{\D_n}[\widehat f_n(X)])^2\right] + \E_{\mbox{\tiny$ X,Y,D_n$}}\left[(\E_{\D_n}[\widehat f_n(X)] - Y)^2 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20"/>
  <p:tag name="PICTUREFILESIZE" val="7340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\E_{\mbox{\tiny$ X,Y,D_n$}}\left[(\E_{\D_n}[\widehat f_n(X)] - Y)^2 \right] = \E_{\mbox{\tiny$ X,Y$}}\left[(\E_{\D_n}[\widehat f_n(X)] - Y)^2 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42"/>
  <p:tag name="PICTUREFILESIZE" val="661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^*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57"/>
  <p:tag name="PICTUREFILESIZE" val="1744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\E_{\mbox{\tiny$ X,Y$}}\left[(\E_{\D_n}[\widehat f_n(X)] - Y)^2 \right] = \E_{\mbox{\tiny$ X,Y$}}\left[(\E_{\D_n}[\widehat f_n(X)] - f^*(X)-\epsilon)^2 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97"/>
  <p:tag name="PICTUREFILESIZE" val="723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$}}\left[(\E_{\D_n}[\widehat f_n(X)] - f^*(X))^2 + \epsilon^2\right.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51"/>
  <p:tag name="PICTUREFILESIZE" val="4935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\left. -2\epsilon(\E_{\D_n}[\widehat f_n(X)] - f^*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4"/>
  <p:tag name="PICTUREFILESIZE" val="4048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$}}\left[(\E_{\D_n}[\widehat f_n(X)] - f^*(X))^2\right] + \E_{\mbox{\tiny$ X,Y$}}\left[\epsilon^2\right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21"/>
  <p:tag name="PICTUREFILESIZE" val="5475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-2\E_{\mbox{\tiny$ X,Y$}}\left[\epsilon(\E_{\D_n}[\widehat f_n(X)] - f^*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0"/>
  <p:tag name="PICTUREFILESIZE" val="4704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\def \D{\mbox{\tiny $D$}}&#10;&#10;&#10;\begin{document}&#10;&#10;%\pagecolor[rgb]{1,1,0.6}&#10;%\color[rgb]{0,0,0}&#10;$$= \E_{\mbox{\tiny$ X,Y$}}\left[(\E_{\D_n}[\widehat f_n(X)] - f^*(X))^2\right] + \E_{\mbox{\tiny$ X,Y$}}\left[\epsilon^2\right]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21"/>
  <p:tag name="PICTUREFILESIZE" val="547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\{\F_\lambda\}_{\lambda\in\Lambda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80"/>
  <p:tag name="PICTUREFILESIZE" val="1568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min_{\lambda}\min_{f\in\F_\lambda} J(f,\lambd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0"/>
  <p:tag name="PICTUREFILESIZE" val="2965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\F_1 \prec \F_2 \prec \dots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1"/>
  <p:tag name="PICTUREFILESIZE" val="149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_\lambda = \arg\min_{f\in\F_\lambda} \widehat R_T(f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3"/>
  <p:tag name="PICTUREFILESIZE" val="3842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\lambda = \arg\min_{\lambda\in\Lambda} \widehat R_V(\widehat f_\lambd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7"/>
  <p:tag name="PICTUREFILESIZE" val="3768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\sum^n_{i=1}w_i(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3"/>
  <p:tag name="PICTUREFILESIZE" val="4353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widehat f = \widehat f_{\widehat \lambda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4"/>
  <p:tag name="PICTUREFILESIZE" val="1314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"/>
  <p:tag name="PICTUREFILESIZE" val="972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"/>
  <p:tag name="PICTUREFILESIZE" val="1068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K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"/>
  <p:tag name="PICTUREFILESIZE" val="1144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5"/>
  <p:tag name="PICTUREFILESIZE" val="972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"/>
  <p:tag name="PICTUREFILESIZE" val="1068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F{{\cal F}}&#10;\def \X{{\cal X}}&#10;\def \Y{{\cal Y}}&#10;&#10;\begin{document}&#10;&#10;%\pagecolor[rgb]{1,1,0.6}&#10;%\color[rgb]{0,0,0}&#10;$$\Rightarrow\widehat f_K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2"/>
  <p:tag name="PICTUREFILESIZE" val="114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9289</TotalTime>
  <Words>2135</Words>
  <Application>Microsoft Office PowerPoint</Application>
  <PresentationFormat>On-screen Show (4:3)</PresentationFormat>
  <Paragraphs>678</Paragraphs>
  <Slides>46</Slides>
  <Notes>0</Notes>
  <HiddenSlides>5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Office Theme</vt:lpstr>
      <vt:lpstr>Nonparametric Methods Recap…</vt:lpstr>
      <vt:lpstr>Nonparametric Methods</vt:lpstr>
      <vt:lpstr>Kernel Regression as Weighted Least Squares</vt:lpstr>
      <vt:lpstr>Kernel Regression as Weighted Least Squares</vt:lpstr>
      <vt:lpstr>Local Linear/Polynomial Regression</vt:lpstr>
      <vt:lpstr>Summary</vt:lpstr>
      <vt:lpstr>Summary</vt:lpstr>
      <vt:lpstr>What you should know…</vt:lpstr>
      <vt:lpstr>Practical Issues in Machine Learning  Overfitting and Model selection</vt:lpstr>
      <vt:lpstr>True vs. Empirical Risk</vt:lpstr>
      <vt:lpstr>Overfitting</vt:lpstr>
      <vt:lpstr>Overfitting</vt:lpstr>
      <vt:lpstr>Overfitting</vt:lpstr>
      <vt:lpstr>Effect of Model Complexity</vt:lpstr>
      <vt:lpstr>Behavior of True Risk</vt:lpstr>
      <vt:lpstr>Behavior of True Risk</vt:lpstr>
      <vt:lpstr>Bias – Variance Tradeoff</vt:lpstr>
      <vt:lpstr>Bias – Variance Tradeoff: Derivation</vt:lpstr>
      <vt:lpstr>Bias – Variance Tradeoff: Derivation</vt:lpstr>
      <vt:lpstr>Bias – Variance Tradeoff: Derivation</vt:lpstr>
      <vt:lpstr>Bias – Variance Tradeoff</vt:lpstr>
      <vt:lpstr>Examples of Model Spaces</vt:lpstr>
      <vt:lpstr>Model Selection</vt:lpstr>
      <vt:lpstr>Hold-out method</vt:lpstr>
      <vt:lpstr>Hold-out method</vt:lpstr>
      <vt:lpstr>Hold-out method</vt:lpstr>
      <vt:lpstr>Cross-validation</vt:lpstr>
      <vt:lpstr>Cross-validation</vt:lpstr>
      <vt:lpstr>Cross-validation</vt:lpstr>
      <vt:lpstr>Estimating generalization error</vt:lpstr>
      <vt:lpstr>Practical Issues in Cross-validation</vt:lpstr>
      <vt:lpstr>Structural Risk Minimization</vt:lpstr>
      <vt:lpstr>Slide 33</vt:lpstr>
      <vt:lpstr>Slide 34</vt:lpstr>
      <vt:lpstr>Occam’s Razor</vt:lpstr>
      <vt:lpstr>Importance of Domain knowledge</vt:lpstr>
      <vt:lpstr>Complexity Regularization</vt:lpstr>
      <vt:lpstr>Complexity Regularization</vt:lpstr>
      <vt:lpstr>Information Criteria – AIC, BIC</vt:lpstr>
      <vt:lpstr>Information Criteria - MDL</vt:lpstr>
      <vt:lpstr>Summary</vt:lpstr>
      <vt:lpstr>Practical Issues in Cross-validation</vt:lpstr>
      <vt:lpstr>Structural Risk Minimization</vt:lpstr>
      <vt:lpstr>Slide 44</vt:lpstr>
      <vt:lpstr>Method of Sieves</vt:lpstr>
      <vt:lpstr>Method of Sieves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888</cp:revision>
  <dcterms:created xsi:type="dcterms:W3CDTF">2009-10-22T01:36:55Z</dcterms:created>
  <dcterms:modified xsi:type="dcterms:W3CDTF">2010-10-05T22:05:01Z</dcterms:modified>
</cp:coreProperties>
</file>