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5"/>
  </p:notesMasterIdLst>
  <p:handoutMasterIdLst>
    <p:handoutMasterId r:id="rId76"/>
  </p:handoutMasterIdLst>
  <p:sldIdLst>
    <p:sldId id="1526" r:id="rId5"/>
    <p:sldId id="1473" r:id="rId6"/>
    <p:sldId id="1522" r:id="rId7"/>
    <p:sldId id="1421" r:id="rId8"/>
    <p:sldId id="1409" r:id="rId9"/>
    <p:sldId id="1425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496" r:id="rId29"/>
    <p:sldId id="1437" r:id="rId30"/>
    <p:sldId id="1438" r:id="rId31"/>
    <p:sldId id="1439" r:id="rId32"/>
    <p:sldId id="1440" r:id="rId33"/>
    <p:sldId id="1498" r:id="rId34"/>
    <p:sldId id="1475" r:id="rId35"/>
    <p:sldId id="1476" r:id="rId36"/>
    <p:sldId id="1477" r:id="rId37"/>
    <p:sldId id="1478" r:id="rId38"/>
    <p:sldId id="1479" r:id="rId39"/>
    <p:sldId id="1480" r:id="rId40"/>
    <p:sldId id="1481" r:id="rId41"/>
    <p:sldId id="1491" r:id="rId42"/>
    <p:sldId id="1493" r:id="rId43"/>
    <p:sldId id="1528" r:id="rId44"/>
    <p:sldId id="1482" r:id="rId45"/>
    <p:sldId id="1483" r:id="rId46"/>
    <p:sldId id="1484" r:id="rId47"/>
    <p:sldId id="1485" r:id="rId48"/>
    <p:sldId id="1486" r:id="rId49"/>
    <p:sldId id="1487" r:id="rId50"/>
    <p:sldId id="1523" r:id="rId51"/>
    <p:sldId id="1497" r:id="rId52"/>
    <p:sldId id="1441" r:id="rId53"/>
    <p:sldId id="1442" r:id="rId54"/>
    <p:sldId id="1443" r:id="rId55"/>
    <p:sldId id="1444" r:id="rId56"/>
    <p:sldId id="1446" r:id="rId57"/>
    <p:sldId id="1445" r:id="rId58"/>
    <p:sldId id="1505" r:id="rId59"/>
    <p:sldId id="1506" r:id="rId60"/>
    <p:sldId id="1507" r:id="rId61"/>
    <p:sldId id="1508" r:id="rId62"/>
    <p:sldId id="1509" r:id="rId63"/>
    <p:sldId id="1510" r:id="rId64"/>
    <p:sldId id="1511" r:id="rId65"/>
    <p:sldId id="1512" r:id="rId66"/>
    <p:sldId id="1513" r:id="rId67"/>
    <p:sldId id="1514" r:id="rId68"/>
    <p:sldId id="1515" r:id="rId69"/>
    <p:sldId id="1516" r:id="rId70"/>
    <p:sldId id="1448" r:id="rId71"/>
    <p:sldId id="1495" r:id="rId72"/>
    <p:sldId id="1525" r:id="rId73"/>
    <p:sldId id="1524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D7A-7DA4-415C-B261-7DF2AE71FAC1}" v="2" dt="2020-10-22T03:22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85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17,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14957</TotalTime>
  <Words>5766</Words>
  <Application>Microsoft Office PowerPoint</Application>
  <PresentationFormat>On-screen Show (4:3)</PresentationFormat>
  <Paragraphs>1005</Paragraphs>
  <Slides>70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16th Lecture, June 17, 2026</vt:lpstr>
      <vt:lpstr>Review: Dynamic Memory Allocation </vt:lpstr>
      <vt:lpstr>Review: Keeping Track of Free Blocks</vt:lpstr>
      <vt:lpstr>Review: Boundary Tags for Coalescing 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738</cp:revision>
  <cp:lastPrinted>2016-11-01T18:34:42Z</cp:lastPrinted>
  <dcterms:created xsi:type="dcterms:W3CDTF">2012-11-01T14:52:42Z</dcterms:created>
  <dcterms:modified xsi:type="dcterms:W3CDTF">2026-06-17T13:26:38Z</dcterms:modified>
</cp:coreProperties>
</file>