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310" r:id="rId31"/>
    <p:sldId id="1529" r:id="rId32"/>
    <p:sldId id="1184" r:id="rId33"/>
    <p:sldId id="1181" r:id="rId34"/>
    <p:sldId id="1182" r:id="rId35"/>
    <p:sldId id="1183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51" r:id="rId45"/>
    <p:sldId id="1252" r:id="rId46"/>
    <p:sldId id="1253" r:id="rId47"/>
    <p:sldId id="1211" r:id="rId48"/>
    <p:sldId id="1212" r:id="rId49"/>
    <p:sldId id="1244" r:id="rId50"/>
    <p:sldId id="1231" r:id="rId51"/>
    <p:sldId id="1530" r:id="rId52"/>
    <p:sldId id="1224" r:id="rId53"/>
    <p:sldId id="1225" r:id="rId54"/>
    <p:sldId id="1233" r:id="rId55"/>
    <p:sldId id="1215" r:id="rId56"/>
    <p:sldId id="1216" r:id="rId57"/>
    <p:sldId id="1218" r:id="rId58"/>
    <p:sldId id="1219" r:id="rId59"/>
    <p:sldId id="1220" r:id="rId60"/>
    <p:sldId id="1221" r:id="rId61"/>
    <p:sldId id="1234" r:id="rId62"/>
    <p:sldId id="1222" r:id="rId63"/>
    <p:sldId id="1230" r:id="rId64"/>
    <p:sldId id="1243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7254" autoAdjust="0"/>
  </p:normalViewPr>
  <p:slideViewPr>
    <p:cSldViewPr snapToObjects="1">
      <p:cViewPr varScale="1">
        <p:scale>
          <a:sx n="76" d="100"/>
          <a:sy n="76" d="100"/>
        </p:scale>
        <p:origin x="1437" y="267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</a:t>
            </a:r>
            <a:r>
              <a:rPr lang="en-US" sz="2000" b="0"/>
              <a:t>, March 13, 2025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16 – Linking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26726</TotalTime>
  <Words>6906</Words>
  <Application>Microsoft Office PowerPoint</Application>
  <PresentationFormat>On-screen Show (4:3)</PresentationFormat>
  <Paragraphs>1205</Paragraphs>
  <Slides>64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16th Lecture, March 13, 2025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680</cp:revision>
  <cp:lastPrinted>2017-10-10T16:05:23Z</cp:lastPrinted>
  <dcterms:created xsi:type="dcterms:W3CDTF">2012-10-04T19:17:13Z</dcterms:created>
  <dcterms:modified xsi:type="dcterms:W3CDTF">2025-03-13T05:40:12Z</dcterms:modified>
</cp:coreProperties>
</file>