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310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74" r:id="rId46"/>
    <p:sldId id="148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1620" autoAdjust="0"/>
  </p:normalViewPr>
  <p:slideViewPr>
    <p:cSldViewPr snapToObjects="1">
      <p:cViewPr varScale="1">
        <p:scale>
          <a:sx n="88" d="100"/>
          <a:sy n="88" d="100"/>
        </p:scale>
        <p:origin x="906" y="60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13 – VM Systems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20,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14916</TotalTime>
  <Words>4537</Words>
  <Application>Microsoft Office PowerPoint</Application>
  <PresentationFormat>On-screen Show (4:3)</PresentationFormat>
  <Paragraphs>2027</Paragraphs>
  <Slides>46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12th Lecture, February 20, 2025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M Kesden</cp:lastModifiedBy>
  <cp:revision>671</cp:revision>
  <cp:lastPrinted>2019-10-21T18:11:16Z</cp:lastPrinted>
  <dcterms:created xsi:type="dcterms:W3CDTF">2011-01-05T23:16:19Z</dcterms:created>
  <dcterms:modified xsi:type="dcterms:W3CDTF">2025-02-20T03:17:15Z</dcterms:modified>
</cp:coreProperties>
</file>