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434" r:id="rId2"/>
    <p:sldId id="1386" r:id="rId3"/>
    <p:sldId id="1411" r:id="rId4"/>
    <p:sldId id="1432" r:id="rId5"/>
    <p:sldId id="1262" r:id="rId6"/>
    <p:sldId id="1286" r:id="rId7"/>
    <p:sldId id="1285" r:id="rId8"/>
    <p:sldId id="1264" r:id="rId9"/>
    <p:sldId id="1412" r:id="rId10"/>
    <p:sldId id="1265" r:id="rId11"/>
    <p:sldId id="1266" r:id="rId12"/>
    <p:sldId id="1268" r:id="rId13"/>
    <p:sldId id="1289" r:id="rId14"/>
    <p:sldId id="1290" r:id="rId15"/>
    <p:sldId id="1212" r:id="rId16"/>
    <p:sldId id="1291" r:id="rId17"/>
    <p:sldId id="1292" r:id="rId18"/>
    <p:sldId id="1293" r:id="rId19"/>
    <p:sldId id="1294" r:id="rId20"/>
    <p:sldId id="1435" r:id="rId21"/>
    <p:sldId id="1430" r:id="rId22"/>
    <p:sldId id="1436" r:id="rId23"/>
    <p:sldId id="1273" r:id="rId24"/>
    <p:sldId id="1414" r:id="rId25"/>
    <p:sldId id="1274" r:id="rId26"/>
    <p:sldId id="1437" r:id="rId27"/>
    <p:sldId id="1438" r:id="rId28"/>
    <p:sldId id="1277" r:id="rId29"/>
    <p:sldId id="1415" r:id="rId30"/>
    <p:sldId id="1278" r:id="rId31"/>
    <p:sldId id="310" r:id="rId32"/>
    <p:sldId id="1416" r:id="rId33"/>
    <p:sldId id="1427" r:id="rId34"/>
    <p:sldId id="1428" r:id="rId35"/>
    <p:sldId id="1417" r:id="rId36"/>
    <p:sldId id="1418" r:id="rId37"/>
    <p:sldId id="1419" r:id="rId38"/>
    <p:sldId id="1420" r:id="rId39"/>
    <p:sldId id="1421" r:id="rId40"/>
    <p:sldId id="1433" r:id="rId41"/>
    <p:sldId id="1431" r:id="rId42"/>
    <p:sldId id="1422" r:id="rId43"/>
    <p:sldId id="1423" r:id="rId44"/>
    <p:sldId id="1424" r:id="rId45"/>
    <p:sldId id="1425" r:id="rId46"/>
    <p:sldId id="1429" r:id="rId47"/>
    <p:sldId id="1426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 autoAdjust="0"/>
    <p:restoredTop sz="94648" autoAdjust="0"/>
  </p:normalViewPr>
  <p:slideViewPr>
    <p:cSldViewPr snapToObjects="1">
      <p:cViewPr varScale="1">
        <p:scale>
          <a:sx n="88" d="100"/>
          <a:sy n="88" d="100"/>
        </p:scale>
        <p:origin x="591" y="60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 the usual layout for our address space figures, </a:t>
            </a:r>
            <a:r>
              <a:rPr lang="en-US"/>
              <a:t>since addresses increase </a:t>
            </a:r>
            <a:r>
              <a:rPr lang="en-US" dirty="0"/>
              <a:t>top-to-bottom instead of decrease.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June 4, 2026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399"/>
            <a:ext cx="8686800" cy="1861207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allocate the same virtual addresses on the heap for multiple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56120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2095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 marL="57150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Discussed later in lecture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   on Linking and Loading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page table entries (PTEs)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12 – VM Concepts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to page out (if dirty, writes pages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4DC93-77F1-59A1-BC26-4AFAD7AB6758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elevators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23216</TotalTime>
  <Words>3553</Words>
  <Application>Microsoft Office PowerPoint</Application>
  <PresentationFormat>On-screen Show (4:3)</PresentationFormat>
  <Paragraphs>1092</Paragraphs>
  <Slides>47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12th Lecture, June 4, 2026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PowerPoint Presentation</vt:lpstr>
      <vt:lpstr>PowerPoint Presentation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615</cp:revision>
  <cp:lastPrinted>2019-10-21T18:08:37Z</cp:lastPrinted>
  <dcterms:created xsi:type="dcterms:W3CDTF">2011-01-05T23:17:11Z</dcterms:created>
  <dcterms:modified xsi:type="dcterms:W3CDTF">2026-06-04T12:41:36Z</dcterms:modified>
</cp:coreProperties>
</file>