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89" r:id="rId2"/>
    <p:sldId id="1257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25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1250" r:id="rId39"/>
    <p:sldId id="1246" r:id="rId40"/>
    <p:sldId id="1201" r:id="rId41"/>
    <p:sldId id="1173" r:id="rId42"/>
    <p:sldId id="1175" r:id="rId43"/>
    <p:sldId id="1177" r:id="rId44"/>
    <p:sldId id="1178" r:id="rId45"/>
    <p:sldId id="1211" r:id="rId46"/>
    <p:sldId id="1179" r:id="rId47"/>
    <p:sldId id="1241" r:id="rId48"/>
    <p:sldId id="1182" r:id="rId49"/>
    <p:sldId id="1183" r:id="rId50"/>
    <p:sldId id="1184" r:id="rId51"/>
    <p:sldId id="1185" r:id="rId52"/>
    <p:sldId id="1164" r:id="rId53"/>
    <p:sldId id="1214" r:id="rId54"/>
    <p:sldId id="1216" r:id="rId55"/>
    <p:sldId id="1217" r:id="rId56"/>
    <p:sldId id="1200" r:id="rId57"/>
    <p:sldId id="1234" r:id="rId58"/>
    <p:sldId id="1232" r:id="rId59"/>
    <p:sldId id="1233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9D4E-5152-4B61-8FDB-04821A7EE617}" v="13" dt="2022-09-27T03:04:5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5822" autoAdjust="0"/>
  </p:normalViewPr>
  <p:slideViewPr>
    <p:cSldViewPr snapToGrid="0" snapToObjects="1">
      <p:cViewPr varScale="1">
        <p:scale>
          <a:sx n="89" d="100"/>
          <a:sy n="89" d="100"/>
        </p:scale>
        <p:origin x="846" y="57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/>
            </a:br>
            <a:r>
              <a:rPr lang="en-US" sz="2000" b="0"/>
              <a:t>1</a:t>
            </a:r>
            <a:r>
              <a:rPr lang="en-US" sz="2000" b="0" dirty="0"/>
              <a:t>0</a:t>
            </a:r>
            <a:r>
              <a:rPr lang="en-US" sz="2000" b="0" baseline="30000"/>
              <a:t>th</a:t>
            </a:r>
            <a:r>
              <a:rPr lang="en-US" sz="2000" b="0"/>
              <a:t> </a:t>
            </a:r>
            <a:r>
              <a:rPr lang="en-US" sz="2000" b="0" dirty="0"/>
              <a:t>Lecture, June 2nd,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2022, about 2 times more expensive per byte</a:t>
            </a:r>
          </a:p>
          <a:p>
            <a:pPr lvl="2"/>
            <a:r>
              <a:rPr lang="en-US" dirty="0"/>
              <a:t>1TB SSD is 8¢/GB. 1TB HDD is 4¢/GB. 12TB HDD </a:t>
            </a:r>
            <a:r>
              <a:rPr lang="en-US"/>
              <a:t>is 3¢/GB</a:t>
            </a:r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16868</TotalTime>
  <Words>4395</Words>
  <Application>Microsoft Office PowerPoint</Application>
  <PresentationFormat>On-screen Show (4:3)</PresentationFormat>
  <Paragraphs>1024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10th Lecture, June 2nd, 2026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Kesden</cp:lastModifiedBy>
  <cp:revision>597</cp:revision>
  <cp:lastPrinted>2019-10-18T02:31:07Z</cp:lastPrinted>
  <dcterms:created xsi:type="dcterms:W3CDTF">2011-09-29T14:59:56Z</dcterms:created>
  <dcterms:modified xsi:type="dcterms:W3CDTF">2026-06-02T05:16:02Z</dcterms:modified>
</cp:coreProperties>
</file>