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40" r:id="rId42"/>
    <p:sldId id="944" r:id="rId43"/>
    <p:sldId id="941" r:id="rId44"/>
    <p:sldId id="945" r:id="rId45"/>
    <p:sldId id="926" r:id="rId46"/>
    <p:sldId id="920" r:id="rId47"/>
    <p:sldId id="921" r:id="rId48"/>
    <p:sldId id="922" r:id="rId49"/>
    <p:sldId id="923" r:id="rId50"/>
    <p:sldId id="924" r:id="rId51"/>
    <p:sldId id="927" r:id="rId52"/>
    <p:sldId id="928" r:id="rId53"/>
    <p:sldId id="949" r:id="rId54"/>
    <p:sldId id="950" r:id="rId55"/>
    <p:sldId id="951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9014" autoAdjust="0"/>
  </p:normalViewPr>
  <p:slideViewPr>
    <p:cSldViewPr snapToObjects="1">
      <p:cViewPr varScale="1">
        <p:scale>
          <a:sx n="75" d="100"/>
          <a:sy n="75" d="100"/>
        </p:scale>
        <p:origin x="1665" y="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16,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5473</Words>
  <Application>Microsoft Office PowerPoint</Application>
  <PresentationFormat>On-screen Show (4:3)</PresentationFormat>
  <Paragraphs>1418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September 16, 2025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810</cp:revision>
  <cp:lastPrinted>2017-02-09T18:13:43Z</cp:lastPrinted>
  <dcterms:created xsi:type="dcterms:W3CDTF">2012-09-20T14:26:38Z</dcterms:created>
  <dcterms:modified xsi:type="dcterms:W3CDTF">2025-09-16T04:58:44Z</dcterms:modified>
</cp:coreProperties>
</file>