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5" r:id="rId2"/>
    <p:sldMasterId id="2147483679" r:id="rId3"/>
    <p:sldMasterId id="2147483691" r:id="rId4"/>
    <p:sldMasterId id="2147483703" r:id="rId5"/>
    <p:sldMasterId id="2147483715" r:id="rId6"/>
  </p:sldMasterIdLst>
  <p:notesMasterIdLst>
    <p:notesMasterId r:id="rId84"/>
  </p:notesMasterIdLst>
  <p:sldIdLst>
    <p:sldId id="476" r:id="rId7"/>
    <p:sldId id="594" r:id="rId8"/>
    <p:sldId id="341" r:id="rId9"/>
    <p:sldId id="282" r:id="rId10"/>
    <p:sldId id="304" r:id="rId11"/>
    <p:sldId id="283" r:id="rId12"/>
    <p:sldId id="284" r:id="rId13"/>
    <p:sldId id="302" r:id="rId14"/>
    <p:sldId id="662" r:id="rId15"/>
    <p:sldId id="471" r:id="rId16"/>
    <p:sldId id="472" r:id="rId17"/>
    <p:sldId id="552" r:id="rId18"/>
    <p:sldId id="289" r:id="rId19"/>
    <p:sldId id="290" r:id="rId20"/>
    <p:sldId id="300" r:id="rId21"/>
    <p:sldId id="291" r:id="rId22"/>
    <p:sldId id="661" r:id="rId23"/>
    <p:sldId id="540" r:id="rId24"/>
    <p:sldId id="536" r:id="rId25"/>
    <p:sldId id="537" r:id="rId26"/>
    <p:sldId id="548" r:id="rId27"/>
    <p:sldId id="538" r:id="rId28"/>
    <p:sldId id="539" r:id="rId29"/>
    <p:sldId id="516" r:id="rId30"/>
    <p:sldId id="549" r:id="rId31"/>
    <p:sldId id="468" r:id="rId32"/>
    <p:sldId id="469" r:id="rId33"/>
    <p:sldId id="470" r:id="rId34"/>
    <p:sldId id="654" r:id="rId35"/>
    <p:sldId id="620" r:id="rId36"/>
    <p:sldId id="621" r:id="rId37"/>
    <p:sldId id="622" r:id="rId38"/>
    <p:sldId id="623" r:id="rId39"/>
    <p:sldId id="624" r:id="rId40"/>
    <p:sldId id="625" r:id="rId41"/>
    <p:sldId id="474" r:id="rId42"/>
    <p:sldId id="475" r:id="rId43"/>
    <p:sldId id="616" r:id="rId44"/>
    <p:sldId id="508" r:id="rId45"/>
    <p:sldId id="486" r:id="rId46"/>
    <p:sldId id="487" r:id="rId47"/>
    <p:sldId id="488" r:id="rId48"/>
    <p:sldId id="489" r:id="rId49"/>
    <p:sldId id="490" r:id="rId50"/>
    <p:sldId id="491" r:id="rId51"/>
    <p:sldId id="493" r:id="rId52"/>
    <p:sldId id="509" r:id="rId53"/>
    <p:sldId id="510" r:id="rId54"/>
    <p:sldId id="618" r:id="rId55"/>
    <p:sldId id="619" r:id="rId56"/>
    <p:sldId id="655" r:id="rId57"/>
    <p:sldId id="656" r:id="rId58"/>
    <p:sldId id="657" r:id="rId59"/>
    <p:sldId id="658" r:id="rId60"/>
    <p:sldId id="659" r:id="rId61"/>
    <p:sldId id="660" r:id="rId62"/>
    <p:sldId id="626" r:id="rId63"/>
    <p:sldId id="627" r:id="rId64"/>
    <p:sldId id="628" r:id="rId65"/>
    <p:sldId id="629" r:id="rId66"/>
    <p:sldId id="630" r:id="rId67"/>
    <p:sldId id="631" r:id="rId68"/>
    <p:sldId id="632" r:id="rId69"/>
    <p:sldId id="633" r:id="rId70"/>
    <p:sldId id="634" r:id="rId71"/>
    <p:sldId id="635" r:id="rId72"/>
    <p:sldId id="636" r:id="rId73"/>
    <p:sldId id="637" r:id="rId74"/>
    <p:sldId id="520" r:id="rId75"/>
    <p:sldId id="521" r:id="rId76"/>
    <p:sldId id="522" r:id="rId77"/>
    <p:sldId id="523" r:id="rId78"/>
    <p:sldId id="524" r:id="rId79"/>
    <p:sldId id="525" r:id="rId80"/>
    <p:sldId id="526" r:id="rId81"/>
    <p:sldId id="527" r:id="rId82"/>
    <p:sldId id="459" r:id="rId8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30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76" Type="http://schemas.openxmlformats.org/officeDocument/2006/relationships/slide" Target="slides/slide70.xml"/><Relationship Id="rId84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slide" Target="slides/slide60.xml"/><Relationship Id="rId74" Type="http://schemas.openxmlformats.org/officeDocument/2006/relationships/slide" Target="slides/slide68.xml"/><Relationship Id="rId79" Type="http://schemas.openxmlformats.org/officeDocument/2006/relationships/slide" Target="slides/slide73.xml"/><Relationship Id="rId8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5.xml"/><Relationship Id="rId82" Type="http://schemas.openxmlformats.org/officeDocument/2006/relationships/slide" Target="slides/slide76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77" Type="http://schemas.openxmlformats.org/officeDocument/2006/relationships/slide" Target="slides/slide7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80" Type="http://schemas.openxmlformats.org/officeDocument/2006/relationships/slide" Target="slides/slide74.xml"/><Relationship Id="rId85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83" Type="http://schemas.openxmlformats.org/officeDocument/2006/relationships/slide" Target="slides/slide77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slide" Target="slides/slide67.xml"/><Relationship Id="rId78" Type="http://schemas.openxmlformats.org/officeDocument/2006/relationships/slide" Target="slides/slide72.xml"/><Relationship Id="rId81" Type="http://schemas.openxmlformats.org/officeDocument/2006/relationships/slide" Target="slides/slide75.xml"/><Relationship Id="rId86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5-04-07T19:29:53.6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10103 4142,'0'36,"0"-1,0-35,0 71,0-71,0 34,0-34,0 36,0-1,0 1,0 0,0 33,0 2,0-1,0-34,0-1,0 36,0-1,0-34,0 35,0 69,0-34,0-35,0 0,0-1,0 36,0-36,0 37,0 33,0-34,0 0,0 35,0 0,0-36,0-34,0 0,0 35,0 34,0 37,0-1,0 36,0-71,0 71,0-71,0 36,0 34,0 1,0-71,0-35,0-36,0 1,0-35,0 33,0 2,0 0,0 35,0-35,0-1,0 1,0-36,0 70,0 2,0-37,0 36,0-36,0-34,0 35,0-37,0 2,0 35,0-36,0 35,0 1,0-1,0 1,0-36,0 1,0-2,0 2,0-36,0 35,0 70,0-69,0-1,0 1,0 0,0-2,0 1,0 36,0-35,0 69,0-105,0 36,0-36,0 35,-35-35,1 36,-2-36,-35 0,-34 34,-2-34,-34 0,1 36,-1-36,34 0,37 0,-36 35,36-35,-1 0,-34 0,-37 0,36 0,-70 36,71-36,34 0,-35 0,35 0,-34 0,34 0,-34 0,34 0,-36 0,37 0,-1 0,1 0,-36-36,36 36,-1 0,0-35,1 35,-1 0,1 0,-36 0,0 0,35 0,-70 0,36 0,-1 0,0 0,0 0,36 0,-37-36,38 36,-3-34,1 34,2 0,-2 0,1 0,-1 0,35 0,-33 0,-3 0,1-36,37 36,-37 0,0 0,37 0,-2 0,-35 0,36 0,0 0,-36 0,36 0,-36 0,-35 0,1 0,-37 0,1 0,36 0,34 36,35-2,-33-34,69 0,0 0,-36 0,-35 36,1-36,-36 0,36 0,-1 0,-34 0,33 0,1 0,2 0,-38 0,37 0,-1 0,1 0,-1 0,0 0,2 0,-38 0,37 35,35-35,-36 0,36 0,0 0,-1 0,1 0,-1 0,-34 0,-1 0,36 0,1 0,-37 0,71 0,-36 0</inkml:trace>
  <inkml:trace contextRef="#ctx0" brushRef="#br0" timeOffset="7218.412">10244 19806,'0'0,"0"-71,0-34,0-107,0-71,0-70,0 36,0-36,0 72,0-2,0-70,0-35,0 106,36 70,-36 72,0 68,0 3,0 69,0-36,0 36,0-106,0-35,0-107,0-104,0-35,0 68,0-34,0 107,0 70,0 34,0-35,0 72,35 34,-35 1,0 35,0-1,0 1,0 35,0-34,0-2,0 1,0 35,0-36,0 0,0 36,0-34,36-37,-36 71,36-71,-36 71,0-34,0 34,0-36,0 1,0 35,0-36,0 36,0-35,0-1,0-34,0-36,0 36,0-1,0 1,0-1,0 0,0 71,0-34,0 34,-36 0,36-36,0 36,0-35,0-1,0 36,0-35,0 35,0-34,0-2,36 36,69 0,0 0,2 0,33 0,-33 0,-2-36,1 36,0 0,0 0,0 0,35 0,-36 0,2 0,-37 0,1 0,34 0,-34 0,34 0,2 0,-37 0,36 0,0 0,34 0,72 0,36-71,-248 71,35 0,35 0,71-34,71 34,71-35,34 35,71-36,0 1,1-1,-2 2,-35 34,1 0,-70 0,-71 0,-71 0,-36 0,-70 0,72 0,-37 0,-35 0,37 0,33 34,-34 2,-37-36,2 0,-1 0,1 0,69 0,-34 0,0 0,34 0,-34 0,-1 0,-34 0,-1 0,1 0,-36 0,34 0,2 0,-1 0,1 0,-1 0,-1 0,-34 0,36 0,-1 0,-35 0,36 0,-36 0,70 0,1 0,-36 0,-35 0,70 0,-70 0,36 0,-36 0,71 0,-2 0,-33 0,35 0,34 0,-69 0,-36 0,35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7" name="Shape 14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31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3C2104-1B4B-44CA-9FA7-3F9EB89294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318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2856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>
            <a:extLst>
              <a:ext uri="{FF2B5EF4-FFF2-40B4-BE49-F238E27FC236}">
                <a16:creationId xmlns:a16="http://schemas.microsoft.com/office/drawing/2014/main" id="{4E3348D3-F1D7-4B94-81A8-0A3F57F9BC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266019-F839-428C-AF7B-CD7E6A28FB7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Helvetica Light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Helvetica Light"/>
            </a:endParaRPr>
          </a:p>
        </p:txBody>
      </p:sp>
      <p:sp>
        <p:nvSpPr>
          <p:cNvPr id="76803" name="Rectangle 2">
            <a:extLst>
              <a:ext uri="{FF2B5EF4-FFF2-40B4-BE49-F238E27FC236}">
                <a16:creationId xmlns:a16="http://schemas.microsoft.com/office/drawing/2014/main" id="{B4541D6A-7B14-4A5B-B931-8748478597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92FE1503-DDBE-4872-804D-B4E786A127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17410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>
            <a:extLst>
              <a:ext uri="{FF2B5EF4-FFF2-40B4-BE49-F238E27FC236}">
                <a16:creationId xmlns:a16="http://schemas.microsoft.com/office/drawing/2014/main" id="{4305254F-C571-4C79-BB07-0A789FD129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4AF41A-4F9C-4748-8F22-10A3F02BC52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6019" name="Rectangle 2">
            <a:extLst>
              <a:ext uri="{FF2B5EF4-FFF2-40B4-BE49-F238E27FC236}">
                <a16:creationId xmlns:a16="http://schemas.microsoft.com/office/drawing/2014/main" id="{1DCE71A2-CE74-4BA1-8743-A3C11FB9AA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20" name="Rectangle 3">
            <a:extLst>
              <a:ext uri="{FF2B5EF4-FFF2-40B4-BE49-F238E27FC236}">
                <a16:creationId xmlns:a16="http://schemas.microsoft.com/office/drawing/2014/main" id="{B141843C-F9B9-44D5-B600-35E95E0EDF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29270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>
            <a:extLst>
              <a:ext uri="{FF2B5EF4-FFF2-40B4-BE49-F238E27FC236}">
                <a16:creationId xmlns:a16="http://schemas.microsoft.com/office/drawing/2014/main" id="{FE9C547B-D3A9-4E62-9409-1A114EF970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3E77FA-3F78-4CC2-9304-B7345AD940D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7043" name="Rectangle 2">
            <a:extLst>
              <a:ext uri="{FF2B5EF4-FFF2-40B4-BE49-F238E27FC236}">
                <a16:creationId xmlns:a16="http://schemas.microsoft.com/office/drawing/2014/main" id="{AB048581-1358-4CA8-A48A-EE215B239A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4" name="Rectangle 3">
            <a:extLst>
              <a:ext uri="{FF2B5EF4-FFF2-40B4-BE49-F238E27FC236}">
                <a16:creationId xmlns:a16="http://schemas.microsoft.com/office/drawing/2014/main" id="{20E17F4C-0BDA-4C34-B2A3-A07972BCE9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74652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>
            <a:extLst>
              <a:ext uri="{FF2B5EF4-FFF2-40B4-BE49-F238E27FC236}">
                <a16:creationId xmlns:a16="http://schemas.microsoft.com/office/drawing/2014/main" id="{5D24694E-136B-40EF-BE21-0EAE5EE961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B47C53-F11F-4815-8DED-70E34B21F6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8067" name="Rectangle 2">
            <a:extLst>
              <a:ext uri="{FF2B5EF4-FFF2-40B4-BE49-F238E27FC236}">
                <a16:creationId xmlns:a16="http://schemas.microsoft.com/office/drawing/2014/main" id="{79D753E6-2E86-4422-88ED-A60CBF9B31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8" name="Rectangle 3">
            <a:extLst>
              <a:ext uri="{FF2B5EF4-FFF2-40B4-BE49-F238E27FC236}">
                <a16:creationId xmlns:a16="http://schemas.microsoft.com/office/drawing/2014/main" id="{156F4E27-FE51-45A0-A7EF-7650110B37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36229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>
            <a:extLst>
              <a:ext uri="{FF2B5EF4-FFF2-40B4-BE49-F238E27FC236}">
                <a16:creationId xmlns:a16="http://schemas.microsoft.com/office/drawing/2014/main" id="{E43938D1-2A66-469B-A563-3E7699D0D2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54D5FE-C9B3-479D-9C53-288C10FE83C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9091" name="Rectangle 2">
            <a:extLst>
              <a:ext uri="{FF2B5EF4-FFF2-40B4-BE49-F238E27FC236}">
                <a16:creationId xmlns:a16="http://schemas.microsoft.com/office/drawing/2014/main" id="{6BEF6307-F215-43BE-8261-1E8164123A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2" name="Rectangle 3">
            <a:extLst>
              <a:ext uri="{FF2B5EF4-FFF2-40B4-BE49-F238E27FC236}">
                <a16:creationId xmlns:a16="http://schemas.microsoft.com/office/drawing/2014/main" id="{ACED3A4C-E0C8-46BA-ADCD-53B64051DB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89724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>
            <a:extLst>
              <a:ext uri="{FF2B5EF4-FFF2-40B4-BE49-F238E27FC236}">
                <a16:creationId xmlns:a16="http://schemas.microsoft.com/office/drawing/2014/main" id="{6AD6FF54-408B-4D47-A643-704FC688C2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02E5ED-2ABD-4E28-8112-024C7441D16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0115" name="Rectangle 2">
            <a:extLst>
              <a:ext uri="{FF2B5EF4-FFF2-40B4-BE49-F238E27FC236}">
                <a16:creationId xmlns:a16="http://schemas.microsoft.com/office/drawing/2014/main" id="{944B4C1B-8E55-455F-9A06-D612AE86C3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6" name="Rectangle 3">
            <a:extLst>
              <a:ext uri="{FF2B5EF4-FFF2-40B4-BE49-F238E27FC236}">
                <a16:creationId xmlns:a16="http://schemas.microsoft.com/office/drawing/2014/main" id="{79821192-EE29-4AAD-B123-E8F127DB0D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71443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>
            <a:extLst>
              <a:ext uri="{FF2B5EF4-FFF2-40B4-BE49-F238E27FC236}">
                <a16:creationId xmlns:a16="http://schemas.microsoft.com/office/drawing/2014/main" id="{1E4F9A3F-4500-4333-94E6-F037221919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D4889F-A574-4B33-95E8-B5B07CF5753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1139" name="Rectangle 2">
            <a:extLst>
              <a:ext uri="{FF2B5EF4-FFF2-40B4-BE49-F238E27FC236}">
                <a16:creationId xmlns:a16="http://schemas.microsoft.com/office/drawing/2014/main" id="{683A3C21-A3C6-4D9E-9FCF-FA1536883B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40" name="Rectangle 3">
            <a:extLst>
              <a:ext uri="{FF2B5EF4-FFF2-40B4-BE49-F238E27FC236}">
                <a16:creationId xmlns:a16="http://schemas.microsoft.com/office/drawing/2014/main" id="{70CEED8C-85E3-4977-84CF-5727E284EE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72439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>
            <a:extLst>
              <a:ext uri="{FF2B5EF4-FFF2-40B4-BE49-F238E27FC236}">
                <a16:creationId xmlns:a16="http://schemas.microsoft.com/office/drawing/2014/main" id="{7585DCB4-247C-4E6C-8BB1-15BC5D79BF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6FCB39-603B-4E10-9399-3BE85688546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2163" name="Rectangle 2">
            <a:extLst>
              <a:ext uri="{FF2B5EF4-FFF2-40B4-BE49-F238E27FC236}">
                <a16:creationId xmlns:a16="http://schemas.microsoft.com/office/drawing/2014/main" id="{1AEB06F1-CE18-4AE8-9333-D48A171FF3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4" name="Rectangle 3">
            <a:extLst>
              <a:ext uri="{FF2B5EF4-FFF2-40B4-BE49-F238E27FC236}">
                <a16:creationId xmlns:a16="http://schemas.microsoft.com/office/drawing/2014/main" id="{56BEA61F-DE6A-4337-94D2-2A2083EE72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72815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</a:t>
            </a:r>
          </a:p>
        </p:txBody>
      </p:sp>
    </p:spTree>
    <p:extLst>
      <p:ext uri="{BB962C8B-B14F-4D97-AF65-F5344CB8AC3E}">
        <p14:creationId xmlns:p14="http://schemas.microsoft.com/office/powerpoint/2010/main" val="4160874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31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FC5F24-9202-422F-98A1-9E1780E246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318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546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31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AF5968-98A5-4620-94C6-1209AC2DAE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318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732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31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AF5968-98A5-4620-94C6-1209AC2DAE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318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090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31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501DBB-4350-44D4-94E1-1F684680EE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318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3541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31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5C228F-61B6-4DE7-B5BD-2CAA6FB963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318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6698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>
            <a:extLst>
              <a:ext uri="{FF2B5EF4-FFF2-40B4-BE49-F238E27FC236}">
                <a16:creationId xmlns:a16="http://schemas.microsoft.com/office/drawing/2014/main" id="{824F2B84-2CB5-46FC-8431-2DC427F348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0F8AF6-1187-431F-B4E7-0FFA77EC131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744171CE-55EB-45B8-A3EA-F797C0F8E8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4213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F690EE1E-7505-4FB2-A67E-491473BCB8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7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I gave each pixel the mean intensity or mean color of its cluster --- this is basically just vector quantizing the image intensities/colors.  Notice that there is no requirement that clusters be spatially localized and they’re not.</a:t>
            </a:r>
          </a:p>
        </p:txBody>
      </p:sp>
    </p:spTree>
    <p:extLst>
      <p:ext uri="{BB962C8B-B14F-4D97-AF65-F5344CB8AC3E}">
        <p14:creationId xmlns:p14="http://schemas.microsoft.com/office/powerpoint/2010/main" val="18359247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>
            <a:extLst>
              <a:ext uri="{FF2B5EF4-FFF2-40B4-BE49-F238E27FC236}">
                <a16:creationId xmlns:a16="http://schemas.microsoft.com/office/drawing/2014/main" id="{7113A214-93BC-49F3-BAB2-8C078DE4CA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C24A7A8-13F1-4109-A0B2-0F59376F47C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BD625CB0-AB1B-41D6-BA67-58AF47AF62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6D487678-53F2-4A32-85B8-766E3DA8DF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25738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>
            <a:extLst>
              <a:ext uri="{FF2B5EF4-FFF2-40B4-BE49-F238E27FC236}">
                <a16:creationId xmlns:a16="http://schemas.microsoft.com/office/drawing/2014/main" id="{3811407A-7C1E-4F65-87F9-6A26AC3A79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63C861-5D7A-4A3C-9958-6268ED80DB0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FF5CFE68-5466-4706-B6E6-9E618EFF4B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id="{8055C515-02A7-49E0-82DF-A643F166A6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4732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320107" y="8882098"/>
            <a:ext cx="3034454" cy="475671"/>
          </a:xfrm>
          <a:prstGeom prst="rect">
            <a:avLst/>
          </a:prstGeom>
        </p:spPr>
        <p:txBody>
          <a:bodyPr wrap="square" lIns="65021" tIns="65021" rIns="65021" bIns="65021">
            <a:spAutoFit/>
          </a:bodyPr>
          <a:lstStyle>
            <a:lvl1pPr algn="r" defTabSz="912812">
              <a:defRPr sz="2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320107" y="9114115"/>
            <a:ext cx="3034454" cy="371343"/>
          </a:xfrm>
          <a:prstGeom prst="rect">
            <a:avLst/>
          </a:prstGeom>
        </p:spPr>
        <p:txBody>
          <a:bodyPr wrap="square" lIns="65021" tIns="65021" rIns="65021" bIns="65021" anchor="ctr">
            <a:spAutoFit/>
          </a:bodyPr>
          <a:lstStyle>
            <a:lvl1pPr algn="r" defTabSz="912812">
              <a:defRPr sz="16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"/>
          <p:cNvSpPr/>
          <p:nvPr/>
        </p:nvSpPr>
        <p:spPr>
          <a:xfrm>
            <a:off x="-1" y="1192106"/>
            <a:ext cx="13004802" cy="1083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002F2F"/>
              </a:gs>
            </a:gsLst>
          </a:gradFill>
          <a:ln w="12700">
            <a:miter lim="400000"/>
          </a:ln>
        </p:spPr>
        <p:txBody>
          <a:bodyPr lIns="65023" tIns="65023" rIns="65023" bIns="65023" anchor="ctr"/>
          <a:lstStyle/>
          <a:p>
            <a:pPr algn="l" defTabSz="455612">
              <a:defRPr sz="24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4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320107" y="8779792"/>
            <a:ext cx="3034454" cy="520701"/>
          </a:xfrm>
          <a:prstGeom prst="rect">
            <a:avLst/>
          </a:prstGeom>
        </p:spPr>
        <p:txBody>
          <a:bodyPr wrap="square" lIns="65023" tIns="65023" rIns="65023" bIns="65023" anchor="ctr">
            <a:spAutoFit/>
          </a:bodyPr>
          <a:lstStyle>
            <a:lvl1pPr algn="r" defTabSz="914400">
              <a:defRPr sz="16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2275841"/>
            <a:ext cx="11054080" cy="2090702"/>
          </a:xfrm>
        </p:spPr>
        <p:txBody>
          <a:bodyPr>
            <a:normAutofit/>
          </a:bodyPr>
          <a:lstStyle>
            <a:lvl1pPr algn="ctr">
              <a:defRPr sz="568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4772942"/>
            <a:ext cx="9103360" cy="24925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49E3A2-AC8D-4F1E-B1BC-2068EB226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230D4-B848-4FD3-8132-1930B3DA8F29}" type="datetimeFigureOut">
              <a:rPr lang="en-US"/>
              <a:pPr>
                <a:defRPr/>
              </a:pPr>
              <a:t>5/6/2019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F3654B-F5AB-4289-8A05-42CC6600F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E53B6-DFCE-43C6-9F71-A6E719865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26F635-A9D5-4912-9E64-1A2641C7DA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19224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0"/>
            <a:ext cx="11704320" cy="1300480"/>
          </a:xfrm>
        </p:spPr>
        <p:txBody>
          <a:bodyPr>
            <a:normAutofit/>
          </a:bodyPr>
          <a:lstStyle>
            <a:lvl1pPr algn="l">
              <a:defRPr sz="568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1408854"/>
            <a:ext cx="11704320" cy="7303912"/>
          </a:xfrm>
        </p:spPr>
        <p:txBody>
          <a:bodyPr>
            <a:normAutofit/>
          </a:bodyPr>
          <a:lstStyle>
            <a:lvl1pPr>
              <a:defRPr sz="4551"/>
            </a:lvl1pPr>
            <a:lvl2pPr>
              <a:defRPr sz="3982"/>
            </a:lvl2pPr>
            <a:lvl3pPr>
              <a:defRPr sz="3413"/>
            </a:lvl3pPr>
            <a:lvl4pPr>
              <a:defRPr sz="2844"/>
            </a:lvl4pPr>
            <a:lvl5pPr>
              <a:defRPr sz="2844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25E4F0-44C7-44C9-9587-7FE584C42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41AA9-83F0-4C55-BDB4-A41B272469D1}" type="datetimeFigureOut">
              <a:rPr lang="en-US"/>
              <a:pPr>
                <a:defRPr/>
              </a:pPr>
              <a:t>5/6/2019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DF977C-5B20-41CF-958D-2E9F47247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8F3A1E-9BFF-4C28-B059-0649A8868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2DFB93-4187-4F50-8232-B51B52C2D0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17078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592"/>
            <a:ext cx="11054080" cy="1937173"/>
          </a:xfrm>
        </p:spPr>
        <p:txBody>
          <a:bodyPr anchor="t"/>
          <a:lstStyle>
            <a:lvl1pPr algn="l">
              <a:defRPr sz="568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3993"/>
            <a:ext cx="11054080" cy="2133599"/>
          </a:xfrm>
        </p:spPr>
        <p:txBody>
          <a:bodyPr anchor="b"/>
          <a:lstStyle>
            <a:lvl1pPr marL="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2E6822-6D08-4866-A25E-67A92E358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40202-EC94-424F-8A7A-1D000DFED1C4}" type="datetimeFigureOut">
              <a:rPr lang="en-US"/>
              <a:pPr>
                <a:defRPr/>
              </a:pPr>
              <a:t>5/6/2019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C03B6A-060F-4658-9AC7-ECEEDA84F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CF338D-D759-4D59-B923-3DE2032BF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C65A90-7FB9-435A-AB79-D136411B84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96698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2275841"/>
            <a:ext cx="5743787" cy="6436925"/>
          </a:xfrm>
        </p:spPr>
        <p:txBody>
          <a:bodyPr/>
          <a:lstStyle>
            <a:lvl1pPr>
              <a:defRPr sz="3982"/>
            </a:lvl1pPr>
            <a:lvl2pPr>
              <a:defRPr sz="3413"/>
            </a:lvl2pPr>
            <a:lvl3pPr>
              <a:defRPr sz="2844"/>
            </a:lvl3pPr>
            <a:lvl4pPr>
              <a:defRPr sz="2560"/>
            </a:lvl4pPr>
            <a:lvl5pPr>
              <a:defRPr sz="2560"/>
            </a:lvl5pPr>
            <a:lvl6pPr>
              <a:defRPr sz="2560"/>
            </a:lvl6pPr>
            <a:lvl7pPr>
              <a:defRPr sz="2560"/>
            </a:lvl7pPr>
            <a:lvl8pPr>
              <a:defRPr sz="2560"/>
            </a:lvl8pPr>
            <a:lvl9pPr>
              <a:defRPr sz="25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2275841"/>
            <a:ext cx="5743787" cy="6436925"/>
          </a:xfrm>
        </p:spPr>
        <p:txBody>
          <a:bodyPr/>
          <a:lstStyle>
            <a:lvl1pPr>
              <a:defRPr sz="3982"/>
            </a:lvl1pPr>
            <a:lvl2pPr>
              <a:defRPr sz="3413"/>
            </a:lvl2pPr>
            <a:lvl3pPr>
              <a:defRPr sz="2844"/>
            </a:lvl3pPr>
            <a:lvl4pPr>
              <a:defRPr sz="2560"/>
            </a:lvl4pPr>
            <a:lvl5pPr>
              <a:defRPr sz="2560"/>
            </a:lvl5pPr>
            <a:lvl6pPr>
              <a:defRPr sz="2560"/>
            </a:lvl6pPr>
            <a:lvl7pPr>
              <a:defRPr sz="2560"/>
            </a:lvl7pPr>
            <a:lvl8pPr>
              <a:defRPr sz="2560"/>
            </a:lvl8pPr>
            <a:lvl9pPr>
              <a:defRPr sz="25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FCDEA37-87EC-4BE0-ACDB-CF4DB4883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A3162-5824-4BA0-89F8-0ECFAF95B5BC}" type="datetimeFigureOut">
              <a:rPr lang="en-US"/>
              <a:pPr>
                <a:defRPr/>
              </a:pPr>
              <a:t>5/6/2019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F0D1FA5-CC10-441E-82DD-E02CC5D20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580C16A-7CFA-4309-B101-7E157F70F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00DBF4-DC52-460A-87C9-A754EC388C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38807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13" b="1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13"/>
            </a:lvl1pPr>
            <a:lvl2pPr>
              <a:defRPr sz="2844"/>
            </a:lvl2pPr>
            <a:lvl3pPr>
              <a:defRPr sz="2560"/>
            </a:lvl3pPr>
            <a:lvl4pPr>
              <a:defRPr sz="2276"/>
            </a:lvl4pPr>
            <a:lvl5pPr>
              <a:defRPr sz="2276"/>
            </a:lvl5pPr>
            <a:lvl6pPr>
              <a:defRPr sz="2276"/>
            </a:lvl6pPr>
            <a:lvl7pPr>
              <a:defRPr sz="2276"/>
            </a:lvl7pPr>
            <a:lvl8pPr>
              <a:defRPr sz="2276"/>
            </a:lvl8pPr>
            <a:lvl9pPr>
              <a:defRPr sz="227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59" y="2183272"/>
            <a:ext cx="5748302" cy="909884"/>
          </a:xfrm>
        </p:spPr>
        <p:txBody>
          <a:bodyPr anchor="b"/>
          <a:lstStyle>
            <a:lvl1pPr marL="0" indent="0">
              <a:buNone/>
              <a:defRPr sz="3413" b="1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59" y="3093155"/>
            <a:ext cx="5748302" cy="5619610"/>
          </a:xfrm>
        </p:spPr>
        <p:txBody>
          <a:bodyPr/>
          <a:lstStyle>
            <a:lvl1pPr>
              <a:defRPr sz="3413"/>
            </a:lvl1pPr>
            <a:lvl2pPr>
              <a:defRPr sz="2844"/>
            </a:lvl2pPr>
            <a:lvl3pPr>
              <a:defRPr sz="2560"/>
            </a:lvl3pPr>
            <a:lvl4pPr>
              <a:defRPr sz="2276"/>
            </a:lvl4pPr>
            <a:lvl5pPr>
              <a:defRPr sz="2276"/>
            </a:lvl5pPr>
            <a:lvl6pPr>
              <a:defRPr sz="2276"/>
            </a:lvl6pPr>
            <a:lvl7pPr>
              <a:defRPr sz="2276"/>
            </a:lvl7pPr>
            <a:lvl8pPr>
              <a:defRPr sz="2276"/>
            </a:lvl8pPr>
            <a:lvl9pPr>
              <a:defRPr sz="227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82D2D0A-C8D8-4AB1-AEE4-D4A68AA6F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41AF1-F415-4CD4-AE35-A7A048EAD323}" type="datetimeFigureOut">
              <a:rPr lang="en-US"/>
              <a:pPr>
                <a:defRPr/>
              </a:pPr>
              <a:t>5/6/2019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B481A4C-52C3-4D2A-B408-B595D16E7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BEE2299-E891-4570-BF0B-E611F85D0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FFFA06-D98B-472A-8994-C14030DF07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23925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D6BAEB6-82A0-459A-AB39-EB59E8F0E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6DD5F-7156-424F-9F17-C7DC5AE5556B}" type="datetimeFigureOut">
              <a:rPr lang="en-US"/>
              <a:pPr>
                <a:defRPr/>
              </a:pPr>
              <a:t>5/6/2019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1715E21-75F0-4C4A-BB20-6A01E821C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1A5D264-0CCE-430F-8D03-3E2F85900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4497B7-02EA-4B2E-BBD8-5BC2A521D7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81244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51631FB-0096-4FB2-8D01-5D8F05A66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B1D51-DC4E-45DC-AF0D-AECD9B1E4CBA}" type="datetimeFigureOut">
              <a:rPr lang="en-US"/>
              <a:pPr>
                <a:defRPr/>
              </a:pPr>
              <a:t>5/6/2019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6639066-B25E-4820-B685-3ED20AE55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F3B1BE1-AD8F-4B90-A9C7-2C63E59C0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AACF3F-6C6B-485C-BACE-3B6CE7D88F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6199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1" y="388338"/>
            <a:ext cx="4278490" cy="1652693"/>
          </a:xfrm>
        </p:spPr>
        <p:txBody>
          <a:bodyPr anchor="b"/>
          <a:lstStyle>
            <a:lvl1pPr algn="l">
              <a:defRPr sz="284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6" y="388339"/>
            <a:ext cx="7270044" cy="8324427"/>
          </a:xfrm>
        </p:spPr>
        <p:txBody>
          <a:bodyPr/>
          <a:lstStyle>
            <a:lvl1pPr>
              <a:defRPr sz="4551"/>
            </a:lvl1pPr>
            <a:lvl2pPr>
              <a:defRPr sz="3982"/>
            </a:lvl2pPr>
            <a:lvl3pPr>
              <a:defRPr sz="3413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1" y="2041032"/>
            <a:ext cx="4278490" cy="6671734"/>
          </a:xfrm>
        </p:spPr>
        <p:txBody>
          <a:bodyPr/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C7605CB-D519-4F42-A0EE-652DE60B9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B1CB3-2ACD-491C-8008-9E6ACCCFA595}" type="datetimeFigureOut">
              <a:rPr lang="en-US"/>
              <a:pPr>
                <a:defRPr/>
              </a:pPr>
              <a:t>5/6/2019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BF367A2-474A-4DA4-8BAA-B6C2AFF70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6C62D81-80BC-4BD4-8F62-282A60E2C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ACD562-345D-4084-AA30-68F06F8A4B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75804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</p:spPr>
        <p:txBody>
          <a:bodyPr anchor="b"/>
          <a:lstStyle>
            <a:lvl1pPr algn="l">
              <a:defRPr sz="284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 rtlCol="0">
            <a:normAutofit/>
          </a:bodyPr>
          <a:lstStyle>
            <a:lvl1pPr marL="0" indent="0">
              <a:buNone/>
              <a:defRPr sz="4551"/>
            </a:lvl1pPr>
            <a:lvl2pPr marL="650230" indent="0">
              <a:buNone/>
              <a:defRPr sz="3982"/>
            </a:lvl2pPr>
            <a:lvl3pPr marL="1300460" indent="0">
              <a:buNone/>
              <a:defRPr sz="3413"/>
            </a:lvl3pPr>
            <a:lvl4pPr marL="1950690" indent="0">
              <a:buNone/>
              <a:defRPr sz="2844"/>
            </a:lvl4pPr>
            <a:lvl5pPr marL="2600919" indent="0">
              <a:buNone/>
              <a:defRPr sz="2844"/>
            </a:lvl5pPr>
            <a:lvl6pPr marL="3251149" indent="0">
              <a:buNone/>
              <a:defRPr sz="2844"/>
            </a:lvl6pPr>
            <a:lvl7pPr marL="3901379" indent="0">
              <a:buNone/>
              <a:defRPr sz="2844"/>
            </a:lvl7pPr>
            <a:lvl8pPr marL="4551609" indent="0">
              <a:buNone/>
              <a:defRPr sz="2844"/>
            </a:lvl8pPr>
            <a:lvl9pPr marL="5201839" indent="0">
              <a:buNone/>
              <a:defRPr sz="2844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5849BCE-14E7-45F9-85EF-9C214567C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DF1AF-1743-4652-857B-BEE35A71192D}" type="datetimeFigureOut">
              <a:rPr lang="en-US"/>
              <a:pPr>
                <a:defRPr/>
              </a:pPr>
              <a:t>5/6/2019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F46C21C-D96E-45D0-BDC8-E395A7828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99BF9F0-D0A8-4203-A307-9A7FE1D77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50C6AD-D2FD-4D79-B149-916F11C715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13524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422DE8-E09E-41B4-A158-EA2C3670A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D878A-E046-41D4-9876-84927CA8168F}" type="datetimeFigureOut">
              <a:rPr lang="en-US"/>
              <a:pPr>
                <a:defRPr/>
              </a:pPr>
              <a:t>5/6/2019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53AE2E-5435-4C80-9D18-D5A29E7AA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9D2C46-4211-42A1-AF17-B15AD45A9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844DBE-04B4-4680-B379-090C9353E6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11658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480" y="390597"/>
            <a:ext cx="2926080" cy="832216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0" y="390597"/>
            <a:ext cx="8561493" cy="832216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101830-D19D-4CD3-ABB9-5AFCACC7E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EE4DE-C891-44FF-8908-B9F7ADC915E2}" type="datetimeFigureOut">
              <a:rPr lang="en-US"/>
              <a:pPr>
                <a:defRPr/>
              </a:pPr>
              <a:t>5/6/2019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58FA7A-2F3F-4E40-A4A7-6E9248D5A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CE36AE-2DF9-4E98-BAC7-2C0077D09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C30A05-3984-4316-820D-136AAA5E9C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0451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360" y="108373"/>
            <a:ext cx="11054080" cy="119210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75360" y="1300480"/>
            <a:ext cx="5418667" cy="747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610773" y="1300480"/>
            <a:ext cx="5418667" cy="36305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610773" y="5147733"/>
            <a:ext cx="5418667" cy="36305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C0B7918D-9359-43C6-8FED-02117E952F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6C2AF49A-B252-4C0E-9563-436C40340E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E8448AB6-8647-425D-B40F-E95789482F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B1E2D7-779F-4715-880B-3D01AF6090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15889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360" y="108373"/>
            <a:ext cx="11054080" cy="119210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75360" y="1300480"/>
            <a:ext cx="5418667" cy="747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1300480"/>
            <a:ext cx="5418667" cy="747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7CBE20-4B82-4B47-B88B-D7A7F1E31F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323EA1-E166-4418-964B-C3ECC9947C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4FB2DF-4BBE-4CF1-B282-E5A16A0BA3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229C0F-1B46-48E2-986E-E602AD14C4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95839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2275841"/>
            <a:ext cx="11054080" cy="2090702"/>
          </a:xfrm>
        </p:spPr>
        <p:txBody>
          <a:bodyPr>
            <a:normAutofit/>
          </a:bodyPr>
          <a:lstStyle>
            <a:lvl1pPr algn="ctr">
              <a:defRPr sz="568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4772942"/>
            <a:ext cx="9103360" cy="24925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C448CA-1E0C-40AA-B816-35FFC015B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14056-7F48-4C58-87C2-42F2E64D0953}" type="datetimeFigureOut">
              <a:rPr lang="en-US"/>
              <a:pPr>
                <a:defRPr/>
              </a:pPr>
              <a:t>5/6/2019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07F09F-A9F9-4FAD-B7F6-635696D9B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D104E6-12E0-4F98-93DA-7E38E0E56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46F0E3-DD20-4FCB-AA7D-2B6D0365B9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30650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0"/>
            <a:ext cx="11704320" cy="1300480"/>
          </a:xfrm>
        </p:spPr>
        <p:txBody>
          <a:bodyPr>
            <a:normAutofit/>
          </a:bodyPr>
          <a:lstStyle>
            <a:lvl1pPr algn="l">
              <a:defRPr sz="568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1408854"/>
            <a:ext cx="11704320" cy="7303912"/>
          </a:xfrm>
        </p:spPr>
        <p:txBody>
          <a:bodyPr>
            <a:normAutofit/>
          </a:bodyPr>
          <a:lstStyle>
            <a:lvl1pPr>
              <a:defRPr sz="4551"/>
            </a:lvl1pPr>
            <a:lvl2pPr>
              <a:defRPr sz="3982"/>
            </a:lvl2pPr>
            <a:lvl3pPr>
              <a:defRPr sz="3413"/>
            </a:lvl3pPr>
            <a:lvl4pPr>
              <a:defRPr sz="2844"/>
            </a:lvl4pPr>
            <a:lvl5pPr>
              <a:defRPr sz="2844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79D515-6246-4890-9573-E7FD18AC3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27156-AF89-48D8-AAF6-7A2D3EE59A23}" type="datetimeFigureOut">
              <a:rPr lang="en-US"/>
              <a:pPr>
                <a:defRPr/>
              </a:pPr>
              <a:t>5/6/2019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9E8341-2F09-4B64-8508-7B110E99F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35E33B-79ED-4015-BFD4-B2F54B597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E3EC3A-E176-4417-90AD-8B6F792311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56218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592"/>
            <a:ext cx="11054080" cy="1937173"/>
          </a:xfrm>
        </p:spPr>
        <p:txBody>
          <a:bodyPr anchor="t"/>
          <a:lstStyle>
            <a:lvl1pPr algn="l">
              <a:defRPr sz="568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3993"/>
            <a:ext cx="11054080" cy="2133599"/>
          </a:xfrm>
        </p:spPr>
        <p:txBody>
          <a:bodyPr anchor="b"/>
          <a:lstStyle>
            <a:lvl1pPr marL="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7DB06E-B0A3-43F8-B05E-0C2DF71D2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7455B-EDD8-435A-A8B5-89A1AC01CCDA}" type="datetimeFigureOut">
              <a:rPr lang="en-US"/>
              <a:pPr>
                <a:defRPr/>
              </a:pPr>
              <a:t>5/6/2019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AF980B-BE55-46DA-A108-FF129E312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D7AECD-57DB-417F-ADCA-8DD5C2035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3257E9-F3F4-456F-8506-16EBE34951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40132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2275841"/>
            <a:ext cx="5743787" cy="6436925"/>
          </a:xfrm>
        </p:spPr>
        <p:txBody>
          <a:bodyPr/>
          <a:lstStyle>
            <a:lvl1pPr>
              <a:defRPr sz="3982"/>
            </a:lvl1pPr>
            <a:lvl2pPr>
              <a:defRPr sz="3413"/>
            </a:lvl2pPr>
            <a:lvl3pPr>
              <a:defRPr sz="2844"/>
            </a:lvl3pPr>
            <a:lvl4pPr>
              <a:defRPr sz="2560"/>
            </a:lvl4pPr>
            <a:lvl5pPr>
              <a:defRPr sz="2560"/>
            </a:lvl5pPr>
            <a:lvl6pPr>
              <a:defRPr sz="2560"/>
            </a:lvl6pPr>
            <a:lvl7pPr>
              <a:defRPr sz="2560"/>
            </a:lvl7pPr>
            <a:lvl8pPr>
              <a:defRPr sz="2560"/>
            </a:lvl8pPr>
            <a:lvl9pPr>
              <a:defRPr sz="25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2275841"/>
            <a:ext cx="5743787" cy="6436925"/>
          </a:xfrm>
        </p:spPr>
        <p:txBody>
          <a:bodyPr/>
          <a:lstStyle>
            <a:lvl1pPr>
              <a:defRPr sz="3982"/>
            </a:lvl1pPr>
            <a:lvl2pPr>
              <a:defRPr sz="3413"/>
            </a:lvl2pPr>
            <a:lvl3pPr>
              <a:defRPr sz="2844"/>
            </a:lvl3pPr>
            <a:lvl4pPr>
              <a:defRPr sz="2560"/>
            </a:lvl4pPr>
            <a:lvl5pPr>
              <a:defRPr sz="2560"/>
            </a:lvl5pPr>
            <a:lvl6pPr>
              <a:defRPr sz="2560"/>
            </a:lvl6pPr>
            <a:lvl7pPr>
              <a:defRPr sz="2560"/>
            </a:lvl7pPr>
            <a:lvl8pPr>
              <a:defRPr sz="2560"/>
            </a:lvl8pPr>
            <a:lvl9pPr>
              <a:defRPr sz="25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7A6D513-06EF-4E4D-AE0A-0694C5D32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505DD-C340-4627-BADB-06F78E0EA68A}" type="datetimeFigureOut">
              <a:rPr lang="en-US"/>
              <a:pPr>
                <a:defRPr/>
              </a:pPr>
              <a:t>5/6/2019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075B529-FBD5-4B52-8862-C2B96F9AB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40CF04D-EFE3-483A-BD69-B1E3E768F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2CFE58-50CB-4432-99EB-9A6FF34272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4077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13" b="1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13"/>
            </a:lvl1pPr>
            <a:lvl2pPr>
              <a:defRPr sz="2844"/>
            </a:lvl2pPr>
            <a:lvl3pPr>
              <a:defRPr sz="2560"/>
            </a:lvl3pPr>
            <a:lvl4pPr>
              <a:defRPr sz="2276"/>
            </a:lvl4pPr>
            <a:lvl5pPr>
              <a:defRPr sz="2276"/>
            </a:lvl5pPr>
            <a:lvl6pPr>
              <a:defRPr sz="2276"/>
            </a:lvl6pPr>
            <a:lvl7pPr>
              <a:defRPr sz="2276"/>
            </a:lvl7pPr>
            <a:lvl8pPr>
              <a:defRPr sz="2276"/>
            </a:lvl8pPr>
            <a:lvl9pPr>
              <a:defRPr sz="227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59" y="2183272"/>
            <a:ext cx="5748302" cy="909884"/>
          </a:xfrm>
        </p:spPr>
        <p:txBody>
          <a:bodyPr anchor="b"/>
          <a:lstStyle>
            <a:lvl1pPr marL="0" indent="0">
              <a:buNone/>
              <a:defRPr sz="3413" b="1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59" y="3093155"/>
            <a:ext cx="5748302" cy="5619610"/>
          </a:xfrm>
        </p:spPr>
        <p:txBody>
          <a:bodyPr/>
          <a:lstStyle>
            <a:lvl1pPr>
              <a:defRPr sz="3413"/>
            </a:lvl1pPr>
            <a:lvl2pPr>
              <a:defRPr sz="2844"/>
            </a:lvl2pPr>
            <a:lvl3pPr>
              <a:defRPr sz="2560"/>
            </a:lvl3pPr>
            <a:lvl4pPr>
              <a:defRPr sz="2276"/>
            </a:lvl4pPr>
            <a:lvl5pPr>
              <a:defRPr sz="2276"/>
            </a:lvl5pPr>
            <a:lvl6pPr>
              <a:defRPr sz="2276"/>
            </a:lvl6pPr>
            <a:lvl7pPr>
              <a:defRPr sz="2276"/>
            </a:lvl7pPr>
            <a:lvl8pPr>
              <a:defRPr sz="2276"/>
            </a:lvl8pPr>
            <a:lvl9pPr>
              <a:defRPr sz="227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55036E9-2ED7-44F9-BBC9-315F663FD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4C2A4-127E-43B1-97AA-050FA3E64626}" type="datetimeFigureOut">
              <a:rPr lang="en-US"/>
              <a:pPr>
                <a:defRPr/>
              </a:pPr>
              <a:t>5/6/2019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AE247E4-5119-4AB9-9DF8-9FEF6CF8A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A701BDF-546F-4CC1-A7DB-986606B86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F0EBD7-903C-43E9-B405-F65F7208F6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20582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7792FFF-FCA1-47CB-9EF5-FC52D3624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0EDBD-0556-4B07-A225-F2EBCF98714F}" type="datetimeFigureOut">
              <a:rPr lang="en-US"/>
              <a:pPr>
                <a:defRPr/>
              </a:pPr>
              <a:t>5/6/2019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1396FD6-0218-4ABB-B8B2-139C2D403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6704956-C5AC-4330-BA91-4361E07CE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FC7D1A-E558-41CF-862D-E61B6FAD8E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21891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C2041EC-4475-4C78-BC29-E07DC110B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DA665-A874-4BD9-93C6-48359FC7992E}" type="datetimeFigureOut">
              <a:rPr lang="en-US"/>
              <a:pPr>
                <a:defRPr/>
              </a:pPr>
              <a:t>5/6/2019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9120B32-FFA7-4363-B2D3-CCAE1F98B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CC3FBA2-6DD6-4A99-9424-0AED7FB65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A1161F-4783-45C9-A841-34AAF24A07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58330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1" y="388338"/>
            <a:ext cx="4278490" cy="1652693"/>
          </a:xfrm>
        </p:spPr>
        <p:txBody>
          <a:bodyPr anchor="b"/>
          <a:lstStyle>
            <a:lvl1pPr algn="l">
              <a:defRPr sz="284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6" y="388339"/>
            <a:ext cx="7270044" cy="8324427"/>
          </a:xfrm>
        </p:spPr>
        <p:txBody>
          <a:bodyPr/>
          <a:lstStyle>
            <a:lvl1pPr>
              <a:defRPr sz="4551"/>
            </a:lvl1pPr>
            <a:lvl2pPr>
              <a:defRPr sz="3982"/>
            </a:lvl2pPr>
            <a:lvl3pPr>
              <a:defRPr sz="3413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1" y="2041032"/>
            <a:ext cx="4278490" cy="6671734"/>
          </a:xfrm>
        </p:spPr>
        <p:txBody>
          <a:bodyPr/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374B411-F044-4C82-8F99-338BB2F96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DCB5A-F0BC-4B0B-A64E-49CA233FED5B}" type="datetimeFigureOut">
              <a:rPr lang="en-US"/>
              <a:pPr>
                <a:defRPr/>
              </a:pPr>
              <a:t>5/6/2019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519FF9F-9741-44C6-A861-7B0F77B2C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438C381-1537-4078-A744-E89D519E1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0320E4-455C-4194-BC28-43B7F910CD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18959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</p:spPr>
        <p:txBody>
          <a:bodyPr anchor="b"/>
          <a:lstStyle>
            <a:lvl1pPr algn="l">
              <a:defRPr sz="284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 rtlCol="0">
            <a:normAutofit/>
          </a:bodyPr>
          <a:lstStyle>
            <a:lvl1pPr marL="0" indent="0">
              <a:buNone/>
              <a:defRPr sz="4551"/>
            </a:lvl1pPr>
            <a:lvl2pPr marL="650230" indent="0">
              <a:buNone/>
              <a:defRPr sz="3982"/>
            </a:lvl2pPr>
            <a:lvl3pPr marL="1300460" indent="0">
              <a:buNone/>
              <a:defRPr sz="3413"/>
            </a:lvl3pPr>
            <a:lvl4pPr marL="1950690" indent="0">
              <a:buNone/>
              <a:defRPr sz="2844"/>
            </a:lvl4pPr>
            <a:lvl5pPr marL="2600919" indent="0">
              <a:buNone/>
              <a:defRPr sz="2844"/>
            </a:lvl5pPr>
            <a:lvl6pPr marL="3251149" indent="0">
              <a:buNone/>
              <a:defRPr sz="2844"/>
            </a:lvl6pPr>
            <a:lvl7pPr marL="3901379" indent="0">
              <a:buNone/>
              <a:defRPr sz="2844"/>
            </a:lvl7pPr>
            <a:lvl8pPr marL="4551609" indent="0">
              <a:buNone/>
              <a:defRPr sz="2844"/>
            </a:lvl8pPr>
            <a:lvl9pPr marL="5201839" indent="0">
              <a:buNone/>
              <a:defRPr sz="2844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3A5C358-7723-4CFE-92E4-015FBA6E9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EE1B2-3179-441E-95C2-ADA56F94027A}" type="datetimeFigureOut">
              <a:rPr lang="en-US"/>
              <a:pPr>
                <a:defRPr/>
              </a:pPr>
              <a:t>5/6/2019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984FC5F-5CEF-4D54-97E7-DC3D87BE4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1D9A16C-27B6-441B-8C01-AEAAE0BCA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FAC4B9-933D-47D0-B1A0-C0C090215E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84657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DDF35B-4CF5-4504-9F15-DD355B7E6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C2995-4728-46DC-94B8-EA57A51F722C}" type="datetimeFigureOut">
              <a:rPr lang="en-US"/>
              <a:pPr>
                <a:defRPr/>
              </a:pPr>
              <a:t>5/6/2019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6BF384-AE56-4881-8FDF-AC9BA0A6D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99C938-C7E6-48FA-AD60-0965639F3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39351B-DB6E-43BE-AF13-9F69FF09DD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60502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480" y="390597"/>
            <a:ext cx="2926080" cy="832216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0" y="390597"/>
            <a:ext cx="8561493" cy="832216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C2D903-7699-409F-9357-73F385E85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D32EB-FB95-4F95-B40C-25AEB5DB2C1C}" type="datetimeFigureOut">
              <a:rPr lang="en-US"/>
              <a:pPr>
                <a:defRPr/>
              </a:pPr>
              <a:t>5/6/2019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72D914-126E-4000-ABFB-171BEBC64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1A3F78-E8B9-4F56-AB8D-C5DA64DBF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08642B-785A-4175-9DD2-1E27009F72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03903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1566878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3287087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75921482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xfrm>
            <a:off x="952500" y="393700"/>
            <a:ext cx="11099800" cy="2159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68130879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53185584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95220325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xfrm>
            <a:off x="952500" y="393700"/>
            <a:ext cx="11099800" cy="2159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82140909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6238577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half" idx="13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quarter" idx="15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2544260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4907513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2999418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2776630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8749477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3029939"/>
            <a:ext cx="11054080" cy="20907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</p:spPr>
        <p:txBody>
          <a:bodyPr/>
          <a:lstStyle>
            <a:lvl1pPr marL="0" indent="0" algn="ctr">
              <a:buNone/>
              <a:defRPr/>
            </a:lvl1pPr>
            <a:lvl2pPr marL="650230" indent="0" algn="ctr">
              <a:buNone/>
              <a:defRPr/>
            </a:lvl2pPr>
            <a:lvl3pPr marL="1300460" indent="0" algn="ctr">
              <a:buNone/>
              <a:defRPr/>
            </a:lvl3pPr>
            <a:lvl4pPr marL="1950690" indent="0" algn="ctr">
              <a:buNone/>
              <a:defRPr/>
            </a:lvl4pPr>
            <a:lvl5pPr marL="2600919" indent="0" algn="ctr">
              <a:buNone/>
              <a:defRPr/>
            </a:lvl5pPr>
            <a:lvl6pPr marL="3251149" indent="0" algn="ctr">
              <a:buNone/>
              <a:defRPr/>
            </a:lvl6pPr>
            <a:lvl7pPr marL="3901379" indent="0" algn="ctr">
              <a:buNone/>
              <a:defRPr/>
            </a:lvl7pPr>
            <a:lvl8pPr marL="4551609" indent="0" algn="ctr">
              <a:buNone/>
              <a:defRPr/>
            </a:lvl8pPr>
            <a:lvl9pPr marL="520183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7BECE-FCFC-4E77-ADE1-BE5B163714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735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FE8E5-DC9F-476A-878D-CD1553A5DE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3022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592"/>
            <a:ext cx="11054080" cy="1937173"/>
          </a:xfrm>
        </p:spPr>
        <p:txBody>
          <a:bodyPr anchor="t"/>
          <a:lstStyle>
            <a:lvl1pPr algn="l">
              <a:defRPr sz="568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3993"/>
            <a:ext cx="11054080" cy="2133599"/>
          </a:xfrm>
        </p:spPr>
        <p:txBody>
          <a:bodyPr anchor="b"/>
          <a:lstStyle>
            <a:lvl1pPr marL="0" indent="0">
              <a:buNone/>
              <a:defRPr sz="2844"/>
            </a:lvl1pPr>
            <a:lvl2pPr marL="650230" indent="0">
              <a:buNone/>
              <a:defRPr sz="2560"/>
            </a:lvl2pPr>
            <a:lvl3pPr marL="1300460" indent="0">
              <a:buNone/>
              <a:defRPr sz="2276"/>
            </a:lvl3pPr>
            <a:lvl4pPr marL="1950690" indent="0">
              <a:buNone/>
              <a:defRPr sz="1991"/>
            </a:lvl4pPr>
            <a:lvl5pPr marL="2600919" indent="0">
              <a:buNone/>
              <a:defRPr sz="1991"/>
            </a:lvl5pPr>
            <a:lvl6pPr marL="3251149" indent="0">
              <a:buNone/>
              <a:defRPr sz="1991"/>
            </a:lvl6pPr>
            <a:lvl7pPr marL="3901379" indent="0">
              <a:buNone/>
              <a:defRPr sz="1991"/>
            </a:lvl7pPr>
            <a:lvl8pPr marL="4551609" indent="0">
              <a:buNone/>
              <a:defRPr sz="1991"/>
            </a:lvl8pPr>
            <a:lvl9pPr marL="5201839" indent="0">
              <a:buNone/>
              <a:defRPr sz="199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08808-EF8A-4988-B7DC-B1A3BE5A10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1313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2275841"/>
            <a:ext cx="5743787" cy="6436925"/>
          </a:xfrm>
        </p:spPr>
        <p:txBody>
          <a:bodyPr/>
          <a:lstStyle>
            <a:lvl1pPr>
              <a:defRPr sz="3982"/>
            </a:lvl1pPr>
            <a:lvl2pPr>
              <a:defRPr sz="3413"/>
            </a:lvl2pPr>
            <a:lvl3pPr>
              <a:defRPr sz="2844"/>
            </a:lvl3pPr>
            <a:lvl4pPr>
              <a:defRPr sz="2560"/>
            </a:lvl4pPr>
            <a:lvl5pPr>
              <a:defRPr sz="2560"/>
            </a:lvl5pPr>
            <a:lvl6pPr>
              <a:defRPr sz="2560"/>
            </a:lvl6pPr>
            <a:lvl7pPr>
              <a:defRPr sz="2560"/>
            </a:lvl7pPr>
            <a:lvl8pPr>
              <a:defRPr sz="2560"/>
            </a:lvl8pPr>
            <a:lvl9pPr>
              <a:defRPr sz="25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2275841"/>
            <a:ext cx="5743787" cy="6436925"/>
          </a:xfrm>
        </p:spPr>
        <p:txBody>
          <a:bodyPr/>
          <a:lstStyle>
            <a:lvl1pPr>
              <a:defRPr sz="3982"/>
            </a:lvl1pPr>
            <a:lvl2pPr>
              <a:defRPr sz="3413"/>
            </a:lvl2pPr>
            <a:lvl3pPr>
              <a:defRPr sz="2844"/>
            </a:lvl3pPr>
            <a:lvl4pPr>
              <a:defRPr sz="2560"/>
            </a:lvl4pPr>
            <a:lvl5pPr>
              <a:defRPr sz="2560"/>
            </a:lvl5pPr>
            <a:lvl6pPr>
              <a:defRPr sz="2560"/>
            </a:lvl6pPr>
            <a:lvl7pPr>
              <a:defRPr sz="2560"/>
            </a:lvl7pPr>
            <a:lvl8pPr>
              <a:defRPr sz="2560"/>
            </a:lvl8pPr>
            <a:lvl9pPr>
              <a:defRPr sz="25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C1174-0F7E-4AF3-8622-4020F80EDD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4131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13" b="1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13"/>
            </a:lvl1pPr>
            <a:lvl2pPr>
              <a:defRPr sz="2844"/>
            </a:lvl2pPr>
            <a:lvl3pPr>
              <a:defRPr sz="2560"/>
            </a:lvl3pPr>
            <a:lvl4pPr>
              <a:defRPr sz="2276"/>
            </a:lvl4pPr>
            <a:lvl5pPr>
              <a:defRPr sz="2276"/>
            </a:lvl5pPr>
            <a:lvl6pPr>
              <a:defRPr sz="2276"/>
            </a:lvl6pPr>
            <a:lvl7pPr>
              <a:defRPr sz="2276"/>
            </a:lvl7pPr>
            <a:lvl8pPr>
              <a:defRPr sz="2276"/>
            </a:lvl8pPr>
            <a:lvl9pPr>
              <a:defRPr sz="227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59" y="2183272"/>
            <a:ext cx="5748302" cy="909884"/>
          </a:xfrm>
        </p:spPr>
        <p:txBody>
          <a:bodyPr anchor="b"/>
          <a:lstStyle>
            <a:lvl1pPr marL="0" indent="0">
              <a:buNone/>
              <a:defRPr sz="3413" b="1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59" y="3093155"/>
            <a:ext cx="5748302" cy="5619610"/>
          </a:xfrm>
        </p:spPr>
        <p:txBody>
          <a:bodyPr/>
          <a:lstStyle>
            <a:lvl1pPr>
              <a:defRPr sz="3413"/>
            </a:lvl1pPr>
            <a:lvl2pPr>
              <a:defRPr sz="2844"/>
            </a:lvl2pPr>
            <a:lvl3pPr>
              <a:defRPr sz="2560"/>
            </a:lvl3pPr>
            <a:lvl4pPr>
              <a:defRPr sz="2276"/>
            </a:lvl4pPr>
            <a:lvl5pPr>
              <a:defRPr sz="2276"/>
            </a:lvl5pPr>
            <a:lvl6pPr>
              <a:defRPr sz="2276"/>
            </a:lvl6pPr>
            <a:lvl7pPr>
              <a:defRPr sz="2276"/>
            </a:lvl7pPr>
            <a:lvl8pPr>
              <a:defRPr sz="2276"/>
            </a:lvl8pPr>
            <a:lvl9pPr>
              <a:defRPr sz="227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869FE-28CC-4C01-BC34-19B227D77C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18511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229DD-D08E-4702-BF3A-55F43E8C67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7636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65E2C-5EF2-4A21-9E89-E7246A3473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95851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1" y="388338"/>
            <a:ext cx="4278490" cy="1652693"/>
          </a:xfrm>
        </p:spPr>
        <p:txBody>
          <a:bodyPr anchor="b"/>
          <a:lstStyle>
            <a:lvl1pPr algn="l">
              <a:defRPr sz="284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6" y="388339"/>
            <a:ext cx="7270044" cy="8324427"/>
          </a:xfrm>
        </p:spPr>
        <p:txBody>
          <a:bodyPr/>
          <a:lstStyle>
            <a:lvl1pPr>
              <a:defRPr sz="4551"/>
            </a:lvl1pPr>
            <a:lvl2pPr>
              <a:defRPr sz="3982"/>
            </a:lvl2pPr>
            <a:lvl3pPr>
              <a:defRPr sz="3413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1" y="2041032"/>
            <a:ext cx="4278490" cy="6671734"/>
          </a:xfrm>
        </p:spPr>
        <p:txBody>
          <a:bodyPr/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AA840-66CA-4FD9-94A2-B0497451DC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7424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</p:spPr>
        <p:txBody>
          <a:bodyPr anchor="b"/>
          <a:lstStyle>
            <a:lvl1pPr algn="l">
              <a:defRPr sz="284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/>
          <a:lstStyle>
            <a:lvl1pPr marL="0" indent="0">
              <a:buNone/>
              <a:defRPr sz="4551"/>
            </a:lvl1pPr>
            <a:lvl2pPr marL="650230" indent="0">
              <a:buNone/>
              <a:defRPr sz="3982"/>
            </a:lvl2pPr>
            <a:lvl3pPr marL="1300460" indent="0">
              <a:buNone/>
              <a:defRPr sz="3413"/>
            </a:lvl3pPr>
            <a:lvl4pPr marL="1950690" indent="0">
              <a:buNone/>
              <a:defRPr sz="2844"/>
            </a:lvl4pPr>
            <a:lvl5pPr marL="2600919" indent="0">
              <a:buNone/>
              <a:defRPr sz="2844"/>
            </a:lvl5pPr>
            <a:lvl6pPr marL="3251149" indent="0">
              <a:buNone/>
              <a:defRPr sz="2844"/>
            </a:lvl6pPr>
            <a:lvl7pPr marL="3901379" indent="0">
              <a:buNone/>
              <a:defRPr sz="2844"/>
            </a:lvl7pPr>
            <a:lvl8pPr marL="4551609" indent="0">
              <a:buNone/>
              <a:defRPr sz="2844"/>
            </a:lvl8pPr>
            <a:lvl9pPr marL="5201839" indent="0">
              <a:buNone/>
              <a:defRPr sz="2844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961D2-C1E1-4718-8786-2CE5078CCB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38644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7D3D3-00C4-4076-8B62-1EDF4FCAB5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66520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480" y="390597"/>
            <a:ext cx="2926080" cy="832216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0" y="390597"/>
            <a:ext cx="8561493" cy="832216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F5BF5-8DC0-49EE-A153-CAE27A6EAF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991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half" idx="13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quarter" idx="15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FBB4C-DFB2-40C4-A4EA-0A24B2E4A7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6249"/>
            <a:ext cx="9753600" cy="3395698"/>
          </a:xfrm>
        </p:spPr>
        <p:txBody>
          <a:bodyPr anchor="b"/>
          <a:lstStyle>
            <a:lvl1pPr algn="ctr">
              <a:defRPr sz="853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50E53C-D0BB-484F-955D-BA1D2AC0E9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98"/>
            <a:ext cx="9753600" cy="2354862"/>
          </a:xfrm>
        </p:spPr>
        <p:txBody>
          <a:bodyPr/>
          <a:lstStyle>
            <a:lvl1pPr marL="0" indent="0" algn="ctr">
              <a:buNone/>
              <a:defRPr sz="3413"/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A12043-F441-4AEC-ACFA-26639284DF4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Computer Vision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ACE4C4-CD80-4104-BFE6-A14A4EE260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March 2004      L1.</a:t>
            </a:r>
            <a:fld id="{E6C56B3F-E7A0-4011-9F2B-BD6B50480F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661068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F73E5-ADD0-4085-B528-AC921F320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125A6-A5B7-44C3-84E9-EE2B9F44C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12E7F9-951D-457B-BCA9-717544FC93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Computer Vision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E00302-8BB0-4EEB-A1C2-FABCF10E4A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March 2004      L1.</a:t>
            </a:r>
            <a:fld id="{F2F7C9DB-8533-494C-83F2-5FEE7C2CDC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568932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9A247-FB92-483B-92A5-0C6BD9BDA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307" y="2431628"/>
            <a:ext cx="11216640" cy="4057226"/>
          </a:xfrm>
        </p:spPr>
        <p:txBody>
          <a:bodyPr anchor="b"/>
          <a:lstStyle>
            <a:lvl1pPr>
              <a:defRPr sz="853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33B99B-50A9-4AD3-9223-94302F5A4E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307" y="6527237"/>
            <a:ext cx="11216640" cy="2133599"/>
          </a:xfrm>
        </p:spPr>
        <p:txBody>
          <a:bodyPr/>
          <a:lstStyle>
            <a:lvl1pPr marL="0" indent="0">
              <a:buNone/>
              <a:defRPr sz="3413"/>
            </a:lvl1pPr>
            <a:lvl2pPr marL="650230" indent="0">
              <a:buNone/>
              <a:defRPr sz="2844"/>
            </a:lvl2pPr>
            <a:lvl3pPr marL="1300460" indent="0">
              <a:buNone/>
              <a:defRPr sz="2560"/>
            </a:lvl3pPr>
            <a:lvl4pPr marL="1950690" indent="0">
              <a:buNone/>
              <a:defRPr sz="2276"/>
            </a:lvl4pPr>
            <a:lvl5pPr marL="2600919" indent="0">
              <a:buNone/>
              <a:defRPr sz="2276"/>
            </a:lvl5pPr>
            <a:lvl6pPr marL="3251149" indent="0">
              <a:buNone/>
              <a:defRPr sz="2276"/>
            </a:lvl6pPr>
            <a:lvl7pPr marL="3901379" indent="0">
              <a:buNone/>
              <a:defRPr sz="2276"/>
            </a:lvl7pPr>
            <a:lvl8pPr marL="4551609" indent="0">
              <a:buNone/>
              <a:defRPr sz="2276"/>
            </a:lvl8pPr>
            <a:lvl9pPr marL="5201839" indent="0">
              <a:buNone/>
              <a:defRPr sz="2276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385DF4-2818-49A4-90F4-A857C93F27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Computer Vision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50AA0F-06BC-4821-8AAC-ECF7BD481A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March 2004      L1.</a:t>
            </a:r>
            <a:fld id="{79D4BE67-6BF1-40E6-B7FB-957ECC8612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755588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B550F-885A-4E08-9096-BD3F9FE94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C274C4-3242-49D9-A262-256CED1CEC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75360" y="2817707"/>
            <a:ext cx="5418667" cy="58521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4F3454-649C-465B-8CDC-D34AF3EC2F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10773" y="2817707"/>
            <a:ext cx="5418667" cy="58521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612387-9178-44F3-81AA-C8DE02EA6B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Computer Vision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7F8CB9-3864-471E-A72F-9D93627DF2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March 2004      L1.</a:t>
            </a:r>
            <a:fld id="{5F26B22A-A69F-4E88-B206-4F7F0E6500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315789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6D4C5-F276-40CD-823F-A6F51BE11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338" y="519290"/>
            <a:ext cx="11216640" cy="18852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43DBEA-4E90-4094-B527-950980F82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6339" y="2390987"/>
            <a:ext cx="5502204" cy="1171786"/>
          </a:xfrm>
        </p:spPr>
        <p:txBody>
          <a:bodyPr anchor="b"/>
          <a:lstStyle>
            <a:lvl1pPr marL="0" indent="0">
              <a:buNone/>
              <a:defRPr sz="3413" b="1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4248C2-88FC-4BFD-8E07-580121028F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6339" y="3562773"/>
            <a:ext cx="5502204" cy="5240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DE5891-34EF-483F-8E8C-E92936F2D2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680" y="2390987"/>
            <a:ext cx="5529298" cy="1171786"/>
          </a:xfrm>
        </p:spPr>
        <p:txBody>
          <a:bodyPr anchor="b"/>
          <a:lstStyle>
            <a:lvl1pPr marL="0" indent="0">
              <a:buNone/>
              <a:defRPr sz="3413" b="1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C4BC5F-39AC-44BE-8032-72FE6FA3DA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680" y="3562773"/>
            <a:ext cx="5529298" cy="5240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E5BA60E-838C-40C9-B14C-AFE95C81E2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Computer Vision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A8E2827-13CE-4AD6-8AE7-DE820E72AE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March 2004      L1.</a:t>
            </a:r>
            <a:fld id="{4BBB3C0D-DB2E-4A88-B930-51E6F99E9E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48789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5030C-B8F1-4C5F-82D0-40FA65585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7408AC-C6E3-4D55-855A-026B5D0651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Computer Vision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A525F9-5B74-466C-86BD-31A39A9730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March 2004      L1.</a:t>
            </a:r>
            <a:fld id="{876938C7-EF0E-4746-9060-A862C8AD0D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699863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BB1C1E9-AEFB-474F-8D5D-D09BBC4D89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Computer Vision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19456E-F0D8-4455-934C-FBC29BE066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March 2004      L1.</a:t>
            </a:r>
            <a:fld id="{8981C41C-525D-4C7A-9B15-EFCCCAA80A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740705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002F0-5377-4B26-BACF-195F03D56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339" y="650240"/>
            <a:ext cx="4194951" cy="2275840"/>
          </a:xfrm>
        </p:spPr>
        <p:txBody>
          <a:bodyPr anchor="b"/>
          <a:lstStyle>
            <a:lvl1pPr>
              <a:defRPr sz="455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DD480-832B-43B7-B7A6-F0EE46314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98" y="1404338"/>
            <a:ext cx="6583680" cy="6931378"/>
          </a:xfrm>
        </p:spPr>
        <p:txBody>
          <a:bodyPr/>
          <a:lstStyle>
            <a:lvl1pPr>
              <a:defRPr sz="4551"/>
            </a:lvl1pPr>
            <a:lvl2pPr>
              <a:defRPr sz="3982"/>
            </a:lvl2pPr>
            <a:lvl3pPr>
              <a:defRPr sz="3413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6E9817-6077-4922-BB37-E68853B561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6339" y="2926080"/>
            <a:ext cx="4194951" cy="5420925"/>
          </a:xfrm>
        </p:spPr>
        <p:txBody>
          <a:bodyPr/>
          <a:lstStyle>
            <a:lvl1pPr marL="0" indent="0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EEC8EC-6126-4E9A-81DB-E7398A6BB49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Computer Vision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E9685-C4DA-4959-860E-A57ABA7B60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March 2004      L1.</a:t>
            </a:r>
            <a:fld id="{DC2BA1F6-F14B-4715-A07E-8875BA58A5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211737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D5D53-685B-457E-AE9C-118372615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339" y="650240"/>
            <a:ext cx="4194951" cy="2275840"/>
          </a:xfrm>
        </p:spPr>
        <p:txBody>
          <a:bodyPr anchor="b"/>
          <a:lstStyle>
            <a:lvl1pPr>
              <a:defRPr sz="455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6B2D1A-FB9E-45C8-BA9E-05D7217DA4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9298" y="1404338"/>
            <a:ext cx="6583680" cy="6931378"/>
          </a:xfrm>
        </p:spPr>
        <p:txBody>
          <a:bodyPr/>
          <a:lstStyle>
            <a:lvl1pPr marL="0" indent="0">
              <a:buNone/>
              <a:defRPr sz="4551"/>
            </a:lvl1pPr>
            <a:lvl2pPr marL="650230" indent="0">
              <a:buNone/>
              <a:defRPr sz="3982"/>
            </a:lvl2pPr>
            <a:lvl3pPr marL="1300460" indent="0">
              <a:buNone/>
              <a:defRPr sz="3413"/>
            </a:lvl3pPr>
            <a:lvl4pPr marL="1950690" indent="0">
              <a:buNone/>
              <a:defRPr sz="2844"/>
            </a:lvl4pPr>
            <a:lvl5pPr marL="2600919" indent="0">
              <a:buNone/>
              <a:defRPr sz="2844"/>
            </a:lvl5pPr>
            <a:lvl6pPr marL="3251149" indent="0">
              <a:buNone/>
              <a:defRPr sz="2844"/>
            </a:lvl6pPr>
            <a:lvl7pPr marL="3901379" indent="0">
              <a:buNone/>
              <a:defRPr sz="2844"/>
            </a:lvl7pPr>
            <a:lvl8pPr marL="4551609" indent="0">
              <a:buNone/>
              <a:defRPr sz="2844"/>
            </a:lvl8pPr>
            <a:lvl9pPr marL="5201839" indent="0">
              <a:buNone/>
              <a:defRPr sz="2844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1FDF14-473A-42A4-AEEC-E3B422B86E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6339" y="2926080"/>
            <a:ext cx="4194951" cy="5420925"/>
          </a:xfrm>
        </p:spPr>
        <p:txBody>
          <a:bodyPr/>
          <a:lstStyle>
            <a:lvl1pPr marL="0" indent="0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B0361F-8818-4548-BFFB-6CD73BD74E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Computer Vision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90AD4F-BF8B-47DE-92B8-76574341C2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March 2004      L1.</a:t>
            </a:r>
            <a:fld id="{27774C0A-1DB2-4BE2-8DAF-679ACA9FFD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547129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B6F48-65FE-4121-8DC4-58C65338B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7C4575-B2AC-4531-887B-78BB33472B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FF191C-0EC0-47E5-9984-6FE08F05E4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Computer Vision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4B9B52-90FB-4928-966E-A78AA4275F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March 2004      L1.</a:t>
            </a:r>
            <a:fld id="{8F6450BE-5AD9-4963-A27D-CA96988D84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6382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FC130E-6E86-43FD-BE22-EB7674F557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834880" y="216747"/>
            <a:ext cx="2953173" cy="84531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A136C7-01E1-41F6-A059-5A3961DB93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75360" y="216747"/>
            <a:ext cx="8642773" cy="845312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96FBB8-8679-4BAF-BB72-C982B8F90C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Computer Vision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70E571-5D37-4567-9309-0273FE8E0A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March 2004      L1.</a:t>
            </a:r>
            <a:fld id="{7A6AADC4-37E4-4465-9917-E121A3977C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798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2999418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C:\Documents and Settings\iainm.OBAN\Desktop\rilogo.jpg" descr="C:\Documents and Settings\iainm.OBAN\Desktop\rilog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48586" y="8236373"/>
            <a:ext cx="907628" cy="1300481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320107" y="8779792"/>
            <a:ext cx="3034454" cy="520701"/>
          </a:xfrm>
          <a:prstGeom prst="rect">
            <a:avLst/>
          </a:prstGeom>
        </p:spPr>
        <p:txBody>
          <a:bodyPr wrap="square" lIns="65023" tIns="65023" rIns="65023" bIns="65023" anchor="ctr">
            <a:spAutoFit/>
          </a:bodyPr>
          <a:lstStyle>
            <a:lvl1pPr algn="r" defTabSz="914400">
              <a:defRPr sz="16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norm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1" r:id="rId9"/>
    <p:sldLayoutId id="2147483662" r:id="rId10"/>
    <p:sldLayoutId id="2147483663" r:id="rId11"/>
    <p:sldLayoutId id="2147483664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>
            <a:extLst>
              <a:ext uri="{FF2B5EF4-FFF2-40B4-BE49-F238E27FC236}">
                <a16:creationId xmlns:a16="http://schemas.microsoft.com/office/drawing/2014/main" id="{DEE583E5-CB37-4C94-BB41-4AD7A2BC5A2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50240" y="0"/>
            <a:ext cx="11704320" cy="130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7" name="Text Placeholder 2">
            <a:extLst>
              <a:ext uri="{FF2B5EF4-FFF2-40B4-BE49-F238E27FC236}">
                <a16:creationId xmlns:a16="http://schemas.microsoft.com/office/drawing/2014/main" id="{A4232C0F-ACB7-4D18-AF8F-F1E7264412F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50240" y="1517227"/>
            <a:ext cx="11704320" cy="73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33CF53-93EC-4B42-A100-D0ABE9D699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0240" y="9040143"/>
            <a:ext cx="3034453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707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AD48EBBD-1EE6-4B26-BFD0-E245DC1C78DC}" type="datetimeFigureOut">
              <a:rPr lang="en-US"/>
              <a:pPr>
                <a:defRPr/>
              </a:pPr>
              <a:t>5/6/2019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DB7CB5-9E02-4E24-825D-7BD62D9DA1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43307" y="9040143"/>
            <a:ext cx="4118187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707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7F3093-FB71-4FE9-8B6C-E2C2C0C08F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0107" y="9040143"/>
            <a:ext cx="3034453" cy="519289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707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04F6B13E-193E-431A-BB74-A1F66CCA46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5409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12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12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12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12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120">
          <a:solidFill>
            <a:schemeClr val="tx1"/>
          </a:solidFill>
          <a:latin typeface="Calibri" pitchFamily="34" charset="0"/>
        </a:defRPr>
      </a:lvl5pPr>
      <a:lvl6pPr marL="650230" algn="l" rtl="0" fontAlgn="base">
        <a:spcBef>
          <a:spcPct val="0"/>
        </a:spcBef>
        <a:spcAft>
          <a:spcPct val="0"/>
        </a:spcAft>
        <a:defRPr sz="5120">
          <a:solidFill>
            <a:schemeClr val="tx1"/>
          </a:solidFill>
          <a:latin typeface="Calibri" pitchFamily="34" charset="0"/>
        </a:defRPr>
      </a:lvl6pPr>
      <a:lvl7pPr marL="1300460" algn="l" rtl="0" fontAlgn="base">
        <a:spcBef>
          <a:spcPct val="0"/>
        </a:spcBef>
        <a:spcAft>
          <a:spcPct val="0"/>
        </a:spcAft>
        <a:defRPr sz="5120">
          <a:solidFill>
            <a:schemeClr val="tx1"/>
          </a:solidFill>
          <a:latin typeface="Calibri" pitchFamily="34" charset="0"/>
        </a:defRPr>
      </a:lvl7pPr>
      <a:lvl8pPr marL="1950690" algn="l" rtl="0" fontAlgn="base">
        <a:spcBef>
          <a:spcPct val="0"/>
        </a:spcBef>
        <a:spcAft>
          <a:spcPct val="0"/>
        </a:spcAft>
        <a:defRPr sz="5120">
          <a:solidFill>
            <a:schemeClr val="tx1"/>
          </a:solidFill>
          <a:latin typeface="Calibri" pitchFamily="34" charset="0"/>
        </a:defRPr>
      </a:lvl8pPr>
      <a:lvl9pPr marL="2600919" algn="l" rtl="0" fontAlgn="base">
        <a:spcBef>
          <a:spcPct val="0"/>
        </a:spcBef>
        <a:spcAft>
          <a:spcPct val="0"/>
        </a:spcAft>
        <a:defRPr sz="5120">
          <a:solidFill>
            <a:schemeClr val="tx1"/>
          </a:solidFill>
          <a:latin typeface="Calibri" pitchFamily="34" charset="0"/>
        </a:defRPr>
      </a:lvl9pPr>
    </p:titleStyle>
    <p:bodyStyle>
      <a:lvl1pPr marL="487672" indent="-48767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982" kern="1200">
          <a:solidFill>
            <a:schemeClr val="tx1"/>
          </a:solidFill>
          <a:latin typeface="+mn-lt"/>
          <a:ea typeface="+mn-ea"/>
          <a:cs typeface="+mn-cs"/>
        </a:defRPr>
      </a:lvl1pPr>
      <a:lvl2pPr marL="1056623" indent="-40639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413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44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44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>
            <a:extLst>
              <a:ext uri="{FF2B5EF4-FFF2-40B4-BE49-F238E27FC236}">
                <a16:creationId xmlns:a16="http://schemas.microsoft.com/office/drawing/2014/main" id="{39949D52-1094-4880-8373-2C8A6597E75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50240" y="0"/>
            <a:ext cx="11704320" cy="130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171" name="Text Placeholder 2">
            <a:extLst>
              <a:ext uri="{FF2B5EF4-FFF2-40B4-BE49-F238E27FC236}">
                <a16:creationId xmlns:a16="http://schemas.microsoft.com/office/drawing/2014/main" id="{91190236-217B-43B0-B745-85BF99A332A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50240" y="1517227"/>
            <a:ext cx="11704320" cy="73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F3698F-0AEB-4661-B84A-4A2100E343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0240" y="9040143"/>
            <a:ext cx="3034453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707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65DCA247-B67C-429C-A1D8-C776A81A9C79}" type="datetimeFigureOut">
              <a:rPr lang="en-US"/>
              <a:pPr>
                <a:defRPr/>
              </a:pPr>
              <a:t>5/6/2019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F1AFE6-CBC4-4729-82F5-D69F0A21AC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43307" y="9040143"/>
            <a:ext cx="4118187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707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3724D0-9A07-4391-BF5E-03EA8BAEF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0107" y="9040143"/>
            <a:ext cx="3034453" cy="519289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707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19D12912-4EF0-4063-9852-E0258C3C00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1537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72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12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12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12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12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120">
          <a:solidFill>
            <a:schemeClr val="tx1"/>
          </a:solidFill>
          <a:latin typeface="Calibri" pitchFamily="34" charset="0"/>
        </a:defRPr>
      </a:lvl5pPr>
      <a:lvl6pPr marL="650230" algn="l" rtl="0" fontAlgn="base">
        <a:spcBef>
          <a:spcPct val="0"/>
        </a:spcBef>
        <a:spcAft>
          <a:spcPct val="0"/>
        </a:spcAft>
        <a:defRPr sz="5120">
          <a:solidFill>
            <a:schemeClr val="tx1"/>
          </a:solidFill>
          <a:latin typeface="Calibri" pitchFamily="34" charset="0"/>
        </a:defRPr>
      </a:lvl6pPr>
      <a:lvl7pPr marL="1300460" algn="l" rtl="0" fontAlgn="base">
        <a:spcBef>
          <a:spcPct val="0"/>
        </a:spcBef>
        <a:spcAft>
          <a:spcPct val="0"/>
        </a:spcAft>
        <a:defRPr sz="5120">
          <a:solidFill>
            <a:schemeClr val="tx1"/>
          </a:solidFill>
          <a:latin typeface="Calibri" pitchFamily="34" charset="0"/>
        </a:defRPr>
      </a:lvl7pPr>
      <a:lvl8pPr marL="1950690" algn="l" rtl="0" fontAlgn="base">
        <a:spcBef>
          <a:spcPct val="0"/>
        </a:spcBef>
        <a:spcAft>
          <a:spcPct val="0"/>
        </a:spcAft>
        <a:defRPr sz="5120">
          <a:solidFill>
            <a:schemeClr val="tx1"/>
          </a:solidFill>
          <a:latin typeface="Calibri" pitchFamily="34" charset="0"/>
        </a:defRPr>
      </a:lvl8pPr>
      <a:lvl9pPr marL="2600919" algn="l" rtl="0" fontAlgn="base">
        <a:spcBef>
          <a:spcPct val="0"/>
        </a:spcBef>
        <a:spcAft>
          <a:spcPct val="0"/>
        </a:spcAft>
        <a:defRPr sz="5120">
          <a:solidFill>
            <a:schemeClr val="tx1"/>
          </a:solidFill>
          <a:latin typeface="Calibri" pitchFamily="34" charset="0"/>
        </a:defRPr>
      </a:lvl9pPr>
    </p:titleStyle>
    <p:bodyStyle>
      <a:lvl1pPr marL="487672" indent="-48767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982" kern="1200">
          <a:solidFill>
            <a:schemeClr val="tx1"/>
          </a:solidFill>
          <a:latin typeface="+mn-lt"/>
          <a:ea typeface="+mn-ea"/>
          <a:cs typeface="+mn-cs"/>
        </a:defRPr>
      </a:lvl1pPr>
      <a:lvl2pPr marL="1056623" indent="-40639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413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44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44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norm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7828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0240" y="390596"/>
            <a:ext cx="11704320" cy="162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240" y="2275841"/>
            <a:ext cx="11704320" cy="643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0240" y="8882098"/>
            <a:ext cx="3034453" cy="677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99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43307" y="8882098"/>
            <a:ext cx="4118187" cy="677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99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20107" y="8882098"/>
            <a:ext cx="3034453" cy="677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99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957976E-21A1-4417-9CD5-2E45CC4741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219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258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258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258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258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258">
          <a:solidFill>
            <a:schemeClr val="tx2"/>
          </a:solidFill>
          <a:latin typeface="Arial" charset="0"/>
          <a:cs typeface="Arial" charset="0"/>
        </a:defRPr>
      </a:lvl5pPr>
      <a:lvl6pPr marL="650230" algn="ctr" rtl="0" fontAlgn="base">
        <a:spcBef>
          <a:spcPct val="0"/>
        </a:spcBef>
        <a:spcAft>
          <a:spcPct val="0"/>
        </a:spcAft>
        <a:defRPr sz="6258">
          <a:solidFill>
            <a:schemeClr val="tx2"/>
          </a:solidFill>
          <a:latin typeface="Arial" charset="0"/>
          <a:cs typeface="Arial" charset="0"/>
        </a:defRPr>
      </a:lvl6pPr>
      <a:lvl7pPr marL="1300460" algn="ctr" rtl="0" fontAlgn="base">
        <a:spcBef>
          <a:spcPct val="0"/>
        </a:spcBef>
        <a:spcAft>
          <a:spcPct val="0"/>
        </a:spcAft>
        <a:defRPr sz="6258">
          <a:solidFill>
            <a:schemeClr val="tx2"/>
          </a:solidFill>
          <a:latin typeface="Arial" charset="0"/>
          <a:cs typeface="Arial" charset="0"/>
        </a:defRPr>
      </a:lvl7pPr>
      <a:lvl8pPr marL="1950690" algn="ctr" rtl="0" fontAlgn="base">
        <a:spcBef>
          <a:spcPct val="0"/>
        </a:spcBef>
        <a:spcAft>
          <a:spcPct val="0"/>
        </a:spcAft>
        <a:defRPr sz="6258">
          <a:solidFill>
            <a:schemeClr val="tx2"/>
          </a:solidFill>
          <a:latin typeface="Arial" charset="0"/>
          <a:cs typeface="Arial" charset="0"/>
        </a:defRPr>
      </a:lvl8pPr>
      <a:lvl9pPr marL="2600919" algn="ctr" rtl="0" fontAlgn="base">
        <a:spcBef>
          <a:spcPct val="0"/>
        </a:spcBef>
        <a:spcAft>
          <a:spcPct val="0"/>
        </a:spcAft>
        <a:defRPr sz="6258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487672" indent="-487672" algn="l" rtl="0" eaLnBrk="0" fontAlgn="base" hangingPunct="0">
        <a:spcBef>
          <a:spcPct val="20000"/>
        </a:spcBef>
        <a:spcAft>
          <a:spcPct val="0"/>
        </a:spcAft>
        <a:buChar char="•"/>
        <a:defRPr sz="4551">
          <a:solidFill>
            <a:schemeClr val="tx1"/>
          </a:solidFill>
          <a:latin typeface="+mn-lt"/>
          <a:ea typeface="+mn-ea"/>
          <a:cs typeface="+mn-cs"/>
        </a:defRPr>
      </a:lvl1pPr>
      <a:lvl2pPr marL="1056623" indent="-406394" algn="l" rtl="0" eaLnBrk="0" fontAlgn="base" hangingPunct="0">
        <a:spcBef>
          <a:spcPct val="20000"/>
        </a:spcBef>
        <a:spcAft>
          <a:spcPct val="0"/>
        </a:spcAft>
        <a:buChar char="–"/>
        <a:defRPr sz="3982">
          <a:solidFill>
            <a:schemeClr val="tx1"/>
          </a:solidFill>
          <a:latin typeface="+mn-lt"/>
          <a:cs typeface="+mn-cs"/>
        </a:defRPr>
      </a:lvl2pPr>
      <a:lvl3pPr marL="1625575" indent="-325115" algn="l" rtl="0" eaLnBrk="0" fontAlgn="base" hangingPunct="0">
        <a:spcBef>
          <a:spcPct val="20000"/>
        </a:spcBef>
        <a:spcAft>
          <a:spcPct val="0"/>
        </a:spcAft>
        <a:buChar char="•"/>
        <a:defRPr sz="3413">
          <a:solidFill>
            <a:schemeClr val="tx1"/>
          </a:solidFill>
          <a:latin typeface="+mn-lt"/>
          <a:cs typeface="+mn-cs"/>
        </a:defRPr>
      </a:lvl3pPr>
      <a:lvl4pPr marL="2275804" indent="-325115" algn="l" rtl="0" eaLnBrk="0" fontAlgn="base" hangingPunct="0">
        <a:spcBef>
          <a:spcPct val="20000"/>
        </a:spcBef>
        <a:spcAft>
          <a:spcPct val="0"/>
        </a:spcAft>
        <a:buChar char="–"/>
        <a:defRPr sz="2844">
          <a:solidFill>
            <a:schemeClr val="tx1"/>
          </a:solidFill>
          <a:latin typeface="+mn-lt"/>
          <a:cs typeface="+mn-cs"/>
        </a:defRPr>
      </a:lvl4pPr>
      <a:lvl5pPr marL="2926034" indent="-325115" algn="l" rtl="0" eaLnBrk="0" fontAlgn="base" hangingPunct="0">
        <a:spcBef>
          <a:spcPct val="20000"/>
        </a:spcBef>
        <a:spcAft>
          <a:spcPct val="0"/>
        </a:spcAft>
        <a:buChar char="»"/>
        <a:defRPr sz="2844">
          <a:solidFill>
            <a:schemeClr val="tx1"/>
          </a:solidFill>
          <a:latin typeface="+mn-lt"/>
          <a:cs typeface="+mn-cs"/>
        </a:defRPr>
      </a:lvl5pPr>
      <a:lvl6pPr marL="3576264" indent="-325115" algn="l" rtl="0" fontAlgn="base">
        <a:spcBef>
          <a:spcPct val="20000"/>
        </a:spcBef>
        <a:spcAft>
          <a:spcPct val="0"/>
        </a:spcAft>
        <a:buChar char="»"/>
        <a:defRPr sz="2844">
          <a:solidFill>
            <a:schemeClr val="tx1"/>
          </a:solidFill>
          <a:latin typeface="+mn-lt"/>
          <a:cs typeface="+mn-cs"/>
        </a:defRPr>
      </a:lvl6pPr>
      <a:lvl7pPr marL="4226494" indent="-325115" algn="l" rtl="0" fontAlgn="base">
        <a:spcBef>
          <a:spcPct val="20000"/>
        </a:spcBef>
        <a:spcAft>
          <a:spcPct val="0"/>
        </a:spcAft>
        <a:buChar char="»"/>
        <a:defRPr sz="2844">
          <a:solidFill>
            <a:schemeClr val="tx1"/>
          </a:solidFill>
          <a:latin typeface="+mn-lt"/>
          <a:cs typeface="+mn-cs"/>
        </a:defRPr>
      </a:lvl7pPr>
      <a:lvl8pPr marL="4876724" indent="-325115" algn="l" rtl="0" fontAlgn="base">
        <a:spcBef>
          <a:spcPct val="20000"/>
        </a:spcBef>
        <a:spcAft>
          <a:spcPct val="0"/>
        </a:spcAft>
        <a:buChar char="»"/>
        <a:defRPr sz="2844">
          <a:solidFill>
            <a:schemeClr val="tx1"/>
          </a:solidFill>
          <a:latin typeface="+mn-lt"/>
          <a:cs typeface="+mn-cs"/>
        </a:defRPr>
      </a:lvl8pPr>
      <a:lvl9pPr marL="5526954" indent="-325115" algn="l" rtl="0" fontAlgn="base">
        <a:spcBef>
          <a:spcPct val="20000"/>
        </a:spcBef>
        <a:spcAft>
          <a:spcPct val="0"/>
        </a:spcAft>
        <a:buChar char="»"/>
        <a:defRPr sz="2844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>
            <a:extLst>
              <a:ext uri="{FF2B5EF4-FFF2-40B4-BE49-F238E27FC236}">
                <a16:creationId xmlns:a16="http://schemas.microsoft.com/office/drawing/2014/main" id="{F20F5ACA-A393-413C-AC2F-61B6153180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059093" y="216747"/>
            <a:ext cx="10728960" cy="162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68643" name="Rectangle 3">
            <a:extLst>
              <a:ext uri="{FF2B5EF4-FFF2-40B4-BE49-F238E27FC236}">
                <a16:creationId xmlns:a16="http://schemas.microsoft.com/office/drawing/2014/main" id="{3CA92DD4-FEF0-40B1-985A-DA7B63288A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75360" y="2817707"/>
            <a:ext cx="11054080" cy="585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68649" name="Rectangle 9">
            <a:extLst>
              <a:ext uri="{FF2B5EF4-FFF2-40B4-BE49-F238E27FC236}">
                <a16:creationId xmlns:a16="http://schemas.microsoft.com/office/drawing/2014/main" id="{2FA85C06-BAE0-4AB2-AE4B-0FA8E9D4158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201920" y="9103360"/>
            <a:ext cx="2205850" cy="398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lnSpc>
                <a:spcPct val="100000"/>
              </a:lnSpc>
              <a:buClrTx/>
              <a:defRPr sz="1991" i="1"/>
            </a:lvl1pPr>
          </a:lstStyle>
          <a:p>
            <a:r>
              <a:rPr lang="en-US" altLang="en-US"/>
              <a:t>Computer Vision</a:t>
            </a:r>
          </a:p>
        </p:txBody>
      </p:sp>
      <p:sp>
        <p:nvSpPr>
          <p:cNvPr id="368650" name="Rectangle 10">
            <a:extLst>
              <a:ext uri="{FF2B5EF4-FFF2-40B4-BE49-F238E27FC236}">
                <a16:creationId xmlns:a16="http://schemas.microsoft.com/office/drawing/2014/main" id="{E9676B89-5FB3-4222-A36A-4E7C73E5006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002003" y="9211734"/>
            <a:ext cx="2460930" cy="398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ct val="100000"/>
              </a:lnSpc>
              <a:buClrTx/>
              <a:defRPr sz="1991"/>
            </a:lvl1pPr>
          </a:lstStyle>
          <a:p>
            <a:r>
              <a:rPr lang="en-US" altLang="en-US"/>
              <a:t>March 2004      L1.</a:t>
            </a:r>
            <a:fld id="{0A0F9196-8728-4A07-B58E-D9ED8D111C3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68651" name="Text Box 11">
            <a:extLst>
              <a:ext uri="{FF2B5EF4-FFF2-40B4-BE49-F238E27FC236}">
                <a16:creationId xmlns:a16="http://schemas.microsoft.com/office/drawing/2014/main" id="{CF9CFAA4-8C78-4FB1-A0AA-D15494012CA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6331" y="9103361"/>
            <a:ext cx="2597185" cy="398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buClrTx/>
            </a:pPr>
            <a:r>
              <a:rPr lang="en-US" altLang="en-US" sz="1991"/>
              <a:t>© 2004 by Davi Geiger</a:t>
            </a:r>
          </a:p>
        </p:txBody>
      </p:sp>
    </p:spTree>
    <p:extLst>
      <p:ext uri="{BB962C8B-B14F-4D97-AF65-F5344CB8AC3E}">
        <p14:creationId xmlns:p14="http://schemas.microsoft.com/office/powerpoint/2010/main" val="2685298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hf hdr="0" dt="0"/>
  <p:txStyles>
    <p:titleStyle>
      <a:lvl1pPr algn="l" rtl="0" fontAlgn="base">
        <a:lnSpc>
          <a:spcPct val="85000"/>
        </a:lnSpc>
        <a:spcBef>
          <a:spcPct val="0"/>
        </a:spcBef>
        <a:spcAft>
          <a:spcPct val="0"/>
        </a:spcAft>
        <a:defRPr sz="6258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85000"/>
        </a:lnSpc>
        <a:spcBef>
          <a:spcPct val="0"/>
        </a:spcBef>
        <a:spcAft>
          <a:spcPct val="0"/>
        </a:spcAft>
        <a:defRPr sz="6258" b="1">
          <a:solidFill>
            <a:schemeClr val="tx2"/>
          </a:solidFill>
          <a:latin typeface="Times New Roman" panose="02020603050405020304" pitchFamily="18" charset="0"/>
        </a:defRPr>
      </a:lvl2pPr>
      <a:lvl3pPr algn="l" rtl="0" fontAlgn="base">
        <a:lnSpc>
          <a:spcPct val="85000"/>
        </a:lnSpc>
        <a:spcBef>
          <a:spcPct val="0"/>
        </a:spcBef>
        <a:spcAft>
          <a:spcPct val="0"/>
        </a:spcAft>
        <a:defRPr sz="6258" b="1">
          <a:solidFill>
            <a:schemeClr val="tx2"/>
          </a:solidFill>
          <a:latin typeface="Times New Roman" panose="02020603050405020304" pitchFamily="18" charset="0"/>
        </a:defRPr>
      </a:lvl3pPr>
      <a:lvl4pPr algn="l" rtl="0" fontAlgn="base">
        <a:lnSpc>
          <a:spcPct val="85000"/>
        </a:lnSpc>
        <a:spcBef>
          <a:spcPct val="0"/>
        </a:spcBef>
        <a:spcAft>
          <a:spcPct val="0"/>
        </a:spcAft>
        <a:defRPr sz="6258" b="1">
          <a:solidFill>
            <a:schemeClr val="tx2"/>
          </a:solidFill>
          <a:latin typeface="Times New Roman" panose="02020603050405020304" pitchFamily="18" charset="0"/>
        </a:defRPr>
      </a:lvl4pPr>
      <a:lvl5pPr algn="l" rtl="0" fontAlgn="base">
        <a:lnSpc>
          <a:spcPct val="85000"/>
        </a:lnSpc>
        <a:spcBef>
          <a:spcPct val="0"/>
        </a:spcBef>
        <a:spcAft>
          <a:spcPct val="0"/>
        </a:spcAft>
        <a:defRPr sz="6258" b="1">
          <a:solidFill>
            <a:schemeClr val="tx2"/>
          </a:solidFill>
          <a:latin typeface="Times New Roman" panose="02020603050405020304" pitchFamily="18" charset="0"/>
        </a:defRPr>
      </a:lvl5pPr>
      <a:lvl6pPr marL="650230" algn="l" rtl="0" fontAlgn="base">
        <a:lnSpc>
          <a:spcPct val="85000"/>
        </a:lnSpc>
        <a:spcBef>
          <a:spcPct val="0"/>
        </a:spcBef>
        <a:spcAft>
          <a:spcPct val="0"/>
        </a:spcAft>
        <a:defRPr sz="6258" b="1">
          <a:solidFill>
            <a:schemeClr val="tx2"/>
          </a:solidFill>
          <a:latin typeface="Times New Roman" panose="02020603050405020304" pitchFamily="18" charset="0"/>
        </a:defRPr>
      </a:lvl6pPr>
      <a:lvl7pPr marL="1300460" algn="l" rtl="0" fontAlgn="base">
        <a:lnSpc>
          <a:spcPct val="85000"/>
        </a:lnSpc>
        <a:spcBef>
          <a:spcPct val="0"/>
        </a:spcBef>
        <a:spcAft>
          <a:spcPct val="0"/>
        </a:spcAft>
        <a:defRPr sz="6258" b="1">
          <a:solidFill>
            <a:schemeClr val="tx2"/>
          </a:solidFill>
          <a:latin typeface="Times New Roman" panose="02020603050405020304" pitchFamily="18" charset="0"/>
        </a:defRPr>
      </a:lvl7pPr>
      <a:lvl8pPr marL="1950690" algn="l" rtl="0" fontAlgn="base">
        <a:lnSpc>
          <a:spcPct val="85000"/>
        </a:lnSpc>
        <a:spcBef>
          <a:spcPct val="0"/>
        </a:spcBef>
        <a:spcAft>
          <a:spcPct val="0"/>
        </a:spcAft>
        <a:defRPr sz="6258" b="1">
          <a:solidFill>
            <a:schemeClr val="tx2"/>
          </a:solidFill>
          <a:latin typeface="Times New Roman" panose="02020603050405020304" pitchFamily="18" charset="0"/>
        </a:defRPr>
      </a:lvl8pPr>
      <a:lvl9pPr marL="2600919" algn="l" rtl="0" fontAlgn="base">
        <a:lnSpc>
          <a:spcPct val="85000"/>
        </a:lnSpc>
        <a:spcBef>
          <a:spcPct val="0"/>
        </a:spcBef>
        <a:spcAft>
          <a:spcPct val="0"/>
        </a:spcAft>
        <a:defRPr sz="6258" b="1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487672" indent="-487672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accent2"/>
        </a:buClr>
        <a:buChar char="•"/>
        <a:defRPr sz="4551" kern="1200">
          <a:solidFill>
            <a:schemeClr val="tx1"/>
          </a:solidFill>
          <a:latin typeface="+mn-lt"/>
          <a:ea typeface="+mn-ea"/>
          <a:cs typeface="+mn-cs"/>
        </a:defRPr>
      </a:lvl1pPr>
      <a:lvl2pPr marL="1056623" indent="-406394" algn="l" rtl="0" fontAlgn="base">
        <a:lnSpc>
          <a:spcPct val="90000"/>
        </a:lnSpc>
        <a:spcBef>
          <a:spcPct val="30000"/>
        </a:spcBef>
        <a:spcAft>
          <a:spcPct val="0"/>
        </a:spcAft>
        <a:buChar char="–"/>
        <a:defRPr sz="4551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rtl="0" fontAlgn="base">
        <a:lnSpc>
          <a:spcPct val="90000"/>
        </a:lnSpc>
        <a:spcBef>
          <a:spcPct val="30000"/>
        </a:spcBef>
        <a:spcAft>
          <a:spcPct val="0"/>
        </a:spcAft>
        <a:buChar char="•"/>
        <a:defRPr sz="4551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rtl="0" fontAlgn="base">
        <a:lnSpc>
          <a:spcPct val="90000"/>
        </a:lnSpc>
        <a:spcBef>
          <a:spcPct val="30000"/>
        </a:spcBef>
        <a:spcAft>
          <a:spcPct val="0"/>
        </a:spcAft>
        <a:buChar char="–"/>
        <a:defRPr sz="3982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rtl="0" fontAlgn="base">
        <a:lnSpc>
          <a:spcPct val="90000"/>
        </a:lnSpc>
        <a:spcBef>
          <a:spcPct val="30000"/>
        </a:spcBef>
        <a:spcAft>
          <a:spcPct val="0"/>
        </a:spcAft>
        <a:buChar char="»"/>
        <a:defRPr sz="3413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55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16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5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0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55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0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tif"/><Relationship Id="rId1" Type="http://schemas.openxmlformats.org/officeDocument/2006/relationships/slideLayout" Target="../slideLayouts/slideLayout4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tif"/><Relationship Id="rId2" Type="http://schemas.openxmlformats.org/officeDocument/2006/relationships/image" Target="../media/image46.tif"/><Relationship Id="rId1" Type="http://schemas.openxmlformats.org/officeDocument/2006/relationships/slideLayout" Target="../slideLayouts/slideLayout4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tif"/><Relationship Id="rId2" Type="http://schemas.openxmlformats.org/officeDocument/2006/relationships/image" Target="../media/image46.tif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48.t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tif"/><Relationship Id="rId2" Type="http://schemas.openxmlformats.org/officeDocument/2006/relationships/image" Target="../media/image46.tif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49.tif"/><Relationship Id="rId4" Type="http://schemas.openxmlformats.org/officeDocument/2006/relationships/image" Target="../media/image48.t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tif"/><Relationship Id="rId2" Type="http://schemas.openxmlformats.org/officeDocument/2006/relationships/image" Target="../media/image46.tif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49.tif"/><Relationship Id="rId4" Type="http://schemas.openxmlformats.org/officeDocument/2006/relationships/image" Target="../media/image48.ti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8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8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8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8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8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8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8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8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wmf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7.xml"/><Relationship Id="rId4" Type="http://schemas.openxmlformats.org/officeDocument/2006/relationships/hyperlink" Target="http://www.caip.rutgers.edu/~comanici/MSPAMI/msPamiResults.html" TargetMode="Externa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12.jpeg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6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55.xml"/><Relationship Id="rId1" Type="http://schemas.openxmlformats.org/officeDocument/2006/relationships/vmlDrawing" Target="../drawings/vmlDrawing4.vml"/><Relationship Id="rId6" Type="http://schemas.openxmlformats.org/officeDocument/2006/relationships/customXml" Target="../ink/ink1.x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>
            <a:spLocks noGrp="1"/>
          </p:cNvSpPr>
          <p:nvPr>
            <p:ph type="title"/>
          </p:nvPr>
        </p:nvSpPr>
        <p:spPr>
          <a:xfrm>
            <a:off x="0" y="3079"/>
            <a:ext cx="13004800" cy="253824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en-US" dirty="0"/>
              <a:t>Segmentation</a:t>
            </a:r>
            <a:endParaRPr dirty="0"/>
          </a:p>
        </p:txBody>
      </p:sp>
      <p:sp>
        <p:nvSpPr>
          <p:cNvPr id="4" name="Shape 667"/>
          <p:cNvSpPr txBox="1">
            <a:spLocks/>
          </p:cNvSpPr>
          <p:nvPr/>
        </p:nvSpPr>
        <p:spPr>
          <a:xfrm>
            <a:off x="0" y="8120777"/>
            <a:ext cx="13004800" cy="1359691"/>
          </a:xfrm>
          <a:prstGeom prst="rect">
            <a:avLst/>
          </a:prstGeom>
        </p:spPr>
        <p:txBody>
          <a:bodyPr vert="horz" lIns="97536" tIns="48768" rIns="97536" bIns="4876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 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16-385 Computer Vision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Spring 2019, 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Lecture 25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" name="Shape 667"/>
          <p:cNvSpPr txBox="1">
            <a:spLocks/>
          </p:cNvSpPr>
          <p:nvPr/>
        </p:nvSpPr>
        <p:spPr>
          <a:xfrm>
            <a:off x="0" y="9024240"/>
            <a:ext cx="13004800" cy="539355"/>
          </a:xfrm>
          <a:prstGeom prst="rect">
            <a:avLst/>
          </a:prstGeom>
        </p:spPr>
        <p:txBody>
          <a:bodyPr vert="horz" lIns="97536" tIns="48768" rIns="97536" bIns="4876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http://www.cs.cmu.edu/~16385/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 (Headings)"/>
              <a:sym typeface="Helvetica Ligh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1FEDA9-BB42-4537-B914-E864E6F771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441" y="2031813"/>
            <a:ext cx="4071918" cy="608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61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3251200" y="-72248"/>
            <a:ext cx="8538684" cy="705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982" b="1" kern="1200">
                <a:solidFill>
                  <a:srgbClr val="000000"/>
                </a:solidFill>
                <a:latin typeface="Times New Roman" pitchFamily="18" charset="0"/>
              </a:rPr>
              <a:t>Eigenvector approach to segmentation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866987" y="828606"/>
            <a:ext cx="9049272" cy="1142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413" kern="1200">
                <a:solidFill>
                  <a:srgbClr val="000000"/>
                </a:solidFill>
                <a:latin typeface="Times New Roman" pitchFamily="18" charset="0"/>
              </a:rPr>
              <a:t>Represent a connected component</a:t>
            </a:r>
            <a:r>
              <a:rPr lang="en-US" sz="3413" b="1" kern="1200">
                <a:solidFill>
                  <a:srgbClr val="000000"/>
                </a:solidFill>
                <a:latin typeface="Times New Roman" pitchFamily="18" charset="0"/>
              </a:rPr>
              <a:t> (</a:t>
            </a:r>
            <a:r>
              <a:rPr lang="en-US" sz="3413" kern="1200">
                <a:solidFill>
                  <a:srgbClr val="000000"/>
                </a:solidFill>
                <a:latin typeface="Times New Roman" pitchFamily="18" charset="0"/>
              </a:rPr>
              <a:t>or cluster</a:t>
            </a:r>
            <a:r>
              <a:rPr lang="en-US" sz="3413" b="1" kern="120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413" i="1" kern="1200">
                <a:solidFill>
                  <a:srgbClr val="000000"/>
                </a:solidFill>
                <a:latin typeface="Times New Roman" pitchFamily="18" charset="0"/>
              </a:rPr>
              <a:t>C</a:t>
            </a:r>
            <a:r>
              <a:rPr lang="en-US" sz="3413" b="1" kern="120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413" kern="1200">
                <a:solidFill>
                  <a:srgbClr val="000000"/>
                </a:solidFill>
                <a:latin typeface="Times New Roman" pitchFamily="18" charset="0"/>
              </a:rPr>
              <a:t>By  a</a:t>
            </a:r>
            <a:r>
              <a:rPr lang="en-US" sz="3413" b="1" kern="120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413" kern="1200">
                <a:solidFill>
                  <a:srgbClr val="000000"/>
                </a:solidFill>
                <a:latin typeface="Times New Roman" pitchFamily="18" charset="0"/>
              </a:rPr>
              <a:t>weight vector </a:t>
            </a:r>
            <a:r>
              <a:rPr lang="en-US" sz="3413" b="1" kern="1200">
                <a:solidFill>
                  <a:srgbClr val="000000"/>
                </a:solidFill>
                <a:latin typeface="Times New Roman" pitchFamily="18" charset="0"/>
              </a:rPr>
              <a:t>w</a:t>
            </a:r>
            <a:r>
              <a:rPr lang="en-US" sz="3413" kern="1200">
                <a:solidFill>
                  <a:srgbClr val="000000"/>
                </a:solidFill>
                <a:latin typeface="Times New Roman" pitchFamily="18" charset="0"/>
              </a:rPr>
              <a:t> such that (</a:t>
            </a:r>
            <a:r>
              <a:rPr lang="en-US" sz="3413" i="1" kern="1200">
                <a:solidFill>
                  <a:srgbClr val="000000"/>
                </a:solidFill>
                <a:latin typeface="Times New Roman" pitchFamily="18" charset="0"/>
              </a:rPr>
              <a:t>indicator vector</a:t>
            </a:r>
            <a:r>
              <a:rPr lang="en-US" sz="3413" kern="1200">
                <a:solidFill>
                  <a:srgbClr val="000000"/>
                </a:solidFill>
                <a:latin typeface="Times New Roman" pitchFamily="18" charset="0"/>
              </a:rPr>
              <a:t>):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975360" y="3576320"/>
            <a:ext cx="7027886" cy="617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413" b="1" kern="1200">
                <a:solidFill>
                  <a:srgbClr val="000000"/>
                </a:solidFill>
                <a:latin typeface="Times New Roman" pitchFamily="18" charset="0"/>
              </a:rPr>
              <a:t>w</a:t>
            </a:r>
            <a:r>
              <a:rPr lang="en-US" sz="3413" b="1" kern="1200" baseline="30000">
                <a:solidFill>
                  <a:srgbClr val="000000"/>
                </a:solidFill>
                <a:latin typeface="Times New Roman" pitchFamily="18" charset="0"/>
              </a:rPr>
              <a:t>t</a:t>
            </a:r>
            <a:r>
              <a:rPr lang="en-US" sz="3413" b="1" kern="1200">
                <a:solidFill>
                  <a:srgbClr val="000000"/>
                </a:solidFill>
                <a:latin typeface="Times New Roman" pitchFamily="18" charset="0"/>
              </a:rPr>
              <a:t>Mw </a:t>
            </a:r>
            <a:r>
              <a:rPr lang="en-US" sz="3413" kern="1200">
                <a:solidFill>
                  <a:srgbClr val="000000"/>
                </a:solidFill>
                <a:latin typeface="Times New Roman" pitchFamily="18" charset="0"/>
              </a:rPr>
              <a:t>is the association of </a:t>
            </a:r>
            <a:r>
              <a:rPr lang="en-US" sz="3413" i="1" kern="1200">
                <a:solidFill>
                  <a:srgbClr val="000000"/>
                </a:solidFill>
                <a:latin typeface="Times New Roman" pitchFamily="18" charset="0"/>
              </a:rPr>
              <a:t>C</a:t>
            </a:r>
            <a:r>
              <a:rPr lang="en-US" sz="3413" kern="1200">
                <a:solidFill>
                  <a:srgbClr val="000000"/>
                </a:solidFill>
                <a:latin typeface="Times New Roman" pitchFamily="18" charset="0"/>
              </a:rPr>
              <a:t> because: 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866987" y="5163539"/>
            <a:ext cx="184731" cy="617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3413" kern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758613" y="5468338"/>
            <a:ext cx="12030986" cy="4293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413" kern="1200">
                <a:solidFill>
                  <a:srgbClr val="000000"/>
                </a:solidFill>
                <a:latin typeface="Times New Roman" pitchFamily="18" charset="0"/>
              </a:rPr>
              <a:t>If </a:t>
            </a:r>
            <a:r>
              <a:rPr lang="en-US" sz="3413" i="1" kern="1200">
                <a:solidFill>
                  <a:srgbClr val="000000"/>
                </a:solidFill>
                <a:latin typeface="Times New Roman" pitchFamily="18" charset="0"/>
              </a:rPr>
              <a:t>C</a:t>
            </a:r>
            <a:r>
              <a:rPr lang="en-US" sz="3413" kern="1200">
                <a:solidFill>
                  <a:srgbClr val="000000"/>
                </a:solidFill>
                <a:latin typeface="Times New Roman" pitchFamily="18" charset="0"/>
              </a:rPr>
              <a:t> is a good cluster, then the average association between features</a:t>
            </a:r>
          </a:p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413" kern="1200">
                <a:solidFill>
                  <a:srgbClr val="000000"/>
                </a:solidFill>
                <a:latin typeface="Times New Roman" pitchFamily="18" charset="0"/>
              </a:rPr>
              <a:t>In </a:t>
            </a:r>
            <a:r>
              <a:rPr lang="en-US" sz="3413" i="1" kern="1200">
                <a:solidFill>
                  <a:srgbClr val="000000"/>
                </a:solidFill>
                <a:latin typeface="Times New Roman" pitchFamily="18" charset="0"/>
              </a:rPr>
              <a:t>C</a:t>
            </a:r>
            <a:r>
              <a:rPr lang="en-US" sz="3413" kern="1200">
                <a:solidFill>
                  <a:srgbClr val="000000"/>
                </a:solidFill>
                <a:latin typeface="Times New Roman" pitchFamily="18" charset="0"/>
              </a:rPr>
              <a:t> should be large. Therefore, we want:</a:t>
            </a:r>
          </a:p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413" kern="1200">
                <a:solidFill>
                  <a:srgbClr val="000000"/>
                </a:solidFill>
                <a:latin typeface="Times New Roman" pitchFamily="18" charset="0"/>
              </a:rPr>
              <a:t>                                           </a:t>
            </a:r>
            <a:r>
              <a:rPr lang="en-US" sz="3413" b="1" kern="1200">
                <a:solidFill>
                  <a:srgbClr val="000000"/>
                </a:solidFill>
                <a:latin typeface="Times New Roman" pitchFamily="18" charset="0"/>
              </a:rPr>
              <a:t>w</a:t>
            </a:r>
            <a:r>
              <a:rPr lang="en-US" sz="3413" b="1" kern="1200" baseline="30000">
                <a:solidFill>
                  <a:srgbClr val="000000"/>
                </a:solidFill>
                <a:latin typeface="Times New Roman" pitchFamily="18" charset="0"/>
              </a:rPr>
              <a:t>t</a:t>
            </a:r>
            <a:r>
              <a:rPr lang="en-US" sz="3413" b="1" kern="1200">
                <a:solidFill>
                  <a:srgbClr val="000000"/>
                </a:solidFill>
                <a:latin typeface="Times New Roman" pitchFamily="18" charset="0"/>
              </a:rPr>
              <a:t>Mw </a:t>
            </a:r>
            <a:r>
              <a:rPr lang="en-US" sz="3413" kern="1200">
                <a:solidFill>
                  <a:srgbClr val="000000"/>
                </a:solidFill>
                <a:latin typeface="Times New Roman" pitchFamily="18" charset="0"/>
              </a:rPr>
              <a:t>is large </a:t>
            </a:r>
          </a:p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413" kern="1200">
                <a:solidFill>
                  <a:srgbClr val="000000"/>
                </a:solidFill>
                <a:latin typeface="Times New Roman" pitchFamily="18" charset="0"/>
              </a:rPr>
              <a:t>Suggests algorithm:</a:t>
            </a:r>
          </a:p>
          <a:p>
            <a:pPr marL="1300460" lvl="2" indent="0" algn="l" defTabSz="1300460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3413" kern="1200">
                <a:solidFill>
                  <a:srgbClr val="000000"/>
                </a:solidFill>
                <a:latin typeface="Times New Roman" pitchFamily="18" charset="0"/>
              </a:rPr>
              <a:t> Build matrix </a:t>
            </a:r>
            <a:r>
              <a:rPr lang="en-US" sz="3413" b="1" kern="1200">
                <a:solidFill>
                  <a:srgbClr val="000000"/>
                </a:solidFill>
                <a:latin typeface="Times New Roman" pitchFamily="18" charset="0"/>
              </a:rPr>
              <a:t>M</a:t>
            </a:r>
          </a:p>
          <a:p>
            <a:pPr marL="1300460" lvl="2" indent="0" algn="l" defTabSz="1300460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3413" kern="1200">
                <a:solidFill>
                  <a:srgbClr val="000000"/>
                </a:solidFill>
                <a:latin typeface="Times New Roman" pitchFamily="18" charset="0"/>
              </a:rPr>
              <a:t> Find </a:t>
            </a:r>
            <a:r>
              <a:rPr lang="en-US" sz="3413" b="1" kern="1200">
                <a:solidFill>
                  <a:srgbClr val="000000"/>
                </a:solidFill>
                <a:latin typeface="Times New Roman" pitchFamily="18" charset="0"/>
              </a:rPr>
              <a:t>w</a:t>
            </a:r>
            <a:r>
              <a:rPr lang="en-US" sz="3413" kern="1200">
                <a:solidFill>
                  <a:srgbClr val="000000"/>
                </a:solidFill>
                <a:latin typeface="Times New Roman" pitchFamily="18" charset="0"/>
              </a:rPr>
              <a:t> such that </a:t>
            </a:r>
            <a:r>
              <a:rPr lang="en-US" sz="3413" b="1" kern="1200">
                <a:solidFill>
                  <a:srgbClr val="000000"/>
                </a:solidFill>
                <a:latin typeface="Times New Roman" pitchFamily="18" charset="0"/>
              </a:rPr>
              <a:t>w</a:t>
            </a:r>
            <a:r>
              <a:rPr lang="en-US" sz="3413" b="1" kern="1200" baseline="30000">
                <a:solidFill>
                  <a:srgbClr val="000000"/>
                </a:solidFill>
                <a:latin typeface="Times New Roman" pitchFamily="18" charset="0"/>
              </a:rPr>
              <a:t>t</a:t>
            </a:r>
            <a:r>
              <a:rPr lang="en-US" sz="3413" b="1" kern="1200">
                <a:solidFill>
                  <a:srgbClr val="000000"/>
                </a:solidFill>
                <a:latin typeface="Times New Roman" pitchFamily="18" charset="0"/>
              </a:rPr>
              <a:t>Mw </a:t>
            </a:r>
            <a:r>
              <a:rPr lang="en-US" sz="3413" kern="1200">
                <a:solidFill>
                  <a:srgbClr val="000000"/>
                </a:solidFill>
                <a:latin typeface="Times New Roman" pitchFamily="18" charset="0"/>
              </a:rPr>
              <a:t>is maximum.</a:t>
            </a:r>
          </a:p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3413" kern="1200">
              <a:solidFill>
                <a:srgbClr val="000000"/>
              </a:solidFill>
              <a:latin typeface="Times New Roman" pitchFamily="18" charset="0"/>
            </a:endParaRPr>
          </a:p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413" b="1" kern="1200">
                <a:solidFill>
                  <a:srgbClr val="000000"/>
                </a:solidFill>
                <a:latin typeface="Times New Roman" pitchFamily="18" charset="0"/>
              </a:rPr>
              <a:t>Problem: w </a:t>
            </a:r>
            <a:r>
              <a:rPr lang="en-US" sz="3413" kern="1200">
                <a:solidFill>
                  <a:srgbClr val="000000"/>
                </a:solidFill>
                <a:latin typeface="Times New Roman" pitchFamily="18" charset="0"/>
              </a:rPr>
              <a:t>is a binary vector</a:t>
            </a:r>
          </a:p>
        </p:txBody>
      </p:sp>
      <p:graphicFrame>
        <p:nvGraphicFramePr>
          <p:cNvPr id="26631" name="Object 7"/>
          <p:cNvGraphicFramePr>
            <a:graphicFrameLocks noChangeAspect="1"/>
          </p:cNvGraphicFramePr>
          <p:nvPr/>
        </p:nvGraphicFramePr>
        <p:xfrm>
          <a:off x="3684693" y="1912339"/>
          <a:ext cx="3793067" cy="1799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7" name="Equation" r:id="rId4" imgW="965200" imgH="457200" progId="Equation.3">
                  <p:embed/>
                </p:oleObj>
              </mc:Choice>
              <mc:Fallback>
                <p:oleObj name="Equation" r:id="rId4" imgW="965200" imgH="457200" progId="Equation.3">
                  <p:embed/>
                  <p:pic>
                    <p:nvPicPr>
                      <p:cNvPr id="2663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4693" y="1912339"/>
                        <a:ext cx="3793067" cy="17994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2" name="Object 8"/>
          <p:cNvGraphicFramePr>
            <a:graphicFrameLocks noChangeAspect="1"/>
          </p:cNvGraphicFramePr>
          <p:nvPr/>
        </p:nvGraphicFramePr>
        <p:xfrm>
          <a:off x="5445760" y="4684889"/>
          <a:ext cx="162560" cy="307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8" name="Equation" r:id="rId6" imgW="114151" imgH="215619" progId="Equation.3">
                  <p:embed/>
                </p:oleObj>
              </mc:Choice>
              <mc:Fallback>
                <p:oleObj name="Equation" r:id="rId6" imgW="114151" imgH="215619" progId="Equation.3">
                  <p:embed/>
                  <p:pic>
                    <p:nvPicPr>
                      <p:cNvPr id="2663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5760" y="4684889"/>
                        <a:ext cx="162560" cy="3070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3" name="Object 9"/>
          <p:cNvGraphicFramePr>
            <a:graphicFrameLocks noChangeAspect="1"/>
          </p:cNvGraphicFramePr>
          <p:nvPr/>
        </p:nvGraphicFramePr>
        <p:xfrm>
          <a:off x="3901440" y="4226560"/>
          <a:ext cx="3793067" cy="137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9" name="Equation" r:id="rId8" imgW="1016000" imgH="368300" progId="Equation.3">
                  <p:embed/>
                </p:oleObj>
              </mc:Choice>
              <mc:Fallback>
                <p:oleObj name="Equation" r:id="rId8" imgW="1016000" imgH="368300" progId="Equation.3">
                  <p:embed/>
                  <p:pic>
                    <p:nvPicPr>
                      <p:cNvPr id="2663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1440" y="4226560"/>
                        <a:ext cx="3793067" cy="1374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0746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1083733" y="0"/>
            <a:ext cx="11270827" cy="6307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44" kern="1200">
                <a:solidFill>
                  <a:srgbClr val="000000"/>
                </a:solidFill>
                <a:latin typeface="Times New Roman" pitchFamily="18" charset="0"/>
              </a:rPr>
              <a:t>Replace binary vector with continuous weight vector. Interpretation:</a:t>
            </a:r>
          </a:p>
          <a:p>
            <a:pPr marL="1950690" lvl="3" indent="0"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44" i="1" kern="1200">
                <a:solidFill>
                  <a:srgbClr val="000000"/>
                </a:solidFill>
                <a:latin typeface="Times New Roman" pitchFamily="18" charset="0"/>
              </a:rPr>
              <a:t>w</a:t>
            </a:r>
            <a:r>
              <a:rPr lang="en-US" sz="2844" kern="1200" baseline="-25000">
                <a:solidFill>
                  <a:srgbClr val="000000"/>
                </a:solidFill>
                <a:latin typeface="Times New Roman" pitchFamily="18" charset="0"/>
              </a:rPr>
              <a:t>i</a:t>
            </a:r>
            <a:r>
              <a:rPr lang="en-US" sz="2844" kern="1200">
                <a:solidFill>
                  <a:srgbClr val="000000"/>
                </a:solidFill>
                <a:latin typeface="Times New Roman" pitchFamily="18" charset="0"/>
              </a:rPr>
              <a:t> large if </a:t>
            </a:r>
            <a:r>
              <a:rPr lang="en-US" sz="2844" i="1" kern="1200">
                <a:solidFill>
                  <a:srgbClr val="000000"/>
                </a:solidFill>
                <a:latin typeface="Times New Roman" pitchFamily="18" charset="0"/>
              </a:rPr>
              <a:t>i</a:t>
            </a:r>
            <a:r>
              <a:rPr lang="en-US" sz="2844" kern="1200">
                <a:solidFill>
                  <a:srgbClr val="000000"/>
                </a:solidFill>
                <a:latin typeface="Times New Roman" pitchFamily="18" charset="0"/>
              </a:rPr>
              <a:t> belongs to </a:t>
            </a:r>
            <a:r>
              <a:rPr lang="en-US" sz="2844" i="1" kern="1200">
                <a:solidFill>
                  <a:srgbClr val="000000"/>
                </a:solidFill>
                <a:latin typeface="Times New Roman" pitchFamily="18" charset="0"/>
              </a:rPr>
              <a:t>C</a:t>
            </a:r>
            <a:r>
              <a:rPr lang="en-US" sz="2844" kern="120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844" kern="1200">
              <a:solidFill>
                <a:srgbClr val="000000"/>
              </a:solidFill>
              <a:latin typeface="Times New Roman" pitchFamily="18" charset="0"/>
            </a:endParaRPr>
          </a:p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44" kern="1200">
                <a:solidFill>
                  <a:srgbClr val="000000"/>
                </a:solidFill>
                <a:latin typeface="Times New Roman" pitchFamily="18" charset="0"/>
              </a:rPr>
              <a:t>Problem becomes:</a:t>
            </a:r>
          </a:p>
          <a:p>
            <a:pPr marL="650230" lvl="1" indent="0" algn="l" defTabSz="1300460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844" kern="1200">
                <a:solidFill>
                  <a:srgbClr val="000000"/>
                </a:solidFill>
                <a:latin typeface="Times New Roman" pitchFamily="18" charset="0"/>
              </a:rPr>
              <a:t>Find </a:t>
            </a:r>
            <a:r>
              <a:rPr lang="en-US" sz="2844" b="1" kern="1200">
                <a:solidFill>
                  <a:srgbClr val="000000"/>
                </a:solidFill>
                <a:latin typeface="Times New Roman" pitchFamily="18" charset="0"/>
              </a:rPr>
              <a:t>w</a:t>
            </a:r>
            <a:r>
              <a:rPr lang="en-US" sz="2844" kern="1200">
                <a:solidFill>
                  <a:srgbClr val="000000"/>
                </a:solidFill>
                <a:latin typeface="Times New Roman" pitchFamily="18" charset="0"/>
              </a:rPr>
              <a:t> such that </a:t>
            </a:r>
            <a:r>
              <a:rPr lang="en-US" sz="2844" b="1" kern="1200">
                <a:solidFill>
                  <a:srgbClr val="000000"/>
                </a:solidFill>
                <a:latin typeface="Times New Roman" pitchFamily="18" charset="0"/>
              </a:rPr>
              <a:t>w</a:t>
            </a:r>
            <a:r>
              <a:rPr lang="en-US" sz="2844" b="1" kern="1200" baseline="30000">
                <a:solidFill>
                  <a:srgbClr val="000000"/>
                </a:solidFill>
                <a:latin typeface="Times New Roman" pitchFamily="18" charset="0"/>
              </a:rPr>
              <a:t>t</a:t>
            </a:r>
            <a:r>
              <a:rPr lang="en-US" sz="2844" b="1" kern="1200">
                <a:solidFill>
                  <a:srgbClr val="000000"/>
                </a:solidFill>
                <a:latin typeface="Times New Roman" pitchFamily="18" charset="0"/>
              </a:rPr>
              <a:t>Mw </a:t>
            </a:r>
            <a:r>
              <a:rPr lang="en-US" sz="2844" kern="1200">
                <a:solidFill>
                  <a:srgbClr val="000000"/>
                </a:solidFill>
                <a:latin typeface="Times New Roman" pitchFamily="18" charset="0"/>
              </a:rPr>
              <a:t>is maximum </a:t>
            </a:r>
          </a:p>
          <a:p>
            <a:pPr marL="650230" lvl="1" indent="0" algn="l" defTabSz="1300460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844" kern="1200">
                <a:solidFill>
                  <a:srgbClr val="000000"/>
                </a:solidFill>
                <a:latin typeface="Times New Roman" pitchFamily="18" charset="0"/>
              </a:rPr>
              <a:t>Construct the corresponding component </a:t>
            </a:r>
            <a:r>
              <a:rPr lang="en-US" sz="2844" i="1" kern="1200">
                <a:solidFill>
                  <a:srgbClr val="000000"/>
                </a:solidFill>
                <a:latin typeface="Times New Roman" pitchFamily="18" charset="0"/>
              </a:rPr>
              <a:t>C</a:t>
            </a:r>
            <a:r>
              <a:rPr lang="en-US" sz="2844" kern="1200">
                <a:solidFill>
                  <a:srgbClr val="000000"/>
                </a:solidFill>
                <a:latin typeface="Times New Roman" pitchFamily="18" charset="0"/>
              </a:rPr>
              <a:t> by:</a:t>
            </a:r>
          </a:p>
          <a:p>
            <a:pPr marL="650230" lvl="1" indent="0"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44" i="1" kern="1200">
                <a:solidFill>
                  <a:srgbClr val="000000"/>
                </a:solidFill>
                <a:latin typeface="Times New Roman" pitchFamily="18" charset="0"/>
              </a:rPr>
              <a:t>  i</a:t>
            </a:r>
            <a:r>
              <a:rPr lang="en-US" sz="2844" kern="1200">
                <a:solidFill>
                  <a:srgbClr val="000000"/>
                </a:solidFill>
                <a:latin typeface="Times New Roman" pitchFamily="18" charset="0"/>
              </a:rPr>
              <a:t> belongs to </a:t>
            </a:r>
            <a:r>
              <a:rPr lang="en-US" sz="2844" i="1" kern="1200">
                <a:solidFill>
                  <a:srgbClr val="000000"/>
                </a:solidFill>
                <a:latin typeface="Times New Roman" pitchFamily="18" charset="0"/>
              </a:rPr>
              <a:t>C</a:t>
            </a:r>
            <a:r>
              <a:rPr lang="en-US" sz="2844" kern="1200">
                <a:solidFill>
                  <a:srgbClr val="000000"/>
                </a:solidFill>
                <a:latin typeface="Times New Roman" pitchFamily="18" charset="0"/>
              </a:rPr>
              <a:t> if </a:t>
            </a:r>
            <a:r>
              <a:rPr lang="en-US" sz="2844" i="1" kern="1200">
                <a:solidFill>
                  <a:srgbClr val="000000"/>
                </a:solidFill>
                <a:latin typeface="Times New Roman" pitchFamily="18" charset="0"/>
              </a:rPr>
              <a:t>w</a:t>
            </a:r>
            <a:r>
              <a:rPr lang="en-US" sz="2844" kern="1200" baseline="-25000">
                <a:solidFill>
                  <a:srgbClr val="000000"/>
                </a:solidFill>
                <a:latin typeface="Times New Roman" pitchFamily="18" charset="0"/>
              </a:rPr>
              <a:t>i</a:t>
            </a:r>
            <a:r>
              <a:rPr lang="en-US" sz="2844" kern="1200">
                <a:solidFill>
                  <a:srgbClr val="000000"/>
                </a:solidFill>
                <a:latin typeface="Times New Roman" pitchFamily="18" charset="0"/>
              </a:rPr>
              <a:t> is large.</a:t>
            </a:r>
          </a:p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844" kern="1200">
              <a:solidFill>
                <a:srgbClr val="000000"/>
              </a:solidFill>
              <a:latin typeface="Times New Roman" pitchFamily="18" charset="0"/>
            </a:endParaRPr>
          </a:p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44" kern="1200">
                <a:solidFill>
                  <a:srgbClr val="000000"/>
                </a:solidFill>
                <a:latin typeface="Times New Roman" pitchFamily="18" charset="0"/>
              </a:rPr>
              <a:t>Problem with scale:</a:t>
            </a:r>
          </a:p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44" kern="1200">
                <a:solidFill>
                  <a:srgbClr val="000000"/>
                </a:solidFill>
                <a:latin typeface="Times New Roman" pitchFamily="18" charset="0"/>
              </a:rPr>
              <a:t>The relative values of the </a:t>
            </a:r>
            <a:r>
              <a:rPr lang="en-US" sz="2844" i="1" kern="1200">
                <a:solidFill>
                  <a:srgbClr val="000000"/>
                </a:solidFill>
                <a:latin typeface="Times New Roman" pitchFamily="18" charset="0"/>
              </a:rPr>
              <a:t>w</a:t>
            </a:r>
            <a:r>
              <a:rPr lang="en-US" sz="2844" kern="1200" baseline="-25000">
                <a:solidFill>
                  <a:srgbClr val="000000"/>
                </a:solidFill>
                <a:latin typeface="Times New Roman" pitchFamily="18" charset="0"/>
              </a:rPr>
              <a:t>i</a:t>
            </a:r>
            <a:r>
              <a:rPr lang="en-US" sz="2844" kern="1200">
                <a:solidFill>
                  <a:srgbClr val="000000"/>
                </a:solidFill>
                <a:latin typeface="Times New Roman" pitchFamily="18" charset="0"/>
              </a:rPr>
              <a:t>’s are important, the total magnitude of </a:t>
            </a:r>
            <a:r>
              <a:rPr lang="en-US" sz="2844" b="1" kern="1200">
                <a:solidFill>
                  <a:srgbClr val="000000"/>
                </a:solidFill>
                <a:latin typeface="Times New Roman" pitchFamily="18" charset="0"/>
              </a:rPr>
              <a:t>w</a:t>
            </a:r>
            <a:r>
              <a:rPr lang="en-US" sz="2844" kern="1200">
                <a:solidFill>
                  <a:srgbClr val="000000"/>
                </a:solidFill>
                <a:latin typeface="Times New Roman" pitchFamily="18" charset="0"/>
              </a:rPr>
              <a:t> is not.</a:t>
            </a:r>
          </a:p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44" kern="1200">
                <a:solidFill>
                  <a:srgbClr val="000000"/>
                </a:solidFill>
                <a:latin typeface="Times New Roman" pitchFamily="18" charset="0"/>
              </a:rPr>
              <a:t>Normalization:</a:t>
            </a:r>
          </a:p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844" kern="1200">
              <a:solidFill>
                <a:srgbClr val="000000"/>
              </a:solidFill>
              <a:latin typeface="Times New Roman" pitchFamily="18" charset="0"/>
            </a:endParaRPr>
          </a:p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844" kern="1200">
              <a:solidFill>
                <a:srgbClr val="000000"/>
              </a:solidFill>
              <a:latin typeface="Times New Roman" pitchFamily="18" charset="0"/>
            </a:endParaRPr>
          </a:p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3413" kern="120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4316871" y="4470400"/>
          <a:ext cx="2411307" cy="12846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9" name="Equation" r:id="rId4" imgW="787400" imgH="419100" progId="Equation.3">
                  <p:embed/>
                </p:oleObj>
              </mc:Choice>
              <mc:Fallback>
                <p:oleObj name="Equation" r:id="rId4" imgW="787400" imgH="419100" progId="Equation.3">
                  <p:embed/>
                  <p:pic>
                    <p:nvPicPr>
                      <p:cNvPr id="2765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6871" y="4470400"/>
                        <a:ext cx="2411307" cy="12846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3301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1083733" y="0"/>
            <a:ext cx="11270827" cy="6307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44" kern="1200">
                <a:solidFill>
                  <a:srgbClr val="000000"/>
                </a:solidFill>
                <a:latin typeface="Times New Roman" pitchFamily="18" charset="0"/>
              </a:rPr>
              <a:t>Replace binary vector with continuous weight vector. Interpretation:</a:t>
            </a:r>
          </a:p>
          <a:p>
            <a:pPr marL="1950690" lvl="3" indent="0"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44" i="1" kern="1200">
                <a:solidFill>
                  <a:srgbClr val="000000"/>
                </a:solidFill>
                <a:latin typeface="Times New Roman" pitchFamily="18" charset="0"/>
              </a:rPr>
              <a:t>w</a:t>
            </a:r>
            <a:r>
              <a:rPr lang="en-US" sz="2844" kern="1200" baseline="-25000">
                <a:solidFill>
                  <a:srgbClr val="000000"/>
                </a:solidFill>
                <a:latin typeface="Times New Roman" pitchFamily="18" charset="0"/>
              </a:rPr>
              <a:t>i</a:t>
            </a:r>
            <a:r>
              <a:rPr lang="en-US" sz="2844" kern="1200">
                <a:solidFill>
                  <a:srgbClr val="000000"/>
                </a:solidFill>
                <a:latin typeface="Times New Roman" pitchFamily="18" charset="0"/>
              </a:rPr>
              <a:t> large if </a:t>
            </a:r>
            <a:r>
              <a:rPr lang="en-US" sz="2844" i="1" kern="1200">
                <a:solidFill>
                  <a:srgbClr val="000000"/>
                </a:solidFill>
                <a:latin typeface="Times New Roman" pitchFamily="18" charset="0"/>
              </a:rPr>
              <a:t>i</a:t>
            </a:r>
            <a:r>
              <a:rPr lang="en-US" sz="2844" kern="1200">
                <a:solidFill>
                  <a:srgbClr val="000000"/>
                </a:solidFill>
                <a:latin typeface="Times New Roman" pitchFamily="18" charset="0"/>
              </a:rPr>
              <a:t> belongs to </a:t>
            </a:r>
            <a:r>
              <a:rPr lang="en-US" sz="2844" i="1" kern="1200">
                <a:solidFill>
                  <a:srgbClr val="000000"/>
                </a:solidFill>
                <a:latin typeface="Times New Roman" pitchFamily="18" charset="0"/>
              </a:rPr>
              <a:t>C</a:t>
            </a:r>
            <a:r>
              <a:rPr lang="en-US" sz="2844" kern="120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844" kern="1200">
              <a:solidFill>
                <a:srgbClr val="000000"/>
              </a:solidFill>
              <a:latin typeface="Times New Roman" pitchFamily="18" charset="0"/>
            </a:endParaRPr>
          </a:p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44" kern="1200">
                <a:solidFill>
                  <a:srgbClr val="000000"/>
                </a:solidFill>
                <a:latin typeface="Times New Roman" pitchFamily="18" charset="0"/>
              </a:rPr>
              <a:t>Problem becomes:</a:t>
            </a:r>
          </a:p>
          <a:p>
            <a:pPr marL="650230" lvl="1" indent="0" algn="l" defTabSz="1300460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844" kern="1200">
                <a:solidFill>
                  <a:srgbClr val="000000"/>
                </a:solidFill>
                <a:latin typeface="Times New Roman" pitchFamily="18" charset="0"/>
              </a:rPr>
              <a:t>Find </a:t>
            </a:r>
            <a:r>
              <a:rPr lang="en-US" sz="2844" b="1" kern="1200">
                <a:solidFill>
                  <a:srgbClr val="000000"/>
                </a:solidFill>
                <a:latin typeface="Times New Roman" pitchFamily="18" charset="0"/>
              </a:rPr>
              <a:t>w</a:t>
            </a:r>
            <a:r>
              <a:rPr lang="en-US" sz="2844" kern="1200">
                <a:solidFill>
                  <a:srgbClr val="000000"/>
                </a:solidFill>
                <a:latin typeface="Times New Roman" pitchFamily="18" charset="0"/>
              </a:rPr>
              <a:t> such that </a:t>
            </a:r>
            <a:r>
              <a:rPr lang="en-US" sz="2844" b="1" kern="1200">
                <a:solidFill>
                  <a:srgbClr val="000000"/>
                </a:solidFill>
                <a:latin typeface="Times New Roman" pitchFamily="18" charset="0"/>
              </a:rPr>
              <a:t>w</a:t>
            </a:r>
            <a:r>
              <a:rPr lang="en-US" sz="2844" b="1" kern="1200" baseline="30000">
                <a:solidFill>
                  <a:srgbClr val="000000"/>
                </a:solidFill>
                <a:latin typeface="Times New Roman" pitchFamily="18" charset="0"/>
              </a:rPr>
              <a:t>t</a:t>
            </a:r>
            <a:r>
              <a:rPr lang="en-US" sz="2844" b="1" kern="1200">
                <a:solidFill>
                  <a:srgbClr val="000000"/>
                </a:solidFill>
                <a:latin typeface="Times New Roman" pitchFamily="18" charset="0"/>
              </a:rPr>
              <a:t>Mw </a:t>
            </a:r>
            <a:r>
              <a:rPr lang="en-US" sz="2844" kern="1200">
                <a:solidFill>
                  <a:srgbClr val="000000"/>
                </a:solidFill>
                <a:latin typeface="Times New Roman" pitchFamily="18" charset="0"/>
              </a:rPr>
              <a:t>is maximum </a:t>
            </a:r>
          </a:p>
          <a:p>
            <a:pPr marL="650230" lvl="1" indent="0" algn="l" defTabSz="1300460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844" kern="1200">
                <a:solidFill>
                  <a:srgbClr val="000000"/>
                </a:solidFill>
                <a:latin typeface="Times New Roman" pitchFamily="18" charset="0"/>
              </a:rPr>
              <a:t>Construct the corresponding component </a:t>
            </a:r>
            <a:r>
              <a:rPr lang="en-US" sz="2844" i="1" kern="1200">
                <a:solidFill>
                  <a:srgbClr val="000000"/>
                </a:solidFill>
                <a:latin typeface="Times New Roman" pitchFamily="18" charset="0"/>
              </a:rPr>
              <a:t>C</a:t>
            </a:r>
            <a:r>
              <a:rPr lang="en-US" sz="2844" kern="1200">
                <a:solidFill>
                  <a:srgbClr val="000000"/>
                </a:solidFill>
                <a:latin typeface="Times New Roman" pitchFamily="18" charset="0"/>
              </a:rPr>
              <a:t> by:</a:t>
            </a:r>
          </a:p>
          <a:p>
            <a:pPr marL="650230" lvl="1" indent="0"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44" i="1" kern="1200">
                <a:solidFill>
                  <a:srgbClr val="000000"/>
                </a:solidFill>
                <a:latin typeface="Times New Roman" pitchFamily="18" charset="0"/>
              </a:rPr>
              <a:t>  i</a:t>
            </a:r>
            <a:r>
              <a:rPr lang="en-US" sz="2844" kern="1200">
                <a:solidFill>
                  <a:srgbClr val="000000"/>
                </a:solidFill>
                <a:latin typeface="Times New Roman" pitchFamily="18" charset="0"/>
              </a:rPr>
              <a:t> belongs to </a:t>
            </a:r>
            <a:r>
              <a:rPr lang="en-US" sz="2844" i="1" kern="1200">
                <a:solidFill>
                  <a:srgbClr val="000000"/>
                </a:solidFill>
                <a:latin typeface="Times New Roman" pitchFamily="18" charset="0"/>
              </a:rPr>
              <a:t>C</a:t>
            </a:r>
            <a:r>
              <a:rPr lang="en-US" sz="2844" kern="1200">
                <a:solidFill>
                  <a:srgbClr val="000000"/>
                </a:solidFill>
                <a:latin typeface="Times New Roman" pitchFamily="18" charset="0"/>
              </a:rPr>
              <a:t> if </a:t>
            </a:r>
            <a:r>
              <a:rPr lang="en-US" sz="2844" i="1" kern="1200">
                <a:solidFill>
                  <a:srgbClr val="000000"/>
                </a:solidFill>
                <a:latin typeface="Times New Roman" pitchFamily="18" charset="0"/>
              </a:rPr>
              <a:t>w</a:t>
            </a:r>
            <a:r>
              <a:rPr lang="en-US" sz="2844" kern="1200" baseline="-25000">
                <a:solidFill>
                  <a:srgbClr val="000000"/>
                </a:solidFill>
                <a:latin typeface="Times New Roman" pitchFamily="18" charset="0"/>
              </a:rPr>
              <a:t>i</a:t>
            </a:r>
            <a:r>
              <a:rPr lang="en-US" sz="2844" kern="1200">
                <a:solidFill>
                  <a:srgbClr val="000000"/>
                </a:solidFill>
                <a:latin typeface="Times New Roman" pitchFamily="18" charset="0"/>
              </a:rPr>
              <a:t> is large.</a:t>
            </a:r>
          </a:p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844" kern="1200">
              <a:solidFill>
                <a:srgbClr val="000000"/>
              </a:solidFill>
              <a:latin typeface="Times New Roman" pitchFamily="18" charset="0"/>
            </a:endParaRPr>
          </a:p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44" kern="1200">
                <a:solidFill>
                  <a:srgbClr val="000000"/>
                </a:solidFill>
                <a:latin typeface="Times New Roman" pitchFamily="18" charset="0"/>
              </a:rPr>
              <a:t>Problem with scale:</a:t>
            </a:r>
          </a:p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44" kern="1200">
                <a:solidFill>
                  <a:srgbClr val="000000"/>
                </a:solidFill>
                <a:latin typeface="Times New Roman" pitchFamily="18" charset="0"/>
              </a:rPr>
              <a:t>The relative values of the </a:t>
            </a:r>
            <a:r>
              <a:rPr lang="en-US" sz="2844" i="1" kern="1200">
                <a:solidFill>
                  <a:srgbClr val="000000"/>
                </a:solidFill>
                <a:latin typeface="Times New Roman" pitchFamily="18" charset="0"/>
              </a:rPr>
              <a:t>w</a:t>
            </a:r>
            <a:r>
              <a:rPr lang="en-US" sz="2844" kern="1200" baseline="-25000">
                <a:solidFill>
                  <a:srgbClr val="000000"/>
                </a:solidFill>
                <a:latin typeface="Times New Roman" pitchFamily="18" charset="0"/>
              </a:rPr>
              <a:t>i</a:t>
            </a:r>
            <a:r>
              <a:rPr lang="en-US" sz="2844" kern="1200">
                <a:solidFill>
                  <a:srgbClr val="000000"/>
                </a:solidFill>
                <a:latin typeface="Times New Roman" pitchFamily="18" charset="0"/>
              </a:rPr>
              <a:t>’s are important, the total magnitude of </a:t>
            </a:r>
            <a:r>
              <a:rPr lang="en-US" sz="2844" b="1" kern="1200">
                <a:solidFill>
                  <a:srgbClr val="000000"/>
                </a:solidFill>
                <a:latin typeface="Times New Roman" pitchFamily="18" charset="0"/>
              </a:rPr>
              <a:t>w</a:t>
            </a:r>
            <a:r>
              <a:rPr lang="en-US" sz="2844" kern="1200">
                <a:solidFill>
                  <a:srgbClr val="000000"/>
                </a:solidFill>
                <a:latin typeface="Times New Roman" pitchFamily="18" charset="0"/>
              </a:rPr>
              <a:t> is not.</a:t>
            </a:r>
          </a:p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44" kern="1200">
                <a:solidFill>
                  <a:srgbClr val="000000"/>
                </a:solidFill>
                <a:latin typeface="Times New Roman" pitchFamily="18" charset="0"/>
              </a:rPr>
              <a:t>Normalization:</a:t>
            </a:r>
          </a:p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844" kern="1200">
              <a:solidFill>
                <a:srgbClr val="000000"/>
              </a:solidFill>
              <a:latin typeface="Times New Roman" pitchFamily="18" charset="0"/>
            </a:endParaRPr>
          </a:p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844" kern="1200">
              <a:solidFill>
                <a:srgbClr val="000000"/>
              </a:solidFill>
              <a:latin typeface="Times New Roman" pitchFamily="18" charset="0"/>
            </a:endParaRPr>
          </a:p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3413" kern="120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4316871" y="4470400"/>
          <a:ext cx="2411307" cy="12846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4" name="Equation" r:id="rId4" imgW="787400" imgH="419100" progId="Equation.3">
                  <p:embed/>
                </p:oleObj>
              </mc:Choice>
              <mc:Fallback>
                <p:oleObj name="Equation" r:id="rId4" imgW="787400" imgH="419100" progId="Equation.3">
                  <p:embed/>
                  <p:pic>
                    <p:nvPicPr>
                      <p:cNvPr id="2765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6871" y="4470400"/>
                        <a:ext cx="2411307" cy="12846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1006970" y="5928925"/>
            <a:ext cx="10970543" cy="3506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defTabSz="130046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413" b="1" kern="1200">
                <a:latin typeface="Times New Roman" pitchFamily="18" charset="0"/>
                <a:cs typeface="Arial" charset="0"/>
              </a:rPr>
              <a:t>Rayleigh’s ratio theorem:</a:t>
            </a:r>
          </a:p>
          <a:p>
            <a:pPr algn="l" defTabSz="130046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413" kern="1200">
                <a:latin typeface="Times New Roman" pitchFamily="18" charset="0"/>
                <a:cs typeface="Arial" charset="0"/>
              </a:rPr>
              <a:t>Given a symmetric matrix </a:t>
            </a:r>
            <a:r>
              <a:rPr lang="en-US" sz="3413" b="1" kern="1200">
                <a:latin typeface="Times New Roman" pitchFamily="18" charset="0"/>
                <a:cs typeface="Arial" charset="0"/>
              </a:rPr>
              <a:t>M</a:t>
            </a:r>
            <a:r>
              <a:rPr lang="en-US" sz="3413" kern="1200">
                <a:latin typeface="Times New Roman" pitchFamily="18" charset="0"/>
                <a:cs typeface="Arial" charset="0"/>
              </a:rPr>
              <a:t>, the maximum of the ratio</a:t>
            </a:r>
          </a:p>
          <a:p>
            <a:pPr algn="l" defTabSz="1300460" fontAlgn="base" hangingPunct="1">
              <a:spcBef>
                <a:spcPct val="50000"/>
              </a:spcBef>
              <a:spcAft>
                <a:spcPct val="0"/>
              </a:spcAft>
            </a:pPr>
            <a:endParaRPr lang="en-US" sz="3413" kern="1200">
              <a:latin typeface="Times New Roman" pitchFamily="18" charset="0"/>
              <a:cs typeface="Arial" charset="0"/>
            </a:endParaRPr>
          </a:p>
          <a:p>
            <a:pPr algn="l" defTabSz="130046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413" kern="1200">
                <a:latin typeface="Times New Roman" pitchFamily="18" charset="0"/>
                <a:cs typeface="Arial" charset="0"/>
              </a:rPr>
              <a:t>is obtained for the eigenvector </a:t>
            </a:r>
            <a:r>
              <a:rPr lang="en-US" sz="3413" b="1" kern="1200">
                <a:latin typeface="Times New Roman" pitchFamily="18" charset="0"/>
                <a:cs typeface="Arial" charset="0"/>
              </a:rPr>
              <a:t>w</a:t>
            </a:r>
            <a:r>
              <a:rPr lang="en-US" sz="3413" kern="1200" baseline="-25000">
                <a:latin typeface="Times New Roman" pitchFamily="18" charset="0"/>
                <a:cs typeface="Arial" charset="0"/>
              </a:rPr>
              <a:t>max </a:t>
            </a:r>
            <a:r>
              <a:rPr lang="en-US" sz="3413" kern="1200">
                <a:latin typeface="Times New Roman" pitchFamily="18" charset="0"/>
                <a:cs typeface="Arial" charset="0"/>
              </a:rPr>
              <a:t>corresponding to the largest eigenvalue </a:t>
            </a:r>
            <a:r>
              <a:rPr lang="en-US" sz="3413" kern="1200">
                <a:latin typeface="Symbol" pitchFamily="18" charset="2"/>
                <a:cs typeface="Arial" charset="0"/>
              </a:rPr>
              <a:t>l</a:t>
            </a:r>
            <a:r>
              <a:rPr lang="en-US" sz="3413" kern="1200" baseline="-25000">
                <a:latin typeface="Times New Roman" pitchFamily="18" charset="0"/>
                <a:cs typeface="Arial" charset="0"/>
              </a:rPr>
              <a:t>max</a:t>
            </a:r>
            <a:r>
              <a:rPr lang="en-US" sz="3413" kern="1200">
                <a:latin typeface="Times New Roman" pitchFamily="18" charset="0"/>
                <a:cs typeface="Arial" charset="0"/>
              </a:rPr>
              <a:t> of </a:t>
            </a:r>
            <a:r>
              <a:rPr lang="en-US" sz="3413" b="1" kern="1200">
                <a:latin typeface="Times New Roman" pitchFamily="18" charset="0"/>
                <a:cs typeface="Arial" charset="0"/>
              </a:rPr>
              <a:t>M</a:t>
            </a:r>
            <a:r>
              <a:rPr lang="en-US" sz="3413" kern="1200">
                <a:latin typeface="Times New Roman" pitchFamily="18" charset="0"/>
                <a:cs typeface="Arial" charset="0"/>
              </a:rPr>
              <a:t>.</a:t>
            </a:r>
          </a:p>
        </p:txBody>
      </p:sp>
      <p:graphicFrame>
        <p:nvGraphicFramePr>
          <p:cNvPr id="27653" name="Object 5"/>
          <p:cNvGraphicFramePr>
            <a:graphicFrameLocks noChangeAspect="1"/>
          </p:cNvGraphicFramePr>
          <p:nvPr/>
        </p:nvGraphicFramePr>
        <p:xfrm>
          <a:off x="5019041" y="7231664"/>
          <a:ext cx="1517227" cy="128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5" name="Equation" r:id="rId6" imgW="495085" imgH="418918" progId="Equation.3">
                  <p:embed/>
                </p:oleObj>
              </mc:Choice>
              <mc:Fallback>
                <p:oleObj name="Equation" r:id="rId6" imgW="495085" imgH="418918" progId="Equation.3">
                  <p:embed/>
                  <p:pic>
                    <p:nvPicPr>
                      <p:cNvPr id="2765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9041" y="7231664"/>
                        <a:ext cx="1517227" cy="128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7902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">
            <a:extLst>
              <a:ext uri="{FF2B5EF4-FFF2-40B4-BE49-F238E27FC236}">
                <a16:creationId xmlns:a16="http://schemas.microsoft.com/office/drawing/2014/main" id="{5416BE7F-EB88-4B38-AFC4-8DDAA317952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1300460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Computer Vision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B9E68380-505A-4578-9F86-A578ECABD9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300460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March 2004      L1.</a:t>
            </a:r>
            <a:fld id="{E4E93DE0-E2CD-4648-9206-DD559207506C}" type="slidenum">
              <a:rPr lang="en-US" altLang="en-US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defTabSz="1300460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en-US" kern="1200"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653314" name="Group 2">
            <a:extLst>
              <a:ext uri="{FF2B5EF4-FFF2-40B4-BE49-F238E27FC236}">
                <a16:creationId xmlns:a16="http://schemas.microsoft.com/office/drawing/2014/main" id="{EC332606-5550-4C81-AE85-84CAE7819C83}"/>
              </a:ext>
            </a:extLst>
          </p:cNvPr>
          <p:cNvGrpSpPr>
            <a:grpSpLocks/>
          </p:cNvGrpSpPr>
          <p:nvPr/>
        </p:nvGrpSpPr>
        <p:grpSpPr bwMode="auto">
          <a:xfrm>
            <a:off x="1300480" y="2384214"/>
            <a:ext cx="11478542" cy="4429760"/>
            <a:chOff x="576" y="1530"/>
            <a:chExt cx="5280" cy="1962"/>
          </a:xfrm>
        </p:grpSpPr>
        <p:pic>
          <p:nvPicPr>
            <p:cNvPr id="653315" name="Picture 3" descr="H:\jshi\profile\Personal\I_base_dives.jpg">
              <a:extLst>
                <a:ext uri="{FF2B5EF4-FFF2-40B4-BE49-F238E27FC236}">
                  <a16:creationId xmlns:a16="http://schemas.microsoft.com/office/drawing/2014/main" id="{452965FB-F207-419A-949A-7808206F2B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1530"/>
              <a:ext cx="1248" cy="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3316" name="Picture 4" descr="H:\jshi\profile\Personal\ncut_1_base.jpg">
              <a:extLst>
                <a:ext uri="{FF2B5EF4-FFF2-40B4-BE49-F238E27FC236}">
                  <a16:creationId xmlns:a16="http://schemas.microsoft.com/office/drawing/2014/main" id="{73E8240E-3957-4366-A59B-D82C408A05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1542"/>
              <a:ext cx="1248" cy="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3317" name="Picture 5" descr="H:\jshi\profile\Personal\ncut_2_base.jpg">
              <a:extLst>
                <a:ext uri="{FF2B5EF4-FFF2-40B4-BE49-F238E27FC236}">
                  <a16:creationId xmlns:a16="http://schemas.microsoft.com/office/drawing/2014/main" id="{1FF56793-81B8-4BF8-B44F-78991DBDCD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1542"/>
              <a:ext cx="1248" cy="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3318" name="Picture 6" descr="H:\jshi\profile\Personal\ncut_3_base.jpg">
              <a:extLst>
                <a:ext uri="{FF2B5EF4-FFF2-40B4-BE49-F238E27FC236}">
                  <a16:creationId xmlns:a16="http://schemas.microsoft.com/office/drawing/2014/main" id="{44962560-6678-4157-93FA-EB78F959D8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" y="1542"/>
              <a:ext cx="1248" cy="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3319" name="Picture 7" descr="H:\jshi\profile\Personal\ncut_4_base.jpg">
              <a:extLst>
                <a:ext uri="{FF2B5EF4-FFF2-40B4-BE49-F238E27FC236}">
                  <a16:creationId xmlns:a16="http://schemas.microsoft.com/office/drawing/2014/main" id="{C7D17347-442A-4557-A5AA-6DE70BE5D7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592"/>
              <a:ext cx="1248" cy="8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3320" name="Picture 8" descr="H:\jshi\profile\Personal\ncut_5_base.jpg">
              <a:extLst>
                <a:ext uri="{FF2B5EF4-FFF2-40B4-BE49-F238E27FC236}">
                  <a16:creationId xmlns:a16="http://schemas.microsoft.com/office/drawing/2014/main" id="{5C354373-893D-49BD-BDB7-479E4DA584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2604"/>
              <a:ext cx="1248" cy="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3321" name="Picture 9" descr="H:\jshi\profile\Personal\ncut_6_base.jpg">
              <a:extLst>
                <a:ext uri="{FF2B5EF4-FFF2-40B4-BE49-F238E27FC236}">
                  <a16:creationId xmlns:a16="http://schemas.microsoft.com/office/drawing/2014/main" id="{60015170-31A7-4D26-B7FE-4A03339D7C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2604"/>
              <a:ext cx="1248" cy="8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3322" name="Picture 10" descr="H:\jshi\profile\Personal\ncut_7_base.jpg">
              <a:extLst>
                <a:ext uri="{FF2B5EF4-FFF2-40B4-BE49-F238E27FC236}">
                  <a16:creationId xmlns:a16="http://schemas.microsoft.com/office/drawing/2014/main" id="{664B8529-9EC4-4B6E-ACD3-232B722C57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" y="2604"/>
              <a:ext cx="1248" cy="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53323" name="Rectangle 11">
            <a:extLst>
              <a:ext uri="{FF2B5EF4-FFF2-40B4-BE49-F238E27FC236}">
                <a16:creationId xmlns:a16="http://schemas.microsoft.com/office/drawing/2014/main" id="{0D20A5AF-F7F4-4DCB-8C8E-5F8FB3F3F7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333" y="270933"/>
            <a:ext cx="12327467" cy="704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951" tIns="65476" rIns="130951" bIns="65476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300460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551" b="1" kern="120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Brightness Image Segmentation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35051E8-ED1D-438B-9538-12E2F2EAD27D}"/>
              </a:ext>
            </a:extLst>
          </p:cNvPr>
          <p:cNvSpPr/>
          <p:nvPr/>
        </p:nvSpPr>
        <p:spPr bwMode="auto">
          <a:xfrm>
            <a:off x="118754" y="8787739"/>
            <a:ext cx="12874171" cy="914400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stealth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64959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39336CB9-4EA6-4D65-BCC1-DB8F396D94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1300460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Computer Vision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02E2109A-B740-49D6-B059-4DAE8EC829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300460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March 2004      L1.</a:t>
            </a:r>
            <a:fld id="{145FD544-53F3-4723-A9B0-7735369EB2F2}" type="slidenum">
              <a:rPr lang="en-US" altLang="en-US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defTabSz="1300460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en-US" kern="1200"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54348" name="Rectangle 12">
            <a:extLst>
              <a:ext uri="{FF2B5EF4-FFF2-40B4-BE49-F238E27FC236}">
                <a16:creationId xmlns:a16="http://schemas.microsoft.com/office/drawing/2014/main" id="{3D396250-FAB1-4AFC-9376-4BDB40420F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333" y="270933"/>
            <a:ext cx="12327467" cy="704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951" tIns="65476" rIns="130951" bIns="65476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300460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551" b="1" kern="120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Brightness Image Segmentation</a:t>
            </a:r>
          </a:p>
        </p:txBody>
      </p:sp>
      <p:pic>
        <p:nvPicPr>
          <p:cNvPr id="654349" name="Picture 13" descr="S:\iccv99\tiger_I.jpg">
            <a:extLst>
              <a:ext uri="{FF2B5EF4-FFF2-40B4-BE49-F238E27FC236}">
                <a16:creationId xmlns:a16="http://schemas.microsoft.com/office/drawing/2014/main" id="{F52B154D-DC74-4CF8-8EE3-BC45B1BBD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596" y="1192107"/>
            <a:ext cx="4903893" cy="202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4350" name="Picture 14" descr="S:\iccv99\tiger_seg_1.jpg">
            <a:extLst>
              <a:ext uri="{FF2B5EF4-FFF2-40B4-BE49-F238E27FC236}">
                <a16:creationId xmlns:a16="http://schemas.microsoft.com/office/drawing/2014/main" id="{6DBA12C0-DB16-4240-BA8B-7F1AE95FF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920" y="7048782"/>
            <a:ext cx="4903893" cy="202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4351" name="Picture 15" descr="S:\iccv99\tiger_seg_2.jpg">
            <a:extLst>
              <a:ext uri="{FF2B5EF4-FFF2-40B4-BE49-F238E27FC236}">
                <a16:creationId xmlns:a16="http://schemas.microsoft.com/office/drawing/2014/main" id="{27BCC65B-5BDE-4315-9CAD-9EC0AABCA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03" y="4120446"/>
            <a:ext cx="4903893" cy="2025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4352" name="Picture 16" descr="S:\iccv99\tiger_seg_3.jpg">
            <a:extLst>
              <a:ext uri="{FF2B5EF4-FFF2-40B4-BE49-F238E27FC236}">
                <a16:creationId xmlns:a16="http://schemas.microsoft.com/office/drawing/2014/main" id="{2F0E456F-F695-4856-BD77-E57513C8D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342" y="4136249"/>
            <a:ext cx="4903893" cy="202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4353" name="Picture 17" descr="C:\cmu_talk\tigher_seg_4.jpg">
            <a:extLst>
              <a:ext uri="{FF2B5EF4-FFF2-40B4-BE49-F238E27FC236}">
                <a16:creationId xmlns:a16="http://schemas.microsoft.com/office/drawing/2014/main" id="{86D731CF-34F2-47B2-9D6E-BB4940F2E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495" y="7032978"/>
            <a:ext cx="4951306" cy="2047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D760EA7-F029-4572-9C95-DC3BD5B4D2FB}"/>
              </a:ext>
            </a:extLst>
          </p:cNvPr>
          <p:cNvSpPr/>
          <p:nvPr/>
        </p:nvSpPr>
        <p:spPr bwMode="auto">
          <a:xfrm>
            <a:off x="118754" y="9191505"/>
            <a:ext cx="12874171" cy="914400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stealth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7461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259EBEAE-CB81-46F6-AEEE-5DD54368A1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1300460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Computer Vision</a:t>
            </a: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A3C2703A-26DB-4A6E-81EA-1CA2A501DE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300460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March 2004      L1.</a:t>
            </a:r>
            <a:fld id="{C372CF17-63A0-4212-89C4-8EC7B89DB349}" type="slidenum">
              <a:rPr lang="en-US" altLang="en-US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defTabSz="1300460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altLang="en-US" kern="1200"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664578" name="Picture 1026" descr="S:\iccv99\pengruin_I.jpg">
            <a:extLst>
              <a:ext uri="{FF2B5EF4-FFF2-40B4-BE49-F238E27FC236}">
                <a16:creationId xmlns:a16="http://schemas.microsoft.com/office/drawing/2014/main" id="{2ADA30B6-5B1B-41C9-B042-478F5FA56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987" y="325121"/>
            <a:ext cx="2691271" cy="214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4579" name="Picture 1027" descr="S:\iccv99\pengruin_seg_1.jpg">
            <a:extLst>
              <a:ext uri="{FF2B5EF4-FFF2-40B4-BE49-F238E27FC236}">
                <a16:creationId xmlns:a16="http://schemas.microsoft.com/office/drawing/2014/main" id="{EA76041B-3269-487B-8BE7-320FEAAEA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045" y="3359574"/>
            <a:ext cx="2691271" cy="214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4580" name="Picture 1028" descr="S:\iccv99\pengruin_seg_2.jpg">
            <a:extLst>
              <a:ext uri="{FF2B5EF4-FFF2-40B4-BE49-F238E27FC236}">
                <a16:creationId xmlns:a16="http://schemas.microsoft.com/office/drawing/2014/main" id="{E0F7E3F3-D78E-4F6A-9E10-B6DC003BC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987" y="3359574"/>
            <a:ext cx="2691271" cy="214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4581" name="Picture 1029" descr="S:\iccv99\pengruin_seg_3.jpg">
            <a:extLst>
              <a:ext uri="{FF2B5EF4-FFF2-40B4-BE49-F238E27FC236}">
                <a16:creationId xmlns:a16="http://schemas.microsoft.com/office/drawing/2014/main" id="{B4B709CC-090C-4D2A-8680-4E5F2A46D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7929" y="3359574"/>
            <a:ext cx="2691271" cy="214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4582" name="Picture 1030" descr="S:\iccv99\pengruin_seg_4.jpg">
            <a:extLst>
              <a:ext uri="{FF2B5EF4-FFF2-40B4-BE49-F238E27FC236}">
                <a16:creationId xmlns:a16="http://schemas.microsoft.com/office/drawing/2014/main" id="{AFB1042D-3C8E-4603-AF55-B0A19103B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045" y="6394028"/>
            <a:ext cx="2691271" cy="214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4583" name="Picture 1031" descr="S:\iccv99\pengruin_seg_5.jpg">
            <a:extLst>
              <a:ext uri="{FF2B5EF4-FFF2-40B4-BE49-F238E27FC236}">
                <a16:creationId xmlns:a16="http://schemas.microsoft.com/office/drawing/2014/main" id="{B1D8E2C2-C20B-4552-84F3-1ACC835FC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987" y="6394028"/>
            <a:ext cx="2691271" cy="214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4584" name="Picture 1032" descr="S:\iccv99\pengruin_seg_6.jpg">
            <a:extLst>
              <a:ext uri="{FF2B5EF4-FFF2-40B4-BE49-F238E27FC236}">
                <a16:creationId xmlns:a16="http://schemas.microsoft.com/office/drawing/2014/main" id="{8A5B315B-36FF-4DB4-A31F-4A7E175E7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7929" y="6394028"/>
            <a:ext cx="2691271" cy="214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40D714F-0AAC-49F7-8DBE-DA332F253B37}"/>
              </a:ext>
            </a:extLst>
          </p:cNvPr>
          <p:cNvSpPr/>
          <p:nvPr/>
        </p:nvSpPr>
        <p:spPr bwMode="auto">
          <a:xfrm>
            <a:off x="118754" y="8787747"/>
            <a:ext cx="12874171" cy="914400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stealth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020627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52D69033-9321-4060-8027-A781BFA3EE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1300460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Computer Vision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2F52EAB0-50CA-4E6F-8B90-FC56BC0AA4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300460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March 2004      L1.</a:t>
            </a:r>
            <a:fld id="{1AAFB22F-63DE-4092-B133-70E35C23D2F7}" type="slidenum">
              <a:rPr lang="en-US" altLang="en-US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defTabSz="1300460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altLang="en-US" kern="1200"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655362" name="Picture 2" descr="H:\jshi\profile\Personal\color+t2.jpg">
            <a:extLst>
              <a:ext uri="{FF2B5EF4-FFF2-40B4-BE49-F238E27FC236}">
                <a16:creationId xmlns:a16="http://schemas.microsoft.com/office/drawing/2014/main" id="{91F25507-48D9-4030-90B6-E74CA3443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587" y="1408854"/>
            <a:ext cx="9913903" cy="6680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5363" name="Rectangle 3">
            <a:extLst>
              <a:ext uri="{FF2B5EF4-FFF2-40B4-BE49-F238E27FC236}">
                <a16:creationId xmlns:a16="http://schemas.microsoft.com/office/drawing/2014/main" id="{EFCEC76A-D07E-4FB8-A80E-4F564A9FA4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333" y="270933"/>
            <a:ext cx="12327467" cy="704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951" tIns="65476" rIns="130951" bIns="65476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300460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551" b="1" kern="120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Results on color segmentation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A11DD4-5A2F-436C-804D-420FE82B2929}"/>
              </a:ext>
            </a:extLst>
          </p:cNvPr>
          <p:cNvSpPr/>
          <p:nvPr/>
        </p:nvSpPr>
        <p:spPr bwMode="auto">
          <a:xfrm>
            <a:off x="118754" y="8680865"/>
            <a:ext cx="12874171" cy="914400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stealth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57865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5360" y="3251200"/>
            <a:ext cx="11054080" cy="1625600"/>
          </a:xfrm>
        </p:spPr>
        <p:txBody>
          <a:bodyPr/>
          <a:lstStyle/>
          <a:p>
            <a:pPr eaLnBrk="1" hangingPunct="1"/>
            <a:r>
              <a:rPr lang="en-US" sz="5689"/>
              <a:t>Segmentation from boundaries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6937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590649"/>
            <a:ext cx="13004800" cy="2429369"/>
          </a:xfrm>
        </p:spPr>
        <p:txBody>
          <a:bodyPr>
            <a:normAutofit fontScale="62500" lnSpcReduction="20000"/>
          </a:bodyPr>
          <a:lstStyle/>
          <a:p>
            <a:pPr eaLnBrk="1" hangingPunct="1">
              <a:defRPr/>
            </a:pPr>
            <a:r>
              <a:rPr lang="en-US" dirty="0"/>
              <a:t>All examples from: P. </a:t>
            </a:r>
            <a:r>
              <a:rPr lang="en-US" dirty="0" err="1"/>
              <a:t>Arbelaez</a:t>
            </a:r>
            <a:r>
              <a:rPr lang="en-US" dirty="0"/>
              <a:t>, M. </a:t>
            </a:r>
            <a:r>
              <a:rPr lang="en-US" dirty="0" err="1"/>
              <a:t>Maire</a:t>
            </a:r>
            <a:r>
              <a:rPr lang="en-US" dirty="0"/>
              <a:t>, C. </a:t>
            </a:r>
            <a:r>
              <a:rPr lang="en-US" dirty="0" err="1"/>
              <a:t>Fowlkes</a:t>
            </a:r>
            <a:r>
              <a:rPr lang="en-US" dirty="0"/>
              <a:t> and J. Malik. Contour Detection and Hierarchical Image Segmentation. IEEE TPAMI, Vol. 33, No. 5, pp. 898-916, May 2011. </a:t>
            </a:r>
          </a:p>
          <a:p>
            <a:pPr eaLnBrk="1" hangingPunct="1">
              <a:defRPr/>
            </a:pPr>
            <a:r>
              <a:rPr lang="en-US" dirty="0"/>
              <a:t>Complete package: http://www.eecs.berkeley.edu/Research/Projects/CS/vision/grouping/resources.html</a:t>
            </a:r>
          </a:p>
        </p:txBody>
      </p:sp>
      <p:pic>
        <p:nvPicPr>
          <p:cNvPr id="604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0" t="27748" r="64252" b="36127"/>
          <a:stretch>
            <a:fillRect/>
          </a:stretch>
        </p:blipFill>
        <p:spPr bwMode="auto">
          <a:xfrm>
            <a:off x="2111023" y="1"/>
            <a:ext cx="5201920" cy="3718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420" name="TextBox 5"/>
          <p:cNvSpPr txBox="1">
            <a:spLocks noChangeArrowheads="1"/>
          </p:cNvSpPr>
          <p:nvPr/>
        </p:nvSpPr>
        <p:spPr bwMode="auto">
          <a:xfrm>
            <a:off x="4632960" y="20322"/>
            <a:ext cx="2795958" cy="4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560" kern="1200">
                <a:solidFill>
                  <a:srgbClr val="FFFFFF"/>
                </a:solidFill>
              </a:rPr>
              <a:t>Prob. of boundary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21601" y="327379"/>
            <a:ext cx="5551876" cy="36379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defTabSz="1300460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560" kern="1200" dirty="0">
                <a:latin typeface="Arial" charset="0"/>
                <a:cs typeface="Arial" charset="0"/>
              </a:rPr>
              <a:t>Intuition: </a:t>
            </a:r>
          </a:p>
          <a:p>
            <a:pPr marL="406394" indent="-406394" algn="l" defTabSz="1300460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560" kern="1200" dirty="0">
                <a:latin typeface="Arial" charset="0"/>
                <a:cs typeface="Arial" charset="0"/>
              </a:rPr>
              <a:t>Duality between regions and boundaries</a:t>
            </a:r>
          </a:p>
          <a:p>
            <a:pPr marL="406394" indent="-406394" algn="l" defTabSz="1300460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560" kern="1200" dirty="0">
                <a:latin typeface="Arial" charset="0"/>
                <a:cs typeface="Arial" charset="0"/>
              </a:rPr>
              <a:t>Maybe “easier” to estimate boundaries first</a:t>
            </a:r>
          </a:p>
          <a:p>
            <a:pPr marL="406394" indent="-406394" algn="l" defTabSz="1300460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560" kern="1200" dirty="0">
                <a:latin typeface="Arial" charset="0"/>
                <a:cs typeface="Arial" charset="0"/>
              </a:rPr>
              <a:t>Then use the boundaries to generate segmentations at different levels of granularity</a:t>
            </a:r>
          </a:p>
          <a:p>
            <a:pPr algn="l" defTabSz="130046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2560" kern="1200" dirty="0">
              <a:latin typeface="Arial" charset="0"/>
              <a:cs typeface="Arial" charset="0"/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" y="3718561"/>
            <a:ext cx="10498667" cy="3720818"/>
            <a:chOff x="0" y="2614613"/>
            <a:chExt cx="7381875" cy="2616200"/>
          </a:xfrm>
        </p:grpSpPr>
        <p:pic>
          <p:nvPicPr>
            <p:cNvPr id="6042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81" t="27748" r="3375" b="36127"/>
            <a:stretch>
              <a:fillRect/>
            </a:stretch>
          </p:blipFill>
          <p:spPr bwMode="auto">
            <a:xfrm>
              <a:off x="0" y="2614613"/>
              <a:ext cx="7381875" cy="2616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60424" name="Group 1"/>
            <p:cNvGrpSpPr>
              <a:grpSpLocks/>
            </p:cNvGrpSpPr>
            <p:nvPr/>
          </p:nvGrpSpPr>
          <p:grpSpPr bwMode="auto">
            <a:xfrm>
              <a:off x="869950" y="2614613"/>
              <a:ext cx="5649972" cy="357796"/>
              <a:chOff x="869950" y="2614613"/>
              <a:chExt cx="5649972" cy="357796"/>
            </a:xfrm>
          </p:grpSpPr>
          <p:sp>
            <p:nvSpPr>
              <p:cNvPr id="60425" name="TextBox 8"/>
              <p:cNvSpPr txBox="1">
                <a:spLocks noChangeArrowheads="1"/>
              </p:cNvSpPr>
              <p:nvPr/>
            </p:nvSpPr>
            <p:spPr bwMode="auto">
              <a:xfrm>
                <a:off x="869950" y="2614613"/>
                <a:ext cx="1645808" cy="34192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l" defTabSz="130046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560" kern="1200">
                    <a:solidFill>
                      <a:srgbClr val="000000"/>
                    </a:solidFill>
                  </a:rPr>
                  <a:t>Fine resolution</a:t>
                </a:r>
              </a:p>
            </p:txBody>
          </p:sp>
          <p:sp>
            <p:nvSpPr>
              <p:cNvPr id="60426" name="TextBox 10"/>
              <p:cNvSpPr txBox="1">
                <a:spLocks noChangeArrowheads="1"/>
              </p:cNvSpPr>
              <p:nvPr/>
            </p:nvSpPr>
            <p:spPr bwMode="auto">
              <a:xfrm>
                <a:off x="4579938" y="2630488"/>
                <a:ext cx="1939984" cy="34192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l" defTabSz="130046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560" kern="1200">
                    <a:solidFill>
                      <a:srgbClr val="000000"/>
                    </a:solidFill>
                  </a:rPr>
                  <a:t>Coarse resolution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03128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99" t="24641" r="10750" b="22105"/>
          <a:stretch>
            <a:fillRect/>
          </a:stretch>
        </p:blipFill>
        <p:spPr bwMode="auto">
          <a:xfrm>
            <a:off x="1659468" y="1645922"/>
            <a:ext cx="10090008" cy="529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43" name="TextBox 4"/>
          <p:cNvSpPr txBox="1">
            <a:spLocks noChangeArrowheads="1"/>
          </p:cNvSpPr>
          <p:nvPr/>
        </p:nvSpPr>
        <p:spPr bwMode="auto">
          <a:xfrm>
            <a:off x="9572978" y="6940410"/>
            <a:ext cx="808235" cy="705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982" i="1" kern="1200">
                <a:solidFill>
                  <a:srgbClr val="000000"/>
                </a:solidFill>
              </a:rPr>
              <a:t>Pb</a:t>
            </a:r>
          </a:p>
        </p:txBody>
      </p:sp>
      <p:sp>
        <p:nvSpPr>
          <p:cNvPr id="61444" name="Title 5"/>
          <p:cNvSpPr>
            <a:spLocks noGrp="1"/>
          </p:cNvSpPr>
          <p:nvPr>
            <p:ph type="title"/>
          </p:nvPr>
        </p:nvSpPr>
        <p:spPr>
          <a:xfrm>
            <a:off x="693138" y="13547"/>
            <a:ext cx="11704320" cy="1625600"/>
          </a:xfrm>
        </p:spPr>
        <p:txBody>
          <a:bodyPr/>
          <a:lstStyle/>
          <a:p>
            <a:pPr eaLnBrk="1" hangingPunct="1"/>
            <a:r>
              <a:rPr lang="en-US"/>
              <a:t>Finding boundaries</a:t>
            </a:r>
          </a:p>
        </p:txBody>
      </p:sp>
      <p:sp>
        <p:nvSpPr>
          <p:cNvPr id="7" name="Content Placeholder 6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852412" y="7690428"/>
            <a:ext cx="11704320" cy="1933214"/>
          </a:xfrm>
          <a:blipFill rotWithShape="1">
            <a:blip r:embed="rId3"/>
            <a:stretch>
              <a:fillRect l="-1037" t="-8969"/>
            </a:stretch>
          </a:blipFill>
          <a:extLst/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1457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667"/>
          <p:cNvSpPr txBox="1">
            <a:spLocks/>
          </p:cNvSpPr>
          <p:nvPr/>
        </p:nvSpPr>
        <p:spPr>
          <a:xfrm>
            <a:off x="540200" y="2893007"/>
            <a:ext cx="11924401" cy="6043559"/>
          </a:xfrm>
          <a:prstGeom prst="rect">
            <a:avLst/>
          </a:prstGeom>
        </p:spPr>
        <p:txBody>
          <a:bodyPr vert="horz" lIns="97536" tIns="48768" rIns="97536" bIns="4876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5771" indent="-365771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</a:rPr>
              <a:t>Finish temporal models.</a:t>
            </a:r>
          </a:p>
          <a:p>
            <a:pPr marL="365771" indent="-365771"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srgbClr val="000000"/>
              </a:solidFill>
            </a:endParaRPr>
          </a:p>
          <a:p>
            <a:pPr marL="365771" indent="-365771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</a:rPr>
              <a:t>Normalized cuts.</a:t>
            </a:r>
          </a:p>
          <a:p>
            <a:pPr marL="365771" indent="-365771"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srgbClr val="000000"/>
              </a:solidFill>
              <a:latin typeface="Helvetica Light"/>
            </a:endParaRPr>
          </a:p>
          <a:p>
            <a:pPr marL="365771" indent="-365771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Helvetica Light"/>
              </a:rPr>
              <a:t>Boundaries.</a:t>
            </a:r>
          </a:p>
          <a:p>
            <a:pPr marL="365771" marR="0" lvl="0" indent="-365771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 dirty="0">
              <a:solidFill>
                <a:srgbClr val="000000"/>
              </a:solidFill>
              <a:latin typeface="Helvetica Light"/>
            </a:endParaRPr>
          </a:p>
          <a:p>
            <a:pPr marL="365771" marR="0" lvl="0" indent="-365771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rgbClr val="000000"/>
                </a:solidFill>
                <a:latin typeface="Helvetica Light"/>
              </a:rPr>
              <a:t>Clustering for segmentation.</a:t>
            </a:r>
          </a:p>
          <a:p>
            <a:pPr marL="365771" marR="0" lvl="0" indent="-365771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" name="Shape 667">
            <a:extLst>
              <a:ext uri="{FF2B5EF4-FFF2-40B4-BE49-F238E27FC236}">
                <a16:creationId xmlns:a16="http://schemas.microsoft.com/office/drawing/2014/main" id="{C73B9F3D-2B2C-4024-8F8B-A28DDE3A5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17033"/>
            <a:ext cx="13004800" cy="1413934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Overview of today’s lecture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897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50" t="17896" r="25000" b="9052"/>
          <a:stretch>
            <a:fillRect/>
          </a:stretch>
        </p:blipFill>
        <p:spPr bwMode="auto">
          <a:xfrm>
            <a:off x="5131930" y="212232"/>
            <a:ext cx="5080000" cy="928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467" name="TextBox 2"/>
          <p:cNvSpPr txBox="1">
            <a:spLocks noChangeArrowheads="1"/>
          </p:cNvSpPr>
          <p:nvPr/>
        </p:nvSpPr>
        <p:spPr bwMode="auto">
          <a:xfrm>
            <a:off x="171591" y="3425050"/>
            <a:ext cx="4093352" cy="131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982" kern="1200">
                <a:solidFill>
                  <a:srgbClr val="000000"/>
                </a:solidFill>
              </a:rPr>
              <a:t>Combining multiple cues</a:t>
            </a:r>
            <a:endParaRPr lang="en-US" sz="3982" i="1" kern="1200">
              <a:solidFill>
                <a:srgbClr val="000000"/>
              </a:solidFill>
            </a:endParaRPr>
          </a:p>
        </p:txBody>
      </p:sp>
      <p:sp>
        <p:nvSpPr>
          <p:cNvPr id="62468" name="TextBox 3"/>
          <p:cNvSpPr txBox="1">
            <a:spLocks noChangeArrowheads="1"/>
          </p:cNvSpPr>
          <p:nvPr/>
        </p:nvSpPr>
        <p:spPr bwMode="auto">
          <a:xfrm rot="-5400000">
            <a:off x="3987164" y="875587"/>
            <a:ext cx="1736373" cy="4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560" kern="1200">
                <a:solidFill>
                  <a:srgbClr val="000000"/>
                </a:solidFill>
              </a:rPr>
              <a:t>Brightness</a:t>
            </a:r>
          </a:p>
        </p:txBody>
      </p:sp>
      <p:sp>
        <p:nvSpPr>
          <p:cNvPr id="62469" name="TextBox 5"/>
          <p:cNvSpPr txBox="1">
            <a:spLocks noChangeArrowheads="1"/>
          </p:cNvSpPr>
          <p:nvPr/>
        </p:nvSpPr>
        <p:spPr bwMode="auto">
          <a:xfrm rot="-5400000">
            <a:off x="4233227" y="2688582"/>
            <a:ext cx="1244251" cy="4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560" kern="1200">
                <a:solidFill>
                  <a:srgbClr val="000000"/>
                </a:solidFill>
              </a:rPr>
              <a:t>Color 1</a:t>
            </a:r>
          </a:p>
        </p:txBody>
      </p:sp>
      <p:sp>
        <p:nvSpPr>
          <p:cNvPr id="62470" name="TextBox 6"/>
          <p:cNvSpPr txBox="1">
            <a:spLocks noChangeArrowheads="1"/>
          </p:cNvSpPr>
          <p:nvPr/>
        </p:nvSpPr>
        <p:spPr bwMode="auto">
          <a:xfrm rot="-5400000">
            <a:off x="4233227" y="4490289"/>
            <a:ext cx="1244251" cy="4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560" kern="1200">
                <a:solidFill>
                  <a:srgbClr val="000000"/>
                </a:solidFill>
              </a:rPr>
              <a:t>Color 2</a:t>
            </a:r>
          </a:p>
        </p:txBody>
      </p:sp>
      <p:sp>
        <p:nvSpPr>
          <p:cNvPr id="62471" name="TextBox 7"/>
          <p:cNvSpPr txBox="1">
            <a:spLocks noChangeArrowheads="1"/>
          </p:cNvSpPr>
          <p:nvPr/>
        </p:nvSpPr>
        <p:spPr bwMode="auto">
          <a:xfrm rot="-5400000">
            <a:off x="4279488" y="6189267"/>
            <a:ext cx="1151726" cy="4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560" kern="1200">
                <a:solidFill>
                  <a:srgbClr val="000000"/>
                </a:solidFill>
              </a:rPr>
              <a:t>Texton</a:t>
            </a:r>
          </a:p>
        </p:txBody>
      </p:sp>
    </p:spTree>
    <p:extLst>
      <p:ext uri="{BB962C8B-B14F-4D97-AF65-F5344CB8AC3E}">
        <p14:creationId xmlns:p14="http://schemas.microsoft.com/office/powerpoint/2010/main" val="26994131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0" t="27748" r="64252" b="36127"/>
          <a:stretch>
            <a:fillRect/>
          </a:stretch>
        </p:blipFill>
        <p:spPr bwMode="auto">
          <a:xfrm>
            <a:off x="1607538" y="1293707"/>
            <a:ext cx="9676836" cy="691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00974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0" t="40173" r="39537" b="15158"/>
          <a:stretch>
            <a:fillRect/>
          </a:stretch>
        </p:blipFill>
        <p:spPr bwMode="auto">
          <a:xfrm>
            <a:off x="320604" y="1002453"/>
            <a:ext cx="12237156" cy="5933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515" name="Title 1"/>
          <p:cNvSpPr>
            <a:spLocks noGrp="1"/>
          </p:cNvSpPr>
          <p:nvPr>
            <p:ph type="title"/>
          </p:nvPr>
        </p:nvSpPr>
        <p:spPr>
          <a:xfrm>
            <a:off x="736036" y="-334151"/>
            <a:ext cx="11704320" cy="1625600"/>
          </a:xfrm>
        </p:spPr>
        <p:txBody>
          <a:bodyPr/>
          <a:lstStyle/>
          <a:p>
            <a:pPr eaLnBrk="1" hangingPunct="1"/>
            <a:r>
              <a:rPr lang="en-US" i="1"/>
              <a:t>gPb</a:t>
            </a:r>
            <a:r>
              <a:rPr lang="en-US"/>
              <a:t> (global </a:t>
            </a:r>
            <a:r>
              <a:rPr lang="en-US" i="1"/>
              <a:t>Pb</a:t>
            </a:r>
            <a:r>
              <a:rPr lang="en-US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7355841"/>
            <a:ext cx="11704320" cy="239776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en-US" dirty="0"/>
              <a:t>Idea: We could use the </a:t>
            </a:r>
            <a:r>
              <a:rPr lang="en-US" i="1" dirty="0" err="1"/>
              <a:t>Pb</a:t>
            </a:r>
            <a:r>
              <a:rPr lang="en-US" dirty="0"/>
              <a:t> contours to generate an affinity matrix and then use </a:t>
            </a:r>
            <a:r>
              <a:rPr lang="en-US" dirty="0" err="1"/>
              <a:t>Ncuts</a:t>
            </a:r>
            <a:endParaRPr lang="en-US" dirty="0"/>
          </a:p>
          <a:p>
            <a:pPr eaLnBrk="1" hangingPunct="1">
              <a:defRPr/>
            </a:pPr>
            <a:r>
              <a:rPr lang="en-US" i="1" dirty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dirty="0"/>
              <a:t> and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/>
              <a:t> have lower affinity because they cross higher </a:t>
            </a:r>
            <a:r>
              <a:rPr lang="en-US" i="1" dirty="0" err="1"/>
              <a:t>Pb</a:t>
            </a:r>
            <a:r>
              <a:rPr lang="en-US" dirty="0"/>
              <a:t> values </a:t>
            </a:r>
          </a:p>
        </p:txBody>
      </p:sp>
    </p:spTree>
    <p:extLst>
      <p:ext uri="{BB962C8B-B14F-4D97-AF65-F5344CB8AC3E}">
        <p14:creationId xmlns:p14="http://schemas.microsoft.com/office/powerpoint/2010/main" val="33188760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>
          <a:xfrm>
            <a:off x="587022" y="-383822"/>
            <a:ext cx="11704320" cy="1625600"/>
          </a:xfrm>
        </p:spPr>
        <p:txBody>
          <a:bodyPr/>
          <a:lstStyle/>
          <a:p>
            <a:pPr eaLnBrk="1" hangingPunct="1"/>
            <a:r>
              <a:rPr lang="en-US" i="1"/>
              <a:t>gPb</a:t>
            </a:r>
            <a:r>
              <a:rPr lang="en-US"/>
              <a:t> (global </a:t>
            </a:r>
            <a:r>
              <a:rPr lang="en-US" i="1"/>
              <a:t>Pb</a:t>
            </a:r>
            <a:r>
              <a:rPr lang="en-US"/>
              <a:t>)</a:t>
            </a:r>
          </a:p>
        </p:txBody>
      </p:sp>
      <p:pic>
        <p:nvPicPr>
          <p:cNvPr id="655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58" t="40173" r="39537" b="15158"/>
          <a:stretch>
            <a:fillRect/>
          </a:stretch>
        </p:blipFill>
        <p:spPr bwMode="auto">
          <a:xfrm>
            <a:off x="5116125" y="966330"/>
            <a:ext cx="2984782" cy="4348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54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13" t="40173" r="21158" b="15158"/>
          <a:stretch>
            <a:fillRect/>
          </a:stretch>
        </p:blipFill>
        <p:spPr bwMode="auto">
          <a:xfrm>
            <a:off x="1187591" y="4978402"/>
            <a:ext cx="3097671" cy="4581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54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14" t="40173" r="3162" b="16760"/>
          <a:stretch>
            <a:fillRect/>
          </a:stretch>
        </p:blipFill>
        <p:spPr bwMode="auto">
          <a:xfrm>
            <a:off x="8934027" y="5143218"/>
            <a:ext cx="2941884" cy="4416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542" name="TextBox 7"/>
          <p:cNvSpPr txBox="1">
            <a:spLocks noChangeArrowheads="1"/>
          </p:cNvSpPr>
          <p:nvPr/>
        </p:nvSpPr>
        <p:spPr bwMode="auto">
          <a:xfrm>
            <a:off x="212232" y="1535290"/>
            <a:ext cx="3881121" cy="2193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413" kern="1200">
                <a:solidFill>
                  <a:srgbClr val="000000"/>
                </a:solidFill>
              </a:rPr>
              <a:t>Not good: generate segmentation from the eigenvectors</a:t>
            </a:r>
          </a:p>
        </p:txBody>
      </p:sp>
      <p:sp>
        <p:nvSpPr>
          <p:cNvPr id="65543" name="TextBox 8"/>
          <p:cNvSpPr txBox="1">
            <a:spLocks noChangeArrowheads="1"/>
          </p:cNvSpPr>
          <p:nvPr/>
        </p:nvSpPr>
        <p:spPr bwMode="auto">
          <a:xfrm>
            <a:off x="8934028" y="1535289"/>
            <a:ext cx="3878862" cy="1667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413" kern="1200">
                <a:solidFill>
                  <a:srgbClr val="000000"/>
                </a:solidFill>
              </a:rPr>
              <a:t>Good: Combine the gradients of the eigenvectors!! </a:t>
            </a:r>
          </a:p>
        </p:txBody>
      </p:sp>
      <p:sp>
        <p:nvSpPr>
          <p:cNvPr id="10" name="Down Arrow 9"/>
          <p:cNvSpPr/>
          <p:nvPr/>
        </p:nvSpPr>
        <p:spPr>
          <a:xfrm rot="3210615">
            <a:off x="3581965" y="3426179"/>
            <a:ext cx="688622" cy="13907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130046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2560" kern="12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1" name="Down Arrow 10"/>
          <p:cNvSpPr/>
          <p:nvPr/>
        </p:nvSpPr>
        <p:spPr>
          <a:xfrm rot="18389385" flipH="1">
            <a:off x="8844844" y="3514232"/>
            <a:ext cx="688623" cy="13907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130046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2560" kern="120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63796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7931575"/>
            <a:ext cx="13004800" cy="2226169"/>
          </a:xfrm>
        </p:spPr>
        <p:txBody>
          <a:bodyPr>
            <a:normAutofit fontScale="62500" lnSpcReduction="20000"/>
          </a:bodyPr>
          <a:lstStyle/>
          <a:p>
            <a:pPr eaLnBrk="1" hangingPunct="1">
              <a:defRPr/>
            </a:pPr>
            <a:r>
              <a:rPr lang="en-US" dirty="0"/>
              <a:t>Final step: Convert closed boundary (UCM = </a:t>
            </a:r>
            <a:r>
              <a:rPr lang="en-US" dirty="0" err="1"/>
              <a:t>Ultrametric</a:t>
            </a:r>
            <a:r>
              <a:rPr lang="en-US" dirty="0"/>
              <a:t> Contour Map)</a:t>
            </a:r>
          </a:p>
          <a:p>
            <a:pPr eaLnBrk="1" hangingPunct="1">
              <a:defRPr/>
            </a:pPr>
            <a:r>
              <a:rPr lang="en-US" dirty="0"/>
              <a:t>Different thresholds on contours yield segmentations at different levels of granularity</a:t>
            </a:r>
          </a:p>
          <a:p>
            <a:pPr eaLnBrk="1" hangingPunct="1">
              <a:defRPr/>
            </a:pPr>
            <a:r>
              <a:rPr lang="en-US" dirty="0"/>
              <a:t>Guaranteed to produce a hierarchical segmentation</a:t>
            </a:r>
          </a:p>
        </p:txBody>
      </p:sp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9" t="16566" r="18750" b="10947"/>
          <a:stretch>
            <a:fillRect/>
          </a:stretch>
        </p:blipFill>
        <p:spPr bwMode="auto">
          <a:xfrm>
            <a:off x="745067" y="1"/>
            <a:ext cx="10938934" cy="7782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70886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590649"/>
            <a:ext cx="13004800" cy="2429369"/>
          </a:xfrm>
        </p:spPr>
        <p:txBody>
          <a:bodyPr/>
          <a:lstStyle/>
          <a:p>
            <a:pPr eaLnBrk="1" hangingPunct="1"/>
            <a:r>
              <a:rPr lang="en-US"/>
              <a:t>Complete package: http://www.eecs.berkeley.edu/Research/Projects/CS/vision/grouping/resources.html</a:t>
            </a:r>
          </a:p>
        </p:txBody>
      </p:sp>
      <p:pic>
        <p:nvPicPr>
          <p:cNvPr id="604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0" t="27748" r="64252" b="36127"/>
          <a:stretch>
            <a:fillRect/>
          </a:stretch>
        </p:blipFill>
        <p:spPr bwMode="auto">
          <a:xfrm>
            <a:off x="2111023" y="1"/>
            <a:ext cx="5201920" cy="3718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588" name="TextBox 5"/>
          <p:cNvSpPr txBox="1">
            <a:spLocks noChangeArrowheads="1"/>
          </p:cNvSpPr>
          <p:nvPr/>
        </p:nvSpPr>
        <p:spPr bwMode="auto">
          <a:xfrm>
            <a:off x="4632960" y="20322"/>
            <a:ext cx="2795958" cy="4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560" kern="1200">
                <a:solidFill>
                  <a:srgbClr val="FFFFFF"/>
                </a:solidFill>
              </a:rPr>
              <a:t>Prob. of boundary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21601" y="327379"/>
            <a:ext cx="5551876" cy="36379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defTabSz="1300460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560" kern="1200" dirty="0">
                <a:latin typeface="Arial" charset="0"/>
                <a:cs typeface="Arial" charset="0"/>
              </a:rPr>
              <a:t>Intuition: </a:t>
            </a:r>
          </a:p>
          <a:p>
            <a:pPr marL="406394" indent="-406394" algn="l" defTabSz="1300460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560" kern="1200" dirty="0">
                <a:latin typeface="Arial" charset="0"/>
                <a:cs typeface="Arial" charset="0"/>
              </a:rPr>
              <a:t>Duality between regions and boundaries</a:t>
            </a:r>
          </a:p>
          <a:p>
            <a:pPr marL="406394" indent="-406394" algn="l" defTabSz="1300460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560" kern="1200" dirty="0">
                <a:latin typeface="Arial" charset="0"/>
                <a:cs typeface="Arial" charset="0"/>
              </a:rPr>
              <a:t>Maybe “easier” to estimate boundaries first</a:t>
            </a:r>
          </a:p>
          <a:p>
            <a:pPr marL="406394" indent="-406394" algn="l" defTabSz="1300460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560" kern="1200" dirty="0">
                <a:latin typeface="Arial" charset="0"/>
                <a:cs typeface="Arial" charset="0"/>
              </a:rPr>
              <a:t>Then use the boundaries to generate segmentations at different levels of granularity</a:t>
            </a:r>
          </a:p>
          <a:p>
            <a:pPr algn="l" defTabSz="130046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2560" kern="1200" dirty="0">
              <a:latin typeface="Arial" charset="0"/>
              <a:cs typeface="Arial" charset="0"/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" y="3718561"/>
            <a:ext cx="10498667" cy="3720818"/>
            <a:chOff x="0" y="2614613"/>
            <a:chExt cx="7381875" cy="2616200"/>
          </a:xfrm>
        </p:grpSpPr>
        <p:pic>
          <p:nvPicPr>
            <p:cNvPr id="67591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81" t="27748" r="3375" b="36127"/>
            <a:stretch>
              <a:fillRect/>
            </a:stretch>
          </p:blipFill>
          <p:spPr bwMode="auto">
            <a:xfrm>
              <a:off x="0" y="2614613"/>
              <a:ext cx="7381875" cy="2616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67592" name="Group 1"/>
            <p:cNvGrpSpPr>
              <a:grpSpLocks/>
            </p:cNvGrpSpPr>
            <p:nvPr/>
          </p:nvGrpSpPr>
          <p:grpSpPr bwMode="auto">
            <a:xfrm>
              <a:off x="869950" y="2614613"/>
              <a:ext cx="5649972" cy="357796"/>
              <a:chOff x="869950" y="2614613"/>
              <a:chExt cx="5649972" cy="357796"/>
            </a:xfrm>
          </p:grpSpPr>
          <p:sp>
            <p:nvSpPr>
              <p:cNvPr id="67593" name="TextBox 8"/>
              <p:cNvSpPr txBox="1">
                <a:spLocks noChangeArrowheads="1"/>
              </p:cNvSpPr>
              <p:nvPr/>
            </p:nvSpPr>
            <p:spPr bwMode="auto">
              <a:xfrm>
                <a:off x="869950" y="2614613"/>
                <a:ext cx="1645808" cy="34192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l" defTabSz="130046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560" kern="1200">
                    <a:solidFill>
                      <a:srgbClr val="000000"/>
                    </a:solidFill>
                  </a:rPr>
                  <a:t>Fine resolution</a:t>
                </a:r>
              </a:p>
            </p:txBody>
          </p:sp>
          <p:sp>
            <p:nvSpPr>
              <p:cNvPr id="67594" name="TextBox 10"/>
              <p:cNvSpPr txBox="1">
                <a:spLocks noChangeArrowheads="1"/>
              </p:cNvSpPr>
              <p:nvPr/>
            </p:nvSpPr>
            <p:spPr bwMode="auto">
              <a:xfrm>
                <a:off x="4579938" y="2630488"/>
                <a:ext cx="1939984" cy="34192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l" defTabSz="130046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560" kern="1200">
                    <a:solidFill>
                      <a:srgbClr val="000000"/>
                    </a:solidFill>
                  </a:rPr>
                  <a:t>Coarse resolution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27527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43365BCF-928A-42E7-9ACB-D0BC8B50F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E372C1-F028-4776-B5BA-34E45799BC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240" y="1408854"/>
            <a:ext cx="11704320" cy="7303912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en-US" altLang="en-US"/>
          </a:p>
          <a:p>
            <a:pPr>
              <a:buFont typeface="Arial" panose="020B0604020202020204" pitchFamily="34" charset="0"/>
              <a:buNone/>
            </a:pPr>
            <a:endParaRPr lang="en-US" altLang="en-US"/>
          </a:p>
          <a:p>
            <a:pPr>
              <a:buFont typeface="Arial" panose="020B0604020202020204" pitchFamily="34" charset="0"/>
              <a:buNone/>
            </a:pPr>
            <a:r>
              <a:rPr lang="en-US" altLang="en-US"/>
              <a:t>	Clustering: group together similar points and represent them with a single token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/>
          </a:p>
          <a:p>
            <a:pPr>
              <a:buFont typeface="Arial" panose="020B0604020202020204" pitchFamily="34" charset="0"/>
              <a:buNone/>
            </a:pPr>
            <a:r>
              <a:rPr lang="en-US" altLang="en-US"/>
              <a:t>	Key Challenges: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3982"/>
              <a:t>	1) What makes two points/images/patches similar?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3982"/>
              <a:t>	2) How do we compute an overall grouping from pairwise similarities? </a:t>
            </a:r>
          </a:p>
        </p:txBody>
      </p:sp>
    </p:spTree>
    <p:extLst>
      <p:ext uri="{BB962C8B-B14F-4D97-AF65-F5344CB8AC3E}">
        <p14:creationId xmlns:p14="http://schemas.microsoft.com/office/powerpoint/2010/main" val="3123482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9DC14AB9-2D46-42A5-AD66-763E1B542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Why do we cluster?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31F663-4F22-45B8-B113-5E42726FC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240" y="1408853"/>
            <a:ext cx="11704320" cy="7802880"/>
          </a:xfrm>
        </p:spPr>
        <p:txBody>
          <a:bodyPr>
            <a:normAutofit fontScale="77500" lnSpcReduction="20000"/>
          </a:bodyPr>
          <a:lstStyle/>
          <a:p>
            <a:pPr>
              <a:buFont typeface="Arial" charset="0"/>
              <a:buChar char="•"/>
              <a:defRPr/>
            </a:pPr>
            <a:endParaRPr lang="en-US" dirty="0"/>
          </a:p>
          <a:p>
            <a:pPr>
              <a:buFont typeface="Arial" charset="0"/>
              <a:buChar char="•"/>
              <a:defRPr/>
            </a:pPr>
            <a:r>
              <a:rPr lang="en-US" b="1" dirty="0"/>
              <a:t>Summarizing data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Look at large amounts of data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Patch-based compression or </a:t>
            </a:r>
            <a:r>
              <a:rPr lang="en-US" dirty="0" err="1"/>
              <a:t>denoising</a:t>
            </a:r>
            <a:endParaRPr lang="en-US" dirty="0"/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Represent a large continuous vector with the cluster number</a:t>
            </a:r>
          </a:p>
          <a:p>
            <a:pPr>
              <a:buFont typeface="Arial" charset="0"/>
              <a:buNone/>
              <a:defRPr/>
            </a:pPr>
            <a:endParaRPr lang="en-US" dirty="0"/>
          </a:p>
          <a:p>
            <a:pPr>
              <a:buFont typeface="Arial" charset="0"/>
              <a:buChar char="•"/>
              <a:defRPr/>
            </a:pPr>
            <a:r>
              <a:rPr lang="en-US" b="1" dirty="0"/>
              <a:t>Counting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Histograms of texture, color, SIFT vectors</a:t>
            </a:r>
          </a:p>
          <a:p>
            <a:pPr>
              <a:buFont typeface="Arial" charset="0"/>
              <a:buChar char="•"/>
              <a:defRPr/>
            </a:pPr>
            <a:endParaRPr lang="en-US" dirty="0"/>
          </a:p>
          <a:p>
            <a:pPr>
              <a:buFont typeface="Arial" charset="0"/>
              <a:buChar char="•"/>
              <a:defRPr/>
            </a:pPr>
            <a:r>
              <a:rPr lang="en-US" b="1" dirty="0"/>
              <a:t>Segmentation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Separate the image into different regions</a:t>
            </a:r>
          </a:p>
          <a:p>
            <a:pPr>
              <a:buFont typeface="Arial" charset="0"/>
              <a:buChar char="•"/>
              <a:defRPr/>
            </a:pPr>
            <a:endParaRPr lang="en-US" dirty="0"/>
          </a:p>
          <a:p>
            <a:pPr>
              <a:buFont typeface="Arial" charset="0"/>
              <a:buChar char="•"/>
              <a:defRPr/>
            </a:pPr>
            <a:r>
              <a:rPr lang="en-US" b="1" dirty="0"/>
              <a:t>Prediction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Images in the same cluster may have the same labels</a:t>
            </a:r>
          </a:p>
        </p:txBody>
      </p:sp>
    </p:spTree>
    <p:extLst>
      <p:ext uri="{BB962C8B-B14F-4D97-AF65-F5344CB8AC3E}">
        <p14:creationId xmlns:p14="http://schemas.microsoft.com/office/powerpoint/2010/main" val="24905711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C58E331D-CAB8-4C10-9435-CABAB9DFF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How do we cluster?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D3F3EA-0187-456C-8635-821666E833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  <a:defRPr/>
            </a:pPr>
            <a:endParaRPr lang="en-US" dirty="0"/>
          </a:p>
          <a:p>
            <a:pPr>
              <a:buFont typeface="Arial" charset="0"/>
              <a:buChar char="•"/>
              <a:defRPr/>
            </a:pPr>
            <a:r>
              <a:rPr lang="en-US" dirty="0"/>
              <a:t>K-means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Iteratively re-assign points to the nearest cluster center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Agglomerative clustering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Start with each point as its own cluster and iteratively merge the closest clusters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Mean-shift clustering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Estimate modes of pdf</a:t>
            </a:r>
          </a:p>
        </p:txBody>
      </p:sp>
    </p:spTree>
    <p:extLst>
      <p:ext uri="{BB962C8B-B14F-4D97-AF65-F5344CB8AC3E}">
        <p14:creationId xmlns:p14="http://schemas.microsoft.com/office/powerpoint/2010/main" val="550260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K-nearest neighbo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K-means clustering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5154984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>
            <a:spLocks noGrp="1"/>
          </p:cNvSpPr>
          <p:nvPr>
            <p:ph type="title"/>
          </p:nvPr>
        </p:nvSpPr>
        <p:spPr>
          <a:xfrm>
            <a:off x="0" y="1219200"/>
            <a:ext cx="13004800" cy="1413934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Slide credits</a:t>
            </a:r>
            <a:endParaRPr dirty="0"/>
          </a:p>
        </p:txBody>
      </p:sp>
      <p:sp>
        <p:nvSpPr>
          <p:cNvPr id="4" name="Shape 667"/>
          <p:cNvSpPr txBox="1">
            <a:spLocks/>
          </p:cNvSpPr>
          <p:nvPr/>
        </p:nvSpPr>
        <p:spPr>
          <a:xfrm>
            <a:off x="540200" y="2893008"/>
            <a:ext cx="11924401" cy="3967584"/>
          </a:xfrm>
          <a:prstGeom prst="rect">
            <a:avLst/>
          </a:prstGeom>
        </p:spPr>
        <p:txBody>
          <a:bodyPr vert="horz" lIns="97536" tIns="48768" rIns="97536" bIns="4876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6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Most of these slides were adapted from: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6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  <a:p>
            <a:pPr marL="365771" marR="0" lvl="0" indent="-365771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56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Srinivasa</a:t>
            </a:r>
            <a:r>
              <a:rPr kumimoji="0" lang="en-US" sz="256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 Narasimhan (16-385, Spring 2015).</a:t>
            </a:r>
          </a:p>
          <a:p>
            <a:pPr marL="365771" marR="0" lvl="0" indent="-365771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560" dirty="0">
              <a:solidFill>
                <a:srgbClr val="000000"/>
              </a:solidFill>
              <a:latin typeface="Helvetica Light"/>
            </a:endParaRPr>
          </a:p>
          <a:p>
            <a:pPr marL="365771" marR="0" lvl="0" indent="-365771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56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James Hays (Brown University).</a:t>
            </a:r>
          </a:p>
        </p:txBody>
      </p:sp>
    </p:spTree>
    <p:extLst>
      <p:ext uri="{BB962C8B-B14F-4D97-AF65-F5344CB8AC3E}">
        <p14:creationId xmlns:p14="http://schemas.microsoft.com/office/powerpoint/2010/main" val="227022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4924" y="589651"/>
            <a:ext cx="3175001" cy="3062184"/>
          </a:xfrm>
          <a:prstGeom prst="rect">
            <a:avLst/>
          </a:prstGeom>
          <a:ln w="12700">
            <a:miter lim="400000"/>
          </a:ln>
        </p:spPr>
      </p:pic>
      <p:sp>
        <p:nvSpPr>
          <p:cNvPr id="747" name="1. Select initial centroids at random"/>
          <p:cNvSpPr txBox="1"/>
          <p:nvPr/>
        </p:nvSpPr>
        <p:spPr>
          <a:xfrm>
            <a:off x="964331" y="3399077"/>
            <a:ext cx="3496187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spcBef>
                <a:spcPts val="4200"/>
              </a:spcBef>
              <a:defRPr sz="1900"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 marL="0" marR="0" lvl="0" indent="0" algn="l" defTabSz="584200" rtl="0" eaLnBrk="1" fontAlgn="auto" latinLnBrk="0" hangingPunct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sym typeface="Courier"/>
              </a:rPr>
              <a:t>1. Select initial centroids at random</a:t>
            </a:r>
          </a:p>
        </p:txBody>
      </p:sp>
    </p:spTree>
    <p:extLst>
      <p:ext uri="{BB962C8B-B14F-4D97-AF65-F5344CB8AC3E}">
        <p14:creationId xmlns:p14="http://schemas.microsoft.com/office/powerpoint/2010/main" val="3472371547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4924" y="589651"/>
            <a:ext cx="3175001" cy="3062184"/>
          </a:xfrm>
          <a:prstGeom prst="rect">
            <a:avLst/>
          </a:prstGeom>
          <a:ln w="12700">
            <a:miter lim="400000"/>
          </a:ln>
        </p:spPr>
      </p:pic>
      <p:pic>
        <p:nvPicPr>
          <p:cNvPr id="75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17042" y="620380"/>
            <a:ext cx="3175001" cy="2739848"/>
          </a:xfrm>
          <a:prstGeom prst="rect">
            <a:avLst/>
          </a:prstGeom>
          <a:ln w="12700">
            <a:miter lim="400000"/>
          </a:ln>
        </p:spPr>
      </p:pic>
      <p:sp>
        <p:nvSpPr>
          <p:cNvPr id="751" name="1. Select initial centroids at random"/>
          <p:cNvSpPr txBox="1"/>
          <p:nvPr/>
        </p:nvSpPr>
        <p:spPr>
          <a:xfrm>
            <a:off x="964331" y="3399077"/>
            <a:ext cx="3496187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spcBef>
                <a:spcPts val="4200"/>
              </a:spcBef>
              <a:defRPr sz="1900"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 marL="0" marR="0" lvl="0" indent="0" algn="l" defTabSz="584200" rtl="0" eaLnBrk="1" fontAlgn="auto" latinLnBrk="0" hangingPunct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sym typeface="Courier"/>
              </a:rPr>
              <a:t>1. Select initial centroids at random</a:t>
            </a:r>
          </a:p>
        </p:txBody>
      </p:sp>
      <p:sp>
        <p:nvSpPr>
          <p:cNvPr id="752" name="2. Assign each object to the cluster with the nearest centroid."/>
          <p:cNvSpPr txBox="1"/>
          <p:nvPr/>
        </p:nvSpPr>
        <p:spPr>
          <a:xfrm>
            <a:off x="7811500" y="3337297"/>
            <a:ext cx="3829578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spcBef>
                <a:spcPts val="4200"/>
              </a:spcBef>
              <a:defRPr sz="1800"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 marL="0" marR="0" lvl="0" indent="0" algn="l" defTabSz="584200" rtl="0" eaLnBrk="1" fontAlgn="auto" latinLnBrk="0" hangingPunct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sym typeface="Courier"/>
              </a:rPr>
              <a:t>2. Assign each object to the cluster with the nearest centroid.</a:t>
            </a:r>
          </a:p>
        </p:txBody>
      </p:sp>
      <p:sp>
        <p:nvSpPr>
          <p:cNvPr id="753" name="Line"/>
          <p:cNvSpPr/>
          <p:nvPr/>
        </p:nvSpPr>
        <p:spPr>
          <a:xfrm>
            <a:off x="5474895" y="2342124"/>
            <a:ext cx="1267176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977872924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4924" y="589651"/>
            <a:ext cx="3175001" cy="3062184"/>
          </a:xfrm>
          <a:prstGeom prst="rect">
            <a:avLst/>
          </a:prstGeom>
          <a:ln w="12700">
            <a:miter lim="400000"/>
          </a:ln>
        </p:spPr>
      </p:pic>
      <p:pic>
        <p:nvPicPr>
          <p:cNvPr id="756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17042" y="620380"/>
            <a:ext cx="3175001" cy="2739848"/>
          </a:xfrm>
          <a:prstGeom prst="rect">
            <a:avLst/>
          </a:prstGeom>
          <a:ln w="12700">
            <a:miter lim="400000"/>
          </a:ln>
        </p:spPr>
      </p:pic>
      <p:pic>
        <p:nvPicPr>
          <p:cNvPr id="757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51022" y="5048485"/>
            <a:ext cx="3175001" cy="2739849"/>
          </a:xfrm>
          <a:prstGeom prst="rect">
            <a:avLst/>
          </a:prstGeom>
          <a:ln w="12700">
            <a:miter lim="400000"/>
          </a:ln>
        </p:spPr>
      </p:pic>
      <p:sp>
        <p:nvSpPr>
          <p:cNvPr id="758" name="1. Select initial centroids at random"/>
          <p:cNvSpPr txBox="1"/>
          <p:nvPr/>
        </p:nvSpPr>
        <p:spPr>
          <a:xfrm>
            <a:off x="964331" y="3399077"/>
            <a:ext cx="3496187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spcBef>
                <a:spcPts val="4200"/>
              </a:spcBef>
              <a:defRPr sz="1900"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 marL="0" marR="0" lvl="0" indent="0" algn="l" defTabSz="584200" rtl="0" eaLnBrk="1" fontAlgn="auto" latinLnBrk="0" hangingPunct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sym typeface="Courier"/>
              </a:rPr>
              <a:t>1. Select initial centroids at random</a:t>
            </a:r>
          </a:p>
        </p:txBody>
      </p:sp>
      <p:sp>
        <p:nvSpPr>
          <p:cNvPr id="759" name="2. Assign each object to the cluster with the nearest centroid."/>
          <p:cNvSpPr txBox="1"/>
          <p:nvPr/>
        </p:nvSpPr>
        <p:spPr>
          <a:xfrm>
            <a:off x="7811500" y="3337297"/>
            <a:ext cx="3829578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spcBef>
                <a:spcPts val="4200"/>
              </a:spcBef>
              <a:defRPr sz="1800"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 marL="0" marR="0" lvl="0" indent="0" algn="l" defTabSz="584200" rtl="0" eaLnBrk="1" fontAlgn="auto" latinLnBrk="0" hangingPunct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sym typeface="Courier"/>
              </a:rPr>
              <a:t>2. Assign each object to the cluster with the nearest centroid.</a:t>
            </a:r>
          </a:p>
        </p:txBody>
      </p:sp>
      <p:sp>
        <p:nvSpPr>
          <p:cNvPr id="760" name="3. Compute each centroid as the mean of the objects assigned to it (go to 2)"/>
          <p:cNvSpPr txBox="1"/>
          <p:nvPr/>
        </p:nvSpPr>
        <p:spPr>
          <a:xfrm>
            <a:off x="857369" y="7850498"/>
            <a:ext cx="4362308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spcBef>
                <a:spcPts val="4200"/>
              </a:spcBef>
              <a:defRPr sz="1800"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 marL="0" marR="0" lvl="0" indent="0" algn="l" defTabSz="584200" rtl="0" eaLnBrk="1" fontAlgn="auto" latinLnBrk="0" hangingPunct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sym typeface="Courier"/>
              </a:rPr>
              <a:t>3. Compute each centroid as the mean of the objects assigned to it (go to 2)</a:t>
            </a:r>
          </a:p>
        </p:txBody>
      </p:sp>
      <p:sp>
        <p:nvSpPr>
          <p:cNvPr id="761" name="Line"/>
          <p:cNvSpPr/>
          <p:nvPr/>
        </p:nvSpPr>
        <p:spPr>
          <a:xfrm>
            <a:off x="5474895" y="2342124"/>
            <a:ext cx="1267176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62" name="Line"/>
          <p:cNvSpPr/>
          <p:nvPr/>
        </p:nvSpPr>
        <p:spPr>
          <a:xfrm flipH="1">
            <a:off x="5346521" y="4241934"/>
            <a:ext cx="1514944" cy="1514944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318449962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4924" y="589651"/>
            <a:ext cx="3175001" cy="3062184"/>
          </a:xfrm>
          <a:prstGeom prst="rect">
            <a:avLst/>
          </a:prstGeom>
          <a:ln w="12700">
            <a:miter lim="400000"/>
          </a:ln>
        </p:spPr>
      </p:pic>
      <p:pic>
        <p:nvPicPr>
          <p:cNvPr id="76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17042" y="620380"/>
            <a:ext cx="3175001" cy="2739848"/>
          </a:xfrm>
          <a:prstGeom prst="rect">
            <a:avLst/>
          </a:prstGeom>
          <a:ln w="12700">
            <a:miter lim="400000"/>
          </a:ln>
        </p:spPr>
      </p:pic>
      <p:pic>
        <p:nvPicPr>
          <p:cNvPr id="766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51022" y="5048485"/>
            <a:ext cx="3175001" cy="2739849"/>
          </a:xfrm>
          <a:prstGeom prst="rect">
            <a:avLst/>
          </a:prstGeom>
          <a:ln w="12700">
            <a:miter lim="400000"/>
          </a:ln>
        </p:spPr>
      </p:pic>
      <p:pic>
        <p:nvPicPr>
          <p:cNvPr id="767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969218" y="5047568"/>
            <a:ext cx="3175001" cy="2739849"/>
          </a:xfrm>
          <a:prstGeom prst="rect">
            <a:avLst/>
          </a:prstGeom>
          <a:ln w="12700">
            <a:miter lim="400000"/>
          </a:ln>
        </p:spPr>
      </p:pic>
      <p:sp>
        <p:nvSpPr>
          <p:cNvPr id="768" name="1. Select initial centroids at random"/>
          <p:cNvSpPr txBox="1"/>
          <p:nvPr/>
        </p:nvSpPr>
        <p:spPr>
          <a:xfrm>
            <a:off x="964331" y="3399077"/>
            <a:ext cx="3496187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spcBef>
                <a:spcPts val="4200"/>
              </a:spcBef>
              <a:defRPr sz="1900"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 marL="0" marR="0" lvl="0" indent="0" algn="l" defTabSz="584200" rtl="0" eaLnBrk="1" fontAlgn="auto" latinLnBrk="0" hangingPunct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sym typeface="Courier"/>
              </a:rPr>
              <a:t>1. Select initial centroids at random</a:t>
            </a:r>
          </a:p>
        </p:txBody>
      </p:sp>
      <p:sp>
        <p:nvSpPr>
          <p:cNvPr id="769" name="2. Assign each object to the cluster with the nearest centroid."/>
          <p:cNvSpPr txBox="1"/>
          <p:nvPr/>
        </p:nvSpPr>
        <p:spPr>
          <a:xfrm>
            <a:off x="7811500" y="3337297"/>
            <a:ext cx="3829578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spcBef>
                <a:spcPts val="4200"/>
              </a:spcBef>
              <a:defRPr sz="1800"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 marL="0" marR="0" lvl="0" indent="0" algn="l" defTabSz="584200" rtl="0" eaLnBrk="1" fontAlgn="auto" latinLnBrk="0" hangingPunct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sym typeface="Courier"/>
              </a:rPr>
              <a:t>2. Assign each object to the cluster with the nearest centroid.</a:t>
            </a:r>
          </a:p>
        </p:txBody>
      </p:sp>
      <p:sp>
        <p:nvSpPr>
          <p:cNvPr id="770" name="3. Compute each centroid as the mean of the objects assigned to it (go to 2)"/>
          <p:cNvSpPr txBox="1"/>
          <p:nvPr/>
        </p:nvSpPr>
        <p:spPr>
          <a:xfrm>
            <a:off x="857369" y="7850498"/>
            <a:ext cx="4362308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spcBef>
                <a:spcPts val="4200"/>
              </a:spcBef>
              <a:defRPr sz="1800"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 marL="0" marR="0" lvl="0" indent="0" algn="l" defTabSz="584200" rtl="0" eaLnBrk="1" fontAlgn="auto" latinLnBrk="0" hangingPunct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sym typeface="Courier"/>
              </a:rPr>
              <a:t>3. Compute each centroid as the mean of the objects assigned to it (go to 2)</a:t>
            </a:r>
          </a:p>
        </p:txBody>
      </p:sp>
      <p:sp>
        <p:nvSpPr>
          <p:cNvPr id="771" name="2. Assign each object to the cluster with the nearest centroid."/>
          <p:cNvSpPr txBox="1"/>
          <p:nvPr/>
        </p:nvSpPr>
        <p:spPr>
          <a:xfrm>
            <a:off x="7977632" y="7941805"/>
            <a:ext cx="3829578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spcBef>
                <a:spcPts val="4200"/>
              </a:spcBef>
              <a:defRPr sz="1800"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 marL="0" marR="0" lvl="0" indent="0" algn="l" defTabSz="584200" rtl="0" eaLnBrk="1" fontAlgn="auto" latinLnBrk="0" hangingPunct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sym typeface="Courier"/>
              </a:rPr>
              <a:t>2. Assign each object to the cluster with the nearest centroid.</a:t>
            </a:r>
          </a:p>
        </p:txBody>
      </p:sp>
      <p:sp>
        <p:nvSpPr>
          <p:cNvPr id="772" name="Line"/>
          <p:cNvSpPr/>
          <p:nvPr/>
        </p:nvSpPr>
        <p:spPr>
          <a:xfrm>
            <a:off x="5474895" y="2342124"/>
            <a:ext cx="1267176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73" name="Line"/>
          <p:cNvSpPr/>
          <p:nvPr/>
        </p:nvSpPr>
        <p:spPr>
          <a:xfrm flipH="1">
            <a:off x="5346521" y="4241934"/>
            <a:ext cx="1514944" cy="1514944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74" name="Line"/>
          <p:cNvSpPr/>
          <p:nvPr/>
        </p:nvSpPr>
        <p:spPr>
          <a:xfrm>
            <a:off x="5664032" y="6643182"/>
            <a:ext cx="1267177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4029683187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4924" y="589651"/>
            <a:ext cx="3175001" cy="3062184"/>
          </a:xfrm>
          <a:prstGeom prst="rect">
            <a:avLst/>
          </a:prstGeom>
          <a:ln w="12700">
            <a:miter lim="400000"/>
          </a:ln>
        </p:spPr>
      </p:pic>
      <p:pic>
        <p:nvPicPr>
          <p:cNvPr id="77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17042" y="620380"/>
            <a:ext cx="3175001" cy="2739848"/>
          </a:xfrm>
          <a:prstGeom prst="rect">
            <a:avLst/>
          </a:prstGeom>
          <a:ln w="12700">
            <a:miter lim="400000"/>
          </a:ln>
        </p:spPr>
      </p:pic>
      <p:pic>
        <p:nvPicPr>
          <p:cNvPr id="778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51022" y="5048485"/>
            <a:ext cx="3175001" cy="2739849"/>
          </a:xfrm>
          <a:prstGeom prst="rect">
            <a:avLst/>
          </a:prstGeom>
          <a:ln w="12700">
            <a:miter lim="400000"/>
          </a:ln>
        </p:spPr>
      </p:pic>
      <p:pic>
        <p:nvPicPr>
          <p:cNvPr id="779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969218" y="5047568"/>
            <a:ext cx="3175001" cy="2739849"/>
          </a:xfrm>
          <a:prstGeom prst="rect">
            <a:avLst/>
          </a:prstGeom>
          <a:ln w="12700">
            <a:miter lim="400000"/>
          </a:ln>
        </p:spPr>
      </p:pic>
      <p:sp>
        <p:nvSpPr>
          <p:cNvPr id="780" name="1. Select initial centroids at random"/>
          <p:cNvSpPr txBox="1"/>
          <p:nvPr/>
        </p:nvSpPr>
        <p:spPr>
          <a:xfrm>
            <a:off x="964331" y="3399077"/>
            <a:ext cx="3496187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spcBef>
                <a:spcPts val="4200"/>
              </a:spcBef>
              <a:defRPr sz="1900"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 marL="0" marR="0" lvl="0" indent="0" algn="l" defTabSz="584200" rtl="0" eaLnBrk="1" fontAlgn="auto" latinLnBrk="0" hangingPunct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sym typeface="Courier"/>
              </a:rPr>
              <a:t>1. Select initial centroids at random</a:t>
            </a:r>
          </a:p>
        </p:txBody>
      </p:sp>
      <p:sp>
        <p:nvSpPr>
          <p:cNvPr id="781" name="2. Assign each object to the cluster with the nearest centroid."/>
          <p:cNvSpPr txBox="1"/>
          <p:nvPr/>
        </p:nvSpPr>
        <p:spPr>
          <a:xfrm>
            <a:off x="7811500" y="3337297"/>
            <a:ext cx="3829578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spcBef>
                <a:spcPts val="4200"/>
              </a:spcBef>
              <a:defRPr sz="1800"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 marL="0" marR="0" lvl="0" indent="0" algn="l" defTabSz="584200" rtl="0" eaLnBrk="1" fontAlgn="auto" latinLnBrk="0" hangingPunct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sym typeface="Courier"/>
              </a:rPr>
              <a:t>2. Assign each object to the cluster with the nearest centroid.</a:t>
            </a:r>
          </a:p>
        </p:txBody>
      </p:sp>
      <p:sp>
        <p:nvSpPr>
          <p:cNvPr id="782" name="3. Compute each centroid as the mean of the objects assigned to it (go to 2)"/>
          <p:cNvSpPr txBox="1"/>
          <p:nvPr/>
        </p:nvSpPr>
        <p:spPr>
          <a:xfrm>
            <a:off x="857369" y="7850498"/>
            <a:ext cx="4362308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spcBef>
                <a:spcPts val="4200"/>
              </a:spcBef>
              <a:defRPr sz="1800"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 marL="0" marR="0" lvl="0" indent="0" algn="l" defTabSz="584200" rtl="0" eaLnBrk="1" fontAlgn="auto" latinLnBrk="0" hangingPunct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sym typeface="Courier"/>
              </a:rPr>
              <a:t>3. Compute each centroid as the mean of the objects assigned to it (go to 2)</a:t>
            </a:r>
          </a:p>
        </p:txBody>
      </p:sp>
      <p:sp>
        <p:nvSpPr>
          <p:cNvPr id="783" name="2. Assign each object to the cluster with the nearest centroid."/>
          <p:cNvSpPr txBox="1"/>
          <p:nvPr/>
        </p:nvSpPr>
        <p:spPr>
          <a:xfrm>
            <a:off x="7977632" y="7941805"/>
            <a:ext cx="3829578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spcBef>
                <a:spcPts val="4200"/>
              </a:spcBef>
              <a:defRPr sz="1800"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 marL="0" marR="0" lvl="0" indent="0" algn="l" defTabSz="584200" rtl="0" eaLnBrk="1" fontAlgn="auto" latinLnBrk="0" hangingPunct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sym typeface="Courier"/>
              </a:rPr>
              <a:t>2. Assign each object to the cluster with the nearest centroid.</a:t>
            </a:r>
          </a:p>
        </p:txBody>
      </p:sp>
      <p:sp>
        <p:nvSpPr>
          <p:cNvPr id="784" name="Repeat previous 2 steps until no change"/>
          <p:cNvSpPr txBox="1"/>
          <p:nvPr/>
        </p:nvSpPr>
        <p:spPr>
          <a:xfrm>
            <a:off x="7341579" y="9331273"/>
            <a:ext cx="5464412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4200"/>
              </a:spcBef>
              <a:defRPr sz="1800"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 marL="0" marR="0" lvl="0" indent="0" algn="l" defTabSz="584200" rtl="0" eaLnBrk="1" fontAlgn="auto" latinLnBrk="0" hangingPunct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sym typeface="Courier"/>
              </a:rPr>
              <a:t>Repeat previous 2 steps until no change</a:t>
            </a:r>
          </a:p>
        </p:txBody>
      </p:sp>
      <p:sp>
        <p:nvSpPr>
          <p:cNvPr id="785" name="Line"/>
          <p:cNvSpPr/>
          <p:nvPr/>
        </p:nvSpPr>
        <p:spPr>
          <a:xfrm>
            <a:off x="5474895" y="2342124"/>
            <a:ext cx="1267176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86" name="Line"/>
          <p:cNvSpPr/>
          <p:nvPr/>
        </p:nvSpPr>
        <p:spPr>
          <a:xfrm flipH="1">
            <a:off x="5346521" y="4241934"/>
            <a:ext cx="1514944" cy="1514944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87" name="Line"/>
          <p:cNvSpPr/>
          <p:nvPr/>
        </p:nvSpPr>
        <p:spPr>
          <a:xfrm>
            <a:off x="5664032" y="6643182"/>
            <a:ext cx="1267177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838602939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K-means Clusterin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K-means Clustering</a:t>
            </a:r>
          </a:p>
        </p:txBody>
      </p:sp>
      <p:sp>
        <p:nvSpPr>
          <p:cNvPr id="790" name="Given k:…"/>
          <p:cNvSpPr txBox="1">
            <a:spLocks noGrp="1"/>
          </p:cNvSpPr>
          <p:nvPr>
            <p:ph type="body" idx="1"/>
          </p:nvPr>
        </p:nvSpPr>
        <p:spPr>
          <a:xfrm>
            <a:off x="952500" y="2609850"/>
            <a:ext cx="11099800" cy="6286500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2700">
                <a:latin typeface="Courier"/>
                <a:ea typeface="Courier"/>
                <a:cs typeface="Courier"/>
                <a:sym typeface="Courier"/>
              </a:defRPr>
            </a:pPr>
            <a:r>
              <a:t>Given k:</a:t>
            </a:r>
          </a:p>
          <a:p>
            <a:pPr marL="228600" indent="-228600">
              <a:buSzPct val="100000"/>
              <a:buAutoNum type="arabicPeriod"/>
              <a:defRPr sz="2700">
                <a:latin typeface="Courier"/>
                <a:ea typeface="Courier"/>
                <a:cs typeface="Courier"/>
                <a:sym typeface="Courier"/>
              </a:defRPr>
            </a:pPr>
            <a:r>
              <a:t>Select initial centroids at random.</a:t>
            </a:r>
          </a:p>
          <a:p>
            <a:pPr marL="228600" indent="-228600">
              <a:buSzPct val="100000"/>
              <a:buAutoNum type="arabicPeriod"/>
              <a:defRPr sz="2700">
                <a:latin typeface="Courier"/>
                <a:ea typeface="Courier"/>
                <a:cs typeface="Courier"/>
                <a:sym typeface="Courier"/>
              </a:defRPr>
            </a:pPr>
            <a:r>
              <a:t>Assign each object to the cluster with the nearest centroid.</a:t>
            </a:r>
          </a:p>
          <a:p>
            <a:pPr marL="228600" indent="-228600">
              <a:buSzPct val="100000"/>
              <a:buAutoNum type="arabicPeriod"/>
              <a:defRPr sz="2700">
                <a:latin typeface="Courier"/>
                <a:ea typeface="Courier"/>
                <a:cs typeface="Courier"/>
                <a:sym typeface="Courier"/>
              </a:defRPr>
            </a:pPr>
            <a:r>
              <a:t>Compute each centroid as the mean of the objects assigned to it.</a:t>
            </a:r>
          </a:p>
          <a:p>
            <a:pPr marL="228600" indent="-228600">
              <a:buSzPct val="100000"/>
              <a:buAutoNum type="arabicPeriod"/>
              <a:defRPr sz="2700">
                <a:latin typeface="Courier"/>
                <a:ea typeface="Courier"/>
                <a:cs typeface="Courier"/>
                <a:sym typeface="Courier"/>
              </a:defRPr>
            </a:pPr>
            <a:r>
              <a:t>Repeat previous 2 steps until no change.</a:t>
            </a:r>
          </a:p>
        </p:txBody>
      </p:sp>
    </p:spTree>
    <p:extLst>
      <p:ext uri="{BB962C8B-B14F-4D97-AF65-F5344CB8AC3E}">
        <p14:creationId xmlns:p14="http://schemas.microsoft.com/office/powerpoint/2010/main" val="4082232832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6879F28D-3B94-4849-92E9-4865188DB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K-means: design choices</a:t>
            </a:r>
          </a:p>
        </p:txBody>
      </p:sp>
      <p:sp>
        <p:nvSpPr>
          <p:cNvPr id="23555" name="Content Placeholder 22">
            <a:extLst>
              <a:ext uri="{FF2B5EF4-FFF2-40B4-BE49-F238E27FC236}">
                <a16:creationId xmlns:a16="http://schemas.microsoft.com/office/drawing/2014/main" id="{850DABBF-F187-4116-8941-F930CD437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240" y="1733973"/>
            <a:ext cx="11704320" cy="8019627"/>
          </a:xfrm>
        </p:spPr>
        <p:txBody>
          <a:bodyPr/>
          <a:lstStyle/>
          <a:p>
            <a:r>
              <a:rPr lang="en-US" altLang="en-US"/>
              <a:t>Initialization</a:t>
            </a:r>
          </a:p>
          <a:p>
            <a:pPr lvl="1"/>
            <a:r>
              <a:rPr lang="en-US" altLang="en-US"/>
              <a:t>Randomly select K points as initial cluster center</a:t>
            </a:r>
          </a:p>
          <a:p>
            <a:pPr lvl="1"/>
            <a:r>
              <a:rPr lang="en-US" altLang="en-US"/>
              <a:t>Or greedily choose K points to minimize residual</a:t>
            </a:r>
          </a:p>
          <a:p>
            <a:endParaRPr lang="en-US" altLang="en-US" sz="1991"/>
          </a:p>
          <a:p>
            <a:r>
              <a:rPr lang="en-US" altLang="en-US"/>
              <a:t>Distance measures</a:t>
            </a:r>
          </a:p>
          <a:p>
            <a:pPr lvl="1"/>
            <a:r>
              <a:rPr lang="en-US" altLang="en-US"/>
              <a:t>Traditionally Euclidean, could be others</a:t>
            </a:r>
          </a:p>
          <a:p>
            <a:endParaRPr lang="en-US" altLang="en-US" sz="1991"/>
          </a:p>
          <a:p>
            <a:r>
              <a:rPr lang="en-US" altLang="en-US"/>
              <a:t>Optimization</a:t>
            </a:r>
          </a:p>
          <a:p>
            <a:pPr lvl="1"/>
            <a:r>
              <a:rPr lang="en-US" altLang="en-US"/>
              <a:t>Will converge to a </a:t>
            </a:r>
            <a:r>
              <a:rPr lang="en-US" altLang="en-US" i="1"/>
              <a:t>local minimum</a:t>
            </a:r>
          </a:p>
          <a:p>
            <a:pPr lvl="1"/>
            <a:r>
              <a:rPr lang="en-US" altLang="en-US"/>
              <a:t>May want to perform multiple restarts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72044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>
            <a:extLst>
              <a:ext uri="{FF2B5EF4-FFF2-40B4-BE49-F238E27FC236}">
                <a16:creationId xmlns:a16="http://schemas.microsoft.com/office/drawing/2014/main" id="{FDC32EBD-2751-4EF7-987D-58FF780B7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13" y="3725333"/>
            <a:ext cx="3702756" cy="4623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>
            <a:extLst>
              <a:ext uri="{FF2B5EF4-FFF2-40B4-BE49-F238E27FC236}">
                <a16:creationId xmlns:a16="http://schemas.microsoft.com/office/drawing/2014/main" id="{62A35204-499B-436E-9D43-E7C9505F0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053" y="3725333"/>
            <a:ext cx="3702756" cy="4623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>
            <a:extLst>
              <a:ext uri="{FF2B5EF4-FFF2-40B4-BE49-F238E27FC236}">
                <a16:creationId xmlns:a16="http://schemas.microsoft.com/office/drawing/2014/main" id="{D3889D17-889E-4A42-9736-201B06E11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493" y="3725333"/>
            <a:ext cx="3702756" cy="4623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 Box 6">
            <a:extLst>
              <a:ext uri="{FF2B5EF4-FFF2-40B4-BE49-F238E27FC236}">
                <a16:creationId xmlns:a16="http://schemas.microsoft.com/office/drawing/2014/main" id="{59DC4DDB-E45C-490B-9EC7-8CBD698128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7902" y="2492587"/>
            <a:ext cx="1098378" cy="4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560" kern="1200">
                <a:solidFill>
                  <a:srgbClr val="000000"/>
                </a:solidFill>
              </a:rPr>
              <a:t>Image</a:t>
            </a:r>
          </a:p>
        </p:txBody>
      </p:sp>
      <p:sp>
        <p:nvSpPr>
          <p:cNvPr id="24582" name="Text Box 7">
            <a:extLst>
              <a:ext uri="{FF2B5EF4-FFF2-40B4-BE49-F238E27FC236}">
                <a16:creationId xmlns:a16="http://schemas.microsoft.com/office/drawing/2014/main" id="{98C2FA20-CF78-46E0-8D12-10D5352418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3547" y="2526455"/>
            <a:ext cx="3142207" cy="4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560" kern="1200">
                <a:solidFill>
                  <a:srgbClr val="000000"/>
                </a:solidFill>
              </a:rPr>
              <a:t>Clusters on intensity</a:t>
            </a:r>
          </a:p>
        </p:txBody>
      </p:sp>
      <p:sp>
        <p:nvSpPr>
          <p:cNvPr id="24583" name="Text Box 8">
            <a:extLst>
              <a:ext uri="{FF2B5EF4-FFF2-40B4-BE49-F238E27FC236}">
                <a16:creationId xmlns:a16="http://schemas.microsoft.com/office/drawing/2014/main" id="{125B87DD-75B4-4A6F-A81A-4591B1F19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0107" y="2526455"/>
            <a:ext cx="2648482" cy="4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560" kern="1200">
                <a:solidFill>
                  <a:srgbClr val="000000"/>
                </a:solidFill>
              </a:rPr>
              <a:t>Clusters on color</a:t>
            </a:r>
          </a:p>
        </p:txBody>
      </p:sp>
      <p:sp>
        <p:nvSpPr>
          <p:cNvPr id="24584" name="Title 10">
            <a:extLst>
              <a:ext uri="{FF2B5EF4-FFF2-40B4-BE49-F238E27FC236}">
                <a16:creationId xmlns:a16="http://schemas.microsoft.com/office/drawing/2014/main" id="{B50EFA86-B8FB-4A74-A306-C857F401E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K-means clustering using intensity or color</a:t>
            </a:r>
          </a:p>
        </p:txBody>
      </p:sp>
    </p:spTree>
    <p:extLst>
      <p:ext uri="{BB962C8B-B14F-4D97-AF65-F5344CB8AC3E}">
        <p14:creationId xmlns:p14="http://schemas.microsoft.com/office/powerpoint/2010/main" val="1138265381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3F582-B7D9-4C92-988F-AC2E6A5D7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How to choose the number of clusters?</a:t>
            </a:r>
          </a:p>
        </p:txBody>
      </p:sp>
      <p:sp>
        <p:nvSpPr>
          <p:cNvPr id="25603" name="Content Placeholder 2">
            <a:extLst>
              <a:ext uri="{FF2B5EF4-FFF2-40B4-BE49-F238E27FC236}">
                <a16:creationId xmlns:a16="http://schemas.microsoft.com/office/drawing/2014/main" id="{75BADE44-B85B-4204-B75C-1E1106D109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982"/>
              <a:t>Minimum Description Length (MDL) principal for model comparison </a:t>
            </a:r>
          </a:p>
          <a:p>
            <a:endParaRPr lang="en-US" altLang="en-US" sz="3982"/>
          </a:p>
          <a:p>
            <a:r>
              <a:rPr lang="en-US" altLang="en-US" sz="3982"/>
              <a:t>Minimize Schwarz Criterion </a:t>
            </a:r>
          </a:p>
          <a:p>
            <a:pPr lvl="1"/>
            <a:r>
              <a:rPr lang="en-US" altLang="en-US" sz="3413"/>
              <a:t>also called Bayes Information Criteria (BIC)</a:t>
            </a:r>
          </a:p>
          <a:p>
            <a:endParaRPr lang="en-US" altLang="en-US" sz="3982"/>
          </a:p>
          <a:p>
            <a:endParaRPr lang="en-US" altLang="en-US" sz="3982"/>
          </a:p>
          <a:p>
            <a:endParaRPr lang="en-US" altLang="en-US" sz="3982"/>
          </a:p>
          <a:p>
            <a:endParaRPr lang="en-US" altLang="en-US" sz="3982"/>
          </a:p>
          <a:p>
            <a:endParaRPr lang="en-US" altLang="en-US" sz="3982"/>
          </a:p>
        </p:txBody>
      </p:sp>
      <p:pic>
        <p:nvPicPr>
          <p:cNvPr id="25604" name="Picture 3">
            <a:extLst>
              <a:ext uri="{FF2B5EF4-FFF2-40B4-BE49-F238E27FC236}">
                <a16:creationId xmlns:a16="http://schemas.microsoft.com/office/drawing/2014/main" id="{8C9F20F9-EA94-4CC8-8B16-F05E69684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01" y="5852161"/>
            <a:ext cx="7057813" cy="274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4145103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AB8E8B3A-6FA6-43CD-84E0-78CEB75791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8613" y="0"/>
            <a:ext cx="11054080" cy="1625600"/>
          </a:xfrm>
        </p:spPr>
        <p:txBody>
          <a:bodyPr/>
          <a:lstStyle/>
          <a:p>
            <a:pPr eaLnBrk="1" hangingPunct="1"/>
            <a:r>
              <a:rPr lang="en-US" altLang="en-US"/>
              <a:t>K-Means pros and cons</a:t>
            </a:r>
          </a:p>
        </p:txBody>
      </p:sp>
      <p:pic>
        <p:nvPicPr>
          <p:cNvPr id="29699" name="Picture 4">
            <a:extLst>
              <a:ext uri="{FF2B5EF4-FFF2-40B4-BE49-F238E27FC236}">
                <a16:creationId xmlns:a16="http://schemas.microsoft.com/office/drawing/2014/main" id="{40A33D2E-BDC2-4CDC-8CF5-B3F6A4AAC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322"/>
          <a:stretch>
            <a:fillRect/>
          </a:stretch>
        </p:blipFill>
        <p:spPr bwMode="auto">
          <a:xfrm>
            <a:off x="7044267" y="6394027"/>
            <a:ext cx="5852160" cy="1842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>
            <a:extLst>
              <a:ext uri="{FF2B5EF4-FFF2-40B4-BE49-F238E27FC236}">
                <a16:creationId xmlns:a16="http://schemas.microsoft.com/office/drawing/2014/main" id="{7CC74128-4977-426B-A497-9DDC6C18A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41"/>
          <a:stretch>
            <a:fillRect/>
          </a:stretch>
        </p:blipFill>
        <p:spPr bwMode="auto">
          <a:xfrm>
            <a:off x="7044267" y="3684694"/>
            <a:ext cx="5852160" cy="2144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Content Placeholder 7">
            <a:extLst>
              <a:ext uri="{FF2B5EF4-FFF2-40B4-BE49-F238E27FC236}">
                <a16:creationId xmlns:a16="http://schemas.microsoft.com/office/drawing/2014/main" id="{AD28C7C7-5D9D-4C5F-A79F-43AAFF27E1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120" y="1474330"/>
            <a:ext cx="6394027" cy="7303910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  <a:defRPr/>
            </a:pPr>
            <a:r>
              <a:rPr lang="en-US" sz="2560"/>
              <a:t>Pros</a:t>
            </a:r>
          </a:p>
          <a:p>
            <a:pPr lvl="1">
              <a:buFont typeface="Arial" charset="0"/>
              <a:buChar char="•"/>
              <a:defRPr/>
            </a:pPr>
            <a:r>
              <a:rPr lang="en-US" sz="2560"/>
              <a:t>Finds cluster centers that minimize conditional variance (good representation of data)</a:t>
            </a:r>
          </a:p>
          <a:p>
            <a:pPr lvl="1">
              <a:buFont typeface="Arial" charset="0"/>
              <a:buChar char="•"/>
              <a:defRPr/>
            </a:pPr>
            <a:r>
              <a:rPr lang="en-US" sz="2560"/>
              <a:t>Simple and fast*</a:t>
            </a:r>
          </a:p>
          <a:p>
            <a:pPr lvl="1">
              <a:buFont typeface="Arial" charset="0"/>
              <a:buChar char="•"/>
              <a:defRPr/>
            </a:pPr>
            <a:r>
              <a:rPr lang="en-US" sz="2560"/>
              <a:t>Easy to implement</a:t>
            </a:r>
          </a:p>
          <a:p>
            <a:pPr>
              <a:buFont typeface="Arial" charset="0"/>
              <a:buChar char="•"/>
              <a:defRPr/>
            </a:pPr>
            <a:r>
              <a:rPr lang="en-US" sz="2560"/>
              <a:t>Cons</a:t>
            </a:r>
          </a:p>
          <a:p>
            <a:pPr lvl="1">
              <a:buFont typeface="Arial" charset="0"/>
              <a:buChar char="•"/>
              <a:defRPr/>
            </a:pPr>
            <a:r>
              <a:rPr lang="en-US" sz="2560"/>
              <a:t>Need to choose K</a:t>
            </a:r>
          </a:p>
          <a:p>
            <a:pPr lvl="1">
              <a:buFont typeface="Arial" charset="0"/>
              <a:buChar char="•"/>
              <a:defRPr/>
            </a:pPr>
            <a:r>
              <a:rPr lang="en-US" sz="2560"/>
              <a:t>Sensitive to outliers</a:t>
            </a:r>
          </a:p>
          <a:p>
            <a:pPr lvl="1">
              <a:buFont typeface="Arial" charset="0"/>
              <a:buChar char="•"/>
              <a:defRPr/>
            </a:pPr>
            <a:r>
              <a:rPr lang="en-US" sz="2560"/>
              <a:t>Prone to local minima</a:t>
            </a:r>
          </a:p>
          <a:p>
            <a:pPr lvl="1">
              <a:buFont typeface="Arial" charset="0"/>
              <a:buChar char="•"/>
              <a:defRPr/>
            </a:pPr>
            <a:r>
              <a:rPr lang="en-US" sz="2560"/>
              <a:t>All clusters have the same parameters (e.g., distance measure is non-adaptive)</a:t>
            </a:r>
          </a:p>
          <a:p>
            <a:pPr lvl="1">
              <a:buFont typeface="Arial" charset="0"/>
              <a:buChar char="•"/>
              <a:defRPr/>
            </a:pPr>
            <a:r>
              <a:rPr lang="en-US" sz="2560"/>
              <a:t>*Can be slow: each iteration is O(KNd) for N d-dimensional points</a:t>
            </a:r>
          </a:p>
          <a:p>
            <a:pPr>
              <a:buFont typeface="Arial" charset="0"/>
              <a:buChar char="•"/>
              <a:defRPr/>
            </a:pPr>
            <a:r>
              <a:rPr lang="en-US" sz="2560"/>
              <a:t>Usage</a:t>
            </a:r>
          </a:p>
          <a:p>
            <a:pPr lvl="1">
              <a:buFont typeface="Arial" charset="0"/>
              <a:buChar char="•"/>
              <a:defRPr/>
            </a:pPr>
            <a:r>
              <a:rPr lang="en-US" sz="2560"/>
              <a:t>Rarely used for pixel segmentation</a:t>
            </a:r>
          </a:p>
        </p:txBody>
      </p:sp>
    </p:spTree>
    <p:extLst>
      <p:ext uri="{BB962C8B-B14F-4D97-AF65-F5344CB8AC3E}">
        <p14:creationId xmlns:p14="http://schemas.microsoft.com/office/powerpoint/2010/main" val="4156747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oter Placeholder 1">
            <a:extLst>
              <a:ext uri="{FF2B5EF4-FFF2-40B4-BE49-F238E27FC236}">
                <a16:creationId xmlns:a16="http://schemas.microsoft.com/office/drawing/2014/main" id="{02A0CD86-3506-4E79-8D64-89DADFA281F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1300460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Computer Vision</a:t>
            </a:r>
          </a:p>
        </p:txBody>
      </p:sp>
      <p:sp>
        <p:nvSpPr>
          <p:cNvPr id="22" name="Slide Number Placeholder 2">
            <a:extLst>
              <a:ext uri="{FF2B5EF4-FFF2-40B4-BE49-F238E27FC236}">
                <a16:creationId xmlns:a16="http://schemas.microsoft.com/office/drawing/2014/main" id="{C8849E78-1055-434D-B537-45D439AEF8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5434048" y="13101133"/>
            <a:ext cx="2291012" cy="398699"/>
          </a:xfrm>
        </p:spPr>
        <p:txBody>
          <a:bodyPr/>
          <a:lstStyle/>
          <a:p>
            <a:pPr defTabSz="1300460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March 2004      L1.</a:t>
            </a:r>
            <a:fld id="{671BBC59-EF94-49BC-A17F-CD06FE4D7433}" type="slidenum">
              <a:rPr lang="en-US" altLang="en-US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defTabSz="1300460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en-US" kern="1200"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46146" name="Rectangle 2">
            <a:extLst>
              <a:ext uri="{FF2B5EF4-FFF2-40B4-BE49-F238E27FC236}">
                <a16:creationId xmlns:a16="http://schemas.microsoft.com/office/drawing/2014/main" id="{91A98B79-D786-4E8F-B9F6-4288E38DBA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" y="541867"/>
            <a:ext cx="12002347" cy="75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951" tIns="65476" rIns="130951" bIns="65476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300460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551" b="1" kern="120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Image segmentation by pairwise similarities</a:t>
            </a:r>
          </a:p>
        </p:txBody>
      </p:sp>
      <p:sp>
        <p:nvSpPr>
          <p:cNvPr id="646147" name="Rectangle 3">
            <a:extLst>
              <a:ext uri="{FF2B5EF4-FFF2-40B4-BE49-F238E27FC236}">
                <a16:creationId xmlns:a16="http://schemas.microsoft.com/office/drawing/2014/main" id="{4EC40B7B-84A6-4341-AA64-546F173386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499" y="2736427"/>
            <a:ext cx="7493565" cy="4958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951" tIns="65476" rIns="130951" bIns="65476"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87672" indent="-487672" algn="l" defTabSz="1300460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CC0000"/>
              </a:buClr>
              <a:buFontTx/>
              <a:buChar char="•"/>
            </a:pPr>
            <a:r>
              <a:rPr lang="en-US" altLang="en-US" sz="2560" kern="12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Image = { pixels }</a:t>
            </a:r>
          </a:p>
          <a:p>
            <a:pPr marL="487672" indent="-487672" algn="l" defTabSz="1300460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CC0000"/>
              </a:buClr>
              <a:buFontTx/>
              <a:buChar char="•"/>
            </a:pPr>
            <a:r>
              <a:rPr lang="en-US" altLang="en-US" sz="2560" kern="12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Segmentation = partition of image into segments</a:t>
            </a:r>
          </a:p>
          <a:p>
            <a:pPr marL="487672" indent="-487672" algn="l" defTabSz="1300460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CC0000"/>
              </a:buClr>
              <a:buFontTx/>
              <a:buChar char="•"/>
            </a:pPr>
            <a:r>
              <a:rPr lang="en-US" altLang="en-US" sz="2560" kern="12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Similarity between pixels</a:t>
            </a:r>
            <a:r>
              <a:rPr lang="en-US" altLang="en-US" sz="2560" kern="120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sz="2560" kern="1200">
                <a:solidFill>
                  <a:srgbClr val="000000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</a:t>
            </a:r>
            <a:r>
              <a:rPr lang="en-US" altLang="en-US" sz="2560" kern="120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sz="2560" kern="12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and</a:t>
            </a:r>
            <a:r>
              <a:rPr lang="en-US" altLang="en-US" sz="2560" kern="120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sz="2560" kern="1200">
                <a:solidFill>
                  <a:srgbClr val="000000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j</a:t>
            </a:r>
            <a:r>
              <a:rPr lang="en-US" altLang="en-US" sz="2560" kern="1200">
                <a:solidFill>
                  <a:srgbClr val="CC0000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pPr marL="487672" indent="-487672" algn="l" defTabSz="1300460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CC0000"/>
              </a:buClr>
            </a:pPr>
            <a:r>
              <a:rPr lang="en-US" altLang="en-US" sz="2560" kern="120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   </a:t>
            </a:r>
            <a:r>
              <a:rPr lang="en-US" altLang="en-US" sz="2560" kern="12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</a:t>
            </a:r>
            <a:r>
              <a:rPr lang="en-US" altLang="en-US" sz="2560" kern="1200" baseline="-25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ij </a:t>
            </a:r>
            <a:r>
              <a:rPr lang="en-US" altLang="en-US" sz="2560" kern="12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= S</a:t>
            </a:r>
            <a:r>
              <a:rPr lang="en-US" altLang="en-US" sz="2560" kern="1200" baseline="-25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ji</a:t>
            </a:r>
            <a:r>
              <a:rPr lang="en-US" altLang="en-US" sz="2560" kern="12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sz="2560" kern="12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Tahoma" panose="020B0604030504040204" pitchFamily="34" charset="0"/>
              </a:rPr>
              <a:t>≥</a:t>
            </a:r>
            <a:r>
              <a:rPr lang="en-US" altLang="en-US" sz="2560" kern="12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  0</a:t>
            </a:r>
            <a:endParaRPr lang="en-US" altLang="en-US" sz="2560" kern="1200">
              <a:solidFill>
                <a:srgbClr val="00000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46148" name="Rectangle 4">
            <a:extLst>
              <a:ext uri="{FF2B5EF4-FFF2-40B4-BE49-F238E27FC236}">
                <a16:creationId xmlns:a16="http://schemas.microsoft.com/office/drawing/2014/main" id="{E0BC432B-8F7A-4645-9CE7-32410C7831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529" y="5635413"/>
            <a:ext cx="6132124" cy="2167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30951" tIns="65476" rIns="130951" bIns="65476"/>
          <a:lstStyle>
            <a:lvl1pPr marL="342900" indent="-342900">
              <a:spcBef>
                <a:spcPct val="3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87672" indent="-487672" algn="l" defTabSz="1300460" fontAlgn="base" hangingPunct="1">
              <a:lnSpc>
                <a:spcPct val="90000"/>
              </a:lnSpc>
              <a:spcAft>
                <a:spcPct val="0"/>
              </a:spcAft>
              <a:buClr>
                <a:srgbClr val="CC0000"/>
              </a:buClr>
            </a:pPr>
            <a:r>
              <a:rPr lang="en-US" altLang="en-US" sz="2560" kern="12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Objective: “similar pixels, with large value of S</a:t>
            </a:r>
            <a:r>
              <a:rPr lang="en-US" altLang="en-US" sz="2560" kern="1200" baseline="-25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ij</a:t>
            </a:r>
            <a:r>
              <a:rPr lang="en-US" altLang="en-US" sz="2560" kern="12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, should be in the same segment, dissimilar pixels should be in different segments”</a:t>
            </a:r>
          </a:p>
        </p:txBody>
      </p:sp>
      <p:pic>
        <p:nvPicPr>
          <p:cNvPr id="646153" name="Picture 9" descr="Z:\Papers\segment\aistats\tiger_I.gif">
            <a:extLst>
              <a:ext uri="{FF2B5EF4-FFF2-40B4-BE49-F238E27FC236}">
                <a16:creationId xmlns:a16="http://schemas.microsoft.com/office/drawing/2014/main" id="{1ADA8321-B3F2-4894-AF98-A38E437B6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486" y="2370668"/>
            <a:ext cx="3903697" cy="478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</p:pic>
      <p:grpSp>
        <p:nvGrpSpPr>
          <p:cNvPr id="646154" name="Group 10">
            <a:extLst>
              <a:ext uri="{FF2B5EF4-FFF2-40B4-BE49-F238E27FC236}">
                <a16:creationId xmlns:a16="http://schemas.microsoft.com/office/drawing/2014/main" id="{595CDDF4-C33B-4717-BCA9-20184F184C22}"/>
              </a:ext>
            </a:extLst>
          </p:cNvPr>
          <p:cNvGrpSpPr>
            <a:grpSpLocks/>
          </p:cNvGrpSpPr>
          <p:nvPr/>
        </p:nvGrpSpPr>
        <p:grpSpPr bwMode="auto">
          <a:xfrm>
            <a:off x="7586133" y="2275840"/>
            <a:ext cx="3885636" cy="4768427"/>
            <a:chOff x="3360" y="816"/>
            <a:chExt cx="1589" cy="2112"/>
          </a:xfrm>
        </p:grpSpPr>
        <p:sp>
          <p:nvSpPr>
            <p:cNvPr id="646155" name="Rectangle 11">
              <a:extLst>
                <a:ext uri="{FF2B5EF4-FFF2-40B4-BE49-F238E27FC236}">
                  <a16:creationId xmlns:a16="http://schemas.microsoft.com/office/drawing/2014/main" id="{6893F8D6-5D6E-4A54-BEC7-9A24ED1FD6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816"/>
              <a:ext cx="1584" cy="2112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46156" name="Freeform 12">
              <a:extLst>
                <a:ext uri="{FF2B5EF4-FFF2-40B4-BE49-F238E27FC236}">
                  <a16:creationId xmlns:a16="http://schemas.microsoft.com/office/drawing/2014/main" id="{DC5B996F-ABA4-4230-B5A1-2162DE216B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4" y="908"/>
              <a:ext cx="919" cy="1863"/>
            </a:xfrm>
            <a:custGeom>
              <a:avLst/>
              <a:gdLst>
                <a:gd name="T0" fmla="*/ 6 w 919"/>
                <a:gd name="T1" fmla="*/ 0 h 1863"/>
                <a:gd name="T2" fmla="*/ 128 w 919"/>
                <a:gd name="T3" fmla="*/ 58 h 1863"/>
                <a:gd name="T4" fmla="*/ 235 w 919"/>
                <a:gd name="T5" fmla="*/ 85 h 1863"/>
                <a:gd name="T6" fmla="*/ 314 w 919"/>
                <a:gd name="T7" fmla="*/ 175 h 1863"/>
                <a:gd name="T8" fmla="*/ 325 w 919"/>
                <a:gd name="T9" fmla="*/ 191 h 1863"/>
                <a:gd name="T10" fmla="*/ 335 w 919"/>
                <a:gd name="T11" fmla="*/ 207 h 1863"/>
                <a:gd name="T12" fmla="*/ 346 w 919"/>
                <a:gd name="T13" fmla="*/ 223 h 1863"/>
                <a:gd name="T14" fmla="*/ 309 w 919"/>
                <a:gd name="T15" fmla="*/ 536 h 1863"/>
                <a:gd name="T16" fmla="*/ 288 w 919"/>
                <a:gd name="T17" fmla="*/ 584 h 1863"/>
                <a:gd name="T18" fmla="*/ 266 w 919"/>
                <a:gd name="T19" fmla="*/ 616 h 1863"/>
                <a:gd name="T20" fmla="*/ 224 w 919"/>
                <a:gd name="T21" fmla="*/ 711 h 1863"/>
                <a:gd name="T22" fmla="*/ 219 w 919"/>
                <a:gd name="T23" fmla="*/ 918 h 1863"/>
                <a:gd name="T24" fmla="*/ 245 w 919"/>
                <a:gd name="T25" fmla="*/ 966 h 1863"/>
                <a:gd name="T26" fmla="*/ 288 w 919"/>
                <a:gd name="T27" fmla="*/ 1062 h 1863"/>
                <a:gd name="T28" fmla="*/ 282 w 919"/>
                <a:gd name="T29" fmla="*/ 1194 h 1863"/>
                <a:gd name="T30" fmla="*/ 203 w 919"/>
                <a:gd name="T31" fmla="*/ 1232 h 1863"/>
                <a:gd name="T32" fmla="*/ 187 w 919"/>
                <a:gd name="T33" fmla="*/ 1264 h 1863"/>
                <a:gd name="T34" fmla="*/ 245 w 919"/>
                <a:gd name="T35" fmla="*/ 1279 h 1863"/>
                <a:gd name="T36" fmla="*/ 404 w 919"/>
                <a:gd name="T37" fmla="*/ 1274 h 1863"/>
                <a:gd name="T38" fmla="*/ 426 w 919"/>
                <a:gd name="T39" fmla="*/ 1242 h 1863"/>
                <a:gd name="T40" fmla="*/ 415 w 919"/>
                <a:gd name="T41" fmla="*/ 1051 h 1863"/>
                <a:gd name="T42" fmla="*/ 458 w 919"/>
                <a:gd name="T43" fmla="*/ 1072 h 1863"/>
                <a:gd name="T44" fmla="*/ 489 w 919"/>
                <a:gd name="T45" fmla="*/ 1152 h 1863"/>
                <a:gd name="T46" fmla="*/ 532 w 919"/>
                <a:gd name="T47" fmla="*/ 1189 h 1863"/>
                <a:gd name="T48" fmla="*/ 558 w 919"/>
                <a:gd name="T49" fmla="*/ 1237 h 1863"/>
                <a:gd name="T50" fmla="*/ 558 w 919"/>
                <a:gd name="T51" fmla="*/ 1237 h 1863"/>
                <a:gd name="T52" fmla="*/ 574 w 919"/>
                <a:gd name="T53" fmla="*/ 1301 h 1863"/>
                <a:gd name="T54" fmla="*/ 590 w 919"/>
                <a:gd name="T55" fmla="*/ 1423 h 1863"/>
                <a:gd name="T56" fmla="*/ 601 w 919"/>
                <a:gd name="T57" fmla="*/ 1455 h 1863"/>
                <a:gd name="T58" fmla="*/ 622 w 919"/>
                <a:gd name="T59" fmla="*/ 1486 h 1863"/>
                <a:gd name="T60" fmla="*/ 654 w 919"/>
                <a:gd name="T61" fmla="*/ 1550 h 1863"/>
                <a:gd name="T62" fmla="*/ 686 w 919"/>
                <a:gd name="T63" fmla="*/ 1614 h 1863"/>
                <a:gd name="T64" fmla="*/ 712 w 919"/>
                <a:gd name="T65" fmla="*/ 1662 h 1863"/>
                <a:gd name="T66" fmla="*/ 723 w 919"/>
                <a:gd name="T67" fmla="*/ 1678 h 1863"/>
                <a:gd name="T68" fmla="*/ 760 w 919"/>
                <a:gd name="T69" fmla="*/ 1741 h 1863"/>
                <a:gd name="T70" fmla="*/ 882 w 919"/>
                <a:gd name="T71" fmla="*/ 1863 h 1863"/>
                <a:gd name="T72" fmla="*/ 909 w 919"/>
                <a:gd name="T73" fmla="*/ 1752 h 1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19" h="1863">
                  <a:moveTo>
                    <a:pt x="6" y="0"/>
                  </a:moveTo>
                  <a:cubicBezTo>
                    <a:pt x="34" y="74"/>
                    <a:pt x="0" y="52"/>
                    <a:pt x="128" y="58"/>
                  </a:cubicBezTo>
                  <a:cubicBezTo>
                    <a:pt x="167" y="63"/>
                    <a:pt x="199" y="74"/>
                    <a:pt x="235" y="85"/>
                  </a:cubicBezTo>
                  <a:cubicBezTo>
                    <a:pt x="268" y="107"/>
                    <a:pt x="292" y="142"/>
                    <a:pt x="314" y="175"/>
                  </a:cubicBezTo>
                  <a:cubicBezTo>
                    <a:pt x="318" y="180"/>
                    <a:pt x="321" y="186"/>
                    <a:pt x="325" y="191"/>
                  </a:cubicBezTo>
                  <a:cubicBezTo>
                    <a:pt x="328" y="196"/>
                    <a:pt x="332" y="202"/>
                    <a:pt x="335" y="207"/>
                  </a:cubicBezTo>
                  <a:cubicBezTo>
                    <a:pt x="339" y="212"/>
                    <a:pt x="346" y="223"/>
                    <a:pt x="346" y="223"/>
                  </a:cubicBezTo>
                  <a:cubicBezTo>
                    <a:pt x="380" y="331"/>
                    <a:pt x="371" y="445"/>
                    <a:pt x="309" y="536"/>
                  </a:cubicBezTo>
                  <a:cubicBezTo>
                    <a:pt x="304" y="552"/>
                    <a:pt x="296" y="570"/>
                    <a:pt x="288" y="584"/>
                  </a:cubicBezTo>
                  <a:cubicBezTo>
                    <a:pt x="282" y="595"/>
                    <a:pt x="266" y="616"/>
                    <a:pt x="266" y="616"/>
                  </a:cubicBezTo>
                  <a:cubicBezTo>
                    <a:pt x="256" y="649"/>
                    <a:pt x="235" y="677"/>
                    <a:pt x="224" y="711"/>
                  </a:cubicBezTo>
                  <a:cubicBezTo>
                    <a:pt x="218" y="787"/>
                    <a:pt x="212" y="839"/>
                    <a:pt x="219" y="918"/>
                  </a:cubicBezTo>
                  <a:cubicBezTo>
                    <a:pt x="221" y="943"/>
                    <a:pt x="236" y="937"/>
                    <a:pt x="245" y="966"/>
                  </a:cubicBezTo>
                  <a:cubicBezTo>
                    <a:pt x="255" y="998"/>
                    <a:pt x="269" y="1035"/>
                    <a:pt x="288" y="1062"/>
                  </a:cubicBezTo>
                  <a:cubicBezTo>
                    <a:pt x="299" y="1097"/>
                    <a:pt x="310" y="1167"/>
                    <a:pt x="282" y="1194"/>
                  </a:cubicBezTo>
                  <a:cubicBezTo>
                    <a:pt x="259" y="1217"/>
                    <a:pt x="232" y="1221"/>
                    <a:pt x="203" y="1232"/>
                  </a:cubicBezTo>
                  <a:cubicBezTo>
                    <a:pt x="203" y="1232"/>
                    <a:pt x="182" y="1259"/>
                    <a:pt x="187" y="1264"/>
                  </a:cubicBezTo>
                  <a:cubicBezTo>
                    <a:pt x="193" y="1270"/>
                    <a:pt x="235" y="1277"/>
                    <a:pt x="245" y="1279"/>
                  </a:cubicBezTo>
                  <a:cubicBezTo>
                    <a:pt x="298" y="1277"/>
                    <a:pt x="352" y="1285"/>
                    <a:pt x="404" y="1274"/>
                  </a:cubicBezTo>
                  <a:cubicBezTo>
                    <a:pt x="417" y="1271"/>
                    <a:pt x="426" y="1242"/>
                    <a:pt x="426" y="1242"/>
                  </a:cubicBezTo>
                  <a:cubicBezTo>
                    <a:pt x="434" y="1174"/>
                    <a:pt x="435" y="1117"/>
                    <a:pt x="415" y="1051"/>
                  </a:cubicBezTo>
                  <a:cubicBezTo>
                    <a:pt x="442" y="1042"/>
                    <a:pt x="434" y="1057"/>
                    <a:pt x="458" y="1072"/>
                  </a:cubicBezTo>
                  <a:cubicBezTo>
                    <a:pt x="473" y="1096"/>
                    <a:pt x="474" y="1130"/>
                    <a:pt x="489" y="1152"/>
                  </a:cubicBezTo>
                  <a:cubicBezTo>
                    <a:pt x="500" y="1168"/>
                    <a:pt x="532" y="1189"/>
                    <a:pt x="532" y="1189"/>
                  </a:cubicBezTo>
                  <a:lnTo>
                    <a:pt x="558" y="1237"/>
                  </a:lnTo>
                  <a:cubicBezTo>
                    <a:pt x="558" y="1237"/>
                    <a:pt x="558" y="1237"/>
                    <a:pt x="558" y="1237"/>
                  </a:cubicBezTo>
                  <a:cubicBezTo>
                    <a:pt x="566" y="1259"/>
                    <a:pt x="570" y="1277"/>
                    <a:pt x="574" y="1301"/>
                  </a:cubicBezTo>
                  <a:cubicBezTo>
                    <a:pt x="578" y="1352"/>
                    <a:pt x="577" y="1380"/>
                    <a:pt x="590" y="1423"/>
                  </a:cubicBezTo>
                  <a:cubicBezTo>
                    <a:pt x="593" y="1434"/>
                    <a:pt x="596" y="1445"/>
                    <a:pt x="601" y="1455"/>
                  </a:cubicBezTo>
                  <a:cubicBezTo>
                    <a:pt x="607" y="1466"/>
                    <a:pt x="622" y="1486"/>
                    <a:pt x="622" y="1486"/>
                  </a:cubicBezTo>
                  <a:cubicBezTo>
                    <a:pt x="629" y="1508"/>
                    <a:pt x="641" y="1531"/>
                    <a:pt x="654" y="1550"/>
                  </a:cubicBezTo>
                  <a:cubicBezTo>
                    <a:pt x="661" y="1572"/>
                    <a:pt x="673" y="1595"/>
                    <a:pt x="686" y="1614"/>
                  </a:cubicBezTo>
                  <a:cubicBezTo>
                    <a:pt x="695" y="1642"/>
                    <a:pt x="688" y="1626"/>
                    <a:pt x="712" y="1662"/>
                  </a:cubicBezTo>
                  <a:cubicBezTo>
                    <a:pt x="716" y="1667"/>
                    <a:pt x="723" y="1678"/>
                    <a:pt x="723" y="1678"/>
                  </a:cubicBezTo>
                  <a:cubicBezTo>
                    <a:pt x="730" y="1702"/>
                    <a:pt x="746" y="1720"/>
                    <a:pt x="760" y="1741"/>
                  </a:cubicBezTo>
                  <a:cubicBezTo>
                    <a:pt x="791" y="1788"/>
                    <a:pt x="825" y="1845"/>
                    <a:pt x="882" y="1863"/>
                  </a:cubicBezTo>
                  <a:cubicBezTo>
                    <a:pt x="919" y="1851"/>
                    <a:pt x="909" y="1779"/>
                    <a:pt x="909" y="1752"/>
                  </a:cubicBezTo>
                </a:path>
              </a:pathLst>
            </a:custGeom>
            <a:noFill/>
            <a:ln w="38100" cap="sq" cmpd="sng">
              <a:solidFill>
                <a:schemeClr val="hlink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46157" name="Freeform 13">
              <a:extLst>
                <a:ext uri="{FF2B5EF4-FFF2-40B4-BE49-F238E27FC236}">
                  <a16:creationId xmlns:a16="http://schemas.microsoft.com/office/drawing/2014/main" id="{7C3DF720-21EB-4075-96B0-54E154FEC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5" y="2320"/>
              <a:ext cx="508" cy="457"/>
            </a:xfrm>
            <a:custGeom>
              <a:avLst/>
              <a:gdLst>
                <a:gd name="T0" fmla="*/ 73 w 508"/>
                <a:gd name="T1" fmla="*/ 324 h 457"/>
                <a:gd name="T2" fmla="*/ 41 w 508"/>
                <a:gd name="T3" fmla="*/ 303 h 457"/>
                <a:gd name="T4" fmla="*/ 19 w 508"/>
                <a:gd name="T5" fmla="*/ 271 h 457"/>
                <a:gd name="T6" fmla="*/ 46 w 508"/>
                <a:gd name="T7" fmla="*/ 133 h 457"/>
                <a:gd name="T8" fmla="*/ 110 w 508"/>
                <a:gd name="T9" fmla="*/ 37 h 457"/>
                <a:gd name="T10" fmla="*/ 189 w 508"/>
                <a:gd name="T11" fmla="*/ 0 h 457"/>
                <a:gd name="T12" fmla="*/ 290 w 508"/>
                <a:gd name="T13" fmla="*/ 11 h 457"/>
                <a:gd name="T14" fmla="*/ 322 w 508"/>
                <a:gd name="T15" fmla="*/ 21 h 457"/>
                <a:gd name="T16" fmla="*/ 354 w 508"/>
                <a:gd name="T17" fmla="*/ 43 h 457"/>
                <a:gd name="T18" fmla="*/ 370 w 508"/>
                <a:gd name="T19" fmla="*/ 53 h 457"/>
                <a:gd name="T20" fmla="*/ 444 w 508"/>
                <a:gd name="T21" fmla="*/ 112 h 457"/>
                <a:gd name="T22" fmla="*/ 476 w 508"/>
                <a:gd name="T23" fmla="*/ 133 h 457"/>
                <a:gd name="T24" fmla="*/ 508 w 508"/>
                <a:gd name="T25" fmla="*/ 282 h 457"/>
                <a:gd name="T26" fmla="*/ 503 w 508"/>
                <a:gd name="T27" fmla="*/ 340 h 457"/>
                <a:gd name="T28" fmla="*/ 476 w 508"/>
                <a:gd name="T29" fmla="*/ 367 h 457"/>
                <a:gd name="T30" fmla="*/ 423 w 508"/>
                <a:gd name="T31" fmla="*/ 425 h 457"/>
                <a:gd name="T32" fmla="*/ 370 w 508"/>
                <a:gd name="T33" fmla="*/ 457 h 457"/>
                <a:gd name="T34" fmla="*/ 317 w 508"/>
                <a:gd name="T35" fmla="*/ 451 h 457"/>
                <a:gd name="T36" fmla="*/ 285 w 508"/>
                <a:gd name="T37" fmla="*/ 441 h 457"/>
                <a:gd name="T38" fmla="*/ 269 w 508"/>
                <a:gd name="T39" fmla="*/ 436 h 457"/>
                <a:gd name="T40" fmla="*/ 205 w 508"/>
                <a:gd name="T41" fmla="*/ 404 h 457"/>
                <a:gd name="T42" fmla="*/ 142 w 508"/>
                <a:gd name="T43" fmla="*/ 372 h 457"/>
                <a:gd name="T44" fmla="*/ 73 w 508"/>
                <a:gd name="T45" fmla="*/ 324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08" h="457">
                  <a:moveTo>
                    <a:pt x="73" y="324"/>
                  </a:moveTo>
                  <a:cubicBezTo>
                    <a:pt x="62" y="317"/>
                    <a:pt x="52" y="310"/>
                    <a:pt x="41" y="303"/>
                  </a:cubicBezTo>
                  <a:cubicBezTo>
                    <a:pt x="30" y="296"/>
                    <a:pt x="19" y="271"/>
                    <a:pt x="19" y="271"/>
                  </a:cubicBezTo>
                  <a:cubicBezTo>
                    <a:pt x="4" y="222"/>
                    <a:pt x="0" y="165"/>
                    <a:pt x="46" y="133"/>
                  </a:cubicBezTo>
                  <a:cubicBezTo>
                    <a:pt x="67" y="101"/>
                    <a:pt x="88" y="69"/>
                    <a:pt x="110" y="37"/>
                  </a:cubicBezTo>
                  <a:cubicBezTo>
                    <a:pt x="124" y="16"/>
                    <a:pt x="167" y="7"/>
                    <a:pt x="189" y="0"/>
                  </a:cubicBezTo>
                  <a:cubicBezTo>
                    <a:pt x="242" y="4"/>
                    <a:pt x="250" y="0"/>
                    <a:pt x="290" y="11"/>
                  </a:cubicBezTo>
                  <a:cubicBezTo>
                    <a:pt x="301" y="14"/>
                    <a:pt x="322" y="21"/>
                    <a:pt x="322" y="21"/>
                  </a:cubicBezTo>
                  <a:cubicBezTo>
                    <a:pt x="333" y="28"/>
                    <a:pt x="343" y="36"/>
                    <a:pt x="354" y="43"/>
                  </a:cubicBezTo>
                  <a:cubicBezTo>
                    <a:pt x="359" y="46"/>
                    <a:pt x="370" y="53"/>
                    <a:pt x="370" y="53"/>
                  </a:cubicBezTo>
                  <a:cubicBezTo>
                    <a:pt x="388" y="80"/>
                    <a:pt x="417" y="94"/>
                    <a:pt x="444" y="112"/>
                  </a:cubicBezTo>
                  <a:cubicBezTo>
                    <a:pt x="455" y="119"/>
                    <a:pt x="476" y="133"/>
                    <a:pt x="476" y="133"/>
                  </a:cubicBezTo>
                  <a:cubicBezTo>
                    <a:pt x="486" y="183"/>
                    <a:pt x="497" y="232"/>
                    <a:pt x="508" y="282"/>
                  </a:cubicBezTo>
                  <a:cubicBezTo>
                    <a:pt x="506" y="301"/>
                    <a:pt x="507" y="321"/>
                    <a:pt x="503" y="340"/>
                  </a:cubicBezTo>
                  <a:cubicBezTo>
                    <a:pt x="499" y="357"/>
                    <a:pt x="486" y="357"/>
                    <a:pt x="476" y="367"/>
                  </a:cubicBezTo>
                  <a:cubicBezTo>
                    <a:pt x="457" y="386"/>
                    <a:pt x="446" y="409"/>
                    <a:pt x="423" y="425"/>
                  </a:cubicBezTo>
                  <a:cubicBezTo>
                    <a:pt x="414" y="453"/>
                    <a:pt x="394" y="448"/>
                    <a:pt x="370" y="457"/>
                  </a:cubicBezTo>
                  <a:cubicBezTo>
                    <a:pt x="352" y="455"/>
                    <a:pt x="334" y="454"/>
                    <a:pt x="317" y="451"/>
                  </a:cubicBezTo>
                  <a:cubicBezTo>
                    <a:pt x="306" y="449"/>
                    <a:pt x="296" y="444"/>
                    <a:pt x="285" y="441"/>
                  </a:cubicBezTo>
                  <a:cubicBezTo>
                    <a:pt x="280" y="439"/>
                    <a:pt x="269" y="436"/>
                    <a:pt x="269" y="436"/>
                  </a:cubicBezTo>
                  <a:cubicBezTo>
                    <a:pt x="250" y="423"/>
                    <a:pt x="227" y="411"/>
                    <a:pt x="205" y="404"/>
                  </a:cubicBezTo>
                  <a:cubicBezTo>
                    <a:pt x="186" y="391"/>
                    <a:pt x="164" y="379"/>
                    <a:pt x="142" y="372"/>
                  </a:cubicBezTo>
                  <a:cubicBezTo>
                    <a:pt x="104" y="346"/>
                    <a:pt x="103" y="362"/>
                    <a:pt x="73" y="324"/>
                  </a:cubicBezTo>
                  <a:close/>
                </a:path>
              </a:pathLst>
            </a:custGeom>
            <a:noFill/>
            <a:ln w="38100" cap="sq" cmpd="sng">
              <a:solidFill>
                <a:schemeClr val="hlink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46158" name="Freeform 14">
              <a:extLst>
                <a:ext uri="{FF2B5EF4-FFF2-40B4-BE49-F238E27FC236}">
                  <a16:creationId xmlns:a16="http://schemas.microsoft.com/office/drawing/2014/main" id="{21C4EBA7-52B9-421B-91E3-78C41F47BF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6" y="881"/>
              <a:ext cx="1093" cy="1439"/>
            </a:xfrm>
            <a:custGeom>
              <a:avLst/>
              <a:gdLst>
                <a:gd name="T0" fmla="*/ 0 w 1093"/>
                <a:gd name="T1" fmla="*/ 0 h 1439"/>
                <a:gd name="T2" fmla="*/ 185 w 1093"/>
                <a:gd name="T3" fmla="*/ 22 h 1439"/>
                <a:gd name="T4" fmla="*/ 270 w 1093"/>
                <a:gd name="T5" fmla="*/ 53 h 1439"/>
                <a:gd name="T6" fmla="*/ 318 w 1093"/>
                <a:gd name="T7" fmla="*/ 69 h 1439"/>
                <a:gd name="T8" fmla="*/ 350 w 1093"/>
                <a:gd name="T9" fmla="*/ 91 h 1439"/>
                <a:gd name="T10" fmla="*/ 387 w 1093"/>
                <a:gd name="T11" fmla="*/ 133 h 1439"/>
                <a:gd name="T12" fmla="*/ 424 w 1093"/>
                <a:gd name="T13" fmla="*/ 213 h 1439"/>
                <a:gd name="T14" fmla="*/ 451 w 1093"/>
                <a:gd name="T15" fmla="*/ 340 h 1439"/>
                <a:gd name="T16" fmla="*/ 461 w 1093"/>
                <a:gd name="T17" fmla="*/ 372 h 1439"/>
                <a:gd name="T18" fmla="*/ 499 w 1093"/>
                <a:gd name="T19" fmla="*/ 383 h 1439"/>
                <a:gd name="T20" fmla="*/ 584 w 1093"/>
                <a:gd name="T21" fmla="*/ 377 h 1439"/>
                <a:gd name="T22" fmla="*/ 626 w 1093"/>
                <a:gd name="T23" fmla="*/ 409 h 1439"/>
                <a:gd name="T24" fmla="*/ 716 w 1093"/>
                <a:gd name="T25" fmla="*/ 515 h 1439"/>
                <a:gd name="T26" fmla="*/ 764 w 1093"/>
                <a:gd name="T27" fmla="*/ 579 h 1439"/>
                <a:gd name="T28" fmla="*/ 785 w 1093"/>
                <a:gd name="T29" fmla="*/ 606 h 1439"/>
                <a:gd name="T30" fmla="*/ 817 w 1093"/>
                <a:gd name="T31" fmla="*/ 685 h 1439"/>
                <a:gd name="T32" fmla="*/ 833 w 1093"/>
                <a:gd name="T33" fmla="*/ 733 h 1439"/>
                <a:gd name="T34" fmla="*/ 838 w 1093"/>
                <a:gd name="T35" fmla="*/ 749 h 1439"/>
                <a:gd name="T36" fmla="*/ 870 w 1093"/>
                <a:gd name="T37" fmla="*/ 945 h 1439"/>
                <a:gd name="T38" fmla="*/ 929 w 1093"/>
                <a:gd name="T39" fmla="*/ 993 h 1439"/>
                <a:gd name="T40" fmla="*/ 939 w 1093"/>
                <a:gd name="T41" fmla="*/ 1009 h 1439"/>
                <a:gd name="T42" fmla="*/ 955 w 1093"/>
                <a:gd name="T43" fmla="*/ 1020 h 1439"/>
                <a:gd name="T44" fmla="*/ 977 w 1093"/>
                <a:gd name="T45" fmla="*/ 1041 h 1439"/>
                <a:gd name="T46" fmla="*/ 987 w 1093"/>
                <a:gd name="T47" fmla="*/ 1057 h 1439"/>
                <a:gd name="T48" fmla="*/ 1040 w 1093"/>
                <a:gd name="T49" fmla="*/ 1062 h 1439"/>
                <a:gd name="T50" fmla="*/ 1046 w 1093"/>
                <a:gd name="T51" fmla="*/ 1227 h 1439"/>
                <a:gd name="T52" fmla="*/ 1072 w 1093"/>
                <a:gd name="T53" fmla="*/ 1275 h 1439"/>
                <a:gd name="T54" fmla="*/ 1093 w 1093"/>
                <a:gd name="T55" fmla="*/ 1439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93" h="1439">
                  <a:moveTo>
                    <a:pt x="0" y="0"/>
                  </a:moveTo>
                  <a:cubicBezTo>
                    <a:pt x="60" y="17"/>
                    <a:pt x="123" y="18"/>
                    <a:pt x="185" y="22"/>
                  </a:cubicBezTo>
                  <a:cubicBezTo>
                    <a:pt x="216" y="29"/>
                    <a:pt x="242" y="39"/>
                    <a:pt x="270" y="53"/>
                  </a:cubicBezTo>
                  <a:cubicBezTo>
                    <a:pt x="285" y="61"/>
                    <a:pt x="318" y="69"/>
                    <a:pt x="318" y="69"/>
                  </a:cubicBezTo>
                  <a:cubicBezTo>
                    <a:pt x="329" y="76"/>
                    <a:pt x="339" y="84"/>
                    <a:pt x="350" y="91"/>
                  </a:cubicBezTo>
                  <a:cubicBezTo>
                    <a:pt x="365" y="102"/>
                    <a:pt x="372" y="122"/>
                    <a:pt x="387" y="133"/>
                  </a:cubicBezTo>
                  <a:cubicBezTo>
                    <a:pt x="395" y="159"/>
                    <a:pt x="409" y="189"/>
                    <a:pt x="424" y="213"/>
                  </a:cubicBezTo>
                  <a:cubicBezTo>
                    <a:pt x="432" y="256"/>
                    <a:pt x="438" y="298"/>
                    <a:pt x="451" y="340"/>
                  </a:cubicBezTo>
                  <a:cubicBezTo>
                    <a:pt x="454" y="351"/>
                    <a:pt x="450" y="369"/>
                    <a:pt x="461" y="372"/>
                  </a:cubicBezTo>
                  <a:cubicBezTo>
                    <a:pt x="484" y="379"/>
                    <a:pt x="472" y="376"/>
                    <a:pt x="499" y="383"/>
                  </a:cubicBezTo>
                  <a:cubicBezTo>
                    <a:pt x="535" y="377"/>
                    <a:pt x="548" y="371"/>
                    <a:pt x="584" y="377"/>
                  </a:cubicBezTo>
                  <a:cubicBezTo>
                    <a:pt x="604" y="385"/>
                    <a:pt x="608" y="398"/>
                    <a:pt x="626" y="409"/>
                  </a:cubicBezTo>
                  <a:cubicBezTo>
                    <a:pt x="654" y="449"/>
                    <a:pt x="671" y="487"/>
                    <a:pt x="716" y="515"/>
                  </a:cubicBezTo>
                  <a:cubicBezTo>
                    <a:pt x="732" y="539"/>
                    <a:pt x="744" y="559"/>
                    <a:pt x="764" y="579"/>
                  </a:cubicBezTo>
                  <a:cubicBezTo>
                    <a:pt x="776" y="617"/>
                    <a:pt x="759" y="574"/>
                    <a:pt x="785" y="606"/>
                  </a:cubicBezTo>
                  <a:cubicBezTo>
                    <a:pt x="802" y="626"/>
                    <a:pt x="808" y="661"/>
                    <a:pt x="817" y="685"/>
                  </a:cubicBezTo>
                  <a:cubicBezTo>
                    <a:pt x="827" y="711"/>
                    <a:pt x="821" y="696"/>
                    <a:pt x="833" y="733"/>
                  </a:cubicBezTo>
                  <a:cubicBezTo>
                    <a:pt x="835" y="738"/>
                    <a:pt x="838" y="749"/>
                    <a:pt x="838" y="749"/>
                  </a:cubicBezTo>
                  <a:cubicBezTo>
                    <a:pt x="845" y="801"/>
                    <a:pt x="829" y="920"/>
                    <a:pt x="870" y="945"/>
                  </a:cubicBezTo>
                  <a:cubicBezTo>
                    <a:pt x="884" y="965"/>
                    <a:pt x="908" y="980"/>
                    <a:pt x="929" y="993"/>
                  </a:cubicBezTo>
                  <a:cubicBezTo>
                    <a:pt x="932" y="998"/>
                    <a:pt x="935" y="1004"/>
                    <a:pt x="939" y="1009"/>
                  </a:cubicBezTo>
                  <a:cubicBezTo>
                    <a:pt x="943" y="1014"/>
                    <a:pt x="951" y="1015"/>
                    <a:pt x="955" y="1020"/>
                  </a:cubicBezTo>
                  <a:cubicBezTo>
                    <a:pt x="975" y="1045"/>
                    <a:pt x="943" y="1030"/>
                    <a:pt x="977" y="1041"/>
                  </a:cubicBezTo>
                  <a:cubicBezTo>
                    <a:pt x="980" y="1046"/>
                    <a:pt x="981" y="1055"/>
                    <a:pt x="987" y="1057"/>
                  </a:cubicBezTo>
                  <a:cubicBezTo>
                    <a:pt x="1004" y="1063"/>
                    <a:pt x="1034" y="1045"/>
                    <a:pt x="1040" y="1062"/>
                  </a:cubicBezTo>
                  <a:cubicBezTo>
                    <a:pt x="1058" y="1114"/>
                    <a:pt x="1043" y="1172"/>
                    <a:pt x="1046" y="1227"/>
                  </a:cubicBezTo>
                  <a:cubicBezTo>
                    <a:pt x="1047" y="1245"/>
                    <a:pt x="1072" y="1275"/>
                    <a:pt x="1072" y="1275"/>
                  </a:cubicBezTo>
                  <a:cubicBezTo>
                    <a:pt x="1091" y="1337"/>
                    <a:pt x="1093" y="1370"/>
                    <a:pt x="1093" y="1439"/>
                  </a:cubicBezTo>
                </a:path>
              </a:pathLst>
            </a:custGeom>
            <a:noFill/>
            <a:ln w="38100" cap="sq" cmpd="sng">
              <a:solidFill>
                <a:schemeClr val="hlink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46159" name="Freeform 15">
              <a:extLst>
                <a:ext uri="{FF2B5EF4-FFF2-40B4-BE49-F238E27FC236}">
                  <a16:creationId xmlns:a16="http://schemas.microsoft.com/office/drawing/2014/main" id="{AC684D4B-CD1E-4F21-B944-79DC40997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9" y="1975"/>
              <a:ext cx="330" cy="303"/>
            </a:xfrm>
            <a:custGeom>
              <a:avLst/>
              <a:gdLst>
                <a:gd name="T0" fmla="*/ 0 w 330"/>
                <a:gd name="T1" fmla="*/ 271 h 303"/>
                <a:gd name="T2" fmla="*/ 91 w 330"/>
                <a:gd name="T3" fmla="*/ 250 h 303"/>
                <a:gd name="T4" fmla="*/ 112 w 330"/>
                <a:gd name="T5" fmla="*/ 202 h 303"/>
                <a:gd name="T6" fmla="*/ 160 w 330"/>
                <a:gd name="T7" fmla="*/ 0 h 303"/>
                <a:gd name="T8" fmla="*/ 191 w 330"/>
                <a:gd name="T9" fmla="*/ 58 h 303"/>
                <a:gd name="T10" fmla="*/ 245 w 330"/>
                <a:gd name="T11" fmla="*/ 228 h 303"/>
                <a:gd name="T12" fmla="*/ 287 w 330"/>
                <a:gd name="T13" fmla="*/ 266 h 303"/>
                <a:gd name="T14" fmla="*/ 298 w 330"/>
                <a:gd name="T15" fmla="*/ 281 h 303"/>
                <a:gd name="T16" fmla="*/ 330 w 330"/>
                <a:gd name="T17" fmla="*/ 3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0" h="303">
                  <a:moveTo>
                    <a:pt x="0" y="271"/>
                  </a:moveTo>
                  <a:cubicBezTo>
                    <a:pt x="31" y="264"/>
                    <a:pt x="63" y="267"/>
                    <a:pt x="91" y="250"/>
                  </a:cubicBezTo>
                  <a:cubicBezTo>
                    <a:pt x="101" y="234"/>
                    <a:pt x="106" y="220"/>
                    <a:pt x="112" y="202"/>
                  </a:cubicBezTo>
                  <a:cubicBezTo>
                    <a:pt x="106" y="131"/>
                    <a:pt x="77" y="26"/>
                    <a:pt x="160" y="0"/>
                  </a:cubicBezTo>
                  <a:cubicBezTo>
                    <a:pt x="182" y="15"/>
                    <a:pt x="182" y="34"/>
                    <a:pt x="191" y="58"/>
                  </a:cubicBezTo>
                  <a:cubicBezTo>
                    <a:pt x="212" y="113"/>
                    <a:pt x="219" y="176"/>
                    <a:pt x="245" y="228"/>
                  </a:cubicBezTo>
                  <a:cubicBezTo>
                    <a:pt x="257" y="251"/>
                    <a:pt x="260" y="248"/>
                    <a:pt x="287" y="266"/>
                  </a:cubicBezTo>
                  <a:cubicBezTo>
                    <a:pt x="292" y="270"/>
                    <a:pt x="293" y="277"/>
                    <a:pt x="298" y="281"/>
                  </a:cubicBezTo>
                  <a:cubicBezTo>
                    <a:pt x="308" y="289"/>
                    <a:pt x="330" y="303"/>
                    <a:pt x="330" y="303"/>
                  </a:cubicBezTo>
                </a:path>
              </a:pathLst>
            </a:custGeom>
            <a:noFill/>
            <a:ln w="38100" cap="sq" cmpd="sng">
              <a:solidFill>
                <a:schemeClr val="hlink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46160" name="Freeform 16">
              <a:extLst>
                <a:ext uri="{FF2B5EF4-FFF2-40B4-BE49-F238E27FC236}">
                  <a16:creationId xmlns:a16="http://schemas.microsoft.com/office/drawing/2014/main" id="{8A46907F-D208-449B-8851-C4ED98146C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2" y="2111"/>
              <a:ext cx="319" cy="751"/>
            </a:xfrm>
            <a:custGeom>
              <a:avLst/>
              <a:gdLst>
                <a:gd name="T0" fmla="*/ 0 w 319"/>
                <a:gd name="T1" fmla="*/ 751 h 751"/>
                <a:gd name="T2" fmla="*/ 64 w 319"/>
                <a:gd name="T3" fmla="*/ 719 h 751"/>
                <a:gd name="T4" fmla="*/ 80 w 319"/>
                <a:gd name="T5" fmla="*/ 708 h 751"/>
                <a:gd name="T6" fmla="*/ 96 w 319"/>
                <a:gd name="T7" fmla="*/ 676 h 751"/>
                <a:gd name="T8" fmla="*/ 106 w 319"/>
                <a:gd name="T9" fmla="*/ 645 h 751"/>
                <a:gd name="T10" fmla="*/ 106 w 319"/>
                <a:gd name="T11" fmla="*/ 347 h 751"/>
                <a:gd name="T12" fmla="*/ 128 w 319"/>
                <a:gd name="T13" fmla="*/ 209 h 751"/>
                <a:gd name="T14" fmla="*/ 154 w 319"/>
                <a:gd name="T15" fmla="*/ 114 h 751"/>
                <a:gd name="T16" fmla="*/ 149 w 319"/>
                <a:gd name="T17" fmla="*/ 18 h 751"/>
                <a:gd name="T18" fmla="*/ 144 w 319"/>
                <a:gd name="T19" fmla="*/ 2 h 751"/>
                <a:gd name="T20" fmla="*/ 186 w 319"/>
                <a:gd name="T21" fmla="*/ 39 h 751"/>
                <a:gd name="T22" fmla="*/ 319 w 319"/>
                <a:gd name="T23" fmla="*/ 82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9" h="751">
                  <a:moveTo>
                    <a:pt x="0" y="751"/>
                  </a:moveTo>
                  <a:cubicBezTo>
                    <a:pt x="26" y="741"/>
                    <a:pt x="39" y="736"/>
                    <a:pt x="64" y="719"/>
                  </a:cubicBezTo>
                  <a:cubicBezTo>
                    <a:pt x="69" y="715"/>
                    <a:pt x="80" y="708"/>
                    <a:pt x="80" y="708"/>
                  </a:cubicBezTo>
                  <a:cubicBezTo>
                    <a:pt x="91" y="690"/>
                    <a:pt x="89" y="695"/>
                    <a:pt x="96" y="676"/>
                  </a:cubicBezTo>
                  <a:cubicBezTo>
                    <a:pt x="99" y="666"/>
                    <a:pt x="106" y="645"/>
                    <a:pt x="106" y="645"/>
                  </a:cubicBezTo>
                  <a:cubicBezTo>
                    <a:pt x="120" y="459"/>
                    <a:pt x="106" y="682"/>
                    <a:pt x="106" y="347"/>
                  </a:cubicBezTo>
                  <a:cubicBezTo>
                    <a:pt x="106" y="287"/>
                    <a:pt x="99" y="252"/>
                    <a:pt x="128" y="209"/>
                  </a:cubicBezTo>
                  <a:cubicBezTo>
                    <a:pt x="138" y="177"/>
                    <a:pt x="149" y="147"/>
                    <a:pt x="154" y="114"/>
                  </a:cubicBezTo>
                  <a:cubicBezTo>
                    <a:pt x="152" y="82"/>
                    <a:pt x="152" y="50"/>
                    <a:pt x="149" y="18"/>
                  </a:cubicBezTo>
                  <a:cubicBezTo>
                    <a:pt x="149" y="12"/>
                    <a:pt x="139" y="4"/>
                    <a:pt x="144" y="2"/>
                  </a:cubicBezTo>
                  <a:cubicBezTo>
                    <a:pt x="148" y="0"/>
                    <a:pt x="181" y="36"/>
                    <a:pt x="186" y="39"/>
                  </a:cubicBezTo>
                  <a:cubicBezTo>
                    <a:pt x="201" y="87"/>
                    <a:pt x="281" y="82"/>
                    <a:pt x="319" y="82"/>
                  </a:cubicBezTo>
                </a:path>
              </a:pathLst>
            </a:custGeom>
            <a:noFill/>
            <a:ln w="38100" cap="sq" cmpd="sng">
              <a:solidFill>
                <a:schemeClr val="hlink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46161" name="Freeform 17">
              <a:extLst>
                <a:ext uri="{FF2B5EF4-FFF2-40B4-BE49-F238E27FC236}">
                  <a16:creationId xmlns:a16="http://schemas.microsoft.com/office/drawing/2014/main" id="{54A849C0-A457-4693-BCAA-87ABC4DDE6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4" y="1386"/>
              <a:ext cx="569" cy="223"/>
            </a:xfrm>
            <a:custGeom>
              <a:avLst/>
              <a:gdLst>
                <a:gd name="T0" fmla="*/ 0 w 569"/>
                <a:gd name="T1" fmla="*/ 223 h 223"/>
                <a:gd name="T2" fmla="*/ 165 w 569"/>
                <a:gd name="T3" fmla="*/ 217 h 223"/>
                <a:gd name="T4" fmla="*/ 292 w 569"/>
                <a:gd name="T5" fmla="*/ 170 h 223"/>
                <a:gd name="T6" fmla="*/ 372 w 569"/>
                <a:gd name="T7" fmla="*/ 138 h 223"/>
                <a:gd name="T8" fmla="*/ 420 w 569"/>
                <a:gd name="T9" fmla="*/ 122 h 223"/>
                <a:gd name="T10" fmla="*/ 436 w 569"/>
                <a:gd name="T11" fmla="*/ 106 h 223"/>
                <a:gd name="T12" fmla="*/ 452 w 569"/>
                <a:gd name="T13" fmla="*/ 101 h 223"/>
                <a:gd name="T14" fmla="*/ 462 w 569"/>
                <a:gd name="T15" fmla="*/ 85 h 223"/>
                <a:gd name="T16" fmla="*/ 542 w 569"/>
                <a:gd name="T17" fmla="*/ 37 h 223"/>
                <a:gd name="T18" fmla="*/ 569 w 569"/>
                <a:gd name="T19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9" h="223">
                  <a:moveTo>
                    <a:pt x="0" y="223"/>
                  </a:moveTo>
                  <a:cubicBezTo>
                    <a:pt x="55" y="221"/>
                    <a:pt x="110" y="221"/>
                    <a:pt x="165" y="217"/>
                  </a:cubicBezTo>
                  <a:cubicBezTo>
                    <a:pt x="197" y="214"/>
                    <a:pt x="259" y="181"/>
                    <a:pt x="292" y="170"/>
                  </a:cubicBezTo>
                  <a:cubicBezTo>
                    <a:pt x="321" y="161"/>
                    <a:pt x="346" y="151"/>
                    <a:pt x="372" y="138"/>
                  </a:cubicBezTo>
                  <a:cubicBezTo>
                    <a:pt x="387" y="130"/>
                    <a:pt x="420" y="122"/>
                    <a:pt x="420" y="122"/>
                  </a:cubicBezTo>
                  <a:cubicBezTo>
                    <a:pt x="425" y="117"/>
                    <a:pt x="430" y="110"/>
                    <a:pt x="436" y="106"/>
                  </a:cubicBezTo>
                  <a:cubicBezTo>
                    <a:pt x="441" y="103"/>
                    <a:pt x="448" y="105"/>
                    <a:pt x="452" y="101"/>
                  </a:cubicBezTo>
                  <a:cubicBezTo>
                    <a:pt x="457" y="97"/>
                    <a:pt x="457" y="89"/>
                    <a:pt x="462" y="85"/>
                  </a:cubicBezTo>
                  <a:cubicBezTo>
                    <a:pt x="483" y="66"/>
                    <a:pt x="514" y="46"/>
                    <a:pt x="542" y="37"/>
                  </a:cubicBezTo>
                  <a:cubicBezTo>
                    <a:pt x="564" y="3"/>
                    <a:pt x="553" y="13"/>
                    <a:pt x="569" y="0"/>
                  </a:cubicBezTo>
                </a:path>
              </a:pathLst>
            </a:custGeom>
            <a:noFill/>
            <a:ln w="38100" cap="sq" cmpd="sng">
              <a:solidFill>
                <a:schemeClr val="hlink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46162" name="Freeform 18">
              <a:extLst>
                <a:ext uri="{FF2B5EF4-FFF2-40B4-BE49-F238E27FC236}">
                  <a16:creationId xmlns:a16="http://schemas.microsoft.com/office/drawing/2014/main" id="{A4B85E16-7864-4D47-917E-DD45A0447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" y="1662"/>
              <a:ext cx="308" cy="440"/>
            </a:xfrm>
            <a:custGeom>
              <a:avLst/>
              <a:gdLst>
                <a:gd name="T0" fmla="*/ 107 w 308"/>
                <a:gd name="T1" fmla="*/ 440 h 440"/>
                <a:gd name="T2" fmla="*/ 64 w 308"/>
                <a:gd name="T3" fmla="*/ 313 h 440"/>
                <a:gd name="T4" fmla="*/ 59 w 308"/>
                <a:gd name="T5" fmla="*/ 329 h 440"/>
                <a:gd name="T6" fmla="*/ 53 w 308"/>
                <a:gd name="T7" fmla="*/ 356 h 440"/>
                <a:gd name="T8" fmla="*/ 43 w 308"/>
                <a:gd name="T9" fmla="*/ 324 h 440"/>
                <a:gd name="T10" fmla="*/ 16 w 308"/>
                <a:gd name="T11" fmla="*/ 276 h 440"/>
                <a:gd name="T12" fmla="*/ 11 w 308"/>
                <a:gd name="T13" fmla="*/ 239 h 440"/>
                <a:gd name="T14" fmla="*/ 0 w 308"/>
                <a:gd name="T15" fmla="*/ 180 h 440"/>
                <a:gd name="T16" fmla="*/ 38 w 308"/>
                <a:gd name="T17" fmla="*/ 133 h 440"/>
                <a:gd name="T18" fmla="*/ 69 w 308"/>
                <a:gd name="T19" fmla="*/ 111 h 440"/>
                <a:gd name="T20" fmla="*/ 101 w 308"/>
                <a:gd name="T21" fmla="*/ 101 h 440"/>
                <a:gd name="T22" fmla="*/ 213 w 308"/>
                <a:gd name="T23" fmla="*/ 64 h 440"/>
                <a:gd name="T24" fmla="*/ 276 w 308"/>
                <a:gd name="T25" fmla="*/ 26 h 440"/>
                <a:gd name="T26" fmla="*/ 308 w 308"/>
                <a:gd name="T2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8" h="440">
                  <a:moveTo>
                    <a:pt x="107" y="440"/>
                  </a:moveTo>
                  <a:cubicBezTo>
                    <a:pt x="90" y="397"/>
                    <a:pt x="75" y="359"/>
                    <a:pt x="64" y="313"/>
                  </a:cubicBezTo>
                  <a:cubicBezTo>
                    <a:pt x="62" y="318"/>
                    <a:pt x="60" y="324"/>
                    <a:pt x="59" y="329"/>
                  </a:cubicBezTo>
                  <a:cubicBezTo>
                    <a:pt x="57" y="338"/>
                    <a:pt x="62" y="359"/>
                    <a:pt x="53" y="356"/>
                  </a:cubicBezTo>
                  <a:cubicBezTo>
                    <a:pt x="42" y="353"/>
                    <a:pt x="49" y="333"/>
                    <a:pt x="43" y="324"/>
                  </a:cubicBezTo>
                  <a:cubicBezTo>
                    <a:pt x="19" y="287"/>
                    <a:pt x="26" y="304"/>
                    <a:pt x="16" y="276"/>
                  </a:cubicBezTo>
                  <a:cubicBezTo>
                    <a:pt x="14" y="264"/>
                    <a:pt x="13" y="251"/>
                    <a:pt x="11" y="239"/>
                  </a:cubicBezTo>
                  <a:cubicBezTo>
                    <a:pt x="8" y="219"/>
                    <a:pt x="0" y="180"/>
                    <a:pt x="0" y="180"/>
                  </a:cubicBezTo>
                  <a:cubicBezTo>
                    <a:pt x="7" y="145"/>
                    <a:pt x="6" y="143"/>
                    <a:pt x="38" y="133"/>
                  </a:cubicBezTo>
                  <a:cubicBezTo>
                    <a:pt x="48" y="126"/>
                    <a:pt x="59" y="118"/>
                    <a:pt x="69" y="111"/>
                  </a:cubicBezTo>
                  <a:cubicBezTo>
                    <a:pt x="78" y="105"/>
                    <a:pt x="101" y="101"/>
                    <a:pt x="101" y="101"/>
                  </a:cubicBezTo>
                  <a:cubicBezTo>
                    <a:pt x="138" y="76"/>
                    <a:pt x="168" y="69"/>
                    <a:pt x="213" y="64"/>
                  </a:cubicBezTo>
                  <a:cubicBezTo>
                    <a:pt x="238" y="55"/>
                    <a:pt x="252" y="35"/>
                    <a:pt x="276" y="26"/>
                  </a:cubicBezTo>
                  <a:cubicBezTo>
                    <a:pt x="291" y="4"/>
                    <a:pt x="293" y="15"/>
                    <a:pt x="308" y="0"/>
                  </a:cubicBezTo>
                </a:path>
              </a:pathLst>
            </a:custGeom>
            <a:noFill/>
            <a:ln w="38100" cap="sq" cmpd="sng">
              <a:solidFill>
                <a:schemeClr val="hlink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46163" name="Freeform 19">
              <a:extLst>
                <a:ext uri="{FF2B5EF4-FFF2-40B4-BE49-F238E27FC236}">
                  <a16:creationId xmlns:a16="http://schemas.microsoft.com/office/drawing/2014/main" id="{EC1B27F2-FB9D-42B0-8FF0-DA61BA9821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1" y="844"/>
              <a:ext cx="1072" cy="128"/>
            </a:xfrm>
            <a:custGeom>
              <a:avLst/>
              <a:gdLst>
                <a:gd name="T0" fmla="*/ 0 w 1072"/>
                <a:gd name="T1" fmla="*/ 128 h 128"/>
                <a:gd name="T2" fmla="*/ 339 w 1072"/>
                <a:gd name="T3" fmla="*/ 122 h 128"/>
                <a:gd name="T4" fmla="*/ 440 w 1072"/>
                <a:gd name="T5" fmla="*/ 101 h 128"/>
                <a:gd name="T6" fmla="*/ 764 w 1072"/>
                <a:gd name="T7" fmla="*/ 85 h 128"/>
                <a:gd name="T8" fmla="*/ 918 w 1072"/>
                <a:gd name="T9" fmla="*/ 53 h 128"/>
                <a:gd name="T10" fmla="*/ 1072 w 1072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2" h="128">
                  <a:moveTo>
                    <a:pt x="0" y="128"/>
                  </a:moveTo>
                  <a:cubicBezTo>
                    <a:pt x="113" y="126"/>
                    <a:pt x="226" y="125"/>
                    <a:pt x="339" y="122"/>
                  </a:cubicBezTo>
                  <a:cubicBezTo>
                    <a:pt x="374" y="121"/>
                    <a:pt x="406" y="103"/>
                    <a:pt x="440" y="101"/>
                  </a:cubicBezTo>
                  <a:cubicBezTo>
                    <a:pt x="548" y="94"/>
                    <a:pt x="655" y="88"/>
                    <a:pt x="764" y="85"/>
                  </a:cubicBezTo>
                  <a:cubicBezTo>
                    <a:pt x="816" y="81"/>
                    <a:pt x="870" y="77"/>
                    <a:pt x="918" y="53"/>
                  </a:cubicBezTo>
                  <a:cubicBezTo>
                    <a:pt x="966" y="29"/>
                    <a:pt x="1016" y="0"/>
                    <a:pt x="1072" y="0"/>
                  </a:cubicBezTo>
                </a:path>
              </a:pathLst>
            </a:custGeom>
            <a:noFill/>
            <a:ln w="38100" cap="sq" cmpd="sng">
              <a:solidFill>
                <a:schemeClr val="hlink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grpSp>
        <p:nvGrpSpPr>
          <p:cNvPr id="646164" name="Group 20">
            <a:extLst>
              <a:ext uri="{FF2B5EF4-FFF2-40B4-BE49-F238E27FC236}">
                <a16:creationId xmlns:a16="http://schemas.microsoft.com/office/drawing/2014/main" id="{A83EB8B4-AF9A-4CDF-9664-1158E900C944}"/>
              </a:ext>
            </a:extLst>
          </p:cNvPr>
          <p:cNvGrpSpPr>
            <a:grpSpLocks/>
          </p:cNvGrpSpPr>
          <p:nvPr/>
        </p:nvGrpSpPr>
        <p:grpSpPr bwMode="auto">
          <a:xfrm>
            <a:off x="9069494" y="2817707"/>
            <a:ext cx="704427" cy="758613"/>
            <a:chOff x="2592" y="1488"/>
            <a:chExt cx="288" cy="336"/>
          </a:xfrm>
        </p:grpSpPr>
        <p:sp>
          <p:nvSpPr>
            <p:cNvPr id="646165" name="Rectangle 21">
              <a:extLst>
                <a:ext uri="{FF2B5EF4-FFF2-40B4-BE49-F238E27FC236}">
                  <a16:creationId xmlns:a16="http://schemas.microsoft.com/office/drawing/2014/main" id="{68FF2817-83B0-4D96-B123-E4D14FC469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1776"/>
              <a:ext cx="48" cy="48"/>
            </a:xfrm>
            <a:prstGeom prst="rect">
              <a:avLst/>
            </a:prstGeom>
            <a:solidFill>
              <a:schemeClr val="accent2"/>
            </a:solidFill>
            <a:ln w="12700" cap="sq">
              <a:solidFill>
                <a:schemeClr val="accent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46166" name="Rectangle 22">
              <a:extLst>
                <a:ext uri="{FF2B5EF4-FFF2-40B4-BE49-F238E27FC236}">
                  <a16:creationId xmlns:a16="http://schemas.microsoft.com/office/drawing/2014/main" id="{F98C1664-BE7F-420C-8322-EAFF0EAA48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1488"/>
              <a:ext cx="48" cy="48"/>
            </a:xfrm>
            <a:prstGeom prst="rect">
              <a:avLst/>
            </a:prstGeom>
            <a:solidFill>
              <a:schemeClr val="accent2"/>
            </a:solidFill>
            <a:ln w="12700" cap="sq">
              <a:solidFill>
                <a:schemeClr val="accent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cxnSp>
          <p:nvCxnSpPr>
            <p:cNvPr id="646167" name="AutoShape 23">
              <a:extLst>
                <a:ext uri="{FF2B5EF4-FFF2-40B4-BE49-F238E27FC236}">
                  <a16:creationId xmlns:a16="http://schemas.microsoft.com/office/drawing/2014/main" id="{0220A6D2-B39B-4F58-B2DD-1B9EE36DA298}"/>
                </a:ext>
              </a:extLst>
            </p:cNvPr>
            <p:cNvCxnSpPr>
              <a:cxnSpLocks noChangeShapeType="1"/>
              <a:stCxn id="646165" idx="0"/>
              <a:endCxn id="646166" idx="1"/>
            </p:cNvCxnSpPr>
            <p:nvPr/>
          </p:nvCxnSpPr>
          <p:spPr bwMode="auto">
            <a:xfrm flipV="1">
              <a:off x="2616" y="1512"/>
              <a:ext cx="216" cy="264"/>
            </a:xfrm>
            <a:prstGeom prst="straightConnector1">
              <a:avLst/>
            </a:prstGeom>
            <a:noFill/>
            <a:ln w="28575" cap="sq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46168" name="Text Box 24">
            <a:extLst>
              <a:ext uri="{FF2B5EF4-FFF2-40B4-BE49-F238E27FC236}">
                <a16:creationId xmlns:a16="http://schemas.microsoft.com/office/drawing/2014/main" id="{875A6B37-B6C0-49DB-8834-A3CC86D056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04303" y="3054775"/>
            <a:ext cx="939236" cy="792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defTabSz="1300460" eaLnBrk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413" kern="1200">
                <a:solidFill>
                  <a:srgbClr val="CC0000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</a:t>
            </a:r>
            <a:r>
              <a:rPr lang="en-US" altLang="en-US" sz="4551" kern="1200" baseline="-25000">
                <a:solidFill>
                  <a:srgbClr val="CC0000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ij</a:t>
            </a:r>
            <a:endParaRPr lang="en-US" altLang="en-US" sz="2560" kern="1200">
              <a:solidFill>
                <a:srgbClr val="CC0000"/>
              </a:solidFill>
              <a:latin typeface="Comic Sans MS" panose="030F0702030302020204" pitchFamily="66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08BB2BF-76A9-4A1F-914E-8D325B89CCDD}"/>
              </a:ext>
            </a:extLst>
          </p:cNvPr>
          <p:cNvSpPr/>
          <p:nvPr/>
        </p:nvSpPr>
        <p:spPr bwMode="auto">
          <a:xfrm>
            <a:off x="118754" y="9142737"/>
            <a:ext cx="12874171" cy="457200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stealth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307517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C976B70B-8568-4927-9344-49F783CA5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Agglomerative clustering</a:t>
            </a:r>
          </a:p>
        </p:txBody>
      </p:sp>
      <p:pic>
        <p:nvPicPr>
          <p:cNvPr id="33795" name="Picture 2">
            <a:extLst>
              <a:ext uri="{FF2B5EF4-FFF2-40B4-BE49-F238E27FC236}">
                <a16:creationId xmlns:a16="http://schemas.microsoft.com/office/drawing/2014/main" id="{22B6C26C-8BFA-4595-8ABC-55094D92E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97" y="1733973"/>
            <a:ext cx="10579947" cy="6421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7B8F60D-FCB4-49D1-9E53-96BFB5190767}"/>
              </a:ext>
            </a:extLst>
          </p:cNvPr>
          <p:cNvSpPr/>
          <p:nvPr/>
        </p:nvSpPr>
        <p:spPr>
          <a:xfrm>
            <a:off x="650240" y="7220197"/>
            <a:ext cx="11462591" cy="19356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7534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id="{41AD76AA-7A7C-4732-817C-0C5B26C3E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Agglomerative clustering</a:t>
            </a:r>
          </a:p>
        </p:txBody>
      </p:sp>
      <p:pic>
        <p:nvPicPr>
          <p:cNvPr id="34819" name="Picture 2">
            <a:extLst>
              <a:ext uri="{FF2B5EF4-FFF2-40B4-BE49-F238E27FC236}">
                <a16:creationId xmlns:a16="http://schemas.microsoft.com/office/drawing/2014/main" id="{DFF1B838-D4A1-4932-8E82-0C747D40F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374" y="1618828"/>
            <a:ext cx="10756053" cy="6515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A7ECDAF-E4D2-4646-9DEF-7C1C51D2A290}"/>
              </a:ext>
            </a:extLst>
          </p:cNvPr>
          <p:cNvSpPr/>
          <p:nvPr/>
        </p:nvSpPr>
        <p:spPr>
          <a:xfrm>
            <a:off x="650240" y="7671458"/>
            <a:ext cx="11462591" cy="19356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34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056EAD0D-773B-4229-A0E8-FC4DC91FD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Agglomerative clustering</a:t>
            </a:r>
          </a:p>
        </p:txBody>
      </p:sp>
      <p:pic>
        <p:nvPicPr>
          <p:cNvPr id="35843" name="Picture 2">
            <a:extLst>
              <a:ext uri="{FF2B5EF4-FFF2-40B4-BE49-F238E27FC236}">
                <a16:creationId xmlns:a16="http://schemas.microsoft.com/office/drawing/2014/main" id="{9E51EC93-EB5C-47C1-B616-14552E0C7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107" y="1618828"/>
            <a:ext cx="10498667" cy="6515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2B74299-CC38-4DE6-9CCE-CBDAF228BF5B}"/>
              </a:ext>
            </a:extLst>
          </p:cNvPr>
          <p:cNvSpPr/>
          <p:nvPr/>
        </p:nvSpPr>
        <p:spPr>
          <a:xfrm>
            <a:off x="650240" y="7671458"/>
            <a:ext cx="11462591" cy="19356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1685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F16E09A6-E20A-4FAC-81DE-86C658F0A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Agglomerative clustering</a:t>
            </a:r>
          </a:p>
        </p:txBody>
      </p:sp>
      <p:pic>
        <p:nvPicPr>
          <p:cNvPr id="36867" name="Picture 2">
            <a:extLst>
              <a:ext uri="{FF2B5EF4-FFF2-40B4-BE49-F238E27FC236}">
                <a16:creationId xmlns:a16="http://schemas.microsoft.com/office/drawing/2014/main" id="{86A7ECB3-E0DB-464D-ACED-03F25F26E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032" y="1785903"/>
            <a:ext cx="10850880" cy="6366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A52B40C-CFE9-49F1-9AF8-44677FCF4672}"/>
              </a:ext>
            </a:extLst>
          </p:cNvPr>
          <p:cNvSpPr/>
          <p:nvPr/>
        </p:nvSpPr>
        <p:spPr>
          <a:xfrm>
            <a:off x="650240" y="7671458"/>
            <a:ext cx="11462591" cy="19356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4542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A9F4070C-B09A-4422-A705-0FC41235D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Agglomerative clustering</a:t>
            </a:r>
          </a:p>
        </p:txBody>
      </p:sp>
      <p:pic>
        <p:nvPicPr>
          <p:cNvPr id="37891" name="Picture 2">
            <a:extLst>
              <a:ext uri="{FF2B5EF4-FFF2-40B4-BE49-F238E27FC236}">
                <a16:creationId xmlns:a16="http://schemas.microsoft.com/office/drawing/2014/main" id="{15B1F6B5-97F1-4CA0-8660-E69813A22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899" y="1408854"/>
            <a:ext cx="10661227" cy="6732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536BD84-07E3-4990-93E0-FD99C5AAE629}"/>
              </a:ext>
            </a:extLst>
          </p:cNvPr>
          <p:cNvSpPr/>
          <p:nvPr/>
        </p:nvSpPr>
        <p:spPr>
          <a:xfrm>
            <a:off x="650240" y="7671458"/>
            <a:ext cx="11462591" cy="19356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0759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E7316178-27BF-4D75-850C-BC1BE342C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Agglomerative clustering</a:t>
            </a:r>
          </a:p>
        </p:txBody>
      </p:sp>
      <p:sp>
        <p:nvSpPr>
          <p:cNvPr id="38915" name="Content Placeholder 2">
            <a:extLst>
              <a:ext uri="{FF2B5EF4-FFF2-40B4-BE49-F238E27FC236}">
                <a16:creationId xmlns:a16="http://schemas.microsoft.com/office/drawing/2014/main" id="{548D0C92-FC2C-468D-9516-D40DCB2D7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240" y="1408854"/>
            <a:ext cx="8561493" cy="7303912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en-US" sz="4267"/>
              <a:t>How to define cluster similarity?</a:t>
            </a:r>
          </a:p>
          <a:p>
            <a:pPr>
              <a:buFontTx/>
              <a:buChar char="-"/>
            </a:pPr>
            <a:r>
              <a:rPr lang="en-US" altLang="en-US" sz="3413"/>
              <a:t>Average distance between points, maximum distance, minimum distance</a:t>
            </a:r>
          </a:p>
          <a:p>
            <a:pPr>
              <a:buFontTx/>
              <a:buChar char="-"/>
            </a:pPr>
            <a:r>
              <a:rPr lang="en-US" altLang="en-US" sz="3413"/>
              <a:t>Distance between means or medoids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 sz="4267"/>
          </a:p>
          <a:p>
            <a:pPr>
              <a:buFont typeface="Arial" panose="020B0604020202020204" pitchFamily="34" charset="0"/>
              <a:buNone/>
            </a:pPr>
            <a:r>
              <a:rPr lang="en-US" altLang="en-US" sz="4267"/>
              <a:t>How many clusters?</a:t>
            </a:r>
          </a:p>
          <a:p>
            <a:pPr>
              <a:buFontTx/>
              <a:buChar char="-"/>
            </a:pPr>
            <a:r>
              <a:rPr lang="en-US" altLang="en-US" sz="3413"/>
              <a:t>Clustering creates a dendrogram (a tree)</a:t>
            </a:r>
          </a:p>
          <a:p>
            <a:pPr>
              <a:buFontTx/>
              <a:buChar char="-"/>
            </a:pPr>
            <a:r>
              <a:rPr lang="en-US" altLang="en-US" sz="3413"/>
              <a:t>Threshold based on max number of clusters or based on distance between merges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 sz="3413"/>
          </a:p>
        </p:txBody>
      </p:sp>
      <p:pic>
        <p:nvPicPr>
          <p:cNvPr id="38916" name="Picture 2" descr="http://www.mathworks.com/help/toolbox/stats/dendrogram.gif">
            <a:extLst>
              <a:ext uri="{FF2B5EF4-FFF2-40B4-BE49-F238E27FC236}">
                <a16:creationId xmlns:a16="http://schemas.microsoft.com/office/drawing/2014/main" id="{3A8B66DD-4302-4EFA-9BA2-87F84BDC2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1503" y="6935894"/>
            <a:ext cx="4513297" cy="270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B51EBC0F-ABD4-4A34-A4F5-4E8A17A9BA0E}"/>
              </a:ext>
            </a:extLst>
          </p:cNvPr>
          <p:cNvSpPr/>
          <p:nvPr/>
        </p:nvSpPr>
        <p:spPr>
          <a:xfrm>
            <a:off x="9861974" y="1300480"/>
            <a:ext cx="433493" cy="4334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130046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256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6CE72E7-9BA3-4917-8FBC-03C170ED990C}"/>
              </a:ext>
            </a:extLst>
          </p:cNvPr>
          <p:cNvSpPr/>
          <p:nvPr/>
        </p:nvSpPr>
        <p:spPr>
          <a:xfrm>
            <a:off x="9861974" y="2167467"/>
            <a:ext cx="433493" cy="4334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130046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256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6C07927-6977-4E27-804D-93E40BE8A6BD}"/>
              </a:ext>
            </a:extLst>
          </p:cNvPr>
          <p:cNvSpPr/>
          <p:nvPr/>
        </p:nvSpPr>
        <p:spPr>
          <a:xfrm>
            <a:off x="10512214" y="1733974"/>
            <a:ext cx="433493" cy="4334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130046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256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A2C49D-B9FD-4277-A24C-FFF6062A7E1C}"/>
              </a:ext>
            </a:extLst>
          </p:cNvPr>
          <p:cNvSpPr/>
          <p:nvPr/>
        </p:nvSpPr>
        <p:spPr>
          <a:xfrm>
            <a:off x="11595947" y="3359574"/>
            <a:ext cx="433493" cy="433493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130046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256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942B216-9C36-48FF-ADA2-E61DE5B81081}"/>
              </a:ext>
            </a:extLst>
          </p:cNvPr>
          <p:cNvSpPr/>
          <p:nvPr/>
        </p:nvSpPr>
        <p:spPr>
          <a:xfrm>
            <a:off x="10728960" y="3251200"/>
            <a:ext cx="433493" cy="433493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130046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256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E96CB5D-BC40-4F6B-A99F-830206C64F92}"/>
              </a:ext>
            </a:extLst>
          </p:cNvPr>
          <p:cNvSpPr/>
          <p:nvPr/>
        </p:nvSpPr>
        <p:spPr>
          <a:xfrm>
            <a:off x="9861974" y="3467947"/>
            <a:ext cx="433493" cy="433493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130046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256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9009B2D-777B-477F-8215-D61AB8212B65}"/>
              </a:ext>
            </a:extLst>
          </p:cNvPr>
          <p:cNvSpPr/>
          <p:nvPr/>
        </p:nvSpPr>
        <p:spPr>
          <a:xfrm>
            <a:off x="10837334" y="3901440"/>
            <a:ext cx="433493" cy="433493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130046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256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14C64201-FFBF-4380-8291-F4EA942F51F1}"/>
              </a:ext>
            </a:extLst>
          </p:cNvPr>
          <p:cNvSpPr/>
          <p:nvPr/>
        </p:nvSpPr>
        <p:spPr>
          <a:xfrm>
            <a:off x="12137814" y="1300480"/>
            <a:ext cx="433493" cy="433493"/>
          </a:xfrm>
          <a:prstGeom prst="triangl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130046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256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8925" name="TextBox 14">
            <a:extLst>
              <a:ext uri="{FF2B5EF4-FFF2-40B4-BE49-F238E27FC236}">
                <a16:creationId xmlns:a16="http://schemas.microsoft.com/office/drawing/2014/main" id="{1FC667E4-438D-47E9-BEF4-206E29216F12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7470405" y="8194174"/>
            <a:ext cx="1407758" cy="4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560" kern="1200">
                <a:solidFill>
                  <a:srgbClr val="000000"/>
                </a:solidFill>
              </a:rPr>
              <a:t>distance</a:t>
            </a:r>
          </a:p>
        </p:txBody>
      </p:sp>
    </p:spTree>
    <p:extLst>
      <p:ext uri="{BB962C8B-B14F-4D97-AF65-F5344CB8AC3E}">
        <p14:creationId xmlns:p14="http://schemas.microsoft.com/office/powerpoint/2010/main" val="29689152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5E15FA72-2424-403B-881F-71BEF9B40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Conclusions: Agglomerative Clustering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CD5295-247C-4F14-8A40-D60324181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charset="0"/>
              <a:buNone/>
              <a:defRPr/>
            </a:pPr>
            <a:r>
              <a:rPr lang="en-US" sz="5547" dirty="0"/>
              <a:t>Good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Simple to implement, widespread application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Clusters have adaptive shapes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Provides a hierarchy of clusters</a:t>
            </a:r>
          </a:p>
          <a:p>
            <a:pPr>
              <a:buFont typeface="Arial" charset="0"/>
              <a:buNone/>
              <a:defRPr/>
            </a:pPr>
            <a:endParaRPr lang="en-US" dirty="0"/>
          </a:p>
          <a:p>
            <a:pPr>
              <a:buFont typeface="Arial" charset="0"/>
              <a:buNone/>
              <a:defRPr/>
            </a:pPr>
            <a:r>
              <a:rPr lang="en-US" sz="5547" dirty="0"/>
              <a:t>Bad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May have imbalanced clusters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Still have to choose number of clusters or threshold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Need to use an “</a:t>
            </a:r>
            <a:r>
              <a:rPr lang="en-US" dirty="0" err="1"/>
              <a:t>ultrametric</a:t>
            </a:r>
            <a:r>
              <a:rPr lang="en-US" dirty="0"/>
              <a:t>” to get a meaningful hierarchy</a:t>
            </a:r>
          </a:p>
          <a:p>
            <a:pPr>
              <a:buFont typeface="Arial" charset="0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6592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SegmentationExample3">
            <a:extLst>
              <a:ext uri="{FF2B5EF4-FFF2-40B4-BE49-F238E27FC236}">
                <a16:creationId xmlns:a16="http://schemas.microsoft.com/office/drawing/2014/main" id="{A7EBE38F-05EF-48CB-AD3E-31FE489C6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188" y="4680374"/>
            <a:ext cx="10959253" cy="431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Rectangle 5">
            <a:extLst>
              <a:ext uri="{FF2B5EF4-FFF2-40B4-BE49-F238E27FC236}">
                <a16:creationId xmlns:a16="http://schemas.microsoft.com/office/drawing/2014/main" id="{909DCA3D-8E8B-4A4A-97CF-FBBD86A814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5360" y="2059093"/>
            <a:ext cx="11054080" cy="5852160"/>
          </a:xfrm>
        </p:spPr>
        <p:txBody>
          <a:bodyPr/>
          <a:lstStyle/>
          <a:p>
            <a:pPr eaLnBrk="1" hangingPunct="1"/>
            <a:r>
              <a:rPr lang="en-US" altLang="en-US"/>
              <a:t>Versatile technique for clustering-based segmentation</a:t>
            </a:r>
          </a:p>
        </p:txBody>
      </p:sp>
      <p:sp>
        <p:nvSpPr>
          <p:cNvPr id="41988" name="Rectangle 6">
            <a:extLst>
              <a:ext uri="{FF2B5EF4-FFF2-40B4-BE49-F238E27FC236}">
                <a16:creationId xmlns:a16="http://schemas.microsoft.com/office/drawing/2014/main" id="{BE78AE7C-C9C6-4FF9-ABCD-558088D2F8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2107" y="1426636"/>
            <a:ext cx="12462933" cy="355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707" kern="1200">
                <a:solidFill>
                  <a:srgbClr val="000000"/>
                </a:solidFill>
                <a:cs typeface="Arial" panose="020B0604020202020204" pitchFamily="34" charset="0"/>
              </a:rPr>
              <a:t>D. Comaniciu and P. Meer, Mean Shift: A Robust Approach toward Feature Space Analysis, PAMI 2002. </a:t>
            </a:r>
          </a:p>
        </p:txBody>
      </p:sp>
      <p:sp>
        <p:nvSpPr>
          <p:cNvPr id="41989" name="Rectangle 8">
            <a:extLst>
              <a:ext uri="{FF2B5EF4-FFF2-40B4-BE49-F238E27FC236}">
                <a16:creationId xmlns:a16="http://schemas.microsoft.com/office/drawing/2014/main" id="{83FD0391-B0FF-4A6C-AB04-962EEE4F96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5360" y="-108373"/>
            <a:ext cx="11054080" cy="1625600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Mean shift segmentation</a:t>
            </a:r>
          </a:p>
        </p:txBody>
      </p:sp>
    </p:spTree>
    <p:extLst>
      <p:ext uri="{BB962C8B-B14F-4D97-AF65-F5344CB8AC3E}">
        <p14:creationId xmlns:p14="http://schemas.microsoft.com/office/powerpoint/2010/main" val="296853406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5">
            <a:extLst>
              <a:ext uri="{FF2B5EF4-FFF2-40B4-BE49-F238E27FC236}">
                <a16:creationId xmlns:a16="http://schemas.microsoft.com/office/drawing/2014/main" id="{B60CD5C2-6680-4999-AE6C-BCC80913F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39"/>
          <a:stretch>
            <a:fillRect/>
          </a:stretch>
        </p:blipFill>
        <p:spPr bwMode="auto">
          <a:xfrm>
            <a:off x="0" y="5797973"/>
            <a:ext cx="5608320" cy="395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itle 3">
            <a:extLst>
              <a:ext uri="{FF2B5EF4-FFF2-40B4-BE49-F238E27FC236}">
                <a16:creationId xmlns:a16="http://schemas.microsoft.com/office/drawing/2014/main" id="{5D3F6BCA-2C8D-4B2B-BB5A-F4C395289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Mean shift algorithm</a:t>
            </a:r>
          </a:p>
        </p:txBody>
      </p:sp>
      <p:sp>
        <p:nvSpPr>
          <p:cNvPr id="43012" name="Rectangle 2">
            <a:extLst>
              <a:ext uri="{FF2B5EF4-FFF2-40B4-BE49-F238E27FC236}">
                <a16:creationId xmlns:a16="http://schemas.microsoft.com/office/drawing/2014/main" id="{04D817F4-FA3C-42A0-B0BE-F5697172EC8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758601" indent="-758601" eaLnBrk="1" hangingPunct="1"/>
            <a:r>
              <a:rPr lang="en-US" altLang="en-US"/>
              <a:t>Try to find </a:t>
            </a:r>
            <a:r>
              <a:rPr lang="en-US" altLang="en-US" i="1"/>
              <a:t>modes</a:t>
            </a:r>
            <a:r>
              <a:rPr lang="en-US" altLang="en-US"/>
              <a:t> of this non-parametric density</a:t>
            </a:r>
          </a:p>
        </p:txBody>
      </p:sp>
      <p:pic>
        <p:nvPicPr>
          <p:cNvPr id="43013" name="Picture 5">
            <a:extLst>
              <a:ext uri="{FF2B5EF4-FFF2-40B4-BE49-F238E27FC236}">
                <a16:creationId xmlns:a16="http://schemas.microsoft.com/office/drawing/2014/main" id="{C55CB8B1-AE2F-4060-BE5D-60886DFDA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" t="5479" r="51843" b="6850"/>
          <a:stretch>
            <a:fillRect/>
          </a:stretch>
        </p:blipFill>
        <p:spPr bwMode="auto">
          <a:xfrm>
            <a:off x="325120" y="2926080"/>
            <a:ext cx="4985173" cy="3467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6">
            <a:extLst>
              <a:ext uri="{FF2B5EF4-FFF2-40B4-BE49-F238E27FC236}">
                <a16:creationId xmlns:a16="http://schemas.microsoft.com/office/drawing/2014/main" id="{822B6B29-5D96-4756-86A7-CB594C65AED0}"/>
              </a:ext>
            </a:extLst>
          </p:cNvPr>
          <p:cNvSpPr/>
          <p:nvPr/>
        </p:nvSpPr>
        <p:spPr>
          <a:xfrm>
            <a:off x="5635413" y="5960533"/>
            <a:ext cx="975360" cy="5418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3004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5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Helvetica Light"/>
            </a:endParaRPr>
          </a:p>
        </p:txBody>
      </p:sp>
      <p:pic>
        <p:nvPicPr>
          <p:cNvPr id="43015" name="Picture 6">
            <a:extLst>
              <a:ext uri="{FF2B5EF4-FFF2-40B4-BE49-F238E27FC236}">
                <a16:creationId xmlns:a16="http://schemas.microsoft.com/office/drawing/2014/main" id="{9B450301-9CE8-48BA-B548-FC30AF5D0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880" y="6326294"/>
            <a:ext cx="4551680" cy="3427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Picture 7">
            <a:extLst>
              <a:ext uri="{FF2B5EF4-FFF2-40B4-BE49-F238E27FC236}">
                <a16:creationId xmlns:a16="http://schemas.microsoft.com/office/drawing/2014/main" id="{6BEEF707-0F0C-4FBD-8A37-695E6D93C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0" y="2384214"/>
            <a:ext cx="6096000" cy="368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038071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Mean Shift Algorithm"/>
          <p:cNvSpPr txBox="1"/>
          <p:nvPr/>
        </p:nvSpPr>
        <p:spPr>
          <a:xfrm>
            <a:off x="5647182" y="412750"/>
            <a:ext cx="6714237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600"/>
            </a:lvl1pPr>
          </a:lstStyle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Mean Shift Algorithm</a:t>
            </a:r>
          </a:p>
        </p:txBody>
      </p:sp>
      <p:sp>
        <p:nvSpPr>
          <p:cNvPr id="174" name="Fukunaga &amp; Hostetler (1975)"/>
          <p:cNvSpPr txBox="1"/>
          <p:nvPr/>
        </p:nvSpPr>
        <p:spPr>
          <a:xfrm>
            <a:off x="8184286" y="2038349"/>
            <a:ext cx="4027628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Fukunaga &amp; Hostetler (1975)</a:t>
            </a:r>
          </a:p>
        </p:txBody>
      </p:sp>
      <p:sp>
        <p:nvSpPr>
          <p:cNvPr id="175" name="A ‘mode seeking’ algorithm"/>
          <p:cNvSpPr txBox="1"/>
          <p:nvPr/>
        </p:nvSpPr>
        <p:spPr>
          <a:xfrm>
            <a:off x="7223709" y="1409699"/>
            <a:ext cx="5059782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/>
            </a:lvl1pPr>
          </a:lstStyle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A ‘mode seeking’ algorithm</a:t>
            </a:r>
          </a:p>
        </p:txBody>
      </p:sp>
      <p:sp>
        <p:nvSpPr>
          <p:cNvPr id="176" name="Circle"/>
          <p:cNvSpPr/>
          <p:nvPr/>
        </p:nvSpPr>
        <p:spPr>
          <a:xfrm>
            <a:off x="6959600" y="46228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177" name="Circle"/>
          <p:cNvSpPr/>
          <p:nvPr/>
        </p:nvSpPr>
        <p:spPr>
          <a:xfrm>
            <a:off x="5880100" y="70866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178" name="Circle"/>
          <p:cNvSpPr/>
          <p:nvPr/>
        </p:nvSpPr>
        <p:spPr>
          <a:xfrm>
            <a:off x="5727700" y="5791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179" name="Circle"/>
          <p:cNvSpPr/>
          <p:nvPr/>
        </p:nvSpPr>
        <p:spPr>
          <a:xfrm>
            <a:off x="5727700" y="4771528"/>
            <a:ext cx="210543" cy="210544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180" name="Circle"/>
          <p:cNvSpPr/>
          <p:nvPr/>
        </p:nvSpPr>
        <p:spPr>
          <a:xfrm>
            <a:off x="4711700" y="59309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181" name="Circle"/>
          <p:cNvSpPr/>
          <p:nvPr/>
        </p:nvSpPr>
        <p:spPr>
          <a:xfrm>
            <a:off x="6197600" y="55753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182" name="Circle"/>
          <p:cNvSpPr/>
          <p:nvPr/>
        </p:nvSpPr>
        <p:spPr>
          <a:xfrm>
            <a:off x="5981700" y="5156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183" name="Circle"/>
          <p:cNvSpPr/>
          <p:nvPr/>
        </p:nvSpPr>
        <p:spPr>
          <a:xfrm>
            <a:off x="6515100" y="61341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184" name="Circle"/>
          <p:cNvSpPr/>
          <p:nvPr/>
        </p:nvSpPr>
        <p:spPr>
          <a:xfrm>
            <a:off x="6515100" y="5664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185" name="Circle"/>
          <p:cNvSpPr/>
          <p:nvPr/>
        </p:nvSpPr>
        <p:spPr>
          <a:xfrm>
            <a:off x="7200900" y="5791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186" name="Circle"/>
          <p:cNvSpPr/>
          <p:nvPr/>
        </p:nvSpPr>
        <p:spPr>
          <a:xfrm>
            <a:off x="6629400" y="5283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187" name="Circle"/>
          <p:cNvSpPr/>
          <p:nvPr/>
        </p:nvSpPr>
        <p:spPr>
          <a:xfrm>
            <a:off x="4711700" y="4902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188" name="Circle"/>
          <p:cNvSpPr/>
          <p:nvPr/>
        </p:nvSpPr>
        <p:spPr>
          <a:xfrm>
            <a:off x="7772400" y="5156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189" name="Circle"/>
          <p:cNvSpPr/>
          <p:nvPr/>
        </p:nvSpPr>
        <p:spPr>
          <a:xfrm>
            <a:off x="9194800" y="50546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190" name="Circle"/>
          <p:cNvSpPr/>
          <p:nvPr/>
        </p:nvSpPr>
        <p:spPr>
          <a:xfrm>
            <a:off x="7429500" y="61341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191" name="Circle"/>
          <p:cNvSpPr/>
          <p:nvPr/>
        </p:nvSpPr>
        <p:spPr>
          <a:xfrm>
            <a:off x="7772400" y="72390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192" name="Circle"/>
          <p:cNvSpPr/>
          <p:nvPr/>
        </p:nvSpPr>
        <p:spPr>
          <a:xfrm>
            <a:off x="4940300" y="34544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193" name="Circle"/>
          <p:cNvSpPr/>
          <p:nvPr/>
        </p:nvSpPr>
        <p:spPr>
          <a:xfrm>
            <a:off x="2413000" y="55753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194" name="Circle"/>
          <p:cNvSpPr/>
          <p:nvPr/>
        </p:nvSpPr>
        <p:spPr>
          <a:xfrm>
            <a:off x="3949700" y="76454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195" name="Circle"/>
          <p:cNvSpPr/>
          <p:nvPr/>
        </p:nvSpPr>
        <p:spPr>
          <a:xfrm>
            <a:off x="6197600" y="76454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196" name="Circle"/>
          <p:cNvSpPr/>
          <p:nvPr/>
        </p:nvSpPr>
        <p:spPr>
          <a:xfrm>
            <a:off x="10274300" y="77978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197" name="Circle"/>
          <p:cNvSpPr/>
          <p:nvPr/>
        </p:nvSpPr>
        <p:spPr>
          <a:xfrm>
            <a:off x="8899028" y="3759200"/>
            <a:ext cx="210544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198" name="Circle"/>
          <p:cNvSpPr/>
          <p:nvPr/>
        </p:nvSpPr>
        <p:spPr>
          <a:xfrm>
            <a:off x="6743700" y="5791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199" name="Circle"/>
          <p:cNvSpPr/>
          <p:nvPr/>
        </p:nvSpPr>
        <p:spPr>
          <a:xfrm>
            <a:off x="3810000" y="5664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00" name="Circle"/>
          <p:cNvSpPr/>
          <p:nvPr/>
        </p:nvSpPr>
        <p:spPr>
          <a:xfrm>
            <a:off x="4940300" y="68199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01" name="Circle"/>
          <p:cNvSpPr/>
          <p:nvPr/>
        </p:nvSpPr>
        <p:spPr>
          <a:xfrm>
            <a:off x="6515100" y="39751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02" name="Circle"/>
          <p:cNvSpPr/>
          <p:nvPr/>
        </p:nvSpPr>
        <p:spPr>
          <a:xfrm>
            <a:off x="8899028" y="6363692"/>
            <a:ext cx="210544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26894256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Footer Placeholder 1">
            <a:extLst>
              <a:ext uri="{FF2B5EF4-FFF2-40B4-BE49-F238E27FC236}">
                <a16:creationId xmlns:a16="http://schemas.microsoft.com/office/drawing/2014/main" id="{72E47554-DFC0-4D7B-8DFF-A957AED832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1300460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Computer Vision</a:t>
            </a:r>
          </a:p>
        </p:txBody>
      </p:sp>
      <p:sp>
        <p:nvSpPr>
          <p:cNvPr id="241" name="Slide Number Placeholder 2">
            <a:extLst>
              <a:ext uri="{FF2B5EF4-FFF2-40B4-BE49-F238E27FC236}">
                <a16:creationId xmlns:a16="http://schemas.microsoft.com/office/drawing/2014/main" id="{5F563821-2971-4575-8A10-0AA920C123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5434048" y="13101133"/>
            <a:ext cx="2291012" cy="398699"/>
          </a:xfrm>
        </p:spPr>
        <p:txBody>
          <a:bodyPr/>
          <a:lstStyle/>
          <a:p>
            <a:pPr defTabSz="1300460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March 2004      L1.</a:t>
            </a:r>
            <a:fld id="{BB961815-AEFB-4010-82F3-1C35178B04F6}" type="slidenum">
              <a:rPr lang="en-US" altLang="en-US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defTabSz="1300460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en-US" kern="1200"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668729" name="Group 57">
            <a:extLst>
              <a:ext uri="{FF2B5EF4-FFF2-40B4-BE49-F238E27FC236}">
                <a16:creationId xmlns:a16="http://schemas.microsoft.com/office/drawing/2014/main" id="{B59D05DE-160E-4381-A74A-158C37B2265C}"/>
              </a:ext>
            </a:extLst>
          </p:cNvPr>
          <p:cNvGrpSpPr>
            <a:grpSpLocks/>
          </p:cNvGrpSpPr>
          <p:nvPr/>
        </p:nvGrpSpPr>
        <p:grpSpPr bwMode="auto">
          <a:xfrm>
            <a:off x="7586133" y="1623343"/>
            <a:ext cx="4246881" cy="2686756"/>
            <a:chOff x="2821" y="2769"/>
            <a:chExt cx="1881" cy="1190"/>
          </a:xfrm>
        </p:grpSpPr>
        <p:sp>
          <p:nvSpPr>
            <p:cNvPr id="668730" name="Rectangle 58">
              <a:extLst>
                <a:ext uri="{FF2B5EF4-FFF2-40B4-BE49-F238E27FC236}">
                  <a16:creationId xmlns:a16="http://schemas.microsoft.com/office/drawing/2014/main" id="{678F534E-0AA8-4857-ACEA-E6787A0CAB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1" y="2769"/>
              <a:ext cx="1881" cy="119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731" name="Rectangle 59">
              <a:extLst>
                <a:ext uri="{FF2B5EF4-FFF2-40B4-BE49-F238E27FC236}">
                  <a16:creationId xmlns:a16="http://schemas.microsoft.com/office/drawing/2014/main" id="{D1DC2813-2113-4B6B-8052-6C00D691D0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4" y="2984"/>
              <a:ext cx="749" cy="749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sp>
        <p:nvSpPr>
          <p:cNvPr id="668732" name="Rectangle 60">
            <a:extLst>
              <a:ext uri="{FF2B5EF4-FFF2-40B4-BE49-F238E27FC236}">
                <a16:creationId xmlns:a16="http://schemas.microsoft.com/office/drawing/2014/main" id="{1820134E-1E40-447A-A7EA-3286ECB0DF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152" y="248356"/>
            <a:ext cx="11331786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300460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982" b="1" kern="120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Relational Graphs</a:t>
            </a:r>
          </a:p>
        </p:txBody>
      </p:sp>
      <p:grpSp>
        <p:nvGrpSpPr>
          <p:cNvPr id="668733" name="Group 61">
            <a:extLst>
              <a:ext uri="{FF2B5EF4-FFF2-40B4-BE49-F238E27FC236}">
                <a16:creationId xmlns:a16="http://schemas.microsoft.com/office/drawing/2014/main" id="{0D75F254-16CD-4E49-9096-821D973BB70C}"/>
              </a:ext>
            </a:extLst>
          </p:cNvPr>
          <p:cNvGrpSpPr>
            <a:grpSpLocks/>
          </p:cNvGrpSpPr>
          <p:nvPr/>
        </p:nvGrpSpPr>
        <p:grpSpPr bwMode="auto">
          <a:xfrm>
            <a:off x="8994986" y="2244231"/>
            <a:ext cx="1393050" cy="1454009"/>
            <a:chOff x="3828" y="1204"/>
            <a:chExt cx="617" cy="644"/>
          </a:xfrm>
        </p:grpSpPr>
        <p:sp>
          <p:nvSpPr>
            <p:cNvPr id="668734" name="Oval 62">
              <a:extLst>
                <a:ext uri="{FF2B5EF4-FFF2-40B4-BE49-F238E27FC236}">
                  <a16:creationId xmlns:a16="http://schemas.microsoft.com/office/drawing/2014/main" id="{E77E1075-387F-4FBC-8A48-821BE814666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828" y="1204"/>
              <a:ext cx="58" cy="5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735" name="Oval 63">
              <a:extLst>
                <a:ext uri="{FF2B5EF4-FFF2-40B4-BE49-F238E27FC236}">
                  <a16:creationId xmlns:a16="http://schemas.microsoft.com/office/drawing/2014/main" id="{B6FBBD6E-E862-49B3-BE62-A62AB68FB17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828" y="1406"/>
              <a:ext cx="58" cy="5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736" name="Oval 64">
              <a:extLst>
                <a:ext uri="{FF2B5EF4-FFF2-40B4-BE49-F238E27FC236}">
                  <a16:creationId xmlns:a16="http://schemas.microsoft.com/office/drawing/2014/main" id="{8192CD18-85D1-469E-81D5-0E47482973B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829" y="1588"/>
              <a:ext cx="58" cy="5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737" name="Oval 65">
              <a:extLst>
                <a:ext uri="{FF2B5EF4-FFF2-40B4-BE49-F238E27FC236}">
                  <a16:creationId xmlns:a16="http://schemas.microsoft.com/office/drawing/2014/main" id="{D357C32B-F4C3-4F1F-86CE-A83E03E641B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828" y="1790"/>
              <a:ext cx="58" cy="5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738" name="Oval 66">
              <a:extLst>
                <a:ext uri="{FF2B5EF4-FFF2-40B4-BE49-F238E27FC236}">
                  <a16:creationId xmlns:a16="http://schemas.microsoft.com/office/drawing/2014/main" id="{A4986F3E-AA69-4392-81F6-200BAE94878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013" y="1204"/>
              <a:ext cx="58" cy="5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739" name="Oval 67">
              <a:extLst>
                <a:ext uri="{FF2B5EF4-FFF2-40B4-BE49-F238E27FC236}">
                  <a16:creationId xmlns:a16="http://schemas.microsoft.com/office/drawing/2014/main" id="{B8985990-3D86-47E7-A37E-C0BC4D9CEB4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196" y="1204"/>
              <a:ext cx="58" cy="5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740" name="Oval 68">
              <a:extLst>
                <a:ext uri="{FF2B5EF4-FFF2-40B4-BE49-F238E27FC236}">
                  <a16:creationId xmlns:a16="http://schemas.microsoft.com/office/drawing/2014/main" id="{AEDC1543-C7D9-4C1B-94FC-AC198C8D03E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386" y="1204"/>
              <a:ext cx="58" cy="5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741" name="Oval 69">
              <a:extLst>
                <a:ext uri="{FF2B5EF4-FFF2-40B4-BE49-F238E27FC236}">
                  <a16:creationId xmlns:a16="http://schemas.microsoft.com/office/drawing/2014/main" id="{6CDBEB73-3062-46E7-B903-2EF0769D6AE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013" y="1406"/>
              <a:ext cx="58" cy="5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742" name="Oval 70">
              <a:extLst>
                <a:ext uri="{FF2B5EF4-FFF2-40B4-BE49-F238E27FC236}">
                  <a16:creationId xmlns:a16="http://schemas.microsoft.com/office/drawing/2014/main" id="{91021BBF-C96C-4ABC-B879-0448B9A9590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196" y="1406"/>
              <a:ext cx="58" cy="5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743" name="Oval 71">
              <a:extLst>
                <a:ext uri="{FF2B5EF4-FFF2-40B4-BE49-F238E27FC236}">
                  <a16:creationId xmlns:a16="http://schemas.microsoft.com/office/drawing/2014/main" id="{7D1261BB-3D9A-4A9F-83F4-73C8100FA80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386" y="1406"/>
              <a:ext cx="58" cy="5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744" name="Oval 72">
              <a:extLst>
                <a:ext uri="{FF2B5EF4-FFF2-40B4-BE49-F238E27FC236}">
                  <a16:creationId xmlns:a16="http://schemas.microsoft.com/office/drawing/2014/main" id="{0C4F9E33-E1BA-42DE-8D2F-D008E6980B7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014" y="1588"/>
              <a:ext cx="58" cy="5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745" name="Oval 73">
              <a:extLst>
                <a:ext uri="{FF2B5EF4-FFF2-40B4-BE49-F238E27FC236}">
                  <a16:creationId xmlns:a16="http://schemas.microsoft.com/office/drawing/2014/main" id="{8D177EEE-A121-424A-B3BA-A290C6E9515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197" y="1588"/>
              <a:ext cx="58" cy="5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746" name="Oval 74">
              <a:extLst>
                <a:ext uri="{FF2B5EF4-FFF2-40B4-BE49-F238E27FC236}">
                  <a16:creationId xmlns:a16="http://schemas.microsoft.com/office/drawing/2014/main" id="{F2EA9DE5-5125-4679-851C-E7784CF9DE7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387" y="1588"/>
              <a:ext cx="58" cy="5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747" name="Oval 75">
              <a:extLst>
                <a:ext uri="{FF2B5EF4-FFF2-40B4-BE49-F238E27FC236}">
                  <a16:creationId xmlns:a16="http://schemas.microsoft.com/office/drawing/2014/main" id="{92070792-FD3B-4FF6-8E68-46E9806CE6B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013" y="1790"/>
              <a:ext cx="58" cy="5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748" name="Oval 76">
              <a:extLst>
                <a:ext uri="{FF2B5EF4-FFF2-40B4-BE49-F238E27FC236}">
                  <a16:creationId xmlns:a16="http://schemas.microsoft.com/office/drawing/2014/main" id="{0D783E0A-684C-44D6-83CF-C535CC84C3F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196" y="1790"/>
              <a:ext cx="58" cy="5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749" name="Oval 77">
              <a:extLst>
                <a:ext uri="{FF2B5EF4-FFF2-40B4-BE49-F238E27FC236}">
                  <a16:creationId xmlns:a16="http://schemas.microsoft.com/office/drawing/2014/main" id="{1296742B-F76A-4DE7-88E9-DEF2D78C35D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386" y="1790"/>
              <a:ext cx="58" cy="5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grpSp>
        <p:nvGrpSpPr>
          <p:cNvPr id="668750" name="Group 78">
            <a:extLst>
              <a:ext uri="{FF2B5EF4-FFF2-40B4-BE49-F238E27FC236}">
                <a16:creationId xmlns:a16="http://schemas.microsoft.com/office/drawing/2014/main" id="{BE83BF03-098B-4001-A3B9-083F2C2AE119}"/>
              </a:ext>
            </a:extLst>
          </p:cNvPr>
          <p:cNvGrpSpPr>
            <a:grpSpLocks/>
          </p:cNvGrpSpPr>
          <p:nvPr/>
        </p:nvGrpSpPr>
        <p:grpSpPr bwMode="auto">
          <a:xfrm>
            <a:off x="7717085" y="1833316"/>
            <a:ext cx="3957885" cy="2275840"/>
            <a:chOff x="3262" y="1022"/>
            <a:chExt cx="1753" cy="1008"/>
          </a:xfrm>
        </p:grpSpPr>
        <p:sp>
          <p:nvSpPr>
            <p:cNvPr id="668751" name="Oval 79">
              <a:extLst>
                <a:ext uri="{FF2B5EF4-FFF2-40B4-BE49-F238E27FC236}">
                  <a16:creationId xmlns:a16="http://schemas.microsoft.com/office/drawing/2014/main" id="{613228F5-20A8-43BD-B2CA-E340F8F9379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262" y="1022"/>
              <a:ext cx="58" cy="5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752" name="Oval 80">
              <a:extLst>
                <a:ext uri="{FF2B5EF4-FFF2-40B4-BE49-F238E27FC236}">
                  <a16:creationId xmlns:a16="http://schemas.microsoft.com/office/drawing/2014/main" id="{4428AB38-ECEF-48E0-A31F-29332EC6CC8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445" y="1022"/>
              <a:ext cx="58" cy="5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753" name="Oval 81">
              <a:extLst>
                <a:ext uri="{FF2B5EF4-FFF2-40B4-BE49-F238E27FC236}">
                  <a16:creationId xmlns:a16="http://schemas.microsoft.com/office/drawing/2014/main" id="{0BCFCA9D-EF54-4438-B511-2118481F9DA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635" y="1022"/>
              <a:ext cx="58" cy="5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754" name="Oval 82">
              <a:extLst>
                <a:ext uri="{FF2B5EF4-FFF2-40B4-BE49-F238E27FC236}">
                  <a16:creationId xmlns:a16="http://schemas.microsoft.com/office/drawing/2014/main" id="{6EA7CB68-58E9-4705-82AD-BF14BBE7605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827" y="1022"/>
              <a:ext cx="58" cy="5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755" name="Oval 83">
              <a:extLst>
                <a:ext uri="{FF2B5EF4-FFF2-40B4-BE49-F238E27FC236}">
                  <a16:creationId xmlns:a16="http://schemas.microsoft.com/office/drawing/2014/main" id="{08329679-E84E-4C37-B50D-45E73BA8F08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263" y="1204"/>
              <a:ext cx="58" cy="5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756" name="Oval 84">
              <a:extLst>
                <a:ext uri="{FF2B5EF4-FFF2-40B4-BE49-F238E27FC236}">
                  <a16:creationId xmlns:a16="http://schemas.microsoft.com/office/drawing/2014/main" id="{D1933264-B50D-477A-B054-39ED02A768F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446" y="1204"/>
              <a:ext cx="58" cy="5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757" name="Oval 85">
              <a:extLst>
                <a:ext uri="{FF2B5EF4-FFF2-40B4-BE49-F238E27FC236}">
                  <a16:creationId xmlns:a16="http://schemas.microsoft.com/office/drawing/2014/main" id="{1F9BEF67-0EF8-4CEC-A686-E578BB58B4C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636" y="1204"/>
              <a:ext cx="58" cy="5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758" name="Oval 86">
              <a:extLst>
                <a:ext uri="{FF2B5EF4-FFF2-40B4-BE49-F238E27FC236}">
                  <a16:creationId xmlns:a16="http://schemas.microsoft.com/office/drawing/2014/main" id="{A9DA0963-E417-4646-8D0A-3FAB1AD4A95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263" y="1406"/>
              <a:ext cx="58" cy="5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759" name="Oval 87">
              <a:extLst>
                <a:ext uri="{FF2B5EF4-FFF2-40B4-BE49-F238E27FC236}">
                  <a16:creationId xmlns:a16="http://schemas.microsoft.com/office/drawing/2014/main" id="{C3F06E5F-7891-4DB1-AD15-7F902FC180D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446" y="1406"/>
              <a:ext cx="58" cy="5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760" name="Oval 88">
              <a:extLst>
                <a:ext uri="{FF2B5EF4-FFF2-40B4-BE49-F238E27FC236}">
                  <a16:creationId xmlns:a16="http://schemas.microsoft.com/office/drawing/2014/main" id="{C8B3D6C4-1EC8-421A-995E-FDC7A81D3B1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636" y="1406"/>
              <a:ext cx="58" cy="5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761" name="Oval 89">
              <a:extLst>
                <a:ext uri="{FF2B5EF4-FFF2-40B4-BE49-F238E27FC236}">
                  <a16:creationId xmlns:a16="http://schemas.microsoft.com/office/drawing/2014/main" id="{599B9393-09CA-4329-B58B-AA6ED22A7D1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264" y="1588"/>
              <a:ext cx="58" cy="5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762" name="Oval 90">
              <a:extLst>
                <a:ext uri="{FF2B5EF4-FFF2-40B4-BE49-F238E27FC236}">
                  <a16:creationId xmlns:a16="http://schemas.microsoft.com/office/drawing/2014/main" id="{A8B3E9D1-0A1D-4FBB-80B2-470E76C0AED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447" y="1588"/>
              <a:ext cx="58" cy="5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763" name="Oval 91">
              <a:extLst>
                <a:ext uri="{FF2B5EF4-FFF2-40B4-BE49-F238E27FC236}">
                  <a16:creationId xmlns:a16="http://schemas.microsoft.com/office/drawing/2014/main" id="{9A16C3A4-7108-446D-B64C-8D746377F87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637" y="1588"/>
              <a:ext cx="58" cy="5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764" name="Oval 92">
              <a:extLst>
                <a:ext uri="{FF2B5EF4-FFF2-40B4-BE49-F238E27FC236}">
                  <a16:creationId xmlns:a16="http://schemas.microsoft.com/office/drawing/2014/main" id="{F021BC92-AE0A-4EE9-83C8-732E7787A3F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263" y="1790"/>
              <a:ext cx="58" cy="5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765" name="Oval 93">
              <a:extLst>
                <a:ext uri="{FF2B5EF4-FFF2-40B4-BE49-F238E27FC236}">
                  <a16:creationId xmlns:a16="http://schemas.microsoft.com/office/drawing/2014/main" id="{A6E42683-B4CB-4EB1-B6D8-52F9F272990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446" y="1790"/>
              <a:ext cx="58" cy="5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766" name="Oval 94">
              <a:extLst>
                <a:ext uri="{FF2B5EF4-FFF2-40B4-BE49-F238E27FC236}">
                  <a16:creationId xmlns:a16="http://schemas.microsoft.com/office/drawing/2014/main" id="{75B6D83B-8BC1-4F69-B0DF-79CFF7B7CD3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636" y="1790"/>
              <a:ext cx="58" cy="5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767" name="Oval 95">
              <a:extLst>
                <a:ext uri="{FF2B5EF4-FFF2-40B4-BE49-F238E27FC236}">
                  <a16:creationId xmlns:a16="http://schemas.microsoft.com/office/drawing/2014/main" id="{FC83402A-FF6D-4022-86D1-E630F0CE282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264" y="1972"/>
              <a:ext cx="58" cy="5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768" name="Oval 96">
              <a:extLst>
                <a:ext uri="{FF2B5EF4-FFF2-40B4-BE49-F238E27FC236}">
                  <a16:creationId xmlns:a16="http://schemas.microsoft.com/office/drawing/2014/main" id="{62323280-F26D-4F1B-898B-92EA89A5B4E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447" y="1972"/>
              <a:ext cx="58" cy="5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769" name="Oval 97">
              <a:extLst>
                <a:ext uri="{FF2B5EF4-FFF2-40B4-BE49-F238E27FC236}">
                  <a16:creationId xmlns:a16="http://schemas.microsoft.com/office/drawing/2014/main" id="{5BC09BC7-4C45-4041-9494-ED7A336E367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637" y="1972"/>
              <a:ext cx="58" cy="5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770" name="Oval 98">
              <a:extLst>
                <a:ext uri="{FF2B5EF4-FFF2-40B4-BE49-F238E27FC236}">
                  <a16:creationId xmlns:a16="http://schemas.microsoft.com/office/drawing/2014/main" id="{86478AF0-C064-401B-832E-52946A40DF3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829" y="1972"/>
              <a:ext cx="58" cy="5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771" name="Oval 99">
              <a:extLst>
                <a:ext uri="{FF2B5EF4-FFF2-40B4-BE49-F238E27FC236}">
                  <a16:creationId xmlns:a16="http://schemas.microsoft.com/office/drawing/2014/main" id="{6DBA5614-1A8F-4DE5-AFDD-7146BF7F6A2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012" y="1022"/>
              <a:ext cx="58" cy="5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772" name="Oval 100">
              <a:extLst>
                <a:ext uri="{FF2B5EF4-FFF2-40B4-BE49-F238E27FC236}">
                  <a16:creationId xmlns:a16="http://schemas.microsoft.com/office/drawing/2014/main" id="{6D4910E6-794B-4F2F-9C80-5A72BE26275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195" y="1022"/>
              <a:ext cx="58" cy="5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773" name="Oval 101">
              <a:extLst>
                <a:ext uri="{FF2B5EF4-FFF2-40B4-BE49-F238E27FC236}">
                  <a16:creationId xmlns:a16="http://schemas.microsoft.com/office/drawing/2014/main" id="{5E4C4E57-84AC-4EA2-BD49-E191B24A25C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385" y="1022"/>
              <a:ext cx="58" cy="5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774" name="Oval 102">
              <a:extLst>
                <a:ext uri="{FF2B5EF4-FFF2-40B4-BE49-F238E27FC236}">
                  <a16:creationId xmlns:a16="http://schemas.microsoft.com/office/drawing/2014/main" id="{691A9E3F-660B-4630-899A-8C44003159F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577" y="1022"/>
              <a:ext cx="58" cy="5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775" name="Oval 103">
              <a:extLst>
                <a:ext uri="{FF2B5EF4-FFF2-40B4-BE49-F238E27FC236}">
                  <a16:creationId xmlns:a16="http://schemas.microsoft.com/office/drawing/2014/main" id="{36803E01-EE1D-4682-B060-B3CB67B9DC2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578" y="1204"/>
              <a:ext cx="58" cy="5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776" name="Oval 104">
              <a:extLst>
                <a:ext uri="{FF2B5EF4-FFF2-40B4-BE49-F238E27FC236}">
                  <a16:creationId xmlns:a16="http://schemas.microsoft.com/office/drawing/2014/main" id="{D160EE91-E715-4A98-83D2-0A1B1D483DB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578" y="1406"/>
              <a:ext cx="58" cy="5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777" name="Oval 105">
              <a:extLst>
                <a:ext uri="{FF2B5EF4-FFF2-40B4-BE49-F238E27FC236}">
                  <a16:creationId xmlns:a16="http://schemas.microsoft.com/office/drawing/2014/main" id="{F48D618C-BBA7-4239-AC7E-223F97DA49B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579" y="1588"/>
              <a:ext cx="58" cy="5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778" name="Oval 106">
              <a:extLst>
                <a:ext uri="{FF2B5EF4-FFF2-40B4-BE49-F238E27FC236}">
                  <a16:creationId xmlns:a16="http://schemas.microsoft.com/office/drawing/2014/main" id="{875F8920-99FA-4F71-A412-55CC68BAE3F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578" y="1790"/>
              <a:ext cx="58" cy="5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779" name="Oval 107">
              <a:extLst>
                <a:ext uri="{FF2B5EF4-FFF2-40B4-BE49-F238E27FC236}">
                  <a16:creationId xmlns:a16="http://schemas.microsoft.com/office/drawing/2014/main" id="{58AAD5F6-A76E-4C2C-B366-4415E1561D2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014" y="1972"/>
              <a:ext cx="58" cy="5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780" name="Oval 108">
              <a:extLst>
                <a:ext uri="{FF2B5EF4-FFF2-40B4-BE49-F238E27FC236}">
                  <a16:creationId xmlns:a16="http://schemas.microsoft.com/office/drawing/2014/main" id="{01032BAA-AF17-4334-A42D-1D5B3664459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197" y="1972"/>
              <a:ext cx="58" cy="5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781" name="Oval 109">
              <a:extLst>
                <a:ext uri="{FF2B5EF4-FFF2-40B4-BE49-F238E27FC236}">
                  <a16:creationId xmlns:a16="http://schemas.microsoft.com/office/drawing/2014/main" id="{615BF05F-BF51-4102-BB0A-FE502D16154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387" y="1972"/>
              <a:ext cx="58" cy="5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782" name="Oval 110">
              <a:extLst>
                <a:ext uri="{FF2B5EF4-FFF2-40B4-BE49-F238E27FC236}">
                  <a16:creationId xmlns:a16="http://schemas.microsoft.com/office/drawing/2014/main" id="{825D85F5-F85D-4033-93C2-12A6E48E392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579" y="1972"/>
              <a:ext cx="58" cy="5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783" name="Oval 111">
              <a:extLst>
                <a:ext uri="{FF2B5EF4-FFF2-40B4-BE49-F238E27FC236}">
                  <a16:creationId xmlns:a16="http://schemas.microsoft.com/office/drawing/2014/main" id="{BA64A99E-19D3-4272-9544-AA4EC415730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763" y="1022"/>
              <a:ext cx="58" cy="5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784" name="Oval 112">
              <a:extLst>
                <a:ext uri="{FF2B5EF4-FFF2-40B4-BE49-F238E27FC236}">
                  <a16:creationId xmlns:a16="http://schemas.microsoft.com/office/drawing/2014/main" id="{8CAA81E3-99E0-4C00-8784-7EDDC7421E3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955" y="1022"/>
              <a:ext cx="58" cy="5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785" name="Oval 113">
              <a:extLst>
                <a:ext uri="{FF2B5EF4-FFF2-40B4-BE49-F238E27FC236}">
                  <a16:creationId xmlns:a16="http://schemas.microsoft.com/office/drawing/2014/main" id="{45803096-22CE-450C-A708-3B93A4D5A63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764" y="1204"/>
              <a:ext cx="58" cy="5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786" name="Oval 114">
              <a:extLst>
                <a:ext uri="{FF2B5EF4-FFF2-40B4-BE49-F238E27FC236}">
                  <a16:creationId xmlns:a16="http://schemas.microsoft.com/office/drawing/2014/main" id="{C10DBC12-8418-4CD5-BC5A-452A94A64A8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956" y="1204"/>
              <a:ext cx="58" cy="5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787" name="Oval 115">
              <a:extLst>
                <a:ext uri="{FF2B5EF4-FFF2-40B4-BE49-F238E27FC236}">
                  <a16:creationId xmlns:a16="http://schemas.microsoft.com/office/drawing/2014/main" id="{53C67D2A-1CCA-48F4-85A0-D56C121DAD6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764" y="1406"/>
              <a:ext cx="58" cy="5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788" name="Oval 116">
              <a:extLst>
                <a:ext uri="{FF2B5EF4-FFF2-40B4-BE49-F238E27FC236}">
                  <a16:creationId xmlns:a16="http://schemas.microsoft.com/office/drawing/2014/main" id="{0459D601-5D02-48E4-8C52-A548573B16E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956" y="1406"/>
              <a:ext cx="58" cy="5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789" name="Oval 117">
              <a:extLst>
                <a:ext uri="{FF2B5EF4-FFF2-40B4-BE49-F238E27FC236}">
                  <a16:creationId xmlns:a16="http://schemas.microsoft.com/office/drawing/2014/main" id="{76418738-6415-4A99-ABF5-36377BED285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765" y="1588"/>
              <a:ext cx="58" cy="5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790" name="Oval 118">
              <a:extLst>
                <a:ext uri="{FF2B5EF4-FFF2-40B4-BE49-F238E27FC236}">
                  <a16:creationId xmlns:a16="http://schemas.microsoft.com/office/drawing/2014/main" id="{EEFD1EBD-D74C-4993-B473-F80376E6C0B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957" y="1588"/>
              <a:ext cx="58" cy="5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791" name="Oval 119">
              <a:extLst>
                <a:ext uri="{FF2B5EF4-FFF2-40B4-BE49-F238E27FC236}">
                  <a16:creationId xmlns:a16="http://schemas.microsoft.com/office/drawing/2014/main" id="{B4B9ADAD-B534-463F-8B6A-93D4C993807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764" y="1790"/>
              <a:ext cx="58" cy="5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792" name="Oval 120">
              <a:extLst>
                <a:ext uri="{FF2B5EF4-FFF2-40B4-BE49-F238E27FC236}">
                  <a16:creationId xmlns:a16="http://schemas.microsoft.com/office/drawing/2014/main" id="{56B8346E-A924-4C66-BDF5-9761F673442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956" y="1790"/>
              <a:ext cx="58" cy="5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793" name="Oval 121">
              <a:extLst>
                <a:ext uri="{FF2B5EF4-FFF2-40B4-BE49-F238E27FC236}">
                  <a16:creationId xmlns:a16="http://schemas.microsoft.com/office/drawing/2014/main" id="{9E8FD906-64EA-4062-8021-653ED5B2E98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765" y="1972"/>
              <a:ext cx="58" cy="5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794" name="Oval 122">
              <a:extLst>
                <a:ext uri="{FF2B5EF4-FFF2-40B4-BE49-F238E27FC236}">
                  <a16:creationId xmlns:a16="http://schemas.microsoft.com/office/drawing/2014/main" id="{6CCE2AB4-8DB6-4DBE-972C-D4BA85317A6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957" y="1972"/>
              <a:ext cx="58" cy="5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sp>
        <p:nvSpPr>
          <p:cNvPr id="668795" name="Text Box 123">
            <a:extLst>
              <a:ext uri="{FF2B5EF4-FFF2-40B4-BE49-F238E27FC236}">
                <a16:creationId xmlns:a16="http://schemas.microsoft.com/office/drawing/2014/main" id="{2A83743D-1D46-44EE-B070-4DFAA03F69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223" y="4660054"/>
            <a:ext cx="8353890" cy="1948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defTabSz="1300460" fontAlgn="base" hangingPunct="1">
              <a:spcBef>
                <a:spcPct val="20000"/>
              </a:spcBef>
              <a:spcAft>
                <a:spcPct val="0"/>
              </a:spcAft>
              <a:buClr>
                <a:srgbClr val="FF5050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altLang="en-US" sz="2560" kern="1200"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sz="2844" kern="1200"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G=(V, E, S)</a:t>
            </a:r>
          </a:p>
          <a:p>
            <a:pPr marL="650230" lvl="1" indent="0" algn="l" defTabSz="1300460" fontAlgn="base" hangingPunct="1">
              <a:spcBef>
                <a:spcPct val="20000"/>
              </a:spcBef>
              <a:spcAft>
                <a:spcPct val="0"/>
              </a:spcAft>
              <a:buClr>
                <a:srgbClr val="FF5050"/>
              </a:buClr>
              <a:buSzPct val="80000"/>
              <a:buFont typeface="Wingdings" panose="05000000000000000000" pitchFamily="2" charset="2"/>
              <a:buChar char="è"/>
            </a:pPr>
            <a:r>
              <a:rPr lang="en-US" altLang="en-US" sz="2560" kern="1200"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V: each node denotes a pixel</a:t>
            </a:r>
          </a:p>
          <a:p>
            <a:pPr marL="650230" lvl="1" indent="0" algn="l" defTabSz="1300460" fontAlgn="base" hangingPunct="1">
              <a:spcBef>
                <a:spcPct val="20000"/>
              </a:spcBef>
              <a:spcAft>
                <a:spcPct val="0"/>
              </a:spcAft>
              <a:buClr>
                <a:srgbClr val="FF5050"/>
              </a:buClr>
              <a:buSzPct val="80000"/>
              <a:buFont typeface="Wingdings" panose="05000000000000000000" pitchFamily="2" charset="2"/>
              <a:buChar char="è"/>
            </a:pPr>
            <a:r>
              <a:rPr lang="en-US" altLang="en-US" sz="2560" kern="1200"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E: each edge denotes a pixel-pixel relationship </a:t>
            </a:r>
          </a:p>
          <a:p>
            <a:pPr marL="650230" lvl="1" indent="0" algn="l" defTabSz="1300460" fontAlgn="base" hangingPunct="1">
              <a:spcBef>
                <a:spcPct val="20000"/>
              </a:spcBef>
              <a:spcAft>
                <a:spcPct val="0"/>
              </a:spcAft>
              <a:buClr>
                <a:srgbClr val="FF5050"/>
              </a:buClr>
              <a:buSzPct val="80000"/>
              <a:buFont typeface="Wingdings" panose="05000000000000000000" pitchFamily="2" charset="2"/>
              <a:buChar char="è"/>
            </a:pPr>
            <a:r>
              <a:rPr lang="en-US" altLang="en-US" sz="2560" kern="1200"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S: each edge weight measures pairwise similarity</a:t>
            </a:r>
          </a:p>
        </p:txBody>
      </p:sp>
      <p:sp>
        <p:nvSpPr>
          <p:cNvPr id="668796" name="AutoShape 124">
            <a:extLst>
              <a:ext uri="{FF2B5EF4-FFF2-40B4-BE49-F238E27FC236}">
                <a16:creationId xmlns:a16="http://schemas.microsoft.com/office/drawing/2014/main" id="{842BB65B-BA82-455B-9ED8-E15119627A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2160" y="2314456"/>
            <a:ext cx="266912" cy="1435483"/>
          </a:xfrm>
          <a:prstGeom prst="rightArrow">
            <a:avLst>
              <a:gd name="adj1" fmla="val 50000"/>
              <a:gd name="adj2" fmla="val 62500"/>
            </a:avLst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defTabSz="1300460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CC0000"/>
              </a:buClr>
            </a:pPr>
            <a:endParaRPr lang="en-US" sz="4551" kern="1200"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68797" name="Text Box 125">
            <a:extLst>
              <a:ext uri="{FF2B5EF4-FFF2-40B4-BE49-F238E27FC236}">
                <a16:creationId xmlns:a16="http://schemas.microsoft.com/office/drawing/2014/main" id="{9E291B39-3ED0-4C44-9D0B-FD698977F2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224" y="7369387"/>
            <a:ext cx="5983689" cy="100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defTabSz="1300460" fontAlgn="base" hangingPunct="1">
              <a:spcBef>
                <a:spcPct val="20000"/>
              </a:spcBef>
              <a:spcAft>
                <a:spcPct val="0"/>
              </a:spcAft>
              <a:buClr>
                <a:srgbClr val="FF5050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altLang="en-US" sz="2560" kern="1200"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sz="2844" kern="1200"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Segmentation = node partitioning</a:t>
            </a:r>
          </a:p>
          <a:p>
            <a:pPr marL="650230" lvl="1" indent="0" algn="l" defTabSz="1300460" fontAlgn="base" hangingPunct="1">
              <a:spcBef>
                <a:spcPct val="20000"/>
              </a:spcBef>
              <a:spcAft>
                <a:spcPct val="0"/>
              </a:spcAft>
              <a:buClr>
                <a:srgbClr val="FF5050"/>
              </a:buClr>
              <a:buSzPct val="80000"/>
              <a:buFont typeface="Wingdings" panose="05000000000000000000" pitchFamily="2" charset="2"/>
              <a:buChar char="è"/>
            </a:pPr>
            <a:r>
              <a:rPr lang="en-US" altLang="en-US" sz="2560" kern="1200"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break V into disjoint sets V</a:t>
            </a:r>
            <a:r>
              <a:rPr lang="en-US" altLang="en-US" sz="2560" b="1" kern="1200" baseline="-25000"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  <a:r>
              <a:rPr lang="en-US" altLang="en-US" sz="2560" kern="1200" baseline="-25000"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 </a:t>
            </a:r>
            <a:r>
              <a:rPr lang="en-US" altLang="en-US" sz="2560" kern="1200"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, V</a:t>
            </a:r>
            <a:r>
              <a:rPr lang="en-US" altLang="en-US" sz="2560" b="1" kern="1200" baseline="-25000"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r>
              <a:rPr lang="en-US" altLang="en-US" sz="2560" kern="1200" baseline="-25000"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endParaRPr lang="en-US" altLang="en-US" sz="2560" kern="1200">
              <a:latin typeface="Tahoma" panose="020B060403050404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668798" name="Group 126">
            <a:extLst>
              <a:ext uri="{FF2B5EF4-FFF2-40B4-BE49-F238E27FC236}">
                <a16:creationId xmlns:a16="http://schemas.microsoft.com/office/drawing/2014/main" id="{48C770F9-B623-4273-945C-2B5B55AE65BF}"/>
              </a:ext>
            </a:extLst>
          </p:cNvPr>
          <p:cNvGrpSpPr>
            <a:grpSpLocks/>
          </p:cNvGrpSpPr>
          <p:nvPr/>
        </p:nvGrpSpPr>
        <p:grpSpPr bwMode="auto">
          <a:xfrm>
            <a:off x="1083733" y="1648178"/>
            <a:ext cx="4246881" cy="2686756"/>
            <a:chOff x="508" y="1379"/>
            <a:chExt cx="1881" cy="1190"/>
          </a:xfrm>
        </p:grpSpPr>
        <p:sp>
          <p:nvSpPr>
            <p:cNvPr id="668799" name="Rectangle 127" descr="White marble">
              <a:extLst>
                <a:ext uri="{FF2B5EF4-FFF2-40B4-BE49-F238E27FC236}">
                  <a16:creationId xmlns:a16="http://schemas.microsoft.com/office/drawing/2014/main" id="{D924E6D5-9724-4CA3-8A71-2850B77911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" y="1379"/>
              <a:ext cx="1881" cy="1190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800" name="Rectangle 128" descr="Granite">
              <a:extLst>
                <a:ext uri="{FF2B5EF4-FFF2-40B4-BE49-F238E27FC236}">
                  <a16:creationId xmlns:a16="http://schemas.microsoft.com/office/drawing/2014/main" id="{7D025B49-B95A-44F1-B615-FE08691A85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1" y="1594"/>
              <a:ext cx="749" cy="749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grpSp>
        <p:nvGrpSpPr>
          <p:cNvPr id="668801" name="Group 129">
            <a:extLst>
              <a:ext uri="{FF2B5EF4-FFF2-40B4-BE49-F238E27FC236}">
                <a16:creationId xmlns:a16="http://schemas.microsoft.com/office/drawing/2014/main" id="{CB4FCF5B-5F94-452B-9BD9-5EB9F2E570C5}"/>
              </a:ext>
            </a:extLst>
          </p:cNvPr>
          <p:cNvGrpSpPr>
            <a:grpSpLocks/>
          </p:cNvGrpSpPr>
          <p:nvPr/>
        </p:nvGrpSpPr>
        <p:grpSpPr bwMode="auto">
          <a:xfrm>
            <a:off x="1205653" y="1858152"/>
            <a:ext cx="3957885" cy="2275840"/>
            <a:chOff x="688" y="1022"/>
            <a:chExt cx="1753" cy="1008"/>
          </a:xfrm>
        </p:grpSpPr>
        <p:sp>
          <p:nvSpPr>
            <p:cNvPr id="668802" name="Oval 130">
              <a:extLst>
                <a:ext uri="{FF2B5EF4-FFF2-40B4-BE49-F238E27FC236}">
                  <a16:creationId xmlns:a16="http://schemas.microsoft.com/office/drawing/2014/main" id="{B28A795D-4A94-4460-8F81-3431506DA64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88" y="1022"/>
              <a:ext cx="58" cy="58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803" name="Oval 131">
              <a:extLst>
                <a:ext uri="{FF2B5EF4-FFF2-40B4-BE49-F238E27FC236}">
                  <a16:creationId xmlns:a16="http://schemas.microsoft.com/office/drawing/2014/main" id="{EB315845-B86C-4C61-9638-CA92CA70DCB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71" y="1022"/>
              <a:ext cx="58" cy="58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804" name="Oval 132">
              <a:extLst>
                <a:ext uri="{FF2B5EF4-FFF2-40B4-BE49-F238E27FC236}">
                  <a16:creationId xmlns:a16="http://schemas.microsoft.com/office/drawing/2014/main" id="{7B175697-C934-4310-9732-DBDFDF6B19E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61" y="1022"/>
              <a:ext cx="58" cy="58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805" name="Oval 133">
              <a:extLst>
                <a:ext uri="{FF2B5EF4-FFF2-40B4-BE49-F238E27FC236}">
                  <a16:creationId xmlns:a16="http://schemas.microsoft.com/office/drawing/2014/main" id="{7AEE535F-E99F-48F0-8F2C-ECD4D57F5B5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253" y="1022"/>
              <a:ext cx="58" cy="58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806" name="Oval 134">
              <a:extLst>
                <a:ext uri="{FF2B5EF4-FFF2-40B4-BE49-F238E27FC236}">
                  <a16:creationId xmlns:a16="http://schemas.microsoft.com/office/drawing/2014/main" id="{1C529129-6CE4-43BB-B70C-F4BFA91166B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89" y="1204"/>
              <a:ext cx="58" cy="58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807" name="Oval 135">
              <a:extLst>
                <a:ext uri="{FF2B5EF4-FFF2-40B4-BE49-F238E27FC236}">
                  <a16:creationId xmlns:a16="http://schemas.microsoft.com/office/drawing/2014/main" id="{4CAA4FA8-CFEE-4E55-BEEB-75F60699078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72" y="1204"/>
              <a:ext cx="58" cy="58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808" name="Oval 136">
              <a:extLst>
                <a:ext uri="{FF2B5EF4-FFF2-40B4-BE49-F238E27FC236}">
                  <a16:creationId xmlns:a16="http://schemas.microsoft.com/office/drawing/2014/main" id="{282589BD-3724-4F78-9330-DE6A8B796E3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62" y="1204"/>
              <a:ext cx="58" cy="58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809" name="Oval 137">
              <a:extLst>
                <a:ext uri="{FF2B5EF4-FFF2-40B4-BE49-F238E27FC236}">
                  <a16:creationId xmlns:a16="http://schemas.microsoft.com/office/drawing/2014/main" id="{FADF061F-ADBC-4DD8-A2D0-DE1573A4A46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254" y="1204"/>
              <a:ext cx="58" cy="58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810" name="Oval 138">
              <a:extLst>
                <a:ext uri="{FF2B5EF4-FFF2-40B4-BE49-F238E27FC236}">
                  <a16:creationId xmlns:a16="http://schemas.microsoft.com/office/drawing/2014/main" id="{343D3785-AE07-4B98-A4D5-41F66AC2DC1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89" y="1406"/>
              <a:ext cx="58" cy="58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811" name="Oval 139">
              <a:extLst>
                <a:ext uri="{FF2B5EF4-FFF2-40B4-BE49-F238E27FC236}">
                  <a16:creationId xmlns:a16="http://schemas.microsoft.com/office/drawing/2014/main" id="{F1A09729-55C7-455D-895E-BE47A309BA3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72" y="1406"/>
              <a:ext cx="58" cy="58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812" name="Oval 140">
              <a:extLst>
                <a:ext uri="{FF2B5EF4-FFF2-40B4-BE49-F238E27FC236}">
                  <a16:creationId xmlns:a16="http://schemas.microsoft.com/office/drawing/2014/main" id="{6A8A2BD4-A9EB-4B5E-BD3D-7C00BFAEF69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62" y="1406"/>
              <a:ext cx="58" cy="58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813" name="Oval 141">
              <a:extLst>
                <a:ext uri="{FF2B5EF4-FFF2-40B4-BE49-F238E27FC236}">
                  <a16:creationId xmlns:a16="http://schemas.microsoft.com/office/drawing/2014/main" id="{2243E895-A574-499C-AC1B-825222D0497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254" y="1406"/>
              <a:ext cx="58" cy="58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814" name="Oval 142">
              <a:extLst>
                <a:ext uri="{FF2B5EF4-FFF2-40B4-BE49-F238E27FC236}">
                  <a16:creationId xmlns:a16="http://schemas.microsoft.com/office/drawing/2014/main" id="{94C4D815-C965-4872-AA18-07937D882BA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90" y="1588"/>
              <a:ext cx="58" cy="58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815" name="Oval 143">
              <a:extLst>
                <a:ext uri="{FF2B5EF4-FFF2-40B4-BE49-F238E27FC236}">
                  <a16:creationId xmlns:a16="http://schemas.microsoft.com/office/drawing/2014/main" id="{EC646A16-EC8A-44D6-A72B-4D1B2D46DAD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73" y="1588"/>
              <a:ext cx="58" cy="58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816" name="Oval 144">
              <a:extLst>
                <a:ext uri="{FF2B5EF4-FFF2-40B4-BE49-F238E27FC236}">
                  <a16:creationId xmlns:a16="http://schemas.microsoft.com/office/drawing/2014/main" id="{7545C469-44C2-42AE-958F-50CE4DA7796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63" y="1588"/>
              <a:ext cx="58" cy="58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817" name="Oval 145">
              <a:extLst>
                <a:ext uri="{FF2B5EF4-FFF2-40B4-BE49-F238E27FC236}">
                  <a16:creationId xmlns:a16="http://schemas.microsoft.com/office/drawing/2014/main" id="{D9942A49-62B6-4B7C-82D5-B40AA2AA3E4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255" y="1588"/>
              <a:ext cx="58" cy="58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818" name="Oval 146">
              <a:extLst>
                <a:ext uri="{FF2B5EF4-FFF2-40B4-BE49-F238E27FC236}">
                  <a16:creationId xmlns:a16="http://schemas.microsoft.com/office/drawing/2014/main" id="{203F034E-3F0F-4A29-A4E1-DCCFED92DB0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89" y="1790"/>
              <a:ext cx="58" cy="58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819" name="Oval 147">
              <a:extLst>
                <a:ext uri="{FF2B5EF4-FFF2-40B4-BE49-F238E27FC236}">
                  <a16:creationId xmlns:a16="http://schemas.microsoft.com/office/drawing/2014/main" id="{4493E5E6-B045-4C01-BF2D-22F30B26377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72" y="1790"/>
              <a:ext cx="58" cy="58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820" name="Oval 148">
              <a:extLst>
                <a:ext uri="{FF2B5EF4-FFF2-40B4-BE49-F238E27FC236}">
                  <a16:creationId xmlns:a16="http://schemas.microsoft.com/office/drawing/2014/main" id="{8E34C863-2419-44CE-AD35-45BD1E44CB3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62" y="1790"/>
              <a:ext cx="58" cy="58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821" name="Oval 149">
              <a:extLst>
                <a:ext uri="{FF2B5EF4-FFF2-40B4-BE49-F238E27FC236}">
                  <a16:creationId xmlns:a16="http://schemas.microsoft.com/office/drawing/2014/main" id="{F6D448B4-2101-499E-8BA6-DBE5215B3DD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254" y="1790"/>
              <a:ext cx="58" cy="58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822" name="Oval 150">
              <a:extLst>
                <a:ext uri="{FF2B5EF4-FFF2-40B4-BE49-F238E27FC236}">
                  <a16:creationId xmlns:a16="http://schemas.microsoft.com/office/drawing/2014/main" id="{9D5AE3BF-D83E-4756-B332-0822A3AA857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90" y="1972"/>
              <a:ext cx="58" cy="58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823" name="Oval 151">
              <a:extLst>
                <a:ext uri="{FF2B5EF4-FFF2-40B4-BE49-F238E27FC236}">
                  <a16:creationId xmlns:a16="http://schemas.microsoft.com/office/drawing/2014/main" id="{CB6379E1-9C1B-498A-9364-069B67426CE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73" y="1972"/>
              <a:ext cx="58" cy="58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824" name="Oval 152">
              <a:extLst>
                <a:ext uri="{FF2B5EF4-FFF2-40B4-BE49-F238E27FC236}">
                  <a16:creationId xmlns:a16="http://schemas.microsoft.com/office/drawing/2014/main" id="{B605EABD-8FCD-49C4-AB31-515E1DE3513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63" y="1972"/>
              <a:ext cx="58" cy="58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825" name="Oval 153">
              <a:extLst>
                <a:ext uri="{FF2B5EF4-FFF2-40B4-BE49-F238E27FC236}">
                  <a16:creationId xmlns:a16="http://schemas.microsoft.com/office/drawing/2014/main" id="{8E7E9A93-F1A2-484E-83F3-41D41A26AF4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255" y="1972"/>
              <a:ext cx="58" cy="58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826" name="Oval 154">
              <a:extLst>
                <a:ext uri="{FF2B5EF4-FFF2-40B4-BE49-F238E27FC236}">
                  <a16:creationId xmlns:a16="http://schemas.microsoft.com/office/drawing/2014/main" id="{344933B2-64E1-4BE0-A013-940111E1CE8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38" y="1022"/>
              <a:ext cx="58" cy="58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827" name="Oval 155">
              <a:extLst>
                <a:ext uri="{FF2B5EF4-FFF2-40B4-BE49-F238E27FC236}">
                  <a16:creationId xmlns:a16="http://schemas.microsoft.com/office/drawing/2014/main" id="{83EF8B3D-B57E-4C27-8EB6-6F92F2759E4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621" y="1022"/>
              <a:ext cx="58" cy="58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828" name="Oval 156">
              <a:extLst>
                <a:ext uri="{FF2B5EF4-FFF2-40B4-BE49-F238E27FC236}">
                  <a16:creationId xmlns:a16="http://schemas.microsoft.com/office/drawing/2014/main" id="{182D395A-A83D-49D7-9851-E9C3275B1A9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11" y="1022"/>
              <a:ext cx="58" cy="58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829" name="Oval 157">
              <a:extLst>
                <a:ext uri="{FF2B5EF4-FFF2-40B4-BE49-F238E27FC236}">
                  <a16:creationId xmlns:a16="http://schemas.microsoft.com/office/drawing/2014/main" id="{ED97B5DF-3A79-491C-83FE-12EC9057818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003" y="1022"/>
              <a:ext cx="58" cy="58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830" name="Oval 158">
              <a:extLst>
                <a:ext uri="{FF2B5EF4-FFF2-40B4-BE49-F238E27FC236}">
                  <a16:creationId xmlns:a16="http://schemas.microsoft.com/office/drawing/2014/main" id="{B1864398-B231-4C58-9657-A68F6F4751E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39" y="1204"/>
              <a:ext cx="58" cy="58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831" name="Oval 159">
              <a:extLst>
                <a:ext uri="{FF2B5EF4-FFF2-40B4-BE49-F238E27FC236}">
                  <a16:creationId xmlns:a16="http://schemas.microsoft.com/office/drawing/2014/main" id="{65A0F8C8-47C5-49BE-B5CE-DE5C4518401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622" y="1204"/>
              <a:ext cx="58" cy="58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832" name="Oval 160">
              <a:extLst>
                <a:ext uri="{FF2B5EF4-FFF2-40B4-BE49-F238E27FC236}">
                  <a16:creationId xmlns:a16="http://schemas.microsoft.com/office/drawing/2014/main" id="{6F015D36-BA9E-4B9F-9667-62805E9542C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12" y="1204"/>
              <a:ext cx="58" cy="58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833" name="Oval 161">
              <a:extLst>
                <a:ext uri="{FF2B5EF4-FFF2-40B4-BE49-F238E27FC236}">
                  <a16:creationId xmlns:a16="http://schemas.microsoft.com/office/drawing/2014/main" id="{5D4F4B5A-4921-458A-A10B-09BEB3B4D0B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004" y="1204"/>
              <a:ext cx="58" cy="58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834" name="Oval 162">
              <a:extLst>
                <a:ext uri="{FF2B5EF4-FFF2-40B4-BE49-F238E27FC236}">
                  <a16:creationId xmlns:a16="http://schemas.microsoft.com/office/drawing/2014/main" id="{BD76DB1A-F722-4BAE-AC14-70CC90B89F5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39" y="1406"/>
              <a:ext cx="58" cy="58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835" name="Oval 163">
              <a:extLst>
                <a:ext uri="{FF2B5EF4-FFF2-40B4-BE49-F238E27FC236}">
                  <a16:creationId xmlns:a16="http://schemas.microsoft.com/office/drawing/2014/main" id="{89D8B64D-B241-4745-A473-9009BD803F5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622" y="1406"/>
              <a:ext cx="58" cy="58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836" name="Oval 164">
              <a:extLst>
                <a:ext uri="{FF2B5EF4-FFF2-40B4-BE49-F238E27FC236}">
                  <a16:creationId xmlns:a16="http://schemas.microsoft.com/office/drawing/2014/main" id="{0C3069E7-C99E-4602-90AD-D6349345B6F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12" y="1406"/>
              <a:ext cx="58" cy="58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837" name="Oval 165">
              <a:extLst>
                <a:ext uri="{FF2B5EF4-FFF2-40B4-BE49-F238E27FC236}">
                  <a16:creationId xmlns:a16="http://schemas.microsoft.com/office/drawing/2014/main" id="{E4157D85-6923-4685-A522-8AFC006C9C9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004" y="1406"/>
              <a:ext cx="58" cy="58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838" name="Oval 166">
              <a:extLst>
                <a:ext uri="{FF2B5EF4-FFF2-40B4-BE49-F238E27FC236}">
                  <a16:creationId xmlns:a16="http://schemas.microsoft.com/office/drawing/2014/main" id="{6713187B-9E89-4DCF-B7B5-88DCFBA1CA8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40" y="1588"/>
              <a:ext cx="58" cy="58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839" name="Oval 167">
              <a:extLst>
                <a:ext uri="{FF2B5EF4-FFF2-40B4-BE49-F238E27FC236}">
                  <a16:creationId xmlns:a16="http://schemas.microsoft.com/office/drawing/2014/main" id="{9A037487-1753-4C14-B97C-D2119E58BCD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623" y="1588"/>
              <a:ext cx="58" cy="58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840" name="Oval 168">
              <a:extLst>
                <a:ext uri="{FF2B5EF4-FFF2-40B4-BE49-F238E27FC236}">
                  <a16:creationId xmlns:a16="http://schemas.microsoft.com/office/drawing/2014/main" id="{7DF79575-7A3E-464D-A5EB-A8AD05ACFDE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13" y="1588"/>
              <a:ext cx="58" cy="58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841" name="Oval 169">
              <a:extLst>
                <a:ext uri="{FF2B5EF4-FFF2-40B4-BE49-F238E27FC236}">
                  <a16:creationId xmlns:a16="http://schemas.microsoft.com/office/drawing/2014/main" id="{B97E4C95-90D4-4E52-AC72-65CAD7D2A2D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005" y="1588"/>
              <a:ext cx="58" cy="58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842" name="Oval 170">
              <a:extLst>
                <a:ext uri="{FF2B5EF4-FFF2-40B4-BE49-F238E27FC236}">
                  <a16:creationId xmlns:a16="http://schemas.microsoft.com/office/drawing/2014/main" id="{AD6BA482-217F-4D4A-8F70-4F67E54ECAF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39" y="1790"/>
              <a:ext cx="58" cy="58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843" name="Oval 171">
              <a:extLst>
                <a:ext uri="{FF2B5EF4-FFF2-40B4-BE49-F238E27FC236}">
                  <a16:creationId xmlns:a16="http://schemas.microsoft.com/office/drawing/2014/main" id="{DF55D4BD-B154-47C9-93EE-B5378B1B2B0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622" y="1790"/>
              <a:ext cx="58" cy="58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844" name="Oval 172">
              <a:extLst>
                <a:ext uri="{FF2B5EF4-FFF2-40B4-BE49-F238E27FC236}">
                  <a16:creationId xmlns:a16="http://schemas.microsoft.com/office/drawing/2014/main" id="{9D84B56C-6146-4ADA-A9F4-216FF5F9CB6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12" y="1790"/>
              <a:ext cx="58" cy="58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845" name="Oval 173">
              <a:extLst>
                <a:ext uri="{FF2B5EF4-FFF2-40B4-BE49-F238E27FC236}">
                  <a16:creationId xmlns:a16="http://schemas.microsoft.com/office/drawing/2014/main" id="{D5E1A839-C14C-43C9-93A2-1EC65F09042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004" y="1790"/>
              <a:ext cx="58" cy="58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846" name="Oval 174">
              <a:extLst>
                <a:ext uri="{FF2B5EF4-FFF2-40B4-BE49-F238E27FC236}">
                  <a16:creationId xmlns:a16="http://schemas.microsoft.com/office/drawing/2014/main" id="{1F089528-C995-4A3A-9EF6-56B214B76EC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40" y="1972"/>
              <a:ext cx="58" cy="58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847" name="Oval 175">
              <a:extLst>
                <a:ext uri="{FF2B5EF4-FFF2-40B4-BE49-F238E27FC236}">
                  <a16:creationId xmlns:a16="http://schemas.microsoft.com/office/drawing/2014/main" id="{D367E59E-7016-42E2-B36C-D5B57D5C45F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623" y="1972"/>
              <a:ext cx="58" cy="58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848" name="Oval 176">
              <a:extLst>
                <a:ext uri="{FF2B5EF4-FFF2-40B4-BE49-F238E27FC236}">
                  <a16:creationId xmlns:a16="http://schemas.microsoft.com/office/drawing/2014/main" id="{715909F8-B990-4F22-A5CD-5D42B5F7330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13" y="1972"/>
              <a:ext cx="58" cy="58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849" name="Oval 177">
              <a:extLst>
                <a:ext uri="{FF2B5EF4-FFF2-40B4-BE49-F238E27FC236}">
                  <a16:creationId xmlns:a16="http://schemas.microsoft.com/office/drawing/2014/main" id="{8341871C-C10F-45F9-BEE4-B8BB3DF3CDA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005" y="1972"/>
              <a:ext cx="58" cy="58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850" name="Oval 178">
              <a:extLst>
                <a:ext uri="{FF2B5EF4-FFF2-40B4-BE49-F238E27FC236}">
                  <a16:creationId xmlns:a16="http://schemas.microsoft.com/office/drawing/2014/main" id="{E99DE863-DA49-4393-BA32-0831FD8388D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189" y="1022"/>
              <a:ext cx="58" cy="58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851" name="Oval 179">
              <a:extLst>
                <a:ext uri="{FF2B5EF4-FFF2-40B4-BE49-F238E27FC236}">
                  <a16:creationId xmlns:a16="http://schemas.microsoft.com/office/drawing/2014/main" id="{9F660A58-385B-4FB6-A592-4AB6D117D44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381" y="1022"/>
              <a:ext cx="58" cy="58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852" name="Oval 180">
              <a:extLst>
                <a:ext uri="{FF2B5EF4-FFF2-40B4-BE49-F238E27FC236}">
                  <a16:creationId xmlns:a16="http://schemas.microsoft.com/office/drawing/2014/main" id="{213F0EF4-3113-4A19-B680-6672C934939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190" y="1204"/>
              <a:ext cx="58" cy="58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853" name="Oval 181">
              <a:extLst>
                <a:ext uri="{FF2B5EF4-FFF2-40B4-BE49-F238E27FC236}">
                  <a16:creationId xmlns:a16="http://schemas.microsoft.com/office/drawing/2014/main" id="{997A6420-7599-47D7-9B16-35FFA78F6E7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382" y="1204"/>
              <a:ext cx="58" cy="58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854" name="Oval 182">
              <a:extLst>
                <a:ext uri="{FF2B5EF4-FFF2-40B4-BE49-F238E27FC236}">
                  <a16:creationId xmlns:a16="http://schemas.microsoft.com/office/drawing/2014/main" id="{51B1D72E-17A4-4163-B874-EE453F342F2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190" y="1406"/>
              <a:ext cx="58" cy="58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855" name="Oval 183">
              <a:extLst>
                <a:ext uri="{FF2B5EF4-FFF2-40B4-BE49-F238E27FC236}">
                  <a16:creationId xmlns:a16="http://schemas.microsoft.com/office/drawing/2014/main" id="{14A925ED-BCC0-429D-8C4B-D8CF46F2B52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382" y="1406"/>
              <a:ext cx="58" cy="58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856" name="Oval 184">
              <a:extLst>
                <a:ext uri="{FF2B5EF4-FFF2-40B4-BE49-F238E27FC236}">
                  <a16:creationId xmlns:a16="http://schemas.microsoft.com/office/drawing/2014/main" id="{050C6FB4-CA89-4838-AABE-1D9C4379002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191" y="1588"/>
              <a:ext cx="58" cy="58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857" name="Oval 185">
              <a:extLst>
                <a:ext uri="{FF2B5EF4-FFF2-40B4-BE49-F238E27FC236}">
                  <a16:creationId xmlns:a16="http://schemas.microsoft.com/office/drawing/2014/main" id="{B12CCB39-84DB-4A59-8F3F-D87EB07C4AA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383" y="1588"/>
              <a:ext cx="58" cy="58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858" name="Oval 186">
              <a:extLst>
                <a:ext uri="{FF2B5EF4-FFF2-40B4-BE49-F238E27FC236}">
                  <a16:creationId xmlns:a16="http://schemas.microsoft.com/office/drawing/2014/main" id="{605EC0D2-1490-4E4C-A839-4EBAD39BD46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190" y="1790"/>
              <a:ext cx="58" cy="58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859" name="Oval 187">
              <a:extLst>
                <a:ext uri="{FF2B5EF4-FFF2-40B4-BE49-F238E27FC236}">
                  <a16:creationId xmlns:a16="http://schemas.microsoft.com/office/drawing/2014/main" id="{5847DA00-9D38-4565-A58D-3470715D8E4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382" y="1790"/>
              <a:ext cx="58" cy="58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860" name="Oval 188">
              <a:extLst>
                <a:ext uri="{FF2B5EF4-FFF2-40B4-BE49-F238E27FC236}">
                  <a16:creationId xmlns:a16="http://schemas.microsoft.com/office/drawing/2014/main" id="{A6862C54-1A75-45D4-9672-18B34571629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191" y="1972"/>
              <a:ext cx="58" cy="58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8861" name="Oval 189">
              <a:extLst>
                <a:ext uri="{FF2B5EF4-FFF2-40B4-BE49-F238E27FC236}">
                  <a16:creationId xmlns:a16="http://schemas.microsoft.com/office/drawing/2014/main" id="{278A0E8C-7088-4A7B-98F3-3683DAAB8B7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383" y="1972"/>
              <a:ext cx="58" cy="58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grpSp>
        <p:nvGrpSpPr>
          <p:cNvPr id="668862" name="Group 190">
            <a:extLst>
              <a:ext uri="{FF2B5EF4-FFF2-40B4-BE49-F238E27FC236}">
                <a16:creationId xmlns:a16="http://schemas.microsoft.com/office/drawing/2014/main" id="{910C72F2-4211-4D97-A63D-DBED83C811C0}"/>
              </a:ext>
            </a:extLst>
          </p:cNvPr>
          <p:cNvGrpSpPr>
            <a:grpSpLocks/>
          </p:cNvGrpSpPr>
          <p:nvPr/>
        </p:nvGrpSpPr>
        <p:grpSpPr bwMode="auto">
          <a:xfrm>
            <a:off x="1271129" y="1923627"/>
            <a:ext cx="3826933" cy="2144889"/>
            <a:chOff x="717" y="1051"/>
            <a:chExt cx="1695" cy="950"/>
          </a:xfrm>
        </p:grpSpPr>
        <p:cxnSp>
          <p:nvCxnSpPr>
            <p:cNvPr id="668863" name="AutoShape 191">
              <a:extLst>
                <a:ext uri="{FF2B5EF4-FFF2-40B4-BE49-F238E27FC236}">
                  <a16:creationId xmlns:a16="http://schemas.microsoft.com/office/drawing/2014/main" id="{BA6FB32C-7F14-48D4-B6CC-8757EA8D952D}"/>
                </a:ext>
              </a:extLst>
            </p:cNvPr>
            <p:cNvCxnSpPr>
              <a:cxnSpLocks noChangeShapeType="1"/>
              <a:stCxn id="668850" idx="6"/>
              <a:endCxn id="668851" idx="2"/>
            </p:cNvCxnSpPr>
            <p:nvPr/>
          </p:nvCxnSpPr>
          <p:spPr bwMode="auto">
            <a:xfrm>
              <a:off x="2247" y="1051"/>
              <a:ext cx="134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864" name="AutoShape 192">
              <a:extLst>
                <a:ext uri="{FF2B5EF4-FFF2-40B4-BE49-F238E27FC236}">
                  <a16:creationId xmlns:a16="http://schemas.microsoft.com/office/drawing/2014/main" id="{8569CDA9-0849-4A28-B67C-EC30331CF9D0}"/>
                </a:ext>
              </a:extLst>
            </p:cNvPr>
            <p:cNvCxnSpPr>
              <a:cxnSpLocks noChangeShapeType="1"/>
              <a:stCxn id="668852" idx="6"/>
              <a:endCxn id="668853" idx="2"/>
            </p:cNvCxnSpPr>
            <p:nvPr/>
          </p:nvCxnSpPr>
          <p:spPr bwMode="auto">
            <a:xfrm>
              <a:off x="2248" y="1233"/>
              <a:ext cx="134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865" name="AutoShape 193">
              <a:extLst>
                <a:ext uri="{FF2B5EF4-FFF2-40B4-BE49-F238E27FC236}">
                  <a16:creationId xmlns:a16="http://schemas.microsoft.com/office/drawing/2014/main" id="{B25AD855-88EA-41A0-A9F0-1B12569E24AA}"/>
                </a:ext>
              </a:extLst>
            </p:cNvPr>
            <p:cNvCxnSpPr>
              <a:cxnSpLocks noChangeShapeType="1"/>
              <a:stCxn id="668808" idx="2"/>
              <a:endCxn id="668807" idx="6"/>
            </p:cNvCxnSpPr>
            <p:nvPr/>
          </p:nvCxnSpPr>
          <p:spPr bwMode="auto">
            <a:xfrm flipH="1">
              <a:off x="930" y="1233"/>
              <a:ext cx="132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866" name="AutoShape 194">
              <a:extLst>
                <a:ext uri="{FF2B5EF4-FFF2-40B4-BE49-F238E27FC236}">
                  <a16:creationId xmlns:a16="http://schemas.microsoft.com/office/drawing/2014/main" id="{EB1E51C2-3B68-457B-ADCF-2DBCC1EB56EB}"/>
                </a:ext>
              </a:extLst>
            </p:cNvPr>
            <p:cNvCxnSpPr>
              <a:cxnSpLocks noChangeShapeType="1"/>
              <a:stCxn id="668806" idx="6"/>
              <a:endCxn id="668807" idx="2"/>
            </p:cNvCxnSpPr>
            <p:nvPr/>
          </p:nvCxnSpPr>
          <p:spPr bwMode="auto">
            <a:xfrm>
              <a:off x="747" y="1233"/>
              <a:ext cx="125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867" name="AutoShape 195">
              <a:extLst>
                <a:ext uri="{FF2B5EF4-FFF2-40B4-BE49-F238E27FC236}">
                  <a16:creationId xmlns:a16="http://schemas.microsoft.com/office/drawing/2014/main" id="{86BAD7DC-E9EB-4256-962F-845FD99080E6}"/>
                </a:ext>
              </a:extLst>
            </p:cNvPr>
            <p:cNvCxnSpPr>
              <a:cxnSpLocks noChangeShapeType="1"/>
              <a:stCxn id="668829" idx="2"/>
              <a:endCxn id="668828" idx="6"/>
            </p:cNvCxnSpPr>
            <p:nvPr/>
          </p:nvCxnSpPr>
          <p:spPr bwMode="auto">
            <a:xfrm flipH="1">
              <a:off x="1869" y="1051"/>
              <a:ext cx="134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868" name="AutoShape 196">
              <a:extLst>
                <a:ext uri="{FF2B5EF4-FFF2-40B4-BE49-F238E27FC236}">
                  <a16:creationId xmlns:a16="http://schemas.microsoft.com/office/drawing/2014/main" id="{CDF634AC-8933-46E3-BA9D-F5E5ABBA3430}"/>
                </a:ext>
              </a:extLst>
            </p:cNvPr>
            <p:cNvCxnSpPr>
              <a:cxnSpLocks noChangeShapeType="1"/>
              <a:stCxn id="668829" idx="6"/>
              <a:endCxn id="668850" idx="2"/>
            </p:cNvCxnSpPr>
            <p:nvPr/>
          </p:nvCxnSpPr>
          <p:spPr bwMode="auto">
            <a:xfrm>
              <a:off x="2061" y="1051"/>
              <a:ext cx="128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869" name="AutoShape 197">
              <a:extLst>
                <a:ext uri="{FF2B5EF4-FFF2-40B4-BE49-F238E27FC236}">
                  <a16:creationId xmlns:a16="http://schemas.microsoft.com/office/drawing/2014/main" id="{30F11121-8FD6-4DC6-A355-0B46581EBC3F}"/>
                </a:ext>
              </a:extLst>
            </p:cNvPr>
            <p:cNvCxnSpPr>
              <a:cxnSpLocks noChangeShapeType="1"/>
              <a:stCxn id="668830" idx="2"/>
              <a:endCxn id="668809" idx="6"/>
            </p:cNvCxnSpPr>
            <p:nvPr/>
          </p:nvCxnSpPr>
          <p:spPr bwMode="auto">
            <a:xfrm flipH="1">
              <a:off x="1312" y="1233"/>
              <a:ext cx="127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870" name="AutoShape 198">
              <a:extLst>
                <a:ext uri="{FF2B5EF4-FFF2-40B4-BE49-F238E27FC236}">
                  <a16:creationId xmlns:a16="http://schemas.microsoft.com/office/drawing/2014/main" id="{F51D069F-C715-4367-AC88-4DEB18CBA9B7}"/>
                </a:ext>
              </a:extLst>
            </p:cNvPr>
            <p:cNvCxnSpPr>
              <a:cxnSpLocks noChangeShapeType="1"/>
              <a:stCxn id="668808" idx="6"/>
              <a:endCxn id="668809" idx="2"/>
            </p:cNvCxnSpPr>
            <p:nvPr/>
          </p:nvCxnSpPr>
          <p:spPr bwMode="auto">
            <a:xfrm>
              <a:off x="1120" y="1233"/>
              <a:ext cx="134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871" name="AutoShape 199">
              <a:extLst>
                <a:ext uri="{FF2B5EF4-FFF2-40B4-BE49-F238E27FC236}">
                  <a16:creationId xmlns:a16="http://schemas.microsoft.com/office/drawing/2014/main" id="{3F43A350-0B0A-4ED4-9547-3A9987C4EEC6}"/>
                </a:ext>
              </a:extLst>
            </p:cNvPr>
            <p:cNvCxnSpPr>
              <a:cxnSpLocks noChangeShapeType="1"/>
              <a:stCxn id="668832" idx="2"/>
              <a:endCxn id="668831" idx="6"/>
            </p:cNvCxnSpPr>
            <p:nvPr/>
          </p:nvCxnSpPr>
          <p:spPr bwMode="auto">
            <a:xfrm flipH="1">
              <a:off x="1680" y="1233"/>
              <a:ext cx="132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872" name="AutoShape 200">
              <a:extLst>
                <a:ext uri="{FF2B5EF4-FFF2-40B4-BE49-F238E27FC236}">
                  <a16:creationId xmlns:a16="http://schemas.microsoft.com/office/drawing/2014/main" id="{09627599-BE57-4E27-BB27-7C5AFF8286C6}"/>
                </a:ext>
              </a:extLst>
            </p:cNvPr>
            <p:cNvCxnSpPr>
              <a:cxnSpLocks noChangeShapeType="1"/>
              <a:stCxn id="668833" idx="6"/>
              <a:endCxn id="668852" idx="2"/>
            </p:cNvCxnSpPr>
            <p:nvPr/>
          </p:nvCxnSpPr>
          <p:spPr bwMode="auto">
            <a:xfrm>
              <a:off x="2062" y="1233"/>
              <a:ext cx="128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873" name="AutoShape 201">
              <a:extLst>
                <a:ext uri="{FF2B5EF4-FFF2-40B4-BE49-F238E27FC236}">
                  <a16:creationId xmlns:a16="http://schemas.microsoft.com/office/drawing/2014/main" id="{F42D90A1-6299-4AF9-A8F9-C910567DF9B3}"/>
                </a:ext>
              </a:extLst>
            </p:cNvPr>
            <p:cNvCxnSpPr>
              <a:cxnSpLocks noChangeShapeType="1"/>
              <a:stCxn id="668831" idx="2"/>
              <a:endCxn id="668830" idx="6"/>
            </p:cNvCxnSpPr>
            <p:nvPr/>
          </p:nvCxnSpPr>
          <p:spPr bwMode="auto">
            <a:xfrm flipH="1">
              <a:off x="1497" y="1233"/>
              <a:ext cx="125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874" name="AutoShape 202">
              <a:extLst>
                <a:ext uri="{FF2B5EF4-FFF2-40B4-BE49-F238E27FC236}">
                  <a16:creationId xmlns:a16="http://schemas.microsoft.com/office/drawing/2014/main" id="{74AFA822-EB48-4595-95AD-2D751CA1FF07}"/>
                </a:ext>
              </a:extLst>
            </p:cNvPr>
            <p:cNvCxnSpPr>
              <a:cxnSpLocks noChangeShapeType="1"/>
              <a:stCxn id="668832" idx="6"/>
              <a:endCxn id="668833" idx="2"/>
            </p:cNvCxnSpPr>
            <p:nvPr/>
          </p:nvCxnSpPr>
          <p:spPr bwMode="auto">
            <a:xfrm>
              <a:off x="1870" y="1233"/>
              <a:ext cx="134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875" name="AutoShape 203">
              <a:extLst>
                <a:ext uri="{FF2B5EF4-FFF2-40B4-BE49-F238E27FC236}">
                  <a16:creationId xmlns:a16="http://schemas.microsoft.com/office/drawing/2014/main" id="{D677A07E-5447-420E-90FC-30CE1529E292}"/>
                </a:ext>
              </a:extLst>
            </p:cNvPr>
            <p:cNvCxnSpPr>
              <a:cxnSpLocks noChangeShapeType="1"/>
              <a:stCxn id="668828" idx="2"/>
              <a:endCxn id="668827" idx="6"/>
            </p:cNvCxnSpPr>
            <p:nvPr/>
          </p:nvCxnSpPr>
          <p:spPr bwMode="auto">
            <a:xfrm flipH="1">
              <a:off x="1679" y="1051"/>
              <a:ext cx="132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876" name="AutoShape 204">
              <a:extLst>
                <a:ext uri="{FF2B5EF4-FFF2-40B4-BE49-F238E27FC236}">
                  <a16:creationId xmlns:a16="http://schemas.microsoft.com/office/drawing/2014/main" id="{B17438B4-EC25-48E5-889A-C118A388E9CA}"/>
                </a:ext>
              </a:extLst>
            </p:cNvPr>
            <p:cNvCxnSpPr>
              <a:cxnSpLocks noChangeShapeType="1"/>
              <a:stCxn id="668804" idx="6"/>
              <a:endCxn id="668805" idx="2"/>
            </p:cNvCxnSpPr>
            <p:nvPr/>
          </p:nvCxnSpPr>
          <p:spPr bwMode="auto">
            <a:xfrm>
              <a:off x="1119" y="1051"/>
              <a:ext cx="134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877" name="AutoShape 205">
              <a:extLst>
                <a:ext uri="{FF2B5EF4-FFF2-40B4-BE49-F238E27FC236}">
                  <a16:creationId xmlns:a16="http://schemas.microsoft.com/office/drawing/2014/main" id="{A04496A8-4018-4084-829D-0E5565E1C4F3}"/>
                </a:ext>
              </a:extLst>
            </p:cNvPr>
            <p:cNvCxnSpPr>
              <a:cxnSpLocks noChangeShapeType="1"/>
              <a:stCxn id="668827" idx="2"/>
              <a:endCxn id="668826" idx="6"/>
            </p:cNvCxnSpPr>
            <p:nvPr/>
          </p:nvCxnSpPr>
          <p:spPr bwMode="auto">
            <a:xfrm flipH="1">
              <a:off x="1496" y="1051"/>
              <a:ext cx="125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878" name="AutoShape 206">
              <a:extLst>
                <a:ext uri="{FF2B5EF4-FFF2-40B4-BE49-F238E27FC236}">
                  <a16:creationId xmlns:a16="http://schemas.microsoft.com/office/drawing/2014/main" id="{30C3925E-3E58-4AE9-B4D3-9CBB4879EC33}"/>
                </a:ext>
              </a:extLst>
            </p:cNvPr>
            <p:cNvCxnSpPr>
              <a:cxnSpLocks noChangeShapeType="1"/>
              <a:stCxn id="668805" idx="6"/>
              <a:endCxn id="668826" idx="2"/>
            </p:cNvCxnSpPr>
            <p:nvPr/>
          </p:nvCxnSpPr>
          <p:spPr bwMode="auto">
            <a:xfrm>
              <a:off x="1311" y="1051"/>
              <a:ext cx="127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879" name="AutoShape 207">
              <a:extLst>
                <a:ext uri="{FF2B5EF4-FFF2-40B4-BE49-F238E27FC236}">
                  <a16:creationId xmlns:a16="http://schemas.microsoft.com/office/drawing/2014/main" id="{2041E282-AE05-4FD1-AAA4-96159178259D}"/>
                </a:ext>
              </a:extLst>
            </p:cNvPr>
            <p:cNvCxnSpPr>
              <a:cxnSpLocks noChangeShapeType="1"/>
              <a:stCxn id="668802" idx="4"/>
              <a:endCxn id="668806" idx="0"/>
            </p:cNvCxnSpPr>
            <p:nvPr/>
          </p:nvCxnSpPr>
          <p:spPr bwMode="auto">
            <a:xfrm>
              <a:off x="717" y="1080"/>
              <a:ext cx="1" cy="124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880" name="AutoShape 208">
              <a:extLst>
                <a:ext uri="{FF2B5EF4-FFF2-40B4-BE49-F238E27FC236}">
                  <a16:creationId xmlns:a16="http://schemas.microsoft.com/office/drawing/2014/main" id="{8B388A3B-2A7C-432C-8AF1-FECF693647B9}"/>
                </a:ext>
              </a:extLst>
            </p:cNvPr>
            <p:cNvCxnSpPr>
              <a:cxnSpLocks noChangeShapeType="1"/>
              <a:stCxn id="668806" idx="4"/>
              <a:endCxn id="668810" idx="0"/>
            </p:cNvCxnSpPr>
            <p:nvPr/>
          </p:nvCxnSpPr>
          <p:spPr bwMode="auto">
            <a:xfrm>
              <a:off x="718" y="1262"/>
              <a:ext cx="0" cy="144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881" name="AutoShape 209">
              <a:extLst>
                <a:ext uri="{FF2B5EF4-FFF2-40B4-BE49-F238E27FC236}">
                  <a16:creationId xmlns:a16="http://schemas.microsoft.com/office/drawing/2014/main" id="{AEE0DAF9-4645-4236-B17D-ED1AE6447819}"/>
                </a:ext>
              </a:extLst>
            </p:cNvPr>
            <p:cNvCxnSpPr>
              <a:cxnSpLocks noChangeShapeType="1"/>
              <a:stCxn id="668810" idx="4"/>
              <a:endCxn id="668814" idx="0"/>
            </p:cNvCxnSpPr>
            <p:nvPr/>
          </p:nvCxnSpPr>
          <p:spPr bwMode="auto">
            <a:xfrm>
              <a:off x="718" y="1464"/>
              <a:ext cx="1" cy="124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882" name="AutoShape 210">
              <a:extLst>
                <a:ext uri="{FF2B5EF4-FFF2-40B4-BE49-F238E27FC236}">
                  <a16:creationId xmlns:a16="http://schemas.microsoft.com/office/drawing/2014/main" id="{E9A4D3DF-5309-45B0-BE34-BDBD34157779}"/>
                </a:ext>
              </a:extLst>
            </p:cNvPr>
            <p:cNvCxnSpPr>
              <a:cxnSpLocks noChangeShapeType="1"/>
              <a:stCxn id="668814" idx="4"/>
              <a:endCxn id="668818" idx="0"/>
            </p:cNvCxnSpPr>
            <p:nvPr/>
          </p:nvCxnSpPr>
          <p:spPr bwMode="auto">
            <a:xfrm flipH="1">
              <a:off x="718" y="1646"/>
              <a:ext cx="1" cy="144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883" name="AutoShape 211">
              <a:extLst>
                <a:ext uri="{FF2B5EF4-FFF2-40B4-BE49-F238E27FC236}">
                  <a16:creationId xmlns:a16="http://schemas.microsoft.com/office/drawing/2014/main" id="{F89D78D9-9E18-4ACA-AB0D-22BAF591D951}"/>
                </a:ext>
              </a:extLst>
            </p:cNvPr>
            <p:cNvCxnSpPr>
              <a:cxnSpLocks noChangeShapeType="1"/>
              <a:stCxn id="668818" idx="4"/>
              <a:endCxn id="668822" idx="0"/>
            </p:cNvCxnSpPr>
            <p:nvPr/>
          </p:nvCxnSpPr>
          <p:spPr bwMode="auto">
            <a:xfrm>
              <a:off x="718" y="1848"/>
              <a:ext cx="1" cy="124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884" name="AutoShape 212">
              <a:extLst>
                <a:ext uri="{FF2B5EF4-FFF2-40B4-BE49-F238E27FC236}">
                  <a16:creationId xmlns:a16="http://schemas.microsoft.com/office/drawing/2014/main" id="{A1BC058A-A2CB-404E-A900-A3DCC599EF29}"/>
                </a:ext>
              </a:extLst>
            </p:cNvPr>
            <p:cNvCxnSpPr>
              <a:cxnSpLocks noChangeShapeType="1"/>
              <a:stCxn id="668803" idx="4"/>
              <a:endCxn id="668807" idx="0"/>
            </p:cNvCxnSpPr>
            <p:nvPr/>
          </p:nvCxnSpPr>
          <p:spPr bwMode="auto">
            <a:xfrm>
              <a:off x="900" y="1080"/>
              <a:ext cx="1" cy="124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885" name="AutoShape 213">
              <a:extLst>
                <a:ext uri="{FF2B5EF4-FFF2-40B4-BE49-F238E27FC236}">
                  <a16:creationId xmlns:a16="http://schemas.microsoft.com/office/drawing/2014/main" id="{6C05BDA6-7E3D-4629-B10E-BBD243689A2A}"/>
                </a:ext>
              </a:extLst>
            </p:cNvPr>
            <p:cNvCxnSpPr>
              <a:cxnSpLocks noChangeShapeType="1"/>
              <a:stCxn id="668807" idx="4"/>
              <a:endCxn id="668811" idx="0"/>
            </p:cNvCxnSpPr>
            <p:nvPr/>
          </p:nvCxnSpPr>
          <p:spPr bwMode="auto">
            <a:xfrm>
              <a:off x="901" y="1262"/>
              <a:ext cx="0" cy="144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886" name="AutoShape 214">
              <a:extLst>
                <a:ext uri="{FF2B5EF4-FFF2-40B4-BE49-F238E27FC236}">
                  <a16:creationId xmlns:a16="http://schemas.microsoft.com/office/drawing/2014/main" id="{7A66142B-33C2-4571-BE12-A7986E4ED852}"/>
                </a:ext>
              </a:extLst>
            </p:cNvPr>
            <p:cNvCxnSpPr>
              <a:cxnSpLocks noChangeShapeType="1"/>
              <a:stCxn id="668811" idx="4"/>
              <a:endCxn id="668815" idx="0"/>
            </p:cNvCxnSpPr>
            <p:nvPr/>
          </p:nvCxnSpPr>
          <p:spPr bwMode="auto">
            <a:xfrm>
              <a:off x="901" y="1464"/>
              <a:ext cx="1" cy="124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887" name="AutoShape 215">
              <a:extLst>
                <a:ext uri="{FF2B5EF4-FFF2-40B4-BE49-F238E27FC236}">
                  <a16:creationId xmlns:a16="http://schemas.microsoft.com/office/drawing/2014/main" id="{ACDE7503-5381-41DD-9134-4B4791CA4885}"/>
                </a:ext>
              </a:extLst>
            </p:cNvPr>
            <p:cNvCxnSpPr>
              <a:cxnSpLocks noChangeShapeType="1"/>
              <a:stCxn id="668815" idx="4"/>
              <a:endCxn id="668819" idx="0"/>
            </p:cNvCxnSpPr>
            <p:nvPr/>
          </p:nvCxnSpPr>
          <p:spPr bwMode="auto">
            <a:xfrm flipH="1">
              <a:off x="901" y="1646"/>
              <a:ext cx="1" cy="144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888" name="AutoShape 216">
              <a:extLst>
                <a:ext uri="{FF2B5EF4-FFF2-40B4-BE49-F238E27FC236}">
                  <a16:creationId xmlns:a16="http://schemas.microsoft.com/office/drawing/2014/main" id="{903D3809-A9BB-4E71-97FC-CDA3A25635C0}"/>
                </a:ext>
              </a:extLst>
            </p:cNvPr>
            <p:cNvCxnSpPr>
              <a:cxnSpLocks noChangeShapeType="1"/>
              <a:stCxn id="668819" idx="4"/>
              <a:endCxn id="668823" idx="0"/>
            </p:cNvCxnSpPr>
            <p:nvPr/>
          </p:nvCxnSpPr>
          <p:spPr bwMode="auto">
            <a:xfrm>
              <a:off x="901" y="1848"/>
              <a:ext cx="1" cy="124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889" name="AutoShape 217">
              <a:extLst>
                <a:ext uri="{FF2B5EF4-FFF2-40B4-BE49-F238E27FC236}">
                  <a16:creationId xmlns:a16="http://schemas.microsoft.com/office/drawing/2014/main" id="{C400A582-7C98-48D6-8400-D0028BD986A9}"/>
                </a:ext>
              </a:extLst>
            </p:cNvPr>
            <p:cNvCxnSpPr>
              <a:cxnSpLocks noChangeShapeType="1"/>
              <a:stCxn id="668804" idx="4"/>
              <a:endCxn id="668808" idx="0"/>
            </p:cNvCxnSpPr>
            <p:nvPr/>
          </p:nvCxnSpPr>
          <p:spPr bwMode="auto">
            <a:xfrm>
              <a:off x="1090" y="1080"/>
              <a:ext cx="1" cy="124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890" name="AutoShape 218">
              <a:extLst>
                <a:ext uri="{FF2B5EF4-FFF2-40B4-BE49-F238E27FC236}">
                  <a16:creationId xmlns:a16="http://schemas.microsoft.com/office/drawing/2014/main" id="{B1151BDE-EB63-4E64-8A7F-0C27D2C75346}"/>
                </a:ext>
              </a:extLst>
            </p:cNvPr>
            <p:cNvCxnSpPr>
              <a:cxnSpLocks noChangeShapeType="1"/>
              <a:stCxn id="668808" idx="4"/>
              <a:endCxn id="668812" idx="0"/>
            </p:cNvCxnSpPr>
            <p:nvPr/>
          </p:nvCxnSpPr>
          <p:spPr bwMode="auto">
            <a:xfrm>
              <a:off x="1091" y="1262"/>
              <a:ext cx="0" cy="144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891" name="AutoShape 219">
              <a:extLst>
                <a:ext uri="{FF2B5EF4-FFF2-40B4-BE49-F238E27FC236}">
                  <a16:creationId xmlns:a16="http://schemas.microsoft.com/office/drawing/2014/main" id="{397A7A49-804D-463B-824B-BC124E5C4E1C}"/>
                </a:ext>
              </a:extLst>
            </p:cNvPr>
            <p:cNvCxnSpPr>
              <a:cxnSpLocks noChangeShapeType="1"/>
              <a:stCxn id="668812" idx="4"/>
              <a:endCxn id="668816" idx="0"/>
            </p:cNvCxnSpPr>
            <p:nvPr/>
          </p:nvCxnSpPr>
          <p:spPr bwMode="auto">
            <a:xfrm>
              <a:off x="1091" y="1464"/>
              <a:ext cx="1" cy="124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892" name="AutoShape 220">
              <a:extLst>
                <a:ext uri="{FF2B5EF4-FFF2-40B4-BE49-F238E27FC236}">
                  <a16:creationId xmlns:a16="http://schemas.microsoft.com/office/drawing/2014/main" id="{17191DFF-3769-4CB0-99C0-57FBF7BA8F44}"/>
                </a:ext>
              </a:extLst>
            </p:cNvPr>
            <p:cNvCxnSpPr>
              <a:cxnSpLocks noChangeShapeType="1"/>
              <a:stCxn id="668816" idx="4"/>
              <a:endCxn id="668820" idx="0"/>
            </p:cNvCxnSpPr>
            <p:nvPr/>
          </p:nvCxnSpPr>
          <p:spPr bwMode="auto">
            <a:xfrm flipH="1">
              <a:off x="1091" y="1646"/>
              <a:ext cx="1" cy="144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893" name="AutoShape 221">
              <a:extLst>
                <a:ext uri="{FF2B5EF4-FFF2-40B4-BE49-F238E27FC236}">
                  <a16:creationId xmlns:a16="http://schemas.microsoft.com/office/drawing/2014/main" id="{52F6399A-A6A6-4B73-AE07-BAB927E76033}"/>
                </a:ext>
              </a:extLst>
            </p:cNvPr>
            <p:cNvCxnSpPr>
              <a:cxnSpLocks noChangeShapeType="1"/>
              <a:stCxn id="668820" idx="4"/>
              <a:endCxn id="668824" idx="0"/>
            </p:cNvCxnSpPr>
            <p:nvPr/>
          </p:nvCxnSpPr>
          <p:spPr bwMode="auto">
            <a:xfrm>
              <a:off x="1091" y="1848"/>
              <a:ext cx="1" cy="124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894" name="AutoShape 222">
              <a:extLst>
                <a:ext uri="{FF2B5EF4-FFF2-40B4-BE49-F238E27FC236}">
                  <a16:creationId xmlns:a16="http://schemas.microsoft.com/office/drawing/2014/main" id="{EFA4A5CE-A6BA-4F06-8815-A41196E0343B}"/>
                </a:ext>
              </a:extLst>
            </p:cNvPr>
            <p:cNvCxnSpPr>
              <a:cxnSpLocks noChangeShapeType="1"/>
              <a:stCxn id="668805" idx="4"/>
              <a:endCxn id="668809" idx="0"/>
            </p:cNvCxnSpPr>
            <p:nvPr/>
          </p:nvCxnSpPr>
          <p:spPr bwMode="auto">
            <a:xfrm>
              <a:off x="1282" y="1080"/>
              <a:ext cx="1" cy="124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895" name="AutoShape 223">
              <a:extLst>
                <a:ext uri="{FF2B5EF4-FFF2-40B4-BE49-F238E27FC236}">
                  <a16:creationId xmlns:a16="http://schemas.microsoft.com/office/drawing/2014/main" id="{1CB12DD9-D455-4CDA-8E04-A7D4D7074B7E}"/>
                </a:ext>
              </a:extLst>
            </p:cNvPr>
            <p:cNvCxnSpPr>
              <a:cxnSpLocks noChangeShapeType="1"/>
              <a:stCxn id="668809" idx="4"/>
              <a:endCxn id="668813" idx="0"/>
            </p:cNvCxnSpPr>
            <p:nvPr/>
          </p:nvCxnSpPr>
          <p:spPr bwMode="auto">
            <a:xfrm>
              <a:off x="1283" y="1262"/>
              <a:ext cx="0" cy="144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896" name="AutoShape 224">
              <a:extLst>
                <a:ext uri="{FF2B5EF4-FFF2-40B4-BE49-F238E27FC236}">
                  <a16:creationId xmlns:a16="http://schemas.microsoft.com/office/drawing/2014/main" id="{F9A22102-6953-4F32-AECA-A2D2559E79EC}"/>
                </a:ext>
              </a:extLst>
            </p:cNvPr>
            <p:cNvCxnSpPr>
              <a:cxnSpLocks noChangeShapeType="1"/>
              <a:stCxn id="668813" idx="4"/>
              <a:endCxn id="668817" idx="0"/>
            </p:cNvCxnSpPr>
            <p:nvPr/>
          </p:nvCxnSpPr>
          <p:spPr bwMode="auto">
            <a:xfrm>
              <a:off x="1283" y="1464"/>
              <a:ext cx="1" cy="124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897" name="AutoShape 225">
              <a:extLst>
                <a:ext uri="{FF2B5EF4-FFF2-40B4-BE49-F238E27FC236}">
                  <a16:creationId xmlns:a16="http://schemas.microsoft.com/office/drawing/2014/main" id="{E427667B-BA0D-4505-95FD-439B5895016F}"/>
                </a:ext>
              </a:extLst>
            </p:cNvPr>
            <p:cNvCxnSpPr>
              <a:cxnSpLocks noChangeShapeType="1"/>
              <a:stCxn id="668817" idx="4"/>
              <a:endCxn id="668821" idx="0"/>
            </p:cNvCxnSpPr>
            <p:nvPr/>
          </p:nvCxnSpPr>
          <p:spPr bwMode="auto">
            <a:xfrm flipH="1">
              <a:off x="1283" y="1646"/>
              <a:ext cx="1" cy="144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898" name="AutoShape 226">
              <a:extLst>
                <a:ext uri="{FF2B5EF4-FFF2-40B4-BE49-F238E27FC236}">
                  <a16:creationId xmlns:a16="http://schemas.microsoft.com/office/drawing/2014/main" id="{2D08871C-7782-4697-AEBF-604509606596}"/>
                </a:ext>
              </a:extLst>
            </p:cNvPr>
            <p:cNvCxnSpPr>
              <a:cxnSpLocks noChangeShapeType="1"/>
              <a:stCxn id="668821" idx="4"/>
              <a:endCxn id="668825" idx="0"/>
            </p:cNvCxnSpPr>
            <p:nvPr/>
          </p:nvCxnSpPr>
          <p:spPr bwMode="auto">
            <a:xfrm>
              <a:off x="1283" y="1848"/>
              <a:ext cx="1" cy="124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899" name="AutoShape 227">
              <a:extLst>
                <a:ext uri="{FF2B5EF4-FFF2-40B4-BE49-F238E27FC236}">
                  <a16:creationId xmlns:a16="http://schemas.microsoft.com/office/drawing/2014/main" id="{50658FED-607C-4141-BE47-2BA7A1444DCE}"/>
                </a:ext>
              </a:extLst>
            </p:cNvPr>
            <p:cNvCxnSpPr>
              <a:cxnSpLocks noChangeShapeType="1"/>
              <a:stCxn id="668826" idx="4"/>
              <a:endCxn id="668830" idx="0"/>
            </p:cNvCxnSpPr>
            <p:nvPr/>
          </p:nvCxnSpPr>
          <p:spPr bwMode="auto">
            <a:xfrm>
              <a:off x="1467" y="1080"/>
              <a:ext cx="1" cy="124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900" name="AutoShape 228">
              <a:extLst>
                <a:ext uri="{FF2B5EF4-FFF2-40B4-BE49-F238E27FC236}">
                  <a16:creationId xmlns:a16="http://schemas.microsoft.com/office/drawing/2014/main" id="{7C9D7E0C-1C9B-4098-871C-0E3F13518BBE}"/>
                </a:ext>
              </a:extLst>
            </p:cNvPr>
            <p:cNvCxnSpPr>
              <a:cxnSpLocks noChangeShapeType="1"/>
              <a:stCxn id="668830" idx="4"/>
              <a:endCxn id="668834" idx="0"/>
            </p:cNvCxnSpPr>
            <p:nvPr/>
          </p:nvCxnSpPr>
          <p:spPr bwMode="auto">
            <a:xfrm>
              <a:off x="1468" y="1262"/>
              <a:ext cx="0" cy="144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901" name="AutoShape 229">
              <a:extLst>
                <a:ext uri="{FF2B5EF4-FFF2-40B4-BE49-F238E27FC236}">
                  <a16:creationId xmlns:a16="http://schemas.microsoft.com/office/drawing/2014/main" id="{AB0B479E-9222-4D27-8360-563DF8F8E269}"/>
                </a:ext>
              </a:extLst>
            </p:cNvPr>
            <p:cNvCxnSpPr>
              <a:cxnSpLocks noChangeShapeType="1"/>
              <a:stCxn id="668834" idx="4"/>
              <a:endCxn id="668838" idx="0"/>
            </p:cNvCxnSpPr>
            <p:nvPr/>
          </p:nvCxnSpPr>
          <p:spPr bwMode="auto">
            <a:xfrm>
              <a:off x="1468" y="1464"/>
              <a:ext cx="1" cy="124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902" name="AutoShape 230">
              <a:extLst>
                <a:ext uri="{FF2B5EF4-FFF2-40B4-BE49-F238E27FC236}">
                  <a16:creationId xmlns:a16="http://schemas.microsoft.com/office/drawing/2014/main" id="{1A1FEEB6-7DCD-4A68-A40C-CCDFE1C127A5}"/>
                </a:ext>
              </a:extLst>
            </p:cNvPr>
            <p:cNvCxnSpPr>
              <a:cxnSpLocks noChangeShapeType="1"/>
              <a:stCxn id="668838" idx="4"/>
              <a:endCxn id="668842" idx="0"/>
            </p:cNvCxnSpPr>
            <p:nvPr/>
          </p:nvCxnSpPr>
          <p:spPr bwMode="auto">
            <a:xfrm flipH="1">
              <a:off x="1468" y="1646"/>
              <a:ext cx="1" cy="144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903" name="AutoShape 231">
              <a:extLst>
                <a:ext uri="{FF2B5EF4-FFF2-40B4-BE49-F238E27FC236}">
                  <a16:creationId xmlns:a16="http://schemas.microsoft.com/office/drawing/2014/main" id="{B62797C9-F2BF-44E0-BDE4-579E6DBBA115}"/>
                </a:ext>
              </a:extLst>
            </p:cNvPr>
            <p:cNvCxnSpPr>
              <a:cxnSpLocks noChangeShapeType="1"/>
              <a:stCxn id="668842" idx="4"/>
              <a:endCxn id="668846" idx="0"/>
            </p:cNvCxnSpPr>
            <p:nvPr/>
          </p:nvCxnSpPr>
          <p:spPr bwMode="auto">
            <a:xfrm>
              <a:off x="1468" y="1848"/>
              <a:ext cx="1" cy="124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904" name="AutoShape 232">
              <a:extLst>
                <a:ext uri="{FF2B5EF4-FFF2-40B4-BE49-F238E27FC236}">
                  <a16:creationId xmlns:a16="http://schemas.microsoft.com/office/drawing/2014/main" id="{EAF498B8-7250-4A8D-8625-A492CD341BA2}"/>
                </a:ext>
              </a:extLst>
            </p:cNvPr>
            <p:cNvCxnSpPr>
              <a:cxnSpLocks noChangeShapeType="1"/>
              <a:stCxn id="668827" idx="4"/>
              <a:endCxn id="668831" idx="0"/>
            </p:cNvCxnSpPr>
            <p:nvPr/>
          </p:nvCxnSpPr>
          <p:spPr bwMode="auto">
            <a:xfrm>
              <a:off x="1650" y="1080"/>
              <a:ext cx="1" cy="124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905" name="AutoShape 233">
              <a:extLst>
                <a:ext uri="{FF2B5EF4-FFF2-40B4-BE49-F238E27FC236}">
                  <a16:creationId xmlns:a16="http://schemas.microsoft.com/office/drawing/2014/main" id="{A6C02A62-D21E-4602-8FDF-006FCED712E2}"/>
                </a:ext>
              </a:extLst>
            </p:cNvPr>
            <p:cNvCxnSpPr>
              <a:cxnSpLocks noChangeShapeType="1"/>
              <a:stCxn id="668831" idx="4"/>
              <a:endCxn id="668835" idx="0"/>
            </p:cNvCxnSpPr>
            <p:nvPr/>
          </p:nvCxnSpPr>
          <p:spPr bwMode="auto">
            <a:xfrm>
              <a:off x="1651" y="1262"/>
              <a:ext cx="0" cy="144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906" name="AutoShape 234">
              <a:extLst>
                <a:ext uri="{FF2B5EF4-FFF2-40B4-BE49-F238E27FC236}">
                  <a16:creationId xmlns:a16="http://schemas.microsoft.com/office/drawing/2014/main" id="{6107F5AC-4D40-421E-B7D2-E4638D89D93C}"/>
                </a:ext>
              </a:extLst>
            </p:cNvPr>
            <p:cNvCxnSpPr>
              <a:cxnSpLocks noChangeShapeType="1"/>
              <a:stCxn id="668835" idx="4"/>
              <a:endCxn id="668839" idx="0"/>
            </p:cNvCxnSpPr>
            <p:nvPr/>
          </p:nvCxnSpPr>
          <p:spPr bwMode="auto">
            <a:xfrm>
              <a:off x="1651" y="1464"/>
              <a:ext cx="1" cy="124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907" name="AutoShape 235">
              <a:extLst>
                <a:ext uri="{FF2B5EF4-FFF2-40B4-BE49-F238E27FC236}">
                  <a16:creationId xmlns:a16="http://schemas.microsoft.com/office/drawing/2014/main" id="{9D5AD512-B644-4149-92B1-FC3305074C67}"/>
                </a:ext>
              </a:extLst>
            </p:cNvPr>
            <p:cNvCxnSpPr>
              <a:cxnSpLocks noChangeShapeType="1"/>
              <a:stCxn id="668839" idx="4"/>
              <a:endCxn id="668843" idx="0"/>
            </p:cNvCxnSpPr>
            <p:nvPr/>
          </p:nvCxnSpPr>
          <p:spPr bwMode="auto">
            <a:xfrm flipH="1">
              <a:off x="1651" y="1646"/>
              <a:ext cx="1" cy="144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908" name="AutoShape 236">
              <a:extLst>
                <a:ext uri="{FF2B5EF4-FFF2-40B4-BE49-F238E27FC236}">
                  <a16:creationId xmlns:a16="http://schemas.microsoft.com/office/drawing/2014/main" id="{837E47CE-DD70-4770-AD2C-7283B657296C}"/>
                </a:ext>
              </a:extLst>
            </p:cNvPr>
            <p:cNvCxnSpPr>
              <a:cxnSpLocks noChangeShapeType="1"/>
              <a:stCxn id="668843" idx="4"/>
              <a:endCxn id="668847" idx="0"/>
            </p:cNvCxnSpPr>
            <p:nvPr/>
          </p:nvCxnSpPr>
          <p:spPr bwMode="auto">
            <a:xfrm>
              <a:off x="1651" y="1848"/>
              <a:ext cx="1" cy="124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909" name="AutoShape 237">
              <a:extLst>
                <a:ext uri="{FF2B5EF4-FFF2-40B4-BE49-F238E27FC236}">
                  <a16:creationId xmlns:a16="http://schemas.microsoft.com/office/drawing/2014/main" id="{9D430B8B-C6CD-425B-894F-38A7052304CF}"/>
                </a:ext>
              </a:extLst>
            </p:cNvPr>
            <p:cNvCxnSpPr>
              <a:cxnSpLocks noChangeShapeType="1"/>
              <a:stCxn id="668828" idx="4"/>
              <a:endCxn id="668832" idx="0"/>
            </p:cNvCxnSpPr>
            <p:nvPr/>
          </p:nvCxnSpPr>
          <p:spPr bwMode="auto">
            <a:xfrm>
              <a:off x="1840" y="1080"/>
              <a:ext cx="1" cy="124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910" name="AutoShape 238">
              <a:extLst>
                <a:ext uri="{FF2B5EF4-FFF2-40B4-BE49-F238E27FC236}">
                  <a16:creationId xmlns:a16="http://schemas.microsoft.com/office/drawing/2014/main" id="{8438419E-04E6-405D-BA26-8586057AEBC0}"/>
                </a:ext>
              </a:extLst>
            </p:cNvPr>
            <p:cNvCxnSpPr>
              <a:cxnSpLocks noChangeShapeType="1"/>
              <a:stCxn id="668832" idx="4"/>
              <a:endCxn id="668836" idx="0"/>
            </p:cNvCxnSpPr>
            <p:nvPr/>
          </p:nvCxnSpPr>
          <p:spPr bwMode="auto">
            <a:xfrm>
              <a:off x="1841" y="1262"/>
              <a:ext cx="0" cy="144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911" name="AutoShape 239">
              <a:extLst>
                <a:ext uri="{FF2B5EF4-FFF2-40B4-BE49-F238E27FC236}">
                  <a16:creationId xmlns:a16="http://schemas.microsoft.com/office/drawing/2014/main" id="{7D7DD491-0030-4833-BD6A-C052AC6AD519}"/>
                </a:ext>
              </a:extLst>
            </p:cNvPr>
            <p:cNvCxnSpPr>
              <a:cxnSpLocks noChangeShapeType="1"/>
              <a:stCxn id="668836" idx="4"/>
              <a:endCxn id="668840" idx="0"/>
            </p:cNvCxnSpPr>
            <p:nvPr/>
          </p:nvCxnSpPr>
          <p:spPr bwMode="auto">
            <a:xfrm>
              <a:off x="1841" y="1464"/>
              <a:ext cx="1" cy="124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912" name="AutoShape 240">
              <a:extLst>
                <a:ext uri="{FF2B5EF4-FFF2-40B4-BE49-F238E27FC236}">
                  <a16:creationId xmlns:a16="http://schemas.microsoft.com/office/drawing/2014/main" id="{5220BAC7-B15F-4798-8DE4-B7F6B010FADD}"/>
                </a:ext>
              </a:extLst>
            </p:cNvPr>
            <p:cNvCxnSpPr>
              <a:cxnSpLocks noChangeShapeType="1"/>
              <a:stCxn id="668840" idx="4"/>
              <a:endCxn id="668844" idx="0"/>
            </p:cNvCxnSpPr>
            <p:nvPr/>
          </p:nvCxnSpPr>
          <p:spPr bwMode="auto">
            <a:xfrm flipH="1">
              <a:off x="1841" y="1646"/>
              <a:ext cx="1" cy="144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913" name="AutoShape 241">
              <a:extLst>
                <a:ext uri="{FF2B5EF4-FFF2-40B4-BE49-F238E27FC236}">
                  <a16:creationId xmlns:a16="http://schemas.microsoft.com/office/drawing/2014/main" id="{42BC6382-ED99-4E34-9EDB-02A48E4F9174}"/>
                </a:ext>
              </a:extLst>
            </p:cNvPr>
            <p:cNvCxnSpPr>
              <a:cxnSpLocks noChangeShapeType="1"/>
              <a:stCxn id="668844" idx="4"/>
              <a:endCxn id="668848" idx="0"/>
            </p:cNvCxnSpPr>
            <p:nvPr/>
          </p:nvCxnSpPr>
          <p:spPr bwMode="auto">
            <a:xfrm>
              <a:off x="1841" y="1848"/>
              <a:ext cx="1" cy="124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914" name="AutoShape 242">
              <a:extLst>
                <a:ext uri="{FF2B5EF4-FFF2-40B4-BE49-F238E27FC236}">
                  <a16:creationId xmlns:a16="http://schemas.microsoft.com/office/drawing/2014/main" id="{860EC3DF-8445-4BD2-BA61-A476E1340513}"/>
                </a:ext>
              </a:extLst>
            </p:cNvPr>
            <p:cNvCxnSpPr>
              <a:cxnSpLocks noChangeShapeType="1"/>
              <a:stCxn id="668829" idx="4"/>
              <a:endCxn id="668833" idx="0"/>
            </p:cNvCxnSpPr>
            <p:nvPr/>
          </p:nvCxnSpPr>
          <p:spPr bwMode="auto">
            <a:xfrm>
              <a:off x="2032" y="1080"/>
              <a:ext cx="1" cy="124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915" name="AutoShape 243">
              <a:extLst>
                <a:ext uri="{FF2B5EF4-FFF2-40B4-BE49-F238E27FC236}">
                  <a16:creationId xmlns:a16="http://schemas.microsoft.com/office/drawing/2014/main" id="{CD401DB4-B495-4FB2-AD97-5854E4AACCF4}"/>
                </a:ext>
              </a:extLst>
            </p:cNvPr>
            <p:cNvCxnSpPr>
              <a:cxnSpLocks noChangeShapeType="1"/>
              <a:stCxn id="668833" idx="4"/>
              <a:endCxn id="668837" idx="0"/>
            </p:cNvCxnSpPr>
            <p:nvPr/>
          </p:nvCxnSpPr>
          <p:spPr bwMode="auto">
            <a:xfrm>
              <a:off x="2033" y="1262"/>
              <a:ext cx="0" cy="144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916" name="AutoShape 244">
              <a:extLst>
                <a:ext uri="{FF2B5EF4-FFF2-40B4-BE49-F238E27FC236}">
                  <a16:creationId xmlns:a16="http://schemas.microsoft.com/office/drawing/2014/main" id="{BC63585E-D7EE-437E-9529-86B7444B4E0B}"/>
                </a:ext>
              </a:extLst>
            </p:cNvPr>
            <p:cNvCxnSpPr>
              <a:cxnSpLocks noChangeShapeType="1"/>
              <a:stCxn id="668837" idx="4"/>
              <a:endCxn id="668841" idx="0"/>
            </p:cNvCxnSpPr>
            <p:nvPr/>
          </p:nvCxnSpPr>
          <p:spPr bwMode="auto">
            <a:xfrm>
              <a:off x="2033" y="1464"/>
              <a:ext cx="1" cy="124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917" name="AutoShape 245">
              <a:extLst>
                <a:ext uri="{FF2B5EF4-FFF2-40B4-BE49-F238E27FC236}">
                  <a16:creationId xmlns:a16="http://schemas.microsoft.com/office/drawing/2014/main" id="{1F8E8062-4DDB-43D4-ABFF-56B0C4868402}"/>
                </a:ext>
              </a:extLst>
            </p:cNvPr>
            <p:cNvCxnSpPr>
              <a:cxnSpLocks noChangeShapeType="1"/>
              <a:stCxn id="668841" idx="4"/>
              <a:endCxn id="668845" idx="0"/>
            </p:cNvCxnSpPr>
            <p:nvPr/>
          </p:nvCxnSpPr>
          <p:spPr bwMode="auto">
            <a:xfrm flipH="1">
              <a:off x="2033" y="1646"/>
              <a:ext cx="1" cy="144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918" name="AutoShape 246">
              <a:extLst>
                <a:ext uri="{FF2B5EF4-FFF2-40B4-BE49-F238E27FC236}">
                  <a16:creationId xmlns:a16="http://schemas.microsoft.com/office/drawing/2014/main" id="{1D0A268D-97DD-46F3-B29B-E91BACDF8362}"/>
                </a:ext>
              </a:extLst>
            </p:cNvPr>
            <p:cNvCxnSpPr>
              <a:cxnSpLocks noChangeShapeType="1"/>
              <a:stCxn id="668845" idx="4"/>
              <a:endCxn id="668849" idx="0"/>
            </p:cNvCxnSpPr>
            <p:nvPr/>
          </p:nvCxnSpPr>
          <p:spPr bwMode="auto">
            <a:xfrm>
              <a:off x="2033" y="1848"/>
              <a:ext cx="1" cy="124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919" name="AutoShape 247">
              <a:extLst>
                <a:ext uri="{FF2B5EF4-FFF2-40B4-BE49-F238E27FC236}">
                  <a16:creationId xmlns:a16="http://schemas.microsoft.com/office/drawing/2014/main" id="{2C17C8FA-1DA8-4153-8963-523DEB3ECF17}"/>
                </a:ext>
              </a:extLst>
            </p:cNvPr>
            <p:cNvCxnSpPr>
              <a:cxnSpLocks noChangeShapeType="1"/>
              <a:stCxn id="668850" idx="4"/>
              <a:endCxn id="668852" idx="0"/>
            </p:cNvCxnSpPr>
            <p:nvPr/>
          </p:nvCxnSpPr>
          <p:spPr bwMode="auto">
            <a:xfrm>
              <a:off x="2218" y="1080"/>
              <a:ext cx="1" cy="124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920" name="AutoShape 248">
              <a:extLst>
                <a:ext uri="{FF2B5EF4-FFF2-40B4-BE49-F238E27FC236}">
                  <a16:creationId xmlns:a16="http://schemas.microsoft.com/office/drawing/2014/main" id="{873ABC27-6908-485F-8DC2-75535534C753}"/>
                </a:ext>
              </a:extLst>
            </p:cNvPr>
            <p:cNvCxnSpPr>
              <a:cxnSpLocks noChangeShapeType="1"/>
              <a:stCxn id="668852" idx="4"/>
              <a:endCxn id="668854" idx="0"/>
            </p:cNvCxnSpPr>
            <p:nvPr/>
          </p:nvCxnSpPr>
          <p:spPr bwMode="auto">
            <a:xfrm>
              <a:off x="2219" y="1262"/>
              <a:ext cx="0" cy="144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921" name="AutoShape 249">
              <a:extLst>
                <a:ext uri="{FF2B5EF4-FFF2-40B4-BE49-F238E27FC236}">
                  <a16:creationId xmlns:a16="http://schemas.microsoft.com/office/drawing/2014/main" id="{6FCE6DF0-5C69-4492-A5F3-C0AB9E5E22F4}"/>
                </a:ext>
              </a:extLst>
            </p:cNvPr>
            <p:cNvCxnSpPr>
              <a:cxnSpLocks noChangeShapeType="1"/>
              <a:stCxn id="668854" idx="4"/>
              <a:endCxn id="668856" idx="0"/>
            </p:cNvCxnSpPr>
            <p:nvPr/>
          </p:nvCxnSpPr>
          <p:spPr bwMode="auto">
            <a:xfrm>
              <a:off x="2219" y="1464"/>
              <a:ext cx="1" cy="124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922" name="AutoShape 250">
              <a:extLst>
                <a:ext uri="{FF2B5EF4-FFF2-40B4-BE49-F238E27FC236}">
                  <a16:creationId xmlns:a16="http://schemas.microsoft.com/office/drawing/2014/main" id="{FB67B96F-E5F7-466C-98BD-35F2A9B1F975}"/>
                </a:ext>
              </a:extLst>
            </p:cNvPr>
            <p:cNvCxnSpPr>
              <a:cxnSpLocks noChangeShapeType="1"/>
              <a:stCxn id="668856" idx="4"/>
              <a:endCxn id="668858" idx="0"/>
            </p:cNvCxnSpPr>
            <p:nvPr/>
          </p:nvCxnSpPr>
          <p:spPr bwMode="auto">
            <a:xfrm flipH="1">
              <a:off x="2219" y="1646"/>
              <a:ext cx="1" cy="144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923" name="AutoShape 251">
              <a:extLst>
                <a:ext uri="{FF2B5EF4-FFF2-40B4-BE49-F238E27FC236}">
                  <a16:creationId xmlns:a16="http://schemas.microsoft.com/office/drawing/2014/main" id="{1EFBE4E0-5941-484A-9866-7D0613A04F74}"/>
                </a:ext>
              </a:extLst>
            </p:cNvPr>
            <p:cNvCxnSpPr>
              <a:cxnSpLocks noChangeShapeType="1"/>
              <a:stCxn id="668858" idx="4"/>
              <a:endCxn id="668860" idx="0"/>
            </p:cNvCxnSpPr>
            <p:nvPr/>
          </p:nvCxnSpPr>
          <p:spPr bwMode="auto">
            <a:xfrm>
              <a:off x="2219" y="1848"/>
              <a:ext cx="1" cy="124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924" name="AutoShape 252">
              <a:extLst>
                <a:ext uri="{FF2B5EF4-FFF2-40B4-BE49-F238E27FC236}">
                  <a16:creationId xmlns:a16="http://schemas.microsoft.com/office/drawing/2014/main" id="{DE24105C-0108-4FE6-8875-DA77ADD778DB}"/>
                </a:ext>
              </a:extLst>
            </p:cNvPr>
            <p:cNvCxnSpPr>
              <a:cxnSpLocks noChangeShapeType="1"/>
              <a:stCxn id="668851" idx="4"/>
              <a:endCxn id="668853" idx="0"/>
            </p:cNvCxnSpPr>
            <p:nvPr/>
          </p:nvCxnSpPr>
          <p:spPr bwMode="auto">
            <a:xfrm>
              <a:off x="2410" y="1080"/>
              <a:ext cx="1" cy="124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925" name="AutoShape 253">
              <a:extLst>
                <a:ext uri="{FF2B5EF4-FFF2-40B4-BE49-F238E27FC236}">
                  <a16:creationId xmlns:a16="http://schemas.microsoft.com/office/drawing/2014/main" id="{A92FF056-4129-4504-A59D-74258D83E97F}"/>
                </a:ext>
              </a:extLst>
            </p:cNvPr>
            <p:cNvCxnSpPr>
              <a:cxnSpLocks noChangeShapeType="1"/>
              <a:stCxn id="668853" idx="4"/>
              <a:endCxn id="668855" idx="0"/>
            </p:cNvCxnSpPr>
            <p:nvPr/>
          </p:nvCxnSpPr>
          <p:spPr bwMode="auto">
            <a:xfrm>
              <a:off x="2411" y="1262"/>
              <a:ext cx="0" cy="144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926" name="AutoShape 254">
              <a:extLst>
                <a:ext uri="{FF2B5EF4-FFF2-40B4-BE49-F238E27FC236}">
                  <a16:creationId xmlns:a16="http://schemas.microsoft.com/office/drawing/2014/main" id="{1455CB64-99F7-4D34-841F-7A0C18E9AED5}"/>
                </a:ext>
              </a:extLst>
            </p:cNvPr>
            <p:cNvCxnSpPr>
              <a:cxnSpLocks noChangeShapeType="1"/>
              <a:stCxn id="668855" idx="4"/>
              <a:endCxn id="668857" idx="0"/>
            </p:cNvCxnSpPr>
            <p:nvPr/>
          </p:nvCxnSpPr>
          <p:spPr bwMode="auto">
            <a:xfrm>
              <a:off x="2411" y="1464"/>
              <a:ext cx="1" cy="124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927" name="AutoShape 255">
              <a:extLst>
                <a:ext uri="{FF2B5EF4-FFF2-40B4-BE49-F238E27FC236}">
                  <a16:creationId xmlns:a16="http://schemas.microsoft.com/office/drawing/2014/main" id="{A4A4F81F-F30A-401A-A55A-737C0D74321E}"/>
                </a:ext>
              </a:extLst>
            </p:cNvPr>
            <p:cNvCxnSpPr>
              <a:cxnSpLocks noChangeShapeType="1"/>
              <a:stCxn id="668857" idx="4"/>
              <a:endCxn id="668859" idx="0"/>
            </p:cNvCxnSpPr>
            <p:nvPr/>
          </p:nvCxnSpPr>
          <p:spPr bwMode="auto">
            <a:xfrm flipH="1">
              <a:off x="2411" y="1646"/>
              <a:ext cx="1" cy="144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928" name="AutoShape 256">
              <a:extLst>
                <a:ext uri="{FF2B5EF4-FFF2-40B4-BE49-F238E27FC236}">
                  <a16:creationId xmlns:a16="http://schemas.microsoft.com/office/drawing/2014/main" id="{DD8142A0-6C2F-4D06-999F-B80C3FBE6DF9}"/>
                </a:ext>
              </a:extLst>
            </p:cNvPr>
            <p:cNvCxnSpPr>
              <a:cxnSpLocks noChangeShapeType="1"/>
              <a:stCxn id="668859" idx="4"/>
              <a:endCxn id="668861" idx="0"/>
            </p:cNvCxnSpPr>
            <p:nvPr/>
          </p:nvCxnSpPr>
          <p:spPr bwMode="auto">
            <a:xfrm>
              <a:off x="2411" y="1848"/>
              <a:ext cx="1" cy="124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929" name="AutoShape 257">
              <a:extLst>
                <a:ext uri="{FF2B5EF4-FFF2-40B4-BE49-F238E27FC236}">
                  <a16:creationId xmlns:a16="http://schemas.microsoft.com/office/drawing/2014/main" id="{7E3E1B6B-73BB-41BE-818E-8A0ADA6966DE}"/>
                </a:ext>
              </a:extLst>
            </p:cNvPr>
            <p:cNvCxnSpPr>
              <a:cxnSpLocks noChangeShapeType="1"/>
              <a:stCxn id="668802" idx="6"/>
              <a:endCxn id="668803" idx="2"/>
            </p:cNvCxnSpPr>
            <p:nvPr/>
          </p:nvCxnSpPr>
          <p:spPr bwMode="auto">
            <a:xfrm>
              <a:off x="746" y="1051"/>
              <a:ext cx="125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930" name="AutoShape 258">
              <a:extLst>
                <a:ext uri="{FF2B5EF4-FFF2-40B4-BE49-F238E27FC236}">
                  <a16:creationId xmlns:a16="http://schemas.microsoft.com/office/drawing/2014/main" id="{0224D9C8-AFD8-4AD5-BE9F-DC10B0A19CCC}"/>
                </a:ext>
              </a:extLst>
            </p:cNvPr>
            <p:cNvCxnSpPr>
              <a:cxnSpLocks noChangeShapeType="1"/>
              <a:stCxn id="668803" idx="6"/>
              <a:endCxn id="668804" idx="2"/>
            </p:cNvCxnSpPr>
            <p:nvPr/>
          </p:nvCxnSpPr>
          <p:spPr bwMode="auto">
            <a:xfrm>
              <a:off x="929" y="1051"/>
              <a:ext cx="132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931" name="AutoShape 259">
              <a:extLst>
                <a:ext uri="{FF2B5EF4-FFF2-40B4-BE49-F238E27FC236}">
                  <a16:creationId xmlns:a16="http://schemas.microsoft.com/office/drawing/2014/main" id="{50D8AFCF-BD8D-4AFD-8322-AE581B639282}"/>
                </a:ext>
              </a:extLst>
            </p:cNvPr>
            <p:cNvCxnSpPr>
              <a:cxnSpLocks noChangeShapeType="1"/>
              <a:stCxn id="668854" idx="6"/>
              <a:endCxn id="668855" idx="2"/>
            </p:cNvCxnSpPr>
            <p:nvPr/>
          </p:nvCxnSpPr>
          <p:spPr bwMode="auto">
            <a:xfrm>
              <a:off x="2248" y="1435"/>
              <a:ext cx="134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932" name="AutoShape 260">
              <a:extLst>
                <a:ext uri="{FF2B5EF4-FFF2-40B4-BE49-F238E27FC236}">
                  <a16:creationId xmlns:a16="http://schemas.microsoft.com/office/drawing/2014/main" id="{EF561123-E6BC-44E4-8275-B43FB72BBDFA}"/>
                </a:ext>
              </a:extLst>
            </p:cNvPr>
            <p:cNvCxnSpPr>
              <a:cxnSpLocks noChangeShapeType="1"/>
              <a:stCxn id="668812" idx="2"/>
              <a:endCxn id="668811" idx="6"/>
            </p:cNvCxnSpPr>
            <p:nvPr/>
          </p:nvCxnSpPr>
          <p:spPr bwMode="auto">
            <a:xfrm flipH="1">
              <a:off x="930" y="1435"/>
              <a:ext cx="132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933" name="AutoShape 261">
              <a:extLst>
                <a:ext uri="{FF2B5EF4-FFF2-40B4-BE49-F238E27FC236}">
                  <a16:creationId xmlns:a16="http://schemas.microsoft.com/office/drawing/2014/main" id="{3B2C5A6B-97FA-4455-B3F2-F4A7AB3269ED}"/>
                </a:ext>
              </a:extLst>
            </p:cNvPr>
            <p:cNvCxnSpPr>
              <a:cxnSpLocks noChangeShapeType="1"/>
              <a:stCxn id="668810" idx="6"/>
              <a:endCxn id="668811" idx="2"/>
            </p:cNvCxnSpPr>
            <p:nvPr/>
          </p:nvCxnSpPr>
          <p:spPr bwMode="auto">
            <a:xfrm>
              <a:off x="747" y="1435"/>
              <a:ext cx="125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934" name="AutoShape 262">
              <a:extLst>
                <a:ext uri="{FF2B5EF4-FFF2-40B4-BE49-F238E27FC236}">
                  <a16:creationId xmlns:a16="http://schemas.microsoft.com/office/drawing/2014/main" id="{13A1920B-76F4-469F-B45C-D37DF3997054}"/>
                </a:ext>
              </a:extLst>
            </p:cNvPr>
            <p:cNvCxnSpPr>
              <a:cxnSpLocks noChangeShapeType="1"/>
              <a:stCxn id="668834" idx="2"/>
              <a:endCxn id="668813" idx="6"/>
            </p:cNvCxnSpPr>
            <p:nvPr/>
          </p:nvCxnSpPr>
          <p:spPr bwMode="auto">
            <a:xfrm flipH="1">
              <a:off x="1312" y="1435"/>
              <a:ext cx="127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935" name="AutoShape 263">
              <a:extLst>
                <a:ext uri="{FF2B5EF4-FFF2-40B4-BE49-F238E27FC236}">
                  <a16:creationId xmlns:a16="http://schemas.microsoft.com/office/drawing/2014/main" id="{42A493CE-0276-47B5-AAB1-257426BD062C}"/>
                </a:ext>
              </a:extLst>
            </p:cNvPr>
            <p:cNvCxnSpPr>
              <a:cxnSpLocks noChangeShapeType="1"/>
              <a:stCxn id="668812" idx="6"/>
              <a:endCxn id="668813" idx="2"/>
            </p:cNvCxnSpPr>
            <p:nvPr/>
          </p:nvCxnSpPr>
          <p:spPr bwMode="auto">
            <a:xfrm>
              <a:off x="1120" y="1435"/>
              <a:ext cx="134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936" name="AutoShape 264">
              <a:extLst>
                <a:ext uri="{FF2B5EF4-FFF2-40B4-BE49-F238E27FC236}">
                  <a16:creationId xmlns:a16="http://schemas.microsoft.com/office/drawing/2014/main" id="{177C7616-6E88-4909-B358-8EA7B71B37A0}"/>
                </a:ext>
              </a:extLst>
            </p:cNvPr>
            <p:cNvCxnSpPr>
              <a:cxnSpLocks noChangeShapeType="1"/>
              <a:stCxn id="668836" idx="2"/>
              <a:endCxn id="668835" idx="6"/>
            </p:cNvCxnSpPr>
            <p:nvPr/>
          </p:nvCxnSpPr>
          <p:spPr bwMode="auto">
            <a:xfrm flipH="1">
              <a:off x="1680" y="1435"/>
              <a:ext cx="132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937" name="AutoShape 265">
              <a:extLst>
                <a:ext uri="{FF2B5EF4-FFF2-40B4-BE49-F238E27FC236}">
                  <a16:creationId xmlns:a16="http://schemas.microsoft.com/office/drawing/2014/main" id="{154C4F12-46F7-49CB-9485-1AE4D4B8570D}"/>
                </a:ext>
              </a:extLst>
            </p:cNvPr>
            <p:cNvCxnSpPr>
              <a:cxnSpLocks noChangeShapeType="1"/>
              <a:stCxn id="668837" idx="6"/>
              <a:endCxn id="668854" idx="2"/>
            </p:cNvCxnSpPr>
            <p:nvPr/>
          </p:nvCxnSpPr>
          <p:spPr bwMode="auto">
            <a:xfrm>
              <a:off x="2062" y="1435"/>
              <a:ext cx="128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938" name="AutoShape 266">
              <a:extLst>
                <a:ext uri="{FF2B5EF4-FFF2-40B4-BE49-F238E27FC236}">
                  <a16:creationId xmlns:a16="http://schemas.microsoft.com/office/drawing/2014/main" id="{655945E2-F7E5-4260-ABE4-52541095FF00}"/>
                </a:ext>
              </a:extLst>
            </p:cNvPr>
            <p:cNvCxnSpPr>
              <a:cxnSpLocks noChangeShapeType="1"/>
              <a:stCxn id="668835" idx="2"/>
              <a:endCxn id="668834" idx="6"/>
            </p:cNvCxnSpPr>
            <p:nvPr/>
          </p:nvCxnSpPr>
          <p:spPr bwMode="auto">
            <a:xfrm flipH="1">
              <a:off x="1497" y="1435"/>
              <a:ext cx="125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939" name="AutoShape 267">
              <a:extLst>
                <a:ext uri="{FF2B5EF4-FFF2-40B4-BE49-F238E27FC236}">
                  <a16:creationId xmlns:a16="http://schemas.microsoft.com/office/drawing/2014/main" id="{64F78C74-141F-4858-9F90-4FD7E204760E}"/>
                </a:ext>
              </a:extLst>
            </p:cNvPr>
            <p:cNvCxnSpPr>
              <a:cxnSpLocks noChangeShapeType="1"/>
              <a:stCxn id="668836" idx="6"/>
              <a:endCxn id="668837" idx="2"/>
            </p:cNvCxnSpPr>
            <p:nvPr/>
          </p:nvCxnSpPr>
          <p:spPr bwMode="auto">
            <a:xfrm>
              <a:off x="1870" y="1435"/>
              <a:ext cx="134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940" name="AutoShape 268">
              <a:extLst>
                <a:ext uri="{FF2B5EF4-FFF2-40B4-BE49-F238E27FC236}">
                  <a16:creationId xmlns:a16="http://schemas.microsoft.com/office/drawing/2014/main" id="{B1F00057-0311-40C9-8798-B989228E62A1}"/>
                </a:ext>
              </a:extLst>
            </p:cNvPr>
            <p:cNvCxnSpPr>
              <a:cxnSpLocks noChangeShapeType="1"/>
              <a:stCxn id="668856" idx="6"/>
              <a:endCxn id="668857" idx="2"/>
            </p:cNvCxnSpPr>
            <p:nvPr/>
          </p:nvCxnSpPr>
          <p:spPr bwMode="auto">
            <a:xfrm>
              <a:off x="2249" y="1617"/>
              <a:ext cx="134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941" name="AutoShape 269">
              <a:extLst>
                <a:ext uri="{FF2B5EF4-FFF2-40B4-BE49-F238E27FC236}">
                  <a16:creationId xmlns:a16="http://schemas.microsoft.com/office/drawing/2014/main" id="{1608E09F-0D64-4553-A088-003323271875}"/>
                </a:ext>
              </a:extLst>
            </p:cNvPr>
            <p:cNvCxnSpPr>
              <a:cxnSpLocks noChangeShapeType="1"/>
              <a:stCxn id="668816" idx="2"/>
              <a:endCxn id="668815" idx="6"/>
            </p:cNvCxnSpPr>
            <p:nvPr/>
          </p:nvCxnSpPr>
          <p:spPr bwMode="auto">
            <a:xfrm flipH="1">
              <a:off x="931" y="1617"/>
              <a:ext cx="132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942" name="AutoShape 270">
              <a:extLst>
                <a:ext uri="{FF2B5EF4-FFF2-40B4-BE49-F238E27FC236}">
                  <a16:creationId xmlns:a16="http://schemas.microsoft.com/office/drawing/2014/main" id="{B80582A2-979B-40EE-A895-E52A5CA24287}"/>
                </a:ext>
              </a:extLst>
            </p:cNvPr>
            <p:cNvCxnSpPr>
              <a:cxnSpLocks noChangeShapeType="1"/>
              <a:stCxn id="668814" idx="6"/>
              <a:endCxn id="668815" idx="2"/>
            </p:cNvCxnSpPr>
            <p:nvPr/>
          </p:nvCxnSpPr>
          <p:spPr bwMode="auto">
            <a:xfrm>
              <a:off x="748" y="1617"/>
              <a:ext cx="125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943" name="AutoShape 271">
              <a:extLst>
                <a:ext uri="{FF2B5EF4-FFF2-40B4-BE49-F238E27FC236}">
                  <a16:creationId xmlns:a16="http://schemas.microsoft.com/office/drawing/2014/main" id="{B719C494-8FB6-4820-A20B-9B4E94C0AF22}"/>
                </a:ext>
              </a:extLst>
            </p:cNvPr>
            <p:cNvCxnSpPr>
              <a:cxnSpLocks noChangeShapeType="1"/>
              <a:stCxn id="668838" idx="2"/>
              <a:endCxn id="668817" idx="6"/>
            </p:cNvCxnSpPr>
            <p:nvPr/>
          </p:nvCxnSpPr>
          <p:spPr bwMode="auto">
            <a:xfrm flipH="1">
              <a:off x="1313" y="1617"/>
              <a:ext cx="127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944" name="AutoShape 272">
              <a:extLst>
                <a:ext uri="{FF2B5EF4-FFF2-40B4-BE49-F238E27FC236}">
                  <a16:creationId xmlns:a16="http://schemas.microsoft.com/office/drawing/2014/main" id="{9611302E-A1C2-41A1-813E-BF42015CA869}"/>
                </a:ext>
              </a:extLst>
            </p:cNvPr>
            <p:cNvCxnSpPr>
              <a:cxnSpLocks noChangeShapeType="1"/>
              <a:stCxn id="668816" idx="6"/>
              <a:endCxn id="668817" idx="2"/>
            </p:cNvCxnSpPr>
            <p:nvPr/>
          </p:nvCxnSpPr>
          <p:spPr bwMode="auto">
            <a:xfrm>
              <a:off x="1121" y="1617"/>
              <a:ext cx="134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945" name="AutoShape 273">
              <a:extLst>
                <a:ext uri="{FF2B5EF4-FFF2-40B4-BE49-F238E27FC236}">
                  <a16:creationId xmlns:a16="http://schemas.microsoft.com/office/drawing/2014/main" id="{1484A7DD-92F7-4EB3-AE20-18DB52F31C3A}"/>
                </a:ext>
              </a:extLst>
            </p:cNvPr>
            <p:cNvCxnSpPr>
              <a:cxnSpLocks noChangeShapeType="1"/>
              <a:stCxn id="668840" idx="2"/>
              <a:endCxn id="668839" idx="6"/>
            </p:cNvCxnSpPr>
            <p:nvPr/>
          </p:nvCxnSpPr>
          <p:spPr bwMode="auto">
            <a:xfrm flipH="1">
              <a:off x="1681" y="1617"/>
              <a:ext cx="132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946" name="AutoShape 274">
              <a:extLst>
                <a:ext uri="{FF2B5EF4-FFF2-40B4-BE49-F238E27FC236}">
                  <a16:creationId xmlns:a16="http://schemas.microsoft.com/office/drawing/2014/main" id="{FE21E2F7-175E-4AE5-987D-60D2589F994C}"/>
                </a:ext>
              </a:extLst>
            </p:cNvPr>
            <p:cNvCxnSpPr>
              <a:cxnSpLocks noChangeShapeType="1"/>
              <a:stCxn id="668841" idx="6"/>
              <a:endCxn id="668856" idx="2"/>
            </p:cNvCxnSpPr>
            <p:nvPr/>
          </p:nvCxnSpPr>
          <p:spPr bwMode="auto">
            <a:xfrm>
              <a:off x="2063" y="1617"/>
              <a:ext cx="128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947" name="AutoShape 275">
              <a:extLst>
                <a:ext uri="{FF2B5EF4-FFF2-40B4-BE49-F238E27FC236}">
                  <a16:creationId xmlns:a16="http://schemas.microsoft.com/office/drawing/2014/main" id="{BDC1318F-5AA1-48CD-8B30-233C0F21B990}"/>
                </a:ext>
              </a:extLst>
            </p:cNvPr>
            <p:cNvCxnSpPr>
              <a:cxnSpLocks noChangeShapeType="1"/>
              <a:stCxn id="668839" idx="2"/>
              <a:endCxn id="668838" idx="6"/>
            </p:cNvCxnSpPr>
            <p:nvPr/>
          </p:nvCxnSpPr>
          <p:spPr bwMode="auto">
            <a:xfrm flipH="1">
              <a:off x="1498" y="1617"/>
              <a:ext cx="125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948" name="AutoShape 276">
              <a:extLst>
                <a:ext uri="{FF2B5EF4-FFF2-40B4-BE49-F238E27FC236}">
                  <a16:creationId xmlns:a16="http://schemas.microsoft.com/office/drawing/2014/main" id="{87EDE4E2-C133-41E3-ABD8-B08C2ECD564A}"/>
                </a:ext>
              </a:extLst>
            </p:cNvPr>
            <p:cNvCxnSpPr>
              <a:cxnSpLocks noChangeShapeType="1"/>
              <a:stCxn id="668840" idx="6"/>
              <a:endCxn id="668841" idx="2"/>
            </p:cNvCxnSpPr>
            <p:nvPr/>
          </p:nvCxnSpPr>
          <p:spPr bwMode="auto">
            <a:xfrm>
              <a:off x="1871" y="1617"/>
              <a:ext cx="134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949" name="AutoShape 277">
              <a:extLst>
                <a:ext uri="{FF2B5EF4-FFF2-40B4-BE49-F238E27FC236}">
                  <a16:creationId xmlns:a16="http://schemas.microsoft.com/office/drawing/2014/main" id="{3389E113-674D-4124-99E8-755979183E63}"/>
                </a:ext>
              </a:extLst>
            </p:cNvPr>
            <p:cNvCxnSpPr>
              <a:cxnSpLocks noChangeShapeType="1"/>
              <a:stCxn id="668858" idx="6"/>
              <a:endCxn id="668859" idx="2"/>
            </p:cNvCxnSpPr>
            <p:nvPr/>
          </p:nvCxnSpPr>
          <p:spPr bwMode="auto">
            <a:xfrm>
              <a:off x="2248" y="1819"/>
              <a:ext cx="134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950" name="AutoShape 278">
              <a:extLst>
                <a:ext uri="{FF2B5EF4-FFF2-40B4-BE49-F238E27FC236}">
                  <a16:creationId xmlns:a16="http://schemas.microsoft.com/office/drawing/2014/main" id="{349A0C5B-740A-452C-8C09-8024EA6590D3}"/>
                </a:ext>
              </a:extLst>
            </p:cNvPr>
            <p:cNvCxnSpPr>
              <a:cxnSpLocks noChangeShapeType="1"/>
              <a:stCxn id="668820" idx="2"/>
              <a:endCxn id="668819" idx="6"/>
            </p:cNvCxnSpPr>
            <p:nvPr/>
          </p:nvCxnSpPr>
          <p:spPr bwMode="auto">
            <a:xfrm flipH="1">
              <a:off x="930" y="1819"/>
              <a:ext cx="132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951" name="AutoShape 279">
              <a:extLst>
                <a:ext uri="{FF2B5EF4-FFF2-40B4-BE49-F238E27FC236}">
                  <a16:creationId xmlns:a16="http://schemas.microsoft.com/office/drawing/2014/main" id="{7D09DBE0-94B1-479F-A8FA-6CEBEA2847B7}"/>
                </a:ext>
              </a:extLst>
            </p:cNvPr>
            <p:cNvCxnSpPr>
              <a:cxnSpLocks noChangeShapeType="1"/>
              <a:stCxn id="668818" idx="6"/>
              <a:endCxn id="668819" idx="2"/>
            </p:cNvCxnSpPr>
            <p:nvPr/>
          </p:nvCxnSpPr>
          <p:spPr bwMode="auto">
            <a:xfrm>
              <a:off x="747" y="1819"/>
              <a:ext cx="125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952" name="AutoShape 280">
              <a:extLst>
                <a:ext uri="{FF2B5EF4-FFF2-40B4-BE49-F238E27FC236}">
                  <a16:creationId xmlns:a16="http://schemas.microsoft.com/office/drawing/2014/main" id="{BCCA741E-7911-4BD4-928A-1718E448AC7F}"/>
                </a:ext>
              </a:extLst>
            </p:cNvPr>
            <p:cNvCxnSpPr>
              <a:cxnSpLocks noChangeShapeType="1"/>
              <a:stCxn id="668842" idx="2"/>
              <a:endCxn id="668821" idx="6"/>
            </p:cNvCxnSpPr>
            <p:nvPr/>
          </p:nvCxnSpPr>
          <p:spPr bwMode="auto">
            <a:xfrm flipH="1">
              <a:off x="1312" y="1819"/>
              <a:ext cx="127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953" name="AutoShape 281">
              <a:extLst>
                <a:ext uri="{FF2B5EF4-FFF2-40B4-BE49-F238E27FC236}">
                  <a16:creationId xmlns:a16="http://schemas.microsoft.com/office/drawing/2014/main" id="{925DB572-A8AF-43D4-8B1F-A79034B350D1}"/>
                </a:ext>
              </a:extLst>
            </p:cNvPr>
            <p:cNvCxnSpPr>
              <a:cxnSpLocks noChangeShapeType="1"/>
              <a:stCxn id="668820" idx="6"/>
              <a:endCxn id="668821" idx="2"/>
            </p:cNvCxnSpPr>
            <p:nvPr/>
          </p:nvCxnSpPr>
          <p:spPr bwMode="auto">
            <a:xfrm>
              <a:off x="1120" y="1819"/>
              <a:ext cx="134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954" name="AutoShape 282">
              <a:extLst>
                <a:ext uri="{FF2B5EF4-FFF2-40B4-BE49-F238E27FC236}">
                  <a16:creationId xmlns:a16="http://schemas.microsoft.com/office/drawing/2014/main" id="{8BEB966C-9BF4-493F-AA73-4129A4782C30}"/>
                </a:ext>
              </a:extLst>
            </p:cNvPr>
            <p:cNvCxnSpPr>
              <a:cxnSpLocks noChangeShapeType="1"/>
              <a:stCxn id="668844" idx="2"/>
              <a:endCxn id="668843" idx="6"/>
            </p:cNvCxnSpPr>
            <p:nvPr/>
          </p:nvCxnSpPr>
          <p:spPr bwMode="auto">
            <a:xfrm flipH="1">
              <a:off x="1680" y="1819"/>
              <a:ext cx="132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955" name="AutoShape 283">
              <a:extLst>
                <a:ext uri="{FF2B5EF4-FFF2-40B4-BE49-F238E27FC236}">
                  <a16:creationId xmlns:a16="http://schemas.microsoft.com/office/drawing/2014/main" id="{FA419D02-864B-4F57-8B1D-17788CCB58D1}"/>
                </a:ext>
              </a:extLst>
            </p:cNvPr>
            <p:cNvCxnSpPr>
              <a:cxnSpLocks noChangeShapeType="1"/>
              <a:stCxn id="668845" idx="6"/>
              <a:endCxn id="668858" idx="2"/>
            </p:cNvCxnSpPr>
            <p:nvPr/>
          </p:nvCxnSpPr>
          <p:spPr bwMode="auto">
            <a:xfrm>
              <a:off x="2062" y="1819"/>
              <a:ext cx="128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956" name="AutoShape 284">
              <a:extLst>
                <a:ext uri="{FF2B5EF4-FFF2-40B4-BE49-F238E27FC236}">
                  <a16:creationId xmlns:a16="http://schemas.microsoft.com/office/drawing/2014/main" id="{AD8C0513-25C4-4A69-9D3F-3BD372C3889A}"/>
                </a:ext>
              </a:extLst>
            </p:cNvPr>
            <p:cNvCxnSpPr>
              <a:cxnSpLocks noChangeShapeType="1"/>
              <a:stCxn id="668843" idx="2"/>
              <a:endCxn id="668842" idx="6"/>
            </p:cNvCxnSpPr>
            <p:nvPr/>
          </p:nvCxnSpPr>
          <p:spPr bwMode="auto">
            <a:xfrm flipH="1">
              <a:off x="1497" y="1819"/>
              <a:ext cx="125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957" name="AutoShape 285">
              <a:extLst>
                <a:ext uri="{FF2B5EF4-FFF2-40B4-BE49-F238E27FC236}">
                  <a16:creationId xmlns:a16="http://schemas.microsoft.com/office/drawing/2014/main" id="{13DB9E30-D7EE-44FA-B5CF-521B3A338B43}"/>
                </a:ext>
              </a:extLst>
            </p:cNvPr>
            <p:cNvCxnSpPr>
              <a:cxnSpLocks noChangeShapeType="1"/>
              <a:stCxn id="668844" idx="6"/>
              <a:endCxn id="668845" idx="2"/>
            </p:cNvCxnSpPr>
            <p:nvPr/>
          </p:nvCxnSpPr>
          <p:spPr bwMode="auto">
            <a:xfrm>
              <a:off x="1870" y="1819"/>
              <a:ext cx="134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958" name="AutoShape 286">
              <a:extLst>
                <a:ext uri="{FF2B5EF4-FFF2-40B4-BE49-F238E27FC236}">
                  <a16:creationId xmlns:a16="http://schemas.microsoft.com/office/drawing/2014/main" id="{E427B287-1C87-43D5-8DCF-B33709425C75}"/>
                </a:ext>
              </a:extLst>
            </p:cNvPr>
            <p:cNvCxnSpPr>
              <a:cxnSpLocks noChangeShapeType="1"/>
              <a:stCxn id="668860" idx="6"/>
              <a:endCxn id="668861" idx="2"/>
            </p:cNvCxnSpPr>
            <p:nvPr/>
          </p:nvCxnSpPr>
          <p:spPr bwMode="auto">
            <a:xfrm>
              <a:off x="2249" y="2001"/>
              <a:ext cx="134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959" name="AutoShape 287">
              <a:extLst>
                <a:ext uri="{FF2B5EF4-FFF2-40B4-BE49-F238E27FC236}">
                  <a16:creationId xmlns:a16="http://schemas.microsoft.com/office/drawing/2014/main" id="{2111CD3B-D88A-40CA-B2EE-60EC3C71A01A}"/>
                </a:ext>
              </a:extLst>
            </p:cNvPr>
            <p:cNvCxnSpPr>
              <a:cxnSpLocks noChangeShapeType="1"/>
              <a:stCxn id="668824" idx="2"/>
              <a:endCxn id="668823" idx="6"/>
            </p:cNvCxnSpPr>
            <p:nvPr/>
          </p:nvCxnSpPr>
          <p:spPr bwMode="auto">
            <a:xfrm flipH="1">
              <a:off x="931" y="2001"/>
              <a:ext cx="132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960" name="AutoShape 288">
              <a:extLst>
                <a:ext uri="{FF2B5EF4-FFF2-40B4-BE49-F238E27FC236}">
                  <a16:creationId xmlns:a16="http://schemas.microsoft.com/office/drawing/2014/main" id="{E8E758D0-B963-4137-B507-9B14207800AB}"/>
                </a:ext>
              </a:extLst>
            </p:cNvPr>
            <p:cNvCxnSpPr>
              <a:cxnSpLocks noChangeShapeType="1"/>
              <a:stCxn id="668822" idx="6"/>
              <a:endCxn id="668823" idx="2"/>
            </p:cNvCxnSpPr>
            <p:nvPr/>
          </p:nvCxnSpPr>
          <p:spPr bwMode="auto">
            <a:xfrm>
              <a:off x="748" y="2001"/>
              <a:ext cx="125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961" name="AutoShape 289">
              <a:extLst>
                <a:ext uri="{FF2B5EF4-FFF2-40B4-BE49-F238E27FC236}">
                  <a16:creationId xmlns:a16="http://schemas.microsoft.com/office/drawing/2014/main" id="{A9446700-AC76-44B9-976F-CA4F8D6BEDAA}"/>
                </a:ext>
              </a:extLst>
            </p:cNvPr>
            <p:cNvCxnSpPr>
              <a:cxnSpLocks noChangeShapeType="1"/>
              <a:stCxn id="668846" idx="2"/>
              <a:endCxn id="668825" idx="6"/>
            </p:cNvCxnSpPr>
            <p:nvPr/>
          </p:nvCxnSpPr>
          <p:spPr bwMode="auto">
            <a:xfrm flipH="1">
              <a:off x="1313" y="2001"/>
              <a:ext cx="127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962" name="AutoShape 290">
              <a:extLst>
                <a:ext uri="{FF2B5EF4-FFF2-40B4-BE49-F238E27FC236}">
                  <a16:creationId xmlns:a16="http://schemas.microsoft.com/office/drawing/2014/main" id="{CCBEE214-C7F0-4E1B-AA30-E97321046066}"/>
                </a:ext>
              </a:extLst>
            </p:cNvPr>
            <p:cNvCxnSpPr>
              <a:cxnSpLocks noChangeShapeType="1"/>
              <a:stCxn id="668824" idx="6"/>
              <a:endCxn id="668825" idx="2"/>
            </p:cNvCxnSpPr>
            <p:nvPr/>
          </p:nvCxnSpPr>
          <p:spPr bwMode="auto">
            <a:xfrm>
              <a:off x="1121" y="2001"/>
              <a:ext cx="134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963" name="AutoShape 291">
              <a:extLst>
                <a:ext uri="{FF2B5EF4-FFF2-40B4-BE49-F238E27FC236}">
                  <a16:creationId xmlns:a16="http://schemas.microsoft.com/office/drawing/2014/main" id="{EB4A62CD-5D22-425D-AC4E-C52EE9BF08F3}"/>
                </a:ext>
              </a:extLst>
            </p:cNvPr>
            <p:cNvCxnSpPr>
              <a:cxnSpLocks noChangeShapeType="1"/>
              <a:stCxn id="668848" idx="2"/>
              <a:endCxn id="668847" idx="6"/>
            </p:cNvCxnSpPr>
            <p:nvPr/>
          </p:nvCxnSpPr>
          <p:spPr bwMode="auto">
            <a:xfrm flipH="1">
              <a:off x="1681" y="2001"/>
              <a:ext cx="132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964" name="AutoShape 292">
              <a:extLst>
                <a:ext uri="{FF2B5EF4-FFF2-40B4-BE49-F238E27FC236}">
                  <a16:creationId xmlns:a16="http://schemas.microsoft.com/office/drawing/2014/main" id="{2F04DDCB-51C6-4ED3-98BA-444F9BA42B2C}"/>
                </a:ext>
              </a:extLst>
            </p:cNvPr>
            <p:cNvCxnSpPr>
              <a:cxnSpLocks noChangeShapeType="1"/>
              <a:stCxn id="668849" idx="6"/>
              <a:endCxn id="668860" idx="2"/>
            </p:cNvCxnSpPr>
            <p:nvPr/>
          </p:nvCxnSpPr>
          <p:spPr bwMode="auto">
            <a:xfrm>
              <a:off x="2063" y="2001"/>
              <a:ext cx="128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965" name="AutoShape 293">
              <a:extLst>
                <a:ext uri="{FF2B5EF4-FFF2-40B4-BE49-F238E27FC236}">
                  <a16:creationId xmlns:a16="http://schemas.microsoft.com/office/drawing/2014/main" id="{600AFA15-CAF8-4A44-A0BD-FC9419648146}"/>
                </a:ext>
              </a:extLst>
            </p:cNvPr>
            <p:cNvCxnSpPr>
              <a:cxnSpLocks noChangeShapeType="1"/>
              <a:stCxn id="668847" idx="2"/>
              <a:endCxn id="668846" idx="6"/>
            </p:cNvCxnSpPr>
            <p:nvPr/>
          </p:nvCxnSpPr>
          <p:spPr bwMode="auto">
            <a:xfrm flipH="1">
              <a:off x="1498" y="2001"/>
              <a:ext cx="125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8966" name="AutoShape 294">
              <a:extLst>
                <a:ext uri="{FF2B5EF4-FFF2-40B4-BE49-F238E27FC236}">
                  <a16:creationId xmlns:a16="http://schemas.microsoft.com/office/drawing/2014/main" id="{F4FDE9C6-FC5D-478E-A929-0165961A35A3}"/>
                </a:ext>
              </a:extLst>
            </p:cNvPr>
            <p:cNvCxnSpPr>
              <a:cxnSpLocks noChangeShapeType="1"/>
              <a:stCxn id="668848" idx="6"/>
              <a:endCxn id="668849" idx="2"/>
            </p:cNvCxnSpPr>
            <p:nvPr/>
          </p:nvCxnSpPr>
          <p:spPr bwMode="auto">
            <a:xfrm>
              <a:off x="1871" y="2001"/>
              <a:ext cx="134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42" name="Rectangle 241">
            <a:extLst>
              <a:ext uri="{FF2B5EF4-FFF2-40B4-BE49-F238E27FC236}">
                <a16:creationId xmlns:a16="http://schemas.microsoft.com/office/drawing/2014/main" id="{B8D8CFF9-E61B-49AA-A16B-99451E682134}"/>
              </a:ext>
            </a:extLst>
          </p:cNvPr>
          <p:cNvSpPr/>
          <p:nvPr/>
        </p:nvSpPr>
        <p:spPr bwMode="auto">
          <a:xfrm>
            <a:off x="118754" y="9142737"/>
            <a:ext cx="12874171" cy="457200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stealth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6867215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Mean Shift Algorithm"/>
          <p:cNvSpPr txBox="1"/>
          <p:nvPr/>
        </p:nvSpPr>
        <p:spPr>
          <a:xfrm>
            <a:off x="5647182" y="412750"/>
            <a:ext cx="6714237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600"/>
            </a:lvl1pPr>
          </a:lstStyle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Mean Shift Algorithm</a:t>
            </a:r>
          </a:p>
        </p:txBody>
      </p:sp>
      <p:sp>
        <p:nvSpPr>
          <p:cNvPr id="205" name="Fukunaga &amp; Hostetler (1975)"/>
          <p:cNvSpPr txBox="1"/>
          <p:nvPr/>
        </p:nvSpPr>
        <p:spPr>
          <a:xfrm>
            <a:off x="8184286" y="2038349"/>
            <a:ext cx="4027628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Fukunaga &amp; Hostetler (1975)</a:t>
            </a:r>
          </a:p>
        </p:txBody>
      </p:sp>
      <p:sp>
        <p:nvSpPr>
          <p:cNvPr id="206" name="A ‘mode seeking’ algorithm"/>
          <p:cNvSpPr txBox="1"/>
          <p:nvPr/>
        </p:nvSpPr>
        <p:spPr>
          <a:xfrm>
            <a:off x="7223709" y="1409699"/>
            <a:ext cx="5059782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/>
            </a:lvl1pPr>
          </a:lstStyle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A ‘mode seeking’ algorithm</a:t>
            </a:r>
          </a:p>
        </p:txBody>
      </p:sp>
      <p:sp>
        <p:nvSpPr>
          <p:cNvPr id="207" name="Circle"/>
          <p:cNvSpPr/>
          <p:nvPr/>
        </p:nvSpPr>
        <p:spPr>
          <a:xfrm>
            <a:off x="6959600" y="46228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08" name="Circle"/>
          <p:cNvSpPr/>
          <p:nvPr/>
        </p:nvSpPr>
        <p:spPr>
          <a:xfrm>
            <a:off x="5880100" y="70866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09" name="Circle"/>
          <p:cNvSpPr/>
          <p:nvPr/>
        </p:nvSpPr>
        <p:spPr>
          <a:xfrm>
            <a:off x="5727700" y="5791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10" name="Circle"/>
          <p:cNvSpPr/>
          <p:nvPr/>
        </p:nvSpPr>
        <p:spPr>
          <a:xfrm>
            <a:off x="5727700" y="4771528"/>
            <a:ext cx="210543" cy="210544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11" name="Circle"/>
          <p:cNvSpPr/>
          <p:nvPr/>
        </p:nvSpPr>
        <p:spPr>
          <a:xfrm>
            <a:off x="4711700" y="59309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12" name="Circle"/>
          <p:cNvSpPr/>
          <p:nvPr/>
        </p:nvSpPr>
        <p:spPr>
          <a:xfrm>
            <a:off x="6197600" y="55753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13" name="Circle"/>
          <p:cNvSpPr/>
          <p:nvPr/>
        </p:nvSpPr>
        <p:spPr>
          <a:xfrm>
            <a:off x="5981700" y="5156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14" name="Circle"/>
          <p:cNvSpPr/>
          <p:nvPr/>
        </p:nvSpPr>
        <p:spPr>
          <a:xfrm>
            <a:off x="6515100" y="61341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15" name="Circle"/>
          <p:cNvSpPr/>
          <p:nvPr/>
        </p:nvSpPr>
        <p:spPr>
          <a:xfrm>
            <a:off x="6515100" y="5664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16" name="Circle"/>
          <p:cNvSpPr/>
          <p:nvPr/>
        </p:nvSpPr>
        <p:spPr>
          <a:xfrm>
            <a:off x="7200900" y="5791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17" name="Circle"/>
          <p:cNvSpPr/>
          <p:nvPr/>
        </p:nvSpPr>
        <p:spPr>
          <a:xfrm>
            <a:off x="6629400" y="5283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18" name="Circle"/>
          <p:cNvSpPr/>
          <p:nvPr/>
        </p:nvSpPr>
        <p:spPr>
          <a:xfrm>
            <a:off x="4711700" y="4902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19" name="Circle"/>
          <p:cNvSpPr/>
          <p:nvPr/>
        </p:nvSpPr>
        <p:spPr>
          <a:xfrm>
            <a:off x="7772400" y="5156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20" name="Circle"/>
          <p:cNvSpPr/>
          <p:nvPr/>
        </p:nvSpPr>
        <p:spPr>
          <a:xfrm>
            <a:off x="9194800" y="50546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21" name="Circle"/>
          <p:cNvSpPr/>
          <p:nvPr/>
        </p:nvSpPr>
        <p:spPr>
          <a:xfrm>
            <a:off x="7429500" y="61341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22" name="Circle"/>
          <p:cNvSpPr/>
          <p:nvPr/>
        </p:nvSpPr>
        <p:spPr>
          <a:xfrm>
            <a:off x="7772400" y="72390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23" name="Circle"/>
          <p:cNvSpPr/>
          <p:nvPr/>
        </p:nvSpPr>
        <p:spPr>
          <a:xfrm>
            <a:off x="4940300" y="34544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24" name="Circle"/>
          <p:cNvSpPr/>
          <p:nvPr/>
        </p:nvSpPr>
        <p:spPr>
          <a:xfrm>
            <a:off x="2413000" y="55753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25" name="Circle"/>
          <p:cNvSpPr/>
          <p:nvPr/>
        </p:nvSpPr>
        <p:spPr>
          <a:xfrm>
            <a:off x="3949700" y="76454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26" name="Circle"/>
          <p:cNvSpPr/>
          <p:nvPr/>
        </p:nvSpPr>
        <p:spPr>
          <a:xfrm>
            <a:off x="6197600" y="76454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27" name="Circle"/>
          <p:cNvSpPr/>
          <p:nvPr/>
        </p:nvSpPr>
        <p:spPr>
          <a:xfrm>
            <a:off x="10274300" y="77978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28" name="Circle"/>
          <p:cNvSpPr/>
          <p:nvPr/>
        </p:nvSpPr>
        <p:spPr>
          <a:xfrm>
            <a:off x="8899028" y="3759200"/>
            <a:ext cx="210544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29" name="Circle"/>
          <p:cNvSpPr/>
          <p:nvPr/>
        </p:nvSpPr>
        <p:spPr>
          <a:xfrm>
            <a:off x="6743700" y="5791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30" name="Circle"/>
          <p:cNvSpPr/>
          <p:nvPr/>
        </p:nvSpPr>
        <p:spPr>
          <a:xfrm>
            <a:off x="3810000" y="5664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31" name="Circle"/>
          <p:cNvSpPr/>
          <p:nvPr/>
        </p:nvSpPr>
        <p:spPr>
          <a:xfrm>
            <a:off x="4940300" y="68199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32" name="Circle"/>
          <p:cNvSpPr/>
          <p:nvPr/>
        </p:nvSpPr>
        <p:spPr>
          <a:xfrm>
            <a:off x="6515100" y="39751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33" name="Circle"/>
          <p:cNvSpPr/>
          <p:nvPr/>
        </p:nvSpPr>
        <p:spPr>
          <a:xfrm>
            <a:off x="8899028" y="6363692"/>
            <a:ext cx="210544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34" name="Find the region of highest density"/>
          <p:cNvSpPr txBox="1"/>
          <p:nvPr/>
        </p:nvSpPr>
        <p:spPr>
          <a:xfrm>
            <a:off x="7095667" y="3184525"/>
            <a:ext cx="4002408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Find the region of highest density</a:t>
            </a:r>
          </a:p>
        </p:txBody>
      </p:sp>
      <p:pic>
        <p:nvPicPr>
          <p:cNvPr id="236" name="Connection Line" descr="Connection Line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38235" y="4178044"/>
            <a:ext cx="4265573" cy="175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846877"/>
      </p:ext>
    </p:extLst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Mean Shift Algorithm"/>
          <p:cNvSpPr txBox="1"/>
          <p:nvPr/>
        </p:nvSpPr>
        <p:spPr>
          <a:xfrm>
            <a:off x="5647182" y="412750"/>
            <a:ext cx="6714237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600"/>
            </a:lvl1pPr>
          </a:lstStyle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Mean Shift Algorithm</a:t>
            </a:r>
          </a:p>
        </p:txBody>
      </p:sp>
      <p:sp>
        <p:nvSpPr>
          <p:cNvPr id="240" name="Fukunaga &amp; Hostetler (1975)"/>
          <p:cNvSpPr txBox="1"/>
          <p:nvPr/>
        </p:nvSpPr>
        <p:spPr>
          <a:xfrm>
            <a:off x="8184286" y="2038349"/>
            <a:ext cx="4027628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Fukunaga &amp; Hostetler (1975)</a:t>
            </a:r>
          </a:p>
        </p:txBody>
      </p:sp>
      <p:sp>
        <p:nvSpPr>
          <p:cNvPr id="241" name="A ‘mode seeking’ algorithm"/>
          <p:cNvSpPr txBox="1"/>
          <p:nvPr/>
        </p:nvSpPr>
        <p:spPr>
          <a:xfrm>
            <a:off x="7223709" y="1409699"/>
            <a:ext cx="5059782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/>
            </a:lvl1pPr>
          </a:lstStyle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A ‘mode seeking’ algorithm</a:t>
            </a:r>
          </a:p>
        </p:txBody>
      </p:sp>
      <p:sp>
        <p:nvSpPr>
          <p:cNvPr id="242" name="Circle"/>
          <p:cNvSpPr/>
          <p:nvPr/>
        </p:nvSpPr>
        <p:spPr>
          <a:xfrm>
            <a:off x="6959600" y="46228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43" name="Circle"/>
          <p:cNvSpPr/>
          <p:nvPr/>
        </p:nvSpPr>
        <p:spPr>
          <a:xfrm>
            <a:off x="5880100" y="70866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44" name="Circle"/>
          <p:cNvSpPr/>
          <p:nvPr/>
        </p:nvSpPr>
        <p:spPr>
          <a:xfrm>
            <a:off x="5727700" y="5791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45" name="Circle"/>
          <p:cNvSpPr/>
          <p:nvPr/>
        </p:nvSpPr>
        <p:spPr>
          <a:xfrm>
            <a:off x="5727700" y="4771528"/>
            <a:ext cx="210543" cy="210544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46" name="Circle"/>
          <p:cNvSpPr/>
          <p:nvPr/>
        </p:nvSpPr>
        <p:spPr>
          <a:xfrm>
            <a:off x="4711700" y="59309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47" name="Circle"/>
          <p:cNvSpPr/>
          <p:nvPr/>
        </p:nvSpPr>
        <p:spPr>
          <a:xfrm>
            <a:off x="6197600" y="55753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48" name="Circle"/>
          <p:cNvSpPr/>
          <p:nvPr/>
        </p:nvSpPr>
        <p:spPr>
          <a:xfrm>
            <a:off x="5981700" y="5156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49" name="Circle"/>
          <p:cNvSpPr/>
          <p:nvPr/>
        </p:nvSpPr>
        <p:spPr>
          <a:xfrm>
            <a:off x="6515100" y="61341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50" name="Circle"/>
          <p:cNvSpPr/>
          <p:nvPr/>
        </p:nvSpPr>
        <p:spPr>
          <a:xfrm>
            <a:off x="6515100" y="5664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51" name="Circle"/>
          <p:cNvSpPr/>
          <p:nvPr/>
        </p:nvSpPr>
        <p:spPr>
          <a:xfrm>
            <a:off x="7200900" y="5791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52" name="Circle"/>
          <p:cNvSpPr/>
          <p:nvPr/>
        </p:nvSpPr>
        <p:spPr>
          <a:xfrm>
            <a:off x="6629400" y="5283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53" name="Circle"/>
          <p:cNvSpPr/>
          <p:nvPr/>
        </p:nvSpPr>
        <p:spPr>
          <a:xfrm>
            <a:off x="4711700" y="4902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54" name="Circle"/>
          <p:cNvSpPr/>
          <p:nvPr/>
        </p:nvSpPr>
        <p:spPr>
          <a:xfrm>
            <a:off x="7772400" y="5156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55" name="Circle"/>
          <p:cNvSpPr/>
          <p:nvPr/>
        </p:nvSpPr>
        <p:spPr>
          <a:xfrm>
            <a:off x="9194800" y="50546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56" name="Circle"/>
          <p:cNvSpPr/>
          <p:nvPr/>
        </p:nvSpPr>
        <p:spPr>
          <a:xfrm>
            <a:off x="7429500" y="61341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57" name="Circle"/>
          <p:cNvSpPr/>
          <p:nvPr/>
        </p:nvSpPr>
        <p:spPr>
          <a:xfrm>
            <a:off x="7772400" y="72390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58" name="Circle"/>
          <p:cNvSpPr/>
          <p:nvPr/>
        </p:nvSpPr>
        <p:spPr>
          <a:xfrm>
            <a:off x="4940300" y="34544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59" name="Circle"/>
          <p:cNvSpPr/>
          <p:nvPr/>
        </p:nvSpPr>
        <p:spPr>
          <a:xfrm>
            <a:off x="2413000" y="55753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60" name="Circle"/>
          <p:cNvSpPr/>
          <p:nvPr/>
        </p:nvSpPr>
        <p:spPr>
          <a:xfrm>
            <a:off x="3949700" y="76454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61" name="Circle"/>
          <p:cNvSpPr/>
          <p:nvPr/>
        </p:nvSpPr>
        <p:spPr>
          <a:xfrm>
            <a:off x="6197600" y="76454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62" name="Circle"/>
          <p:cNvSpPr/>
          <p:nvPr/>
        </p:nvSpPr>
        <p:spPr>
          <a:xfrm>
            <a:off x="10274300" y="77978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63" name="Circle"/>
          <p:cNvSpPr/>
          <p:nvPr/>
        </p:nvSpPr>
        <p:spPr>
          <a:xfrm>
            <a:off x="8899028" y="3759200"/>
            <a:ext cx="210544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64" name="Circle"/>
          <p:cNvSpPr/>
          <p:nvPr/>
        </p:nvSpPr>
        <p:spPr>
          <a:xfrm>
            <a:off x="6743700" y="5791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65" name="Circle"/>
          <p:cNvSpPr/>
          <p:nvPr/>
        </p:nvSpPr>
        <p:spPr>
          <a:xfrm>
            <a:off x="3810000" y="5664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66" name="Circle"/>
          <p:cNvSpPr/>
          <p:nvPr/>
        </p:nvSpPr>
        <p:spPr>
          <a:xfrm>
            <a:off x="4940300" y="68199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67" name="Circle"/>
          <p:cNvSpPr/>
          <p:nvPr/>
        </p:nvSpPr>
        <p:spPr>
          <a:xfrm>
            <a:off x="6515100" y="39751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68" name="Circle"/>
          <p:cNvSpPr/>
          <p:nvPr/>
        </p:nvSpPr>
        <p:spPr>
          <a:xfrm>
            <a:off x="8899028" y="6363692"/>
            <a:ext cx="210544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69" name="Triangle"/>
          <p:cNvSpPr/>
          <p:nvPr/>
        </p:nvSpPr>
        <p:spPr>
          <a:xfrm>
            <a:off x="2413000" y="5575300"/>
            <a:ext cx="210543" cy="2105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FFFFFF"/>
                </a:solidFill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70" name="Pick a point"/>
          <p:cNvSpPr txBox="1"/>
          <p:nvPr/>
        </p:nvSpPr>
        <p:spPr>
          <a:xfrm>
            <a:off x="1266914" y="4171950"/>
            <a:ext cx="250271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Pick a point</a:t>
            </a:r>
          </a:p>
        </p:txBody>
      </p:sp>
    </p:spTree>
    <p:extLst>
      <p:ext uri="{BB962C8B-B14F-4D97-AF65-F5344CB8AC3E}">
        <p14:creationId xmlns:p14="http://schemas.microsoft.com/office/powerpoint/2010/main" val="3272790208"/>
      </p:ext>
    </p:extLst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Mean Shift Algorithm"/>
          <p:cNvSpPr txBox="1"/>
          <p:nvPr/>
        </p:nvSpPr>
        <p:spPr>
          <a:xfrm>
            <a:off x="5647182" y="412750"/>
            <a:ext cx="6714237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600"/>
            </a:lvl1pPr>
          </a:lstStyle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Mean Shift Algorithm</a:t>
            </a:r>
          </a:p>
        </p:txBody>
      </p:sp>
      <p:sp>
        <p:nvSpPr>
          <p:cNvPr id="273" name="Fukunaga &amp; Hostetler (1975)"/>
          <p:cNvSpPr txBox="1"/>
          <p:nvPr/>
        </p:nvSpPr>
        <p:spPr>
          <a:xfrm>
            <a:off x="8184286" y="2038349"/>
            <a:ext cx="4027628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Fukunaga &amp; Hostetler (1975)</a:t>
            </a:r>
          </a:p>
        </p:txBody>
      </p:sp>
      <p:sp>
        <p:nvSpPr>
          <p:cNvPr id="274" name="A ‘mode seeking’ algorithm"/>
          <p:cNvSpPr txBox="1"/>
          <p:nvPr/>
        </p:nvSpPr>
        <p:spPr>
          <a:xfrm>
            <a:off x="7223709" y="1409699"/>
            <a:ext cx="5059782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/>
            </a:lvl1pPr>
          </a:lstStyle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A ‘mode seeking’ algorithm</a:t>
            </a:r>
          </a:p>
        </p:txBody>
      </p:sp>
      <p:sp>
        <p:nvSpPr>
          <p:cNvPr id="275" name="Circle"/>
          <p:cNvSpPr/>
          <p:nvPr/>
        </p:nvSpPr>
        <p:spPr>
          <a:xfrm>
            <a:off x="6959600" y="46228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76" name="Circle"/>
          <p:cNvSpPr/>
          <p:nvPr/>
        </p:nvSpPr>
        <p:spPr>
          <a:xfrm>
            <a:off x="5880100" y="70866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77" name="Circle"/>
          <p:cNvSpPr/>
          <p:nvPr/>
        </p:nvSpPr>
        <p:spPr>
          <a:xfrm>
            <a:off x="5727700" y="5791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78" name="Circle"/>
          <p:cNvSpPr/>
          <p:nvPr/>
        </p:nvSpPr>
        <p:spPr>
          <a:xfrm>
            <a:off x="5727700" y="4771528"/>
            <a:ext cx="210543" cy="210544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79" name="Circle"/>
          <p:cNvSpPr/>
          <p:nvPr/>
        </p:nvSpPr>
        <p:spPr>
          <a:xfrm>
            <a:off x="4711700" y="59309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80" name="Circle"/>
          <p:cNvSpPr/>
          <p:nvPr/>
        </p:nvSpPr>
        <p:spPr>
          <a:xfrm>
            <a:off x="6197600" y="55753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81" name="Circle"/>
          <p:cNvSpPr/>
          <p:nvPr/>
        </p:nvSpPr>
        <p:spPr>
          <a:xfrm>
            <a:off x="5981700" y="5156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82" name="Circle"/>
          <p:cNvSpPr/>
          <p:nvPr/>
        </p:nvSpPr>
        <p:spPr>
          <a:xfrm>
            <a:off x="6515100" y="61341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83" name="Circle"/>
          <p:cNvSpPr/>
          <p:nvPr/>
        </p:nvSpPr>
        <p:spPr>
          <a:xfrm>
            <a:off x="6515100" y="5664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84" name="Circle"/>
          <p:cNvSpPr/>
          <p:nvPr/>
        </p:nvSpPr>
        <p:spPr>
          <a:xfrm>
            <a:off x="7200900" y="5791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85" name="Circle"/>
          <p:cNvSpPr/>
          <p:nvPr/>
        </p:nvSpPr>
        <p:spPr>
          <a:xfrm>
            <a:off x="6629400" y="5283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86" name="Circle"/>
          <p:cNvSpPr/>
          <p:nvPr/>
        </p:nvSpPr>
        <p:spPr>
          <a:xfrm>
            <a:off x="4711700" y="4902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87" name="Circle"/>
          <p:cNvSpPr/>
          <p:nvPr/>
        </p:nvSpPr>
        <p:spPr>
          <a:xfrm>
            <a:off x="7772400" y="5156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88" name="Circle"/>
          <p:cNvSpPr/>
          <p:nvPr/>
        </p:nvSpPr>
        <p:spPr>
          <a:xfrm>
            <a:off x="9194800" y="50546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89" name="Circle"/>
          <p:cNvSpPr/>
          <p:nvPr/>
        </p:nvSpPr>
        <p:spPr>
          <a:xfrm>
            <a:off x="7429500" y="61341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90" name="Circle"/>
          <p:cNvSpPr/>
          <p:nvPr/>
        </p:nvSpPr>
        <p:spPr>
          <a:xfrm>
            <a:off x="7772400" y="72390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91" name="Circle"/>
          <p:cNvSpPr/>
          <p:nvPr/>
        </p:nvSpPr>
        <p:spPr>
          <a:xfrm>
            <a:off x="4940300" y="34544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92" name="Circle"/>
          <p:cNvSpPr/>
          <p:nvPr/>
        </p:nvSpPr>
        <p:spPr>
          <a:xfrm>
            <a:off x="2413000" y="55753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93" name="Circle"/>
          <p:cNvSpPr/>
          <p:nvPr/>
        </p:nvSpPr>
        <p:spPr>
          <a:xfrm>
            <a:off x="3949700" y="76454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94" name="Circle"/>
          <p:cNvSpPr/>
          <p:nvPr/>
        </p:nvSpPr>
        <p:spPr>
          <a:xfrm>
            <a:off x="6197600" y="76454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95" name="Circle"/>
          <p:cNvSpPr/>
          <p:nvPr/>
        </p:nvSpPr>
        <p:spPr>
          <a:xfrm>
            <a:off x="10274300" y="77978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96" name="Circle"/>
          <p:cNvSpPr/>
          <p:nvPr/>
        </p:nvSpPr>
        <p:spPr>
          <a:xfrm>
            <a:off x="8899028" y="3759200"/>
            <a:ext cx="210544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97" name="Circle"/>
          <p:cNvSpPr/>
          <p:nvPr/>
        </p:nvSpPr>
        <p:spPr>
          <a:xfrm>
            <a:off x="6743700" y="5791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98" name="Circle"/>
          <p:cNvSpPr/>
          <p:nvPr/>
        </p:nvSpPr>
        <p:spPr>
          <a:xfrm>
            <a:off x="3810000" y="5664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99" name="Circle"/>
          <p:cNvSpPr/>
          <p:nvPr/>
        </p:nvSpPr>
        <p:spPr>
          <a:xfrm>
            <a:off x="4940300" y="68199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00" name="Circle"/>
          <p:cNvSpPr/>
          <p:nvPr/>
        </p:nvSpPr>
        <p:spPr>
          <a:xfrm>
            <a:off x="6515100" y="39751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01" name="Circle"/>
          <p:cNvSpPr/>
          <p:nvPr/>
        </p:nvSpPr>
        <p:spPr>
          <a:xfrm>
            <a:off x="8899028" y="6363692"/>
            <a:ext cx="210544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02" name="Circle"/>
          <p:cNvSpPr/>
          <p:nvPr/>
        </p:nvSpPr>
        <p:spPr>
          <a:xfrm>
            <a:off x="814883" y="3977183"/>
            <a:ext cx="3406776" cy="3406776"/>
          </a:xfrm>
          <a:prstGeom prst="ellipse">
            <a:avLst/>
          </a:prstGeom>
          <a:ln w="25400">
            <a:solidFill>
              <a:schemeClr val="accent5">
                <a:hueOff val="-444211"/>
                <a:satOff val="-14915"/>
                <a:lumOff val="22857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FFFFFF"/>
                </a:solidFill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03" name="Triangle"/>
          <p:cNvSpPr/>
          <p:nvPr/>
        </p:nvSpPr>
        <p:spPr>
          <a:xfrm>
            <a:off x="2413000" y="5575300"/>
            <a:ext cx="210543" cy="2105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FFFFFF"/>
                </a:solidFill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04" name="Draw a window"/>
          <p:cNvSpPr txBox="1"/>
          <p:nvPr/>
        </p:nvSpPr>
        <p:spPr>
          <a:xfrm>
            <a:off x="898868" y="3068042"/>
            <a:ext cx="323880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Draw a window</a:t>
            </a:r>
          </a:p>
        </p:txBody>
      </p:sp>
    </p:spTree>
    <p:extLst>
      <p:ext uri="{BB962C8B-B14F-4D97-AF65-F5344CB8AC3E}">
        <p14:creationId xmlns:p14="http://schemas.microsoft.com/office/powerpoint/2010/main" val="3552379487"/>
      </p:ext>
    </p:extLst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Mean Shift Algorithm"/>
          <p:cNvSpPr txBox="1"/>
          <p:nvPr/>
        </p:nvSpPr>
        <p:spPr>
          <a:xfrm>
            <a:off x="5647182" y="412750"/>
            <a:ext cx="6714237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600"/>
            </a:lvl1pPr>
          </a:lstStyle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Mean Shift Algorithm</a:t>
            </a:r>
          </a:p>
        </p:txBody>
      </p:sp>
      <p:sp>
        <p:nvSpPr>
          <p:cNvPr id="307" name="Fukunaga &amp; Hostetler (1975)"/>
          <p:cNvSpPr txBox="1"/>
          <p:nvPr/>
        </p:nvSpPr>
        <p:spPr>
          <a:xfrm>
            <a:off x="8184286" y="2038349"/>
            <a:ext cx="4027628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Fukunaga &amp; Hostetler (1975)</a:t>
            </a:r>
          </a:p>
        </p:txBody>
      </p:sp>
      <p:sp>
        <p:nvSpPr>
          <p:cNvPr id="308" name="A ‘mode seeking’ algorithm"/>
          <p:cNvSpPr txBox="1"/>
          <p:nvPr/>
        </p:nvSpPr>
        <p:spPr>
          <a:xfrm>
            <a:off x="7223709" y="1409699"/>
            <a:ext cx="5059782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/>
            </a:lvl1pPr>
          </a:lstStyle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A ‘mode seeking’ algorithm</a:t>
            </a:r>
          </a:p>
        </p:txBody>
      </p:sp>
      <p:sp>
        <p:nvSpPr>
          <p:cNvPr id="309" name="Circle"/>
          <p:cNvSpPr/>
          <p:nvPr/>
        </p:nvSpPr>
        <p:spPr>
          <a:xfrm>
            <a:off x="6959600" y="46228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10" name="Circle"/>
          <p:cNvSpPr/>
          <p:nvPr/>
        </p:nvSpPr>
        <p:spPr>
          <a:xfrm>
            <a:off x="5880100" y="70866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11" name="Circle"/>
          <p:cNvSpPr/>
          <p:nvPr/>
        </p:nvSpPr>
        <p:spPr>
          <a:xfrm>
            <a:off x="5727700" y="5791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12" name="Circle"/>
          <p:cNvSpPr/>
          <p:nvPr/>
        </p:nvSpPr>
        <p:spPr>
          <a:xfrm>
            <a:off x="5727700" y="4771528"/>
            <a:ext cx="210543" cy="210544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13" name="Circle"/>
          <p:cNvSpPr/>
          <p:nvPr/>
        </p:nvSpPr>
        <p:spPr>
          <a:xfrm>
            <a:off x="4711700" y="59309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14" name="Circle"/>
          <p:cNvSpPr/>
          <p:nvPr/>
        </p:nvSpPr>
        <p:spPr>
          <a:xfrm>
            <a:off x="6197600" y="55753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15" name="Circle"/>
          <p:cNvSpPr/>
          <p:nvPr/>
        </p:nvSpPr>
        <p:spPr>
          <a:xfrm>
            <a:off x="5981700" y="5156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16" name="Circle"/>
          <p:cNvSpPr/>
          <p:nvPr/>
        </p:nvSpPr>
        <p:spPr>
          <a:xfrm>
            <a:off x="6515100" y="61341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17" name="Circle"/>
          <p:cNvSpPr/>
          <p:nvPr/>
        </p:nvSpPr>
        <p:spPr>
          <a:xfrm>
            <a:off x="6515100" y="5664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18" name="Circle"/>
          <p:cNvSpPr/>
          <p:nvPr/>
        </p:nvSpPr>
        <p:spPr>
          <a:xfrm>
            <a:off x="7200900" y="5791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19" name="Circle"/>
          <p:cNvSpPr/>
          <p:nvPr/>
        </p:nvSpPr>
        <p:spPr>
          <a:xfrm>
            <a:off x="6629400" y="5283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20" name="Circle"/>
          <p:cNvSpPr/>
          <p:nvPr/>
        </p:nvSpPr>
        <p:spPr>
          <a:xfrm>
            <a:off x="4711700" y="4902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21" name="Circle"/>
          <p:cNvSpPr/>
          <p:nvPr/>
        </p:nvSpPr>
        <p:spPr>
          <a:xfrm>
            <a:off x="7772400" y="5156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22" name="Circle"/>
          <p:cNvSpPr/>
          <p:nvPr/>
        </p:nvSpPr>
        <p:spPr>
          <a:xfrm>
            <a:off x="9194800" y="50546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23" name="Circle"/>
          <p:cNvSpPr/>
          <p:nvPr/>
        </p:nvSpPr>
        <p:spPr>
          <a:xfrm>
            <a:off x="7429500" y="61341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24" name="Circle"/>
          <p:cNvSpPr/>
          <p:nvPr/>
        </p:nvSpPr>
        <p:spPr>
          <a:xfrm>
            <a:off x="7772400" y="72390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25" name="Circle"/>
          <p:cNvSpPr/>
          <p:nvPr/>
        </p:nvSpPr>
        <p:spPr>
          <a:xfrm>
            <a:off x="4940300" y="34544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26" name="Circle"/>
          <p:cNvSpPr/>
          <p:nvPr/>
        </p:nvSpPr>
        <p:spPr>
          <a:xfrm>
            <a:off x="2413000" y="55753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27" name="Circle"/>
          <p:cNvSpPr/>
          <p:nvPr/>
        </p:nvSpPr>
        <p:spPr>
          <a:xfrm>
            <a:off x="3949700" y="76454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28" name="Circle"/>
          <p:cNvSpPr/>
          <p:nvPr/>
        </p:nvSpPr>
        <p:spPr>
          <a:xfrm>
            <a:off x="6197600" y="76454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29" name="Circle"/>
          <p:cNvSpPr/>
          <p:nvPr/>
        </p:nvSpPr>
        <p:spPr>
          <a:xfrm>
            <a:off x="10274300" y="77978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30" name="Circle"/>
          <p:cNvSpPr/>
          <p:nvPr/>
        </p:nvSpPr>
        <p:spPr>
          <a:xfrm>
            <a:off x="8899028" y="3759200"/>
            <a:ext cx="210544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31" name="Circle"/>
          <p:cNvSpPr/>
          <p:nvPr/>
        </p:nvSpPr>
        <p:spPr>
          <a:xfrm>
            <a:off x="6743700" y="5791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32" name="Circle"/>
          <p:cNvSpPr/>
          <p:nvPr/>
        </p:nvSpPr>
        <p:spPr>
          <a:xfrm>
            <a:off x="3810000" y="5664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33" name="Circle"/>
          <p:cNvSpPr/>
          <p:nvPr/>
        </p:nvSpPr>
        <p:spPr>
          <a:xfrm>
            <a:off x="4940300" y="68199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34" name="Circle"/>
          <p:cNvSpPr/>
          <p:nvPr/>
        </p:nvSpPr>
        <p:spPr>
          <a:xfrm>
            <a:off x="6515100" y="39751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35" name="Circle"/>
          <p:cNvSpPr/>
          <p:nvPr/>
        </p:nvSpPr>
        <p:spPr>
          <a:xfrm>
            <a:off x="8899028" y="6363692"/>
            <a:ext cx="210544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36" name="Circle"/>
          <p:cNvSpPr/>
          <p:nvPr/>
        </p:nvSpPr>
        <p:spPr>
          <a:xfrm>
            <a:off x="814883" y="3977183"/>
            <a:ext cx="3406776" cy="3406776"/>
          </a:xfrm>
          <a:prstGeom prst="ellipse">
            <a:avLst/>
          </a:prstGeom>
          <a:ln w="25400">
            <a:solidFill>
              <a:schemeClr val="accent5">
                <a:hueOff val="-444211"/>
                <a:satOff val="-14915"/>
                <a:lumOff val="22857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FFFFFF"/>
                </a:solidFill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37" name="Triangle"/>
          <p:cNvSpPr/>
          <p:nvPr/>
        </p:nvSpPr>
        <p:spPr>
          <a:xfrm>
            <a:off x="3111500" y="5664200"/>
            <a:ext cx="210543" cy="2105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FFFFFF"/>
                </a:solidFill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38" name="Compute the mean"/>
          <p:cNvSpPr txBox="1"/>
          <p:nvPr/>
        </p:nvSpPr>
        <p:spPr>
          <a:xfrm>
            <a:off x="324848" y="2657495"/>
            <a:ext cx="4386852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Compute the 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(weighted) </a:t>
            </a:r>
            <a:r>
              <a:rPr kumimoji="0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mean</a:t>
            </a:r>
          </a:p>
        </p:txBody>
      </p:sp>
    </p:spTree>
    <p:extLst>
      <p:ext uri="{BB962C8B-B14F-4D97-AF65-F5344CB8AC3E}">
        <p14:creationId xmlns:p14="http://schemas.microsoft.com/office/powerpoint/2010/main" val="2256047644"/>
      </p:ext>
    </p:extLst>
  </p:cSld>
  <p:clrMapOvr>
    <a:masterClrMapping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Mean Shift Algorithm"/>
          <p:cNvSpPr txBox="1"/>
          <p:nvPr/>
        </p:nvSpPr>
        <p:spPr>
          <a:xfrm>
            <a:off x="5647182" y="412750"/>
            <a:ext cx="6714237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600"/>
            </a:lvl1pPr>
          </a:lstStyle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Mean Shift Algorithm</a:t>
            </a:r>
          </a:p>
        </p:txBody>
      </p:sp>
      <p:sp>
        <p:nvSpPr>
          <p:cNvPr id="341" name="Fukunaga &amp; Hostetler (1975)"/>
          <p:cNvSpPr txBox="1"/>
          <p:nvPr/>
        </p:nvSpPr>
        <p:spPr>
          <a:xfrm>
            <a:off x="8184286" y="2038349"/>
            <a:ext cx="4027628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Fukunaga &amp; Hostetler (1975)</a:t>
            </a:r>
          </a:p>
        </p:txBody>
      </p:sp>
      <p:sp>
        <p:nvSpPr>
          <p:cNvPr id="342" name="A ‘mode seeking’ algorithm"/>
          <p:cNvSpPr txBox="1"/>
          <p:nvPr/>
        </p:nvSpPr>
        <p:spPr>
          <a:xfrm>
            <a:off x="7223709" y="1409699"/>
            <a:ext cx="5059782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/>
            </a:lvl1pPr>
          </a:lstStyle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A ‘mode seeking’ algorithm</a:t>
            </a:r>
          </a:p>
        </p:txBody>
      </p:sp>
      <p:sp>
        <p:nvSpPr>
          <p:cNvPr id="343" name="Circle"/>
          <p:cNvSpPr/>
          <p:nvPr/>
        </p:nvSpPr>
        <p:spPr>
          <a:xfrm>
            <a:off x="6959600" y="46228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44" name="Circle"/>
          <p:cNvSpPr/>
          <p:nvPr/>
        </p:nvSpPr>
        <p:spPr>
          <a:xfrm>
            <a:off x="5880100" y="70866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45" name="Circle"/>
          <p:cNvSpPr/>
          <p:nvPr/>
        </p:nvSpPr>
        <p:spPr>
          <a:xfrm>
            <a:off x="5727700" y="5791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46" name="Circle"/>
          <p:cNvSpPr/>
          <p:nvPr/>
        </p:nvSpPr>
        <p:spPr>
          <a:xfrm>
            <a:off x="5727700" y="4771528"/>
            <a:ext cx="210543" cy="210544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47" name="Circle"/>
          <p:cNvSpPr/>
          <p:nvPr/>
        </p:nvSpPr>
        <p:spPr>
          <a:xfrm>
            <a:off x="4711700" y="59309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48" name="Circle"/>
          <p:cNvSpPr/>
          <p:nvPr/>
        </p:nvSpPr>
        <p:spPr>
          <a:xfrm>
            <a:off x="6197600" y="55753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49" name="Circle"/>
          <p:cNvSpPr/>
          <p:nvPr/>
        </p:nvSpPr>
        <p:spPr>
          <a:xfrm>
            <a:off x="5981700" y="5156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50" name="Circle"/>
          <p:cNvSpPr/>
          <p:nvPr/>
        </p:nvSpPr>
        <p:spPr>
          <a:xfrm>
            <a:off x="6515100" y="61341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51" name="Circle"/>
          <p:cNvSpPr/>
          <p:nvPr/>
        </p:nvSpPr>
        <p:spPr>
          <a:xfrm>
            <a:off x="6515100" y="5664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52" name="Circle"/>
          <p:cNvSpPr/>
          <p:nvPr/>
        </p:nvSpPr>
        <p:spPr>
          <a:xfrm>
            <a:off x="7200900" y="5791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53" name="Circle"/>
          <p:cNvSpPr/>
          <p:nvPr/>
        </p:nvSpPr>
        <p:spPr>
          <a:xfrm>
            <a:off x="6629400" y="5283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54" name="Circle"/>
          <p:cNvSpPr/>
          <p:nvPr/>
        </p:nvSpPr>
        <p:spPr>
          <a:xfrm>
            <a:off x="4711700" y="4902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55" name="Circle"/>
          <p:cNvSpPr/>
          <p:nvPr/>
        </p:nvSpPr>
        <p:spPr>
          <a:xfrm>
            <a:off x="7772400" y="5156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56" name="Circle"/>
          <p:cNvSpPr/>
          <p:nvPr/>
        </p:nvSpPr>
        <p:spPr>
          <a:xfrm>
            <a:off x="9194800" y="50546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57" name="Circle"/>
          <p:cNvSpPr/>
          <p:nvPr/>
        </p:nvSpPr>
        <p:spPr>
          <a:xfrm>
            <a:off x="7429500" y="61341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58" name="Circle"/>
          <p:cNvSpPr/>
          <p:nvPr/>
        </p:nvSpPr>
        <p:spPr>
          <a:xfrm>
            <a:off x="7772400" y="72390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59" name="Circle"/>
          <p:cNvSpPr/>
          <p:nvPr/>
        </p:nvSpPr>
        <p:spPr>
          <a:xfrm>
            <a:off x="4940300" y="34544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60" name="Circle"/>
          <p:cNvSpPr/>
          <p:nvPr/>
        </p:nvSpPr>
        <p:spPr>
          <a:xfrm>
            <a:off x="2413000" y="55753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61" name="Circle"/>
          <p:cNvSpPr/>
          <p:nvPr/>
        </p:nvSpPr>
        <p:spPr>
          <a:xfrm>
            <a:off x="3949700" y="76454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62" name="Circle"/>
          <p:cNvSpPr/>
          <p:nvPr/>
        </p:nvSpPr>
        <p:spPr>
          <a:xfrm>
            <a:off x="6197600" y="76454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63" name="Circle"/>
          <p:cNvSpPr/>
          <p:nvPr/>
        </p:nvSpPr>
        <p:spPr>
          <a:xfrm>
            <a:off x="10274300" y="77978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64" name="Circle"/>
          <p:cNvSpPr/>
          <p:nvPr/>
        </p:nvSpPr>
        <p:spPr>
          <a:xfrm>
            <a:off x="8899028" y="3759200"/>
            <a:ext cx="210544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65" name="Circle"/>
          <p:cNvSpPr/>
          <p:nvPr/>
        </p:nvSpPr>
        <p:spPr>
          <a:xfrm>
            <a:off x="6743700" y="5791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66" name="Circle"/>
          <p:cNvSpPr/>
          <p:nvPr/>
        </p:nvSpPr>
        <p:spPr>
          <a:xfrm>
            <a:off x="3810000" y="5664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67" name="Circle"/>
          <p:cNvSpPr/>
          <p:nvPr/>
        </p:nvSpPr>
        <p:spPr>
          <a:xfrm>
            <a:off x="4940300" y="68199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68" name="Circle"/>
          <p:cNvSpPr/>
          <p:nvPr/>
        </p:nvSpPr>
        <p:spPr>
          <a:xfrm>
            <a:off x="6515100" y="39751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69" name="Circle"/>
          <p:cNvSpPr/>
          <p:nvPr/>
        </p:nvSpPr>
        <p:spPr>
          <a:xfrm>
            <a:off x="8899028" y="6363692"/>
            <a:ext cx="210544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70" name="Triangle"/>
          <p:cNvSpPr/>
          <p:nvPr/>
        </p:nvSpPr>
        <p:spPr>
          <a:xfrm>
            <a:off x="3111500" y="5664200"/>
            <a:ext cx="210543" cy="2105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FFFFFF"/>
                </a:solidFill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71" name="Circle"/>
          <p:cNvSpPr/>
          <p:nvPr/>
        </p:nvSpPr>
        <p:spPr>
          <a:xfrm>
            <a:off x="1513383" y="4066083"/>
            <a:ext cx="3406776" cy="3406776"/>
          </a:xfrm>
          <a:prstGeom prst="ellipse">
            <a:avLst/>
          </a:prstGeom>
          <a:ln w="25400">
            <a:solidFill>
              <a:schemeClr val="accent5">
                <a:hueOff val="-444211"/>
                <a:satOff val="-14915"/>
                <a:lumOff val="22857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FFFFFF"/>
                </a:solidFill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72" name="Shift the window"/>
          <p:cNvSpPr txBox="1"/>
          <p:nvPr/>
        </p:nvSpPr>
        <p:spPr>
          <a:xfrm>
            <a:off x="1724264" y="3244846"/>
            <a:ext cx="3569215" cy="6477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Shift</a:t>
            </a:r>
            <a:r>
              <a:rPr kumimoji="0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 the window</a:t>
            </a:r>
          </a:p>
        </p:txBody>
      </p:sp>
    </p:spTree>
    <p:extLst>
      <p:ext uri="{BB962C8B-B14F-4D97-AF65-F5344CB8AC3E}">
        <p14:creationId xmlns:p14="http://schemas.microsoft.com/office/powerpoint/2010/main" val="3568557807"/>
      </p:ext>
    </p:extLst>
  </p:cSld>
  <p:clrMapOvr>
    <a:masterClrMapping/>
  </p:clrMapOvr>
  <p:transition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Mean Shift Algorithm"/>
          <p:cNvSpPr txBox="1"/>
          <p:nvPr/>
        </p:nvSpPr>
        <p:spPr>
          <a:xfrm>
            <a:off x="5647182" y="412750"/>
            <a:ext cx="6714237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600"/>
            </a:lvl1pPr>
          </a:lstStyle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Mean Shift Algorithm</a:t>
            </a:r>
          </a:p>
        </p:txBody>
      </p:sp>
      <p:sp>
        <p:nvSpPr>
          <p:cNvPr id="375" name="Fukunaga &amp; Hostetler (1975)"/>
          <p:cNvSpPr txBox="1"/>
          <p:nvPr/>
        </p:nvSpPr>
        <p:spPr>
          <a:xfrm>
            <a:off x="8184286" y="2038349"/>
            <a:ext cx="4027628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Fukunaga &amp; Hostetler (1975)</a:t>
            </a:r>
          </a:p>
        </p:txBody>
      </p:sp>
      <p:sp>
        <p:nvSpPr>
          <p:cNvPr id="376" name="A ‘mode seeking’ algorithm"/>
          <p:cNvSpPr txBox="1"/>
          <p:nvPr/>
        </p:nvSpPr>
        <p:spPr>
          <a:xfrm>
            <a:off x="7223709" y="1409699"/>
            <a:ext cx="5059782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/>
            </a:lvl1pPr>
          </a:lstStyle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A ‘mode seeking’ algorithm</a:t>
            </a:r>
          </a:p>
        </p:txBody>
      </p:sp>
      <p:sp>
        <p:nvSpPr>
          <p:cNvPr id="377" name="Circle"/>
          <p:cNvSpPr/>
          <p:nvPr/>
        </p:nvSpPr>
        <p:spPr>
          <a:xfrm>
            <a:off x="6959600" y="46228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78" name="Circle"/>
          <p:cNvSpPr/>
          <p:nvPr/>
        </p:nvSpPr>
        <p:spPr>
          <a:xfrm>
            <a:off x="5880100" y="70866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79" name="Circle"/>
          <p:cNvSpPr/>
          <p:nvPr/>
        </p:nvSpPr>
        <p:spPr>
          <a:xfrm>
            <a:off x="5727700" y="5791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80" name="Circle"/>
          <p:cNvSpPr/>
          <p:nvPr/>
        </p:nvSpPr>
        <p:spPr>
          <a:xfrm>
            <a:off x="5727700" y="4771528"/>
            <a:ext cx="210543" cy="210544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81" name="Circle"/>
          <p:cNvSpPr/>
          <p:nvPr/>
        </p:nvSpPr>
        <p:spPr>
          <a:xfrm>
            <a:off x="4711700" y="59309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82" name="Circle"/>
          <p:cNvSpPr/>
          <p:nvPr/>
        </p:nvSpPr>
        <p:spPr>
          <a:xfrm>
            <a:off x="6197600" y="55753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83" name="Circle"/>
          <p:cNvSpPr/>
          <p:nvPr/>
        </p:nvSpPr>
        <p:spPr>
          <a:xfrm>
            <a:off x="5981700" y="5156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84" name="Circle"/>
          <p:cNvSpPr/>
          <p:nvPr/>
        </p:nvSpPr>
        <p:spPr>
          <a:xfrm>
            <a:off x="6515100" y="61341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85" name="Circle"/>
          <p:cNvSpPr/>
          <p:nvPr/>
        </p:nvSpPr>
        <p:spPr>
          <a:xfrm>
            <a:off x="6515100" y="5664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86" name="Circle"/>
          <p:cNvSpPr/>
          <p:nvPr/>
        </p:nvSpPr>
        <p:spPr>
          <a:xfrm>
            <a:off x="7200900" y="5791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87" name="Circle"/>
          <p:cNvSpPr/>
          <p:nvPr/>
        </p:nvSpPr>
        <p:spPr>
          <a:xfrm>
            <a:off x="6629400" y="5283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88" name="Circle"/>
          <p:cNvSpPr/>
          <p:nvPr/>
        </p:nvSpPr>
        <p:spPr>
          <a:xfrm>
            <a:off x="4711700" y="4902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89" name="Circle"/>
          <p:cNvSpPr/>
          <p:nvPr/>
        </p:nvSpPr>
        <p:spPr>
          <a:xfrm>
            <a:off x="7772400" y="5156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90" name="Circle"/>
          <p:cNvSpPr/>
          <p:nvPr/>
        </p:nvSpPr>
        <p:spPr>
          <a:xfrm>
            <a:off x="9194800" y="50546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91" name="Circle"/>
          <p:cNvSpPr/>
          <p:nvPr/>
        </p:nvSpPr>
        <p:spPr>
          <a:xfrm>
            <a:off x="7429500" y="61341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92" name="Circle"/>
          <p:cNvSpPr/>
          <p:nvPr/>
        </p:nvSpPr>
        <p:spPr>
          <a:xfrm>
            <a:off x="7772400" y="72390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93" name="Circle"/>
          <p:cNvSpPr/>
          <p:nvPr/>
        </p:nvSpPr>
        <p:spPr>
          <a:xfrm>
            <a:off x="4940300" y="34544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94" name="Circle"/>
          <p:cNvSpPr/>
          <p:nvPr/>
        </p:nvSpPr>
        <p:spPr>
          <a:xfrm>
            <a:off x="2413000" y="55753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95" name="Circle"/>
          <p:cNvSpPr/>
          <p:nvPr/>
        </p:nvSpPr>
        <p:spPr>
          <a:xfrm>
            <a:off x="3949700" y="76454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96" name="Circle"/>
          <p:cNvSpPr/>
          <p:nvPr/>
        </p:nvSpPr>
        <p:spPr>
          <a:xfrm>
            <a:off x="6197600" y="76454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97" name="Circle"/>
          <p:cNvSpPr/>
          <p:nvPr/>
        </p:nvSpPr>
        <p:spPr>
          <a:xfrm>
            <a:off x="10274300" y="77978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98" name="Circle"/>
          <p:cNvSpPr/>
          <p:nvPr/>
        </p:nvSpPr>
        <p:spPr>
          <a:xfrm>
            <a:off x="8899028" y="3759200"/>
            <a:ext cx="210544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99" name="Circle"/>
          <p:cNvSpPr/>
          <p:nvPr/>
        </p:nvSpPr>
        <p:spPr>
          <a:xfrm>
            <a:off x="6743700" y="5791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00" name="Circle"/>
          <p:cNvSpPr/>
          <p:nvPr/>
        </p:nvSpPr>
        <p:spPr>
          <a:xfrm>
            <a:off x="3810000" y="5664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01" name="Circle"/>
          <p:cNvSpPr/>
          <p:nvPr/>
        </p:nvSpPr>
        <p:spPr>
          <a:xfrm>
            <a:off x="4940300" y="68199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02" name="Circle"/>
          <p:cNvSpPr/>
          <p:nvPr/>
        </p:nvSpPr>
        <p:spPr>
          <a:xfrm>
            <a:off x="6515100" y="39751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03" name="Circle"/>
          <p:cNvSpPr/>
          <p:nvPr/>
        </p:nvSpPr>
        <p:spPr>
          <a:xfrm>
            <a:off x="8899028" y="6363692"/>
            <a:ext cx="210544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04" name="Circle"/>
          <p:cNvSpPr/>
          <p:nvPr/>
        </p:nvSpPr>
        <p:spPr>
          <a:xfrm>
            <a:off x="1513383" y="4066083"/>
            <a:ext cx="3406776" cy="3406776"/>
          </a:xfrm>
          <a:prstGeom prst="ellipse">
            <a:avLst/>
          </a:prstGeom>
          <a:ln w="25400">
            <a:solidFill>
              <a:schemeClr val="accent5">
                <a:hueOff val="-444211"/>
                <a:satOff val="-14915"/>
                <a:lumOff val="22857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FFFFFF"/>
                </a:solidFill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05" name="Triangle"/>
          <p:cNvSpPr/>
          <p:nvPr/>
        </p:nvSpPr>
        <p:spPr>
          <a:xfrm>
            <a:off x="3606800" y="5791200"/>
            <a:ext cx="210543" cy="2105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FFFFFF"/>
                </a:solidFill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06" name="Compute the mean"/>
          <p:cNvSpPr txBox="1"/>
          <p:nvPr/>
        </p:nvSpPr>
        <p:spPr>
          <a:xfrm>
            <a:off x="1177589" y="3244843"/>
            <a:ext cx="4078364" cy="6477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Compute the </a:t>
            </a:r>
            <a:r>
              <a:rPr kumimoji="0" sz="3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mean</a:t>
            </a:r>
          </a:p>
        </p:txBody>
      </p:sp>
    </p:spTree>
    <p:extLst>
      <p:ext uri="{BB962C8B-B14F-4D97-AF65-F5344CB8AC3E}">
        <p14:creationId xmlns:p14="http://schemas.microsoft.com/office/powerpoint/2010/main" val="4212096977"/>
      </p:ext>
    </p:extLst>
  </p:cSld>
  <p:clrMapOvr>
    <a:masterClrMapping/>
  </p:clrMapOvr>
  <p:transition spd="med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Mean Shift Algorithm"/>
          <p:cNvSpPr txBox="1"/>
          <p:nvPr/>
        </p:nvSpPr>
        <p:spPr>
          <a:xfrm>
            <a:off x="5647182" y="412750"/>
            <a:ext cx="6714237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600"/>
            </a:lvl1pPr>
          </a:lstStyle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Mean Shift Algorithm</a:t>
            </a:r>
          </a:p>
        </p:txBody>
      </p:sp>
      <p:sp>
        <p:nvSpPr>
          <p:cNvPr id="409" name="Fukunaga &amp; Hostetler (1975)"/>
          <p:cNvSpPr txBox="1"/>
          <p:nvPr/>
        </p:nvSpPr>
        <p:spPr>
          <a:xfrm>
            <a:off x="8184286" y="2038349"/>
            <a:ext cx="4027628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Fukunaga &amp; Hostetler (1975)</a:t>
            </a:r>
          </a:p>
        </p:txBody>
      </p:sp>
      <p:sp>
        <p:nvSpPr>
          <p:cNvPr id="410" name="A ‘mode seeking’ algorithm"/>
          <p:cNvSpPr txBox="1"/>
          <p:nvPr/>
        </p:nvSpPr>
        <p:spPr>
          <a:xfrm>
            <a:off x="7223709" y="1409699"/>
            <a:ext cx="5059782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/>
            </a:lvl1pPr>
          </a:lstStyle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A ‘mode seeking’ algorithm</a:t>
            </a:r>
          </a:p>
        </p:txBody>
      </p:sp>
      <p:sp>
        <p:nvSpPr>
          <p:cNvPr id="411" name="Circle"/>
          <p:cNvSpPr/>
          <p:nvPr/>
        </p:nvSpPr>
        <p:spPr>
          <a:xfrm>
            <a:off x="6959600" y="46228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12" name="Circle"/>
          <p:cNvSpPr/>
          <p:nvPr/>
        </p:nvSpPr>
        <p:spPr>
          <a:xfrm>
            <a:off x="5880100" y="70866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13" name="Circle"/>
          <p:cNvSpPr/>
          <p:nvPr/>
        </p:nvSpPr>
        <p:spPr>
          <a:xfrm>
            <a:off x="5727700" y="5791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14" name="Circle"/>
          <p:cNvSpPr/>
          <p:nvPr/>
        </p:nvSpPr>
        <p:spPr>
          <a:xfrm>
            <a:off x="5727700" y="4771528"/>
            <a:ext cx="210543" cy="210544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15" name="Circle"/>
          <p:cNvSpPr/>
          <p:nvPr/>
        </p:nvSpPr>
        <p:spPr>
          <a:xfrm>
            <a:off x="4711700" y="59309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16" name="Circle"/>
          <p:cNvSpPr/>
          <p:nvPr/>
        </p:nvSpPr>
        <p:spPr>
          <a:xfrm>
            <a:off x="6197600" y="55753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17" name="Circle"/>
          <p:cNvSpPr/>
          <p:nvPr/>
        </p:nvSpPr>
        <p:spPr>
          <a:xfrm>
            <a:off x="5981700" y="5156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18" name="Circle"/>
          <p:cNvSpPr/>
          <p:nvPr/>
        </p:nvSpPr>
        <p:spPr>
          <a:xfrm>
            <a:off x="6515100" y="61341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19" name="Circle"/>
          <p:cNvSpPr/>
          <p:nvPr/>
        </p:nvSpPr>
        <p:spPr>
          <a:xfrm>
            <a:off x="6515100" y="5664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20" name="Circle"/>
          <p:cNvSpPr/>
          <p:nvPr/>
        </p:nvSpPr>
        <p:spPr>
          <a:xfrm>
            <a:off x="7200900" y="5791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21" name="Circle"/>
          <p:cNvSpPr/>
          <p:nvPr/>
        </p:nvSpPr>
        <p:spPr>
          <a:xfrm>
            <a:off x="6629400" y="5283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22" name="Circle"/>
          <p:cNvSpPr/>
          <p:nvPr/>
        </p:nvSpPr>
        <p:spPr>
          <a:xfrm>
            <a:off x="4711700" y="4902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23" name="Circle"/>
          <p:cNvSpPr/>
          <p:nvPr/>
        </p:nvSpPr>
        <p:spPr>
          <a:xfrm>
            <a:off x="7772400" y="5156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24" name="Circle"/>
          <p:cNvSpPr/>
          <p:nvPr/>
        </p:nvSpPr>
        <p:spPr>
          <a:xfrm>
            <a:off x="9194800" y="50546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25" name="Circle"/>
          <p:cNvSpPr/>
          <p:nvPr/>
        </p:nvSpPr>
        <p:spPr>
          <a:xfrm>
            <a:off x="7429500" y="61341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26" name="Circle"/>
          <p:cNvSpPr/>
          <p:nvPr/>
        </p:nvSpPr>
        <p:spPr>
          <a:xfrm>
            <a:off x="7772400" y="72390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27" name="Circle"/>
          <p:cNvSpPr/>
          <p:nvPr/>
        </p:nvSpPr>
        <p:spPr>
          <a:xfrm>
            <a:off x="4940300" y="34544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28" name="Circle"/>
          <p:cNvSpPr/>
          <p:nvPr/>
        </p:nvSpPr>
        <p:spPr>
          <a:xfrm>
            <a:off x="2413000" y="55753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29" name="Circle"/>
          <p:cNvSpPr/>
          <p:nvPr/>
        </p:nvSpPr>
        <p:spPr>
          <a:xfrm>
            <a:off x="3949700" y="76454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30" name="Circle"/>
          <p:cNvSpPr/>
          <p:nvPr/>
        </p:nvSpPr>
        <p:spPr>
          <a:xfrm>
            <a:off x="6197600" y="76454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31" name="Circle"/>
          <p:cNvSpPr/>
          <p:nvPr/>
        </p:nvSpPr>
        <p:spPr>
          <a:xfrm>
            <a:off x="10274300" y="77978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32" name="Circle"/>
          <p:cNvSpPr/>
          <p:nvPr/>
        </p:nvSpPr>
        <p:spPr>
          <a:xfrm>
            <a:off x="8899028" y="3759200"/>
            <a:ext cx="210544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33" name="Circle"/>
          <p:cNvSpPr/>
          <p:nvPr/>
        </p:nvSpPr>
        <p:spPr>
          <a:xfrm>
            <a:off x="6743700" y="5791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34" name="Circle"/>
          <p:cNvSpPr/>
          <p:nvPr/>
        </p:nvSpPr>
        <p:spPr>
          <a:xfrm>
            <a:off x="3810000" y="5664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35" name="Circle"/>
          <p:cNvSpPr/>
          <p:nvPr/>
        </p:nvSpPr>
        <p:spPr>
          <a:xfrm>
            <a:off x="4940300" y="68199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36" name="Circle"/>
          <p:cNvSpPr/>
          <p:nvPr/>
        </p:nvSpPr>
        <p:spPr>
          <a:xfrm>
            <a:off x="6515100" y="39751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37" name="Circle"/>
          <p:cNvSpPr/>
          <p:nvPr/>
        </p:nvSpPr>
        <p:spPr>
          <a:xfrm>
            <a:off x="8899028" y="6363692"/>
            <a:ext cx="210544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38" name="Triangle"/>
          <p:cNvSpPr/>
          <p:nvPr/>
        </p:nvSpPr>
        <p:spPr>
          <a:xfrm>
            <a:off x="3606800" y="5791200"/>
            <a:ext cx="210543" cy="2105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FFFFFF"/>
                </a:solidFill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39" name="Circle"/>
          <p:cNvSpPr/>
          <p:nvPr/>
        </p:nvSpPr>
        <p:spPr>
          <a:xfrm>
            <a:off x="2008683" y="4193083"/>
            <a:ext cx="3406776" cy="3406776"/>
          </a:xfrm>
          <a:prstGeom prst="ellipse">
            <a:avLst/>
          </a:prstGeom>
          <a:ln w="25400">
            <a:solidFill>
              <a:schemeClr val="accent5">
                <a:hueOff val="-444211"/>
                <a:satOff val="-14915"/>
                <a:lumOff val="22857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FFFFFF"/>
                </a:solidFill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40" name="Shift the window"/>
          <p:cNvSpPr txBox="1"/>
          <p:nvPr/>
        </p:nvSpPr>
        <p:spPr>
          <a:xfrm>
            <a:off x="1927464" y="3499835"/>
            <a:ext cx="3569215" cy="6477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Shift</a:t>
            </a:r>
            <a:r>
              <a:rPr kumimoji="0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 the window</a:t>
            </a:r>
          </a:p>
        </p:txBody>
      </p:sp>
    </p:spTree>
    <p:extLst>
      <p:ext uri="{BB962C8B-B14F-4D97-AF65-F5344CB8AC3E}">
        <p14:creationId xmlns:p14="http://schemas.microsoft.com/office/powerpoint/2010/main" val="3627008144"/>
      </p:ext>
    </p:extLst>
  </p:cSld>
  <p:clrMapOvr>
    <a:masterClrMapping/>
  </p:clrMapOvr>
  <p:transition spd="med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Mean Shift Algorithm"/>
          <p:cNvSpPr txBox="1"/>
          <p:nvPr/>
        </p:nvSpPr>
        <p:spPr>
          <a:xfrm>
            <a:off x="5647182" y="412750"/>
            <a:ext cx="6714237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600"/>
            </a:lvl1pPr>
          </a:lstStyle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Mean Shift Algorithm</a:t>
            </a:r>
          </a:p>
        </p:txBody>
      </p:sp>
      <p:sp>
        <p:nvSpPr>
          <p:cNvPr id="443" name="Fukunaga &amp; Hostetler (1975)"/>
          <p:cNvSpPr txBox="1"/>
          <p:nvPr/>
        </p:nvSpPr>
        <p:spPr>
          <a:xfrm>
            <a:off x="8184286" y="2038349"/>
            <a:ext cx="4027628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Fukunaga &amp; Hostetler (1975)</a:t>
            </a:r>
          </a:p>
        </p:txBody>
      </p:sp>
      <p:sp>
        <p:nvSpPr>
          <p:cNvPr id="444" name="A ‘mode seeking’ algorithm"/>
          <p:cNvSpPr txBox="1"/>
          <p:nvPr/>
        </p:nvSpPr>
        <p:spPr>
          <a:xfrm>
            <a:off x="7223709" y="1409699"/>
            <a:ext cx="5059782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/>
            </a:lvl1pPr>
          </a:lstStyle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A ‘mode seeking’ algorithm</a:t>
            </a:r>
          </a:p>
        </p:txBody>
      </p:sp>
      <p:sp>
        <p:nvSpPr>
          <p:cNvPr id="445" name="Circle"/>
          <p:cNvSpPr/>
          <p:nvPr/>
        </p:nvSpPr>
        <p:spPr>
          <a:xfrm>
            <a:off x="6959600" y="46228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46" name="Circle"/>
          <p:cNvSpPr/>
          <p:nvPr/>
        </p:nvSpPr>
        <p:spPr>
          <a:xfrm>
            <a:off x="5880100" y="70866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47" name="Circle"/>
          <p:cNvSpPr/>
          <p:nvPr/>
        </p:nvSpPr>
        <p:spPr>
          <a:xfrm>
            <a:off x="5727700" y="5791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48" name="Circle"/>
          <p:cNvSpPr/>
          <p:nvPr/>
        </p:nvSpPr>
        <p:spPr>
          <a:xfrm>
            <a:off x="5727700" y="4771528"/>
            <a:ext cx="210543" cy="210544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49" name="Circle"/>
          <p:cNvSpPr/>
          <p:nvPr/>
        </p:nvSpPr>
        <p:spPr>
          <a:xfrm>
            <a:off x="4711700" y="59309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50" name="Circle"/>
          <p:cNvSpPr/>
          <p:nvPr/>
        </p:nvSpPr>
        <p:spPr>
          <a:xfrm>
            <a:off x="6197600" y="55753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51" name="Circle"/>
          <p:cNvSpPr/>
          <p:nvPr/>
        </p:nvSpPr>
        <p:spPr>
          <a:xfrm>
            <a:off x="5981700" y="5156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52" name="Circle"/>
          <p:cNvSpPr/>
          <p:nvPr/>
        </p:nvSpPr>
        <p:spPr>
          <a:xfrm>
            <a:off x="6515100" y="61341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53" name="Circle"/>
          <p:cNvSpPr/>
          <p:nvPr/>
        </p:nvSpPr>
        <p:spPr>
          <a:xfrm>
            <a:off x="6515100" y="5664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54" name="Circle"/>
          <p:cNvSpPr/>
          <p:nvPr/>
        </p:nvSpPr>
        <p:spPr>
          <a:xfrm>
            <a:off x="7200900" y="5791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55" name="Circle"/>
          <p:cNvSpPr/>
          <p:nvPr/>
        </p:nvSpPr>
        <p:spPr>
          <a:xfrm>
            <a:off x="6629400" y="5283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56" name="Circle"/>
          <p:cNvSpPr/>
          <p:nvPr/>
        </p:nvSpPr>
        <p:spPr>
          <a:xfrm>
            <a:off x="4711700" y="4902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57" name="Circle"/>
          <p:cNvSpPr/>
          <p:nvPr/>
        </p:nvSpPr>
        <p:spPr>
          <a:xfrm>
            <a:off x="7772400" y="5156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58" name="Circle"/>
          <p:cNvSpPr/>
          <p:nvPr/>
        </p:nvSpPr>
        <p:spPr>
          <a:xfrm>
            <a:off x="9194800" y="50546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59" name="Circle"/>
          <p:cNvSpPr/>
          <p:nvPr/>
        </p:nvSpPr>
        <p:spPr>
          <a:xfrm>
            <a:off x="7429500" y="61341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60" name="Circle"/>
          <p:cNvSpPr/>
          <p:nvPr/>
        </p:nvSpPr>
        <p:spPr>
          <a:xfrm>
            <a:off x="7772400" y="72390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61" name="Circle"/>
          <p:cNvSpPr/>
          <p:nvPr/>
        </p:nvSpPr>
        <p:spPr>
          <a:xfrm>
            <a:off x="4940300" y="34544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62" name="Circle"/>
          <p:cNvSpPr/>
          <p:nvPr/>
        </p:nvSpPr>
        <p:spPr>
          <a:xfrm>
            <a:off x="2413000" y="55753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63" name="Circle"/>
          <p:cNvSpPr/>
          <p:nvPr/>
        </p:nvSpPr>
        <p:spPr>
          <a:xfrm>
            <a:off x="3949700" y="76454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64" name="Circle"/>
          <p:cNvSpPr/>
          <p:nvPr/>
        </p:nvSpPr>
        <p:spPr>
          <a:xfrm>
            <a:off x="6197600" y="76454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65" name="Circle"/>
          <p:cNvSpPr/>
          <p:nvPr/>
        </p:nvSpPr>
        <p:spPr>
          <a:xfrm>
            <a:off x="10274300" y="77978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66" name="Circle"/>
          <p:cNvSpPr/>
          <p:nvPr/>
        </p:nvSpPr>
        <p:spPr>
          <a:xfrm>
            <a:off x="8899028" y="3759200"/>
            <a:ext cx="210544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67" name="Circle"/>
          <p:cNvSpPr/>
          <p:nvPr/>
        </p:nvSpPr>
        <p:spPr>
          <a:xfrm>
            <a:off x="6743700" y="5791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68" name="Circle"/>
          <p:cNvSpPr/>
          <p:nvPr/>
        </p:nvSpPr>
        <p:spPr>
          <a:xfrm>
            <a:off x="3810000" y="5664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69" name="Circle"/>
          <p:cNvSpPr/>
          <p:nvPr/>
        </p:nvSpPr>
        <p:spPr>
          <a:xfrm>
            <a:off x="4940300" y="68199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70" name="Circle"/>
          <p:cNvSpPr/>
          <p:nvPr/>
        </p:nvSpPr>
        <p:spPr>
          <a:xfrm>
            <a:off x="6515100" y="39751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71" name="Circle"/>
          <p:cNvSpPr/>
          <p:nvPr/>
        </p:nvSpPr>
        <p:spPr>
          <a:xfrm>
            <a:off x="8899028" y="6363692"/>
            <a:ext cx="210544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72" name="Circle"/>
          <p:cNvSpPr/>
          <p:nvPr/>
        </p:nvSpPr>
        <p:spPr>
          <a:xfrm>
            <a:off x="2008683" y="4193083"/>
            <a:ext cx="3406776" cy="3406776"/>
          </a:xfrm>
          <a:prstGeom prst="ellipse">
            <a:avLst/>
          </a:prstGeom>
          <a:ln w="25400">
            <a:solidFill>
              <a:schemeClr val="accent5">
                <a:hueOff val="-444211"/>
                <a:satOff val="-14915"/>
                <a:lumOff val="22857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FFFFFF"/>
                </a:solidFill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73" name="Triangle"/>
          <p:cNvSpPr/>
          <p:nvPr/>
        </p:nvSpPr>
        <p:spPr>
          <a:xfrm>
            <a:off x="4051300" y="5791200"/>
            <a:ext cx="210543" cy="2105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FFFFFF"/>
                </a:solidFill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74" name="Compute the mean"/>
          <p:cNvSpPr txBox="1"/>
          <p:nvPr/>
        </p:nvSpPr>
        <p:spPr>
          <a:xfrm>
            <a:off x="1672889" y="3499835"/>
            <a:ext cx="4078364" cy="6477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Compute the </a:t>
            </a:r>
            <a:r>
              <a:rPr kumimoji="0" sz="3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mean</a:t>
            </a:r>
          </a:p>
        </p:txBody>
      </p:sp>
    </p:spTree>
    <p:extLst>
      <p:ext uri="{BB962C8B-B14F-4D97-AF65-F5344CB8AC3E}">
        <p14:creationId xmlns:p14="http://schemas.microsoft.com/office/powerpoint/2010/main" val="4263815704"/>
      </p:ext>
    </p:extLst>
  </p:cSld>
  <p:clrMapOvr>
    <a:masterClrMapping/>
  </p:clrMapOvr>
  <p:transition spd="med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Mean Shift Algorithm"/>
          <p:cNvSpPr txBox="1"/>
          <p:nvPr/>
        </p:nvSpPr>
        <p:spPr>
          <a:xfrm>
            <a:off x="5647182" y="412750"/>
            <a:ext cx="6714237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600"/>
            </a:lvl1pPr>
          </a:lstStyle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Mean Shift Algorithm</a:t>
            </a:r>
          </a:p>
        </p:txBody>
      </p:sp>
      <p:sp>
        <p:nvSpPr>
          <p:cNvPr id="477" name="Fukunaga &amp; Hostetler (1975)"/>
          <p:cNvSpPr txBox="1"/>
          <p:nvPr/>
        </p:nvSpPr>
        <p:spPr>
          <a:xfrm>
            <a:off x="8184286" y="2038349"/>
            <a:ext cx="4027628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Fukunaga &amp; Hostetler (1975)</a:t>
            </a:r>
          </a:p>
        </p:txBody>
      </p:sp>
      <p:sp>
        <p:nvSpPr>
          <p:cNvPr id="478" name="A ‘mode seeking’ algorithm"/>
          <p:cNvSpPr txBox="1"/>
          <p:nvPr/>
        </p:nvSpPr>
        <p:spPr>
          <a:xfrm>
            <a:off x="7223709" y="1409699"/>
            <a:ext cx="5059782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/>
            </a:lvl1pPr>
          </a:lstStyle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A ‘mode seeking’ algorithm</a:t>
            </a:r>
          </a:p>
        </p:txBody>
      </p:sp>
      <p:sp>
        <p:nvSpPr>
          <p:cNvPr id="479" name="Circle"/>
          <p:cNvSpPr/>
          <p:nvPr/>
        </p:nvSpPr>
        <p:spPr>
          <a:xfrm>
            <a:off x="6959600" y="46228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80" name="Circle"/>
          <p:cNvSpPr/>
          <p:nvPr/>
        </p:nvSpPr>
        <p:spPr>
          <a:xfrm>
            <a:off x="5880100" y="70866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81" name="Circle"/>
          <p:cNvSpPr/>
          <p:nvPr/>
        </p:nvSpPr>
        <p:spPr>
          <a:xfrm>
            <a:off x="5727700" y="5791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82" name="Circle"/>
          <p:cNvSpPr/>
          <p:nvPr/>
        </p:nvSpPr>
        <p:spPr>
          <a:xfrm>
            <a:off x="5727700" y="4771528"/>
            <a:ext cx="210543" cy="210544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83" name="Circle"/>
          <p:cNvSpPr/>
          <p:nvPr/>
        </p:nvSpPr>
        <p:spPr>
          <a:xfrm>
            <a:off x="4711700" y="59309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84" name="Circle"/>
          <p:cNvSpPr/>
          <p:nvPr/>
        </p:nvSpPr>
        <p:spPr>
          <a:xfrm>
            <a:off x="6197600" y="55753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85" name="Circle"/>
          <p:cNvSpPr/>
          <p:nvPr/>
        </p:nvSpPr>
        <p:spPr>
          <a:xfrm>
            <a:off x="5981700" y="5156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86" name="Circle"/>
          <p:cNvSpPr/>
          <p:nvPr/>
        </p:nvSpPr>
        <p:spPr>
          <a:xfrm>
            <a:off x="6515100" y="61341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87" name="Circle"/>
          <p:cNvSpPr/>
          <p:nvPr/>
        </p:nvSpPr>
        <p:spPr>
          <a:xfrm>
            <a:off x="6515100" y="5664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88" name="Circle"/>
          <p:cNvSpPr/>
          <p:nvPr/>
        </p:nvSpPr>
        <p:spPr>
          <a:xfrm>
            <a:off x="7200900" y="5791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89" name="Circle"/>
          <p:cNvSpPr/>
          <p:nvPr/>
        </p:nvSpPr>
        <p:spPr>
          <a:xfrm>
            <a:off x="6629400" y="5283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90" name="Circle"/>
          <p:cNvSpPr/>
          <p:nvPr/>
        </p:nvSpPr>
        <p:spPr>
          <a:xfrm>
            <a:off x="4711700" y="4902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91" name="Circle"/>
          <p:cNvSpPr/>
          <p:nvPr/>
        </p:nvSpPr>
        <p:spPr>
          <a:xfrm>
            <a:off x="7772400" y="5156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92" name="Circle"/>
          <p:cNvSpPr/>
          <p:nvPr/>
        </p:nvSpPr>
        <p:spPr>
          <a:xfrm>
            <a:off x="9194800" y="50546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93" name="Circle"/>
          <p:cNvSpPr/>
          <p:nvPr/>
        </p:nvSpPr>
        <p:spPr>
          <a:xfrm>
            <a:off x="7429500" y="61341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94" name="Circle"/>
          <p:cNvSpPr/>
          <p:nvPr/>
        </p:nvSpPr>
        <p:spPr>
          <a:xfrm>
            <a:off x="7772400" y="72390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95" name="Circle"/>
          <p:cNvSpPr/>
          <p:nvPr/>
        </p:nvSpPr>
        <p:spPr>
          <a:xfrm>
            <a:off x="4940300" y="34544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96" name="Circle"/>
          <p:cNvSpPr/>
          <p:nvPr/>
        </p:nvSpPr>
        <p:spPr>
          <a:xfrm>
            <a:off x="2413000" y="55753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97" name="Circle"/>
          <p:cNvSpPr/>
          <p:nvPr/>
        </p:nvSpPr>
        <p:spPr>
          <a:xfrm>
            <a:off x="3949700" y="76454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98" name="Circle"/>
          <p:cNvSpPr/>
          <p:nvPr/>
        </p:nvSpPr>
        <p:spPr>
          <a:xfrm>
            <a:off x="6197600" y="76454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99" name="Circle"/>
          <p:cNvSpPr/>
          <p:nvPr/>
        </p:nvSpPr>
        <p:spPr>
          <a:xfrm>
            <a:off x="10274300" y="77978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00" name="Circle"/>
          <p:cNvSpPr/>
          <p:nvPr/>
        </p:nvSpPr>
        <p:spPr>
          <a:xfrm>
            <a:off x="8899028" y="3759200"/>
            <a:ext cx="210544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01" name="Circle"/>
          <p:cNvSpPr/>
          <p:nvPr/>
        </p:nvSpPr>
        <p:spPr>
          <a:xfrm>
            <a:off x="6743700" y="5791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02" name="Circle"/>
          <p:cNvSpPr/>
          <p:nvPr/>
        </p:nvSpPr>
        <p:spPr>
          <a:xfrm>
            <a:off x="3810000" y="5664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03" name="Circle"/>
          <p:cNvSpPr/>
          <p:nvPr/>
        </p:nvSpPr>
        <p:spPr>
          <a:xfrm>
            <a:off x="4940300" y="68199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04" name="Circle"/>
          <p:cNvSpPr/>
          <p:nvPr/>
        </p:nvSpPr>
        <p:spPr>
          <a:xfrm>
            <a:off x="6515100" y="39751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05" name="Circle"/>
          <p:cNvSpPr/>
          <p:nvPr/>
        </p:nvSpPr>
        <p:spPr>
          <a:xfrm>
            <a:off x="8899028" y="6363692"/>
            <a:ext cx="210544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06" name="Triangle"/>
          <p:cNvSpPr/>
          <p:nvPr/>
        </p:nvSpPr>
        <p:spPr>
          <a:xfrm>
            <a:off x="4051300" y="5791200"/>
            <a:ext cx="210543" cy="2105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FFFFFF"/>
                </a:solidFill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07" name="Circle"/>
          <p:cNvSpPr/>
          <p:nvPr/>
        </p:nvSpPr>
        <p:spPr>
          <a:xfrm>
            <a:off x="2453183" y="4193083"/>
            <a:ext cx="3406776" cy="3406776"/>
          </a:xfrm>
          <a:prstGeom prst="ellipse">
            <a:avLst/>
          </a:prstGeom>
          <a:ln w="25400">
            <a:solidFill>
              <a:schemeClr val="accent5">
                <a:hueOff val="-444211"/>
                <a:satOff val="-14915"/>
                <a:lumOff val="22857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FFFFFF"/>
                </a:solidFill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08" name="Shift the window"/>
          <p:cNvSpPr txBox="1"/>
          <p:nvPr/>
        </p:nvSpPr>
        <p:spPr>
          <a:xfrm>
            <a:off x="2371964" y="3540617"/>
            <a:ext cx="3569215" cy="6477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Shift</a:t>
            </a:r>
            <a:r>
              <a:rPr kumimoji="0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 the window</a:t>
            </a:r>
          </a:p>
        </p:txBody>
      </p:sp>
    </p:spTree>
    <p:extLst>
      <p:ext uri="{BB962C8B-B14F-4D97-AF65-F5344CB8AC3E}">
        <p14:creationId xmlns:p14="http://schemas.microsoft.com/office/powerpoint/2010/main" val="3600153325"/>
      </p:ext>
    </p:extLst>
  </p:cSld>
  <p:clrMapOvr>
    <a:masterClrMapping/>
  </p:clrMapOvr>
  <p:transition spd="med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Mean Shift Algorithm"/>
          <p:cNvSpPr txBox="1"/>
          <p:nvPr/>
        </p:nvSpPr>
        <p:spPr>
          <a:xfrm>
            <a:off x="5647182" y="412750"/>
            <a:ext cx="6714237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600"/>
            </a:lvl1pPr>
          </a:lstStyle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Mean Shift Algorithm</a:t>
            </a:r>
          </a:p>
        </p:txBody>
      </p:sp>
      <p:sp>
        <p:nvSpPr>
          <p:cNvPr id="511" name="Fukunaga &amp; Hostetler (1975)"/>
          <p:cNvSpPr txBox="1"/>
          <p:nvPr/>
        </p:nvSpPr>
        <p:spPr>
          <a:xfrm>
            <a:off x="8184286" y="2038349"/>
            <a:ext cx="4027628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Fukunaga &amp; Hostetler (1975)</a:t>
            </a:r>
          </a:p>
        </p:txBody>
      </p:sp>
      <p:sp>
        <p:nvSpPr>
          <p:cNvPr id="512" name="A ‘mode seeking’ algorithm"/>
          <p:cNvSpPr txBox="1"/>
          <p:nvPr/>
        </p:nvSpPr>
        <p:spPr>
          <a:xfrm>
            <a:off x="7223709" y="1409699"/>
            <a:ext cx="5059782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/>
            </a:lvl1pPr>
          </a:lstStyle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A ‘mode seeking’ algorithm</a:t>
            </a:r>
          </a:p>
        </p:txBody>
      </p:sp>
      <p:sp>
        <p:nvSpPr>
          <p:cNvPr id="513" name="Circle"/>
          <p:cNvSpPr/>
          <p:nvPr/>
        </p:nvSpPr>
        <p:spPr>
          <a:xfrm>
            <a:off x="6959600" y="46228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14" name="Circle"/>
          <p:cNvSpPr/>
          <p:nvPr/>
        </p:nvSpPr>
        <p:spPr>
          <a:xfrm>
            <a:off x="5880100" y="70866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15" name="Circle"/>
          <p:cNvSpPr/>
          <p:nvPr/>
        </p:nvSpPr>
        <p:spPr>
          <a:xfrm>
            <a:off x="5727700" y="5791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16" name="Circle"/>
          <p:cNvSpPr/>
          <p:nvPr/>
        </p:nvSpPr>
        <p:spPr>
          <a:xfrm>
            <a:off x="5727700" y="4771528"/>
            <a:ext cx="210543" cy="210544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17" name="Circle"/>
          <p:cNvSpPr/>
          <p:nvPr/>
        </p:nvSpPr>
        <p:spPr>
          <a:xfrm>
            <a:off x="4711700" y="59309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18" name="Circle"/>
          <p:cNvSpPr/>
          <p:nvPr/>
        </p:nvSpPr>
        <p:spPr>
          <a:xfrm>
            <a:off x="6197600" y="55753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19" name="Circle"/>
          <p:cNvSpPr/>
          <p:nvPr/>
        </p:nvSpPr>
        <p:spPr>
          <a:xfrm>
            <a:off x="5981700" y="5156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20" name="Circle"/>
          <p:cNvSpPr/>
          <p:nvPr/>
        </p:nvSpPr>
        <p:spPr>
          <a:xfrm>
            <a:off x="6515100" y="61341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21" name="Circle"/>
          <p:cNvSpPr/>
          <p:nvPr/>
        </p:nvSpPr>
        <p:spPr>
          <a:xfrm>
            <a:off x="6515100" y="5664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22" name="Circle"/>
          <p:cNvSpPr/>
          <p:nvPr/>
        </p:nvSpPr>
        <p:spPr>
          <a:xfrm>
            <a:off x="7200900" y="5791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23" name="Circle"/>
          <p:cNvSpPr/>
          <p:nvPr/>
        </p:nvSpPr>
        <p:spPr>
          <a:xfrm>
            <a:off x="6629400" y="5283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24" name="Circle"/>
          <p:cNvSpPr/>
          <p:nvPr/>
        </p:nvSpPr>
        <p:spPr>
          <a:xfrm>
            <a:off x="4711700" y="4902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25" name="Circle"/>
          <p:cNvSpPr/>
          <p:nvPr/>
        </p:nvSpPr>
        <p:spPr>
          <a:xfrm>
            <a:off x="7772400" y="5156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26" name="Circle"/>
          <p:cNvSpPr/>
          <p:nvPr/>
        </p:nvSpPr>
        <p:spPr>
          <a:xfrm>
            <a:off x="9194800" y="50546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27" name="Circle"/>
          <p:cNvSpPr/>
          <p:nvPr/>
        </p:nvSpPr>
        <p:spPr>
          <a:xfrm>
            <a:off x="7429500" y="61341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28" name="Circle"/>
          <p:cNvSpPr/>
          <p:nvPr/>
        </p:nvSpPr>
        <p:spPr>
          <a:xfrm>
            <a:off x="7772400" y="72390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29" name="Circle"/>
          <p:cNvSpPr/>
          <p:nvPr/>
        </p:nvSpPr>
        <p:spPr>
          <a:xfrm>
            <a:off x="4940300" y="34544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30" name="Circle"/>
          <p:cNvSpPr/>
          <p:nvPr/>
        </p:nvSpPr>
        <p:spPr>
          <a:xfrm>
            <a:off x="2413000" y="55753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31" name="Circle"/>
          <p:cNvSpPr/>
          <p:nvPr/>
        </p:nvSpPr>
        <p:spPr>
          <a:xfrm>
            <a:off x="3949700" y="76454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32" name="Circle"/>
          <p:cNvSpPr/>
          <p:nvPr/>
        </p:nvSpPr>
        <p:spPr>
          <a:xfrm>
            <a:off x="6197600" y="76454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33" name="Circle"/>
          <p:cNvSpPr/>
          <p:nvPr/>
        </p:nvSpPr>
        <p:spPr>
          <a:xfrm>
            <a:off x="10274300" y="77978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34" name="Circle"/>
          <p:cNvSpPr/>
          <p:nvPr/>
        </p:nvSpPr>
        <p:spPr>
          <a:xfrm>
            <a:off x="8899028" y="3759200"/>
            <a:ext cx="210544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35" name="Circle"/>
          <p:cNvSpPr/>
          <p:nvPr/>
        </p:nvSpPr>
        <p:spPr>
          <a:xfrm>
            <a:off x="6743700" y="5791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36" name="Circle"/>
          <p:cNvSpPr/>
          <p:nvPr/>
        </p:nvSpPr>
        <p:spPr>
          <a:xfrm>
            <a:off x="3810000" y="5664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37" name="Circle"/>
          <p:cNvSpPr/>
          <p:nvPr/>
        </p:nvSpPr>
        <p:spPr>
          <a:xfrm>
            <a:off x="4940300" y="68199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38" name="Circle"/>
          <p:cNvSpPr/>
          <p:nvPr/>
        </p:nvSpPr>
        <p:spPr>
          <a:xfrm>
            <a:off x="6515100" y="39751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39" name="Circle"/>
          <p:cNvSpPr/>
          <p:nvPr/>
        </p:nvSpPr>
        <p:spPr>
          <a:xfrm>
            <a:off x="8899028" y="6363692"/>
            <a:ext cx="210544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40" name="Circle"/>
          <p:cNvSpPr/>
          <p:nvPr/>
        </p:nvSpPr>
        <p:spPr>
          <a:xfrm>
            <a:off x="2453183" y="4193083"/>
            <a:ext cx="3406776" cy="3406776"/>
          </a:xfrm>
          <a:prstGeom prst="ellipse">
            <a:avLst/>
          </a:prstGeom>
          <a:ln w="25400">
            <a:solidFill>
              <a:schemeClr val="accent5">
                <a:hueOff val="-444211"/>
                <a:satOff val="-14915"/>
                <a:lumOff val="22857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FFFFFF"/>
                </a:solidFill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41" name="Triangle"/>
          <p:cNvSpPr/>
          <p:nvPr/>
        </p:nvSpPr>
        <p:spPr>
          <a:xfrm>
            <a:off x="4457700" y="5791200"/>
            <a:ext cx="210543" cy="2105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FFFFFF"/>
                </a:solidFill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42" name="Compute the mean"/>
          <p:cNvSpPr txBox="1"/>
          <p:nvPr/>
        </p:nvSpPr>
        <p:spPr>
          <a:xfrm>
            <a:off x="2117389" y="3499835"/>
            <a:ext cx="4078364" cy="6477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Compute the </a:t>
            </a:r>
            <a:r>
              <a:rPr kumimoji="0" sz="3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mean</a:t>
            </a:r>
          </a:p>
        </p:txBody>
      </p:sp>
    </p:spTree>
    <p:extLst>
      <p:ext uri="{BB962C8B-B14F-4D97-AF65-F5344CB8AC3E}">
        <p14:creationId xmlns:p14="http://schemas.microsoft.com/office/powerpoint/2010/main" val="378643965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Footer Placeholder 1">
            <a:extLst>
              <a:ext uri="{FF2B5EF4-FFF2-40B4-BE49-F238E27FC236}">
                <a16:creationId xmlns:a16="http://schemas.microsoft.com/office/drawing/2014/main" id="{1585895C-6B81-4E6F-B453-1E3C5E173A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1300460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Computer Vision</a:t>
            </a:r>
          </a:p>
        </p:txBody>
      </p:sp>
      <p:sp>
        <p:nvSpPr>
          <p:cNvPr id="183" name="Slide Number Placeholder 2">
            <a:extLst>
              <a:ext uri="{FF2B5EF4-FFF2-40B4-BE49-F238E27FC236}">
                <a16:creationId xmlns:a16="http://schemas.microsoft.com/office/drawing/2014/main" id="{8BFD7F37-9956-41A6-A1E4-D5599CF403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5434048" y="13101133"/>
            <a:ext cx="2291012" cy="398699"/>
          </a:xfrm>
        </p:spPr>
        <p:txBody>
          <a:bodyPr/>
          <a:lstStyle/>
          <a:p>
            <a:pPr defTabSz="1300460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March 2004      L1.</a:t>
            </a:r>
            <a:fld id="{FA30CF73-DF26-45E8-B04C-824FAAC81AE9}" type="slidenum">
              <a:rPr lang="en-US" altLang="en-US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defTabSz="1300460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 kern="1200"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47170" name="Rectangle 2">
            <a:extLst>
              <a:ext uri="{FF2B5EF4-FFF2-40B4-BE49-F238E27FC236}">
                <a16:creationId xmlns:a16="http://schemas.microsoft.com/office/drawing/2014/main" id="{1FD0611A-44FB-4D93-BF1A-15EF113461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493" y="325120"/>
            <a:ext cx="12029440" cy="65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951" tIns="65476" rIns="130951" bIns="65476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300460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551" b="1" kern="120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Weighted graph partitioning</a:t>
            </a:r>
          </a:p>
        </p:txBody>
      </p:sp>
      <p:sp>
        <p:nvSpPr>
          <p:cNvPr id="647171" name="Rectangle 3">
            <a:extLst>
              <a:ext uri="{FF2B5EF4-FFF2-40B4-BE49-F238E27FC236}">
                <a16:creationId xmlns:a16="http://schemas.microsoft.com/office/drawing/2014/main" id="{CFD5027D-FF78-436D-AE1B-1EEB41CEA8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5360" y="1300480"/>
            <a:ext cx="8561493" cy="7694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951" tIns="65476" rIns="130951" bIns="65476"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87672" indent="-487672" algn="l" defTabSz="1300460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CC0000"/>
              </a:buClr>
            </a:pPr>
            <a:r>
              <a:rPr lang="en-US" altLang="en-US" sz="2560" kern="12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Pixels i</a:t>
            </a:r>
            <a:r>
              <a:rPr lang="en-US" altLang="en-US" sz="2560" kern="1200">
                <a:solidFill>
                  <a:srgbClr val="CC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  </a:t>
            </a:r>
            <a:r>
              <a:rPr lang="en-US" altLang="en-US" sz="2560" kern="12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  = vertices of graph G</a:t>
            </a:r>
          </a:p>
          <a:p>
            <a:pPr marL="487672" indent="-487672" algn="l" defTabSz="1300460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CC0000"/>
              </a:buClr>
            </a:pPr>
            <a:r>
              <a:rPr lang="en-US" altLang="en-US" sz="2560" kern="12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Edges ij  = pixel pairs with S</a:t>
            </a:r>
            <a:r>
              <a:rPr lang="en-US" altLang="en-US" sz="2560" kern="1200" baseline="-25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ij</a:t>
            </a:r>
            <a:r>
              <a:rPr lang="en-US" altLang="en-US" sz="2560" kern="12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&gt; 0</a:t>
            </a:r>
          </a:p>
          <a:p>
            <a:pPr marL="487672" indent="-487672" algn="l" defTabSz="1300460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CC0000"/>
              </a:buClr>
            </a:pPr>
            <a:endParaRPr lang="en-US" altLang="en-US" sz="2560" kern="1200">
              <a:solidFill>
                <a:srgbClr val="000000"/>
              </a:solidFill>
              <a:latin typeface="Tahoma" panose="020B060403050404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87672" indent="-487672" algn="l" defTabSz="1300460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CC0000"/>
              </a:buClr>
            </a:pPr>
            <a:endParaRPr lang="en-US" altLang="en-US" sz="2560" kern="1200">
              <a:solidFill>
                <a:srgbClr val="000000"/>
              </a:solidFill>
              <a:latin typeface="Tahoma" panose="020B060403050404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87672" indent="-487672" algn="l" defTabSz="1300460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CC0000"/>
              </a:buClr>
            </a:pPr>
            <a:r>
              <a:rPr lang="en-US" altLang="en-US" sz="2560" kern="12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Similarity matrix</a:t>
            </a:r>
            <a:r>
              <a:rPr lang="en-US" altLang="en-US" sz="3982" kern="12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sz="2560" kern="12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 = [ S</a:t>
            </a:r>
            <a:r>
              <a:rPr lang="en-US" altLang="en-US" sz="2560" kern="1200" baseline="-25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ij</a:t>
            </a:r>
            <a:r>
              <a:rPr lang="en-US" altLang="en-US" sz="2560" kern="12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]</a:t>
            </a:r>
            <a:endParaRPr lang="en-US" altLang="en-US" sz="2560" kern="1200">
              <a:solidFill>
                <a:srgbClr val="CC0000"/>
              </a:solidFill>
              <a:latin typeface="Tahoma" panose="020B060403050404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87672" indent="-487672" algn="l" defTabSz="1300460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CC0000"/>
              </a:buClr>
            </a:pPr>
            <a:r>
              <a:rPr lang="en-US" altLang="en-US" sz="2560" kern="12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</a:t>
            </a:r>
            <a:r>
              <a:rPr lang="en-US" altLang="en-US" sz="2560" kern="1200" baseline="-25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</a:t>
            </a:r>
            <a:r>
              <a:rPr lang="en-US" altLang="en-US" sz="2560" kern="12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= </a:t>
            </a:r>
            <a:r>
              <a:rPr lang="en-US" altLang="en-US" sz="2560" b="1" kern="1200">
                <a:solidFill>
                  <a:srgbClr val="000000"/>
                </a:solidFill>
                <a:latin typeface="Symbol" panose="05050102010706020507" pitchFamily="18" charset="2"/>
                <a:ea typeface="Arial Unicode MS" panose="020B0604020202020204" pitchFamily="34" charset="-128"/>
                <a:cs typeface="Arial Unicode MS" panose="020B0604020202020204" pitchFamily="34" charset="-128"/>
              </a:rPr>
              <a:t>S</a:t>
            </a:r>
            <a:r>
              <a:rPr lang="en-US" altLang="en-US" sz="2560" kern="1200" baseline="-25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j </a:t>
            </a:r>
            <a:r>
              <a:rPr lang="en-US" altLang="en-US" sz="2560" kern="1200" baseline="-25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Tahoma" panose="020B0604030504040204" pitchFamily="34" charset="0"/>
              </a:rPr>
              <a:t>Є G</a:t>
            </a:r>
            <a:r>
              <a:rPr lang="en-US" altLang="en-US" sz="2560" kern="1200" baseline="-25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sz="2560" kern="12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</a:t>
            </a:r>
            <a:r>
              <a:rPr lang="en-US" altLang="en-US" sz="2560" kern="1200" baseline="-25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ij</a:t>
            </a:r>
            <a:r>
              <a:rPr lang="en-US" altLang="en-US" sz="2560" kern="12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degree of I</a:t>
            </a:r>
          </a:p>
          <a:p>
            <a:pPr marL="487672" indent="-487672" algn="l" defTabSz="1300460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CC0000"/>
              </a:buClr>
            </a:pPr>
            <a:endParaRPr lang="en-US" altLang="en-US" sz="2560" kern="1200">
              <a:solidFill>
                <a:srgbClr val="CC0000"/>
              </a:solidFill>
              <a:latin typeface="Tahoma" panose="020B060403050404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87672" indent="-487672" algn="l" defTabSz="1300460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CC0000"/>
              </a:buClr>
            </a:pPr>
            <a:endParaRPr lang="en-US" altLang="en-US" sz="2560" kern="1200">
              <a:solidFill>
                <a:srgbClr val="CC0000"/>
              </a:solidFill>
              <a:latin typeface="Tahoma" panose="020B060403050404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87672" indent="-487672" algn="l" defTabSz="1300460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CC0000"/>
              </a:buClr>
            </a:pPr>
            <a:endParaRPr lang="en-US" altLang="en-US" sz="2560" kern="1200">
              <a:solidFill>
                <a:srgbClr val="CC0000"/>
              </a:solidFill>
              <a:latin typeface="Tahoma" panose="020B060403050404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87672" indent="-487672" algn="l" defTabSz="1300460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CC0000"/>
              </a:buClr>
            </a:pPr>
            <a:r>
              <a:rPr lang="en-US" altLang="en-US" sz="2560" kern="12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deg A = </a:t>
            </a:r>
            <a:r>
              <a:rPr lang="en-US" altLang="en-US" sz="2560" b="1" kern="1200">
                <a:solidFill>
                  <a:srgbClr val="000000"/>
                </a:solidFill>
                <a:latin typeface="Symbol" panose="05050102010706020507" pitchFamily="18" charset="2"/>
                <a:ea typeface="Arial Unicode MS" panose="020B0604020202020204" pitchFamily="34" charset="-128"/>
                <a:cs typeface="Arial Unicode MS" panose="020B0604020202020204" pitchFamily="34" charset="-128"/>
              </a:rPr>
              <a:t>S</a:t>
            </a:r>
            <a:r>
              <a:rPr lang="en-US" altLang="en-US" sz="2560" kern="1200" baseline="-25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 </a:t>
            </a:r>
            <a:r>
              <a:rPr lang="en-US" altLang="en-US" sz="2560" kern="1200" baseline="-25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Tahoma" panose="020B0604030504040204" pitchFamily="34" charset="0"/>
              </a:rPr>
              <a:t>Є</a:t>
            </a:r>
            <a:r>
              <a:rPr lang="en-US" altLang="en-US" sz="2560" kern="1200" baseline="-25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A</a:t>
            </a:r>
            <a:r>
              <a:rPr lang="en-US" altLang="en-US" sz="2560" kern="12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d</a:t>
            </a:r>
            <a:r>
              <a:rPr lang="en-US" altLang="en-US" sz="2560" kern="1200" baseline="-25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</a:t>
            </a:r>
            <a:r>
              <a:rPr lang="en-US" altLang="en-US" sz="2560" kern="12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  degree of A    G</a:t>
            </a:r>
          </a:p>
          <a:p>
            <a:pPr marL="487672" indent="-487672" algn="l" defTabSz="1300460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CC0000"/>
              </a:buClr>
            </a:pPr>
            <a:endParaRPr lang="en-US" altLang="en-US" sz="2560" kern="1200">
              <a:solidFill>
                <a:srgbClr val="000000"/>
              </a:solidFill>
              <a:latin typeface="Tahoma" panose="020B060403050404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87672" indent="-487672" algn="l" defTabSz="1300460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CC0000"/>
              </a:buClr>
            </a:pPr>
            <a:endParaRPr lang="en-US" altLang="en-US" sz="2560" kern="1200">
              <a:solidFill>
                <a:srgbClr val="000000"/>
              </a:solidFill>
              <a:latin typeface="Tahoma" panose="020B060403050404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87672" indent="-487672" algn="l" defTabSz="1300460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CC0000"/>
              </a:buClr>
            </a:pPr>
            <a:endParaRPr lang="en-US" altLang="en-US" sz="2560" kern="1200">
              <a:solidFill>
                <a:srgbClr val="000000"/>
              </a:solidFill>
              <a:latin typeface="Tahoma" panose="020B060403050404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87672" indent="-487672" algn="l" defTabSz="1300460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CC0000"/>
              </a:buClr>
            </a:pPr>
            <a:r>
              <a:rPr lang="en-US" altLang="en-US" sz="2560" kern="12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Assoc(A,B) = </a:t>
            </a:r>
            <a:r>
              <a:rPr lang="en-US" altLang="en-US" sz="2560" b="1" kern="1200">
                <a:solidFill>
                  <a:srgbClr val="000000"/>
                </a:solidFill>
                <a:latin typeface="Symbol" panose="05050102010706020507" pitchFamily="18" charset="2"/>
                <a:ea typeface="Arial Unicode MS" panose="020B0604020202020204" pitchFamily="34" charset="-128"/>
                <a:cs typeface="Arial Unicode MS" panose="020B0604020202020204" pitchFamily="34" charset="-128"/>
              </a:rPr>
              <a:t>S</a:t>
            </a:r>
            <a:r>
              <a:rPr lang="en-US" altLang="en-US" sz="2560" kern="1200" baseline="-25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 </a:t>
            </a:r>
            <a:r>
              <a:rPr lang="en-US" altLang="en-US" sz="2560" kern="1200" baseline="-25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Tahoma" panose="020B0604030504040204" pitchFamily="34" charset="0"/>
              </a:rPr>
              <a:t>Є</a:t>
            </a:r>
            <a:r>
              <a:rPr lang="en-US" altLang="en-US" sz="2560" kern="1200" baseline="-25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A</a:t>
            </a:r>
            <a:r>
              <a:rPr lang="en-US" altLang="en-US" sz="2560" kern="12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sz="2560" b="1" kern="1200">
                <a:solidFill>
                  <a:srgbClr val="000000"/>
                </a:solidFill>
                <a:latin typeface="Symbol" panose="05050102010706020507" pitchFamily="18" charset="2"/>
                <a:ea typeface="Arial Unicode MS" panose="020B0604020202020204" pitchFamily="34" charset="-128"/>
                <a:cs typeface="Arial Unicode MS" panose="020B0604020202020204" pitchFamily="34" charset="-128"/>
              </a:rPr>
              <a:t>S</a:t>
            </a:r>
            <a:r>
              <a:rPr lang="en-US" altLang="en-US" sz="2560" kern="1200" baseline="-25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j </a:t>
            </a:r>
            <a:r>
              <a:rPr lang="en-US" altLang="en-US" sz="2560" kern="1200" baseline="-25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Tahoma" panose="020B0604030504040204" pitchFamily="34" charset="0"/>
              </a:rPr>
              <a:t>Є</a:t>
            </a:r>
            <a:r>
              <a:rPr lang="en-US" altLang="en-US" sz="2560" kern="1200" baseline="-25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B </a:t>
            </a:r>
            <a:r>
              <a:rPr lang="en-US" altLang="en-US" sz="2560" kern="12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</a:t>
            </a:r>
            <a:r>
              <a:rPr lang="en-US" altLang="en-US" sz="2560" kern="1200" baseline="-25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ij</a:t>
            </a:r>
            <a:r>
              <a:rPr lang="en-US" altLang="en-US" sz="2560" kern="12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pPr marL="487672" indent="-487672" algn="l" defTabSz="1300460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CC0000"/>
              </a:buClr>
            </a:pPr>
            <a:endParaRPr lang="en-US" altLang="en-US" sz="2560" kern="1200">
              <a:solidFill>
                <a:srgbClr val="000000"/>
              </a:solidFill>
              <a:latin typeface="Tahoma" panose="020B060403050404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aphicFrame>
        <p:nvGraphicFramePr>
          <p:cNvPr id="647173" name="Object 5">
            <a:extLst>
              <a:ext uri="{FF2B5EF4-FFF2-40B4-BE49-F238E27FC236}">
                <a16:creationId xmlns:a16="http://schemas.microsoft.com/office/drawing/2014/main" id="{5848351A-0D71-4E5A-BF7D-32341FF3D7C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85173" y="5852160"/>
          <a:ext cx="325120" cy="325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name="Equation" r:id="rId3" imgW="152280" imgH="152280" progId="Equation.3">
                  <p:embed/>
                </p:oleObj>
              </mc:Choice>
              <mc:Fallback>
                <p:oleObj name="Equation" r:id="rId3" imgW="152280" imgH="152280" progId="Equation.3">
                  <p:embed/>
                  <p:pic>
                    <p:nvPicPr>
                      <p:cNvPr id="647173" name="Object 5">
                        <a:extLst>
                          <a:ext uri="{FF2B5EF4-FFF2-40B4-BE49-F238E27FC236}">
                            <a16:creationId xmlns:a16="http://schemas.microsoft.com/office/drawing/2014/main" id="{5848351A-0D71-4E5A-BF7D-32341FF3D7C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5173" y="5852160"/>
                        <a:ext cx="325120" cy="3251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47306" name="Group 138">
            <a:extLst>
              <a:ext uri="{FF2B5EF4-FFF2-40B4-BE49-F238E27FC236}">
                <a16:creationId xmlns:a16="http://schemas.microsoft.com/office/drawing/2014/main" id="{6666E811-82B4-4FDE-A8D4-F4821AFFF96F}"/>
              </a:ext>
            </a:extLst>
          </p:cNvPr>
          <p:cNvGrpSpPr>
            <a:grpSpLocks/>
          </p:cNvGrpSpPr>
          <p:nvPr/>
        </p:nvGrpSpPr>
        <p:grpSpPr bwMode="auto">
          <a:xfrm>
            <a:off x="7477760" y="975361"/>
            <a:ext cx="3874347" cy="2081671"/>
            <a:chOff x="3604" y="518"/>
            <a:chExt cx="1716" cy="922"/>
          </a:xfrm>
        </p:grpSpPr>
        <p:sp>
          <p:nvSpPr>
            <p:cNvPr id="647174" name="Text Box 6">
              <a:extLst>
                <a:ext uri="{FF2B5EF4-FFF2-40B4-BE49-F238E27FC236}">
                  <a16:creationId xmlns:a16="http://schemas.microsoft.com/office/drawing/2014/main" id="{60F8365B-B36B-4AEB-A62E-2FF0ECB42A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2" y="624"/>
              <a:ext cx="416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defTabSz="1300460" eaLnBrk="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560" kern="1200">
                  <a:latin typeface="Comic Sans MS" panose="030F0702030302020204" pitchFamily="66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</a:t>
              </a:r>
              <a:r>
                <a:rPr lang="en-US" altLang="en-US" sz="3413" kern="1200" baseline="-25000">
                  <a:latin typeface="Comic Sans MS" panose="030F0702030302020204" pitchFamily="66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ij</a:t>
              </a:r>
              <a:endParaRPr lang="en-US" altLang="en-US" sz="1991" kern="120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47175" name="Text Box 7">
              <a:extLst>
                <a:ext uri="{FF2B5EF4-FFF2-40B4-BE49-F238E27FC236}">
                  <a16:creationId xmlns:a16="http://schemas.microsoft.com/office/drawing/2014/main" id="{205C2A07-84B3-4AA7-8A5F-5065B3D7A9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4" y="518"/>
              <a:ext cx="156" cy="2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defTabSz="1300460" eaLnBrk="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844" kern="1200">
                  <a:latin typeface="Comic Sans MS" panose="030F0702030302020204" pitchFamily="66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i</a:t>
              </a:r>
            </a:p>
          </p:txBody>
        </p:sp>
        <p:sp>
          <p:nvSpPr>
            <p:cNvPr id="647176" name="Text Box 8">
              <a:extLst>
                <a:ext uri="{FF2B5EF4-FFF2-40B4-BE49-F238E27FC236}">
                  <a16:creationId xmlns:a16="http://schemas.microsoft.com/office/drawing/2014/main" id="{475BE54B-1C4E-4CCF-9138-0DB2864E7D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4" y="672"/>
              <a:ext cx="156" cy="2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defTabSz="1300460" eaLnBrk="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844" kern="1200">
                  <a:latin typeface="Comic Sans MS" panose="030F0702030302020204" pitchFamily="66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j</a:t>
              </a:r>
            </a:p>
          </p:txBody>
        </p:sp>
        <p:grpSp>
          <p:nvGrpSpPr>
            <p:cNvPr id="647177" name="Group 9">
              <a:extLst>
                <a:ext uri="{FF2B5EF4-FFF2-40B4-BE49-F238E27FC236}">
                  <a16:creationId xmlns:a16="http://schemas.microsoft.com/office/drawing/2014/main" id="{9DAF48BE-1A43-4EE1-BDBA-423330795E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04" y="720"/>
              <a:ext cx="1716" cy="720"/>
              <a:chOff x="1248" y="1248"/>
              <a:chExt cx="3600" cy="1680"/>
            </a:xfrm>
          </p:grpSpPr>
          <p:grpSp>
            <p:nvGrpSpPr>
              <p:cNvPr id="647178" name="Group 10">
                <a:extLst>
                  <a:ext uri="{FF2B5EF4-FFF2-40B4-BE49-F238E27FC236}">
                    <a16:creationId xmlns:a16="http://schemas.microsoft.com/office/drawing/2014/main" id="{63844667-72DA-4EA8-A31E-66F35668780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48" y="1248"/>
                <a:ext cx="3600" cy="1680"/>
                <a:chOff x="3456" y="1344"/>
                <a:chExt cx="1296" cy="576"/>
              </a:xfrm>
            </p:grpSpPr>
            <p:sp>
              <p:nvSpPr>
                <p:cNvPr id="647179" name="Oval 11">
                  <a:extLst>
                    <a:ext uri="{FF2B5EF4-FFF2-40B4-BE49-F238E27FC236}">
                      <a16:creationId xmlns:a16="http://schemas.microsoft.com/office/drawing/2014/main" id="{00F1B85D-4916-44E9-964B-C98F2C07DD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1488"/>
                  <a:ext cx="48" cy="48"/>
                </a:xfrm>
                <a:prstGeom prst="ellipse">
                  <a:avLst/>
                </a:prstGeom>
                <a:solidFill>
                  <a:srgbClr val="FFFFFF"/>
                </a:solidFill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7180" name="Oval 12">
                  <a:extLst>
                    <a:ext uri="{FF2B5EF4-FFF2-40B4-BE49-F238E27FC236}">
                      <a16:creationId xmlns:a16="http://schemas.microsoft.com/office/drawing/2014/main" id="{D8398B93-3479-41B1-A093-17B1884C50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96" y="1440"/>
                  <a:ext cx="48" cy="48"/>
                </a:xfrm>
                <a:prstGeom prst="ellipse">
                  <a:avLst/>
                </a:prstGeom>
                <a:solidFill>
                  <a:srgbClr val="FFFFFF"/>
                </a:solidFill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7181" name="Oval 13">
                  <a:extLst>
                    <a:ext uri="{FF2B5EF4-FFF2-40B4-BE49-F238E27FC236}">
                      <a16:creationId xmlns:a16="http://schemas.microsoft.com/office/drawing/2014/main" id="{8E480B52-54AD-41E8-8AE5-5E65C4B3F0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56" y="1680"/>
                  <a:ext cx="48" cy="48"/>
                </a:xfrm>
                <a:prstGeom prst="ellipse">
                  <a:avLst/>
                </a:prstGeom>
                <a:solidFill>
                  <a:srgbClr val="FFFFFF"/>
                </a:solidFill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7182" name="Oval 14">
                  <a:extLst>
                    <a:ext uri="{FF2B5EF4-FFF2-40B4-BE49-F238E27FC236}">
                      <a16:creationId xmlns:a16="http://schemas.microsoft.com/office/drawing/2014/main" id="{FAE3F6D8-0868-4849-A82D-FB8F0BDC02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44" y="1728"/>
                  <a:ext cx="48" cy="48"/>
                </a:xfrm>
                <a:prstGeom prst="ellipse">
                  <a:avLst/>
                </a:prstGeom>
                <a:solidFill>
                  <a:srgbClr val="FFFFFF"/>
                </a:solidFill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7183" name="Oval 15">
                  <a:extLst>
                    <a:ext uri="{FF2B5EF4-FFF2-40B4-BE49-F238E27FC236}">
                      <a16:creationId xmlns:a16="http://schemas.microsoft.com/office/drawing/2014/main" id="{1C7AF5A9-3EBD-4949-98C0-5A916322B5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36" y="1584"/>
                  <a:ext cx="48" cy="48"/>
                </a:xfrm>
                <a:prstGeom prst="ellipse">
                  <a:avLst/>
                </a:prstGeom>
                <a:solidFill>
                  <a:srgbClr val="FFFFFF"/>
                </a:solidFill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7184" name="Oval 16">
                  <a:extLst>
                    <a:ext uri="{FF2B5EF4-FFF2-40B4-BE49-F238E27FC236}">
                      <a16:creationId xmlns:a16="http://schemas.microsoft.com/office/drawing/2014/main" id="{76573F00-001E-4456-B94F-DDAA49638B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68" y="1536"/>
                  <a:ext cx="48" cy="48"/>
                </a:xfrm>
                <a:prstGeom prst="ellipse">
                  <a:avLst/>
                </a:prstGeom>
                <a:solidFill>
                  <a:srgbClr val="FFFFFF"/>
                </a:solidFill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7185" name="Oval 17">
                  <a:extLst>
                    <a:ext uri="{FF2B5EF4-FFF2-40B4-BE49-F238E27FC236}">
                      <a16:creationId xmlns:a16="http://schemas.microsoft.com/office/drawing/2014/main" id="{0C5C85D2-DC2A-46EE-8813-9EFFCE2B07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08" y="1728"/>
                  <a:ext cx="48" cy="48"/>
                </a:xfrm>
                <a:prstGeom prst="ellipse">
                  <a:avLst/>
                </a:prstGeom>
                <a:solidFill>
                  <a:srgbClr val="FFFFFF"/>
                </a:solidFill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7186" name="Oval 18">
                  <a:extLst>
                    <a:ext uri="{FF2B5EF4-FFF2-40B4-BE49-F238E27FC236}">
                      <a16:creationId xmlns:a16="http://schemas.microsoft.com/office/drawing/2014/main" id="{DD2A090A-D181-42CA-BE50-2C98F0EF29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00" y="1776"/>
                  <a:ext cx="48" cy="48"/>
                </a:xfrm>
                <a:prstGeom prst="ellipse">
                  <a:avLst/>
                </a:prstGeom>
                <a:solidFill>
                  <a:srgbClr val="FFFFFF"/>
                </a:solidFill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7187" name="Oval 19">
                  <a:extLst>
                    <a:ext uri="{FF2B5EF4-FFF2-40B4-BE49-F238E27FC236}">
                      <a16:creationId xmlns:a16="http://schemas.microsoft.com/office/drawing/2014/main" id="{5767B29F-4333-487B-BFE0-01FE722F28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48" y="1344"/>
                  <a:ext cx="48" cy="48"/>
                </a:xfrm>
                <a:prstGeom prst="ellipse">
                  <a:avLst/>
                </a:prstGeom>
                <a:solidFill>
                  <a:srgbClr val="FFFFFF"/>
                </a:solidFill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7188" name="Oval 20">
                  <a:extLst>
                    <a:ext uri="{FF2B5EF4-FFF2-40B4-BE49-F238E27FC236}">
                      <a16:creationId xmlns:a16="http://schemas.microsoft.com/office/drawing/2014/main" id="{45D7A52E-58FB-48FE-A510-EF3660A1B4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04" y="1536"/>
                  <a:ext cx="48" cy="48"/>
                </a:xfrm>
                <a:prstGeom prst="ellipse">
                  <a:avLst/>
                </a:prstGeom>
                <a:solidFill>
                  <a:srgbClr val="FFFFFF"/>
                </a:solidFill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7189" name="Oval 21">
                  <a:extLst>
                    <a:ext uri="{FF2B5EF4-FFF2-40B4-BE49-F238E27FC236}">
                      <a16:creationId xmlns:a16="http://schemas.microsoft.com/office/drawing/2014/main" id="{D3BF7DC4-DDE5-4722-898A-612BDFD9F4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00" y="1584"/>
                  <a:ext cx="48" cy="48"/>
                </a:xfrm>
                <a:prstGeom prst="ellipse">
                  <a:avLst/>
                </a:prstGeom>
                <a:solidFill>
                  <a:srgbClr val="FFFFFF"/>
                </a:solidFill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7190" name="Oval 22">
                  <a:extLst>
                    <a:ext uri="{FF2B5EF4-FFF2-40B4-BE49-F238E27FC236}">
                      <a16:creationId xmlns:a16="http://schemas.microsoft.com/office/drawing/2014/main" id="{54D30357-7F30-42BB-AAAD-45227250AB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12" y="1440"/>
                  <a:ext cx="48" cy="48"/>
                </a:xfrm>
                <a:prstGeom prst="ellipse">
                  <a:avLst/>
                </a:prstGeom>
                <a:solidFill>
                  <a:srgbClr val="FFFFFF"/>
                </a:solidFill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7191" name="Oval 23">
                  <a:extLst>
                    <a:ext uri="{FF2B5EF4-FFF2-40B4-BE49-F238E27FC236}">
                      <a16:creationId xmlns:a16="http://schemas.microsoft.com/office/drawing/2014/main" id="{BACA6D2D-EF2C-494A-AB47-19596970DC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20" y="1728"/>
                  <a:ext cx="48" cy="48"/>
                </a:xfrm>
                <a:prstGeom prst="ellipse">
                  <a:avLst/>
                </a:prstGeom>
                <a:solidFill>
                  <a:srgbClr val="FFFFFF"/>
                </a:solidFill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7192" name="Oval 24">
                  <a:extLst>
                    <a:ext uri="{FF2B5EF4-FFF2-40B4-BE49-F238E27FC236}">
                      <a16:creationId xmlns:a16="http://schemas.microsoft.com/office/drawing/2014/main" id="{5E39897C-475F-4C40-B401-BE29B2D3D6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6" y="1872"/>
                  <a:ext cx="48" cy="48"/>
                </a:xfrm>
                <a:prstGeom prst="ellipse">
                  <a:avLst/>
                </a:prstGeom>
                <a:solidFill>
                  <a:srgbClr val="FFFFFF"/>
                </a:solidFill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cxnSp>
            <p:nvCxnSpPr>
              <p:cNvPr id="647193" name="AutoShape 25">
                <a:extLst>
                  <a:ext uri="{FF2B5EF4-FFF2-40B4-BE49-F238E27FC236}">
                    <a16:creationId xmlns:a16="http://schemas.microsoft.com/office/drawing/2014/main" id="{7B350A85-09DB-434A-BEED-41FEBE181369}"/>
                  </a:ext>
                </a:extLst>
              </p:cNvPr>
              <p:cNvCxnSpPr>
                <a:cxnSpLocks noChangeShapeType="1"/>
                <a:stCxn id="647179" idx="5"/>
                <a:endCxn id="647189" idx="1"/>
              </p:cNvCxnSpPr>
              <p:nvPr/>
            </p:nvCxnSpPr>
            <p:spPr bwMode="auto">
              <a:xfrm>
                <a:off x="1495" y="1787"/>
                <a:ext cx="172" cy="182"/>
              </a:xfrm>
              <a:prstGeom prst="straightConnector1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194" name="AutoShape 26">
                <a:extLst>
                  <a:ext uri="{FF2B5EF4-FFF2-40B4-BE49-F238E27FC236}">
                    <a16:creationId xmlns:a16="http://schemas.microsoft.com/office/drawing/2014/main" id="{FCC92700-26CE-4E48-897B-A58324AB8022}"/>
                  </a:ext>
                </a:extLst>
              </p:cNvPr>
              <p:cNvCxnSpPr>
                <a:cxnSpLocks noChangeShapeType="1"/>
                <a:stCxn id="647181" idx="6"/>
                <a:endCxn id="647189" idx="3"/>
              </p:cNvCxnSpPr>
              <p:nvPr/>
            </p:nvCxnSpPr>
            <p:spPr bwMode="auto">
              <a:xfrm flipV="1">
                <a:off x="1381" y="2067"/>
                <a:ext cx="286" cy="231"/>
              </a:xfrm>
              <a:prstGeom prst="straightConnector1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195" name="AutoShape 27">
                <a:extLst>
                  <a:ext uri="{FF2B5EF4-FFF2-40B4-BE49-F238E27FC236}">
                    <a16:creationId xmlns:a16="http://schemas.microsoft.com/office/drawing/2014/main" id="{4C589904-E7D9-44B7-AF29-510EE50FBC6D}"/>
                  </a:ext>
                </a:extLst>
              </p:cNvPr>
              <p:cNvCxnSpPr>
                <a:cxnSpLocks noChangeShapeType="1"/>
                <a:stCxn id="647181" idx="5"/>
                <a:endCxn id="647186" idx="1"/>
              </p:cNvCxnSpPr>
              <p:nvPr/>
            </p:nvCxnSpPr>
            <p:spPr bwMode="auto">
              <a:xfrm>
                <a:off x="1362" y="2347"/>
                <a:ext cx="305" cy="182"/>
              </a:xfrm>
              <a:prstGeom prst="straightConnector1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196" name="AutoShape 28">
                <a:extLst>
                  <a:ext uri="{FF2B5EF4-FFF2-40B4-BE49-F238E27FC236}">
                    <a16:creationId xmlns:a16="http://schemas.microsoft.com/office/drawing/2014/main" id="{F0A46EF3-6929-40AE-A2C1-7143FCCB28D8}"/>
                  </a:ext>
                </a:extLst>
              </p:cNvPr>
              <p:cNvCxnSpPr>
                <a:cxnSpLocks noChangeShapeType="1"/>
                <a:stCxn id="647179" idx="3"/>
                <a:endCxn id="647181" idx="0"/>
              </p:cNvCxnSpPr>
              <p:nvPr/>
            </p:nvCxnSpPr>
            <p:spPr bwMode="auto">
              <a:xfrm flipH="1">
                <a:off x="1315" y="1787"/>
                <a:ext cx="86" cy="441"/>
              </a:xfrm>
              <a:prstGeom prst="straightConnector1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197" name="AutoShape 29">
                <a:extLst>
                  <a:ext uri="{FF2B5EF4-FFF2-40B4-BE49-F238E27FC236}">
                    <a16:creationId xmlns:a16="http://schemas.microsoft.com/office/drawing/2014/main" id="{1F775F44-3530-4296-A3E8-30303F544F07}"/>
                  </a:ext>
                </a:extLst>
              </p:cNvPr>
              <p:cNvCxnSpPr>
                <a:cxnSpLocks noChangeShapeType="1"/>
                <a:stCxn id="647189" idx="4"/>
                <a:endCxn id="647186" idx="0"/>
              </p:cNvCxnSpPr>
              <p:nvPr/>
            </p:nvCxnSpPr>
            <p:spPr bwMode="auto">
              <a:xfrm>
                <a:off x="1715" y="2088"/>
                <a:ext cx="0" cy="420"/>
              </a:xfrm>
              <a:prstGeom prst="straightConnector1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198" name="AutoShape 30">
                <a:extLst>
                  <a:ext uri="{FF2B5EF4-FFF2-40B4-BE49-F238E27FC236}">
                    <a16:creationId xmlns:a16="http://schemas.microsoft.com/office/drawing/2014/main" id="{26E6F552-014F-446C-9EA5-5E71909AC8BD}"/>
                  </a:ext>
                </a:extLst>
              </p:cNvPr>
              <p:cNvCxnSpPr>
                <a:cxnSpLocks noChangeShapeType="1"/>
                <a:stCxn id="647189" idx="7"/>
                <a:endCxn id="647180" idx="4"/>
              </p:cNvCxnSpPr>
              <p:nvPr/>
            </p:nvCxnSpPr>
            <p:spPr bwMode="auto">
              <a:xfrm flipV="1">
                <a:off x="1762" y="1668"/>
                <a:ext cx="220" cy="301"/>
              </a:xfrm>
              <a:prstGeom prst="straightConnector1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199" name="AutoShape 31">
                <a:extLst>
                  <a:ext uri="{FF2B5EF4-FFF2-40B4-BE49-F238E27FC236}">
                    <a16:creationId xmlns:a16="http://schemas.microsoft.com/office/drawing/2014/main" id="{B8124C03-D2F4-4825-9A8B-8AA10EC3A3B8}"/>
                  </a:ext>
                </a:extLst>
              </p:cNvPr>
              <p:cNvCxnSpPr>
                <a:cxnSpLocks noChangeShapeType="1"/>
                <a:stCxn id="647189" idx="5"/>
                <a:endCxn id="647182" idx="1"/>
              </p:cNvCxnSpPr>
              <p:nvPr/>
            </p:nvCxnSpPr>
            <p:spPr bwMode="auto">
              <a:xfrm>
                <a:off x="1762" y="2067"/>
                <a:ext cx="305" cy="322"/>
              </a:xfrm>
              <a:prstGeom prst="straightConnector1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200" name="AutoShape 32">
                <a:extLst>
                  <a:ext uri="{FF2B5EF4-FFF2-40B4-BE49-F238E27FC236}">
                    <a16:creationId xmlns:a16="http://schemas.microsoft.com/office/drawing/2014/main" id="{68C86E0E-C9A7-45BA-B1E7-B3DF7B536643}"/>
                  </a:ext>
                </a:extLst>
              </p:cNvPr>
              <p:cNvCxnSpPr>
                <a:cxnSpLocks noChangeShapeType="1"/>
                <a:stCxn id="647186" idx="6"/>
                <a:endCxn id="647182" idx="3"/>
              </p:cNvCxnSpPr>
              <p:nvPr/>
            </p:nvCxnSpPr>
            <p:spPr bwMode="auto">
              <a:xfrm flipV="1">
                <a:off x="1781" y="2487"/>
                <a:ext cx="286" cy="91"/>
              </a:xfrm>
              <a:prstGeom prst="straightConnector1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201" name="AutoShape 33">
                <a:extLst>
                  <a:ext uri="{FF2B5EF4-FFF2-40B4-BE49-F238E27FC236}">
                    <a16:creationId xmlns:a16="http://schemas.microsoft.com/office/drawing/2014/main" id="{6F00423B-6132-472B-AEE1-9071C2BC4179}"/>
                  </a:ext>
                </a:extLst>
              </p:cNvPr>
              <p:cNvCxnSpPr>
                <a:cxnSpLocks noChangeShapeType="1"/>
                <a:stCxn id="647179" idx="7"/>
                <a:endCxn id="647187" idx="3"/>
              </p:cNvCxnSpPr>
              <p:nvPr/>
            </p:nvCxnSpPr>
            <p:spPr bwMode="auto">
              <a:xfrm flipV="1">
                <a:off x="1495" y="1367"/>
                <a:ext cx="306" cy="322"/>
              </a:xfrm>
              <a:prstGeom prst="straightConnector1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202" name="AutoShape 34">
                <a:extLst>
                  <a:ext uri="{FF2B5EF4-FFF2-40B4-BE49-F238E27FC236}">
                    <a16:creationId xmlns:a16="http://schemas.microsoft.com/office/drawing/2014/main" id="{6C8668C6-0805-4C59-AF6B-7AF466F07AC8}"/>
                  </a:ext>
                </a:extLst>
              </p:cNvPr>
              <p:cNvCxnSpPr>
                <a:cxnSpLocks noChangeShapeType="1"/>
                <a:stCxn id="647187" idx="5"/>
                <a:endCxn id="647180" idx="0"/>
              </p:cNvCxnSpPr>
              <p:nvPr/>
            </p:nvCxnSpPr>
            <p:spPr bwMode="auto">
              <a:xfrm>
                <a:off x="1895" y="1367"/>
                <a:ext cx="87" cy="161"/>
              </a:xfrm>
              <a:prstGeom prst="straightConnector1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203" name="AutoShape 35">
                <a:extLst>
                  <a:ext uri="{FF2B5EF4-FFF2-40B4-BE49-F238E27FC236}">
                    <a16:creationId xmlns:a16="http://schemas.microsoft.com/office/drawing/2014/main" id="{772C8C78-5160-434F-BED4-36152B397E69}"/>
                  </a:ext>
                </a:extLst>
              </p:cNvPr>
              <p:cNvCxnSpPr>
                <a:cxnSpLocks noChangeShapeType="1"/>
                <a:stCxn id="647182" idx="7"/>
                <a:endCxn id="647183" idx="3"/>
              </p:cNvCxnSpPr>
              <p:nvPr/>
            </p:nvCxnSpPr>
            <p:spPr bwMode="auto">
              <a:xfrm flipV="1">
                <a:off x="2162" y="2067"/>
                <a:ext cx="439" cy="322"/>
              </a:xfrm>
              <a:prstGeom prst="straightConnector1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204" name="AutoShape 36">
                <a:extLst>
                  <a:ext uri="{FF2B5EF4-FFF2-40B4-BE49-F238E27FC236}">
                    <a16:creationId xmlns:a16="http://schemas.microsoft.com/office/drawing/2014/main" id="{3714DBE6-AFB8-4A01-8F32-F6FBB5BF4B2D}"/>
                  </a:ext>
                </a:extLst>
              </p:cNvPr>
              <p:cNvCxnSpPr>
                <a:cxnSpLocks noChangeShapeType="1"/>
                <a:stCxn id="647187" idx="6"/>
                <a:endCxn id="647183" idx="1"/>
              </p:cNvCxnSpPr>
              <p:nvPr/>
            </p:nvCxnSpPr>
            <p:spPr bwMode="auto">
              <a:xfrm>
                <a:off x="1915" y="1318"/>
                <a:ext cx="686" cy="651"/>
              </a:xfrm>
              <a:prstGeom prst="straightConnector1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205" name="AutoShape 37">
                <a:extLst>
                  <a:ext uri="{FF2B5EF4-FFF2-40B4-BE49-F238E27FC236}">
                    <a16:creationId xmlns:a16="http://schemas.microsoft.com/office/drawing/2014/main" id="{781101F9-C3B7-4E6A-85E8-12D53CC40C86}"/>
                  </a:ext>
                </a:extLst>
              </p:cNvPr>
              <p:cNvCxnSpPr>
                <a:cxnSpLocks noChangeShapeType="1"/>
                <a:stCxn id="647189" idx="6"/>
                <a:endCxn id="647183" idx="2"/>
              </p:cNvCxnSpPr>
              <p:nvPr/>
            </p:nvCxnSpPr>
            <p:spPr bwMode="auto">
              <a:xfrm>
                <a:off x="1781" y="2018"/>
                <a:ext cx="800" cy="0"/>
              </a:xfrm>
              <a:prstGeom prst="straightConnector1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206" name="AutoShape 38">
                <a:extLst>
                  <a:ext uri="{FF2B5EF4-FFF2-40B4-BE49-F238E27FC236}">
                    <a16:creationId xmlns:a16="http://schemas.microsoft.com/office/drawing/2014/main" id="{B7226128-1B05-4DE9-BEEB-D371CDE88250}"/>
                  </a:ext>
                </a:extLst>
              </p:cNvPr>
              <p:cNvCxnSpPr>
                <a:cxnSpLocks noChangeShapeType="1"/>
                <a:stCxn id="647184" idx="4"/>
                <a:endCxn id="647191" idx="0"/>
              </p:cNvCxnSpPr>
              <p:nvPr/>
            </p:nvCxnSpPr>
            <p:spPr bwMode="auto">
              <a:xfrm flipH="1">
                <a:off x="3715" y="1948"/>
                <a:ext cx="133" cy="420"/>
              </a:xfrm>
              <a:prstGeom prst="straightConnector1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207" name="AutoShape 39">
                <a:extLst>
                  <a:ext uri="{FF2B5EF4-FFF2-40B4-BE49-F238E27FC236}">
                    <a16:creationId xmlns:a16="http://schemas.microsoft.com/office/drawing/2014/main" id="{AB2034D7-B390-46E3-B5EE-03E006EA11D6}"/>
                  </a:ext>
                </a:extLst>
              </p:cNvPr>
              <p:cNvCxnSpPr>
                <a:cxnSpLocks noChangeShapeType="1"/>
                <a:stCxn id="647184" idx="7"/>
                <a:endCxn id="647190" idx="3"/>
              </p:cNvCxnSpPr>
              <p:nvPr/>
            </p:nvCxnSpPr>
            <p:spPr bwMode="auto">
              <a:xfrm flipV="1">
                <a:off x="3895" y="1647"/>
                <a:ext cx="306" cy="182"/>
              </a:xfrm>
              <a:prstGeom prst="straightConnector1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208" name="AutoShape 40">
                <a:extLst>
                  <a:ext uri="{FF2B5EF4-FFF2-40B4-BE49-F238E27FC236}">
                    <a16:creationId xmlns:a16="http://schemas.microsoft.com/office/drawing/2014/main" id="{3A1B4096-59E4-4A30-A2AD-69622C080500}"/>
                  </a:ext>
                </a:extLst>
              </p:cNvPr>
              <p:cNvCxnSpPr>
                <a:cxnSpLocks noChangeShapeType="1"/>
                <a:stCxn id="647190" idx="4"/>
                <a:endCxn id="647185" idx="1"/>
              </p:cNvCxnSpPr>
              <p:nvPr/>
            </p:nvCxnSpPr>
            <p:spPr bwMode="auto">
              <a:xfrm>
                <a:off x="4248" y="1668"/>
                <a:ext cx="219" cy="721"/>
              </a:xfrm>
              <a:prstGeom prst="straightConnector1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209" name="AutoShape 41">
                <a:extLst>
                  <a:ext uri="{FF2B5EF4-FFF2-40B4-BE49-F238E27FC236}">
                    <a16:creationId xmlns:a16="http://schemas.microsoft.com/office/drawing/2014/main" id="{BC70177C-5C33-4212-8DEC-EB69DCB91416}"/>
                  </a:ext>
                </a:extLst>
              </p:cNvPr>
              <p:cNvCxnSpPr>
                <a:cxnSpLocks noChangeShapeType="1"/>
                <a:stCxn id="647191" idx="6"/>
                <a:endCxn id="647185" idx="2"/>
              </p:cNvCxnSpPr>
              <p:nvPr/>
            </p:nvCxnSpPr>
            <p:spPr bwMode="auto">
              <a:xfrm>
                <a:off x="3781" y="2438"/>
                <a:ext cx="667" cy="0"/>
              </a:xfrm>
              <a:prstGeom prst="straightConnector1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210" name="AutoShape 42">
                <a:extLst>
                  <a:ext uri="{FF2B5EF4-FFF2-40B4-BE49-F238E27FC236}">
                    <a16:creationId xmlns:a16="http://schemas.microsoft.com/office/drawing/2014/main" id="{60B39305-B788-4DA1-9BDD-2B4E3EFE467D}"/>
                  </a:ext>
                </a:extLst>
              </p:cNvPr>
              <p:cNvCxnSpPr>
                <a:cxnSpLocks noChangeShapeType="1"/>
                <a:stCxn id="647190" idx="5"/>
                <a:endCxn id="647188" idx="2"/>
              </p:cNvCxnSpPr>
              <p:nvPr/>
            </p:nvCxnSpPr>
            <p:spPr bwMode="auto">
              <a:xfrm>
                <a:off x="4295" y="1647"/>
                <a:ext cx="420" cy="231"/>
              </a:xfrm>
              <a:prstGeom prst="straightConnector1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211" name="AutoShape 43">
                <a:extLst>
                  <a:ext uri="{FF2B5EF4-FFF2-40B4-BE49-F238E27FC236}">
                    <a16:creationId xmlns:a16="http://schemas.microsoft.com/office/drawing/2014/main" id="{408E8E27-C368-4512-A984-6FC54EA9C0AA}"/>
                  </a:ext>
                </a:extLst>
              </p:cNvPr>
              <p:cNvCxnSpPr>
                <a:cxnSpLocks noChangeShapeType="1"/>
                <a:stCxn id="647184" idx="5"/>
                <a:endCxn id="647185" idx="1"/>
              </p:cNvCxnSpPr>
              <p:nvPr/>
            </p:nvCxnSpPr>
            <p:spPr bwMode="auto">
              <a:xfrm>
                <a:off x="3895" y="1927"/>
                <a:ext cx="572" cy="462"/>
              </a:xfrm>
              <a:prstGeom prst="straightConnector1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212" name="AutoShape 44">
                <a:extLst>
                  <a:ext uri="{FF2B5EF4-FFF2-40B4-BE49-F238E27FC236}">
                    <a16:creationId xmlns:a16="http://schemas.microsoft.com/office/drawing/2014/main" id="{5EBADD33-EFC1-4F55-96B3-9AD6B7CB759D}"/>
                  </a:ext>
                </a:extLst>
              </p:cNvPr>
              <p:cNvCxnSpPr>
                <a:cxnSpLocks noChangeShapeType="1"/>
                <a:stCxn id="647188" idx="3"/>
                <a:endCxn id="647191" idx="7"/>
              </p:cNvCxnSpPr>
              <p:nvPr/>
            </p:nvCxnSpPr>
            <p:spPr bwMode="auto">
              <a:xfrm flipH="1">
                <a:off x="3762" y="1927"/>
                <a:ext cx="972" cy="462"/>
              </a:xfrm>
              <a:prstGeom prst="straightConnector1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213" name="AutoShape 45">
                <a:extLst>
                  <a:ext uri="{FF2B5EF4-FFF2-40B4-BE49-F238E27FC236}">
                    <a16:creationId xmlns:a16="http://schemas.microsoft.com/office/drawing/2014/main" id="{670B83C8-9564-4D7F-8B6A-49139984F8B9}"/>
                  </a:ext>
                </a:extLst>
              </p:cNvPr>
              <p:cNvCxnSpPr>
                <a:cxnSpLocks noChangeShapeType="1"/>
                <a:stCxn id="647188" idx="4"/>
                <a:endCxn id="647192" idx="0"/>
              </p:cNvCxnSpPr>
              <p:nvPr/>
            </p:nvCxnSpPr>
            <p:spPr bwMode="auto">
              <a:xfrm flipH="1">
                <a:off x="4648" y="1948"/>
                <a:ext cx="134" cy="840"/>
              </a:xfrm>
              <a:prstGeom prst="straightConnector1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214" name="AutoShape 46">
                <a:extLst>
                  <a:ext uri="{FF2B5EF4-FFF2-40B4-BE49-F238E27FC236}">
                    <a16:creationId xmlns:a16="http://schemas.microsoft.com/office/drawing/2014/main" id="{C3644260-377E-4552-AB83-0B6ECA200CA7}"/>
                  </a:ext>
                </a:extLst>
              </p:cNvPr>
              <p:cNvCxnSpPr>
                <a:cxnSpLocks noChangeShapeType="1"/>
                <a:stCxn id="647191" idx="5"/>
                <a:endCxn id="647192" idx="2"/>
              </p:cNvCxnSpPr>
              <p:nvPr/>
            </p:nvCxnSpPr>
            <p:spPr bwMode="auto">
              <a:xfrm>
                <a:off x="3762" y="2487"/>
                <a:ext cx="819" cy="371"/>
              </a:xfrm>
              <a:prstGeom prst="straightConnector1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215" name="AutoShape 47">
                <a:extLst>
                  <a:ext uri="{FF2B5EF4-FFF2-40B4-BE49-F238E27FC236}">
                    <a16:creationId xmlns:a16="http://schemas.microsoft.com/office/drawing/2014/main" id="{8E940732-FF7D-4D1D-8CF6-4F905D9390D1}"/>
                  </a:ext>
                </a:extLst>
              </p:cNvPr>
              <p:cNvCxnSpPr>
                <a:cxnSpLocks noChangeShapeType="1"/>
                <a:stCxn id="647183" idx="6"/>
                <a:endCxn id="647184" idx="2"/>
              </p:cNvCxnSpPr>
              <p:nvPr/>
            </p:nvCxnSpPr>
            <p:spPr bwMode="auto">
              <a:xfrm flipV="1">
                <a:off x="2715" y="1878"/>
                <a:ext cx="1066" cy="140"/>
              </a:xfrm>
              <a:prstGeom prst="straightConnector1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216" name="AutoShape 48">
                <a:extLst>
                  <a:ext uri="{FF2B5EF4-FFF2-40B4-BE49-F238E27FC236}">
                    <a16:creationId xmlns:a16="http://schemas.microsoft.com/office/drawing/2014/main" id="{B8E1D5AE-BD50-424A-87FF-10AADA395C6A}"/>
                  </a:ext>
                </a:extLst>
              </p:cNvPr>
              <p:cNvCxnSpPr>
                <a:cxnSpLocks noChangeShapeType="1"/>
                <a:stCxn id="647182" idx="5"/>
                <a:endCxn id="647192" idx="3"/>
              </p:cNvCxnSpPr>
              <p:nvPr/>
            </p:nvCxnSpPr>
            <p:spPr bwMode="auto">
              <a:xfrm>
                <a:off x="2162" y="2487"/>
                <a:ext cx="2439" cy="420"/>
              </a:xfrm>
              <a:prstGeom prst="straightConnector1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217" name="AutoShape 49">
                <a:extLst>
                  <a:ext uri="{FF2B5EF4-FFF2-40B4-BE49-F238E27FC236}">
                    <a16:creationId xmlns:a16="http://schemas.microsoft.com/office/drawing/2014/main" id="{F5289E7D-B311-4E10-A4FE-B118FB4D98B7}"/>
                  </a:ext>
                </a:extLst>
              </p:cNvPr>
              <p:cNvCxnSpPr>
                <a:cxnSpLocks noChangeShapeType="1"/>
                <a:stCxn id="647187" idx="7"/>
                <a:endCxn id="647184" idx="1"/>
              </p:cNvCxnSpPr>
              <p:nvPr/>
            </p:nvCxnSpPr>
            <p:spPr bwMode="auto">
              <a:xfrm>
                <a:off x="1895" y="1269"/>
                <a:ext cx="1906" cy="560"/>
              </a:xfrm>
              <a:prstGeom prst="straightConnector1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218" name="AutoShape 50">
                <a:extLst>
                  <a:ext uri="{FF2B5EF4-FFF2-40B4-BE49-F238E27FC236}">
                    <a16:creationId xmlns:a16="http://schemas.microsoft.com/office/drawing/2014/main" id="{B9DFD0F9-7D8B-474A-8EE8-A341AFE398CA}"/>
                  </a:ext>
                </a:extLst>
              </p:cNvPr>
              <p:cNvCxnSpPr>
                <a:cxnSpLocks noChangeShapeType="1"/>
                <a:stCxn id="647183" idx="5"/>
                <a:endCxn id="647191" idx="2"/>
              </p:cNvCxnSpPr>
              <p:nvPr/>
            </p:nvCxnSpPr>
            <p:spPr bwMode="auto">
              <a:xfrm>
                <a:off x="2695" y="2067"/>
                <a:ext cx="953" cy="371"/>
              </a:xfrm>
              <a:prstGeom prst="straightConnector1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647356" name="Group 188">
            <a:extLst>
              <a:ext uri="{FF2B5EF4-FFF2-40B4-BE49-F238E27FC236}">
                <a16:creationId xmlns:a16="http://schemas.microsoft.com/office/drawing/2014/main" id="{AD5D0313-4136-4321-BCE1-B8E2B1CA44E7}"/>
              </a:ext>
            </a:extLst>
          </p:cNvPr>
          <p:cNvGrpSpPr>
            <a:grpSpLocks/>
          </p:cNvGrpSpPr>
          <p:nvPr/>
        </p:nvGrpSpPr>
        <p:grpSpPr bwMode="auto">
          <a:xfrm>
            <a:off x="7477760" y="2709334"/>
            <a:ext cx="3973689" cy="6285653"/>
            <a:chOff x="3312" y="1200"/>
            <a:chExt cx="1760" cy="2784"/>
          </a:xfrm>
        </p:grpSpPr>
        <p:grpSp>
          <p:nvGrpSpPr>
            <p:cNvPr id="647220" name="Group 52">
              <a:extLst>
                <a:ext uri="{FF2B5EF4-FFF2-40B4-BE49-F238E27FC236}">
                  <a16:creationId xmlns:a16="http://schemas.microsoft.com/office/drawing/2014/main" id="{A7F6A578-7D7F-4CEF-9FCF-63F730F047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12" y="1200"/>
              <a:ext cx="1716" cy="970"/>
              <a:chOff x="3792" y="2246"/>
              <a:chExt cx="1584" cy="970"/>
            </a:xfrm>
          </p:grpSpPr>
          <p:grpSp>
            <p:nvGrpSpPr>
              <p:cNvPr id="647221" name="Group 53">
                <a:extLst>
                  <a:ext uri="{FF2B5EF4-FFF2-40B4-BE49-F238E27FC236}">
                    <a16:creationId xmlns:a16="http://schemas.microsoft.com/office/drawing/2014/main" id="{95B5C1F9-CBBE-49AA-9633-DCF9589A2E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92" y="2496"/>
                <a:ext cx="1584" cy="720"/>
                <a:chOff x="3456" y="1344"/>
                <a:chExt cx="1296" cy="576"/>
              </a:xfrm>
            </p:grpSpPr>
            <p:sp>
              <p:nvSpPr>
                <p:cNvPr id="647222" name="Oval 54">
                  <a:extLst>
                    <a:ext uri="{FF2B5EF4-FFF2-40B4-BE49-F238E27FC236}">
                      <a16:creationId xmlns:a16="http://schemas.microsoft.com/office/drawing/2014/main" id="{B4097E61-FCF7-4BB0-93EB-02CB4117C7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1488"/>
                  <a:ext cx="48" cy="48"/>
                </a:xfrm>
                <a:prstGeom prst="ellipse">
                  <a:avLst/>
                </a:prstGeom>
                <a:solidFill>
                  <a:srgbClr val="FFFFFF"/>
                </a:solidFill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7223" name="Oval 55">
                  <a:extLst>
                    <a:ext uri="{FF2B5EF4-FFF2-40B4-BE49-F238E27FC236}">
                      <a16:creationId xmlns:a16="http://schemas.microsoft.com/office/drawing/2014/main" id="{BD8A34E5-0260-4370-9315-3C41144FA3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96" y="1440"/>
                  <a:ext cx="48" cy="48"/>
                </a:xfrm>
                <a:prstGeom prst="ellipse">
                  <a:avLst/>
                </a:prstGeom>
                <a:solidFill>
                  <a:srgbClr val="FFFFFF"/>
                </a:solidFill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7224" name="Oval 56">
                  <a:extLst>
                    <a:ext uri="{FF2B5EF4-FFF2-40B4-BE49-F238E27FC236}">
                      <a16:creationId xmlns:a16="http://schemas.microsoft.com/office/drawing/2014/main" id="{9AA84EBD-A124-4F01-B488-55FFD64AD4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56" y="1680"/>
                  <a:ext cx="48" cy="48"/>
                </a:xfrm>
                <a:prstGeom prst="ellipse">
                  <a:avLst/>
                </a:prstGeom>
                <a:solidFill>
                  <a:srgbClr val="FFFFFF"/>
                </a:solidFill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7225" name="Oval 57">
                  <a:extLst>
                    <a:ext uri="{FF2B5EF4-FFF2-40B4-BE49-F238E27FC236}">
                      <a16:creationId xmlns:a16="http://schemas.microsoft.com/office/drawing/2014/main" id="{8595FD5F-000D-4296-96B5-DFA673E339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44" y="1728"/>
                  <a:ext cx="48" cy="48"/>
                </a:xfrm>
                <a:prstGeom prst="ellipse">
                  <a:avLst/>
                </a:prstGeom>
                <a:solidFill>
                  <a:srgbClr val="FFFFFF"/>
                </a:solidFill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7226" name="Oval 58">
                  <a:extLst>
                    <a:ext uri="{FF2B5EF4-FFF2-40B4-BE49-F238E27FC236}">
                      <a16:creationId xmlns:a16="http://schemas.microsoft.com/office/drawing/2014/main" id="{EBA11DD7-09E8-4627-B0ED-BFB7937580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36" y="1584"/>
                  <a:ext cx="48" cy="48"/>
                </a:xfrm>
                <a:prstGeom prst="ellipse">
                  <a:avLst/>
                </a:prstGeom>
                <a:solidFill>
                  <a:srgbClr val="FFFFFF"/>
                </a:solidFill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7227" name="Oval 59">
                  <a:extLst>
                    <a:ext uri="{FF2B5EF4-FFF2-40B4-BE49-F238E27FC236}">
                      <a16:creationId xmlns:a16="http://schemas.microsoft.com/office/drawing/2014/main" id="{45B2A22C-BFAB-4374-8439-E0DE5558C9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68" y="1536"/>
                  <a:ext cx="48" cy="48"/>
                </a:xfrm>
                <a:prstGeom prst="ellipse">
                  <a:avLst/>
                </a:prstGeom>
                <a:solidFill>
                  <a:srgbClr val="FFFFFF"/>
                </a:solidFill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7228" name="Oval 60">
                  <a:extLst>
                    <a:ext uri="{FF2B5EF4-FFF2-40B4-BE49-F238E27FC236}">
                      <a16:creationId xmlns:a16="http://schemas.microsoft.com/office/drawing/2014/main" id="{748CF2F6-0D86-4E42-BF06-5A2ED44F6D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08" y="1728"/>
                  <a:ext cx="48" cy="48"/>
                </a:xfrm>
                <a:prstGeom prst="ellipse">
                  <a:avLst/>
                </a:prstGeom>
                <a:solidFill>
                  <a:srgbClr val="FFFFFF"/>
                </a:solidFill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7229" name="Oval 61">
                  <a:extLst>
                    <a:ext uri="{FF2B5EF4-FFF2-40B4-BE49-F238E27FC236}">
                      <a16:creationId xmlns:a16="http://schemas.microsoft.com/office/drawing/2014/main" id="{9586E078-2079-4294-833B-774A7A2104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00" y="1776"/>
                  <a:ext cx="48" cy="48"/>
                </a:xfrm>
                <a:prstGeom prst="ellipse">
                  <a:avLst/>
                </a:prstGeom>
                <a:solidFill>
                  <a:srgbClr val="FFFFFF"/>
                </a:solidFill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7230" name="Oval 62">
                  <a:extLst>
                    <a:ext uri="{FF2B5EF4-FFF2-40B4-BE49-F238E27FC236}">
                      <a16:creationId xmlns:a16="http://schemas.microsoft.com/office/drawing/2014/main" id="{EFC655EB-2C88-4F03-8B86-D8A900AC92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48" y="1344"/>
                  <a:ext cx="48" cy="48"/>
                </a:xfrm>
                <a:prstGeom prst="ellipse">
                  <a:avLst/>
                </a:prstGeom>
                <a:solidFill>
                  <a:srgbClr val="FFFFFF"/>
                </a:solidFill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7231" name="Oval 63">
                  <a:extLst>
                    <a:ext uri="{FF2B5EF4-FFF2-40B4-BE49-F238E27FC236}">
                      <a16:creationId xmlns:a16="http://schemas.microsoft.com/office/drawing/2014/main" id="{67171312-0162-47E1-A230-0E927F8C10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04" y="1536"/>
                  <a:ext cx="48" cy="48"/>
                </a:xfrm>
                <a:prstGeom prst="ellipse">
                  <a:avLst/>
                </a:prstGeom>
                <a:solidFill>
                  <a:srgbClr val="FFFFFF"/>
                </a:solidFill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7232" name="Oval 64">
                  <a:extLst>
                    <a:ext uri="{FF2B5EF4-FFF2-40B4-BE49-F238E27FC236}">
                      <a16:creationId xmlns:a16="http://schemas.microsoft.com/office/drawing/2014/main" id="{130C08B6-6A76-4AD8-9074-2D825B844A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00" y="1584"/>
                  <a:ext cx="48" cy="48"/>
                </a:xfrm>
                <a:prstGeom prst="ellipse">
                  <a:avLst/>
                </a:prstGeom>
                <a:solidFill>
                  <a:srgbClr val="FFFFFF"/>
                </a:solidFill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7233" name="Oval 65">
                  <a:extLst>
                    <a:ext uri="{FF2B5EF4-FFF2-40B4-BE49-F238E27FC236}">
                      <a16:creationId xmlns:a16="http://schemas.microsoft.com/office/drawing/2014/main" id="{74D68CA0-EFD8-4074-ADE9-96E24246D6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12" y="1440"/>
                  <a:ext cx="48" cy="48"/>
                </a:xfrm>
                <a:prstGeom prst="ellipse">
                  <a:avLst/>
                </a:prstGeom>
                <a:solidFill>
                  <a:srgbClr val="FFFFFF"/>
                </a:solidFill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7234" name="Oval 66">
                  <a:extLst>
                    <a:ext uri="{FF2B5EF4-FFF2-40B4-BE49-F238E27FC236}">
                      <a16:creationId xmlns:a16="http://schemas.microsoft.com/office/drawing/2014/main" id="{A7DD899E-3CBF-418E-8480-2690F5D459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20" y="1728"/>
                  <a:ext cx="48" cy="48"/>
                </a:xfrm>
                <a:prstGeom prst="ellipse">
                  <a:avLst/>
                </a:prstGeom>
                <a:solidFill>
                  <a:srgbClr val="FFFFFF"/>
                </a:solidFill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7235" name="Oval 67">
                  <a:extLst>
                    <a:ext uri="{FF2B5EF4-FFF2-40B4-BE49-F238E27FC236}">
                      <a16:creationId xmlns:a16="http://schemas.microsoft.com/office/drawing/2014/main" id="{A7CF150E-4169-4742-AB22-88940AE91C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6" y="1872"/>
                  <a:ext cx="48" cy="48"/>
                </a:xfrm>
                <a:prstGeom prst="ellipse">
                  <a:avLst/>
                </a:prstGeom>
                <a:solidFill>
                  <a:srgbClr val="FFFFFF"/>
                </a:solidFill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cxnSp>
            <p:nvCxnSpPr>
              <p:cNvPr id="647236" name="AutoShape 68">
                <a:extLst>
                  <a:ext uri="{FF2B5EF4-FFF2-40B4-BE49-F238E27FC236}">
                    <a16:creationId xmlns:a16="http://schemas.microsoft.com/office/drawing/2014/main" id="{3345F599-2A8D-4A8D-88F4-A8A41D08EF83}"/>
                  </a:ext>
                </a:extLst>
              </p:cNvPr>
              <p:cNvCxnSpPr>
                <a:cxnSpLocks noChangeShapeType="1"/>
                <a:stCxn id="647222" idx="5"/>
                <a:endCxn id="647232" idx="1"/>
              </p:cNvCxnSpPr>
              <p:nvPr/>
            </p:nvCxnSpPr>
            <p:spPr bwMode="auto">
              <a:xfrm>
                <a:off x="3901" y="2727"/>
                <a:ext cx="75" cy="78"/>
              </a:xfrm>
              <a:prstGeom prst="straightConnector1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237" name="AutoShape 69">
                <a:extLst>
                  <a:ext uri="{FF2B5EF4-FFF2-40B4-BE49-F238E27FC236}">
                    <a16:creationId xmlns:a16="http://schemas.microsoft.com/office/drawing/2014/main" id="{AB53D76F-2FF2-4F90-B9E7-2E9F6F306420}"/>
                  </a:ext>
                </a:extLst>
              </p:cNvPr>
              <p:cNvCxnSpPr>
                <a:cxnSpLocks noChangeShapeType="1"/>
                <a:stCxn id="647224" idx="6"/>
                <a:endCxn id="647232" idx="3"/>
              </p:cNvCxnSpPr>
              <p:nvPr/>
            </p:nvCxnSpPr>
            <p:spPr bwMode="auto">
              <a:xfrm flipV="1">
                <a:off x="3851" y="2847"/>
                <a:ext cx="125" cy="99"/>
              </a:xfrm>
              <a:prstGeom prst="straightConnector1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238" name="AutoShape 70">
                <a:extLst>
                  <a:ext uri="{FF2B5EF4-FFF2-40B4-BE49-F238E27FC236}">
                    <a16:creationId xmlns:a16="http://schemas.microsoft.com/office/drawing/2014/main" id="{767A811C-4A9F-4D4D-8BF6-E7F8F687D3CD}"/>
                  </a:ext>
                </a:extLst>
              </p:cNvPr>
              <p:cNvCxnSpPr>
                <a:cxnSpLocks noChangeShapeType="1"/>
                <a:stCxn id="647224" idx="5"/>
                <a:endCxn id="647229" idx="1"/>
              </p:cNvCxnSpPr>
              <p:nvPr/>
            </p:nvCxnSpPr>
            <p:spPr bwMode="auto">
              <a:xfrm>
                <a:off x="3842" y="2967"/>
                <a:ext cx="134" cy="78"/>
              </a:xfrm>
              <a:prstGeom prst="straightConnector1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239" name="AutoShape 71">
                <a:extLst>
                  <a:ext uri="{FF2B5EF4-FFF2-40B4-BE49-F238E27FC236}">
                    <a16:creationId xmlns:a16="http://schemas.microsoft.com/office/drawing/2014/main" id="{EC73F678-8651-440F-886F-2390C6D18DD6}"/>
                  </a:ext>
                </a:extLst>
              </p:cNvPr>
              <p:cNvCxnSpPr>
                <a:cxnSpLocks noChangeShapeType="1"/>
                <a:stCxn id="647222" idx="3"/>
                <a:endCxn id="647224" idx="0"/>
              </p:cNvCxnSpPr>
              <p:nvPr/>
            </p:nvCxnSpPr>
            <p:spPr bwMode="auto">
              <a:xfrm flipH="1">
                <a:off x="3821" y="2727"/>
                <a:ext cx="38" cy="189"/>
              </a:xfrm>
              <a:prstGeom prst="straightConnector1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240" name="AutoShape 72">
                <a:extLst>
                  <a:ext uri="{FF2B5EF4-FFF2-40B4-BE49-F238E27FC236}">
                    <a16:creationId xmlns:a16="http://schemas.microsoft.com/office/drawing/2014/main" id="{05F9A492-4244-442B-98E7-6800F7A1779B}"/>
                  </a:ext>
                </a:extLst>
              </p:cNvPr>
              <p:cNvCxnSpPr>
                <a:cxnSpLocks noChangeShapeType="1"/>
                <a:stCxn id="647232" idx="4"/>
                <a:endCxn id="647229" idx="0"/>
              </p:cNvCxnSpPr>
              <p:nvPr/>
            </p:nvCxnSpPr>
            <p:spPr bwMode="auto">
              <a:xfrm>
                <a:off x="3997" y="2856"/>
                <a:ext cx="0" cy="180"/>
              </a:xfrm>
              <a:prstGeom prst="straightConnector1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241" name="AutoShape 73">
                <a:extLst>
                  <a:ext uri="{FF2B5EF4-FFF2-40B4-BE49-F238E27FC236}">
                    <a16:creationId xmlns:a16="http://schemas.microsoft.com/office/drawing/2014/main" id="{F95B539A-CDF1-4305-A8C0-84E7EC674EE4}"/>
                  </a:ext>
                </a:extLst>
              </p:cNvPr>
              <p:cNvCxnSpPr>
                <a:cxnSpLocks noChangeShapeType="1"/>
                <a:stCxn id="647232" idx="7"/>
                <a:endCxn id="647223" idx="4"/>
              </p:cNvCxnSpPr>
              <p:nvPr/>
            </p:nvCxnSpPr>
            <p:spPr bwMode="auto">
              <a:xfrm flipV="1">
                <a:off x="4018" y="2676"/>
                <a:ext cx="97" cy="129"/>
              </a:xfrm>
              <a:prstGeom prst="straightConnector1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242" name="AutoShape 74">
                <a:extLst>
                  <a:ext uri="{FF2B5EF4-FFF2-40B4-BE49-F238E27FC236}">
                    <a16:creationId xmlns:a16="http://schemas.microsoft.com/office/drawing/2014/main" id="{6ED00587-58B6-43D1-8BBE-F1C7E6A28AB8}"/>
                  </a:ext>
                </a:extLst>
              </p:cNvPr>
              <p:cNvCxnSpPr>
                <a:cxnSpLocks noChangeShapeType="1"/>
                <a:stCxn id="647232" idx="5"/>
                <a:endCxn id="647225" idx="1"/>
              </p:cNvCxnSpPr>
              <p:nvPr/>
            </p:nvCxnSpPr>
            <p:spPr bwMode="auto">
              <a:xfrm>
                <a:off x="4018" y="2847"/>
                <a:ext cx="134" cy="138"/>
              </a:xfrm>
              <a:prstGeom prst="straightConnector1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243" name="AutoShape 75">
                <a:extLst>
                  <a:ext uri="{FF2B5EF4-FFF2-40B4-BE49-F238E27FC236}">
                    <a16:creationId xmlns:a16="http://schemas.microsoft.com/office/drawing/2014/main" id="{E7D25CEE-5B42-4097-8817-CC2291408E8D}"/>
                  </a:ext>
                </a:extLst>
              </p:cNvPr>
              <p:cNvCxnSpPr>
                <a:cxnSpLocks noChangeShapeType="1"/>
                <a:stCxn id="647229" idx="6"/>
                <a:endCxn id="647225" idx="3"/>
              </p:cNvCxnSpPr>
              <p:nvPr/>
            </p:nvCxnSpPr>
            <p:spPr bwMode="auto">
              <a:xfrm flipV="1">
                <a:off x="4027" y="3027"/>
                <a:ext cx="125" cy="39"/>
              </a:xfrm>
              <a:prstGeom prst="straightConnector1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244" name="AutoShape 76">
                <a:extLst>
                  <a:ext uri="{FF2B5EF4-FFF2-40B4-BE49-F238E27FC236}">
                    <a16:creationId xmlns:a16="http://schemas.microsoft.com/office/drawing/2014/main" id="{B04CB59A-D8C7-4B6E-A3DC-2467A7589605}"/>
                  </a:ext>
                </a:extLst>
              </p:cNvPr>
              <p:cNvCxnSpPr>
                <a:cxnSpLocks noChangeShapeType="1"/>
                <a:stCxn id="647222" idx="7"/>
                <a:endCxn id="647230" idx="3"/>
              </p:cNvCxnSpPr>
              <p:nvPr/>
            </p:nvCxnSpPr>
            <p:spPr bwMode="auto">
              <a:xfrm flipV="1">
                <a:off x="3901" y="2547"/>
                <a:ext cx="134" cy="138"/>
              </a:xfrm>
              <a:prstGeom prst="straightConnector1">
                <a:avLst/>
              </a:prstGeom>
              <a:noFill/>
              <a:ln w="57150" cap="sq">
                <a:solidFill>
                  <a:srgbClr val="A5002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245" name="AutoShape 77">
                <a:extLst>
                  <a:ext uri="{FF2B5EF4-FFF2-40B4-BE49-F238E27FC236}">
                    <a16:creationId xmlns:a16="http://schemas.microsoft.com/office/drawing/2014/main" id="{91020086-643F-4832-8305-FF432C5F7F7F}"/>
                  </a:ext>
                </a:extLst>
              </p:cNvPr>
              <p:cNvCxnSpPr>
                <a:cxnSpLocks noChangeShapeType="1"/>
                <a:stCxn id="647230" idx="5"/>
                <a:endCxn id="647223" idx="0"/>
              </p:cNvCxnSpPr>
              <p:nvPr/>
            </p:nvCxnSpPr>
            <p:spPr bwMode="auto">
              <a:xfrm>
                <a:off x="4077" y="2547"/>
                <a:ext cx="38" cy="69"/>
              </a:xfrm>
              <a:prstGeom prst="straightConnector1">
                <a:avLst/>
              </a:prstGeom>
              <a:noFill/>
              <a:ln w="57150" cap="sq">
                <a:solidFill>
                  <a:srgbClr val="A5002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246" name="AutoShape 78">
                <a:extLst>
                  <a:ext uri="{FF2B5EF4-FFF2-40B4-BE49-F238E27FC236}">
                    <a16:creationId xmlns:a16="http://schemas.microsoft.com/office/drawing/2014/main" id="{EFDC23BF-284A-42C7-A922-99A5DE8D138B}"/>
                  </a:ext>
                </a:extLst>
              </p:cNvPr>
              <p:cNvCxnSpPr>
                <a:cxnSpLocks noChangeShapeType="1"/>
                <a:stCxn id="647225" idx="7"/>
                <a:endCxn id="647226" idx="3"/>
              </p:cNvCxnSpPr>
              <p:nvPr/>
            </p:nvCxnSpPr>
            <p:spPr bwMode="auto">
              <a:xfrm flipV="1">
                <a:off x="4194" y="2847"/>
                <a:ext cx="193" cy="138"/>
              </a:xfrm>
              <a:prstGeom prst="straightConnector1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247" name="AutoShape 79">
                <a:extLst>
                  <a:ext uri="{FF2B5EF4-FFF2-40B4-BE49-F238E27FC236}">
                    <a16:creationId xmlns:a16="http://schemas.microsoft.com/office/drawing/2014/main" id="{CFE82F04-0B46-4D29-9A2A-A707AC422F2A}"/>
                  </a:ext>
                </a:extLst>
              </p:cNvPr>
              <p:cNvCxnSpPr>
                <a:cxnSpLocks noChangeShapeType="1"/>
                <a:stCxn id="647230" idx="6"/>
                <a:endCxn id="647226" idx="1"/>
              </p:cNvCxnSpPr>
              <p:nvPr/>
            </p:nvCxnSpPr>
            <p:spPr bwMode="auto">
              <a:xfrm>
                <a:off x="4085" y="2526"/>
                <a:ext cx="302" cy="279"/>
              </a:xfrm>
              <a:prstGeom prst="straightConnector1">
                <a:avLst/>
              </a:prstGeom>
              <a:noFill/>
              <a:ln w="57150" cap="sq">
                <a:solidFill>
                  <a:srgbClr val="A5002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248" name="AutoShape 80">
                <a:extLst>
                  <a:ext uri="{FF2B5EF4-FFF2-40B4-BE49-F238E27FC236}">
                    <a16:creationId xmlns:a16="http://schemas.microsoft.com/office/drawing/2014/main" id="{D5A74C82-086B-490E-96CD-304CBB95A6B4}"/>
                  </a:ext>
                </a:extLst>
              </p:cNvPr>
              <p:cNvCxnSpPr>
                <a:cxnSpLocks noChangeShapeType="1"/>
                <a:stCxn id="647232" idx="6"/>
                <a:endCxn id="647226" idx="2"/>
              </p:cNvCxnSpPr>
              <p:nvPr/>
            </p:nvCxnSpPr>
            <p:spPr bwMode="auto">
              <a:xfrm>
                <a:off x="4027" y="2826"/>
                <a:ext cx="352" cy="0"/>
              </a:xfrm>
              <a:prstGeom prst="straightConnector1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249" name="AutoShape 81">
                <a:extLst>
                  <a:ext uri="{FF2B5EF4-FFF2-40B4-BE49-F238E27FC236}">
                    <a16:creationId xmlns:a16="http://schemas.microsoft.com/office/drawing/2014/main" id="{59E27627-F645-4872-BDBC-F0D22E4FBE6B}"/>
                  </a:ext>
                </a:extLst>
              </p:cNvPr>
              <p:cNvCxnSpPr>
                <a:cxnSpLocks noChangeShapeType="1"/>
                <a:stCxn id="647227" idx="4"/>
                <a:endCxn id="647234" idx="0"/>
              </p:cNvCxnSpPr>
              <p:nvPr/>
            </p:nvCxnSpPr>
            <p:spPr bwMode="auto">
              <a:xfrm flipH="1">
                <a:off x="4877" y="2796"/>
                <a:ext cx="59" cy="180"/>
              </a:xfrm>
              <a:prstGeom prst="straightConnector1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250" name="AutoShape 82">
                <a:extLst>
                  <a:ext uri="{FF2B5EF4-FFF2-40B4-BE49-F238E27FC236}">
                    <a16:creationId xmlns:a16="http://schemas.microsoft.com/office/drawing/2014/main" id="{589E79BF-C81E-46B3-9D53-C16FFE3CB2AC}"/>
                  </a:ext>
                </a:extLst>
              </p:cNvPr>
              <p:cNvCxnSpPr>
                <a:cxnSpLocks noChangeShapeType="1"/>
                <a:stCxn id="647227" idx="7"/>
                <a:endCxn id="647233" idx="3"/>
              </p:cNvCxnSpPr>
              <p:nvPr/>
            </p:nvCxnSpPr>
            <p:spPr bwMode="auto">
              <a:xfrm flipV="1">
                <a:off x="4957" y="2667"/>
                <a:ext cx="134" cy="78"/>
              </a:xfrm>
              <a:prstGeom prst="straightConnector1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251" name="AutoShape 83">
                <a:extLst>
                  <a:ext uri="{FF2B5EF4-FFF2-40B4-BE49-F238E27FC236}">
                    <a16:creationId xmlns:a16="http://schemas.microsoft.com/office/drawing/2014/main" id="{C404D7D7-63BA-47CB-A5B9-9781DD68F13B}"/>
                  </a:ext>
                </a:extLst>
              </p:cNvPr>
              <p:cNvCxnSpPr>
                <a:cxnSpLocks noChangeShapeType="1"/>
                <a:stCxn id="647233" idx="4"/>
                <a:endCxn id="647228" idx="1"/>
              </p:cNvCxnSpPr>
              <p:nvPr/>
            </p:nvCxnSpPr>
            <p:spPr bwMode="auto">
              <a:xfrm>
                <a:off x="5112" y="2676"/>
                <a:ext cx="96" cy="309"/>
              </a:xfrm>
              <a:prstGeom prst="straightConnector1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252" name="AutoShape 84">
                <a:extLst>
                  <a:ext uri="{FF2B5EF4-FFF2-40B4-BE49-F238E27FC236}">
                    <a16:creationId xmlns:a16="http://schemas.microsoft.com/office/drawing/2014/main" id="{9311A3AA-2178-47EF-89E3-5800EAE630B8}"/>
                  </a:ext>
                </a:extLst>
              </p:cNvPr>
              <p:cNvCxnSpPr>
                <a:cxnSpLocks noChangeShapeType="1"/>
                <a:stCxn id="647234" idx="6"/>
                <a:endCxn id="647228" idx="2"/>
              </p:cNvCxnSpPr>
              <p:nvPr/>
            </p:nvCxnSpPr>
            <p:spPr bwMode="auto">
              <a:xfrm>
                <a:off x="4907" y="3006"/>
                <a:ext cx="293" cy="0"/>
              </a:xfrm>
              <a:prstGeom prst="straightConnector1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253" name="AutoShape 85">
                <a:extLst>
                  <a:ext uri="{FF2B5EF4-FFF2-40B4-BE49-F238E27FC236}">
                    <a16:creationId xmlns:a16="http://schemas.microsoft.com/office/drawing/2014/main" id="{6DA1E00D-8F9A-422C-8170-9EC857A0F395}"/>
                  </a:ext>
                </a:extLst>
              </p:cNvPr>
              <p:cNvCxnSpPr>
                <a:cxnSpLocks noChangeShapeType="1"/>
                <a:stCxn id="647233" idx="5"/>
                <a:endCxn id="647231" idx="2"/>
              </p:cNvCxnSpPr>
              <p:nvPr/>
            </p:nvCxnSpPr>
            <p:spPr bwMode="auto">
              <a:xfrm>
                <a:off x="5133" y="2667"/>
                <a:ext cx="184" cy="99"/>
              </a:xfrm>
              <a:prstGeom prst="straightConnector1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254" name="AutoShape 86">
                <a:extLst>
                  <a:ext uri="{FF2B5EF4-FFF2-40B4-BE49-F238E27FC236}">
                    <a16:creationId xmlns:a16="http://schemas.microsoft.com/office/drawing/2014/main" id="{02957365-DF44-4901-AA6B-469C2F280C81}"/>
                  </a:ext>
                </a:extLst>
              </p:cNvPr>
              <p:cNvCxnSpPr>
                <a:cxnSpLocks noChangeShapeType="1"/>
                <a:stCxn id="647227" idx="5"/>
                <a:endCxn id="647228" idx="1"/>
              </p:cNvCxnSpPr>
              <p:nvPr/>
            </p:nvCxnSpPr>
            <p:spPr bwMode="auto">
              <a:xfrm>
                <a:off x="4957" y="2787"/>
                <a:ext cx="251" cy="198"/>
              </a:xfrm>
              <a:prstGeom prst="straightConnector1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255" name="AutoShape 87">
                <a:extLst>
                  <a:ext uri="{FF2B5EF4-FFF2-40B4-BE49-F238E27FC236}">
                    <a16:creationId xmlns:a16="http://schemas.microsoft.com/office/drawing/2014/main" id="{AF080739-4C85-4588-951A-7DD61C8B97CD}"/>
                  </a:ext>
                </a:extLst>
              </p:cNvPr>
              <p:cNvCxnSpPr>
                <a:cxnSpLocks noChangeShapeType="1"/>
                <a:stCxn id="647231" idx="3"/>
                <a:endCxn id="647234" idx="7"/>
              </p:cNvCxnSpPr>
              <p:nvPr/>
            </p:nvCxnSpPr>
            <p:spPr bwMode="auto">
              <a:xfrm flipH="1">
                <a:off x="4898" y="2787"/>
                <a:ext cx="428" cy="198"/>
              </a:xfrm>
              <a:prstGeom prst="straightConnector1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256" name="AutoShape 88">
                <a:extLst>
                  <a:ext uri="{FF2B5EF4-FFF2-40B4-BE49-F238E27FC236}">
                    <a16:creationId xmlns:a16="http://schemas.microsoft.com/office/drawing/2014/main" id="{D8054F18-D7F5-43ED-8215-D19BAB38BD7D}"/>
                  </a:ext>
                </a:extLst>
              </p:cNvPr>
              <p:cNvCxnSpPr>
                <a:cxnSpLocks noChangeShapeType="1"/>
                <a:stCxn id="647231" idx="4"/>
                <a:endCxn id="647235" idx="0"/>
              </p:cNvCxnSpPr>
              <p:nvPr/>
            </p:nvCxnSpPr>
            <p:spPr bwMode="auto">
              <a:xfrm flipH="1">
                <a:off x="5288" y="2796"/>
                <a:ext cx="59" cy="360"/>
              </a:xfrm>
              <a:prstGeom prst="straightConnector1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257" name="AutoShape 89">
                <a:extLst>
                  <a:ext uri="{FF2B5EF4-FFF2-40B4-BE49-F238E27FC236}">
                    <a16:creationId xmlns:a16="http://schemas.microsoft.com/office/drawing/2014/main" id="{16A7A434-0D3C-4B23-A550-F442BD6F2AFF}"/>
                  </a:ext>
                </a:extLst>
              </p:cNvPr>
              <p:cNvCxnSpPr>
                <a:cxnSpLocks noChangeShapeType="1"/>
                <a:stCxn id="647234" idx="5"/>
                <a:endCxn id="647235" idx="2"/>
              </p:cNvCxnSpPr>
              <p:nvPr/>
            </p:nvCxnSpPr>
            <p:spPr bwMode="auto">
              <a:xfrm>
                <a:off x="4898" y="3027"/>
                <a:ext cx="361" cy="159"/>
              </a:xfrm>
              <a:prstGeom prst="straightConnector1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258" name="AutoShape 90">
                <a:extLst>
                  <a:ext uri="{FF2B5EF4-FFF2-40B4-BE49-F238E27FC236}">
                    <a16:creationId xmlns:a16="http://schemas.microsoft.com/office/drawing/2014/main" id="{84CBD30D-FD4C-40A3-A9DC-363713D6C585}"/>
                  </a:ext>
                </a:extLst>
              </p:cNvPr>
              <p:cNvCxnSpPr>
                <a:cxnSpLocks noChangeShapeType="1"/>
                <a:stCxn id="647226" idx="6"/>
                <a:endCxn id="647227" idx="2"/>
              </p:cNvCxnSpPr>
              <p:nvPr/>
            </p:nvCxnSpPr>
            <p:spPr bwMode="auto">
              <a:xfrm flipV="1">
                <a:off x="4437" y="2766"/>
                <a:ext cx="470" cy="60"/>
              </a:xfrm>
              <a:prstGeom prst="straightConnector1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259" name="AutoShape 91">
                <a:extLst>
                  <a:ext uri="{FF2B5EF4-FFF2-40B4-BE49-F238E27FC236}">
                    <a16:creationId xmlns:a16="http://schemas.microsoft.com/office/drawing/2014/main" id="{330939E9-A6B9-472B-90F0-83BD96399625}"/>
                  </a:ext>
                </a:extLst>
              </p:cNvPr>
              <p:cNvCxnSpPr>
                <a:cxnSpLocks noChangeShapeType="1"/>
                <a:stCxn id="647225" idx="5"/>
                <a:endCxn id="647235" idx="3"/>
              </p:cNvCxnSpPr>
              <p:nvPr/>
            </p:nvCxnSpPr>
            <p:spPr bwMode="auto">
              <a:xfrm>
                <a:off x="4194" y="3027"/>
                <a:ext cx="1073" cy="180"/>
              </a:xfrm>
              <a:prstGeom prst="straightConnector1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260" name="AutoShape 92">
                <a:extLst>
                  <a:ext uri="{FF2B5EF4-FFF2-40B4-BE49-F238E27FC236}">
                    <a16:creationId xmlns:a16="http://schemas.microsoft.com/office/drawing/2014/main" id="{862982B6-CE28-4A31-B99F-A5784CCB74B9}"/>
                  </a:ext>
                </a:extLst>
              </p:cNvPr>
              <p:cNvCxnSpPr>
                <a:cxnSpLocks noChangeShapeType="1"/>
                <a:stCxn id="647230" idx="7"/>
                <a:endCxn id="647227" idx="1"/>
              </p:cNvCxnSpPr>
              <p:nvPr/>
            </p:nvCxnSpPr>
            <p:spPr bwMode="auto">
              <a:xfrm>
                <a:off x="4077" y="2505"/>
                <a:ext cx="838" cy="240"/>
              </a:xfrm>
              <a:prstGeom prst="straightConnector1">
                <a:avLst/>
              </a:prstGeom>
              <a:noFill/>
              <a:ln w="57150" cap="sq">
                <a:solidFill>
                  <a:srgbClr val="A5002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261" name="AutoShape 93">
                <a:extLst>
                  <a:ext uri="{FF2B5EF4-FFF2-40B4-BE49-F238E27FC236}">
                    <a16:creationId xmlns:a16="http://schemas.microsoft.com/office/drawing/2014/main" id="{77D0FB44-C9ED-4DF1-849B-C86D2D5B774B}"/>
                  </a:ext>
                </a:extLst>
              </p:cNvPr>
              <p:cNvCxnSpPr>
                <a:cxnSpLocks noChangeShapeType="1"/>
                <a:stCxn id="647226" idx="5"/>
                <a:endCxn id="647234" idx="2"/>
              </p:cNvCxnSpPr>
              <p:nvPr/>
            </p:nvCxnSpPr>
            <p:spPr bwMode="auto">
              <a:xfrm>
                <a:off x="4429" y="2847"/>
                <a:ext cx="419" cy="159"/>
              </a:xfrm>
              <a:prstGeom prst="straightConnector1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647262" name="Oval 94">
                <a:extLst>
                  <a:ext uri="{FF2B5EF4-FFF2-40B4-BE49-F238E27FC236}">
                    <a16:creationId xmlns:a16="http://schemas.microsoft.com/office/drawing/2014/main" id="{54546394-C74F-44E4-B5E2-56E6965682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2" y="2448"/>
                <a:ext cx="96" cy="96"/>
              </a:xfrm>
              <a:prstGeom prst="ellipse">
                <a:avLst/>
              </a:prstGeom>
              <a:solidFill>
                <a:srgbClr val="FFFFFF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 defTabSz="1300460" fontAlgn="base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CC0000"/>
                  </a:buClr>
                </a:pPr>
                <a:endParaRPr lang="en-US" sz="4551" kern="1200">
                  <a:latin typeface="Times New Roman" panose="02020603050405020304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  <p:sp>
            <p:nvSpPr>
              <p:cNvPr id="647263" name="Text Box 95">
                <a:extLst>
                  <a:ext uri="{FF2B5EF4-FFF2-40B4-BE49-F238E27FC236}">
                    <a16:creationId xmlns:a16="http://schemas.microsoft.com/office/drawing/2014/main" id="{E5F50990-B8B9-4C61-8AE7-A3B4581A84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84" y="2246"/>
                <a:ext cx="144" cy="2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 defTabSz="1300460" eaLnBrk="0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2844" kern="1200">
                    <a:latin typeface="Comic Sans MS" panose="030F0702030302020204" pitchFamily="66" charset="0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i</a:t>
                </a:r>
              </a:p>
            </p:txBody>
          </p:sp>
        </p:grpSp>
        <p:grpSp>
          <p:nvGrpSpPr>
            <p:cNvPr id="647264" name="Group 96">
              <a:extLst>
                <a:ext uri="{FF2B5EF4-FFF2-40B4-BE49-F238E27FC236}">
                  <a16:creationId xmlns:a16="http://schemas.microsoft.com/office/drawing/2014/main" id="{001C73C5-E223-4739-8473-515F77BE5A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12" y="2314"/>
              <a:ext cx="1716" cy="720"/>
              <a:chOff x="3792" y="3312"/>
              <a:chExt cx="1584" cy="720"/>
            </a:xfrm>
          </p:grpSpPr>
          <p:sp>
            <p:nvSpPr>
              <p:cNvPr id="647265" name="Oval 97">
                <a:extLst>
                  <a:ext uri="{FF2B5EF4-FFF2-40B4-BE49-F238E27FC236}">
                    <a16:creationId xmlns:a16="http://schemas.microsoft.com/office/drawing/2014/main" id="{6366E5F0-F74F-4BCD-91E7-6F1169287F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51" y="3492"/>
                <a:ext cx="58" cy="60"/>
              </a:xfrm>
              <a:prstGeom prst="ellipse">
                <a:avLst/>
              </a:prstGeom>
              <a:solidFill>
                <a:srgbClr val="FFCC99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 defTabSz="1300460" fontAlgn="base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CC0000"/>
                  </a:buClr>
                </a:pPr>
                <a:endParaRPr lang="en-US" sz="4551" kern="1200">
                  <a:latin typeface="Times New Roman" panose="02020603050405020304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  <p:sp>
            <p:nvSpPr>
              <p:cNvPr id="647266" name="Oval 98">
                <a:extLst>
                  <a:ext uri="{FF2B5EF4-FFF2-40B4-BE49-F238E27FC236}">
                    <a16:creationId xmlns:a16="http://schemas.microsoft.com/office/drawing/2014/main" id="{7EB33516-F229-4222-9AEF-F23885F063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5" y="3432"/>
                <a:ext cx="59" cy="60"/>
              </a:xfrm>
              <a:prstGeom prst="ellipse">
                <a:avLst/>
              </a:prstGeom>
              <a:solidFill>
                <a:srgbClr val="FFCC99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 defTabSz="1300460" fontAlgn="base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CC0000"/>
                  </a:buClr>
                </a:pPr>
                <a:endParaRPr lang="en-US" sz="4551" kern="1200">
                  <a:latin typeface="Times New Roman" panose="02020603050405020304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  <p:sp>
            <p:nvSpPr>
              <p:cNvPr id="647267" name="Oval 99">
                <a:extLst>
                  <a:ext uri="{FF2B5EF4-FFF2-40B4-BE49-F238E27FC236}">
                    <a16:creationId xmlns:a16="http://schemas.microsoft.com/office/drawing/2014/main" id="{8F0656F7-38EA-4946-B4F4-58666BFCCE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732"/>
                <a:ext cx="59" cy="60"/>
              </a:xfrm>
              <a:prstGeom prst="ellipse">
                <a:avLst/>
              </a:prstGeom>
              <a:solidFill>
                <a:srgbClr val="FFCC99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 defTabSz="1300460" fontAlgn="base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CC0000"/>
                  </a:buClr>
                </a:pPr>
                <a:endParaRPr lang="en-US" sz="4551" kern="1200">
                  <a:latin typeface="Times New Roman" panose="02020603050405020304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  <p:sp>
            <p:nvSpPr>
              <p:cNvPr id="647268" name="Oval 100">
                <a:extLst>
                  <a:ext uri="{FF2B5EF4-FFF2-40B4-BE49-F238E27FC236}">
                    <a16:creationId xmlns:a16="http://schemas.microsoft.com/office/drawing/2014/main" id="{D9D0F0B2-C17E-4616-B24C-C27406C922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4" y="3792"/>
                <a:ext cx="59" cy="60"/>
              </a:xfrm>
              <a:prstGeom prst="ellipse">
                <a:avLst/>
              </a:prstGeom>
              <a:solidFill>
                <a:srgbClr val="FFCC99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 defTabSz="1300460" fontAlgn="base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CC0000"/>
                  </a:buClr>
                </a:pPr>
                <a:endParaRPr lang="en-US" sz="4551" kern="1200">
                  <a:latin typeface="Times New Roman" panose="02020603050405020304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  <p:sp>
            <p:nvSpPr>
              <p:cNvPr id="647269" name="Oval 101">
                <a:extLst>
                  <a:ext uri="{FF2B5EF4-FFF2-40B4-BE49-F238E27FC236}">
                    <a16:creationId xmlns:a16="http://schemas.microsoft.com/office/drawing/2014/main" id="{2A0DCA1B-2699-4EF6-9D4E-C84361A546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79" y="3612"/>
                <a:ext cx="58" cy="60"/>
              </a:xfrm>
              <a:prstGeom prst="ellipse">
                <a:avLst/>
              </a:prstGeom>
              <a:solidFill>
                <a:srgbClr val="FFCC99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 defTabSz="1300460" fontAlgn="base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CC0000"/>
                  </a:buClr>
                </a:pPr>
                <a:endParaRPr lang="en-US" sz="4551" kern="1200">
                  <a:latin typeface="Times New Roman" panose="02020603050405020304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  <p:sp>
            <p:nvSpPr>
              <p:cNvPr id="647270" name="Oval 102">
                <a:extLst>
                  <a:ext uri="{FF2B5EF4-FFF2-40B4-BE49-F238E27FC236}">
                    <a16:creationId xmlns:a16="http://schemas.microsoft.com/office/drawing/2014/main" id="{9AA1761D-CACD-41E1-B1FC-8B9AB02B9E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07" y="3552"/>
                <a:ext cx="58" cy="60"/>
              </a:xfrm>
              <a:prstGeom prst="ellipse">
                <a:avLst/>
              </a:prstGeom>
              <a:solidFill>
                <a:srgbClr val="FFFFFF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 defTabSz="1300460" fontAlgn="base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CC0000"/>
                  </a:buClr>
                </a:pPr>
                <a:endParaRPr lang="en-US" sz="4551" kern="1200">
                  <a:latin typeface="Times New Roman" panose="02020603050405020304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  <p:sp>
            <p:nvSpPr>
              <p:cNvPr id="647271" name="Oval 103">
                <a:extLst>
                  <a:ext uri="{FF2B5EF4-FFF2-40B4-BE49-F238E27FC236}">
                    <a16:creationId xmlns:a16="http://schemas.microsoft.com/office/drawing/2014/main" id="{01770064-13D3-4F6C-BD3B-A4DD2910F4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00" y="3792"/>
                <a:ext cx="59" cy="60"/>
              </a:xfrm>
              <a:prstGeom prst="ellipse">
                <a:avLst/>
              </a:prstGeom>
              <a:solidFill>
                <a:srgbClr val="FFFFFF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 defTabSz="1300460" fontAlgn="base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CC0000"/>
                  </a:buClr>
                </a:pPr>
                <a:endParaRPr lang="en-US" sz="4551" kern="1200">
                  <a:latin typeface="Times New Roman" panose="02020603050405020304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  <p:sp>
            <p:nvSpPr>
              <p:cNvPr id="647272" name="Oval 104">
                <a:extLst>
                  <a:ext uri="{FF2B5EF4-FFF2-40B4-BE49-F238E27FC236}">
                    <a16:creationId xmlns:a16="http://schemas.microsoft.com/office/drawing/2014/main" id="{9996A1DB-10CC-4F11-A067-F0E7796F9C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8" y="3852"/>
                <a:ext cx="59" cy="60"/>
              </a:xfrm>
              <a:prstGeom prst="ellipse">
                <a:avLst/>
              </a:prstGeom>
              <a:solidFill>
                <a:srgbClr val="FFCC99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 defTabSz="1300460" fontAlgn="base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CC0000"/>
                  </a:buClr>
                </a:pPr>
                <a:endParaRPr lang="en-US" sz="4551" kern="1200">
                  <a:latin typeface="Times New Roman" panose="02020603050405020304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  <p:sp>
            <p:nvSpPr>
              <p:cNvPr id="647273" name="Oval 105">
                <a:extLst>
                  <a:ext uri="{FF2B5EF4-FFF2-40B4-BE49-F238E27FC236}">
                    <a16:creationId xmlns:a16="http://schemas.microsoft.com/office/drawing/2014/main" id="{386CB59C-B262-4ED9-8F4D-D21711DE17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7" y="3312"/>
                <a:ext cx="58" cy="60"/>
              </a:xfrm>
              <a:prstGeom prst="ellipse">
                <a:avLst/>
              </a:prstGeom>
              <a:solidFill>
                <a:srgbClr val="FFCC99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 defTabSz="1300460" fontAlgn="base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CC0000"/>
                  </a:buClr>
                </a:pPr>
                <a:endParaRPr lang="en-US" sz="4551" kern="1200">
                  <a:latin typeface="Times New Roman" panose="02020603050405020304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  <p:sp>
            <p:nvSpPr>
              <p:cNvPr id="647274" name="Oval 106">
                <a:extLst>
                  <a:ext uri="{FF2B5EF4-FFF2-40B4-BE49-F238E27FC236}">
                    <a16:creationId xmlns:a16="http://schemas.microsoft.com/office/drawing/2014/main" id="{390B3228-2F23-419D-B6EB-2EB4CCE280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17" y="3552"/>
                <a:ext cx="59" cy="60"/>
              </a:xfrm>
              <a:prstGeom prst="ellipse">
                <a:avLst/>
              </a:prstGeom>
              <a:solidFill>
                <a:srgbClr val="FFFFFF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 defTabSz="1300460" fontAlgn="base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CC0000"/>
                  </a:buClr>
                </a:pPr>
                <a:endParaRPr lang="en-US" sz="4551" kern="1200">
                  <a:latin typeface="Times New Roman" panose="02020603050405020304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  <p:sp>
            <p:nvSpPr>
              <p:cNvPr id="647275" name="Oval 107">
                <a:extLst>
                  <a:ext uri="{FF2B5EF4-FFF2-40B4-BE49-F238E27FC236}">
                    <a16:creationId xmlns:a16="http://schemas.microsoft.com/office/drawing/2014/main" id="{4D4D51B4-859A-4113-95DB-576C92604C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8" y="3612"/>
                <a:ext cx="59" cy="60"/>
              </a:xfrm>
              <a:prstGeom prst="ellipse">
                <a:avLst/>
              </a:prstGeom>
              <a:solidFill>
                <a:srgbClr val="FFCC99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 defTabSz="1300460" fontAlgn="base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CC0000"/>
                  </a:buClr>
                </a:pPr>
                <a:endParaRPr lang="en-US" sz="4551" kern="1200">
                  <a:latin typeface="Times New Roman" panose="02020603050405020304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  <p:sp>
            <p:nvSpPr>
              <p:cNvPr id="647276" name="Oval 108">
                <a:extLst>
                  <a:ext uri="{FF2B5EF4-FFF2-40B4-BE49-F238E27FC236}">
                    <a16:creationId xmlns:a16="http://schemas.microsoft.com/office/drawing/2014/main" id="{299C17FE-A52E-4FCA-8162-61A5B611F6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83" y="3432"/>
                <a:ext cx="58" cy="60"/>
              </a:xfrm>
              <a:prstGeom prst="ellipse">
                <a:avLst/>
              </a:prstGeom>
              <a:solidFill>
                <a:srgbClr val="FFFFFF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 defTabSz="1300460" fontAlgn="base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CC0000"/>
                  </a:buClr>
                </a:pPr>
                <a:endParaRPr lang="en-US" sz="4551" kern="1200">
                  <a:latin typeface="Times New Roman" panose="02020603050405020304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  <p:sp>
            <p:nvSpPr>
              <p:cNvPr id="647277" name="Oval 109">
                <a:extLst>
                  <a:ext uri="{FF2B5EF4-FFF2-40B4-BE49-F238E27FC236}">
                    <a16:creationId xmlns:a16="http://schemas.microsoft.com/office/drawing/2014/main" id="{EBE74F82-3C78-43F1-A403-4ACCC0DA59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3792"/>
                <a:ext cx="59" cy="60"/>
              </a:xfrm>
              <a:prstGeom prst="ellipse">
                <a:avLst/>
              </a:prstGeom>
              <a:solidFill>
                <a:srgbClr val="FFFFFF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 defTabSz="1300460" fontAlgn="base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CC0000"/>
                  </a:buClr>
                </a:pPr>
                <a:endParaRPr lang="en-US" sz="4551" kern="1200">
                  <a:latin typeface="Times New Roman" panose="02020603050405020304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  <p:sp>
            <p:nvSpPr>
              <p:cNvPr id="647278" name="Oval 110">
                <a:extLst>
                  <a:ext uri="{FF2B5EF4-FFF2-40B4-BE49-F238E27FC236}">
                    <a16:creationId xmlns:a16="http://schemas.microsoft.com/office/drawing/2014/main" id="{D75079EF-9E90-4662-BD36-1AED3374B2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9" y="3972"/>
                <a:ext cx="58" cy="60"/>
              </a:xfrm>
              <a:prstGeom prst="ellipse">
                <a:avLst/>
              </a:prstGeom>
              <a:solidFill>
                <a:srgbClr val="FFFFFF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 defTabSz="1300460" fontAlgn="base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CC0000"/>
                  </a:buClr>
                </a:pPr>
                <a:endParaRPr lang="en-US" sz="4551" kern="1200">
                  <a:latin typeface="Times New Roman" panose="02020603050405020304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  <p:cxnSp>
            <p:nvCxnSpPr>
              <p:cNvPr id="647279" name="AutoShape 111">
                <a:extLst>
                  <a:ext uri="{FF2B5EF4-FFF2-40B4-BE49-F238E27FC236}">
                    <a16:creationId xmlns:a16="http://schemas.microsoft.com/office/drawing/2014/main" id="{190DE64C-0F62-4031-98DE-0C6B27416985}"/>
                  </a:ext>
                </a:extLst>
              </p:cNvPr>
              <p:cNvCxnSpPr>
                <a:cxnSpLocks noChangeShapeType="1"/>
                <a:stCxn id="647265" idx="5"/>
                <a:endCxn id="647275" idx="1"/>
              </p:cNvCxnSpPr>
              <p:nvPr/>
            </p:nvCxnSpPr>
            <p:spPr bwMode="auto">
              <a:xfrm>
                <a:off x="3901" y="3543"/>
                <a:ext cx="76" cy="78"/>
              </a:xfrm>
              <a:prstGeom prst="straightConnector1">
                <a:avLst/>
              </a:prstGeom>
              <a:noFill/>
              <a:ln w="38100" cap="sq">
                <a:solidFill>
                  <a:srgbClr val="A5002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280" name="AutoShape 112">
                <a:extLst>
                  <a:ext uri="{FF2B5EF4-FFF2-40B4-BE49-F238E27FC236}">
                    <a16:creationId xmlns:a16="http://schemas.microsoft.com/office/drawing/2014/main" id="{851FBBAF-FE13-4CD8-9F21-D93644249000}"/>
                  </a:ext>
                </a:extLst>
              </p:cNvPr>
              <p:cNvCxnSpPr>
                <a:cxnSpLocks noChangeShapeType="1"/>
                <a:stCxn id="647267" idx="6"/>
                <a:endCxn id="647275" idx="3"/>
              </p:cNvCxnSpPr>
              <p:nvPr/>
            </p:nvCxnSpPr>
            <p:spPr bwMode="auto">
              <a:xfrm flipV="1">
                <a:off x="3851" y="3663"/>
                <a:ext cx="126" cy="99"/>
              </a:xfrm>
              <a:prstGeom prst="straightConnector1">
                <a:avLst/>
              </a:prstGeom>
              <a:noFill/>
              <a:ln w="38100" cap="sq">
                <a:solidFill>
                  <a:srgbClr val="A5002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281" name="AutoShape 113">
                <a:extLst>
                  <a:ext uri="{FF2B5EF4-FFF2-40B4-BE49-F238E27FC236}">
                    <a16:creationId xmlns:a16="http://schemas.microsoft.com/office/drawing/2014/main" id="{6FADA859-74B3-4ABA-B079-F01BF1707517}"/>
                  </a:ext>
                </a:extLst>
              </p:cNvPr>
              <p:cNvCxnSpPr>
                <a:cxnSpLocks noChangeShapeType="1"/>
                <a:stCxn id="647267" idx="5"/>
                <a:endCxn id="647272" idx="1"/>
              </p:cNvCxnSpPr>
              <p:nvPr/>
            </p:nvCxnSpPr>
            <p:spPr bwMode="auto">
              <a:xfrm>
                <a:off x="3842" y="3783"/>
                <a:ext cx="135" cy="78"/>
              </a:xfrm>
              <a:prstGeom prst="straightConnector1">
                <a:avLst/>
              </a:prstGeom>
              <a:noFill/>
              <a:ln w="38100" cap="sq">
                <a:solidFill>
                  <a:srgbClr val="A5002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282" name="AutoShape 114">
                <a:extLst>
                  <a:ext uri="{FF2B5EF4-FFF2-40B4-BE49-F238E27FC236}">
                    <a16:creationId xmlns:a16="http://schemas.microsoft.com/office/drawing/2014/main" id="{F07FF7F5-1577-47D5-8699-A397389F71D8}"/>
                  </a:ext>
                </a:extLst>
              </p:cNvPr>
              <p:cNvCxnSpPr>
                <a:cxnSpLocks noChangeShapeType="1"/>
                <a:stCxn id="647265" idx="3"/>
                <a:endCxn id="647267" idx="0"/>
              </p:cNvCxnSpPr>
              <p:nvPr/>
            </p:nvCxnSpPr>
            <p:spPr bwMode="auto">
              <a:xfrm flipH="1">
                <a:off x="3822" y="3543"/>
                <a:ext cx="37" cy="189"/>
              </a:xfrm>
              <a:prstGeom prst="straightConnector1">
                <a:avLst/>
              </a:prstGeom>
              <a:noFill/>
              <a:ln w="38100" cap="sq">
                <a:solidFill>
                  <a:srgbClr val="A5002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283" name="AutoShape 115">
                <a:extLst>
                  <a:ext uri="{FF2B5EF4-FFF2-40B4-BE49-F238E27FC236}">
                    <a16:creationId xmlns:a16="http://schemas.microsoft.com/office/drawing/2014/main" id="{CBFCD39C-BE48-4416-A11A-F79EE4D0D6AA}"/>
                  </a:ext>
                </a:extLst>
              </p:cNvPr>
              <p:cNvCxnSpPr>
                <a:cxnSpLocks noChangeShapeType="1"/>
                <a:stCxn id="647275" idx="4"/>
                <a:endCxn id="647272" idx="0"/>
              </p:cNvCxnSpPr>
              <p:nvPr/>
            </p:nvCxnSpPr>
            <p:spPr bwMode="auto">
              <a:xfrm>
                <a:off x="3998" y="3672"/>
                <a:ext cx="0" cy="180"/>
              </a:xfrm>
              <a:prstGeom prst="straightConnector1">
                <a:avLst/>
              </a:prstGeom>
              <a:noFill/>
              <a:ln w="38100" cap="sq">
                <a:solidFill>
                  <a:srgbClr val="A5002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284" name="AutoShape 116">
                <a:extLst>
                  <a:ext uri="{FF2B5EF4-FFF2-40B4-BE49-F238E27FC236}">
                    <a16:creationId xmlns:a16="http://schemas.microsoft.com/office/drawing/2014/main" id="{4AF080E1-B6A8-456D-ACB2-B5E7BA26FF52}"/>
                  </a:ext>
                </a:extLst>
              </p:cNvPr>
              <p:cNvCxnSpPr>
                <a:cxnSpLocks noChangeShapeType="1"/>
                <a:stCxn id="647275" idx="7"/>
                <a:endCxn id="647266" idx="4"/>
              </p:cNvCxnSpPr>
              <p:nvPr/>
            </p:nvCxnSpPr>
            <p:spPr bwMode="auto">
              <a:xfrm flipV="1">
                <a:off x="4018" y="3492"/>
                <a:ext cx="97" cy="129"/>
              </a:xfrm>
              <a:prstGeom prst="straightConnector1">
                <a:avLst/>
              </a:prstGeom>
              <a:noFill/>
              <a:ln w="38100" cap="sq">
                <a:solidFill>
                  <a:srgbClr val="A5002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285" name="AutoShape 117">
                <a:extLst>
                  <a:ext uri="{FF2B5EF4-FFF2-40B4-BE49-F238E27FC236}">
                    <a16:creationId xmlns:a16="http://schemas.microsoft.com/office/drawing/2014/main" id="{0B3D0253-BEB9-4430-A800-448113AD4AAD}"/>
                  </a:ext>
                </a:extLst>
              </p:cNvPr>
              <p:cNvCxnSpPr>
                <a:cxnSpLocks noChangeShapeType="1"/>
                <a:stCxn id="647275" idx="5"/>
                <a:endCxn id="647268" idx="1"/>
              </p:cNvCxnSpPr>
              <p:nvPr/>
            </p:nvCxnSpPr>
            <p:spPr bwMode="auto">
              <a:xfrm>
                <a:off x="4018" y="3663"/>
                <a:ext cx="135" cy="138"/>
              </a:xfrm>
              <a:prstGeom prst="straightConnector1">
                <a:avLst/>
              </a:prstGeom>
              <a:noFill/>
              <a:ln w="38100" cap="sq">
                <a:solidFill>
                  <a:srgbClr val="A5002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286" name="AutoShape 118">
                <a:extLst>
                  <a:ext uri="{FF2B5EF4-FFF2-40B4-BE49-F238E27FC236}">
                    <a16:creationId xmlns:a16="http://schemas.microsoft.com/office/drawing/2014/main" id="{89E90B2D-48E3-4B1A-B094-A4C09E1BEF58}"/>
                  </a:ext>
                </a:extLst>
              </p:cNvPr>
              <p:cNvCxnSpPr>
                <a:cxnSpLocks noChangeShapeType="1"/>
                <a:stCxn id="647272" idx="6"/>
                <a:endCxn id="647268" idx="3"/>
              </p:cNvCxnSpPr>
              <p:nvPr/>
            </p:nvCxnSpPr>
            <p:spPr bwMode="auto">
              <a:xfrm flipV="1">
                <a:off x="4027" y="3843"/>
                <a:ext cx="126" cy="39"/>
              </a:xfrm>
              <a:prstGeom prst="straightConnector1">
                <a:avLst/>
              </a:prstGeom>
              <a:noFill/>
              <a:ln w="38100" cap="sq">
                <a:solidFill>
                  <a:srgbClr val="A5002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287" name="AutoShape 119">
                <a:extLst>
                  <a:ext uri="{FF2B5EF4-FFF2-40B4-BE49-F238E27FC236}">
                    <a16:creationId xmlns:a16="http://schemas.microsoft.com/office/drawing/2014/main" id="{71B0EC30-65B0-4FB4-A696-C31BF03E4E93}"/>
                  </a:ext>
                </a:extLst>
              </p:cNvPr>
              <p:cNvCxnSpPr>
                <a:cxnSpLocks noChangeShapeType="1"/>
                <a:stCxn id="647265" idx="7"/>
                <a:endCxn id="647273" idx="3"/>
              </p:cNvCxnSpPr>
              <p:nvPr/>
            </p:nvCxnSpPr>
            <p:spPr bwMode="auto">
              <a:xfrm flipV="1">
                <a:off x="3901" y="3363"/>
                <a:ext cx="134" cy="138"/>
              </a:xfrm>
              <a:prstGeom prst="straightConnector1">
                <a:avLst/>
              </a:prstGeom>
              <a:noFill/>
              <a:ln w="38100" cap="sq">
                <a:solidFill>
                  <a:srgbClr val="A5002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288" name="AutoShape 120">
                <a:extLst>
                  <a:ext uri="{FF2B5EF4-FFF2-40B4-BE49-F238E27FC236}">
                    <a16:creationId xmlns:a16="http://schemas.microsoft.com/office/drawing/2014/main" id="{CCD7F2F4-DA5B-4E25-AD46-C267C7929AF4}"/>
                  </a:ext>
                </a:extLst>
              </p:cNvPr>
              <p:cNvCxnSpPr>
                <a:cxnSpLocks noChangeShapeType="1"/>
                <a:stCxn id="647273" idx="5"/>
                <a:endCxn id="647266" idx="0"/>
              </p:cNvCxnSpPr>
              <p:nvPr/>
            </p:nvCxnSpPr>
            <p:spPr bwMode="auto">
              <a:xfrm>
                <a:off x="4077" y="3363"/>
                <a:ext cx="38" cy="69"/>
              </a:xfrm>
              <a:prstGeom prst="straightConnector1">
                <a:avLst/>
              </a:prstGeom>
              <a:noFill/>
              <a:ln w="38100" cap="sq">
                <a:solidFill>
                  <a:srgbClr val="A5002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289" name="AutoShape 121">
                <a:extLst>
                  <a:ext uri="{FF2B5EF4-FFF2-40B4-BE49-F238E27FC236}">
                    <a16:creationId xmlns:a16="http://schemas.microsoft.com/office/drawing/2014/main" id="{182BE9EE-AF36-46CD-BAEC-E4FE293E40BD}"/>
                  </a:ext>
                </a:extLst>
              </p:cNvPr>
              <p:cNvCxnSpPr>
                <a:cxnSpLocks noChangeShapeType="1"/>
                <a:stCxn id="647268" idx="7"/>
                <a:endCxn id="647269" idx="3"/>
              </p:cNvCxnSpPr>
              <p:nvPr/>
            </p:nvCxnSpPr>
            <p:spPr bwMode="auto">
              <a:xfrm flipV="1">
                <a:off x="4194" y="3663"/>
                <a:ext cx="193" cy="138"/>
              </a:xfrm>
              <a:prstGeom prst="straightConnector1">
                <a:avLst/>
              </a:prstGeom>
              <a:noFill/>
              <a:ln w="38100" cap="sq">
                <a:solidFill>
                  <a:srgbClr val="A5002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290" name="AutoShape 122">
                <a:extLst>
                  <a:ext uri="{FF2B5EF4-FFF2-40B4-BE49-F238E27FC236}">
                    <a16:creationId xmlns:a16="http://schemas.microsoft.com/office/drawing/2014/main" id="{67287586-70F9-439E-8FCF-06170823B1B8}"/>
                  </a:ext>
                </a:extLst>
              </p:cNvPr>
              <p:cNvCxnSpPr>
                <a:cxnSpLocks noChangeShapeType="1"/>
                <a:stCxn id="647273" idx="6"/>
                <a:endCxn id="647269" idx="1"/>
              </p:cNvCxnSpPr>
              <p:nvPr/>
            </p:nvCxnSpPr>
            <p:spPr bwMode="auto">
              <a:xfrm>
                <a:off x="4085" y="3342"/>
                <a:ext cx="302" cy="279"/>
              </a:xfrm>
              <a:prstGeom prst="straightConnector1">
                <a:avLst/>
              </a:prstGeom>
              <a:noFill/>
              <a:ln w="38100" cap="sq">
                <a:solidFill>
                  <a:srgbClr val="A5002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291" name="AutoShape 123">
                <a:extLst>
                  <a:ext uri="{FF2B5EF4-FFF2-40B4-BE49-F238E27FC236}">
                    <a16:creationId xmlns:a16="http://schemas.microsoft.com/office/drawing/2014/main" id="{399FA89F-772A-4BAB-A384-7FB6F1573222}"/>
                  </a:ext>
                </a:extLst>
              </p:cNvPr>
              <p:cNvCxnSpPr>
                <a:cxnSpLocks noChangeShapeType="1"/>
                <a:stCxn id="647275" idx="6"/>
                <a:endCxn id="647269" idx="2"/>
              </p:cNvCxnSpPr>
              <p:nvPr/>
            </p:nvCxnSpPr>
            <p:spPr bwMode="auto">
              <a:xfrm>
                <a:off x="4027" y="3642"/>
                <a:ext cx="352" cy="0"/>
              </a:xfrm>
              <a:prstGeom prst="straightConnector1">
                <a:avLst/>
              </a:prstGeom>
              <a:noFill/>
              <a:ln w="38100" cap="sq">
                <a:solidFill>
                  <a:srgbClr val="A5002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292" name="AutoShape 124">
                <a:extLst>
                  <a:ext uri="{FF2B5EF4-FFF2-40B4-BE49-F238E27FC236}">
                    <a16:creationId xmlns:a16="http://schemas.microsoft.com/office/drawing/2014/main" id="{33C6031D-F8FF-4A8C-B02E-A7E4E9E4EBD2}"/>
                  </a:ext>
                </a:extLst>
              </p:cNvPr>
              <p:cNvCxnSpPr>
                <a:cxnSpLocks noChangeShapeType="1"/>
                <a:stCxn id="647270" idx="4"/>
                <a:endCxn id="647277" idx="0"/>
              </p:cNvCxnSpPr>
              <p:nvPr/>
            </p:nvCxnSpPr>
            <p:spPr bwMode="auto">
              <a:xfrm flipH="1">
                <a:off x="4878" y="3612"/>
                <a:ext cx="58" cy="180"/>
              </a:xfrm>
              <a:prstGeom prst="straightConnector1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293" name="AutoShape 125">
                <a:extLst>
                  <a:ext uri="{FF2B5EF4-FFF2-40B4-BE49-F238E27FC236}">
                    <a16:creationId xmlns:a16="http://schemas.microsoft.com/office/drawing/2014/main" id="{6193732C-A4CD-499A-AF18-24EA94821EC1}"/>
                  </a:ext>
                </a:extLst>
              </p:cNvPr>
              <p:cNvCxnSpPr>
                <a:cxnSpLocks noChangeShapeType="1"/>
                <a:stCxn id="647270" idx="7"/>
                <a:endCxn id="647276" idx="3"/>
              </p:cNvCxnSpPr>
              <p:nvPr/>
            </p:nvCxnSpPr>
            <p:spPr bwMode="auto">
              <a:xfrm flipV="1">
                <a:off x="4957" y="3483"/>
                <a:ext cx="134" cy="78"/>
              </a:xfrm>
              <a:prstGeom prst="straightConnector1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294" name="AutoShape 126">
                <a:extLst>
                  <a:ext uri="{FF2B5EF4-FFF2-40B4-BE49-F238E27FC236}">
                    <a16:creationId xmlns:a16="http://schemas.microsoft.com/office/drawing/2014/main" id="{76D9DA3E-780F-456F-81A8-C4F17BD9A705}"/>
                  </a:ext>
                </a:extLst>
              </p:cNvPr>
              <p:cNvCxnSpPr>
                <a:cxnSpLocks noChangeShapeType="1"/>
                <a:stCxn id="647276" idx="4"/>
                <a:endCxn id="647271" idx="1"/>
              </p:cNvCxnSpPr>
              <p:nvPr/>
            </p:nvCxnSpPr>
            <p:spPr bwMode="auto">
              <a:xfrm>
                <a:off x="5112" y="3492"/>
                <a:ext cx="97" cy="309"/>
              </a:xfrm>
              <a:prstGeom prst="straightConnector1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295" name="AutoShape 127">
                <a:extLst>
                  <a:ext uri="{FF2B5EF4-FFF2-40B4-BE49-F238E27FC236}">
                    <a16:creationId xmlns:a16="http://schemas.microsoft.com/office/drawing/2014/main" id="{14FE5500-991C-46F8-A701-99DA6480FD65}"/>
                  </a:ext>
                </a:extLst>
              </p:cNvPr>
              <p:cNvCxnSpPr>
                <a:cxnSpLocks noChangeShapeType="1"/>
                <a:stCxn id="647277" idx="6"/>
                <a:endCxn id="647271" idx="2"/>
              </p:cNvCxnSpPr>
              <p:nvPr/>
            </p:nvCxnSpPr>
            <p:spPr bwMode="auto">
              <a:xfrm>
                <a:off x="4907" y="3822"/>
                <a:ext cx="293" cy="0"/>
              </a:xfrm>
              <a:prstGeom prst="straightConnector1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296" name="AutoShape 128">
                <a:extLst>
                  <a:ext uri="{FF2B5EF4-FFF2-40B4-BE49-F238E27FC236}">
                    <a16:creationId xmlns:a16="http://schemas.microsoft.com/office/drawing/2014/main" id="{8ECC61EC-2005-4CCE-A69F-48A2A07EEB57}"/>
                  </a:ext>
                </a:extLst>
              </p:cNvPr>
              <p:cNvCxnSpPr>
                <a:cxnSpLocks noChangeShapeType="1"/>
                <a:stCxn id="647276" idx="5"/>
                <a:endCxn id="647274" idx="2"/>
              </p:cNvCxnSpPr>
              <p:nvPr/>
            </p:nvCxnSpPr>
            <p:spPr bwMode="auto">
              <a:xfrm>
                <a:off x="5133" y="3483"/>
                <a:ext cx="184" cy="99"/>
              </a:xfrm>
              <a:prstGeom prst="straightConnector1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297" name="AutoShape 129">
                <a:extLst>
                  <a:ext uri="{FF2B5EF4-FFF2-40B4-BE49-F238E27FC236}">
                    <a16:creationId xmlns:a16="http://schemas.microsoft.com/office/drawing/2014/main" id="{368EB34F-C73F-4566-B539-B35C7ECE08C1}"/>
                  </a:ext>
                </a:extLst>
              </p:cNvPr>
              <p:cNvCxnSpPr>
                <a:cxnSpLocks noChangeShapeType="1"/>
                <a:stCxn id="647270" idx="5"/>
                <a:endCxn id="647271" idx="1"/>
              </p:cNvCxnSpPr>
              <p:nvPr/>
            </p:nvCxnSpPr>
            <p:spPr bwMode="auto">
              <a:xfrm>
                <a:off x="4957" y="3603"/>
                <a:ext cx="252" cy="198"/>
              </a:xfrm>
              <a:prstGeom prst="straightConnector1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298" name="AutoShape 130">
                <a:extLst>
                  <a:ext uri="{FF2B5EF4-FFF2-40B4-BE49-F238E27FC236}">
                    <a16:creationId xmlns:a16="http://schemas.microsoft.com/office/drawing/2014/main" id="{367340B9-3C08-42D6-8B0C-EDB5A78CE400}"/>
                  </a:ext>
                </a:extLst>
              </p:cNvPr>
              <p:cNvCxnSpPr>
                <a:cxnSpLocks noChangeShapeType="1"/>
                <a:stCxn id="647274" idx="3"/>
                <a:endCxn id="647277" idx="7"/>
              </p:cNvCxnSpPr>
              <p:nvPr/>
            </p:nvCxnSpPr>
            <p:spPr bwMode="auto">
              <a:xfrm flipH="1">
                <a:off x="4898" y="3603"/>
                <a:ext cx="428" cy="198"/>
              </a:xfrm>
              <a:prstGeom prst="straightConnector1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299" name="AutoShape 131">
                <a:extLst>
                  <a:ext uri="{FF2B5EF4-FFF2-40B4-BE49-F238E27FC236}">
                    <a16:creationId xmlns:a16="http://schemas.microsoft.com/office/drawing/2014/main" id="{34DBCC93-C3BE-4951-AA61-6A7CFBE33308}"/>
                  </a:ext>
                </a:extLst>
              </p:cNvPr>
              <p:cNvCxnSpPr>
                <a:cxnSpLocks noChangeShapeType="1"/>
                <a:stCxn id="647274" idx="4"/>
                <a:endCxn id="647278" idx="0"/>
              </p:cNvCxnSpPr>
              <p:nvPr/>
            </p:nvCxnSpPr>
            <p:spPr bwMode="auto">
              <a:xfrm flipH="1">
                <a:off x="5288" y="3612"/>
                <a:ext cx="59" cy="360"/>
              </a:xfrm>
              <a:prstGeom prst="straightConnector1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300" name="AutoShape 132">
                <a:extLst>
                  <a:ext uri="{FF2B5EF4-FFF2-40B4-BE49-F238E27FC236}">
                    <a16:creationId xmlns:a16="http://schemas.microsoft.com/office/drawing/2014/main" id="{F8C2E89B-36A6-43AC-9EE1-C38D9287EC0B}"/>
                  </a:ext>
                </a:extLst>
              </p:cNvPr>
              <p:cNvCxnSpPr>
                <a:cxnSpLocks noChangeShapeType="1"/>
                <a:stCxn id="647277" idx="5"/>
                <a:endCxn id="647278" idx="2"/>
              </p:cNvCxnSpPr>
              <p:nvPr/>
            </p:nvCxnSpPr>
            <p:spPr bwMode="auto">
              <a:xfrm>
                <a:off x="4898" y="3843"/>
                <a:ext cx="361" cy="159"/>
              </a:xfrm>
              <a:prstGeom prst="straightConnector1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301" name="AutoShape 133">
                <a:extLst>
                  <a:ext uri="{FF2B5EF4-FFF2-40B4-BE49-F238E27FC236}">
                    <a16:creationId xmlns:a16="http://schemas.microsoft.com/office/drawing/2014/main" id="{A896C920-A1F7-4071-95C0-90E5BE63D089}"/>
                  </a:ext>
                </a:extLst>
              </p:cNvPr>
              <p:cNvCxnSpPr>
                <a:cxnSpLocks noChangeShapeType="1"/>
                <a:stCxn id="647269" idx="6"/>
                <a:endCxn id="647270" idx="2"/>
              </p:cNvCxnSpPr>
              <p:nvPr/>
            </p:nvCxnSpPr>
            <p:spPr bwMode="auto">
              <a:xfrm flipV="1">
                <a:off x="4437" y="3582"/>
                <a:ext cx="470" cy="60"/>
              </a:xfrm>
              <a:prstGeom prst="straightConnector1">
                <a:avLst/>
              </a:prstGeom>
              <a:noFill/>
              <a:ln w="28575" cap="sq">
                <a:solidFill>
                  <a:srgbClr val="A5002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302" name="AutoShape 134">
                <a:extLst>
                  <a:ext uri="{FF2B5EF4-FFF2-40B4-BE49-F238E27FC236}">
                    <a16:creationId xmlns:a16="http://schemas.microsoft.com/office/drawing/2014/main" id="{B0E37CA3-131D-4641-9ACC-5B4BFDA1853F}"/>
                  </a:ext>
                </a:extLst>
              </p:cNvPr>
              <p:cNvCxnSpPr>
                <a:cxnSpLocks noChangeShapeType="1"/>
                <a:stCxn id="647268" idx="5"/>
                <a:endCxn id="647278" idx="3"/>
              </p:cNvCxnSpPr>
              <p:nvPr/>
            </p:nvCxnSpPr>
            <p:spPr bwMode="auto">
              <a:xfrm>
                <a:off x="4194" y="3843"/>
                <a:ext cx="1073" cy="180"/>
              </a:xfrm>
              <a:prstGeom prst="straightConnector1">
                <a:avLst/>
              </a:prstGeom>
              <a:noFill/>
              <a:ln w="28575" cap="sq">
                <a:solidFill>
                  <a:srgbClr val="A5002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303" name="AutoShape 135">
                <a:extLst>
                  <a:ext uri="{FF2B5EF4-FFF2-40B4-BE49-F238E27FC236}">
                    <a16:creationId xmlns:a16="http://schemas.microsoft.com/office/drawing/2014/main" id="{4ED75225-15CB-4622-9ED9-CD9E65D0FCFC}"/>
                  </a:ext>
                </a:extLst>
              </p:cNvPr>
              <p:cNvCxnSpPr>
                <a:cxnSpLocks noChangeShapeType="1"/>
                <a:stCxn id="647273" idx="7"/>
                <a:endCxn id="647270" idx="1"/>
              </p:cNvCxnSpPr>
              <p:nvPr/>
            </p:nvCxnSpPr>
            <p:spPr bwMode="auto">
              <a:xfrm>
                <a:off x="4077" y="3321"/>
                <a:ext cx="838" cy="240"/>
              </a:xfrm>
              <a:prstGeom prst="straightConnector1">
                <a:avLst/>
              </a:prstGeom>
              <a:noFill/>
              <a:ln w="28575" cap="sq">
                <a:solidFill>
                  <a:srgbClr val="A5002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304" name="AutoShape 136">
                <a:extLst>
                  <a:ext uri="{FF2B5EF4-FFF2-40B4-BE49-F238E27FC236}">
                    <a16:creationId xmlns:a16="http://schemas.microsoft.com/office/drawing/2014/main" id="{DE151B34-3717-46E1-9A6A-2054FEB3E91B}"/>
                  </a:ext>
                </a:extLst>
              </p:cNvPr>
              <p:cNvCxnSpPr>
                <a:cxnSpLocks noChangeShapeType="1"/>
                <a:stCxn id="647269" idx="5"/>
                <a:endCxn id="647277" idx="2"/>
              </p:cNvCxnSpPr>
              <p:nvPr/>
            </p:nvCxnSpPr>
            <p:spPr bwMode="auto">
              <a:xfrm>
                <a:off x="4429" y="3663"/>
                <a:ext cx="419" cy="159"/>
              </a:xfrm>
              <a:prstGeom prst="straightConnector1">
                <a:avLst/>
              </a:prstGeom>
              <a:noFill/>
              <a:ln w="28575" cap="sq">
                <a:solidFill>
                  <a:srgbClr val="A5002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647305" name="Text Box 137">
              <a:extLst>
                <a:ext uri="{FF2B5EF4-FFF2-40B4-BE49-F238E27FC236}">
                  <a16:creationId xmlns:a16="http://schemas.microsoft.com/office/drawing/2014/main" id="{DCD7B335-BC9B-4A61-89F6-6E7A98AE4B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0" y="2112"/>
              <a:ext cx="364" cy="2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defTabSz="1300460" eaLnBrk="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844" kern="1200">
                  <a:latin typeface="Comic Sans MS" panose="030F0702030302020204" pitchFamily="66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A</a:t>
              </a:r>
            </a:p>
          </p:txBody>
        </p:sp>
        <p:grpSp>
          <p:nvGrpSpPr>
            <p:cNvPr id="647355" name="Group 187">
              <a:extLst>
                <a:ext uri="{FF2B5EF4-FFF2-40B4-BE49-F238E27FC236}">
                  <a16:creationId xmlns:a16="http://schemas.microsoft.com/office/drawing/2014/main" id="{45C6106F-95AD-4999-960D-0642354EB6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56" y="3062"/>
              <a:ext cx="1716" cy="922"/>
              <a:chOff x="3648" y="3062"/>
              <a:chExt cx="1716" cy="922"/>
            </a:xfrm>
          </p:grpSpPr>
          <p:sp>
            <p:nvSpPr>
              <p:cNvPr id="647311" name="Text Box 143">
                <a:extLst>
                  <a:ext uri="{FF2B5EF4-FFF2-40B4-BE49-F238E27FC236}">
                    <a16:creationId xmlns:a16="http://schemas.microsoft.com/office/drawing/2014/main" id="{1FA3B45C-4191-44AC-8DA1-DD92D201AC8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88" y="3062"/>
                <a:ext cx="240" cy="2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 defTabSz="1300460" eaLnBrk="0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2844" kern="1200">
                    <a:latin typeface="Comic Sans MS" panose="030F0702030302020204" pitchFamily="66" charset="0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A</a:t>
                </a:r>
              </a:p>
            </p:txBody>
          </p:sp>
          <p:sp>
            <p:nvSpPr>
              <p:cNvPr id="647312" name="Text Box 144">
                <a:extLst>
                  <a:ext uri="{FF2B5EF4-FFF2-40B4-BE49-F238E27FC236}">
                    <a16:creationId xmlns:a16="http://schemas.microsoft.com/office/drawing/2014/main" id="{EF81C4D8-B835-4A3B-8F65-9B3285286B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48" y="3216"/>
                <a:ext cx="288" cy="2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 defTabSz="1300460" eaLnBrk="0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2844" kern="1200">
                    <a:latin typeface="Comic Sans MS" panose="030F0702030302020204" pitchFamily="66" charset="0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B</a:t>
                </a:r>
              </a:p>
            </p:txBody>
          </p:sp>
          <p:grpSp>
            <p:nvGrpSpPr>
              <p:cNvPr id="647314" name="Group 146">
                <a:extLst>
                  <a:ext uri="{FF2B5EF4-FFF2-40B4-BE49-F238E27FC236}">
                    <a16:creationId xmlns:a16="http://schemas.microsoft.com/office/drawing/2014/main" id="{1022BD05-224E-4E84-B1D6-FD3121A08C1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8" y="3264"/>
                <a:ext cx="1716" cy="720"/>
                <a:chOff x="3456" y="1344"/>
                <a:chExt cx="1296" cy="576"/>
              </a:xfrm>
            </p:grpSpPr>
            <p:sp>
              <p:nvSpPr>
                <p:cNvPr id="647315" name="Oval 147">
                  <a:extLst>
                    <a:ext uri="{FF2B5EF4-FFF2-40B4-BE49-F238E27FC236}">
                      <a16:creationId xmlns:a16="http://schemas.microsoft.com/office/drawing/2014/main" id="{4757BDE9-F11D-43C2-995D-78B5E6E14E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1488"/>
                  <a:ext cx="48" cy="48"/>
                </a:xfrm>
                <a:prstGeom prst="ellipse">
                  <a:avLst/>
                </a:prstGeom>
                <a:solidFill>
                  <a:srgbClr val="FFFFFF"/>
                </a:solidFill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7316" name="Oval 148">
                  <a:extLst>
                    <a:ext uri="{FF2B5EF4-FFF2-40B4-BE49-F238E27FC236}">
                      <a16:creationId xmlns:a16="http://schemas.microsoft.com/office/drawing/2014/main" id="{B896C1ED-8DCD-4ACE-AC91-F805573D3B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96" y="1440"/>
                  <a:ext cx="48" cy="48"/>
                </a:xfrm>
                <a:prstGeom prst="ellipse">
                  <a:avLst/>
                </a:prstGeom>
                <a:solidFill>
                  <a:srgbClr val="FFFFFF"/>
                </a:solidFill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7317" name="Oval 149">
                  <a:extLst>
                    <a:ext uri="{FF2B5EF4-FFF2-40B4-BE49-F238E27FC236}">
                      <a16:creationId xmlns:a16="http://schemas.microsoft.com/office/drawing/2014/main" id="{098EAA6E-9EBC-4BE1-93E0-DA8DC55BD9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56" y="1680"/>
                  <a:ext cx="48" cy="48"/>
                </a:xfrm>
                <a:prstGeom prst="ellipse">
                  <a:avLst/>
                </a:prstGeom>
                <a:solidFill>
                  <a:srgbClr val="FFFFFF"/>
                </a:solidFill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7318" name="Oval 150">
                  <a:extLst>
                    <a:ext uri="{FF2B5EF4-FFF2-40B4-BE49-F238E27FC236}">
                      <a16:creationId xmlns:a16="http://schemas.microsoft.com/office/drawing/2014/main" id="{61D5535C-6A22-4CA9-BB4C-DC7371C113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44" y="1728"/>
                  <a:ext cx="48" cy="48"/>
                </a:xfrm>
                <a:prstGeom prst="ellipse">
                  <a:avLst/>
                </a:prstGeom>
                <a:solidFill>
                  <a:srgbClr val="FFFFFF"/>
                </a:solidFill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7319" name="Oval 151">
                  <a:extLst>
                    <a:ext uri="{FF2B5EF4-FFF2-40B4-BE49-F238E27FC236}">
                      <a16:creationId xmlns:a16="http://schemas.microsoft.com/office/drawing/2014/main" id="{98343112-1FE2-4EBF-AB41-E7D2DB519B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36" y="1584"/>
                  <a:ext cx="48" cy="48"/>
                </a:xfrm>
                <a:prstGeom prst="ellipse">
                  <a:avLst/>
                </a:prstGeom>
                <a:solidFill>
                  <a:srgbClr val="FFFFFF"/>
                </a:solidFill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7320" name="Oval 152">
                  <a:extLst>
                    <a:ext uri="{FF2B5EF4-FFF2-40B4-BE49-F238E27FC236}">
                      <a16:creationId xmlns:a16="http://schemas.microsoft.com/office/drawing/2014/main" id="{05B3B65F-DFC6-4AF9-AD0D-EBCFA0E5A6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68" y="1536"/>
                  <a:ext cx="48" cy="48"/>
                </a:xfrm>
                <a:prstGeom prst="ellipse">
                  <a:avLst/>
                </a:prstGeom>
                <a:solidFill>
                  <a:srgbClr val="FFFFFF"/>
                </a:solidFill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7321" name="Oval 153">
                  <a:extLst>
                    <a:ext uri="{FF2B5EF4-FFF2-40B4-BE49-F238E27FC236}">
                      <a16:creationId xmlns:a16="http://schemas.microsoft.com/office/drawing/2014/main" id="{992347A0-E74C-41F1-A550-B8DE066F5E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08" y="1728"/>
                  <a:ext cx="48" cy="48"/>
                </a:xfrm>
                <a:prstGeom prst="ellipse">
                  <a:avLst/>
                </a:prstGeom>
                <a:solidFill>
                  <a:srgbClr val="FFFFFF"/>
                </a:solidFill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7322" name="Oval 154">
                  <a:extLst>
                    <a:ext uri="{FF2B5EF4-FFF2-40B4-BE49-F238E27FC236}">
                      <a16:creationId xmlns:a16="http://schemas.microsoft.com/office/drawing/2014/main" id="{A488BEBB-F1FB-48EA-8338-2DE2B32CCB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00" y="1776"/>
                  <a:ext cx="48" cy="48"/>
                </a:xfrm>
                <a:prstGeom prst="ellipse">
                  <a:avLst/>
                </a:prstGeom>
                <a:solidFill>
                  <a:srgbClr val="FFFFFF"/>
                </a:solidFill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7323" name="Oval 155">
                  <a:extLst>
                    <a:ext uri="{FF2B5EF4-FFF2-40B4-BE49-F238E27FC236}">
                      <a16:creationId xmlns:a16="http://schemas.microsoft.com/office/drawing/2014/main" id="{C2C9EDBA-27F7-42A1-B978-38AE8016D3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48" y="1344"/>
                  <a:ext cx="48" cy="48"/>
                </a:xfrm>
                <a:prstGeom prst="ellipse">
                  <a:avLst/>
                </a:prstGeom>
                <a:solidFill>
                  <a:srgbClr val="FFFFFF"/>
                </a:solidFill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7324" name="Oval 156">
                  <a:extLst>
                    <a:ext uri="{FF2B5EF4-FFF2-40B4-BE49-F238E27FC236}">
                      <a16:creationId xmlns:a16="http://schemas.microsoft.com/office/drawing/2014/main" id="{60A77BD9-D35F-4DAD-86C8-01DABA52EA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04" y="1536"/>
                  <a:ext cx="48" cy="48"/>
                </a:xfrm>
                <a:prstGeom prst="ellipse">
                  <a:avLst/>
                </a:prstGeom>
                <a:solidFill>
                  <a:srgbClr val="FFFFFF"/>
                </a:solidFill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7325" name="Oval 157">
                  <a:extLst>
                    <a:ext uri="{FF2B5EF4-FFF2-40B4-BE49-F238E27FC236}">
                      <a16:creationId xmlns:a16="http://schemas.microsoft.com/office/drawing/2014/main" id="{E0CF1223-949A-4D60-A6E3-AB5CA22CDD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00" y="1584"/>
                  <a:ext cx="48" cy="48"/>
                </a:xfrm>
                <a:prstGeom prst="ellipse">
                  <a:avLst/>
                </a:prstGeom>
                <a:solidFill>
                  <a:srgbClr val="FFFFFF"/>
                </a:solidFill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7326" name="Oval 158">
                  <a:extLst>
                    <a:ext uri="{FF2B5EF4-FFF2-40B4-BE49-F238E27FC236}">
                      <a16:creationId xmlns:a16="http://schemas.microsoft.com/office/drawing/2014/main" id="{6454781E-11EC-4A55-AA3B-F858408E98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12" y="1440"/>
                  <a:ext cx="48" cy="48"/>
                </a:xfrm>
                <a:prstGeom prst="ellipse">
                  <a:avLst/>
                </a:prstGeom>
                <a:solidFill>
                  <a:srgbClr val="FFFFFF"/>
                </a:solidFill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7327" name="Oval 159">
                  <a:extLst>
                    <a:ext uri="{FF2B5EF4-FFF2-40B4-BE49-F238E27FC236}">
                      <a16:creationId xmlns:a16="http://schemas.microsoft.com/office/drawing/2014/main" id="{11E2B49F-3B86-48F3-9998-35355B95DE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20" y="1728"/>
                  <a:ext cx="48" cy="48"/>
                </a:xfrm>
                <a:prstGeom prst="ellipse">
                  <a:avLst/>
                </a:prstGeom>
                <a:solidFill>
                  <a:srgbClr val="FFFFFF"/>
                </a:solidFill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7328" name="Oval 160">
                  <a:extLst>
                    <a:ext uri="{FF2B5EF4-FFF2-40B4-BE49-F238E27FC236}">
                      <a16:creationId xmlns:a16="http://schemas.microsoft.com/office/drawing/2014/main" id="{57BE1D9B-8366-458A-838C-9BEC30AC6D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6" y="1872"/>
                  <a:ext cx="48" cy="48"/>
                </a:xfrm>
                <a:prstGeom prst="ellipse">
                  <a:avLst/>
                </a:prstGeom>
                <a:solidFill>
                  <a:srgbClr val="FFFFFF"/>
                </a:solidFill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cxnSp>
            <p:nvCxnSpPr>
              <p:cNvPr id="647329" name="AutoShape 161">
                <a:extLst>
                  <a:ext uri="{FF2B5EF4-FFF2-40B4-BE49-F238E27FC236}">
                    <a16:creationId xmlns:a16="http://schemas.microsoft.com/office/drawing/2014/main" id="{EAAE5594-EFFE-4D31-BF46-62DB8C58B146}"/>
                  </a:ext>
                </a:extLst>
              </p:cNvPr>
              <p:cNvCxnSpPr>
                <a:cxnSpLocks noChangeShapeType="1"/>
                <a:stCxn id="647315" idx="5"/>
                <a:endCxn id="647325" idx="1"/>
              </p:cNvCxnSpPr>
              <p:nvPr/>
            </p:nvCxnSpPr>
            <p:spPr bwMode="auto">
              <a:xfrm>
                <a:off x="3766" y="3495"/>
                <a:ext cx="82" cy="78"/>
              </a:xfrm>
              <a:prstGeom prst="straightConnector1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330" name="AutoShape 162">
                <a:extLst>
                  <a:ext uri="{FF2B5EF4-FFF2-40B4-BE49-F238E27FC236}">
                    <a16:creationId xmlns:a16="http://schemas.microsoft.com/office/drawing/2014/main" id="{63969310-33D9-47AF-86C8-B6C76AC6515D}"/>
                  </a:ext>
                </a:extLst>
              </p:cNvPr>
              <p:cNvCxnSpPr>
                <a:cxnSpLocks noChangeShapeType="1"/>
                <a:stCxn id="647317" idx="6"/>
                <a:endCxn id="647325" idx="3"/>
              </p:cNvCxnSpPr>
              <p:nvPr/>
            </p:nvCxnSpPr>
            <p:spPr bwMode="auto">
              <a:xfrm flipV="1">
                <a:off x="3711" y="3615"/>
                <a:ext cx="137" cy="99"/>
              </a:xfrm>
              <a:prstGeom prst="straightConnector1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331" name="AutoShape 163">
                <a:extLst>
                  <a:ext uri="{FF2B5EF4-FFF2-40B4-BE49-F238E27FC236}">
                    <a16:creationId xmlns:a16="http://schemas.microsoft.com/office/drawing/2014/main" id="{400C114C-A9E7-412D-ACA9-43D7D17114F4}"/>
                  </a:ext>
                </a:extLst>
              </p:cNvPr>
              <p:cNvCxnSpPr>
                <a:cxnSpLocks noChangeShapeType="1"/>
                <a:stCxn id="647317" idx="5"/>
                <a:endCxn id="647322" idx="1"/>
              </p:cNvCxnSpPr>
              <p:nvPr/>
            </p:nvCxnSpPr>
            <p:spPr bwMode="auto">
              <a:xfrm>
                <a:off x="3702" y="3735"/>
                <a:ext cx="146" cy="78"/>
              </a:xfrm>
              <a:prstGeom prst="straightConnector1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332" name="AutoShape 164">
                <a:extLst>
                  <a:ext uri="{FF2B5EF4-FFF2-40B4-BE49-F238E27FC236}">
                    <a16:creationId xmlns:a16="http://schemas.microsoft.com/office/drawing/2014/main" id="{034DC42B-4EC0-4994-932E-0FE101CBFBC3}"/>
                  </a:ext>
                </a:extLst>
              </p:cNvPr>
              <p:cNvCxnSpPr>
                <a:cxnSpLocks noChangeShapeType="1"/>
                <a:stCxn id="647315" idx="3"/>
                <a:endCxn id="647317" idx="0"/>
              </p:cNvCxnSpPr>
              <p:nvPr/>
            </p:nvCxnSpPr>
            <p:spPr bwMode="auto">
              <a:xfrm flipH="1">
                <a:off x="3680" y="3495"/>
                <a:ext cx="41" cy="189"/>
              </a:xfrm>
              <a:prstGeom prst="straightConnector1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333" name="AutoShape 165">
                <a:extLst>
                  <a:ext uri="{FF2B5EF4-FFF2-40B4-BE49-F238E27FC236}">
                    <a16:creationId xmlns:a16="http://schemas.microsoft.com/office/drawing/2014/main" id="{F2F58471-BD0F-44EE-9EBE-11914B4C5E20}"/>
                  </a:ext>
                </a:extLst>
              </p:cNvPr>
              <p:cNvCxnSpPr>
                <a:cxnSpLocks noChangeShapeType="1"/>
                <a:stCxn id="647325" idx="4"/>
                <a:endCxn id="647322" idx="0"/>
              </p:cNvCxnSpPr>
              <p:nvPr/>
            </p:nvCxnSpPr>
            <p:spPr bwMode="auto">
              <a:xfrm>
                <a:off x="3871" y="3624"/>
                <a:ext cx="0" cy="180"/>
              </a:xfrm>
              <a:prstGeom prst="straightConnector1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334" name="AutoShape 166">
                <a:extLst>
                  <a:ext uri="{FF2B5EF4-FFF2-40B4-BE49-F238E27FC236}">
                    <a16:creationId xmlns:a16="http://schemas.microsoft.com/office/drawing/2014/main" id="{8661F946-5323-4050-A048-72789F218538}"/>
                  </a:ext>
                </a:extLst>
              </p:cNvPr>
              <p:cNvCxnSpPr>
                <a:cxnSpLocks noChangeShapeType="1"/>
                <a:stCxn id="647325" idx="7"/>
                <a:endCxn id="647316" idx="4"/>
              </p:cNvCxnSpPr>
              <p:nvPr/>
            </p:nvCxnSpPr>
            <p:spPr bwMode="auto">
              <a:xfrm flipV="1">
                <a:off x="3893" y="3444"/>
                <a:ext cx="105" cy="129"/>
              </a:xfrm>
              <a:prstGeom prst="straightConnector1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335" name="AutoShape 167">
                <a:extLst>
                  <a:ext uri="{FF2B5EF4-FFF2-40B4-BE49-F238E27FC236}">
                    <a16:creationId xmlns:a16="http://schemas.microsoft.com/office/drawing/2014/main" id="{CC1776E7-8FAF-404C-8702-B0EA1FFEF0C4}"/>
                  </a:ext>
                </a:extLst>
              </p:cNvPr>
              <p:cNvCxnSpPr>
                <a:cxnSpLocks noChangeShapeType="1"/>
                <a:stCxn id="647325" idx="5"/>
                <a:endCxn id="647318" idx="1"/>
              </p:cNvCxnSpPr>
              <p:nvPr/>
            </p:nvCxnSpPr>
            <p:spPr bwMode="auto">
              <a:xfrm>
                <a:off x="3893" y="3615"/>
                <a:ext cx="145" cy="138"/>
              </a:xfrm>
              <a:prstGeom prst="straightConnector1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336" name="AutoShape 168">
                <a:extLst>
                  <a:ext uri="{FF2B5EF4-FFF2-40B4-BE49-F238E27FC236}">
                    <a16:creationId xmlns:a16="http://schemas.microsoft.com/office/drawing/2014/main" id="{0B3139D1-69CC-409E-9B17-491319084B33}"/>
                  </a:ext>
                </a:extLst>
              </p:cNvPr>
              <p:cNvCxnSpPr>
                <a:cxnSpLocks noChangeShapeType="1"/>
                <a:stCxn id="647322" idx="6"/>
                <a:endCxn id="647318" idx="3"/>
              </p:cNvCxnSpPr>
              <p:nvPr/>
            </p:nvCxnSpPr>
            <p:spPr bwMode="auto">
              <a:xfrm flipV="1">
                <a:off x="3902" y="3795"/>
                <a:ext cx="136" cy="39"/>
              </a:xfrm>
              <a:prstGeom prst="straightConnector1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337" name="AutoShape 169">
                <a:extLst>
                  <a:ext uri="{FF2B5EF4-FFF2-40B4-BE49-F238E27FC236}">
                    <a16:creationId xmlns:a16="http://schemas.microsoft.com/office/drawing/2014/main" id="{C3A91EF3-0EE4-446F-AAB2-A7B6D28AF428}"/>
                  </a:ext>
                </a:extLst>
              </p:cNvPr>
              <p:cNvCxnSpPr>
                <a:cxnSpLocks noChangeShapeType="1"/>
                <a:stCxn id="647315" idx="7"/>
                <a:endCxn id="647323" idx="3"/>
              </p:cNvCxnSpPr>
              <p:nvPr/>
            </p:nvCxnSpPr>
            <p:spPr bwMode="auto">
              <a:xfrm flipV="1">
                <a:off x="3766" y="3315"/>
                <a:ext cx="146" cy="138"/>
              </a:xfrm>
              <a:prstGeom prst="straightConnector1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338" name="AutoShape 170">
                <a:extLst>
                  <a:ext uri="{FF2B5EF4-FFF2-40B4-BE49-F238E27FC236}">
                    <a16:creationId xmlns:a16="http://schemas.microsoft.com/office/drawing/2014/main" id="{3254D098-1CB4-4A85-9C5C-963795CED553}"/>
                  </a:ext>
                </a:extLst>
              </p:cNvPr>
              <p:cNvCxnSpPr>
                <a:cxnSpLocks noChangeShapeType="1"/>
                <a:stCxn id="647323" idx="5"/>
                <a:endCxn id="647316" idx="0"/>
              </p:cNvCxnSpPr>
              <p:nvPr/>
            </p:nvCxnSpPr>
            <p:spPr bwMode="auto">
              <a:xfrm>
                <a:off x="3956" y="3315"/>
                <a:ext cx="42" cy="69"/>
              </a:xfrm>
              <a:prstGeom prst="straightConnector1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339" name="AutoShape 171">
                <a:extLst>
                  <a:ext uri="{FF2B5EF4-FFF2-40B4-BE49-F238E27FC236}">
                    <a16:creationId xmlns:a16="http://schemas.microsoft.com/office/drawing/2014/main" id="{D5031C93-66A1-49FE-A7DD-DE72E79DC6CF}"/>
                  </a:ext>
                </a:extLst>
              </p:cNvPr>
              <p:cNvCxnSpPr>
                <a:cxnSpLocks noChangeShapeType="1"/>
                <a:stCxn id="647318" idx="7"/>
                <a:endCxn id="647319" idx="3"/>
              </p:cNvCxnSpPr>
              <p:nvPr/>
            </p:nvCxnSpPr>
            <p:spPr bwMode="auto">
              <a:xfrm flipV="1">
                <a:off x="4084" y="3615"/>
                <a:ext cx="209" cy="138"/>
              </a:xfrm>
              <a:prstGeom prst="straightConnector1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340" name="AutoShape 172">
                <a:extLst>
                  <a:ext uri="{FF2B5EF4-FFF2-40B4-BE49-F238E27FC236}">
                    <a16:creationId xmlns:a16="http://schemas.microsoft.com/office/drawing/2014/main" id="{5B0E745E-E370-4478-B7E6-07E8E8351A74}"/>
                  </a:ext>
                </a:extLst>
              </p:cNvPr>
              <p:cNvCxnSpPr>
                <a:cxnSpLocks noChangeShapeType="1"/>
                <a:stCxn id="647323" idx="6"/>
                <a:endCxn id="647319" idx="1"/>
              </p:cNvCxnSpPr>
              <p:nvPr/>
            </p:nvCxnSpPr>
            <p:spPr bwMode="auto">
              <a:xfrm>
                <a:off x="3966" y="3294"/>
                <a:ext cx="327" cy="279"/>
              </a:xfrm>
              <a:prstGeom prst="straightConnector1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341" name="AutoShape 173">
                <a:extLst>
                  <a:ext uri="{FF2B5EF4-FFF2-40B4-BE49-F238E27FC236}">
                    <a16:creationId xmlns:a16="http://schemas.microsoft.com/office/drawing/2014/main" id="{C315FEA8-399D-4AA7-A8CD-702711870D23}"/>
                  </a:ext>
                </a:extLst>
              </p:cNvPr>
              <p:cNvCxnSpPr>
                <a:cxnSpLocks noChangeShapeType="1"/>
                <a:stCxn id="647325" idx="6"/>
                <a:endCxn id="647319" idx="2"/>
              </p:cNvCxnSpPr>
              <p:nvPr/>
            </p:nvCxnSpPr>
            <p:spPr bwMode="auto">
              <a:xfrm>
                <a:off x="3902" y="3594"/>
                <a:ext cx="381" cy="0"/>
              </a:xfrm>
              <a:prstGeom prst="straightConnector1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342" name="AutoShape 174">
                <a:extLst>
                  <a:ext uri="{FF2B5EF4-FFF2-40B4-BE49-F238E27FC236}">
                    <a16:creationId xmlns:a16="http://schemas.microsoft.com/office/drawing/2014/main" id="{90FF51F4-1B40-45A1-9132-4844A64D1520}"/>
                  </a:ext>
                </a:extLst>
              </p:cNvPr>
              <p:cNvCxnSpPr>
                <a:cxnSpLocks noChangeShapeType="1"/>
                <a:stCxn id="647320" idx="4"/>
                <a:endCxn id="647327" idx="0"/>
              </p:cNvCxnSpPr>
              <p:nvPr/>
            </p:nvCxnSpPr>
            <p:spPr bwMode="auto">
              <a:xfrm flipH="1">
                <a:off x="4824" y="3564"/>
                <a:ext cx="63" cy="180"/>
              </a:xfrm>
              <a:prstGeom prst="straightConnector1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343" name="AutoShape 175">
                <a:extLst>
                  <a:ext uri="{FF2B5EF4-FFF2-40B4-BE49-F238E27FC236}">
                    <a16:creationId xmlns:a16="http://schemas.microsoft.com/office/drawing/2014/main" id="{838DE67C-D164-4092-ADCF-765B16F48F80}"/>
                  </a:ext>
                </a:extLst>
              </p:cNvPr>
              <p:cNvCxnSpPr>
                <a:cxnSpLocks noChangeShapeType="1"/>
                <a:stCxn id="647320" idx="7"/>
                <a:endCxn id="647326" idx="3"/>
              </p:cNvCxnSpPr>
              <p:nvPr/>
            </p:nvCxnSpPr>
            <p:spPr bwMode="auto">
              <a:xfrm flipV="1">
                <a:off x="4910" y="3435"/>
                <a:ext cx="146" cy="78"/>
              </a:xfrm>
              <a:prstGeom prst="straightConnector1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344" name="AutoShape 176">
                <a:extLst>
                  <a:ext uri="{FF2B5EF4-FFF2-40B4-BE49-F238E27FC236}">
                    <a16:creationId xmlns:a16="http://schemas.microsoft.com/office/drawing/2014/main" id="{C9DDAABB-D6EC-4DF6-9924-0419F1C1BBB9}"/>
                  </a:ext>
                </a:extLst>
              </p:cNvPr>
              <p:cNvCxnSpPr>
                <a:cxnSpLocks noChangeShapeType="1"/>
                <a:stCxn id="647326" idx="4"/>
                <a:endCxn id="647321" idx="1"/>
              </p:cNvCxnSpPr>
              <p:nvPr/>
            </p:nvCxnSpPr>
            <p:spPr bwMode="auto">
              <a:xfrm>
                <a:off x="5078" y="3444"/>
                <a:ext cx="104" cy="309"/>
              </a:xfrm>
              <a:prstGeom prst="straightConnector1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345" name="AutoShape 177">
                <a:extLst>
                  <a:ext uri="{FF2B5EF4-FFF2-40B4-BE49-F238E27FC236}">
                    <a16:creationId xmlns:a16="http://schemas.microsoft.com/office/drawing/2014/main" id="{5B37663A-A489-4D92-91D4-97E1A502B1C7}"/>
                  </a:ext>
                </a:extLst>
              </p:cNvPr>
              <p:cNvCxnSpPr>
                <a:cxnSpLocks noChangeShapeType="1"/>
                <a:stCxn id="647327" idx="6"/>
                <a:endCxn id="647321" idx="2"/>
              </p:cNvCxnSpPr>
              <p:nvPr/>
            </p:nvCxnSpPr>
            <p:spPr bwMode="auto">
              <a:xfrm>
                <a:off x="4855" y="3774"/>
                <a:ext cx="318" cy="0"/>
              </a:xfrm>
              <a:prstGeom prst="straightConnector1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346" name="AutoShape 178">
                <a:extLst>
                  <a:ext uri="{FF2B5EF4-FFF2-40B4-BE49-F238E27FC236}">
                    <a16:creationId xmlns:a16="http://schemas.microsoft.com/office/drawing/2014/main" id="{E579ADE5-B864-492F-970A-90D26B92543C}"/>
                  </a:ext>
                </a:extLst>
              </p:cNvPr>
              <p:cNvCxnSpPr>
                <a:cxnSpLocks noChangeShapeType="1"/>
                <a:stCxn id="647326" idx="5"/>
                <a:endCxn id="647324" idx="2"/>
              </p:cNvCxnSpPr>
              <p:nvPr/>
            </p:nvCxnSpPr>
            <p:spPr bwMode="auto">
              <a:xfrm>
                <a:off x="5100" y="3435"/>
                <a:ext cx="201" cy="99"/>
              </a:xfrm>
              <a:prstGeom prst="straightConnector1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347" name="AutoShape 179">
                <a:extLst>
                  <a:ext uri="{FF2B5EF4-FFF2-40B4-BE49-F238E27FC236}">
                    <a16:creationId xmlns:a16="http://schemas.microsoft.com/office/drawing/2014/main" id="{92546308-FD3D-4674-9390-8DFB23687E16}"/>
                  </a:ext>
                </a:extLst>
              </p:cNvPr>
              <p:cNvCxnSpPr>
                <a:cxnSpLocks noChangeShapeType="1"/>
                <a:stCxn id="647320" idx="5"/>
                <a:endCxn id="647321" idx="1"/>
              </p:cNvCxnSpPr>
              <p:nvPr/>
            </p:nvCxnSpPr>
            <p:spPr bwMode="auto">
              <a:xfrm>
                <a:off x="4910" y="3555"/>
                <a:ext cx="272" cy="198"/>
              </a:xfrm>
              <a:prstGeom prst="straightConnector1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348" name="AutoShape 180">
                <a:extLst>
                  <a:ext uri="{FF2B5EF4-FFF2-40B4-BE49-F238E27FC236}">
                    <a16:creationId xmlns:a16="http://schemas.microsoft.com/office/drawing/2014/main" id="{70B7AD0B-8AE4-4D65-9EAE-2CBCB1794D15}"/>
                  </a:ext>
                </a:extLst>
              </p:cNvPr>
              <p:cNvCxnSpPr>
                <a:cxnSpLocks noChangeShapeType="1"/>
                <a:stCxn id="647324" idx="3"/>
                <a:endCxn id="647327" idx="7"/>
              </p:cNvCxnSpPr>
              <p:nvPr/>
            </p:nvCxnSpPr>
            <p:spPr bwMode="auto">
              <a:xfrm flipH="1">
                <a:off x="4846" y="3555"/>
                <a:ext cx="464" cy="198"/>
              </a:xfrm>
              <a:prstGeom prst="straightConnector1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349" name="AutoShape 181">
                <a:extLst>
                  <a:ext uri="{FF2B5EF4-FFF2-40B4-BE49-F238E27FC236}">
                    <a16:creationId xmlns:a16="http://schemas.microsoft.com/office/drawing/2014/main" id="{2A4F93A7-68C7-45C8-BCFD-CFC3D867F0CD}"/>
                  </a:ext>
                </a:extLst>
              </p:cNvPr>
              <p:cNvCxnSpPr>
                <a:cxnSpLocks noChangeShapeType="1"/>
                <a:stCxn id="647324" idx="4"/>
                <a:endCxn id="647328" idx="0"/>
              </p:cNvCxnSpPr>
              <p:nvPr/>
            </p:nvCxnSpPr>
            <p:spPr bwMode="auto">
              <a:xfrm flipH="1">
                <a:off x="5269" y="3564"/>
                <a:ext cx="64" cy="360"/>
              </a:xfrm>
              <a:prstGeom prst="straightConnector1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350" name="AutoShape 182">
                <a:extLst>
                  <a:ext uri="{FF2B5EF4-FFF2-40B4-BE49-F238E27FC236}">
                    <a16:creationId xmlns:a16="http://schemas.microsoft.com/office/drawing/2014/main" id="{494E7370-C24C-4548-9C42-CF3ABF0F7976}"/>
                  </a:ext>
                </a:extLst>
              </p:cNvPr>
              <p:cNvCxnSpPr>
                <a:cxnSpLocks noChangeShapeType="1"/>
                <a:stCxn id="647327" idx="5"/>
                <a:endCxn id="647328" idx="2"/>
              </p:cNvCxnSpPr>
              <p:nvPr/>
            </p:nvCxnSpPr>
            <p:spPr bwMode="auto">
              <a:xfrm>
                <a:off x="4846" y="3795"/>
                <a:ext cx="391" cy="159"/>
              </a:xfrm>
              <a:prstGeom prst="straightConnector1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351" name="AutoShape 183">
                <a:extLst>
                  <a:ext uri="{FF2B5EF4-FFF2-40B4-BE49-F238E27FC236}">
                    <a16:creationId xmlns:a16="http://schemas.microsoft.com/office/drawing/2014/main" id="{B3087FF4-FC07-4D9F-8688-C2E6276F2635}"/>
                  </a:ext>
                </a:extLst>
              </p:cNvPr>
              <p:cNvCxnSpPr>
                <a:cxnSpLocks noChangeShapeType="1"/>
                <a:stCxn id="647319" idx="6"/>
                <a:endCxn id="647320" idx="2"/>
              </p:cNvCxnSpPr>
              <p:nvPr/>
            </p:nvCxnSpPr>
            <p:spPr bwMode="auto">
              <a:xfrm flipV="1">
                <a:off x="4347" y="3534"/>
                <a:ext cx="508" cy="60"/>
              </a:xfrm>
              <a:prstGeom prst="straightConnector1">
                <a:avLst/>
              </a:prstGeom>
              <a:noFill/>
              <a:ln w="28575" cap="sq">
                <a:solidFill>
                  <a:srgbClr val="A5002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352" name="AutoShape 184">
                <a:extLst>
                  <a:ext uri="{FF2B5EF4-FFF2-40B4-BE49-F238E27FC236}">
                    <a16:creationId xmlns:a16="http://schemas.microsoft.com/office/drawing/2014/main" id="{41F10563-CFE3-4EEC-AD67-A4CC5C88BA7C}"/>
                  </a:ext>
                </a:extLst>
              </p:cNvPr>
              <p:cNvCxnSpPr>
                <a:cxnSpLocks noChangeShapeType="1"/>
                <a:stCxn id="647318" idx="5"/>
                <a:endCxn id="647328" idx="3"/>
              </p:cNvCxnSpPr>
              <p:nvPr/>
            </p:nvCxnSpPr>
            <p:spPr bwMode="auto">
              <a:xfrm>
                <a:off x="4084" y="3795"/>
                <a:ext cx="1162" cy="180"/>
              </a:xfrm>
              <a:prstGeom prst="straightConnector1">
                <a:avLst/>
              </a:prstGeom>
              <a:noFill/>
              <a:ln w="28575" cap="sq">
                <a:solidFill>
                  <a:srgbClr val="A5002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353" name="AutoShape 185">
                <a:extLst>
                  <a:ext uri="{FF2B5EF4-FFF2-40B4-BE49-F238E27FC236}">
                    <a16:creationId xmlns:a16="http://schemas.microsoft.com/office/drawing/2014/main" id="{3D95714A-58C8-4343-AD3A-6ED03778AAED}"/>
                  </a:ext>
                </a:extLst>
              </p:cNvPr>
              <p:cNvCxnSpPr>
                <a:cxnSpLocks noChangeShapeType="1"/>
                <a:stCxn id="647323" idx="7"/>
                <a:endCxn id="647320" idx="1"/>
              </p:cNvCxnSpPr>
              <p:nvPr/>
            </p:nvCxnSpPr>
            <p:spPr bwMode="auto">
              <a:xfrm>
                <a:off x="3956" y="3273"/>
                <a:ext cx="909" cy="240"/>
              </a:xfrm>
              <a:prstGeom prst="straightConnector1">
                <a:avLst/>
              </a:prstGeom>
              <a:noFill/>
              <a:ln w="28575" cap="sq">
                <a:solidFill>
                  <a:srgbClr val="A5002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7354" name="AutoShape 186">
                <a:extLst>
                  <a:ext uri="{FF2B5EF4-FFF2-40B4-BE49-F238E27FC236}">
                    <a16:creationId xmlns:a16="http://schemas.microsoft.com/office/drawing/2014/main" id="{1302815E-EC63-41E5-B173-802617998419}"/>
                  </a:ext>
                </a:extLst>
              </p:cNvPr>
              <p:cNvCxnSpPr>
                <a:cxnSpLocks noChangeShapeType="1"/>
                <a:stCxn id="647319" idx="5"/>
                <a:endCxn id="647327" idx="2"/>
              </p:cNvCxnSpPr>
              <p:nvPr/>
            </p:nvCxnSpPr>
            <p:spPr bwMode="auto">
              <a:xfrm>
                <a:off x="4338" y="3615"/>
                <a:ext cx="454" cy="159"/>
              </a:xfrm>
              <a:prstGeom prst="straightConnector1">
                <a:avLst/>
              </a:prstGeom>
              <a:noFill/>
              <a:ln w="28575" cap="sq">
                <a:solidFill>
                  <a:srgbClr val="A5002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84" name="Rectangle 183">
            <a:extLst>
              <a:ext uri="{FF2B5EF4-FFF2-40B4-BE49-F238E27FC236}">
                <a16:creationId xmlns:a16="http://schemas.microsoft.com/office/drawing/2014/main" id="{913DDEBC-816A-491E-AC02-47C535EE7E66}"/>
              </a:ext>
            </a:extLst>
          </p:cNvPr>
          <p:cNvSpPr/>
          <p:nvPr/>
        </p:nvSpPr>
        <p:spPr bwMode="auto">
          <a:xfrm>
            <a:off x="118754" y="9142737"/>
            <a:ext cx="12874171" cy="457200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stealth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8534480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Mean Shift Algorithm"/>
          <p:cNvSpPr txBox="1"/>
          <p:nvPr/>
        </p:nvSpPr>
        <p:spPr>
          <a:xfrm>
            <a:off x="5647182" y="412750"/>
            <a:ext cx="6714237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600"/>
            </a:lvl1pPr>
          </a:lstStyle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Mean Shift Algorithm</a:t>
            </a:r>
          </a:p>
        </p:txBody>
      </p:sp>
      <p:sp>
        <p:nvSpPr>
          <p:cNvPr id="545" name="Fukunaga &amp; Hostetler (1975)"/>
          <p:cNvSpPr txBox="1"/>
          <p:nvPr/>
        </p:nvSpPr>
        <p:spPr>
          <a:xfrm>
            <a:off x="8184286" y="2038349"/>
            <a:ext cx="4027628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Fukunaga &amp; Hostetler (1975)</a:t>
            </a:r>
          </a:p>
        </p:txBody>
      </p:sp>
      <p:sp>
        <p:nvSpPr>
          <p:cNvPr id="546" name="A ‘mode seeking’ algorithm"/>
          <p:cNvSpPr txBox="1"/>
          <p:nvPr/>
        </p:nvSpPr>
        <p:spPr>
          <a:xfrm>
            <a:off x="7223709" y="1409699"/>
            <a:ext cx="5059782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/>
            </a:lvl1pPr>
          </a:lstStyle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A ‘mode seeking’ algorithm</a:t>
            </a:r>
          </a:p>
        </p:txBody>
      </p:sp>
      <p:sp>
        <p:nvSpPr>
          <p:cNvPr id="547" name="Circle"/>
          <p:cNvSpPr/>
          <p:nvPr/>
        </p:nvSpPr>
        <p:spPr>
          <a:xfrm>
            <a:off x="6959600" y="46228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48" name="Circle"/>
          <p:cNvSpPr/>
          <p:nvPr/>
        </p:nvSpPr>
        <p:spPr>
          <a:xfrm>
            <a:off x="5880100" y="70866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49" name="Circle"/>
          <p:cNvSpPr/>
          <p:nvPr/>
        </p:nvSpPr>
        <p:spPr>
          <a:xfrm>
            <a:off x="5727700" y="5791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50" name="Circle"/>
          <p:cNvSpPr/>
          <p:nvPr/>
        </p:nvSpPr>
        <p:spPr>
          <a:xfrm>
            <a:off x="5727700" y="4771528"/>
            <a:ext cx="210543" cy="210544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51" name="Circle"/>
          <p:cNvSpPr/>
          <p:nvPr/>
        </p:nvSpPr>
        <p:spPr>
          <a:xfrm>
            <a:off x="4711700" y="59309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52" name="Circle"/>
          <p:cNvSpPr/>
          <p:nvPr/>
        </p:nvSpPr>
        <p:spPr>
          <a:xfrm>
            <a:off x="6197600" y="55753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53" name="Circle"/>
          <p:cNvSpPr/>
          <p:nvPr/>
        </p:nvSpPr>
        <p:spPr>
          <a:xfrm>
            <a:off x="5981700" y="5156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54" name="Circle"/>
          <p:cNvSpPr/>
          <p:nvPr/>
        </p:nvSpPr>
        <p:spPr>
          <a:xfrm>
            <a:off x="6515100" y="61341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55" name="Circle"/>
          <p:cNvSpPr/>
          <p:nvPr/>
        </p:nvSpPr>
        <p:spPr>
          <a:xfrm>
            <a:off x="6515100" y="5664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56" name="Circle"/>
          <p:cNvSpPr/>
          <p:nvPr/>
        </p:nvSpPr>
        <p:spPr>
          <a:xfrm>
            <a:off x="7200900" y="5791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57" name="Circle"/>
          <p:cNvSpPr/>
          <p:nvPr/>
        </p:nvSpPr>
        <p:spPr>
          <a:xfrm>
            <a:off x="6629400" y="5283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58" name="Circle"/>
          <p:cNvSpPr/>
          <p:nvPr/>
        </p:nvSpPr>
        <p:spPr>
          <a:xfrm>
            <a:off x="4711700" y="4902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59" name="Circle"/>
          <p:cNvSpPr/>
          <p:nvPr/>
        </p:nvSpPr>
        <p:spPr>
          <a:xfrm>
            <a:off x="7772400" y="5156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60" name="Circle"/>
          <p:cNvSpPr/>
          <p:nvPr/>
        </p:nvSpPr>
        <p:spPr>
          <a:xfrm>
            <a:off x="9194800" y="50546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61" name="Circle"/>
          <p:cNvSpPr/>
          <p:nvPr/>
        </p:nvSpPr>
        <p:spPr>
          <a:xfrm>
            <a:off x="7429500" y="61341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62" name="Circle"/>
          <p:cNvSpPr/>
          <p:nvPr/>
        </p:nvSpPr>
        <p:spPr>
          <a:xfrm>
            <a:off x="7772400" y="72390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63" name="Circle"/>
          <p:cNvSpPr/>
          <p:nvPr/>
        </p:nvSpPr>
        <p:spPr>
          <a:xfrm>
            <a:off x="4940300" y="34544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64" name="Circle"/>
          <p:cNvSpPr/>
          <p:nvPr/>
        </p:nvSpPr>
        <p:spPr>
          <a:xfrm>
            <a:off x="2413000" y="55753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65" name="Circle"/>
          <p:cNvSpPr/>
          <p:nvPr/>
        </p:nvSpPr>
        <p:spPr>
          <a:xfrm>
            <a:off x="3949700" y="76454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66" name="Circle"/>
          <p:cNvSpPr/>
          <p:nvPr/>
        </p:nvSpPr>
        <p:spPr>
          <a:xfrm>
            <a:off x="6197600" y="76454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67" name="Circle"/>
          <p:cNvSpPr/>
          <p:nvPr/>
        </p:nvSpPr>
        <p:spPr>
          <a:xfrm>
            <a:off x="10274300" y="77978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68" name="Circle"/>
          <p:cNvSpPr/>
          <p:nvPr/>
        </p:nvSpPr>
        <p:spPr>
          <a:xfrm>
            <a:off x="8899028" y="3759200"/>
            <a:ext cx="210544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69" name="Circle"/>
          <p:cNvSpPr/>
          <p:nvPr/>
        </p:nvSpPr>
        <p:spPr>
          <a:xfrm>
            <a:off x="6743700" y="5791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70" name="Circle"/>
          <p:cNvSpPr/>
          <p:nvPr/>
        </p:nvSpPr>
        <p:spPr>
          <a:xfrm>
            <a:off x="3810000" y="5664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71" name="Circle"/>
          <p:cNvSpPr/>
          <p:nvPr/>
        </p:nvSpPr>
        <p:spPr>
          <a:xfrm>
            <a:off x="4940300" y="68199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72" name="Circle"/>
          <p:cNvSpPr/>
          <p:nvPr/>
        </p:nvSpPr>
        <p:spPr>
          <a:xfrm>
            <a:off x="6515100" y="39751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73" name="Circle"/>
          <p:cNvSpPr/>
          <p:nvPr/>
        </p:nvSpPr>
        <p:spPr>
          <a:xfrm>
            <a:off x="8899028" y="6363692"/>
            <a:ext cx="210544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74" name="Circle"/>
          <p:cNvSpPr/>
          <p:nvPr/>
        </p:nvSpPr>
        <p:spPr>
          <a:xfrm>
            <a:off x="2859583" y="4193083"/>
            <a:ext cx="3406776" cy="3406776"/>
          </a:xfrm>
          <a:prstGeom prst="ellipse">
            <a:avLst/>
          </a:prstGeom>
          <a:ln w="25400">
            <a:solidFill>
              <a:schemeClr val="accent5">
                <a:hueOff val="-444211"/>
                <a:satOff val="-14915"/>
                <a:lumOff val="22857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FFFFFF"/>
                </a:solidFill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75" name="Triangle"/>
          <p:cNvSpPr/>
          <p:nvPr/>
        </p:nvSpPr>
        <p:spPr>
          <a:xfrm>
            <a:off x="4457700" y="5791200"/>
            <a:ext cx="210543" cy="2105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FFFFFF"/>
                </a:solidFill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76" name="Shift the window"/>
          <p:cNvSpPr txBox="1"/>
          <p:nvPr/>
        </p:nvSpPr>
        <p:spPr>
          <a:xfrm>
            <a:off x="2778364" y="3540617"/>
            <a:ext cx="3569215" cy="6477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Shift</a:t>
            </a:r>
            <a:r>
              <a:rPr kumimoji="0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 the window</a:t>
            </a:r>
          </a:p>
        </p:txBody>
      </p:sp>
    </p:spTree>
    <p:extLst>
      <p:ext uri="{BB962C8B-B14F-4D97-AF65-F5344CB8AC3E}">
        <p14:creationId xmlns:p14="http://schemas.microsoft.com/office/powerpoint/2010/main" val="3504357594"/>
      </p:ext>
    </p:extLst>
  </p:cSld>
  <p:clrMapOvr>
    <a:masterClrMapping/>
  </p:clrMapOvr>
  <p:transition spd="med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Mean Shift Algorithm"/>
          <p:cNvSpPr txBox="1"/>
          <p:nvPr/>
        </p:nvSpPr>
        <p:spPr>
          <a:xfrm>
            <a:off x="5647182" y="412750"/>
            <a:ext cx="6714237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600"/>
            </a:lvl1pPr>
          </a:lstStyle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Mean Shift Algorithm</a:t>
            </a:r>
          </a:p>
        </p:txBody>
      </p:sp>
      <p:sp>
        <p:nvSpPr>
          <p:cNvPr id="579" name="Fukunaga &amp; Hostetler (1975)"/>
          <p:cNvSpPr txBox="1"/>
          <p:nvPr/>
        </p:nvSpPr>
        <p:spPr>
          <a:xfrm>
            <a:off x="8184286" y="2038349"/>
            <a:ext cx="4027628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Fukunaga &amp; Hostetler (1975)</a:t>
            </a:r>
          </a:p>
        </p:txBody>
      </p:sp>
      <p:sp>
        <p:nvSpPr>
          <p:cNvPr id="580" name="A ‘mode seeking’ algorithm"/>
          <p:cNvSpPr txBox="1"/>
          <p:nvPr/>
        </p:nvSpPr>
        <p:spPr>
          <a:xfrm>
            <a:off x="7223709" y="1409699"/>
            <a:ext cx="5059782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/>
            </a:lvl1pPr>
          </a:lstStyle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A ‘mode seeking’ algorithm</a:t>
            </a:r>
          </a:p>
        </p:txBody>
      </p:sp>
      <p:sp>
        <p:nvSpPr>
          <p:cNvPr id="581" name="Circle"/>
          <p:cNvSpPr/>
          <p:nvPr/>
        </p:nvSpPr>
        <p:spPr>
          <a:xfrm>
            <a:off x="6959600" y="46228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82" name="Circle"/>
          <p:cNvSpPr/>
          <p:nvPr/>
        </p:nvSpPr>
        <p:spPr>
          <a:xfrm>
            <a:off x="5880100" y="70866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83" name="Circle"/>
          <p:cNvSpPr/>
          <p:nvPr/>
        </p:nvSpPr>
        <p:spPr>
          <a:xfrm>
            <a:off x="5727700" y="5791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84" name="Circle"/>
          <p:cNvSpPr/>
          <p:nvPr/>
        </p:nvSpPr>
        <p:spPr>
          <a:xfrm>
            <a:off x="5727700" y="4771528"/>
            <a:ext cx="210543" cy="210544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85" name="Circle"/>
          <p:cNvSpPr/>
          <p:nvPr/>
        </p:nvSpPr>
        <p:spPr>
          <a:xfrm>
            <a:off x="4711700" y="59309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86" name="Circle"/>
          <p:cNvSpPr/>
          <p:nvPr/>
        </p:nvSpPr>
        <p:spPr>
          <a:xfrm>
            <a:off x="6197600" y="55753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87" name="Circle"/>
          <p:cNvSpPr/>
          <p:nvPr/>
        </p:nvSpPr>
        <p:spPr>
          <a:xfrm>
            <a:off x="5981700" y="5156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88" name="Circle"/>
          <p:cNvSpPr/>
          <p:nvPr/>
        </p:nvSpPr>
        <p:spPr>
          <a:xfrm>
            <a:off x="6515100" y="61341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89" name="Circle"/>
          <p:cNvSpPr/>
          <p:nvPr/>
        </p:nvSpPr>
        <p:spPr>
          <a:xfrm>
            <a:off x="6515100" y="5664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90" name="Circle"/>
          <p:cNvSpPr/>
          <p:nvPr/>
        </p:nvSpPr>
        <p:spPr>
          <a:xfrm>
            <a:off x="7200900" y="5791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91" name="Circle"/>
          <p:cNvSpPr/>
          <p:nvPr/>
        </p:nvSpPr>
        <p:spPr>
          <a:xfrm>
            <a:off x="6629400" y="5283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92" name="Circle"/>
          <p:cNvSpPr/>
          <p:nvPr/>
        </p:nvSpPr>
        <p:spPr>
          <a:xfrm>
            <a:off x="4711700" y="4902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93" name="Circle"/>
          <p:cNvSpPr/>
          <p:nvPr/>
        </p:nvSpPr>
        <p:spPr>
          <a:xfrm>
            <a:off x="7772400" y="5156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94" name="Circle"/>
          <p:cNvSpPr/>
          <p:nvPr/>
        </p:nvSpPr>
        <p:spPr>
          <a:xfrm>
            <a:off x="9194800" y="50546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95" name="Circle"/>
          <p:cNvSpPr/>
          <p:nvPr/>
        </p:nvSpPr>
        <p:spPr>
          <a:xfrm>
            <a:off x="7429500" y="61341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96" name="Circle"/>
          <p:cNvSpPr/>
          <p:nvPr/>
        </p:nvSpPr>
        <p:spPr>
          <a:xfrm>
            <a:off x="7772400" y="72390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97" name="Circle"/>
          <p:cNvSpPr/>
          <p:nvPr/>
        </p:nvSpPr>
        <p:spPr>
          <a:xfrm>
            <a:off x="4940300" y="34544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98" name="Circle"/>
          <p:cNvSpPr/>
          <p:nvPr/>
        </p:nvSpPr>
        <p:spPr>
          <a:xfrm>
            <a:off x="2413000" y="55753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99" name="Circle"/>
          <p:cNvSpPr/>
          <p:nvPr/>
        </p:nvSpPr>
        <p:spPr>
          <a:xfrm>
            <a:off x="3949700" y="76454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00" name="Circle"/>
          <p:cNvSpPr/>
          <p:nvPr/>
        </p:nvSpPr>
        <p:spPr>
          <a:xfrm>
            <a:off x="6197600" y="76454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01" name="Circle"/>
          <p:cNvSpPr/>
          <p:nvPr/>
        </p:nvSpPr>
        <p:spPr>
          <a:xfrm>
            <a:off x="10274300" y="77978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02" name="Circle"/>
          <p:cNvSpPr/>
          <p:nvPr/>
        </p:nvSpPr>
        <p:spPr>
          <a:xfrm>
            <a:off x="8899028" y="3759200"/>
            <a:ext cx="210544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03" name="Circle"/>
          <p:cNvSpPr/>
          <p:nvPr/>
        </p:nvSpPr>
        <p:spPr>
          <a:xfrm>
            <a:off x="6743700" y="5791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04" name="Circle"/>
          <p:cNvSpPr/>
          <p:nvPr/>
        </p:nvSpPr>
        <p:spPr>
          <a:xfrm>
            <a:off x="3810000" y="5664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05" name="Circle"/>
          <p:cNvSpPr/>
          <p:nvPr/>
        </p:nvSpPr>
        <p:spPr>
          <a:xfrm>
            <a:off x="4940300" y="68199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06" name="Circle"/>
          <p:cNvSpPr/>
          <p:nvPr/>
        </p:nvSpPr>
        <p:spPr>
          <a:xfrm>
            <a:off x="6515100" y="39751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07" name="Circle"/>
          <p:cNvSpPr/>
          <p:nvPr/>
        </p:nvSpPr>
        <p:spPr>
          <a:xfrm>
            <a:off x="8899028" y="6363692"/>
            <a:ext cx="210544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08" name="Circle"/>
          <p:cNvSpPr/>
          <p:nvPr/>
        </p:nvSpPr>
        <p:spPr>
          <a:xfrm>
            <a:off x="2859583" y="4193083"/>
            <a:ext cx="3406776" cy="3406776"/>
          </a:xfrm>
          <a:prstGeom prst="ellipse">
            <a:avLst/>
          </a:prstGeom>
          <a:ln w="25400">
            <a:solidFill>
              <a:schemeClr val="accent5">
                <a:hueOff val="-444211"/>
                <a:satOff val="-14915"/>
                <a:lumOff val="22857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FFFFFF"/>
                </a:solidFill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09" name="Triangle"/>
          <p:cNvSpPr/>
          <p:nvPr/>
        </p:nvSpPr>
        <p:spPr>
          <a:xfrm>
            <a:off x="5207000" y="5486400"/>
            <a:ext cx="210543" cy="2105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FFFFFF"/>
                </a:solidFill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10" name="Compute the mean"/>
          <p:cNvSpPr txBox="1"/>
          <p:nvPr/>
        </p:nvSpPr>
        <p:spPr>
          <a:xfrm>
            <a:off x="2523789" y="3540617"/>
            <a:ext cx="4078364" cy="6477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Compute the </a:t>
            </a:r>
            <a:r>
              <a:rPr kumimoji="0" sz="3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mean</a:t>
            </a:r>
          </a:p>
        </p:txBody>
      </p:sp>
    </p:spTree>
    <p:extLst>
      <p:ext uri="{BB962C8B-B14F-4D97-AF65-F5344CB8AC3E}">
        <p14:creationId xmlns:p14="http://schemas.microsoft.com/office/powerpoint/2010/main" val="75376783"/>
      </p:ext>
    </p:extLst>
  </p:cSld>
  <p:clrMapOvr>
    <a:masterClrMapping/>
  </p:clrMapOvr>
  <p:transition spd="med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Mean Shift Algorithm"/>
          <p:cNvSpPr txBox="1"/>
          <p:nvPr/>
        </p:nvSpPr>
        <p:spPr>
          <a:xfrm>
            <a:off x="5647182" y="412750"/>
            <a:ext cx="6714237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600"/>
            </a:lvl1pPr>
          </a:lstStyle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Mean Shift Algorithm</a:t>
            </a:r>
          </a:p>
        </p:txBody>
      </p:sp>
      <p:sp>
        <p:nvSpPr>
          <p:cNvPr id="613" name="Fukunaga &amp; Hostetler (1975)"/>
          <p:cNvSpPr txBox="1"/>
          <p:nvPr/>
        </p:nvSpPr>
        <p:spPr>
          <a:xfrm>
            <a:off x="8184286" y="2038349"/>
            <a:ext cx="4027628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Fukunaga &amp; Hostetler (1975)</a:t>
            </a:r>
          </a:p>
        </p:txBody>
      </p:sp>
      <p:sp>
        <p:nvSpPr>
          <p:cNvPr id="614" name="A ‘mode seeking’ algorithm"/>
          <p:cNvSpPr txBox="1"/>
          <p:nvPr/>
        </p:nvSpPr>
        <p:spPr>
          <a:xfrm>
            <a:off x="7223709" y="1409699"/>
            <a:ext cx="5059782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/>
            </a:lvl1pPr>
          </a:lstStyle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A ‘mode seeking’ algorithm</a:t>
            </a:r>
          </a:p>
        </p:txBody>
      </p:sp>
      <p:sp>
        <p:nvSpPr>
          <p:cNvPr id="615" name="Circle"/>
          <p:cNvSpPr/>
          <p:nvPr/>
        </p:nvSpPr>
        <p:spPr>
          <a:xfrm>
            <a:off x="6959600" y="46228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16" name="Circle"/>
          <p:cNvSpPr/>
          <p:nvPr/>
        </p:nvSpPr>
        <p:spPr>
          <a:xfrm>
            <a:off x="5880100" y="70866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17" name="Circle"/>
          <p:cNvSpPr/>
          <p:nvPr/>
        </p:nvSpPr>
        <p:spPr>
          <a:xfrm>
            <a:off x="5727700" y="5791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18" name="Circle"/>
          <p:cNvSpPr/>
          <p:nvPr/>
        </p:nvSpPr>
        <p:spPr>
          <a:xfrm>
            <a:off x="5727700" y="4771528"/>
            <a:ext cx="210543" cy="210544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19" name="Circle"/>
          <p:cNvSpPr/>
          <p:nvPr/>
        </p:nvSpPr>
        <p:spPr>
          <a:xfrm>
            <a:off x="4711700" y="59309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20" name="Circle"/>
          <p:cNvSpPr/>
          <p:nvPr/>
        </p:nvSpPr>
        <p:spPr>
          <a:xfrm>
            <a:off x="6197600" y="55753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21" name="Circle"/>
          <p:cNvSpPr/>
          <p:nvPr/>
        </p:nvSpPr>
        <p:spPr>
          <a:xfrm>
            <a:off x="5981700" y="5156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22" name="Circle"/>
          <p:cNvSpPr/>
          <p:nvPr/>
        </p:nvSpPr>
        <p:spPr>
          <a:xfrm>
            <a:off x="6515100" y="61341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23" name="Circle"/>
          <p:cNvSpPr/>
          <p:nvPr/>
        </p:nvSpPr>
        <p:spPr>
          <a:xfrm>
            <a:off x="6515100" y="5664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24" name="Circle"/>
          <p:cNvSpPr/>
          <p:nvPr/>
        </p:nvSpPr>
        <p:spPr>
          <a:xfrm>
            <a:off x="7200900" y="5791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25" name="Circle"/>
          <p:cNvSpPr/>
          <p:nvPr/>
        </p:nvSpPr>
        <p:spPr>
          <a:xfrm>
            <a:off x="6629400" y="5283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26" name="Circle"/>
          <p:cNvSpPr/>
          <p:nvPr/>
        </p:nvSpPr>
        <p:spPr>
          <a:xfrm>
            <a:off x="4711700" y="4902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27" name="Circle"/>
          <p:cNvSpPr/>
          <p:nvPr/>
        </p:nvSpPr>
        <p:spPr>
          <a:xfrm>
            <a:off x="7772400" y="5156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28" name="Circle"/>
          <p:cNvSpPr/>
          <p:nvPr/>
        </p:nvSpPr>
        <p:spPr>
          <a:xfrm>
            <a:off x="9194800" y="50546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29" name="Circle"/>
          <p:cNvSpPr/>
          <p:nvPr/>
        </p:nvSpPr>
        <p:spPr>
          <a:xfrm>
            <a:off x="7429500" y="61341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30" name="Circle"/>
          <p:cNvSpPr/>
          <p:nvPr/>
        </p:nvSpPr>
        <p:spPr>
          <a:xfrm>
            <a:off x="7772400" y="72390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31" name="Circle"/>
          <p:cNvSpPr/>
          <p:nvPr/>
        </p:nvSpPr>
        <p:spPr>
          <a:xfrm>
            <a:off x="4940300" y="34544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32" name="Circle"/>
          <p:cNvSpPr/>
          <p:nvPr/>
        </p:nvSpPr>
        <p:spPr>
          <a:xfrm>
            <a:off x="2413000" y="55753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33" name="Circle"/>
          <p:cNvSpPr/>
          <p:nvPr/>
        </p:nvSpPr>
        <p:spPr>
          <a:xfrm>
            <a:off x="3949700" y="76454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34" name="Circle"/>
          <p:cNvSpPr/>
          <p:nvPr/>
        </p:nvSpPr>
        <p:spPr>
          <a:xfrm>
            <a:off x="6197600" y="76454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35" name="Circle"/>
          <p:cNvSpPr/>
          <p:nvPr/>
        </p:nvSpPr>
        <p:spPr>
          <a:xfrm>
            <a:off x="10274300" y="77978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36" name="Circle"/>
          <p:cNvSpPr/>
          <p:nvPr/>
        </p:nvSpPr>
        <p:spPr>
          <a:xfrm>
            <a:off x="8899028" y="3759200"/>
            <a:ext cx="210544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37" name="Circle"/>
          <p:cNvSpPr/>
          <p:nvPr/>
        </p:nvSpPr>
        <p:spPr>
          <a:xfrm>
            <a:off x="6743700" y="5791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38" name="Circle"/>
          <p:cNvSpPr/>
          <p:nvPr/>
        </p:nvSpPr>
        <p:spPr>
          <a:xfrm>
            <a:off x="3810000" y="5664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39" name="Circle"/>
          <p:cNvSpPr/>
          <p:nvPr/>
        </p:nvSpPr>
        <p:spPr>
          <a:xfrm>
            <a:off x="4940300" y="68199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40" name="Circle"/>
          <p:cNvSpPr/>
          <p:nvPr/>
        </p:nvSpPr>
        <p:spPr>
          <a:xfrm>
            <a:off x="6515100" y="39751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41" name="Circle"/>
          <p:cNvSpPr/>
          <p:nvPr/>
        </p:nvSpPr>
        <p:spPr>
          <a:xfrm>
            <a:off x="8899028" y="6363692"/>
            <a:ext cx="210544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42" name="Circle"/>
          <p:cNvSpPr/>
          <p:nvPr/>
        </p:nvSpPr>
        <p:spPr>
          <a:xfrm>
            <a:off x="3608883" y="3888283"/>
            <a:ext cx="3406776" cy="3406776"/>
          </a:xfrm>
          <a:prstGeom prst="ellipse">
            <a:avLst/>
          </a:prstGeom>
          <a:ln w="25400">
            <a:solidFill>
              <a:schemeClr val="accent5">
                <a:hueOff val="-444211"/>
                <a:satOff val="-14915"/>
                <a:lumOff val="22857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FFFFFF"/>
                </a:solidFill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43" name="Triangle"/>
          <p:cNvSpPr/>
          <p:nvPr/>
        </p:nvSpPr>
        <p:spPr>
          <a:xfrm>
            <a:off x="5207000" y="5486400"/>
            <a:ext cx="210543" cy="2105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FFFFFF"/>
                </a:solidFill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44" name="Shift the window"/>
          <p:cNvSpPr txBox="1"/>
          <p:nvPr/>
        </p:nvSpPr>
        <p:spPr>
          <a:xfrm>
            <a:off x="3527664" y="3254371"/>
            <a:ext cx="3569215" cy="6477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Shift</a:t>
            </a:r>
            <a:r>
              <a:rPr kumimoji="0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 the window</a:t>
            </a:r>
          </a:p>
        </p:txBody>
      </p:sp>
    </p:spTree>
    <p:extLst>
      <p:ext uri="{BB962C8B-B14F-4D97-AF65-F5344CB8AC3E}">
        <p14:creationId xmlns:p14="http://schemas.microsoft.com/office/powerpoint/2010/main" val="3561001156"/>
      </p:ext>
    </p:extLst>
  </p:cSld>
  <p:clrMapOvr>
    <a:masterClrMapping/>
  </p:clrMapOvr>
  <p:transition spd="med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Mean Shift Algorithm"/>
          <p:cNvSpPr txBox="1"/>
          <p:nvPr/>
        </p:nvSpPr>
        <p:spPr>
          <a:xfrm>
            <a:off x="5647182" y="412750"/>
            <a:ext cx="6714237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600"/>
            </a:lvl1pPr>
          </a:lstStyle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Mean Shift Algorithm</a:t>
            </a:r>
          </a:p>
        </p:txBody>
      </p:sp>
      <p:sp>
        <p:nvSpPr>
          <p:cNvPr id="647" name="Fukunaga &amp; Hostetler (1975)"/>
          <p:cNvSpPr txBox="1"/>
          <p:nvPr/>
        </p:nvSpPr>
        <p:spPr>
          <a:xfrm>
            <a:off x="8184286" y="2038349"/>
            <a:ext cx="4027628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Fukunaga &amp; Hostetler (1975)</a:t>
            </a:r>
          </a:p>
        </p:txBody>
      </p:sp>
      <p:sp>
        <p:nvSpPr>
          <p:cNvPr id="648" name="A ‘mode seeking’ algorithm"/>
          <p:cNvSpPr txBox="1"/>
          <p:nvPr/>
        </p:nvSpPr>
        <p:spPr>
          <a:xfrm>
            <a:off x="7223709" y="1409699"/>
            <a:ext cx="5059782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/>
            </a:lvl1pPr>
          </a:lstStyle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A ‘mode seeking’ algorithm</a:t>
            </a:r>
          </a:p>
        </p:txBody>
      </p:sp>
      <p:sp>
        <p:nvSpPr>
          <p:cNvPr id="649" name="Circle"/>
          <p:cNvSpPr/>
          <p:nvPr/>
        </p:nvSpPr>
        <p:spPr>
          <a:xfrm>
            <a:off x="6959600" y="46228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50" name="Circle"/>
          <p:cNvSpPr/>
          <p:nvPr/>
        </p:nvSpPr>
        <p:spPr>
          <a:xfrm>
            <a:off x="5880100" y="70866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51" name="Circle"/>
          <p:cNvSpPr/>
          <p:nvPr/>
        </p:nvSpPr>
        <p:spPr>
          <a:xfrm>
            <a:off x="5727700" y="5791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52" name="Circle"/>
          <p:cNvSpPr/>
          <p:nvPr/>
        </p:nvSpPr>
        <p:spPr>
          <a:xfrm>
            <a:off x="5727700" y="4771528"/>
            <a:ext cx="210543" cy="210544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53" name="Circle"/>
          <p:cNvSpPr/>
          <p:nvPr/>
        </p:nvSpPr>
        <p:spPr>
          <a:xfrm>
            <a:off x="4711700" y="59309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54" name="Circle"/>
          <p:cNvSpPr/>
          <p:nvPr/>
        </p:nvSpPr>
        <p:spPr>
          <a:xfrm>
            <a:off x="6197600" y="55753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55" name="Circle"/>
          <p:cNvSpPr/>
          <p:nvPr/>
        </p:nvSpPr>
        <p:spPr>
          <a:xfrm>
            <a:off x="5981700" y="5156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56" name="Circle"/>
          <p:cNvSpPr/>
          <p:nvPr/>
        </p:nvSpPr>
        <p:spPr>
          <a:xfrm>
            <a:off x="6515100" y="61341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57" name="Circle"/>
          <p:cNvSpPr/>
          <p:nvPr/>
        </p:nvSpPr>
        <p:spPr>
          <a:xfrm>
            <a:off x="6515100" y="5664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58" name="Circle"/>
          <p:cNvSpPr/>
          <p:nvPr/>
        </p:nvSpPr>
        <p:spPr>
          <a:xfrm>
            <a:off x="7200900" y="5791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59" name="Circle"/>
          <p:cNvSpPr/>
          <p:nvPr/>
        </p:nvSpPr>
        <p:spPr>
          <a:xfrm>
            <a:off x="6629400" y="5283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60" name="Circle"/>
          <p:cNvSpPr/>
          <p:nvPr/>
        </p:nvSpPr>
        <p:spPr>
          <a:xfrm>
            <a:off x="4711700" y="4902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61" name="Circle"/>
          <p:cNvSpPr/>
          <p:nvPr/>
        </p:nvSpPr>
        <p:spPr>
          <a:xfrm>
            <a:off x="7772400" y="5156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62" name="Circle"/>
          <p:cNvSpPr/>
          <p:nvPr/>
        </p:nvSpPr>
        <p:spPr>
          <a:xfrm>
            <a:off x="9194800" y="50546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63" name="Circle"/>
          <p:cNvSpPr/>
          <p:nvPr/>
        </p:nvSpPr>
        <p:spPr>
          <a:xfrm>
            <a:off x="7429500" y="61341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64" name="Circle"/>
          <p:cNvSpPr/>
          <p:nvPr/>
        </p:nvSpPr>
        <p:spPr>
          <a:xfrm>
            <a:off x="7772400" y="72390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65" name="Circle"/>
          <p:cNvSpPr/>
          <p:nvPr/>
        </p:nvSpPr>
        <p:spPr>
          <a:xfrm>
            <a:off x="4940300" y="34544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66" name="Circle"/>
          <p:cNvSpPr/>
          <p:nvPr/>
        </p:nvSpPr>
        <p:spPr>
          <a:xfrm>
            <a:off x="2413000" y="55753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67" name="Circle"/>
          <p:cNvSpPr/>
          <p:nvPr/>
        </p:nvSpPr>
        <p:spPr>
          <a:xfrm>
            <a:off x="3949700" y="76454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68" name="Circle"/>
          <p:cNvSpPr/>
          <p:nvPr/>
        </p:nvSpPr>
        <p:spPr>
          <a:xfrm>
            <a:off x="6197600" y="76454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69" name="Circle"/>
          <p:cNvSpPr/>
          <p:nvPr/>
        </p:nvSpPr>
        <p:spPr>
          <a:xfrm>
            <a:off x="10274300" y="77978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70" name="Circle"/>
          <p:cNvSpPr/>
          <p:nvPr/>
        </p:nvSpPr>
        <p:spPr>
          <a:xfrm>
            <a:off x="8899028" y="3759200"/>
            <a:ext cx="210544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71" name="Circle"/>
          <p:cNvSpPr/>
          <p:nvPr/>
        </p:nvSpPr>
        <p:spPr>
          <a:xfrm>
            <a:off x="6743700" y="5791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72" name="Circle"/>
          <p:cNvSpPr/>
          <p:nvPr/>
        </p:nvSpPr>
        <p:spPr>
          <a:xfrm>
            <a:off x="3810000" y="5664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73" name="Circle"/>
          <p:cNvSpPr/>
          <p:nvPr/>
        </p:nvSpPr>
        <p:spPr>
          <a:xfrm>
            <a:off x="4940300" y="68199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74" name="Circle"/>
          <p:cNvSpPr/>
          <p:nvPr/>
        </p:nvSpPr>
        <p:spPr>
          <a:xfrm>
            <a:off x="6515100" y="39751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75" name="Circle"/>
          <p:cNvSpPr/>
          <p:nvPr/>
        </p:nvSpPr>
        <p:spPr>
          <a:xfrm>
            <a:off x="8899028" y="6363692"/>
            <a:ext cx="210544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76" name="Circle"/>
          <p:cNvSpPr/>
          <p:nvPr/>
        </p:nvSpPr>
        <p:spPr>
          <a:xfrm>
            <a:off x="3608883" y="3888283"/>
            <a:ext cx="3406776" cy="3406776"/>
          </a:xfrm>
          <a:prstGeom prst="ellipse">
            <a:avLst/>
          </a:prstGeom>
          <a:ln w="25400">
            <a:solidFill>
              <a:schemeClr val="accent5">
                <a:hueOff val="-444211"/>
                <a:satOff val="-14915"/>
                <a:lumOff val="22857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FFFFFF"/>
                </a:solidFill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77" name="Triangle"/>
          <p:cNvSpPr/>
          <p:nvPr/>
        </p:nvSpPr>
        <p:spPr>
          <a:xfrm>
            <a:off x="5626100" y="5664200"/>
            <a:ext cx="210543" cy="2105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FFFFFF"/>
                </a:solidFill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78" name="Compute the mean"/>
          <p:cNvSpPr txBox="1"/>
          <p:nvPr/>
        </p:nvSpPr>
        <p:spPr>
          <a:xfrm>
            <a:off x="3273089" y="3314693"/>
            <a:ext cx="4078364" cy="6477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Compute the </a:t>
            </a:r>
            <a:r>
              <a:rPr kumimoji="0" sz="3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mean</a:t>
            </a:r>
          </a:p>
        </p:txBody>
      </p:sp>
    </p:spTree>
    <p:extLst>
      <p:ext uri="{BB962C8B-B14F-4D97-AF65-F5344CB8AC3E}">
        <p14:creationId xmlns:p14="http://schemas.microsoft.com/office/powerpoint/2010/main" val="370587643"/>
      </p:ext>
    </p:extLst>
  </p:cSld>
  <p:clrMapOvr>
    <a:masterClrMapping/>
  </p:clrMapOvr>
  <p:transition spd="med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Mean Shift Algorithm"/>
          <p:cNvSpPr txBox="1"/>
          <p:nvPr/>
        </p:nvSpPr>
        <p:spPr>
          <a:xfrm>
            <a:off x="5647182" y="412750"/>
            <a:ext cx="6714237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600"/>
            </a:lvl1pPr>
          </a:lstStyle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Mean Shift Algorithm</a:t>
            </a:r>
          </a:p>
        </p:txBody>
      </p:sp>
      <p:sp>
        <p:nvSpPr>
          <p:cNvPr id="681" name="Fukunaga &amp; Hostetler (1975)"/>
          <p:cNvSpPr txBox="1"/>
          <p:nvPr/>
        </p:nvSpPr>
        <p:spPr>
          <a:xfrm>
            <a:off x="8184286" y="2038349"/>
            <a:ext cx="4027628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Fukunaga &amp; Hostetler (1975)</a:t>
            </a:r>
          </a:p>
        </p:txBody>
      </p:sp>
      <p:sp>
        <p:nvSpPr>
          <p:cNvPr id="682" name="A ‘mode seeking’ algorithm"/>
          <p:cNvSpPr txBox="1"/>
          <p:nvPr/>
        </p:nvSpPr>
        <p:spPr>
          <a:xfrm>
            <a:off x="7223709" y="1409699"/>
            <a:ext cx="5059782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/>
            </a:lvl1pPr>
          </a:lstStyle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A ‘mode seeking’ algorithm</a:t>
            </a:r>
          </a:p>
        </p:txBody>
      </p:sp>
      <p:sp>
        <p:nvSpPr>
          <p:cNvPr id="683" name="Circle"/>
          <p:cNvSpPr/>
          <p:nvPr/>
        </p:nvSpPr>
        <p:spPr>
          <a:xfrm>
            <a:off x="6959600" y="46228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84" name="Circle"/>
          <p:cNvSpPr/>
          <p:nvPr/>
        </p:nvSpPr>
        <p:spPr>
          <a:xfrm>
            <a:off x="5880100" y="70866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85" name="Circle"/>
          <p:cNvSpPr/>
          <p:nvPr/>
        </p:nvSpPr>
        <p:spPr>
          <a:xfrm>
            <a:off x="5727700" y="5791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86" name="Circle"/>
          <p:cNvSpPr/>
          <p:nvPr/>
        </p:nvSpPr>
        <p:spPr>
          <a:xfrm>
            <a:off x="5727700" y="4771528"/>
            <a:ext cx="210543" cy="210544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87" name="Circle"/>
          <p:cNvSpPr/>
          <p:nvPr/>
        </p:nvSpPr>
        <p:spPr>
          <a:xfrm>
            <a:off x="4711700" y="59309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88" name="Circle"/>
          <p:cNvSpPr/>
          <p:nvPr/>
        </p:nvSpPr>
        <p:spPr>
          <a:xfrm>
            <a:off x="6197600" y="55753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89" name="Circle"/>
          <p:cNvSpPr/>
          <p:nvPr/>
        </p:nvSpPr>
        <p:spPr>
          <a:xfrm>
            <a:off x="5981700" y="5156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90" name="Circle"/>
          <p:cNvSpPr/>
          <p:nvPr/>
        </p:nvSpPr>
        <p:spPr>
          <a:xfrm>
            <a:off x="6515100" y="61341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91" name="Circle"/>
          <p:cNvSpPr/>
          <p:nvPr/>
        </p:nvSpPr>
        <p:spPr>
          <a:xfrm>
            <a:off x="6515100" y="5664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92" name="Circle"/>
          <p:cNvSpPr/>
          <p:nvPr/>
        </p:nvSpPr>
        <p:spPr>
          <a:xfrm>
            <a:off x="7200900" y="5791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93" name="Circle"/>
          <p:cNvSpPr/>
          <p:nvPr/>
        </p:nvSpPr>
        <p:spPr>
          <a:xfrm>
            <a:off x="6629400" y="5283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94" name="Circle"/>
          <p:cNvSpPr/>
          <p:nvPr/>
        </p:nvSpPr>
        <p:spPr>
          <a:xfrm>
            <a:off x="4711700" y="4902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95" name="Circle"/>
          <p:cNvSpPr/>
          <p:nvPr/>
        </p:nvSpPr>
        <p:spPr>
          <a:xfrm>
            <a:off x="7772400" y="5156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96" name="Circle"/>
          <p:cNvSpPr/>
          <p:nvPr/>
        </p:nvSpPr>
        <p:spPr>
          <a:xfrm>
            <a:off x="9194800" y="50546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97" name="Circle"/>
          <p:cNvSpPr/>
          <p:nvPr/>
        </p:nvSpPr>
        <p:spPr>
          <a:xfrm>
            <a:off x="7429500" y="61341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98" name="Circle"/>
          <p:cNvSpPr/>
          <p:nvPr/>
        </p:nvSpPr>
        <p:spPr>
          <a:xfrm>
            <a:off x="7772400" y="72390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99" name="Circle"/>
          <p:cNvSpPr/>
          <p:nvPr/>
        </p:nvSpPr>
        <p:spPr>
          <a:xfrm>
            <a:off x="4940300" y="34544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00" name="Circle"/>
          <p:cNvSpPr/>
          <p:nvPr/>
        </p:nvSpPr>
        <p:spPr>
          <a:xfrm>
            <a:off x="2413000" y="55753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01" name="Circle"/>
          <p:cNvSpPr/>
          <p:nvPr/>
        </p:nvSpPr>
        <p:spPr>
          <a:xfrm>
            <a:off x="3949700" y="76454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02" name="Circle"/>
          <p:cNvSpPr/>
          <p:nvPr/>
        </p:nvSpPr>
        <p:spPr>
          <a:xfrm>
            <a:off x="6197600" y="76454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03" name="Circle"/>
          <p:cNvSpPr/>
          <p:nvPr/>
        </p:nvSpPr>
        <p:spPr>
          <a:xfrm>
            <a:off x="10274300" y="77978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04" name="Circle"/>
          <p:cNvSpPr/>
          <p:nvPr/>
        </p:nvSpPr>
        <p:spPr>
          <a:xfrm>
            <a:off x="8899028" y="3759200"/>
            <a:ext cx="210544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05" name="Circle"/>
          <p:cNvSpPr/>
          <p:nvPr/>
        </p:nvSpPr>
        <p:spPr>
          <a:xfrm>
            <a:off x="6743700" y="5791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06" name="Circle"/>
          <p:cNvSpPr/>
          <p:nvPr/>
        </p:nvSpPr>
        <p:spPr>
          <a:xfrm>
            <a:off x="3810000" y="5664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07" name="Circle"/>
          <p:cNvSpPr/>
          <p:nvPr/>
        </p:nvSpPr>
        <p:spPr>
          <a:xfrm>
            <a:off x="4940300" y="68199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08" name="Circle"/>
          <p:cNvSpPr/>
          <p:nvPr/>
        </p:nvSpPr>
        <p:spPr>
          <a:xfrm>
            <a:off x="6515100" y="39751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09" name="Circle"/>
          <p:cNvSpPr/>
          <p:nvPr/>
        </p:nvSpPr>
        <p:spPr>
          <a:xfrm>
            <a:off x="8899028" y="6363692"/>
            <a:ext cx="210544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10" name="Circle"/>
          <p:cNvSpPr/>
          <p:nvPr/>
        </p:nvSpPr>
        <p:spPr>
          <a:xfrm>
            <a:off x="4024312" y="4066083"/>
            <a:ext cx="3406776" cy="3406776"/>
          </a:xfrm>
          <a:prstGeom prst="ellipse">
            <a:avLst/>
          </a:prstGeom>
          <a:ln w="25400">
            <a:solidFill>
              <a:schemeClr val="accent5">
                <a:hueOff val="-444211"/>
                <a:satOff val="-14915"/>
                <a:lumOff val="22857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FFFFFF"/>
                </a:solidFill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11" name="Triangle"/>
          <p:cNvSpPr/>
          <p:nvPr/>
        </p:nvSpPr>
        <p:spPr>
          <a:xfrm>
            <a:off x="5626100" y="5664200"/>
            <a:ext cx="210543" cy="2105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FFFFFF"/>
                </a:solidFill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12" name="Shift the window"/>
          <p:cNvSpPr txBox="1"/>
          <p:nvPr/>
        </p:nvSpPr>
        <p:spPr>
          <a:xfrm>
            <a:off x="3943092" y="3441693"/>
            <a:ext cx="3569215" cy="6477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Shift</a:t>
            </a:r>
            <a:r>
              <a:rPr kumimoji="0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 the window</a:t>
            </a:r>
          </a:p>
        </p:txBody>
      </p:sp>
    </p:spTree>
    <p:extLst>
      <p:ext uri="{BB962C8B-B14F-4D97-AF65-F5344CB8AC3E}">
        <p14:creationId xmlns:p14="http://schemas.microsoft.com/office/powerpoint/2010/main" val="3853761336"/>
      </p:ext>
    </p:extLst>
  </p:cSld>
  <p:clrMapOvr>
    <a:masterClrMapping/>
  </p:clrMapOvr>
  <p:transition spd="med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Mean Shift Algorithm"/>
          <p:cNvSpPr txBox="1"/>
          <p:nvPr/>
        </p:nvSpPr>
        <p:spPr>
          <a:xfrm>
            <a:off x="5647182" y="412750"/>
            <a:ext cx="6714237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600"/>
            </a:lvl1pPr>
          </a:lstStyle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Mean Shift Algorithm</a:t>
            </a:r>
          </a:p>
        </p:txBody>
      </p:sp>
      <p:sp>
        <p:nvSpPr>
          <p:cNvPr id="715" name="Fukunaga &amp; Hostetler (1975)"/>
          <p:cNvSpPr txBox="1"/>
          <p:nvPr/>
        </p:nvSpPr>
        <p:spPr>
          <a:xfrm>
            <a:off x="8184286" y="2038349"/>
            <a:ext cx="4027628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Fukunaga &amp; Hostetler (1975)</a:t>
            </a:r>
          </a:p>
        </p:txBody>
      </p:sp>
      <p:sp>
        <p:nvSpPr>
          <p:cNvPr id="716" name="A ‘mode seeking’ algorithm"/>
          <p:cNvSpPr txBox="1"/>
          <p:nvPr/>
        </p:nvSpPr>
        <p:spPr>
          <a:xfrm>
            <a:off x="7223709" y="1409699"/>
            <a:ext cx="5059782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/>
            </a:lvl1pPr>
          </a:lstStyle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A ‘mode seeking’ algorithm</a:t>
            </a:r>
          </a:p>
        </p:txBody>
      </p:sp>
      <p:sp>
        <p:nvSpPr>
          <p:cNvPr id="717" name="Circle"/>
          <p:cNvSpPr/>
          <p:nvPr/>
        </p:nvSpPr>
        <p:spPr>
          <a:xfrm>
            <a:off x="6959600" y="46228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18" name="Circle"/>
          <p:cNvSpPr/>
          <p:nvPr/>
        </p:nvSpPr>
        <p:spPr>
          <a:xfrm>
            <a:off x="5880100" y="70866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19" name="Circle"/>
          <p:cNvSpPr/>
          <p:nvPr/>
        </p:nvSpPr>
        <p:spPr>
          <a:xfrm>
            <a:off x="5727700" y="5791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20" name="Circle"/>
          <p:cNvSpPr/>
          <p:nvPr/>
        </p:nvSpPr>
        <p:spPr>
          <a:xfrm>
            <a:off x="5727700" y="4771528"/>
            <a:ext cx="210543" cy="210544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21" name="Circle"/>
          <p:cNvSpPr/>
          <p:nvPr/>
        </p:nvSpPr>
        <p:spPr>
          <a:xfrm>
            <a:off x="4711700" y="59309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22" name="Circle"/>
          <p:cNvSpPr/>
          <p:nvPr/>
        </p:nvSpPr>
        <p:spPr>
          <a:xfrm>
            <a:off x="6197600" y="55753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23" name="Circle"/>
          <p:cNvSpPr/>
          <p:nvPr/>
        </p:nvSpPr>
        <p:spPr>
          <a:xfrm>
            <a:off x="5981700" y="5156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24" name="Circle"/>
          <p:cNvSpPr/>
          <p:nvPr/>
        </p:nvSpPr>
        <p:spPr>
          <a:xfrm>
            <a:off x="6515100" y="61341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25" name="Circle"/>
          <p:cNvSpPr/>
          <p:nvPr/>
        </p:nvSpPr>
        <p:spPr>
          <a:xfrm>
            <a:off x="6515100" y="5664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26" name="Circle"/>
          <p:cNvSpPr/>
          <p:nvPr/>
        </p:nvSpPr>
        <p:spPr>
          <a:xfrm>
            <a:off x="7200900" y="5791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27" name="Circle"/>
          <p:cNvSpPr/>
          <p:nvPr/>
        </p:nvSpPr>
        <p:spPr>
          <a:xfrm>
            <a:off x="6629400" y="5283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28" name="Circle"/>
          <p:cNvSpPr/>
          <p:nvPr/>
        </p:nvSpPr>
        <p:spPr>
          <a:xfrm>
            <a:off x="4711700" y="4902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29" name="Circle"/>
          <p:cNvSpPr/>
          <p:nvPr/>
        </p:nvSpPr>
        <p:spPr>
          <a:xfrm>
            <a:off x="7772400" y="5156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30" name="Circle"/>
          <p:cNvSpPr/>
          <p:nvPr/>
        </p:nvSpPr>
        <p:spPr>
          <a:xfrm>
            <a:off x="9194800" y="50546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31" name="Circle"/>
          <p:cNvSpPr/>
          <p:nvPr/>
        </p:nvSpPr>
        <p:spPr>
          <a:xfrm>
            <a:off x="7429500" y="61341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32" name="Circle"/>
          <p:cNvSpPr/>
          <p:nvPr/>
        </p:nvSpPr>
        <p:spPr>
          <a:xfrm>
            <a:off x="7772400" y="72390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33" name="Circle"/>
          <p:cNvSpPr/>
          <p:nvPr/>
        </p:nvSpPr>
        <p:spPr>
          <a:xfrm>
            <a:off x="4940300" y="34544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34" name="Circle"/>
          <p:cNvSpPr/>
          <p:nvPr/>
        </p:nvSpPr>
        <p:spPr>
          <a:xfrm>
            <a:off x="2413000" y="55753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35" name="Circle"/>
          <p:cNvSpPr/>
          <p:nvPr/>
        </p:nvSpPr>
        <p:spPr>
          <a:xfrm>
            <a:off x="3949700" y="76454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36" name="Circle"/>
          <p:cNvSpPr/>
          <p:nvPr/>
        </p:nvSpPr>
        <p:spPr>
          <a:xfrm>
            <a:off x="6197600" y="76454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37" name="Circle"/>
          <p:cNvSpPr/>
          <p:nvPr/>
        </p:nvSpPr>
        <p:spPr>
          <a:xfrm>
            <a:off x="10274300" y="77978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38" name="Circle"/>
          <p:cNvSpPr/>
          <p:nvPr/>
        </p:nvSpPr>
        <p:spPr>
          <a:xfrm>
            <a:off x="8899028" y="3759200"/>
            <a:ext cx="210544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39" name="Circle"/>
          <p:cNvSpPr/>
          <p:nvPr/>
        </p:nvSpPr>
        <p:spPr>
          <a:xfrm>
            <a:off x="6743700" y="5791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40" name="Circle"/>
          <p:cNvSpPr/>
          <p:nvPr/>
        </p:nvSpPr>
        <p:spPr>
          <a:xfrm>
            <a:off x="3810000" y="5664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41" name="Circle"/>
          <p:cNvSpPr/>
          <p:nvPr/>
        </p:nvSpPr>
        <p:spPr>
          <a:xfrm>
            <a:off x="4940300" y="68199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42" name="Circle"/>
          <p:cNvSpPr/>
          <p:nvPr/>
        </p:nvSpPr>
        <p:spPr>
          <a:xfrm>
            <a:off x="6515100" y="39751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43" name="Circle"/>
          <p:cNvSpPr/>
          <p:nvPr/>
        </p:nvSpPr>
        <p:spPr>
          <a:xfrm>
            <a:off x="8899028" y="6363692"/>
            <a:ext cx="210544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44" name="Circle"/>
          <p:cNvSpPr/>
          <p:nvPr/>
        </p:nvSpPr>
        <p:spPr>
          <a:xfrm>
            <a:off x="4024312" y="4066083"/>
            <a:ext cx="3406776" cy="3406776"/>
          </a:xfrm>
          <a:prstGeom prst="ellipse">
            <a:avLst/>
          </a:prstGeom>
          <a:ln w="25400">
            <a:solidFill>
              <a:schemeClr val="accent5">
                <a:hueOff val="-444211"/>
                <a:satOff val="-14915"/>
                <a:lumOff val="22857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FFFFFF"/>
                </a:solidFill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45" name="Triangle"/>
          <p:cNvSpPr/>
          <p:nvPr/>
        </p:nvSpPr>
        <p:spPr>
          <a:xfrm>
            <a:off x="6197600" y="5791200"/>
            <a:ext cx="210543" cy="2105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FFFFFF"/>
                </a:solidFill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46" name="Compute the mean"/>
          <p:cNvSpPr txBox="1"/>
          <p:nvPr/>
        </p:nvSpPr>
        <p:spPr>
          <a:xfrm>
            <a:off x="3793789" y="3425821"/>
            <a:ext cx="4078364" cy="6477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Compute the </a:t>
            </a:r>
            <a:r>
              <a:rPr kumimoji="0" sz="3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mean</a:t>
            </a:r>
          </a:p>
        </p:txBody>
      </p:sp>
    </p:spTree>
    <p:extLst>
      <p:ext uri="{BB962C8B-B14F-4D97-AF65-F5344CB8AC3E}">
        <p14:creationId xmlns:p14="http://schemas.microsoft.com/office/powerpoint/2010/main" val="1574720359"/>
      </p:ext>
    </p:extLst>
  </p:cSld>
  <p:clrMapOvr>
    <a:masterClrMapping/>
  </p:clrMapOvr>
  <p:transition spd="med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Mean Shift Algorithm"/>
          <p:cNvSpPr txBox="1"/>
          <p:nvPr/>
        </p:nvSpPr>
        <p:spPr>
          <a:xfrm>
            <a:off x="5647182" y="412750"/>
            <a:ext cx="6714237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600"/>
            </a:lvl1pPr>
          </a:lstStyle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Mean Shift Algorithm</a:t>
            </a:r>
          </a:p>
        </p:txBody>
      </p:sp>
      <p:sp>
        <p:nvSpPr>
          <p:cNvPr id="749" name="Fukunaga &amp; Hostetler (1975)"/>
          <p:cNvSpPr txBox="1"/>
          <p:nvPr/>
        </p:nvSpPr>
        <p:spPr>
          <a:xfrm>
            <a:off x="8184286" y="2038349"/>
            <a:ext cx="4027628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Fukunaga &amp; Hostetler (1975)</a:t>
            </a:r>
          </a:p>
        </p:txBody>
      </p:sp>
      <p:sp>
        <p:nvSpPr>
          <p:cNvPr id="750" name="A ‘mode seeking’ algorithm"/>
          <p:cNvSpPr txBox="1"/>
          <p:nvPr/>
        </p:nvSpPr>
        <p:spPr>
          <a:xfrm>
            <a:off x="7223709" y="1409699"/>
            <a:ext cx="5059782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/>
            </a:lvl1pPr>
          </a:lstStyle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A ‘mode seeking’ algorithm</a:t>
            </a:r>
          </a:p>
        </p:txBody>
      </p:sp>
      <p:sp>
        <p:nvSpPr>
          <p:cNvPr id="751" name="Circle"/>
          <p:cNvSpPr/>
          <p:nvPr/>
        </p:nvSpPr>
        <p:spPr>
          <a:xfrm>
            <a:off x="6959600" y="46228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52" name="Circle"/>
          <p:cNvSpPr/>
          <p:nvPr/>
        </p:nvSpPr>
        <p:spPr>
          <a:xfrm>
            <a:off x="5880100" y="70866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53" name="Circle"/>
          <p:cNvSpPr/>
          <p:nvPr/>
        </p:nvSpPr>
        <p:spPr>
          <a:xfrm>
            <a:off x="5727700" y="5791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54" name="Circle"/>
          <p:cNvSpPr/>
          <p:nvPr/>
        </p:nvSpPr>
        <p:spPr>
          <a:xfrm>
            <a:off x="5727700" y="4771528"/>
            <a:ext cx="210543" cy="210544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55" name="Circle"/>
          <p:cNvSpPr/>
          <p:nvPr/>
        </p:nvSpPr>
        <p:spPr>
          <a:xfrm>
            <a:off x="4711700" y="59309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56" name="Circle"/>
          <p:cNvSpPr/>
          <p:nvPr/>
        </p:nvSpPr>
        <p:spPr>
          <a:xfrm>
            <a:off x="6197600" y="55753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57" name="Circle"/>
          <p:cNvSpPr/>
          <p:nvPr/>
        </p:nvSpPr>
        <p:spPr>
          <a:xfrm>
            <a:off x="5981700" y="5156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58" name="Circle"/>
          <p:cNvSpPr/>
          <p:nvPr/>
        </p:nvSpPr>
        <p:spPr>
          <a:xfrm>
            <a:off x="6515100" y="61341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59" name="Circle"/>
          <p:cNvSpPr/>
          <p:nvPr/>
        </p:nvSpPr>
        <p:spPr>
          <a:xfrm>
            <a:off x="6515100" y="5664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60" name="Circle"/>
          <p:cNvSpPr/>
          <p:nvPr/>
        </p:nvSpPr>
        <p:spPr>
          <a:xfrm>
            <a:off x="7200900" y="5791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61" name="Circle"/>
          <p:cNvSpPr/>
          <p:nvPr/>
        </p:nvSpPr>
        <p:spPr>
          <a:xfrm>
            <a:off x="6629400" y="5283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62" name="Circle"/>
          <p:cNvSpPr/>
          <p:nvPr/>
        </p:nvSpPr>
        <p:spPr>
          <a:xfrm>
            <a:off x="4711700" y="4902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63" name="Circle"/>
          <p:cNvSpPr/>
          <p:nvPr/>
        </p:nvSpPr>
        <p:spPr>
          <a:xfrm>
            <a:off x="7772400" y="5156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64" name="Circle"/>
          <p:cNvSpPr/>
          <p:nvPr/>
        </p:nvSpPr>
        <p:spPr>
          <a:xfrm>
            <a:off x="9194800" y="50546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65" name="Circle"/>
          <p:cNvSpPr/>
          <p:nvPr/>
        </p:nvSpPr>
        <p:spPr>
          <a:xfrm>
            <a:off x="7429500" y="61341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66" name="Circle"/>
          <p:cNvSpPr/>
          <p:nvPr/>
        </p:nvSpPr>
        <p:spPr>
          <a:xfrm>
            <a:off x="7772400" y="72390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67" name="Circle"/>
          <p:cNvSpPr/>
          <p:nvPr/>
        </p:nvSpPr>
        <p:spPr>
          <a:xfrm>
            <a:off x="4940300" y="34544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68" name="Circle"/>
          <p:cNvSpPr/>
          <p:nvPr/>
        </p:nvSpPr>
        <p:spPr>
          <a:xfrm>
            <a:off x="2413000" y="55753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69" name="Circle"/>
          <p:cNvSpPr/>
          <p:nvPr/>
        </p:nvSpPr>
        <p:spPr>
          <a:xfrm>
            <a:off x="3949700" y="76454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70" name="Circle"/>
          <p:cNvSpPr/>
          <p:nvPr/>
        </p:nvSpPr>
        <p:spPr>
          <a:xfrm>
            <a:off x="6197600" y="76454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71" name="Circle"/>
          <p:cNvSpPr/>
          <p:nvPr/>
        </p:nvSpPr>
        <p:spPr>
          <a:xfrm>
            <a:off x="10274300" y="77978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72" name="Circle"/>
          <p:cNvSpPr/>
          <p:nvPr/>
        </p:nvSpPr>
        <p:spPr>
          <a:xfrm>
            <a:off x="8899028" y="3759200"/>
            <a:ext cx="210544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73" name="Circle"/>
          <p:cNvSpPr/>
          <p:nvPr/>
        </p:nvSpPr>
        <p:spPr>
          <a:xfrm>
            <a:off x="6743700" y="5791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74" name="Circle"/>
          <p:cNvSpPr/>
          <p:nvPr/>
        </p:nvSpPr>
        <p:spPr>
          <a:xfrm>
            <a:off x="3810000" y="5664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75" name="Circle"/>
          <p:cNvSpPr/>
          <p:nvPr/>
        </p:nvSpPr>
        <p:spPr>
          <a:xfrm>
            <a:off x="4940300" y="68199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76" name="Circle"/>
          <p:cNvSpPr/>
          <p:nvPr/>
        </p:nvSpPr>
        <p:spPr>
          <a:xfrm>
            <a:off x="6515100" y="39751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77" name="Circle"/>
          <p:cNvSpPr/>
          <p:nvPr/>
        </p:nvSpPr>
        <p:spPr>
          <a:xfrm>
            <a:off x="8899028" y="6363692"/>
            <a:ext cx="210544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78" name="Circle"/>
          <p:cNvSpPr/>
          <p:nvPr/>
        </p:nvSpPr>
        <p:spPr>
          <a:xfrm>
            <a:off x="4599483" y="4193083"/>
            <a:ext cx="3406776" cy="3406776"/>
          </a:xfrm>
          <a:prstGeom prst="ellipse">
            <a:avLst/>
          </a:prstGeom>
          <a:ln w="25400">
            <a:solidFill>
              <a:schemeClr val="accent5">
                <a:hueOff val="-444211"/>
                <a:satOff val="-14915"/>
                <a:lumOff val="22857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FFFFFF"/>
                </a:solidFill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79" name="Triangle"/>
          <p:cNvSpPr/>
          <p:nvPr/>
        </p:nvSpPr>
        <p:spPr>
          <a:xfrm>
            <a:off x="6197600" y="5791200"/>
            <a:ext cx="210543" cy="2105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FFFFFF"/>
                </a:solidFill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80" name="Shift the window"/>
          <p:cNvSpPr txBox="1"/>
          <p:nvPr/>
        </p:nvSpPr>
        <p:spPr>
          <a:xfrm>
            <a:off x="4518264" y="3540617"/>
            <a:ext cx="3569215" cy="6477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Shift</a:t>
            </a:r>
            <a:r>
              <a:rPr kumimoji="0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 the window</a:t>
            </a:r>
          </a:p>
        </p:txBody>
      </p:sp>
    </p:spTree>
    <p:extLst>
      <p:ext uri="{BB962C8B-B14F-4D97-AF65-F5344CB8AC3E}">
        <p14:creationId xmlns:p14="http://schemas.microsoft.com/office/powerpoint/2010/main" val="3549260769"/>
      </p:ext>
    </p:extLst>
  </p:cSld>
  <p:clrMapOvr>
    <a:masterClrMapping/>
  </p:clrMapOvr>
  <p:transition spd="med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Mean Shift Algorithm"/>
          <p:cNvSpPr txBox="1"/>
          <p:nvPr/>
        </p:nvSpPr>
        <p:spPr>
          <a:xfrm>
            <a:off x="5647182" y="412750"/>
            <a:ext cx="6714237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600"/>
            </a:lvl1pPr>
          </a:lstStyle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Mean Shift Algorithm</a:t>
            </a:r>
          </a:p>
        </p:txBody>
      </p:sp>
      <p:sp>
        <p:nvSpPr>
          <p:cNvPr id="783" name="Fukunaga &amp; Hostetler (1975)"/>
          <p:cNvSpPr txBox="1"/>
          <p:nvPr/>
        </p:nvSpPr>
        <p:spPr>
          <a:xfrm>
            <a:off x="8184286" y="2038349"/>
            <a:ext cx="4027628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Fukunaga &amp; Hostetler (1975)</a:t>
            </a:r>
          </a:p>
        </p:txBody>
      </p:sp>
      <p:sp>
        <p:nvSpPr>
          <p:cNvPr id="784" name="A ‘mode seeking’ algorithm"/>
          <p:cNvSpPr txBox="1"/>
          <p:nvPr/>
        </p:nvSpPr>
        <p:spPr>
          <a:xfrm>
            <a:off x="7223709" y="1409699"/>
            <a:ext cx="5059782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/>
            </a:lvl1pPr>
          </a:lstStyle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A ‘mode seeking’ algorithm</a:t>
            </a:r>
          </a:p>
        </p:txBody>
      </p:sp>
      <p:sp>
        <p:nvSpPr>
          <p:cNvPr id="785" name="Circle"/>
          <p:cNvSpPr/>
          <p:nvPr/>
        </p:nvSpPr>
        <p:spPr>
          <a:xfrm>
            <a:off x="6959600" y="46228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86" name="Circle"/>
          <p:cNvSpPr/>
          <p:nvPr/>
        </p:nvSpPr>
        <p:spPr>
          <a:xfrm>
            <a:off x="5880100" y="70866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87" name="Circle"/>
          <p:cNvSpPr/>
          <p:nvPr/>
        </p:nvSpPr>
        <p:spPr>
          <a:xfrm>
            <a:off x="5727700" y="5791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88" name="Circle"/>
          <p:cNvSpPr/>
          <p:nvPr/>
        </p:nvSpPr>
        <p:spPr>
          <a:xfrm>
            <a:off x="5727700" y="4771528"/>
            <a:ext cx="210543" cy="210544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89" name="Circle"/>
          <p:cNvSpPr/>
          <p:nvPr/>
        </p:nvSpPr>
        <p:spPr>
          <a:xfrm>
            <a:off x="4711700" y="59309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90" name="Circle"/>
          <p:cNvSpPr/>
          <p:nvPr/>
        </p:nvSpPr>
        <p:spPr>
          <a:xfrm>
            <a:off x="6197600" y="55753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91" name="Circle"/>
          <p:cNvSpPr/>
          <p:nvPr/>
        </p:nvSpPr>
        <p:spPr>
          <a:xfrm>
            <a:off x="5981700" y="5156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92" name="Circle"/>
          <p:cNvSpPr/>
          <p:nvPr/>
        </p:nvSpPr>
        <p:spPr>
          <a:xfrm>
            <a:off x="6515100" y="61341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93" name="Circle"/>
          <p:cNvSpPr/>
          <p:nvPr/>
        </p:nvSpPr>
        <p:spPr>
          <a:xfrm>
            <a:off x="6515100" y="5664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94" name="Circle"/>
          <p:cNvSpPr/>
          <p:nvPr/>
        </p:nvSpPr>
        <p:spPr>
          <a:xfrm>
            <a:off x="7200900" y="5791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95" name="Circle"/>
          <p:cNvSpPr/>
          <p:nvPr/>
        </p:nvSpPr>
        <p:spPr>
          <a:xfrm>
            <a:off x="6629400" y="5283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96" name="Circle"/>
          <p:cNvSpPr/>
          <p:nvPr/>
        </p:nvSpPr>
        <p:spPr>
          <a:xfrm>
            <a:off x="4711700" y="4902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97" name="Circle"/>
          <p:cNvSpPr/>
          <p:nvPr/>
        </p:nvSpPr>
        <p:spPr>
          <a:xfrm>
            <a:off x="7772400" y="5156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98" name="Circle"/>
          <p:cNvSpPr/>
          <p:nvPr/>
        </p:nvSpPr>
        <p:spPr>
          <a:xfrm>
            <a:off x="9194800" y="50546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99" name="Circle"/>
          <p:cNvSpPr/>
          <p:nvPr/>
        </p:nvSpPr>
        <p:spPr>
          <a:xfrm>
            <a:off x="7429500" y="61341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800" name="Circle"/>
          <p:cNvSpPr/>
          <p:nvPr/>
        </p:nvSpPr>
        <p:spPr>
          <a:xfrm>
            <a:off x="7772400" y="72390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801" name="Circle"/>
          <p:cNvSpPr/>
          <p:nvPr/>
        </p:nvSpPr>
        <p:spPr>
          <a:xfrm>
            <a:off x="4940300" y="34544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802" name="Circle"/>
          <p:cNvSpPr/>
          <p:nvPr/>
        </p:nvSpPr>
        <p:spPr>
          <a:xfrm>
            <a:off x="2413000" y="55753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803" name="Circle"/>
          <p:cNvSpPr/>
          <p:nvPr/>
        </p:nvSpPr>
        <p:spPr>
          <a:xfrm>
            <a:off x="3949700" y="76454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804" name="Circle"/>
          <p:cNvSpPr/>
          <p:nvPr/>
        </p:nvSpPr>
        <p:spPr>
          <a:xfrm>
            <a:off x="6197600" y="76454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805" name="Circle"/>
          <p:cNvSpPr/>
          <p:nvPr/>
        </p:nvSpPr>
        <p:spPr>
          <a:xfrm>
            <a:off x="10274300" y="77978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806" name="Circle"/>
          <p:cNvSpPr/>
          <p:nvPr/>
        </p:nvSpPr>
        <p:spPr>
          <a:xfrm>
            <a:off x="8899028" y="3759200"/>
            <a:ext cx="210544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807" name="Circle"/>
          <p:cNvSpPr/>
          <p:nvPr/>
        </p:nvSpPr>
        <p:spPr>
          <a:xfrm>
            <a:off x="6743700" y="5791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808" name="Circle"/>
          <p:cNvSpPr/>
          <p:nvPr/>
        </p:nvSpPr>
        <p:spPr>
          <a:xfrm>
            <a:off x="3810000" y="5664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809" name="Circle"/>
          <p:cNvSpPr/>
          <p:nvPr/>
        </p:nvSpPr>
        <p:spPr>
          <a:xfrm>
            <a:off x="4940300" y="68199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810" name="Circle"/>
          <p:cNvSpPr/>
          <p:nvPr/>
        </p:nvSpPr>
        <p:spPr>
          <a:xfrm>
            <a:off x="6515100" y="39751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811" name="Circle"/>
          <p:cNvSpPr/>
          <p:nvPr/>
        </p:nvSpPr>
        <p:spPr>
          <a:xfrm>
            <a:off x="8899028" y="6363692"/>
            <a:ext cx="210544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812" name="Circle"/>
          <p:cNvSpPr/>
          <p:nvPr/>
        </p:nvSpPr>
        <p:spPr>
          <a:xfrm>
            <a:off x="4599483" y="4193083"/>
            <a:ext cx="3406776" cy="3406776"/>
          </a:xfrm>
          <a:prstGeom prst="ellipse">
            <a:avLst/>
          </a:prstGeom>
          <a:ln w="25400">
            <a:solidFill>
              <a:schemeClr val="accent5">
                <a:hueOff val="-444211"/>
                <a:satOff val="-14915"/>
                <a:lumOff val="22857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FFFFFF"/>
                </a:solidFill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813" name="Triangle"/>
          <p:cNvSpPr/>
          <p:nvPr/>
        </p:nvSpPr>
        <p:spPr>
          <a:xfrm>
            <a:off x="6391771" y="5664200"/>
            <a:ext cx="210543" cy="2105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FFFFFF"/>
                </a:solidFill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814" name="Compute the mean"/>
          <p:cNvSpPr txBox="1"/>
          <p:nvPr/>
        </p:nvSpPr>
        <p:spPr>
          <a:xfrm>
            <a:off x="4263689" y="3605953"/>
            <a:ext cx="4078364" cy="6477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Compute the </a:t>
            </a:r>
            <a:r>
              <a:rPr kumimoji="0" sz="3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mean</a:t>
            </a:r>
          </a:p>
        </p:txBody>
      </p:sp>
    </p:spTree>
    <p:extLst>
      <p:ext uri="{BB962C8B-B14F-4D97-AF65-F5344CB8AC3E}">
        <p14:creationId xmlns:p14="http://schemas.microsoft.com/office/powerpoint/2010/main" val="3862317136"/>
      </p:ext>
    </p:extLst>
  </p:cSld>
  <p:clrMapOvr>
    <a:masterClrMapping/>
  </p:clrMapOvr>
  <p:transition spd="med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Mean Shift Algorithm"/>
          <p:cNvSpPr txBox="1"/>
          <p:nvPr/>
        </p:nvSpPr>
        <p:spPr>
          <a:xfrm>
            <a:off x="5647182" y="412750"/>
            <a:ext cx="6714237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600"/>
            </a:lvl1pPr>
          </a:lstStyle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Mean Shift Algorithm</a:t>
            </a:r>
          </a:p>
        </p:txBody>
      </p:sp>
      <p:sp>
        <p:nvSpPr>
          <p:cNvPr id="817" name="Fukunaga &amp; Hostetler (1975)"/>
          <p:cNvSpPr txBox="1"/>
          <p:nvPr/>
        </p:nvSpPr>
        <p:spPr>
          <a:xfrm>
            <a:off x="8184286" y="2038349"/>
            <a:ext cx="4027628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Fukunaga &amp; Hostetler (1975)</a:t>
            </a:r>
          </a:p>
        </p:txBody>
      </p:sp>
      <p:sp>
        <p:nvSpPr>
          <p:cNvPr id="818" name="A ‘mode seeking’ algorithm"/>
          <p:cNvSpPr txBox="1"/>
          <p:nvPr/>
        </p:nvSpPr>
        <p:spPr>
          <a:xfrm>
            <a:off x="7223709" y="1409699"/>
            <a:ext cx="5059782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/>
            </a:lvl1pPr>
          </a:lstStyle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A ‘mode seeking’ algorithm</a:t>
            </a:r>
          </a:p>
        </p:txBody>
      </p:sp>
      <p:sp>
        <p:nvSpPr>
          <p:cNvPr id="819" name="Circle"/>
          <p:cNvSpPr/>
          <p:nvPr/>
        </p:nvSpPr>
        <p:spPr>
          <a:xfrm>
            <a:off x="6959600" y="46228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820" name="Circle"/>
          <p:cNvSpPr/>
          <p:nvPr/>
        </p:nvSpPr>
        <p:spPr>
          <a:xfrm>
            <a:off x="5880100" y="70866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821" name="Circle"/>
          <p:cNvSpPr/>
          <p:nvPr/>
        </p:nvSpPr>
        <p:spPr>
          <a:xfrm>
            <a:off x="5727700" y="5791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822" name="Circle"/>
          <p:cNvSpPr/>
          <p:nvPr/>
        </p:nvSpPr>
        <p:spPr>
          <a:xfrm>
            <a:off x="5727700" y="4771528"/>
            <a:ext cx="210543" cy="210544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823" name="Circle"/>
          <p:cNvSpPr/>
          <p:nvPr/>
        </p:nvSpPr>
        <p:spPr>
          <a:xfrm>
            <a:off x="4711700" y="59309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824" name="Circle"/>
          <p:cNvSpPr/>
          <p:nvPr/>
        </p:nvSpPr>
        <p:spPr>
          <a:xfrm>
            <a:off x="6197600" y="55753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825" name="Circle"/>
          <p:cNvSpPr/>
          <p:nvPr/>
        </p:nvSpPr>
        <p:spPr>
          <a:xfrm>
            <a:off x="5981700" y="5156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826" name="Circle"/>
          <p:cNvSpPr/>
          <p:nvPr/>
        </p:nvSpPr>
        <p:spPr>
          <a:xfrm>
            <a:off x="6515100" y="61341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827" name="Circle"/>
          <p:cNvSpPr/>
          <p:nvPr/>
        </p:nvSpPr>
        <p:spPr>
          <a:xfrm>
            <a:off x="6515100" y="5664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828" name="Circle"/>
          <p:cNvSpPr/>
          <p:nvPr/>
        </p:nvSpPr>
        <p:spPr>
          <a:xfrm>
            <a:off x="7200900" y="5791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829" name="Circle"/>
          <p:cNvSpPr/>
          <p:nvPr/>
        </p:nvSpPr>
        <p:spPr>
          <a:xfrm>
            <a:off x="6629400" y="5283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830" name="Circle"/>
          <p:cNvSpPr/>
          <p:nvPr/>
        </p:nvSpPr>
        <p:spPr>
          <a:xfrm>
            <a:off x="4711700" y="4902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831" name="Circle"/>
          <p:cNvSpPr/>
          <p:nvPr/>
        </p:nvSpPr>
        <p:spPr>
          <a:xfrm>
            <a:off x="7772400" y="5156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832" name="Circle"/>
          <p:cNvSpPr/>
          <p:nvPr/>
        </p:nvSpPr>
        <p:spPr>
          <a:xfrm>
            <a:off x="9194800" y="50546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833" name="Circle"/>
          <p:cNvSpPr/>
          <p:nvPr/>
        </p:nvSpPr>
        <p:spPr>
          <a:xfrm>
            <a:off x="7429500" y="61341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834" name="Circle"/>
          <p:cNvSpPr/>
          <p:nvPr/>
        </p:nvSpPr>
        <p:spPr>
          <a:xfrm>
            <a:off x="7772400" y="72390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835" name="Circle"/>
          <p:cNvSpPr/>
          <p:nvPr/>
        </p:nvSpPr>
        <p:spPr>
          <a:xfrm>
            <a:off x="4940300" y="34544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836" name="Circle"/>
          <p:cNvSpPr/>
          <p:nvPr/>
        </p:nvSpPr>
        <p:spPr>
          <a:xfrm>
            <a:off x="2413000" y="55753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837" name="Circle"/>
          <p:cNvSpPr/>
          <p:nvPr/>
        </p:nvSpPr>
        <p:spPr>
          <a:xfrm>
            <a:off x="3949700" y="76454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838" name="Circle"/>
          <p:cNvSpPr/>
          <p:nvPr/>
        </p:nvSpPr>
        <p:spPr>
          <a:xfrm>
            <a:off x="6197600" y="76454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839" name="Circle"/>
          <p:cNvSpPr/>
          <p:nvPr/>
        </p:nvSpPr>
        <p:spPr>
          <a:xfrm>
            <a:off x="10274300" y="77978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840" name="Circle"/>
          <p:cNvSpPr/>
          <p:nvPr/>
        </p:nvSpPr>
        <p:spPr>
          <a:xfrm>
            <a:off x="8899028" y="3759200"/>
            <a:ext cx="210544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841" name="Circle"/>
          <p:cNvSpPr/>
          <p:nvPr/>
        </p:nvSpPr>
        <p:spPr>
          <a:xfrm>
            <a:off x="6743700" y="5791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842" name="Circle"/>
          <p:cNvSpPr/>
          <p:nvPr/>
        </p:nvSpPr>
        <p:spPr>
          <a:xfrm>
            <a:off x="3810000" y="56642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843" name="Circle"/>
          <p:cNvSpPr/>
          <p:nvPr/>
        </p:nvSpPr>
        <p:spPr>
          <a:xfrm>
            <a:off x="4940300" y="68199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844" name="Circle"/>
          <p:cNvSpPr/>
          <p:nvPr/>
        </p:nvSpPr>
        <p:spPr>
          <a:xfrm>
            <a:off x="6515100" y="3975100"/>
            <a:ext cx="210543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845" name="Circle"/>
          <p:cNvSpPr/>
          <p:nvPr/>
        </p:nvSpPr>
        <p:spPr>
          <a:xfrm>
            <a:off x="8899028" y="6363692"/>
            <a:ext cx="210544" cy="210543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52662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846" name="Circle"/>
          <p:cNvSpPr/>
          <p:nvPr/>
        </p:nvSpPr>
        <p:spPr>
          <a:xfrm>
            <a:off x="4793654" y="4066083"/>
            <a:ext cx="3406776" cy="3406776"/>
          </a:xfrm>
          <a:prstGeom prst="ellipse">
            <a:avLst/>
          </a:prstGeom>
          <a:ln w="25400">
            <a:solidFill>
              <a:schemeClr val="accent5">
                <a:hueOff val="-444211"/>
                <a:satOff val="-14915"/>
                <a:lumOff val="22857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FFFFFF"/>
                </a:solidFill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847" name="Triangle"/>
          <p:cNvSpPr/>
          <p:nvPr/>
        </p:nvSpPr>
        <p:spPr>
          <a:xfrm>
            <a:off x="6391771" y="5664200"/>
            <a:ext cx="210543" cy="2105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FFFFFF"/>
                </a:solidFill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848" name="Shift the window"/>
          <p:cNvSpPr txBox="1"/>
          <p:nvPr/>
        </p:nvSpPr>
        <p:spPr>
          <a:xfrm>
            <a:off x="4712435" y="3425821"/>
            <a:ext cx="3569215" cy="6477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Shift</a:t>
            </a:r>
            <a:r>
              <a:rPr kumimoji="0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 the window</a:t>
            </a:r>
          </a:p>
        </p:txBody>
      </p:sp>
      <p:sp>
        <p:nvSpPr>
          <p:cNvPr id="849" name="To understand the theory behind this we need to understand…"/>
          <p:cNvSpPr txBox="1"/>
          <p:nvPr/>
        </p:nvSpPr>
        <p:spPr>
          <a:xfrm>
            <a:off x="4162323" y="9157692"/>
            <a:ext cx="8641081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To understand the theory behind this we need to understand…</a:t>
            </a:r>
          </a:p>
        </p:txBody>
      </p:sp>
    </p:spTree>
    <p:extLst>
      <p:ext uri="{BB962C8B-B14F-4D97-AF65-F5344CB8AC3E}">
        <p14:creationId xmlns:p14="http://schemas.microsoft.com/office/powerpoint/2010/main" val="742993554"/>
      </p:ext>
    </p:extLst>
  </p:cSld>
  <p:clrMapOvr>
    <a:masterClrMapping/>
  </p:clrMapOvr>
  <p:transition spd="med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Oval 2">
            <a:extLst>
              <a:ext uri="{FF2B5EF4-FFF2-40B4-BE49-F238E27FC236}">
                <a16:creationId xmlns:a16="http://schemas.microsoft.com/office/drawing/2014/main" id="{7C7B0FE9-E897-4C6B-9912-87865A93DA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1253" y="4876800"/>
            <a:ext cx="216747" cy="21674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52227" name="Oval 3">
            <a:extLst>
              <a:ext uri="{FF2B5EF4-FFF2-40B4-BE49-F238E27FC236}">
                <a16:creationId xmlns:a16="http://schemas.microsoft.com/office/drawing/2014/main" id="{EE0B8DA4-E2DA-433D-BD57-24E14829E3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4764" y="4876800"/>
            <a:ext cx="216747" cy="21674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52228" name="Oval 4">
            <a:extLst>
              <a:ext uri="{FF2B5EF4-FFF2-40B4-BE49-F238E27FC236}">
                <a16:creationId xmlns:a16="http://schemas.microsoft.com/office/drawing/2014/main" id="{0EE6CEEF-EFEA-428C-9579-3AE025F161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6391" y="4660053"/>
            <a:ext cx="216747" cy="21674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52229" name="Oval 5">
            <a:extLst>
              <a:ext uri="{FF2B5EF4-FFF2-40B4-BE49-F238E27FC236}">
                <a16:creationId xmlns:a16="http://schemas.microsoft.com/office/drawing/2014/main" id="{0C675F17-8C98-4588-83D1-BDAC19CDE1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7405" y="4581032"/>
            <a:ext cx="216747" cy="21674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52230" name="Oval 6">
            <a:extLst>
              <a:ext uri="{FF2B5EF4-FFF2-40B4-BE49-F238E27FC236}">
                <a16:creationId xmlns:a16="http://schemas.microsoft.com/office/drawing/2014/main" id="{ECF30C10-775A-48F4-ADCC-7B731C121E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0587" y="5109352"/>
            <a:ext cx="216747" cy="21674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52231" name="Oval 7">
            <a:extLst>
              <a:ext uri="{FF2B5EF4-FFF2-40B4-BE49-F238E27FC236}">
                <a16:creationId xmlns:a16="http://schemas.microsoft.com/office/drawing/2014/main" id="{198F2581-3C07-46F1-86C9-40FAAA4D26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7724" y="5109352"/>
            <a:ext cx="216747" cy="21674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52232" name="Oval 8">
            <a:extLst>
              <a:ext uri="{FF2B5EF4-FFF2-40B4-BE49-F238E27FC236}">
                <a16:creationId xmlns:a16="http://schemas.microsoft.com/office/drawing/2014/main" id="{8AC1CFFB-C287-4B82-A2B5-FB0976BCB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7316" y="5140961"/>
            <a:ext cx="216747" cy="21674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52233" name="Oval 9">
            <a:extLst>
              <a:ext uri="{FF2B5EF4-FFF2-40B4-BE49-F238E27FC236}">
                <a16:creationId xmlns:a16="http://schemas.microsoft.com/office/drawing/2014/main" id="{FF9FA584-D518-442B-80DD-3EDED96DA8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0329" y="4876800"/>
            <a:ext cx="216747" cy="21674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52234" name="Oval 10">
            <a:extLst>
              <a:ext uri="{FF2B5EF4-FFF2-40B4-BE49-F238E27FC236}">
                <a16:creationId xmlns:a16="http://schemas.microsoft.com/office/drawing/2014/main" id="{AB3FCD1D-B8A9-4261-8035-205E6F4397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22454" y="4876800"/>
            <a:ext cx="216747" cy="21674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52235" name="Oval 11">
            <a:extLst>
              <a:ext uri="{FF2B5EF4-FFF2-40B4-BE49-F238E27FC236}">
                <a16:creationId xmlns:a16="http://schemas.microsoft.com/office/drawing/2014/main" id="{7BE22750-1F60-4E76-8C1A-C2E4D07974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1511" y="4470400"/>
            <a:ext cx="216747" cy="21674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52236" name="Oval 12">
            <a:extLst>
              <a:ext uri="{FF2B5EF4-FFF2-40B4-BE49-F238E27FC236}">
                <a16:creationId xmlns:a16="http://schemas.microsoft.com/office/drawing/2014/main" id="{69C8BEA5-99D8-4164-868C-A763F85AF5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9627" y="4334933"/>
            <a:ext cx="216747" cy="21674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52237" name="Oval 13">
            <a:extLst>
              <a:ext uri="{FF2B5EF4-FFF2-40B4-BE49-F238E27FC236}">
                <a16:creationId xmlns:a16="http://schemas.microsoft.com/office/drawing/2014/main" id="{66B5D05E-6A2D-40B5-AB32-CDDA1554F4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6373" y="5418667"/>
            <a:ext cx="216747" cy="21674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52238" name="Oval 14">
            <a:extLst>
              <a:ext uri="{FF2B5EF4-FFF2-40B4-BE49-F238E27FC236}">
                <a16:creationId xmlns:a16="http://schemas.microsoft.com/office/drawing/2014/main" id="{C96D2BD3-1BC3-4DB8-AAAD-50E763A0E4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2880" y="5448018"/>
            <a:ext cx="216747" cy="21674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52239" name="Oval 15">
            <a:extLst>
              <a:ext uri="{FF2B5EF4-FFF2-40B4-BE49-F238E27FC236}">
                <a16:creationId xmlns:a16="http://schemas.microsoft.com/office/drawing/2014/main" id="{110FAE2A-329C-4CA0-83DB-7674DA6A9A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9387" y="5233529"/>
            <a:ext cx="216747" cy="21674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52240" name="Oval 16">
            <a:extLst>
              <a:ext uri="{FF2B5EF4-FFF2-40B4-BE49-F238E27FC236}">
                <a16:creationId xmlns:a16="http://schemas.microsoft.com/office/drawing/2014/main" id="{0EB27F17-F401-46B3-905D-695E580D0A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4267" y="4876800"/>
            <a:ext cx="216747" cy="21674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52241" name="Oval 17">
            <a:extLst>
              <a:ext uri="{FF2B5EF4-FFF2-40B4-BE49-F238E27FC236}">
                <a16:creationId xmlns:a16="http://schemas.microsoft.com/office/drawing/2014/main" id="{629E81F7-B2FC-437B-B09D-0095BF8C43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9387" y="4551680"/>
            <a:ext cx="216747" cy="21674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52242" name="Oval 18">
            <a:extLst>
              <a:ext uri="{FF2B5EF4-FFF2-40B4-BE49-F238E27FC236}">
                <a16:creationId xmlns:a16="http://schemas.microsoft.com/office/drawing/2014/main" id="{E637F7BB-38F3-44F0-88EA-11F8A41DC0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86613" y="5201920"/>
            <a:ext cx="216747" cy="21674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52243" name="Oval 19">
            <a:extLst>
              <a:ext uri="{FF2B5EF4-FFF2-40B4-BE49-F238E27FC236}">
                <a16:creationId xmlns:a16="http://schemas.microsoft.com/office/drawing/2014/main" id="{0602474F-7FBE-4B6B-85F4-32EF790E3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78240" y="5635413"/>
            <a:ext cx="216747" cy="21674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52244" name="Oval 20">
            <a:extLst>
              <a:ext uri="{FF2B5EF4-FFF2-40B4-BE49-F238E27FC236}">
                <a16:creationId xmlns:a16="http://schemas.microsoft.com/office/drawing/2014/main" id="{CF361757-776F-45D2-95A1-256F68591C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4098" y="5822809"/>
            <a:ext cx="216747" cy="21674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52245" name="Oval 21">
            <a:extLst>
              <a:ext uri="{FF2B5EF4-FFF2-40B4-BE49-F238E27FC236}">
                <a16:creationId xmlns:a16="http://schemas.microsoft.com/office/drawing/2014/main" id="{ECFFA241-8ADD-4241-937F-EB172944FC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2880" y="5852160"/>
            <a:ext cx="216747" cy="21674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52246" name="Oval 22">
            <a:extLst>
              <a:ext uri="{FF2B5EF4-FFF2-40B4-BE49-F238E27FC236}">
                <a16:creationId xmlns:a16="http://schemas.microsoft.com/office/drawing/2014/main" id="{EA4A42C7-FC63-4177-B039-64B783F7EC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2640" y="5635413"/>
            <a:ext cx="216747" cy="21674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52247" name="Oval 23">
            <a:extLst>
              <a:ext uri="{FF2B5EF4-FFF2-40B4-BE49-F238E27FC236}">
                <a16:creationId xmlns:a16="http://schemas.microsoft.com/office/drawing/2014/main" id="{91CEF6ED-9FF9-4335-8A32-D9C9C12AAD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0773" y="5201920"/>
            <a:ext cx="216747" cy="21674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52248" name="Oval 24">
            <a:extLst>
              <a:ext uri="{FF2B5EF4-FFF2-40B4-BE49-F238E27FC236}">
                <a16:creationId xmlns:a16="http://schemas.microsoft.com/office/drawing/2014/main" id="{43DC4ABB-BB82-4D11-9C49-31B01992C7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2400" y="4443307"/>
            <a:ext cx="216747" cy="21674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52249" name="Oval 25">
            <a:extLst>
              <a:ext uri="{FF2B5EF4-FFF2-40B4-BE49-F238E27FC236}">
                <a16:creationId xmlns:a16="http://schemas.microsoft.com/office/drawing/2014/main" id="{906EB895-7D31-4921-8186-6FF4CE0904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4267" y="4334933"/>
            <a:ext cx="216747" cy="21674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52250" name="Oval 26">
            <a:extLst>
              <a:ext uri="{FF2B5EF4-FFF2-40B4-BE49-F238E27FC236}">
                <a16:creationId xmlns:a16="http://schemas.microsoft.com/office/drawing/2014/main" id="{FDE41011-7838-4942-BC04-9AB0C8EABD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6133" y="4009813"/>
            <a:ext cx="216747" cy="21674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52251" name="Oval 27">
            <a:extLst>
              <a:ext uri="{FF2B5EF4-FFF2-40B4-BE49-F238E27FC236}">
                <a16:creationId xmlns:a16="http://schemas.microsoft.com/office/drawing/2014/main" id="{A910CA23-C249-4D17-9CCD-D7F26F53B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1511" y="4009813"/>
            <a:ext cx="216747" cy="21674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52252" name="Oval 28">
            <a:extLst>
              <a:ext uri="{FF2B5EF4-FFF2-40B4-BE49-F238E27FC236}">
                <a16:creationId xmlns:a16="http://schemas.microsoft.com/office/drawing/2014/main" id="{2EA0B273-CAC6-4194-BD74-0B58BD961C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9627" y="3576320"/>
            <a:ext cx="216747" cy="21674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52253" name="Oval 29">
            <a:extLst>
              <a:ext uri="{FF2B5EF4-FFF2-40B4-BE49-F238E27FC236}">
                <a16:creationId xmlns:a16="http://schemas.microsoft.com/office/drawing/2014/main" id="{8644B9C9-D280-4C50-93E6-BDCD2F79CA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9147" y="4009813"/>
            <a:ext cx="216747" cy="21674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52254" name="Oval 30">
            <a:extLst>
              <a:ext uri="{FF2B5EF4-FFF2-40B4-BE49-F238E27FC236}">
                <a16:creationId xmlns:a16="http://schemas.microsoft.com/office/drawing/2014/main" id="{48F78209-63F1-40FB-A4A4-225A72B327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1013" y="3684693"/>
            <a:ext cx="216747" cy="21674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52255" name="Oval 31">
            <a:extLst>
              <a:ext uri="{FF2B5EF4-FFF2-40B4-BE49-F238E27FC236}">
                <a16:creationId xmlns:a16="http://schemas.microsoft.com/office/drawing/2014/main" id="{B2F1B0C1-0613-4B5C-A40A-D3A441828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9627" y="2817707"/>
            <a:ext cx="216747" cy="21674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52256" name="Oval 32">
            <a:extLst>
              <a:ext uri="{FF2B5EF4-FFF2-40B4-BE49-F238E27FC236}">
                <a16:creationId xmlns:a16="http://schemas.microsoft.com/office/drawing/2014/main" id="{B6A88320-50FF-49FA-9850-FB93642D16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9387" y="3142827"/>
            <a:ext cx="216747" cy="21674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52257" name="Oval 33">
            <a:extLst>
              <a:ext uri="{FF2B5EF4-FFF2-40B4-BE49-F238E27FC236}">
                <a16:creationId xmlns:a16="http://schemas.microsoft.com/office/drawing/2014/main" id="{37A59BB5-4764-4D13-A826-B3CF9F9105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1511" y="3467947"/>
            <a:ext cx="216747" cy="21674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52258" name="Oval 34">
            <a:extLst>
              <a:ext uri="{FF2B5EF4-FFF2-40B4-BE49-F238E27FC236}">
                <a16:creationId xmlns:a16="http://schemas.microsoft.com/office/drawing/2014/main" id="{445B4D8A-900B-43CF-9293-9779231E74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1511" y="1950720"/>
            <a:ext cx="216747" cy="21674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52259" name="Oval 35">
            <a:extLst>
              <a:ext uri="{FF2B5EF4-FFF2-40B4-BE49-F238E27FC236}">
                <a16:creationId xmlns:a16="http://schemas.microsoft.com/office/drawing/2014/main" id="{0472423B-B004-4936-B688-C9C5F7C408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78240" y="3034453"/>
            <a:ext cx="216747" cy="21674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52260" name="Oval 36">
            <a:extLst>
              <a:ext uri="{FF2B5EF4-FFF2-40B4-BE49-F238E27FC236}">
                <a16:creationId xmlns:a16="http://schemas.microsoft.com/office/drawing/2014/main" id="{ACF61543-3648-4B67-917E-87BA918042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2418" y="3806613"/>
            <a:ext cx="216747" cy="21674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52261" name="Oval 37">
            <a:extLst>
              <a:ext uri="{FF2B5EF4-FFF2-40B4-BE49-F238E27FC236}">
                <a16:creationId xmlns:a16="http://schemas.microsoft.com/office/drawing/2014/main" id="{9A67A524-2141-4BB9-A95F-B58B85FC76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86613" y="4443307"/>
            <a:ext cx="216747" cy="21674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52262" name="Oval 38">
            <a:extLst>
              <a:ext uri="{FF2B5EF4-FFF2-40B4-BE49-F238E27FC236}">
                <a16:creationId xmlns:a16="http://schemas.microsoft.com/office/drawing/2014/main" id="{07D25818-7B69-4BD7-BA22-8C045B704E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8480" y="4118187"/>
            <a:ext cx="216747" cy="21674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52263" name="Oval 39">
            <a:extLst>
              <a:ext uri="{FF2B5EF4-FFF2-40B4-BE49-F238E27FC236}">
                <a16:creationId xmlns:a16="http://schemas.microsoft.com/office/drawing/2014/main" id="{820DEC47-50FA-4C84-9B1A-F35A6B9E12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8480" y="3576320"/>
            <a:ext cx="216747" cy="21674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52264" name="Oval 40">
            <a:extLst>
              <a:ext uri="{FF2B5EF4-FFF2-40B4-BE49-F238E27FC236}">
                <a16:creationId xmlns:a16="http://schemas.microsoft.com/office/drawing/2014/main" id="{F9BEFF34-C32B-4D4E-BE76-9D98A533DE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20107" y="2926080"/>
            <a:ext cx="216747" cy="21674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52265" name="Oval 41">
            <a:extLst>
              <a:ext uri="{FF2B5EF4-FFF2-40B4-BE49-F238E27FC236}">
                <a16:creationId xmlns:a16="http://schemas.microsoft.com/office/drawing/2014/main" id="{D4043CF4-63D9-4948-9DC5-62CC4A826E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4987" y="2275840"/>
            <a:ext cx="216747" cy="21674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52266" name="Oval 42">
            <a:extLst>
              <a:ext uri="{FF2B5EF4-FFF2-40B4-BE49-F238E27FC236}">
                <a16:creationId xmlns:a16="http://schemas.microsoft.com/office/drawing/2014/main" id="{F46DE761-4DA5-4992-B865-C23850FAF5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61973" y="1842347"/>
            <a:ext cx="216747" cy="21674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52267" name="Oval 43">
            <a:extLst>
              <a:ext uri="{FF2B5EF4-FFF2-40B4-BE49-F238E27FC236}">
                <a16:creationId xmlns:a16="http://schemas.microsoft.com/office/drawing/2014/main" id="{C8EDAD37-C3B1-4FDD-98B3-D58043E9F2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70347" y="2492587"/>
            <a:ext cx="216747" cy="21674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52268" name="Oval 44">
            <a:extLst>
              <a:ext uri="{FF2B5EF4-FFF2-40B4-BE49-F238E27FC236}">
                <a16:creationId xmlns:a16="http://schemas.microsoft.com/office/drawing/2014/main" id="{7D0B12C7-8DBF-4FBC-82F7-490F935106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03840" y="3359573"/>
            <a:ext cx="216747" cy="21674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52269" name="Oval 45">
            <a:extLst>
              <a:ext uri="{FF2B5EF4-FFF2-40B4-BE49-F238E27FC236}">
                <a16:creationId xmlns:a16="http://schemas.microsoft.com/office/drawing/2014/main" id="{163D4533-D7E7-47C6-80EC-2AFE765094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6853" y="4768427"/>
            <a:ext cx="216747" cy="21674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52270" name="Oval 46">
            <a:extLst>
              <a:ext uri="{FF2B5EF4-FFF2-40B4-BE49-F238E27FC236}">
                <a16:creationId xmlns:a16="http://schemas.microsoft.com/office/drawing/2014/main" id="{564F1B66-32CA-46BC-AF88-010915582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87093" y="4118187"/>
            <a:ext cx="216747" cy="21674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52271" name="Oval 47">
            <a:extLst>
              <a:ext uri="{FF2B5EF4-FFF2-40B4-BE49-F238E27FC236}">
                <a16:creationId xmlns:a16="http://schemas.microsoft.com/office/drawing/2014/main" id="{B63E3450-347B-43A2-B46A-CF3DBC2B19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70827" y="4226560"/>
            <a:ext cx="216747" cy="21674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52272" name="Oval 48">
            <a:extLst>
              <a:ext uri="{FF2B5EF4-FFF2-40B4-BE49-F238E27FC236}">
                <a16:creationId xmlns:a16="http://schemas.microsoft.com/office/drawing/2014/main" id="{EA1A9773-7755-4D50-B535-2FA08D7DC3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61973" y="5527040"/>
            <a:ext cx="216747" cy="21674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52273" name="Oval 49">
            <a:extLst>
              <a:ext uri="{FF2B5EF4-FFF2-40B4-BE49-F238E27FC236}">
                <a16:creationId xmlns:a16="http://schemas.microsoft.com/office/drawing/2014/main" id="{95EB0DB1-FB97-44D5-B1BA-426F5B7C80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6392" y="4879058"/>
            <a:ext cx="216747" cy="21674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52274" name="Oval 50">
            <a:extLst>
              <a:ext uri="{FF2B5EF4-FFF2-40B4-BE49-F238E27FC236}">
                <a16:creationId xmlns:a16="http://schemas.microsoft.com/office/drawing/2014/main" id="{51F7CB8A-4FDB-42C1-A332-87CBE25283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11733" y="6068907"/>
            <a:ext cx="216747" cy="21674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52275" name="Oval 51">
            <a:extLst>
              <a:ext uri="{FF2B5EF4-FFF2-40B4-BE49-F238E27FC236}">
                <a16:creationId xmlns:a16="http://schemas.microsoft.com/office/drawing/2014/main" id="{570CA0C5-9B79-4E65-B199-130168C577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28960" y="6177280"/>
            <a:ext cx="216747" cy="21674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52276" name="Oval 52">
            <a:extLst>
              <a:ext uri="{FF2B5EF4-FFF2-40B4-BE49-F238E27FC236}">
                <a16:creationId xmlns:a16="http://schemas.microsoft.com/office/drawing/2014/main" id="{239ACFC5-813F-4D2C-832F-D794D5A232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61973" y="6719147"/>
            <a:ext cx="216747" cy="21674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52277" name="Oval 53">
            <a:extLst>
              <a:ext uri="{FF2B5EF4-FFF2-40B4-BE49-F238E27FC236}">
                <a16:creationId xmlns:a16="http://schemas.microsoft.com/office/drawing/2014/main" id="{C0C3E06A-22A7-4757-9BC1-4A70A2058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9867" y="6502400"/>
            <a:ext cx="216747" cy="21674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52278" name="Oval 54">
            <a:extLst>
              <a:ext uri="{FF2B5EF4-FFF2-40B4-BE49-F238E27FC236}">
                <a16:creationId xmlns:a16="http://schemas.microsoft.com/office/drawing/2014/main" id="{7011B8BB-47AF-4A3D-8325-C1515E5A5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9627" y="6394027"/>
            <a:ext cx="216747" cy="21674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52279" name="Oval 55">
            <a:extLst>
              <a:ext uri="{FF2B5EF4-FFF2-40B4-BE49-F238E27FC236}">
                <a16:creationId xmlns:a16="http://schemas.microsoft.com/office/drawing/2014/main" id="{DFE12E78-020E-42D9-A2F5-EA44E69178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1493" y="7152640"/>
            <a:ext cx="216747" cy="21674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52280" name="Oval 56">
            <a:extLst>
              <a:ext uri="{FF2B5EF4-FFF2-40B4-BE49-F238E27FC236}">
                <a16:creationId xmlns:a16="http://schemas.microsoft.com/office/drawing/2014/main" id="{993237DD-F42D-4323-AA7B-08048EA157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11733" y="7802880"/>
            <a:ext cx="216747" cy="21674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52281" name="Oval 57">
            <a:extLst>
              <a:ext uri="{FF2B5EF4-FFF2-40B4-BE49-F238E27FC236}">
                <a16:creationId xmlns:a16="http://schemas.microsoft.com/office/drawing/2014/main" id="{0EA84060-9604-4689-8695-E4C90023FA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4747" y="7802880"/>
            <a:ext cx="216747" cy="21674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52282" name="Oval 58">
            <a:extLst>
              <a:ext uri="{FF2B5EF4-FFF2-40B4-BE49-F238E27FC236}">
                <a16:creationId xmlns:a16="http://schemas.microsoft.com/office/drawing/2014/main" id="{183BB1AE-6098-4DA2-9613-9BA9DB9BFB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4507" y="7152640"/>
            <a:ext cx="216747" cy="21674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52283" name="Oval 59">
            <a:extLst>
              <a:ext uri="{FF2B5EF4-FFF2-40B4-BE49-F238E27FC236}">
                <a16:creationId xmlns:a16="http://schemas.microsoft.com/office/drawing/2014/main" id="{3FAC9032-9597-4BE5-8C3D-B803D8C458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1013" y="6502400"/>
            <a:ext cx="216747" cy="21674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52284" name="Oval 60">
            <a:extLst>
              <a:ext uri="{FF2B5EF4-FFF2-40B4-BE49-F238E27FC236}">
                <a16:creationId xmlns:a16="http://schemas.microsoft.com/office/drawing/2014/main" id="{AE81ED45-11D7-45D3-8FA1-F8879B1E9D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4027" y="6068907"/>
            <a:ext cx="216747" cy="21674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52285" name="Oval 61">
            <a:extLst>
              <a:ext uri="{FF2B5EF4-FFF2-40B4-BE49-F238E27FC236}">
                <a16:creationId xmlns:a16="http://schemas.microsoft.com/office/drawing/2014/main" id="{1210DFD8-035B-4935-851B-782F2A337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9147" y="7044267"/>
            <a:ext cx="216747" cy="21674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52286" name="Oval 62">
            <a:extLst>
              <a:ext uri="{FF2B5EF4-FFF2-40B4-BE49-F238E27FC236}">
                <a16:creationId xmlns:a16="http://schemas.microsoft.com/office/drawing/2014/main" id="{57A1EB82-CF50-4F00-8645-F5E3AF154A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4267" y="7802880"/>
            <a:ext cx="216747" cy="21674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52287" name="Oval 63">
            <a:extLst>
              <a:ext uri="{FF2B5EF4-FFF2-40B4-BE49-F238E27FC236}">
                <a16:creationId xmlns:a16="http://schemas.microsoft.com/office/drawing/2014/main" id="{AE5276B0-14B8-48B6-955C-5607D137A7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2160" y="8019627"/>
            <a:ext cx="216747" cy="21674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52288" name="Oval 64">
            <a:extLst>
              <a:ext uri="{FF2B5EF4-FFF2-40B4-BE49-F238E27FC236}">
                <a16:creationId xmlns:a16="http://schemas.microsoft.com/office/drawing/2014/main" id="{48B9E922-2202-4E83-B56A-1D64DEFFF0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3787" y="7152640"/>
            <a:ext cx="216747" cy="21674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52289" name="Oval 65">
            <a:extLst>
              <a:ext uri="{FF2B5EF4-FFF2-40B4-BE49-F238E27FC236}">
                <a16:creationId xmlns:a16="http://schemas.microsoft.com/office/drawing/2014/main" id="{FFCADFC6-02C8-4466-BF15-94299A8DA8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5173" y="6068907"/>
            <a:ext cx="216747" cy="21674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52290" name="Oval 66">
            <a:extLst>
              <a:ext uri="{FF2B5EF4-FFF2-40B4-BE49-F238E27FC236}">
                <a16:creationId xmlns:a16="http://schemas.microsoft.com/office/drawing/2014/main" id="{DC1D54FD-128D-4720-8E3A-3A97243017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3787" y="5635413"/>
            <a:ext cx="216747" cy="21674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52291" name="Oval 67">
            <a:extLst>
              <a:ext uri="{FF2B5EF4-FFF2-40B4-BE49-F238E27FC236}">
                <a16:creationId xmlns:a16="http://schemas.microsoft.com/office/drawing/2014/main" id="{54175B7B-FF30-4165-B676-CA520E966C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8907" y="4876800"/>
            <a:ext cx="216747" cy="21674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52292" name="Oval 68">
            <a:extLst>
              <a:ext uri="{FF2B5EF4-FFF2-40B4-BE49-F238E27FC236}">
                <a16:creationId xmlns:a16="http://schemas.microsoft.com/office/drawing/2014/main" id="{574DB79C-D2D8-402A-9E54-F9302F152F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0293" y="4226560"/>
            <a:ext cx="216747" cy="21674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52293" name="Oval 69">
            <a:extLst>
              <a:ext uri="{FF2B5EF4-FFF2-40B4-BE49-F238E27FC236}">
                <a16:creationId xmlns:a16="http://schemas.microsoft.com/office/drawing/2014/main" id="{AA4BC0A0-9DDC-433A-92C8-5AD182890F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8907" y="3684693"/>
            <a:ext cx="216747" cy="21674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52294" name="Oval 70">
            <a:extLst>
              <a:ext uri="{FF2B5EF4-FFF2-40B4-BE49-F238E27FC236}">
                <a16:creationId xmlns:a16="http://schemas.microsoft.com/office/drawing/2014/main" id="{C75C134D-458B-42A0-AA4C-7FD8B40965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9147" y="3467947"/>
            <a:ext cx="216747" cy="21674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52295" name="Oval 71">
            <a:extLst>
              <a:ext uri="{FF2B5EF4-FFF2-40B4-BE49-F238E27FC236}">
                <a16:creationId xmlns:a16="http://schemas.microsoft.com/office/drawing/2014/main" id="{FB071DEE-EFC5-401C-B17A-E7480E2F21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7280" y="2600960"/>
            <a:ext cx="216747" cy="21674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52296" name="Oval 72">
            <a:extLst>
              <a:ext uri="{FF2B5EF4-FFF2-40B4-BE49-F238E27FC236}">
                <a16:creationId xmlns:a16="http://schemas.microsoft.com/office/drawing/2014/main" id="{C4824FA4-0FC6-45C6-83BB-1AFCCDFFA9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2640" y="2275840"/>
            <a:ext cx="216747" cy="21674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52297" name="Oval 73">
            <a:extLst>
              <a:ext uri="{FF2B5EF4-FFF2-40B4-BE49-F238E27FC236}">
                <a16:creationId xmlns:a16="http://schemas.microsoft.com/office/drawing/2014/main" id="{CF69C2A5-7A5E-4659-A91B-FF6BAA0922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0533" y="1733973"/>
            <a:ext cx="216747" cy="21674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52298" name="Oval 74">
            <a:extLst>
              <a:ext uri="{FF2B5EF4-FFF2-40B4-BE49-F238E27FC236}">
                <a16:creationId xmlns:a16="http://schemas.microsoft.com/office/drawing/2014/main" id="{4D5DACB1-4BBE-4F90-97C1-D0AFC7F4D2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0293" y="2275840"/>
            <a:ext cx="216747" cy="21674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52299" name="Oval 75">
            <a:extLst>
              <a:ext uri="{FF2B5EF4-FFF2-40B4-BE49-F238E27FC236}">
                <a16:creationId xmlns:a16="http://schemas.microsoft.com/office/drawing/2014/main" id="{A477B0DB-0AB7-47BA-9E98-05CB3DB04E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1920" y="3142827"/>
            <a:ext cx="216747" cy="21674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52300" name="Oval 76">
            <a:extLst>
              <a:ext uri="{FF2B5EF4-FFF2-40B4-BE49-F238E27FC236}">
                <a16:creationId xmlns:a16="http://schemas.microsoft.com/office/drawing/2014/main" id="{9C611B46-0215-475D-B482-B048B8AABF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0053" y="3793067"/>
            <a:ext cx="216747" cy="21674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52301" name="Oval 77">
            <a:extLst>
              <a:ext uri="{FF2B5EF4-FFF2-40B4-BE49-F238E27FC236}">
                <a16:creationId xmlns:a16="http://schemas.microsoft.com/office/drawing/2014/main" id="{CFC2D79C-9C16-4F98-9124-05D623307F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1920" y="4985173"/>
            <a:ext cx="216747" cy="21674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52302" name="Oval 78">
            <a:extLst>
              <a:ext uri="{FF2B5EF4-FFF2-40B4-BE49-F238E27FC236}">
                <a16:creationId xmlns:a16="http://schemas.microsoft.com/office/drawing/2014/main" id="{EB509282-401D-4493-AAFC-09E3B9DEB2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8187" y="5093547"/>
            <a:ext cx="216747" cy="21674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52303" name="Oval 79">
            <a:extLst>
              <a:ext uri="{FF2B5EF4-FFF2-40B4-BE49-F238E27FC236}">
                <a16:creationId xmlns:a16="http://schemas.microsoft.com/office/drawing/2014/main" id="{FC3AA56E-9371-4767-8A95-BFA66ADAC9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9813" y="6285653"/>
            <a:ext cx="216747" cy="21674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52304" name="Oval 80">
            <a:extLst>
              <a:ext uri="{FF2B5EF4-FFF2-40B4-BE49-F238E27FC236}">
                <a16:creationId xmlns:a16="http://schemas.microsoft.com/office/drawing/2014/main" id="{9449B47F-B588-4F19-B1AE-40A7C8F44F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4933" y="7477760"/>
            <a:ext cx="216747" cy="21674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52305" name="Oval 81">
            <a:extLst>
              <a:ext uri="{FF2B5EF4-FFF2-40B4-BE49-F238E27FC236}">
                <a16:creationId xmlns:a16="http://schemas.microsoft.com/office/drawing/2014/main" id="{BCCC4848-4913-43B0-95C6-825AB49D32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9573" y="8019627"/>
            <a:ext cx="216747" cy="21674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52306" name="Oval 82">
            <a:extLst>
              <a:ext uri="{FF2B5EF4-FFF2-40B4-BE49-F238E27FC236}">
                <a16:creationId xmlns:a16="http://schemas.microsoft.com/office/drawing/2014/main" id="{06228923-3C74-48B6-81A1-E981B5424D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9333" y="6935893"/>
            <a:ext cx="216747" cy="21674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52307" name="Oval 83">
            <a:extLst>
              <a:ext uri="{FF2B5EF4-FFF2-40B4-BE49-F238E27FC236}">
                <a16:creationId xmlns:a16="http://schemas.microsoft.com/office/drawing/2014/main" id="{F23C072C-A6CA-4F95-8E67-20B90183A0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9333" y="5635413"/>
            <a:ext cx="216747" cy="21674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52308" name="Oval 84">
            <a:extLst>
              <a:ext uri="{FF2B5EF4-FFF2-40B4-BE49-F238E27FC236}">
                <a16:creationId xmlns:a16="http://schemas.microsoft.com/office/drawing/2014/main" id="{0B74E1C9-BE05-4112-9DF6-3933ECA249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6320" y="3901440"/>
            <a:ext cx="216747" cy="21674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52309" name="Oval 85">
            <a:extLst>
              <a:ext uri="{FF2B5EF4-FFF2-40B4-BE49-F238E27FC236}">
                <a16:creationId xmlns:a16="http://schemas.microsoft.com/office/drawing/2014/main" id="{EF0372CD-0747-4E7D-97C0-763FEC8146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8187" y="2709333"/>
            <a:ext cx="216747" cy="21674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52310" name="Oval 86">
            <a:extLst>
              <a:ext uri="{FF2B5EF4-FFF2-40B4-BE49-F238E27FC236}">
                <a16:creationId xmlns:a16="http://schemas.microsoft.com/office/drawing/2014/main" id="{685720C8-09BA-498B-8D8D-A639AC5586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7707" y="2709333"/>
            <a:ext cx="216747" cy="21674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52311" name="Oval 87">
            <a:extLst>
              <a:ext uri="{FF2B5EF4-FFF2-40B4-BE49-F238E27FC236}">
                <a16:creationId xmlns:a16="http://schemas.microsoft.com/office/drawing/2014/main" id="{816D6FC7-8433-434D-B273-CD14ADE6E3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0960" y="4334933"/>
            <a:ext cx="216747" cy="21674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52312" name="Oval 88">
            <a:extLst>
              <a:ext uri="{FF2B5EF4-FFF2-40B4-BE49-F238E27FC236}">
                <a16:creationId xmlns:a16="http://schemas.microsoft.com/office/drawing/2014/main" id="{41E1A8B4-B560-45D0-9C97-C2ED5EBF9C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3733" y="6719147"/>
            <a:ext cx="216747" cy="21674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52313" name="Oval 89">
            <a:extLst>
              <a:ext uri="{FF2B5EF4-FFF2-40B4-BE49-F238E27FC236}">
                <a16:creationId xmlns:a16="http://schemas.microsoft.com/office/drawing/2014/main" id="{89E90E8F-C2C0-4904-9EFA-1549FBBC97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2107" y="8236373"/>
            <a:ext cx="216747" cy="21674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52314" name="Oval 90">
            <a:extLst>
              <a:ext uri="{FF2B5EF4-FFF2-40B4-BE49-F238E27FC236}">
                <a16:creationId xmlns:a16="http://schemas.microsoft.com/office/drawing/2014/main" id="{2B9AB54A-B1E5-432E-9BBE-809209E0C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2107" y="4985173"/>
            <a:ext cx="216747" cy="21674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52315" name="Oval 91">
            <a:extLst>
              <a:ext uri="{FF2B5EF4-FFF2-40B4-BE49-F238E27FC236}">
                <a16:creationId xmlns:a16="http://schemas.microsoft.com/office/drawing/2014/main" id="{C0FB512A-4013-4F21-B8F1-9ABE3060A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8853" y="3251200"/>
            <a:ext cx="216747" cy="21674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52316" name="Oval 92">
            <a:extLst>
              <a:ext uri="{FF2B5EF4-FFF2-40B4-BE49-F238E27FC236}">
                <a16:creationId xmlns:a16="http://schemas.microsoft.com/office/drawing/2014/main" id="{70FC4508-25ED-4F73-8FA3-E8571B958D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5600" y="1733973"/>
            <a:ext cx="216747" cy="21674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52317" name="Oval 93">
            <a:extLst>
              <a:ext uri="{FF2B5EF4-FFF2-40B4-BE49-F238E27FC236}">
                <a16:creationId xmlns:a16="http://schemas.microsoft.com/office/drawing/2014/main" id="{69805C08-AB5A-4217-823B-7B919CE702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4693" y="1517227"/>
            <a:ext cx="216747" cy="21674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134239" name="Oval 95">
            <a:extLst>
              <a:ext uri="{FF2B5EF4-FFF2-40B4-BE49-F238E27FC236}">
                <a16:creationId xmlns:a16="http://schemas.microsoft.com/office/drawing/2014/main" id="{B611D357-0A8B-4466-8C6D-5F81EDC96A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6080" y="7261013"/>
            <a:ext cx="1300480" cy="130048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134240" name="Oval 96">
            <a:extLst>
              <a:ext uri="{FF2B5EF4-FFF2-40B4-BE49-F238E27FC236}">
                <a16:creationId xmlns:a16="http://schemas.microsoft.com/office/drawing/2014/main" id="{97035DC3-7EFA-48F4-A0F2-FE107835AB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5840" y="5960533"/>
            <a:ext cx="1300480" cy="130048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134241" name="Oval 97">
            <a:extLst>
              <a:ext uri="{FF2B5EF4-FFF2-40B4-BE49-F238E27FC236}">
                <a16:creationId xmlns:a16="http://schemas.microsoft.com/office/drawing/2014/main" id="{37DE05EB-A65F-4743-9F70-F9B66CDA54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2587" y="4118187"/>
            <a:ext cx="1300480" cy="130048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134242" name="Oval 98">
            <a:extLst>
              <a:ext uri="{FF2B5EF4-FFF2-40B4-BE49-F238E27FC236}">
                <a16:creationId xmlns:a16="http://schemas.microsoft.com/office/drawing/2014/main" id="{EFA08B39-8423-42FA-B8AE-F19250AEB0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4213" y="1842347"/>
            <a:ext cx="1300480" cy="130048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134243" name="Oval 99">
            <a:extLst>
              <a:ext uri="{FF2B5EF4-FFF2-40B4-BE49-F238E27FC236}">
                <a16:creationId xmlns:a16="http://schemas.microsoft.com/office/drawing/2014/main" id="{9F14AD5B-6B6B-4851-8BA5-9E174B652F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8427" y="1625600"/>
            <a:ext cx="1300480" cy="130048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134244" name="Oval 100">
            <a:extLst>
              <a:ext uri="{FF2B5EF4-FFF2-40B4-BE49-F238E27FC236}">
                <a16:creationId xmlns:a16="http://schemas.microsoft.com/office/drawing/2014/main" id="{7C6B489B-E86D-4B0C-B80B-B5DD353E02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7152640"/>
            <a:ext cx="1300480" cy="130048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134245" name="Oval 101">
            <a:extLst>
              <a:ext uri="{FF2B5EF4-FFF2-40B4-BE49-F238E27FC236}">
                <a16:creationId xmlns:a16="http://schemas.microsoft.com/office/drawing/2014/main" id="{5CF822F7-9F68-4B81-BBAF-0345C2C934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4027" y="6935893"/>
            <a:ext cx="1300480" cy="130048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134246" name="Oval 102">
            <a:extLst>
              <a:ext uri="{FF2B5EF4-FFF2-40B4-BE49-F238E27FC236}">
                <a16:creationId xmlns:a16="http://schemas.microsoft.com/office/drawing/2014/main" id="{D1605AAA-F7DA-4E77-861F-1AC4C0159C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1253" y="7152640"/>
            <a:ext cx="1300480" cy="130048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134247" name="Oval 103">
            <a:extLst>
              <a:ext uri="{FF2B5EF4-FFF2-40B4-BE49-F238E27FC236}">
                <a16:creationId xmlns:a16="http://schemas.microsoft.com/office/drawing/2014/main" id="{85CBE7D9-DEBD-468E-B696-272A6489DA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45227" y="5635413"/>
            <a:ext cx="1300480" cy="130048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134248" name="Oval 104">
            <a:extLst>
              <a:ext uri="{FF2B5EF4-FFF2-40B4-BE49-F238E27FC236}">
                <a16:creationId xmlns:a16="http://schemas.microsoft.com/office/drawing/2014/main" id="{58407CE0-0774-43FD-ADEF-D53462CAA8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03840" y="4009813"/>
            <a:ext cx="1300480" cy="130048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134249" name="Oval 105">
            <a:extLst>
              <a:ext uri="{FF2B5EF4-FFF2-40B4-BE49-F238E27FC236}">
                <a16:creationId xmlns:a16="http://schemas.microsoft.com/office/drawing/2014/main" id="{A4FAE864-31BC-40DC-9326-CB171BB9CC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61973" y="2167467"/>
            <a:ext cx="1300480" cy="130048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134250" name="Oval 106">
            <a:extLst>
              <a:ext uri="{FF2B5EF4-FFF2-40B4-BE49-F238E27FC236}">
                <a16:creationId xmlns:a16="http://schemas.microsoft.com/office/drawing/2014/main" id="{4D115D28-2473-4BA1-9826-2C26973CCD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8000" y="1408853"/>
            <a:ext cx="1300480" cy="130048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134251" name="Oval 107">
            <a:extLst>
              <a:ext uri="{FF2B5EF4-FFF2-40B4-BE49-F238E27FC236}">
                <a16:creationId xmlns:a16="http://schemas.microsoft.com/office/drawing/2014/main" id="{32AC9918-360A-4482-B0E8-BE0A383ED4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2400" y="1408853"/>
            <a:ext cx="1300480" cy="130048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134252" name="Oval 108">
            <a:extLst>
              <a:ext uri="{FF2B5EF4-FFF2-40B4-BE49-F238E27FC236}">
                <a16:creationId xmlns:a16="http://schemas.microsoft.com/office/drawing/2014/main" id="{647895BD-1076-44F3-B1C0-4E7622B16D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0053" y="5093547"/>
            <a:ext cx="1300480" cy="130048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134253" name="Oval 109">
            <a:extLst>
              <a:ext uri="{FF2B5EF4-FFF2-40B4-BE49-F238E27FC236}">
                <a16:creationId xmlns:a16="http://schemas.microsoft.com/office/drawing/2014/main" id="{1D2EF70C-C665-4030-B4D6-A6A3603986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5173" y="3251200"/>
            <a:ext cx="1300480" cy="130048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134254" name="Oval 110">
            <a:extLst>
              <a:ext uri="{FF2B5EF4-FFF2-40B4-BE49-F238E27FC236}">
                <a16:creationId xmlns:a16="http://schemas.microsoft.com/office/drawing/2014/main" id="{608D78D9-1405-4AE1-8451-C1D3943A5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8000" y="2926080"/>
            <a:ext cx="1300480" cy="130048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134255" name="Oval 111">
            <a:extLst>
              <a:ext uri="{FF2B5EF4-FFF2-40B4-BE49-F238E27FC236}">
                <a16:creationId xmlns:a16="http://schemas.microsoft.com/office/drawing/2014/main" id="{817D9277-DDC1-4333-B081-3C03B87BAD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8000" y="4660053"/>
            <a:ext cx="1300480" cy="130048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134256" name="Oval 112">
            <a:extLst>
              <a:ext uri="{FF2B5EF4-FFF2-40B4-BE49-F238E27FC236}">
                <a16:creationId xmlns:a16="http://schemas.microsoft.com/office/drawing/2014/main" id="{2D2D4931-52CE-487E-9DC7-D9A10C0943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2400" y="5527040"/>
            <a:ext cx="1300480" cy="130048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solidFill>
                <a:srgbClr val="000000"/>
              </a:solidFill>
            </a:endParaRPr>
          </a:p>
        </p:txBody>
      </p:sp>
      <p:sp>
        <p:nvSpPr>
          <p:cNvPr id="52336" name="Title 117">
            <a:extLst>
              <a:ext uri="{FF2B5EF4-FFF2-40B4-BE49-F238E27FC236}">
                <a16:creationId xmlns:a16="http://schemas.microsoft.com/office/drawing/2014/main" id="{17639C00-DED9-47A7-887E-EC66DE696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he-IL"/>
              <a:t>Real Modality Analysis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95817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C 0.025 -0.00301 0.05 -0.00162 0.075 0.00139 C 0.08403 0.00532 0.09375 0.00995 0.10313 0.0125 C 0.10834 0.01389 0.11736 0.01551 0.12188 0.01944 C 0.12691 0.02384 0.12379 0.02176 0.13125 0.025 C 0.13681 0.02754 0.14202 0.03333 0.14688 0.0375 C 0.15486 0.04467 0.16163 0.05532 0.16771 0.06528 C 0.17031 0.06967 0.17604 0.07778 0.17604 0.07778 C 0.17761 0.08403 0.18056 0.08889 0.18334 0.09444 C 0.18455 0.09699 0.18386 0.10069 0.18542 0.10278 C 0.18577 0.10324 0.18611 0.1037 0.18646 0.10416 " pathEditMode="relative" ptsTypes="ffffffffffA">
                                      <p:cBhvr>
                                        <p:cTn id="6" dur="2000" fill="hold"/>
                                        <p:tgtEl>
                                          <p:spTgt spid="134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C 0.0125 -0.00556 0.02448 -0.01111 0.03542 -0.02084 C 0.03837 -0.02686 0.04792 -0.03102 0.05313 -0.03334 C 0.0592 -0.03611 0.06615 -0.04283 0.07292 -0.04306 C 0.08507 -0.04352 0.09722 -0.04398 0.10938 -0.04445 C 0.11945 -0.04769 0.12761 -0.05301 0.13646 -0.05973 C 0.14202 -0.06389 0.1441 -0.0676 0.15 -0.06945 C 0.16667 -0.08426 0.19427 -0.08056 0.21146 -0.08056 " pathEditMode="relative" ptsTypes="fffffffA">
                                      <p:cBhvr>
                                        <p:cTn id="8" dur="2000" fill="hold"/>
                                        <p:tgtEl>
                                          <p:spTgt spid="1342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3.33333E-6 C 0.00573 -0.00509 0.01285 -0.01088 0.01875 -0.01528 C 0.02361 -0.01898 0.02674 -0.02384 0.03125 -0.02778 C 0.03368 -0.03264 0.03438 -0.03611 0.0375 -0.04028 C 0.03889 -0.0456 0.04097 -0.05255 0.04375 -0.05694 C 0.0467 -0.06157 0.04705 -0.06019 0.04896 -0.06528 C 0.05538 -0.08241 0.06458 -0.10532 0.06458 -0.125 " pathEditMode="relative" ptsTypes="ffffffA">
                                      <p:cBhvr>
                                        <p:cTn id="10" dur="2000" fill="hold"/>
                                        <p:tgtEl>
                                          <p:spTgt spid="1342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5.55556E-6 C -0.00486 -0.00207 -0.00903 -0.00555 -0.01354 -0.00832 C -0.02361 -0.01434 -0.03351 -0.01805 -0.04271 -0.02638 C -0.04705 -0.03032 -0.05382 -0.03379 -0.05625 -0.04027 " pathEditMode="relative" ptsTypes="fffA">
                                      <p:cBhvr>
                                        <p:cTn id="12" dur="2000" fill="hold"/>
                                        <p:tgtEl>
                                          <p:spTgt spid="1342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E-6 3.33333E-6 C -0.01233 0.00115 -0.02674 0.00162 -0.0375 0.01111 C -0.04098 0.025 -0.03525 0.00393 -0.04167 0.01944 C -0.04393 0.02477 -0.04358 0.02916 -0.0448 0.03472 C -0.04566 0.03889 -0.04688 0.04305 -0.04792 0.04722 C -0.04827 0.04861 -0.04896 0.05139 -0.04896 0.05139 C -0.04931 0.05463 -0.04983 0.05787 -0.05 0.06111 C -0.05105 0.08703 -0.04879 0.10208 -0.05417 0.12361 C -0.05556 0.12916 -0.05608 0.13472 -0.06042 0.1375 " pathEditMode="relative" ptsTypes="ffffffffA">
                                      <p:cBhvr>
                                        <p:cTn id="14" dur="2000" fill="hold"/>
                                        <p:tgtEl>
                                          <p:spTgt spid="1342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6 -6.66667E-6 C 0.00105 0.00092 0.00209 0.00208 0.00313 0.00277 C 0.00417 0.00346 0.00521 0.00346 0.00626 0.00416 C 0.01372 0.00971 0.01789 0.01527 0.02605 0.01805 C 0.03351 0.02476 0.04323 0.02615 0.05105 0.03194 C 0.0533 0.03356 0.05521 0.03564 0.0573 0.03749 C 0.05834 0.03842 0.06042 0.04027 0.06042 0.04027 C 0.06198 0.04328 0.06407 0.04559 0.06563 0.0486 C 0.06997 0.0574 0.07292 0.06805 0.07605 0.07777 C 0.07917 0.08726 0.08091 0.09953 0.08751 0.10555 C 0.09462 0.1199 0.1099 0.13333 0.12084 0.14305 C 0.13924 0.15948 0.1606 0.18309 0.1823 0.19027 C 0.20001 0.20601 0.23143 0.20555 0.25105 0.20694 C 0.2691 0.20995 0.28716 0.21157 0.30521 0.21388 C 0.31546 0.21735 0.30174 0.21296 0.32084 0.21666 C 0.33195 0.21874 0.34341 0.22476 0.35417 0.22916 C 0.35973 0.23147 0.36528 0.23356 0.37084 0.2361 C 0.37327 0.23726 0.37709 0.24166 0.37709 0.24166 C 0.37987 0.24698 0.38438 0.25277 0.38941 0.25277 " pathEditMode="relative" ptsTypes="ffffffffffffffffffA">
                                      <p:cBhvr>
                                        <p:cTn id="16" dur="2000" fill="hold"/>
                                        <p:tgtEl>
                                          <p:spTgt spid="134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C 0.00573 0.00254 0.0118 0.00509 0.01771 0.00694 C 0.02048 0.00787 0.02604 0.00972 0.02604 0.00972 C 0.03437 0.01713 0.05225 0.01643 0.0625 0.01805 C 0.07916 0.02546 0.09583 0.03263 0.11354 0.03472 C 0.1217 0.0368 0.12916 0.03796 0.1375 0.03888 C 0.15659 0.04398 0.17673 0.04097 0.19583 0.04027 C 0.2059 0.03588 0.21666 0.03263 0.22708 0.02916 C 0.2309 0.028 0.23489 0.02453 0.23854 0.02361 C 0.24757 0.02129 0.25746 0.02013 0.26666 0.01805 C 0.27222 0.01689 0.27777 0.0162 0.28333 0.01527 C 0.28993 0.01435 0.30312 0.0125 0.30312 0.0125 C 0.31666 0.01296 0.33021 0.01296 0.34375 0.01388 C 0.35 0.01435 0.3625 0.01666 0.3625 0.01666 C 0.36892 0.01875 0.37552 0.02083 0.38229 0.02083 " pathEditMode="relative" ptsTypes="ffffffffffffffA">
                                      <p:cBhvr>
                                        <p:cTn id="18" dur="2000" fill="hold"/>
                                        <p:tgtEl>
                                          <p:spTgt spid="134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6.66667E-6 C 0.01354 0.00254 0.02691 0.00324 0.04062 0.00416 C 0.07465 0.00231 0.10677 -0.00487 0.13854 -0.02084 C 0.14375 -0.02339 0.14427 -0.02778 0.14792 -0.03195 C 0.15121 -0.03589 0.15451 -0.03774 0.15833 -0.04028 C 0.16337 -0.05024 0.17083 -0.05278 0.17812 -0.05834 C 0.19028 -0.06783 0.18212 -0.06297 0.19167 -0.06806 C 0.19601 -0.07385 0.20226 -0.07964 0.20833 -0.08195 C 0.21111 -0.08288 0.21667 -0.08473 0.21667 -0.08473 C 0.22795 -0.09468 0.24097 -0.10116 0.25417 -0.10556 C 0.26007 -0.11089 0.26667 -0.11528 0.27292 -0.11945 C 0.27969 -0.12408 0.27222 -0.12014 0.27917 -0.12639 C 0.28212 -0.12894 0.28559 -0.13079 0.28854 -0.13334 C 0.29392 -0.1382 0.29219 -0.13426 0.29896 -0.13889 C 0.30764 -0.14468 0.31684 -0.14769 0.32604 -0.15139 C 0.33212 -0.15371 0.33976 -0.15903 0.34583 -0.15973 C 0.36059 -0.16112 0.375 -0.16389 0.38958 -0.16667 C 0.39167 -0.1676 0.39375 -0.16852 0.39583 -0.16945 C 0.39687 -0.16991 0.39896 -0.17084 0.39896 -0.17084 " pathEditMode="relative" ptsTypes="ffffffffffffffffffA">
                                      <p:cBhvr>
                                        <p:cTn id="20" dur="2000" fill="hold"/>
                                        <p:tgtEl>
                                          <p:spTgt spid="134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C 0.00694 0.00625 0.01441 -0.00092 0.02187 0.00417 C 0.02969 0.00162 0.03559 -0.00277 0.04271 -0.00694 C 0.04739 -0.00972 0.04601 -0.00694 0.05 -0.00972 C 0.05798 -0.01504 0.06614 -0.02129 0.075 -0.02361 C 0.0868 -0.03148 0.10191 -0.03472 0.11458 -0.03889 C 0.12673 -0.04305 0.13732 -0.05069 0.15 -0.05277 C 0.15607 -0.05555 0.16094 -0.05602 0.16771 -0.05694 C 0.1809 -0.06134 0.1967 -0.06203 0.21042 -0.06389 C 0.25295 -0.06203 0.25885 -0.06111 0.31146 -0.06389 C 0.31614 -0.06412 0.32101 -0.06504 0.325 -0.06805 C 0.34757 -0.08472 0.31962 -0.06597 0.33542 -0.07639 C 0.33819 -0.08194 0.34271 -0.08796 0.34687 -0.09166 C 0.34809 -0.09838 0.3493 -0.10416 0.35208 -0.10972 C 0.35364 -0.11782 0.35451 -0.12314 0.35521 -0.13194 C 0.35434 -0.15254 0.35417 -0.18148 0.34479 -0.2 C 0.34392 -0.20578 0.34271 -0.21111 0.34167 -0.21666 C 0.34236 -0.24282 0.34062 -0.26227 0.35104 -0.28333 C 0.3533 -0.28796 0.35278 -0.29861 0.35521 -0.30277 C 0.35573 -0.3037 0.3566 -0.30185 0.35729 -0.30139 " pathEditMode="relative" ptsTypes="fffffffffffffffffffA">
                                      <p:cBhvr>
                                        <p:cTn id="22" dur="2000" fill="hold"/>
                                        <p:tgtEl>
                                          <p:spTgt spid="1342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C 0.00625 -0.00556 0.01302 -0.00718 0.01979 -0.01111 C 0.02118 -0.01204 0.02257 -0.0132 0.02396 -0.01389 C 0.02673 -0.01505 0.03229 -0.01667 0.03229 -0.01667 C 0.0368 -0.0206 0.04184 -0.02153 0.04687 -0.02361 C 0.05451 -0.02662 0.06215 -0.02986 0.06979 -0.03333 C 0.07257 -0.03449 0.07673 -0.03542 0.07916 -0.0375 C 0.08333 -0.0412 0.09045 -0.05 0.09479 -0.05278 C 0.09948 -0.05602 0.09652 -0.05208 0.10104 -0.05695 C 0.10225 -0.0581 0.10295 -0.05995 0.10416 -0.06111 C 0.10503 -0.06204 0.10625 -0.06181 0.10729 -0.0625 C 0.11441 -0.06783 0.12083 -0.075 0.12708 -0.08195 C 0.13229 -0.08773 0.14201 -0.09653 0.14583 -0.10417 C 0.15121 -0.11482 0.15816 -0.12593 0.1625 -0.1375 C 0.16441 -0.14283 0.16527 -0.14792 0.16771 -0.15278 C 0.17083 -0.17338 0.17586 -0.19468 0.18229 -0.21389 C 0.18507 -0.22222 0.18402 -0.22454 0.18854 -0.23056 C 0.19357 -0.25093 0.19375 -0.26968 0.19375 -0.29167 " pathEditMode="relative" ptsTypes="fffffffffffffffffA">
                                      <p:cBhvr>
                                        <p:cTn id="24" dur="2000" fill="hold"/>
                                        <p:tgtEl>
                                          <p:spTgt spid="134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111E-6 C 0.00451 -0.00903 0.00989 -0.01598 0.01562 -0.02361 C 0.01788 -0.02662 0.01909 -0.03102 0.02083 -0.03473 C 0.02534 -0.04422 0.03038 -0.05348 0.03541 -0.0625 C 0.03802 -0.07292 0.03767 -0.06019 0.0427 -0.08056 C 0.04409 -0.08611 0.046 -0.09074 0.04791 -0.09584 C 0.0519 -0.10625 0.05381 -0.1176 0.05833 -0.12778 C 0.06024 -0.14561 0.06475 -0.16505 0.06979 -0.18195 C 0.07222 -0.2007 0.07743 -0.21875 0.0802 -0.2375 C 0.07986 -0.24584 0.07968 -0.25417 0.07916 -0.2625 C 0.07899 -0.26389 0.07812 -0.26667 0.07812 -0.26667 " pathEditMode="relative" ptsTypes="ffffffffffA">
                                      <p:cBhvr>
                                        <p:cTn id="26" dur="2000" fill="hold"/>
                                        <p:tgtEl>
                                          <p:spTgt spid="134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E-6 -2.22222E-6 C 0.00261 -0.01041 0.00279 -0.02129 0.00522 -0.03194 C 0.01077 -0.05694 0.01563 -0.08217 0.02188 -0.10694 C 0.02397 -0.13819 0.02692 -0.17407 0.01459 -0.20278 C 0.0099 -0.21389 0.01546 -0.19953 0.00938 -0.21111 C 0.00678 -0.2162 0.00556 -0.22176 0.00209 -0.22639 C -0.00747 -0.23912 -0.01806 -0.24977 -0.02917 -0.25972 C -0.03229 -0.2625 -0.03542 -0.26528 -0.03854 -0.26805 C -0.04063 -0.26991 -0.04479 -0.27361 -0.04479 -0.27361 C -0.04549 -0.27616 -0.04844 -0.28611 -0.05 -0.28611 " pathEditMode="relative" ptsTypes="fffffffffA">
                                      <p:cBhvr>
                                        <p:cTn id="28" dur="2000" fill="hold"/>
                                        <p:tgtEl>
                                          <p:spTgt spid="1342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111E-6 C -0.00764 -0.00069 -0.01459 -0.00069 -0.02188 -0.00277 C -0.03316 -0.00602 -0.04428 -0.0118 -0.05521 -0.01666 C -0.05643 -0.01713 -0.05712 -0.01875 -0.05834 -0.01944 C -0.05973 -0.02014 -0.06112 -0.02037 -0.0625 -0.02083 C -0.06667 -0.02453 -0.07171 -0.02592 -0.07605 -0.02916 C -0.08455 -0.03541 -0.09289 -0.04421 -0.1 -0.05277 C -0.11685 -0.07291 -0.13021 -0.09861 -0.14896 -0.11527 C -0.15296 -0.11898 -0.16077 -0.1206 -0.16563 -0.12222 C -0.16945 -0.12569 -0.17396 -0.12615 -0.17396 -0.13333 " pathEditMode="relative" ptsTypes="fffffffffA">
                                      <p:cBhvr>
                                        <p:cTn id="30" dur="2000" fill="hold"/>
                                        <p:tgtEl>
                                          <p:spTgt spid="134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11111E-6 C -0.00347 0.00301 -0.00434 0.00648 -0.00833 0.00833 C -0.0125 0.01643 -0.02101 0.01898 -0.02813 0.02083 C -0.04896 0.02014 -0.06823 0.01967 -0.08854 0.01528 C -0.12813 0.01597 -0.15816 0.01782 -0.19479 0.02222 C -0.20486 0.025 -0.21198 0.03009 -0.22083 0.03611 " pathEditMode="relative" ptsTypes="fffffA">
                                      <p:cBhvr>
                                        <p:cTn id="32" dur="2000" fill="hold"/>
                                        <p:tgtEl>
                                          <p:spTgt spid="134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C -0.01059 0.00463 -0.02187 0.0074 -0.03229 0.0125 C -0.03594 0.01435 -0.03923 0.01736 -0.04271 0.01944 C -0.04479 0.0206 -0.04896 0.02222 -0.04896 0.02222 C -0.05121 0.02523 -0.06059 0.03518 -0.0625 0.04027 C -0.0651 0.04722 -0.06319 0.04513 -0.06771 0.04722 C -0.06927 0.05509 -0.07274 0.06157 -0.07396 0.06944 C -0.07569 0.08148 -0.07916 0.09328 -0.08333 0.10416 C -0.08559 0.11018 -0.08628 0.11574 -0.09062 0.11944 C -0.09184 0.12453 -0.0993 0.13449 -0.10312 0.13611 C -0.10573 0.14143 -0.10989 0.14652 -0.11458 0.14861 C -0.12639 0.16041 -0.13993 0.16481 -0.15416 0.16944 C -0.15781 0.17268 -0.16041 0.17338 -0.16458 0.175 C -0.16666 0.17592 -0.16875 0.17685 -0.17083 0.17777 C -0.17187 0.17824 -0.17396 0.17916 -0.17396 0.17916 C -0.17882 0.18865 -0.17726 0.18425 -0.17916 0.19166 C -0.17986 0.20092 -0.17916 0.20532 -0.17916 0.21388 " pathEditMode="relative" ptsTypes="ffffffffffffffffA">
                                      <p:cBhvr>
                                        <p:cTn id="34" dur="2000" fill="hold"/>
                                        <p:tgtEl>
                                          <p:spTgt spid="134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C -0.00313 0.00648 -0.00521 0.0125 -0.00938 0.01806 C -0.01094 0.02431 -0.01389 0.02685 -0.01667 0.03195 C -0.01962 0.0375 -0.02118 0.04468 -0.02396 0.05 C -0.02483 0.05162 -0.02622 0.05255 -0.02709 0.05417 C -0.02969 0.05857 -0.03073 0.06343 -0.03334 0.06806 C -0.03473 0.075 -0.03716 0.08125 -0.03959 0.0875 C -0.04132 0.09236 -0.0415 0.09676 -0.04375 0.10139 C -0.04532 0.10949 -0.04618 0.11621 -0.04896 0.12361 C -0.0507 0.13704 -0.054 0.15232 -0.05729 0.16528 C -0.05955 0.19167 -0.06025 0.21829 -0.06354 0.24445 C -0.06302 0.25857 -0.06441 0.28727 -0.05313 0.29722 C -0.05191 0.30232 -0.05313 0.30209 -0.05 0.3 " pathEditMode="relative" ptsTypes="ffffffffffffA">
                                      <p:cBhvr>
                                        <p:cTn id="36" dur="2000" fill="hold"/>
                                        <p:tgtEl>
                                          <p:spTgt spid="1342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5.55556E-6 C -0.00139 0.0176 3.33333E-6 0.02639 0.00937 0.03889 C 0.01076 0.04422 0.01475 0.05163 0.01771 0.05556 C 0.01927 0.06366 0.02396 0.06551 0.02604 0.07362 C 0.02743 0.0794 0.02639 0.07663 0.02916 0.08195 C 0.03333 0.1044 0.02916 0.12223 0.01875 0.13889 C 0.01666 0.14214 0.01475 0.14769 0.01354 0.15139 C 0.01267 0.15417 0.01215 0.15695 0.01146 0.15973 C 0.01111 0.16112 0.01041 0.16389 0.01041 0.16389 C 0.01146 0.18288 0.01267 0.19607 0.025 0.20695 C 0.0283 0.21343 0.0368 0.22246 0.04271 0.22501 C 0.04774 0.23172 0.05503 0.23403 0.05937 0.24167 C 0.06423 0.24977 0.06649 0.2595 0.07187 0.26667 C 0.07413 0.27547 0.07586 0.28403 0.07708 0.29306 C 0.07604 0.30325 0.07604 0.29954 0.07604 0.30417 " pathEditMode="relative" ptsTypes="ffffffffffffffA">
                                      <p:cBhvr>
                                        <p:cTn id="38" dur="2000" fill="hold"/>
                                        <p:tgtEl>
                                          <p:spTgt spid="1342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33333E-6 C 0.00417 0.00371 0.00868 0.00672 0.01354 0.00834 C 0.02101 0.01505 0.01736 0.0132 0.02396 0.01528 C 0.03003 0.02338 0.03941 0.03195 0.04792 0.03473 C 0.0533 0.04005 0.06111 0.04375 0.06771 0.04584 C 0.06875 0.04676 0.06979 0.04792 0.07083 0.04861 C 0.07187 0.04931 0.07292 0.04931 0.07396 0.05 C 0.07864 0.05348 0.0816 0.05764 0.08646 0.05973 C 0.08941 0.06366 0.09132 0.0676 0.09479 0.07084 C 0.09757 0.07639 0.10364 0.08519 0.10521 0.09167 C 0.1059 0.09445 0.10607 0.09746 0.10729 0.1 C 0.10798 0.10139 0.10885 0.10255 0.10937 0.10417 C 0.11146 0.11042 0.1118 0.11528 0.11458 0.12084 C 0.11753 0.13635 0.12621 0.15116 0.13333 0.16389 C 0.13472 0.16945 0.13646 0.17223 0.13958 0.17639 C 0.14132 0.18334 0.14479 0.18843 0.14792 0.19445 C 0.15243 0.20301 0.1559 0.21204 0.16146 0.21945 C 0.16302 0.22547 0.16493 0.22848 0.16771 0.23334 C 0.17135 0.23982 0.17222 0.24445 0.17708 0.24861 C 0.18021 0.25486 0.18385 0.25973 0.18854 0.26389 C 0.19114 0.26898 0.19826 0.275 0.20312 0.27639 C 0.20555 0.27709 0.21042 0.27778 0.21042 0.27778 " pathEditMode="relative" ptsTypes="fffffffffffffffffffffA">
                                      <p:cBhvr>
                                        <p:cTn id="40" dur="2000" fill="hold"/>
                                        <p:tgtEl>
                                          <p:spTgt spid="134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239" grpId="0" animBg="1"/>
      <p:bldP spid="134240" grpId="0" animBg="1"/>
      <p:bldP spid="134241" grpId="0" animBg="1"/>
      <p:bldP spid="134242" grpId="0" animBg="1"/>
      <p:bldP spid="134243" grpId="0" animBg="1"/>
      <p:bldP spid="134244" grpId="0" animBg="1"/>
      <p:bldP spid="134245" grpId="0" animBg="1"/>
      <p:bldP spid="134246" grpId="0" animBg="1"/>
      <p:bldP spid="134247" grpId="0" animBg="1"/>
      <p:bldP spid="134248" grpId="0" animBg="1"/>
      <p:bldP spid="134249" grpId="0" animBg="1"/>
      <p:bldP spid="134250" grpId="0" animBg="1"/>
      <p:bldP spid="134251" grpId="0" animBg="1"/>
      <p:bldP spid="134252" grpId="0" animBg="1"/>
      <p:bldP spid="134253" grpId="0" animBg="1"/>
      <p:bldP spid="134254" grpId="0" animBg="1"/>
      <p:bldP spid="134255" grpId="0" animBg="1"/>
      <p:bldP spid="13425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Footer Placeholder 1">
            <a:extLst>
              <a:ext uri="{FF2B5EF4-FFF2-40B4-BE49-F238E27FC236}">
                <a16:creationId xmlns:a16="http://schemas.microsoft.com/office/drawing/2014/main" id="{F328293B-1C2B-4660-8763-D596DDDABC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1300460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Computer Vision</a:t>
            </a:r>
          </a:p>
        </p:txBody>
      </p:sp>
      <p:sp>
        <p:nvSpPr>
          <p:cNvPr id="397" name="Slide Number Placeholder 2">
            <a:extLst>
              <a:ext uri="{FF2B5EF4-FFF2-40B4-BE49-F238E27FC236}">
                <a16:creationId xmlns:a16="http://schemas.microsoft.com/office/drawing/2014/main" id="{C398FA9E-0E44-4E03-B762-B2865C94E3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5434048" y="13101133"/>
            <a:ext cx="2291012" cy="398699"/>
          </a:xfrm>
        </p:spPr>
        <p:txBody>
          <a:bodyPr/>
          <a:lstStyle/>
          <a:p>
            <a:pPr defTabSz="1300460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March 2004      L1.</a:t>
            </a:r>
            <a:fld id="{4F39FDAB-CA71-4873-8E74-127CC77860E7}" type="slidenum">
              <a:rPr lang="en-US" altLang="en-US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defTabSz="1300460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 kern="1200"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48194" name="Rectangle 2">
            <a:extLst>
              <a:ext uri="{FF2B5EF4-FFF2-40B4-BE49-F238E27FC236}">
                <a16:creationId xmlns:a16="http://schemas.microsoft.com/office/drawing/2014/main" id="{8D55B68A-B036-4E52-B4F5-C2E5C649F7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6080" y="216747"/>
            <a:ext cx="7477760" cy="704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951" tIns="65476" rIns="130951" bIns="65476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300460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551" b="1" kern="120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Cuts in a Graph</a:t>
            </a:r>
          </a:p>
        </p:txBody>
      </p:sp>
      <p:sp>
        <p:nvSpPr>
          <p:cNvPr id="648195" name="Rectangle 3">
            <a:extLst>
              <a:ext uri="{FF2B5EF4-FFF2-40B4-BE49-F238E27FC236}">
                <a16:creationId xmlns:a16="http://schemas.microsoft.com/office/drawing/2014/main" id="{0DF06522-FB8E-42FE-9FDF-D9DDDADA59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493" y="1733973"/>
            <a:ext cx="12002347" cy="7044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951" tIns="65476" rIns="130951" bIns="65476"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87672" indent="-487672" algn="l" defTabSz="1300460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CC0000"/>
              </a:buClr>
              <a:buFontTx/>
              <a:buChar char="•"/>
            </a:pPr>
            <a:r>
              <a:rPr lang="en-US" altLang="en-US" sz="2560" kern="12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(edge) cut = set of edges whose removal makes a graph disconnected</a:t>
            </a:r>
          </a:p>
          <a:p>
            <a:pPr marL="487672" indent="-487672" algn="l" defTabSz="1300460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CC0000"/>
              </a:buClr>
              <a:buFontTx/>
              <a:buChar char="•"/>
            </a:pPr>
            <a:endParaRPr lang="en-US" altLang="en-US" sz="2560" kern="1200">
              <a:solidFill>
                <a:srgbClr val="000000"/>
              </a:solidFill>
              <a:latin typeface="Tahoma" panose="020B060403050404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87672" indent="-487672" algn="l" defTabSz="1300460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CC0000"/>
              </a:buClr>
              <a:buFontTx/>
              <a:buChar char="•"/>
            </a:pPr>
            <a:r>
              <a:rPr lang="en-US" altLang="en-US" sz="2560" kern="12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weight of a cut:      cut( A, B ) = </a:t>
            </a:r>
            <a:r>
              <a:rPr lang="en-US" altLang="en-US" sz="2844" b="1" kern="1200">
                <a:solidFill>
                  <a:srgbClr val="000000"/>
                </a:solidFill>
                <a:latin typeface="Symbol" panose="05050102010706020507" pitchFamily="18" charset="2"/>
                <a:ea typeface="Arial Unicode MS" panose="020B0604020202020204" pitchFamily="34" charset="-128"/>
                <a:cs typeface="Arial Unicode MS" panose="020B0604020202020204" pitchFamily="34" charset="-128"/>
              </a:rPr>
              <a:t>S</a:t>
            </a:r>
            <a:r>
              <a:rPr lang="en-US" altLang="en-US" sz="2560" kern="1200" baseline="-25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  </a:t>
            </a:r>
            <a:r>
              <a:rPr lang="en-US" altLang="en-US" sz="2560" kern="1200" baseline="-25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Tahoma" panose="020B0604030504040204" pitchFamily="34" charset="0"/>
              </a:rPr>
              <a:t>Є</a:t>
            </a:r>
            <a:r>
              <a:rPr lang="en-US" altLang="en-US" sz="2560" kern="1200" baseline="-25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A, </a:t>
            </a:r>
            <a:r>
              <a:rPr lang="en-US" altLang="en-US" sz="2844" b="1" kern="1200">
                <a:solidFill>
                  <a:srgbClr val="000000"/>
                </a:solidFill>
                <a:latin typeface="Symbol" panose="05050102010706020507" pitchFamily="18" charset="2"/>
                <a:ea typeface="Arial Unicode MS" panose="020B0604020202020204" pitchFamily="34" charset="-128"/>
                <a:cs typeface="Arial Unicode MS" panose="020B0604020202020204" pitchFamily="34" charset="-128"/>
              </a:rPr>
              <a:t>S</a:t>
            </a:r>
            <a:r>
              <a:rPr lang="en-US" altLang="en-US" sz="2560" kern="1200" baseline="-25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j </a:t>
            </a:r>
            <a:r>
              <a:rPr lang="en-US" altLang="en-US" sz="2560" kern="1200" baseline="-25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Tahoma" panose="020B0604030504040204" pitchFamily="34" charset="0"/>
              </a:rPr>
              <a:t>Є</a:t>
            </a:r>
            <a:r>
              <a:rPr lang="en-US" altLang="en-US" sz="2560" kern="1200" baseline="-25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 B</a:t>
            </a:r>
            <a:r>
              <a:rPr lang="en-US" altLang="en-US" sz="2560" kern="12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S</a:t>
            </a:r>
            <a:r>
              <a:rPr lang="en-US" altLang="en-US" sz="2560" kern="1200" baseline="-25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ij</a:t>
            </a:r>
            <a:r>
              <a:rPr lang="en-US" altLang="en-US" sz="2560" kern="12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=Assoc(A,B)</a:t>
            </a:r>
            <a:r>
              <a:rPr lang="en-US" altLang="en-US" sz="2560" kern="1200" baseline="-25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pPr marL="487672" indent="-487672" algn="l" defTabSz="1300460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CC0000"/>
              </a:buClr>
              <a:buFontTx/>
              <a:buChar char="•"/>
            </a:pPr>
            <a:endParaRPr lang="en-US" altLang="en-US" sz="2560" kern="1200" baseline="-25000">
              <a:solidFill>
                <a:srgbClr val="000000"/>
              </a:solidFill>
              <a:latin typeface="Tahoma" panose="020B060403050404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87672" indent="-487672" algn="l" defTabSz="1300460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CC0000"/>
              </a:buClr>
              <a:buFontTx/>
              <a:buChar char="•"/>
            </a:pPr>
            <a:endParaRPr lang="en-US" altLang="en-US" sz="2560" kern="1200" baseline="-25000">
              <a:solidFill>
                <a:srgbClr val="000000"/>
              </a:solidFill>
              <a:latin typeface="Tahoma" panose="020B060403050404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87672" indent="-487672" algn="l" defTabSz="1300460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CC0000"/>
              </a:buClr>
              <a:buFontTx/>
              <a:buChar char="•"/>
            </a:pPr>
            <a:r>
              <a:rPr lang="en-US" altLang="en-US" sz="2560" kern="12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the normalized cut</a:t>
            </a:r>
          </a:p>
          <a:p>
            <a:pPr marL="487672" indent="-487672" algn="l" defTabSz="1300460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CC0000"/>
              </a:buClr>
              <a:buFontTx/>
              <a:buChar char="•"/>
            </a:pPr>
            <a:endParaRPr lang="en-US" altLang="en-US" sz="2560" kern="1200">
              <a:solidFill>
                <a:srgbClr val="000000"/>
              </a:solidFill>
              <a:latin typeface="Tahoma" panose="020B060403050404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87672" indent="-487672" algn="l" defTabSz="1300460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CC0000"/>
              </a:buClr>
              <a:buFontTx/>
              <a:buChar char="•"/>
            </a:pPr>
            <a:endParaRPr lang="en-US" altLang="en-US" sz="2560" kern="1200">
              <a:solidFill>
                <a:srgbClr val="000000"/>
              </a:solidFill>
              <a:latin typeface="Tahoma" panose="020B060403050404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87672" indent="-487672" algn="l" defTabSz="1300460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CC0000"/>
              </a:buClr>
              <a:buFontTx/>
              <a:buChar char="•"/>
            </a:pPr>
            <a:endParaRPr lang="en-US" altLang="en-US" sz="2560" kern="1200">
              <a:solidFill>
                <a:srgbClr val="000000"/>
              </a:solidFill>
              <a:latin typeface="Tahoma" panose="020B060403050404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87672" indent="-487672" algn="l" defTabSz="1300460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CC0000"/>
              </a:buClr>
              <a:buFontTx/>
              <a:buChar char="•"/>
            </a:pPr>
            <a:r>
              <a:rPr lang="en-US" altLang="en-US" sz="2560" kern="12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Normalized Cut criteria: minimum cut(A,</a:t>
            </a:r>
            <a:r>
              <a:rPr lang="en-US" altLang="en-US" sz="2560" kern="12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Tahoma" panose="020B0604030504040204" pitchFamily="34" charset="0"/>
              </a:rPr>
              <a:t>Ā)</a:t>
            </a:r>
          </a:p>
        </p:txBody>
      </p:sp>
      <p:sp>
        <p:nvSpPr>
          <p:cNvPr id="648196" name="Rectangle 4">
            <a:extLst>
              <a:ext uri="{FF2B5EF4-FFF2-40B4-BE49-F238E27FC236}">
                <a16:creationId xmlns:a16="http://schemas.microsoft.com/office/drawing/2014/main" id="{2048E995-0DC9-44F5-B3EE-05D220C407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3733" y="4551680"/>
            <a:ext cx="6011582" cy="1129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defTabSz="1300460" eaLnBrk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560" kern="1200"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NCut( A,B ) = cut(A, B)(         +          )</a:t>
            </a:r>
          </a:p>
          <a:p>
            <a:pPr algn="l" defTabSz="1300460" eaLnBrk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413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 </a:t>
            </a:r>
          </a:p>
        </p:txBody>
      </p:sp>
      <p:sp>
        <p:nvSpPr>
          <p:cNvPr id="648199" name="Text Box 7">
            <a:extLst>
              <a:ext uri="{FF2B5EF4-FFF2-40B4-BE49-F238E27FC236}">
                <a16:creationId xmlns:a16="http://schemas.microsoft.com/office/drawing/2014/main" id="{5C4A63A6-104E-48E4-A043-149613E7AC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0053" y="4551680"/>
            <a:ext cx="1291449" cy="796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defTabSz="1300460" eaLnBrk="0" fontAlgn="base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2844" u="sng" kern="120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    </a:t>
            </a:r>
            <a:r>
              <a:rPr lang="en-US" altLang="en-US" sz="2560" u="sng" kern="1200"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  </a:t>
            </a:r>
            <a:endParaRPr lang="en-US" altLang="en-US" sz="2560" kern="1200">
              <a:latin typeface="Tahoma" panose="020B060403050404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l" defTabSz="1300460" eaLnBrk="0" fontAlgn="base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2560" kern="1200"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deg A</a:t>
            </a:r>
          </a:p>
        </p:txBody>
      </p:sp>
      <p:sp>
        <p:nvSpPr>
          <p:cNvPr id="648200" name="Text Box 8">
            <a:extLst>
              <a:ext uri="{FF2B5EF4-FFF2-40B4-BE49-F238E27FC236}">
                <a16:creationId xmlns:a16="http://schemas.microsoft.com/office/drawing/2014/main" id="{03C9D79C-40E2-4FAD-AEA6-0B410F7236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9564" y="4551681"/>
            <a:ext cx="1291449" cy="862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defTabSz="1300460" eaLnBrk="0" fontAlgn="base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2844" u="sng" kern="120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    </a:t>
            </a:r>
            <a:r>
              <a:rPr lang="en-US" altLang="en-US" sz="2560" u="sng" kern="1200"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  </a:t>
            </a:r>
            <a:endParaRPr lang="en-US" altLang="en-US" sz="2560" kern="1200">
              <a:latin typeface="Tahoma" panose="020B060403050404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l" defTabSz="1300460" eaLnBrk="0" fontAlgn="base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2560" kern="1200"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deg B</a:t>
            </a:r>
            <a:r>
              <a:rPr lang="en-US" altLang="en-US" sz="2844" kern="1200">
                <a:solidFill>
                  <a:srgbClr val="CC0000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</p:txBody>
      </p:sp>
      <p:grpSp>
        <p:nvGrpSpPr>
          <p:cNvPr id="648201" name="Group 9">
            <a:extLst>
              <a:ext uri="{FF2B5EF4-FFF2-40B4-BE49-F238E27FC236}">
                <a16:creationId xmlns:a16="http://schemas.microsoft.com/office/drawing/2014/main" id="{329CB366-F2F9-4160-915F-BF882237B325}"/>
              </a:ext>
            </a:extLst>
          </p:cNvPr>
          <p:cNvGrpSpPr>
            <a:grpSpLocks/>
          </p:cNvGrpSpPr>
          <p:nvPr/>
        </p:nvGrpSpPr>
        <p:grpSpPr bwMode="auto">
          <a:xfrm>
            <a:off x="7676444" y="3793067"/>
            <a:ext cx="4461369" cy="1950720"/>
            <a:chOff x="1344" y="2544"/>
            <a:chExt cx="3600" cy="1680"/>
          </a:xfrm>
        </p:grpSpPr>
        <p:sp>
          <p:nvSpPr>
            <p:cNvPr id="648202" name="Oval 10">
              <a:extLst>
                <a:ext uri="{FF2B5EF4-FFF2-40B4-BE49-F238E27FC236}">
                  <a16:creationId xmlns:a16="http://schemas.microsoft.com/office/drawing/2014/main" id="{1CB709EA-C5FF-4E75-BEED-1E5FAA0565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7" y="2964"/>
              <a:ext cx="134" cy="140"/>
            </a:xfrm>
            <a:prstGeom prst="ellipse">
              <a:avLst/>
            </a:prstGeom>
            <a:solidFill>
              <a:schemeClr val="accent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48203" name="Oval 11">
              <a:extLst>
                <a:ext uri="{FF2B5EF4-FFF2-40B4-BE49-F238E27FC236}">
                  <a16:creationId xmlns:a16="http://schemas.microsoft.com/office/drawing/2014/main" id="{BE358278-B290-4406-802A-769FC84262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1" y="2824"/>
              <a:ext cx="133" cy="140"/>
            </a:xfrm>
            <a:prstGeom prst="ellipse">
              <a:avLst/>
            </a:prstGeom>
            <a:solidFill>
              <a:schemeClr val="accent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48204" name="Oval 12">
              <a:extLst>
                <a:ext uri="{FF2B5EF4-FFF2-40B4-BE49-F238E27FC236}">
                  <a16:creationId xmlns:a16="http://schemas.microsoft.com/office/drawing/2014/main" id="{65984CA6-5A81-4A66-9664-76D46D914E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3524"/>
              <a:ext cx="133" cy="140"/>
            </a:xfrm>
            <a:prstGeom prst="ellipse">
              <a:avLst/>
            </a:prstGeom>
            <a:solidFill>
              <a:schemeClr val="accent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48205" name="Oval 13">
              <a:extLst>
                <a:ext uri="{FF2B5EF4-FFF2-40B4-BE49-F238E27FC236}">
                  <a16:creationId xmlns:a16="http://schemas.microsoft.com/office/drawing/2014/main" id="{88174ADD-A6DA-4D52-A15B-ED09B6EDA7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4" y="3664"/>
              <a:ext cx="133" cy="140"/>
            </a:xfrm>
            <a:prstGeom prst="ellipse">
              <a:avLst/>
            </a:prstGeom>
            <a:solidFill>
              <a:schemeClr val="accent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48206" name="Oval 14">
              <a:extLst>
                <a:ext uri="{FF2B5EF4-FFF2-40B4-BE49-F238E27FC236}">
                  <a16:creationId xmlns:a16="http://schemas.microsoft.com/office/drawing/2014/main" id="{8DFBC194-D289-4FF9-AE42-BB00676C77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7" y="3244"/>
              <a:ext cx="134" cy="140"/>
            </a:xfrm>
            <a:prstGeom prst="ellipse">
              <a:avLst/>
            </a:prstGeom>
            <a:solidFill>
              <a:schemeClr val="accent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48207" name="Oval 15">
              <a:extLst>
                <a:ext uri="{FF2B5EF4-FFF2-40B4-BE49-F238E27FC236}">
                  <a16:creationId xmlns:a16="http://schemas.microsoft.com/office/drawing/2014/main" id="{08EA3679-9C66-48E0-9824-899DCF74D9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7" y="3104"/>
              <a:ext cx="134" cy="140"/>
            </a:xfrm>
            <a:prstGeom prst="ellipse">
              <a:avLst/>
            </a:prstGeom>
            <a:solidFill>
              <a:schemeClr val="bg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48208" name="Oval 16">
              <a:extLst>
                <a:ext uri="{FF2B5EF4-FFF2-40B4-BE49-F238E27FC236}">
                  <a16:creationId xmlns:a16="http://schemas.microsoft.com/office/drawing/2014/main" id="{8FD82222-31D5-4A8F-B202-572361505A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4" y="3664"/>
              <a:ext cx="133" cy="140"/>
            </a:xfrm>
            <a:prstGeom prst="ellipse">
              <a:avLst/>
            </a:prstGeom>
            <a:solidFill>
              <a:schemeClr val="bg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48209" name="Oval 17">
              <a:extLst>
                <a:ext uri="{FF2B5EF4-FFF2-40B4-BE49-F238E27FC236}">
                  <a16:creationId xmlns:a16="http://schemas.microsoft.com/office/drawing/2014/main" id="{55193A5E-3A19-4823-A52A-E35DF2C74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" y="3804"/>
              <a:ext cx="133" cy="140"/>
            </a:xfrm>
            <a:prstGeom prst="ellipse">
              <a:avLst/>
            </a:prstGeom>
            <a:solidFill>
              <a:schemeClr val="accent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48210" name="Oval 18">
              <a:extLst>
                <a:ext uri="{FF2B5EF4-FFF2-40B4-BE49-F238E27FC236}">
                  <a16:creationId xmlns:a16="http://schemas.microsoft.com/office/drawing/2014/main" id="{56789A5B-4693-4B9F-9671-B55ABB8ED8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7" y="2544"/>
              <a:ext cx="134" cy="140"/>
            </a:xfrm>
            <a:prstGeom prst="ellipse">
              <a:avLst/>
            </a:prstGeom>
            <a:solidFill>
              <a:schemeClr val="accent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48211" name="Oval 19">
              <a:extLst>
                <a:ext uri="{FF2B5EF4-FFF2-40B4-BE49-F238E27FC236}">
                  <a16:creationId xmlns:a16="http://schemas.microsoft.com/office/drawing/2014/main" id="{5E0EF578-D106-441A-9B05-1B7A99BCF3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1" y="3104"/>
              <a:ext cx="133" cy="140"/>
            </a:xfrm>
            <a:prstGeom prst="ellipse">
              <a:avLst/>
            </a:prstGeom>
            <a:solidFill>
              <a:schemeClr val="bg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48212" name="Oval 20">
              <a:extLst>
                <a:ext uri="{FF2B5EF4-FFF2-40B4-BE49-F238E27FC236}">
                  <a16:creationId xmlns:a16="http://schemas.microsoft.com/office/drawing/2014/main" id="{D4C96F3E-9F99-4206-8544-F3F4CF1F22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" y="3244"/>
              <a:ext cx="133" cy="140"/>
            </a:xfrm>
            <a:prstGeom prst="ellipse">
              <a:avLst/>
            </a:prstGeom>
            <a:solidFill>
              <a:schemeClr val="accent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48213" name="Oval 21">
              <a:extLst>
                <a:ext uri="{FF2B5EF4-FFF2-40B4-BE49-F238E27FC236}">
                  <a16:creationId xmlns:a16="http://schemas.microsoft.com/office/drawing/2014/main" id="{E60FC07B-100B-45DB-8BAB-0E9AAF3A52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7" y="2824"/>
              <a:ext cx="134" cy="140"/>
            </a:xfrm>
            <a:prstGeom prst="ellipse">
              <a:avLst/>
            </a:prstGeom>
            <a:solidFill>
              <a:schemeClr val="bg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48214" name="Oval 22">
              <a:extLst>
                <a:ext uri="{FF2B5EF4-FFF2-40B4-BE49-F238E27FC236}">
                  <a16:creationId xmlns:a16="http://schemas.microsoft.com/office/drawing/2014/main" id="{DA8778FB-EDD4-4DFF-9DD2-0AF22BD79D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3664"/>
              <a:ext cx="133" cy="140"/>
            </a:xfrm>
            <a:prstGeom prst="ellipse">
              <a:avLst/>
            </a:prstGeom>
            <a:solidFill>
              <a:schemeClr val="bg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48215" name="Oval 23">
              <a:extLst>
                <a:ext uri="{FF2B5EF4-FFF2-40B4-BE49-F238E27FC236}">
                  <a16:creationId xmlns:a16="http://schemas.microsoft.com/office/drawing/2014/main" id="{2BDD3CC6-2234-44B6-85DA-616501832D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7" y="4084"/>
              <a:ext cx="134" cy="140"/>
            </a:xfrm>
            <a:prstGeom prst="ellipse">
              <a:avLst/>
            </a:prstGeom>
            <a:solidFill>
              <a:schemeClr val="bg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cxnSp>
          <p:nvCxnSpPr>
            <p:cNvPr id="648216" name="AutoShape 24">
              <a:extLst>
                <a:ext uri="{FF2B5EF4-FFF2-40B4-BE49-F238E27FC236}">
                  <a16:creationId xmlns:a16="http://schemas.microsoft.com/office/drawing/2014/main" id="{43ED0C1E-AC44-4ADB-AE2C-B148B2F8FEA0}"/>
                </a:ext>
              </a:extLst>
            </p:cNvPr>
            <p:cNvCxnSpPr>
              <a:cxnSpLocks noChangeShapeType="1"/>
              <a:stCxn id="648202" idx="5"/>
              <a:endCxn id="648212" idx="1"/>
            </p:cNvCxnSpPr>
            <p:nvPr/>
          </p:nvCxnSpPr>
          <p:spPr bwMode="auto">
            <a:xfrm>
              <a:off x="1591" y="3083"/>
              <a:ext cx="172" cy="182"/>
            </a:xfrm>
            <a:prstGeom prst="straightConnector1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8217" name="AutoShape 25">
              <a:extLst>
                <a:ext uri="{FF2B5EF4-FFF2-40B4-BE49-F238E27FC236}">
                  <a16:creationId xmlns:a16="http://schemas.microsoft.com/office/drawing/2014/main" id="{A6B83FFA-663D-46C4-8AD7-C63B795DB5EE}"/>
                </a:ext>
              </a:extLst>
            </p:cNvPr>
            <p:cNvCxnSpPr>
              <a:cxnSpLocks noChangeShapeType="1"/>
              <a:stCxn id="648204" idx="6"/>
              <a:endCxn id="648212" idx="3"/>
            </p:cNvCxnSpPr>
            <p:nvPr/>
          </p:nvCxnSpPr>
          <p:spPr bwMode="auto">
            <a:xfrm flipV="1">
              <a:off x="1477" y="3363"/>
              <a:ext cx="286" cy="231"/>
            </a:xfrm>
            <a:prstGeom prst="straightConnector1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8218" name="AutoShape 26">
              <a:extLst>
                <a:ext uri="{FF2B5EF4-FFF2-40B4-BE49-F238E27FC236}">
                  <a16:creationId xmlns:a16="http://schemas.microsoft.com/office/drawing/2014/main" id="{229E3DB5-A878-43C1-9526-27044830E361}"/>
                </a:ext>
              </a:extLst>
            </p:cNvPr>
            <p:cNvCxnSpPr>
              <a:cxnSpLocks noChangeShapeType="1"/>
              <a:stCxn id="648204" idx="5"/>
              <a:endCxn id="648209" idx="1"/>
            </p:cNvCxnSpPr>
            <p:nvPr/>
          </p:nvCxnSpPr>
          <p:spPr bwMode="auto">
            <a:xfrm>
              <a:off x="1458" y="3643"/>
              <a:ext cx="305" cy="182"/>
            </a:xfrm>
            <a:prstGeom prst="straightConnector1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8219" name="AutoShape 27">
              <a:extLst>
                <a:ext uri="{FF2B5EF4-FFF2-40B4-BE49-F238E27FC236}">
                  <a16:creationId xmlns:a16="http://schemas.microsoft.com/office/drawing/2014/main" id="{753C4B52-3FDE-4E4E-B5A9-3CF533F5E09C}"/>
                </a:ext>
              </a:extLst>
            </p:cNvPr>
            <p:cNvCxnSpPr>
              <a:cxnSpLocks noChangeShapeType="1"/>
              <a:stCxn id="648202" idx="3"/>
              <a:endCxn id="648204" idx="0"/>
            </p:cNvCxnSpPr>
            <p:nvPr/>
          </p:nvCxnSpPr>
          <p:spPr bwMode="auto">
            <a:xfrm flipH="1">
              <a:off x="1411" y="3083"/>
              <a:ext cx="86" cy="441"/>
            </a:xfrm>
            <a:prstGeom prst="straightConnector1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8220" name="AutoShape 28">
              <a:extLst>
                <a:ext uri="{FF2B5EF4-FFF2-40B4-BE49-F238E27FC236}">
                  <a16:creationId xmlns:a16="http://schemas.microsoft.com/office/drawing/2014/main" id="{3AC11683-2490-42AB-9D3C-3A64FA4D0589}"/>
                </a:ext>
              </a:extLst>
            </p:cNvPr>
            <p:cNvCxnSpPr>
              <a:cxnSpLocks noChangeShapeType="1"/>
              <a:stCxn id="648212" idx="4"/>
              <a:endCxn id="648209" idx="0"/>
            </p:cNvCxnSpPr>
            <p:nvPr/>
          </p:nvCxnSpPr>
          <p:spPr bwMode="auto">
            <a:xfrm>
              <a:off x="1811" y="3384"/>
              <a:ext cx="0" cy="420"/>
            </a:xfrm>
            <a:prstGeom prst="straightConnector1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8221" name="AutoShape 29">
              <a:extLst>
                <a:ext uri="{FF2B5EF4-FFF2-40B4-BE49-F238E27FC236}">
                  <a16:creationId xmlns:a16="http://schemas.microsoft.com/office/drawing/2014/main" id="{0EB8D629-7719-4D00-8C64-7D05FF647CBC}"/>
                </a:ext>
              </a:extLst>
            </p:cNvPr>
            <p:cNvCxnSpPr>
              <a:cxnSpLocks noChangeShapeType="1"/>
              <a:stCxn id="648212" idx="7"/>
              <a:endCxn id="648203" idx="4"/>
            </p:cNvCxnSpPr>
            <p:nvPr/>
          </p:nvCxnSpPr>
          <p:spPr bwMode="auto">
            <a:xfrm flipV="1">
              <a:off x="1858" y="2964"/>
              <a:ext cx="220" cy="301"/>
            </a:xfrm>
            <a:prstGeom prst="straightConnector1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8222" name="AutoShape 30">
              <a:extLst>
                <a:ext uri="{FF2B5EF4-FFF2-40B4-BE49-F238E27FC236}">
                  <a16:creationId xmlns:a16="http://schemas.microsoft.com/office/drawing/2014/main" id="{2B828219-7F79-41BA-B7E6-36DEDB5B0369}"/>
                </a:ext>
              </a:extLst>
            </p:cNvPr>
            <p:cNvCxnSpPr>
              <a:cxnSpLocks noChangeShapeType="1"/>
              <a:stCxn id="648212" idx="5"/>
              <a:endCxn id="648205" idx="1"/>
            </p:cNvCxnSpPr>
            <p:nvPr/>
          </p:nvCxnSpPr>
          <p:spPr bwMode="auto">
            <a:xfrm>
              <a:off x="1858" y="3363"/>
              <a:ext cx="305" cy="322"/>
            </a:xfrm>
            <a:prstGeom prst="straightConnector1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8223" name="AutoShape 31">
              <a:extLst>
                <a:ext uri="{FF2B5EF4-FFF2-40B4-BE49-F238E27FC236}">
                  <a16:creationId xmlns:a16="http://schemas.microsoft.com/office/drawing/2014/main" id="{0A934068-99E5-4867-9EB6-8D5D43AFEE34}"/>
                </a:ext>
              </a:extLst>
            </p:cNvPr>
            <p:cNvCxnSpPr>
              <a:cxnSpLocks noChangeShapeType="1"/>
              <a:stCxn id="648209" idx="6"/>
              <a:endCxn id="648205" idx="3"/>
            </p:cNvCxnSpPr>
            <p:nvPr/>
          </p:nvCxnSpPr>
          <p:spPr bwMode="auto">
            <a:xfrm flipV="1">
              <a:off x="1877" y="3783"/>
              <a:ext cx="286" cy="91"/>
            </a:xfrm>
            <a:prstGeom prst="straightConnector1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8224" name="AutoShape 32">
              <a:extLst>
                <a:ext uri="{FF2B5EF4-FFF2-40B4-BE49-F238E27FC236}">
                  <a16:creationId xmlns:a16="http://schemas.microsoft.com/office/drawing/2014/main" id="{674FE207-87D8-43ED-B7BB-891A48127790}"/>
                </a:ext>
              </a:extLst>
            </p:cNvPr>
            <p:cNvCxnSpPr>
              <a:cxnSpLocks noChangeShapeType="1"/>
              <a:stCxn id="648202" idx="7"/>
              <a:endCxn id="648210" idx="3"/>
            </p:cNvCxnSpPr>
            <p:nvPr/>
          </p:nvCxnSpPr>
          <p:spPr bwMode="auto">
            <a:xfrm flipV="1">
              <a:off x="1591" y="2663"/>
              <a:ext cx="306" cy="322"/>
            </a:xfrm>
            <a:prstGeom prst="straightConnector1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8225" name="AutoShape 33">
              <a:extLst>
                <a:ext uri="{FF2B5EF4-FFF2-40B4-BE49-F238E27FC236}">
                  <a16:creationId xmlns:a16="http://schemas.microsoft.com/office/drawing/2014/main" id="{D35FC30D-4A56-4B17-87BF-191D277502BC}"/>
                </a:ext>
              </a:extLst>
            </p:cNvPr>
            <p:cNvCxnSpPr>
              <a:cxnSpLocks noChangeShapeType="1"/>
              <a:stCxn id="648210" idx="5"/>
              <a:endCxn id="648203" idx="0"/>
            </p:cNvCxnSpPr>
            <p:nvPr/>
          </p:nvCxnSpPr>
          <p:spPr bwMode="auto">
            <a:xfrm>
              <a:off x="1991" y="2663"/>
              <a:ext cx="87" cy="161"/>
            </a:xfrm>
            <a:prstGeom prst="straightConnector1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8226" name="AutoShape 34">
              <a:extLst>
                <a:ext uri="{FF2B5EF4-FFF2-40B4-BE49-F238E27FC236}">
                  <a16:creationId xmlns:a16="http://schemas.microsoft.com/office/drawing/2014/main" id="{CF7E4772-696A-4EA1-8CFF-8D475223B74D}"/>
                </a:ext>
              </a:extLst>
            </p:cNvPr>
            <p:cNvCxnSpPr>
              <a:cxnSpLocks noChangeShapeType="1"/>
              <a:stCxn id="648205" idx="7"/>
              <a:endCxn id="648206" idx="3"/>
            </p:cNvCxnSpPr>
            <p:nvPr/>
          </p:nvCxnSpPr>
          <p:spPr bwMode="auto">
            <a:xfrm flipV="1">
              <a:off x="2258" y="3363"/>
              <a:ext cx="439" cy="322"/>
            </a:xfrm>
            <a:prstGeom prst="straightConnector1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8227" name="AutoShape 35">
              <a:extLst>
                <a:ext uri="{FF2B5EF4-FFF2-40B4-BE49-F238E27FC236}">
                  <a16:creationId xmlns:a16="http://schemas.microsoft.com/office/drawing/2014/main" id="{62B1601B-471C-44B1-AE55-B5C9D4FEB5DD}"/>
                </a:ext>
              </a:extLst>
            </p:cNvPr>
            <p:cNvCxnSpPr>
              <a:cxnSpLocks noChangeShapeType="1"/>
              <a:stCxn id="648210" idx="6"/>
              <a:endCxn id="648206" idx="1"/>
            </p:cNvCxnSpPr>
            <p:nvPr/>
          </p:nvCxnSpPr>
          <p:spPr bwMode="auto">
            <a:xfrm>
              <a:off x="2011" y="2614"/>
              <a:ext cx="686" cy="651"/>
            </a:xfrm>
            <a:prstGeom prst="straightConnector1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8228" name="AutoShape 36">
              <a:extLst>
                <a:ext uri="{FF2B5EF4-FFF2-40B4-BE49-F238E27FC236}">
                  <a16:creationId xmlns:a16="http://schemas.microsoft.com/office/drawing/2014/main" id="{5FD97E4F-F515-4736-B5EE-F6C53A2BBEA2}"/>
                </a:ext>
              </a:extLst>
            </p:cNvPr>
            <p:cNvCxnSpPr>
              <a:cxnSpLocks noChangeShapeType="1"/>
              <a:stCxn id="648212" idx="6"/>
              <a:endCxn id="648206" idx="2"/>
            </p:cNvCxnSpPr>
            <p:nvPr/>
          </p:nvCxnSpPr>
          <p:spPr bwMode="auto">
            <a:xfrm>
              <a:off x="1877" y="3314"/>
              <a:ext cx="800" cy="0"/>
            </a:xfrm>
            <a:prstGeom prst="straightConnector1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8229" name="AutoShape 37">
              <a:extLst>
                <a:ext uri="{FF2B5EF4-FFF2-40B4-BE49-F238E27FC236}">
                  <a16:creationId xmlns:a16="http://schemas.microsoft.com/office/drawing/2014/main" id="{34C65A2B-F311-4B0A-AE92-D216FF66812A}"/>
                </a:ext>
              </a:extLst>
            </p:cNvPr>
            <p:cNvCxnSpPr>
              <a:cxnSpLocks noChangeShapeType="1"/>
              <a:stCxn id="648207" idx="4"/>
              <a:endCxn id="648214" idx="0"/>
            </p:cNvCxnSpPr>
            <p:nvPr/>
          </p:nvCxnSpPr>
          <p:spPr bwMode="auto">
            <a:xfrm flipH="1">
              <a:off x="3811" y="3244"/>
              <a:ext cx="133" cy="420"/>
            </a:xfrm>
            <a:prstGeom prst="straightConnector1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8230" name="AutoShape 38">
              <a:extLst>
                <a:ext uri="{FF2B5EF4-FFF2-40B4-BE49-F238E27FC236}">
                  <a16:creationId xmlns:a16="http://schemas.microsoft.com/office/drawing/2014/main" id="{DD27AD62-8939-4C60-A22F-B62F3885E213}"/>
                </a:ext>
              </a:extLst>
            </p:cNvPr>
            <p:cNvCxnSpPr>
              <a:cxnSpLocks noChangeShapeType="1"/>
              <a:stCxn id="648207" idx="7"/>
              <a:endCxn id="648213" idx="3"/>
            </p:cNvCxnSpPr>
            <p:nvPr/>
          </p:nvCxnSpPr>
          <p:spPr bwMode="auto">
            <a:xfrm flipV="1">
              <a:off x="3991" y="2943"/>
              <a:ext cx="306" cy="182"/>
            </a:xfrm>
            <a:prstGeom prst="straightConnector1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8231" name="AutoShape 39">
              <a:extLst>
                <a:ext uri="{FF2B5EF4-FFF2-40B4-BE49-F238E27FC236}">
                  <a16:creationId xmlns:a16="http://schemas.microsoft.com/office/drawing/2014/main" id="{B33BB9A0-B2DE-46C4-B6CB-C9DE482EC4CD}"/>
                </a:ext>
              </a:extLst>
            </p:cNvPr>
            <p:cNvCxnSpPr>
              <a:cxnSpLocks noChangeShapeType="1"/>
              <a:stCxn id="648213" idx="4"/>
              <a:endCxn id="648208" idx="1"/>
            </p:cNvCxnSpPr>
            <p:nvPr/>
          </p:nvCxnSpPr>
          <p:spPr bwMode="auto">
            <a:xfrm>
              <a:off x="4344" y="2964"/>
              <a:ext cx="219" cy="721"/>
            </a:xfrm>
            <a:prstGeom prst="straightConnector1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8232" name="AutoShape 40">
              <a:extLst>
                <a:ext uri="{FF2B5EF4-FFF2-40B4-BE49-F238E27FC236}">
                  <a16:creationId xmlns:a16="http://schemas.microsoft.com/office/drawing/2014/main" id="{C0035EED-248C-440A-BE85-BFF041C49273}"/>
                </a:ext>
              </a:extLst>
            </p:cNvPr>
            <p:cNvCxnSpPr>
              <a:cxnSpLocks noChangeShapeType="1"/>
              <a:stCxn id="648214" idx="6"/>
              <a:endCxn id="648208" idx="2"/>
            </p:cNvCxnSpPr>
            <p:nvPr/>
          </p:nvCxnSpPr>
          <p:spPr bwMode="auto">
            <a:xfrm>
              <a:off x="3877" y="3734"/>
              <a:ext cx="667" cy="0"/>
            </a:xfrm>
            <a:prstGeom prst="straightConnector1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8233" name="AutoShape 41">
              <a:extLst>
                <a:ext uri="{FF2B5EF4-FFF2-40B4-BE49-F238E27FC236}">
                  <a16:creationId xmlns:a16="http://schemas.microsoft.com/office/drawing/2014/main" id="{F146ED4F-34EF-4375-821F-EFC805E472DF}"/>
                </a:ext>
              </a:extLst>
            </p:cNvPr>
            <p:cNvCxnSpPr>
              <a:cxnSpLocks noChangeShapeType="1"/>
              <a:stCxn id="648213" idx="5"/>
              <a:endCxn id="648211" idx="2"/>
            </p:cNvCxnSpPr>
            <p:nvPr/>
          </p:nvCxnSpPr>
          <p:spPr bwMode="auto">
            <a:xfrm>
              <a:off x="4391" y="2943"/>
              <a:ext cx="420" cy="231"/>
            </a:xfrm>
            <a:prstGeom prst="straightConnector1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8234" name="AutoShape 42">
              <a:extLst>
                <a:ext uri="{FF2B5EF4-FFF2-40B4-BE49-F238E27FC236}">
                  <a16:creationId xmlns:a16="http://schemas.microsoft.com/office/drawing/2014/main" id="{321B73C5-CB64-4029-889C-0C8533DD07FD}"/>
                </a:ext>
              </a:extLst>
            </p:cNvPr>
            <p:cNvCxnSpPr>
              <a:cxnSpLocks noChangeShapeType="1"/>
              <a:stCxn id="648207" idx="5"/>
              <a:endCxn id="648208" idx="1"/>
            </p:cNvCxnSpPr>
            <p:nvPr/>
          </p:nvCxnSpPr>
          <p:spPr bwMode="auto">
            <a:xfrm>
              <a:off x="3991" y="3223"/>
              <a:ext cx="572" cy="462"/>
            </a:xfrm>
            <a:prstGeom prst="straightConnector1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8235" name="AutoShape 43">
              <a:extLst>
                <a:ext uri="{FF2B5EF4-FFF2-40B4-BE49-F238E27FC236}">
                  <a16:creationId xmlns:a16="http://schemas.microsoft.com/office/drawing/2014/main" id="{713D79F3-0260-4DBE-AA94-41EDE1FD108D}"/>
                </a:ext>
              </a:extLst>
            </p:cNvPr>
            <p:cNvCxnSpPr>
              <a:cxnSpLocks noChangeShapeType="1"/>
              <a:stCxn id="648211" idx="3"/>
              <a:endCxn id="648214" idx="7"/>
            </p:cNvCxnSpPr>
            <p:nvPr/>
          </p:nvCxnSpPr>
          <p:spPr bwMode="auto">
            <a:xfrm flipH="1">
              <a:off x="3858" y="3223"/>
              <a:ext cx="972" cy="462"/>
            </a:xfrm>
            <a:prstGeom prst="straightConnector1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8236" name="AutoShape 44">
              <a:extLst>
                <a:ext uri="{FF2B5EF4-FFF2-40B4-BE49-F238E27FC236}">
                  <a16:creationId xmlns:a16="http://schemas.microsoft.com/office/drawing/2014/main" id="{BBDD71D8-7A3A-4FA9-9345-9D1396D616DF}"/>
                </a:ext>
              </a:extLst>
            </p:cNvPr>
            <p:cNvCxnSpPr>
              <a:cxnSpLocks noChangeShapeType="1"/>
              <a:stCxn id="648211" idx="4"/>
              <a:endCxn id="648215" idx="0"/>
            </p:cNvCxnSpPr>
            <p:nvPr/>
          </p:nvCxnSpPr>
          <p:spPr bwMode="auto">
            <a:xfrm flipH="1">
              <a:off x="4744" y="3244"/>
              <a:ext cx="134" cy="840"/>
            </a:xfrm>
            <a:prstGeom prst="straightConnector1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8237" name="AutoShape 45">
              <a:extLst>
                <a:ext uri="{FF2B5EF4-FFF2-40B4-BE49-F238E27FC236}">
                  <a16:creationId xmlns:a16="http://schemas.microsoft.com/office/drawing/2014/main" id="{D7852F04-94C7-4B89-991A-D50AEA1650A7}"/>
                </a:ext>
              </a:extLst>
            </p:cNvPr>
            <p:cNvCxnSpPr>
              <a:cxnSpLocks noChangeShapeType="1"/>
              <a:stCxn id="648214" idx="5"/>
              <a:endCxn id="648215" idx="2"/>
            </p:cNvCxnSpPr>
            <p:nvPr/>
          </p:nvCxnSpPr>
          <p:spPr bwMode="auto">
            <a:xfrm>
              <a:off x="3858" y="3783"/>
              <a:ext cx="819" cy="371"/>
            </a:xfrm>
            <a:prstGeom prst="straightConnector1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8238" name="AutoShape 46">
              <a:extLst>
                <a:ext uri="{FF2B5EF4-FFF2-40B4-BE49-F238E27FC236}">
                  <a16:creationId xmlns:a16="http://schemas.microsoft.com/office/drawing/2014/main" id="{574B4CB0-9251-4609-B28C-346C9C273A8A}"/>
                </a:ext>
              </a:extLst>
            </p:cNvPr>
            <p:cNvCxnSpPr>
              <a:cxnSpLocks noChangeShapeType="1"/>
              <a:stCxn id="648206" idx="6"/>
              <a:endCxn id="648207" idx="2"/>
            </p:cNvCxnSpPr>
            <p:nvPr/>
          </p:nvCxnSpPr>
          <p:spPr bwMode="auto">
            <a:xfrm flipV="1">
              <a:off x="2811" y="3174"/>
              <a:ext cx="1066" cy="140"/>
            </a:xfrm>
            <a:prstGeom prst="straightConnector1">
              <a:avLst/>
            </a:prstGeom>
            <a:noFill/>
            <a:ln w="38100" cap="sq">
              <a:solidFill>
                <a:srgbClr val="FF33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8239" name="AutoShape 47">
              <a:extLst>
                <a:ext uri="{FF2B5EF4-FFF2-40B4-BE49-F238E27FC236}">
                  <a16:creationId xmlns:a16="http://schemas.microsoft.com/office/drawing/2014/main" id="{3686B315-6C0B-4057-9EF2-FB7AD37865DB}"/>
                </a:ext>
              </a:extLst>
            </p:cNvPr>
            <p:cNvCxnSpPr>
              <a:cxnSpLocks noChangeShapeType="1"/>
              <a:stCxn id="648205" idx="5"/>
              <a:endCxn id="648215" idx="3"/>
            </p:cNvCxnSpPr>
            <p:nvPr/>
          </p:nvCxnSpPr>
          <p:spPr bwMode="auto">
            <a:xfrm>
              <a:off x="2258" y="3783"/>
              <a:ext cx="2439" cy="420"/>
            </a:xfrm>
            <a:prstGeom prst="straightConnector1">
              <a:avLst/>
            </a:prstGeom>
            <a:noFill/>
            <a:ln w="38100" cap="sq">
              <a:solidFill>
                <a:srgbClr val="FF33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8240" name="AutoShape 48">
              <a:extLst>
                <a:ext uri="{FF2B5EF4-FFF2-40B4-BE49-F238E27FC236}">
                  <a16:creationId xmlns:a16="http://schemas.microsoft.com/office/drawing/2014/main" id="{18462100-1BCA-4C97-8F02-A001998A0A6B}"/>
                </a:ext>
              </a:extLst>
            </p:cNvPr>
            <p:cNvCxnSpPr>
              <a:cxnSpLocks noChangeShapeType="1"/>
              <a:stCxn id="648210" idx="7"/>
              <a:endCxn id="648207" idx="1"/>
            </p:cNvCxnSpPr>
            <p:nvPr/>
          </p:nvCxnSpPr>
          <p:spPr bwMode="auto">
            <a:xfrm>
              <a:off x="1991" y="2565"/>
              <a:ext cx="1906" cy="560"/>
            </a:xfrm>
            <a:prstGeom prst="straightConnector1">
              <a:avLst/>
            </a:prstGeom>
            <a:noFill/>
            <a:ln w="38100" cap="sq">
              <a:solidFill>
                <a:srgbClr val="FF33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8241" name="AutoShape 49">
              <a:extLst>
                <a:ext uri="{FF2B5EF4-FFF2-40B4-BE49-F238E27FC236}">
                  <a16:creationId xmlns:a16="http://schemas.microsoft.com/office/drawing/2014/main" id="{80244FDD-2CE2-40A4-B845-6245F3D74726}"/>
                </a:ext>
              </a:extLst>
            </p:cNvPr>
            <p:cNvCxnSpPr>
              <a:cxnSpLocks noChangeShapeType="1"/>
              <a:stCxn id="648206" idx="5"/>
              <a:endCxn id="648214" idx="2"/>
            </p:cNvCxnSpPr>
            <p:nvPr/>
          </p:nvCxnSpPr>
          <p:spPr bwMode="auto">
            <a:xfrm>
              <a:off x="2791" y="3363"/>
              <a:ext cx="953" cy="371"/>
            </a:xfrm>
            <a:prstGeom prst="straightConnector1">
              <a:avLst/>
            </a:prstGeom>
            <a:noFill/>
            <a:ln w="38100" cap="sq">
              <a:solidFill>
                <a:srgbClr val="FF33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648242" name="Group 50">
            <a:extLst>
              <a:ext uri="{FF2B5EF4-FFF2-40B4-BE49-F238E27FC236}">
                <a16:creationId xmlns:a16="http://schemas.microsoft.com/office/drawing/2014/main" id="{8DDA7E0A-3D37-4973-9B02-99B7539F21D8}"/>
              </a:ext>
            </a:extLst>
          </p:cNvPr>
          <p:cNvGrpSpPr>
            <a:grpSpLocks/>
          </p:cNvGrpSpPr>
          <p:nvPr/>
        </p:nvGrpSpPr>
        <p:grpSpPr bwMode="auto">
          <a:xfrm>
            <a:off x="3869832" y="6285653"/>
            <a:ext cx="7726116" cy="2600960"/>
            <a:chOff x="768" y="2304"/>
            <a:chExt cx="4496" cy="1536"/>
          </a:xfrm>
        </p:grpSpPr>
        <p:grpSp>
          <p:nvGrpSpPr>
            <p:cNvPr id="648243" name="Group 51">
              <a:extLst>
                <a:ext uri="{FF2B5EF4-FFF2-40B4-BE49-F238E27FC236}">
                  <a16:creationId xmlns:a16="http://schemas.microsoft.com/office/drawing/2014/main" id="{C8B927D4-E7DD-45D9-B345-2E736CD8CD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8" y="2352"/>
              <a:ext cx="2028" cy="1392"/>
              <a:chOff x="576" y="2592"/>
              <a:chExt cx="2160" cy="1632"/>
            </a:xfrm>
          </p:grpSpPr>
          <p:sp>
            <p:nvSpPr>
              <p:cNvPr id="648244" name="Rectangle 52">
                <a:extLst>
                  <a:ext uri="{FF2B5EF4-FFF2-40B4-BE49-F238E27FC236}">
                    <a16:creationId xmlns:a16="http://schemas.microsoft.com/office/drawing/2014/main" id="{B30F2C4D-70AF-4D0A-B329-ACD413E84A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2592"/>
                <a:ext cx="2160" cy="1632"/>
              </a:xfrm>
              <a:prstGeom prst="rect">
                <a:avLst/>
              </a:prstGeom>
              <a:solidFill>
                <a:srgbClr val="FFFFFF"/>
              </a:solidFill>
              <a:ln w="12700" cap="sq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 defTabSz="1300460" fontAlgn="base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CC0000"/>
                  </a:buClr>
                </a:pPr>
                <a:endParaRPr lang="en-US" sz="4551" kern="1200">
                  <a:latin typeface="Times New Roman" panose="02020603050405020304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  <p:grpSp>
            <p:nvGrpSpPr>
              <p:cNvPr id="648245" name="Group 53">
                <a:extLst>
                  <a:ext uri="{FF2B5EF4-FFF2-40B4-BE49-F238E27FC236}">
                    <a16:creationId xmlns:a16="http://schemas.microsoft.com/office/drawing/2014/main" id="{4F460BEF-5E1D-4164-945F-4571CE908D6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20" y="2832"/>
                <a:ext cx="48" cy="48"/>
                <a:chOff x="720" y="2832"/>
                <a:chExt cx="48" cy="48"/>
              </a:xfrm>
            </p:grpSpPr>
            <p:sp>
              <p:nvSpPr>
                <p:cNvPr id="648246" name="Line 54">
                  <a:extLst>
                    <a:ext uri="{FF2B5EF4-FFF2-40B4-BE49-F238E27FC236}">
                      <a16:creationId xmlns:a16="http://schemas.microsoft.com/office/drawing/2014/main" id="{E134B63B-8BC9-47FD-BF78-8604543AB64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247" name="Line 55">
                  <a:extLst>
                    <a:ext uri="{FF2B5EF4-FFF2-40B4-BE49-F238E27FC236}">
                      <a16:creationId xmlns:a16="http://schemas.microsoft.com/office/drawing/2014/main" id="{9BEB5986-2339-4B41-AB3A-0963FAC4C38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248" name="Group 56">
                <a:extLst>
                  <a:ext uri="{FF2B5EF4-FFF2-40B4-BE49-F238E27FC236}">
                    <a16:creationId xmlns:a16="http://schemas.microsoft.com/office/drawing/2014/main" id="{0D83AF7A-C831-4999-93E5-0E7BA54F087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0" y="2688"/>
                <a:ext cx="48" cy="48"/>
                <a:chOff x="720" y="2832"/>
                <a:chExt cx="48" cy="48"/>
              </a:xfrm>
            </p:grpSpPr>
            <p:sp>
              <p:nvSpPr>
                <p:cNvPr id="648249" name="Line 57">
                  <a:extLst>
                    <a:ext uri="{FF2B5EF4-FFF2-40B4-BE49-F238E27FC236}">
                      <a16:creationId xmlns:a16="http://schemas.microsoft.com/office/drawing/2014/main" id="{717EC61C-731F-4417-8C52-712827763B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250" name="Line 58">
                  <a:extLst>
                    <a:ext uri="{FF2B5EF4-FFF2-40B4-BE49-F238E27FC236}">
                      <a16:creationId xmlns:a16="http://schemas.microsoft.com/office/drawing/2014/main" id="{9C394007-6FBC-44AC-82D3-47026881E7C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251" name="Group 59">
                <a:extLst>
                  <a:ext uri="{FF2B5EF4-FFF2-40B4-BE49-F238E27FC236}">
                    <a16:creationId xmlns:a16="http://schemas.microsoft.com/office/drawing/2014/main" id="{6C6189A0-0D1A-4279-B30D-1F4DCABF22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48" y="2928"/>
                <a:ext cx="48" cy="48"/>
                <a:chOff x="720" y="2832"/>
                <a:chExt cx="48" cy="48"/>
              </a:xfrm>
            </p:grpSpPr>
            <p:sp>
              <p:nvSpPr>
                <p:cNvPr id="648252" name="Line 60">
                  <a:extLst>
                    <a:ext uri="{FF2B5EF4-FFF2-40B4-BE49-F238E27FC236}">
                      <a16:creationId xmlns:a16="http://schemas.microsoft.com/office/drawing/2014/main" id="{C37E4BC4-C93B-4EED-8CCB-CFE3496D49C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253" name="Line 61">
                  <a:extLst>
                    <a:ext uri="{FF2B5EF4-FFF2-40B4-BE49-F238E27FC236}">
                      <a16:creationId xmlns:a16="http://schemas.microsoft.com/office/drawing/2014/main" id="{4C83E188-E6E8-4C23-BAD6-9D7878F0E1B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254" name="Group 62">
                <a:extLst>
                  <a:ext uri="{FF2B5EF4-FFF2-40B4-BE49-F238E27FC236}">
                    <a16:creationId xmlns:a16="http://schemas.microsoft.com/office/drawing/2014/main" id="{264A9900-B211-4AA8-A294-1022FBE8F00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52" y="2736"/>
                <a:ext cx="48" cy="48"/>
                <a:chOff x="720" y="2832"/>
                <a:chExt cx="48" cy="48"/>
              </a:xfrm>
            </p:grpSpPr>
            <p:sp>
              <p:nvSpPr>
                <p:cNvPr id="648255" name="Line 63">
                  <a:extLst>
                    <a:ext uri="{FF2B5EF4-FFF2-40B4-BE49-F238E27FC236}">
                      <a16:creationId xmlns:a16="http://schemas.microsoft.com/office/drawing/2014/main" id="{B38406E4-E182-4A7E-A9D4-2856053CD4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256" name="Line 64">
                  <a:extLst>
                    <a:ext uri="{FF2B5EF4-FFF2-40B4-BE49-F238E27FC236}">
                      <a16:creationId xmlns:a16="http://schemas.microsoft.com/office/drawing/2014/main" id="{B0D803D9-9EEF-4962-ADEE-27AD01E6B70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257" name="Group 65">
                <a:extLst>
                  <a:ext uri="{FF2B5EF4-FFF2-40B4-BE49-F238E27FC236}">
                    <a16:creationId xmlns:a16="http://schemas.microsoft.com/office/drawing/2014/main" id="{F1E12AAB-1016-4BE3-A39D-CA326F758F9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68" y="2976"/>
                <a:ext cx="48" cy="48"/>
                <a:chOff x="720" y="2832"/>
                <a:chExt cx="48" cy="48"/>
              </a:xfrm>
            </p:grpSpPr>
            <p:sp>
              <p:nvSpPr>
                <p:cNvPr id="648258" name="Line 66">
                  <a:extLst>
                    <a:ext uri="{FF2B5EF4-FFF2-40B4-BE49-F238E27FC236}">
                      <a16:creationId xmlns:a16="http://schemas.microsoft.com/office/drawing/2014/main" id="{8D004493-E50B-4208-8CB6-17485DECE99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259" name="Line 67">
                  <a:extLst>
                    <a:ext uri="{FF2B5EF4-FFF2-40B4-BE49-F238E27FC236}">
                      <a16:creationId xmlns:a16="http://schemas.microsoft.com/office/drawing/2014/main" id="{75FC53D2-7E4F-4A87-BE8C-085AA4A1F9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260" name="Group 68">
                <a:extLst>
                  <a:ext uri="{FF2B5EF4-FFF2-40B4-BE49-F238E27FC236}">
                    <a16:creationId xmlns:a16="http://schemas.microsoft.com/office/drawing/2014/main" id="{C00B8CFD-89EC-452A-BC02-A8421DAD022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56" y="2880"/>
                <a:ext cx="48" cy="48"/>
                <a:chOff x="720" y="2832"/>
                <a:chExt cx="48" cy="48"/>
              </a:xfrm>
            </p:grpSpPr>
            <p:sp>
              <p:nvSpPr>
                <p:cNvPr id="648261" name="Line 69">
                  <a:extLst>
                    <a:ext uri="{FF2B5EF4-FFF2-40B4-BE49-F238E27FC236}">
                      <a16:creationId xmlns:a16="http://schemas.microsoft.com/office/drawing/2014/main" id="{7B794D69-7805-4BEF-8AEE-A4D46CFA17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262" name="Line 70">
                  <a:extLst>
                    <a:ext uri="{FF2B5EF4-FFF2-40B4-BE49-F238E27FC236}">
                      <a16:creationId xmlns:a16="http://schemas.microsoft.com/office/drawing/2014/main" id="{EBCE33BB-AEF4-4B9A-91BC-B26E5D30F1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263" name="Group 71">
                <a:extLst>
                  <a:ext uri="{FF2B5EF4-FFF2-40B4-BE49-F238E27FC236}">
                    <a16:creationId xmlns:a16="http://schemas.microsoft.com/office/drawing/2014/main" id="{660A763A-826E-4B8B-B1B0-44245E14DF9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2" y="2640"/>
                <a:ext cx="48" cy="48"/>
                <a:chOff x="720" y="2832"/>
                <a:chExt cx="48" cy="48"/>
              </a:xfrm>
            </p:grpSpPr>
            <p:sp>
              <p:nvSpPr>
                <p:cNvPr id="648264" name="Line 72">
                  <a:extLst>
                    <a:ext uri="{FF2B5EF4-FFF2-40B4-BE49-F238E27FC236}">
                      <a16:creationId xmlns:a16="http://schemas.microsoft.com/office/drawing/2014/main" id="{C2969954-5ED5-435C-8864-232D15E81B0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265" name="Line 73">
                  <a:extLst>
                    <a:ext uri="{FF2B5EF4-FFF2-40B4-BE49-F238E27FC236}">
                      <a16:creationId xmlns:a16="http://schemas.microsoft.com/office/drawing/2014/main" id="{7A8645D3-D08B-45A5-AA50-1FBE6066D5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266" name="Group 74">
                <a:extLst>
                  <a:ext uri="{FF2B5EF4-FFF2-40B4-BE49-F238E27FC236}">
                    <a16:creationId xmlns:a16="http://schemas.microsoft.com/office/drawing/2014/main" id="{8309F2CF-B41C-4980-B613-8AD32D0D7C7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92" y="2688"/>
                <a:ext cx="48" cy="48"/>
                <a:chOff x="720" y="2832"/>
                <a:chExt cx="48" cy="48"/>
              </a:xfrm>
            </p:grpSpPr>
            <p:sp>
              <p:nvSpPr>
                <p:cNvPr id="648267" name="Line 75">
                  <a:extLst>
                    <a:ext uri="{FF2B5EF4-FFF2-40B4-BE49-F238E27FC236}">
                      <a16:creationId xmlns:a16="http://schemas.microsoft.com/office/drawing/2014/main" id="{E034FE1C-1D2C-4792-89D3-2287C8E2A0D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268" name="Line 76">
                  <a:extLst>
                    <a:ext uri="{FF2B5EF4-FFF2-40B4-BE49-F238E27FC236}">
                      <a16:creationId xmlns:a16="http://schemas.microsoft.com/office/drawing/2014/main" id="{B52DF7DF-B653-4647-B9F5-A36C73768BF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269" name="Group 77">
                <a:extLst>
                  <a:ext uri="{FF2B5EF4-FFF2-40B4-BE49-F238E27FC236}">
                    <a16:creationId xmlns:a16="http://schemas.microsoft.com/office/drawing/2014/main" id="{9F3DE789-216C-4FFE-8C27-28EB8BF47FA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52" y="2640"/>
                <a:ext cx="48" cy="48"/>
                <a:chOff x="720" y="2832"/>
                <a:chExt cx="48" cy="48"/>
              </a:xfrm>
            </p:grpSpPr>
            <p:sp>
              <p:nvSpPr>
                <p:cNvPr id="648270" name="Line 78">
                  <a:extLst>
                    <a:ext uri="{FF2B5EF4-FFF2-40B4-BE49-F238E27FC236}">
                      <a16:creationId xmlns:a16="http://schemas.microsoft.com/office/drawing/2014/main" id="{A4C47562-09B7-4F27-9850-229E5A0781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271" name="Line 79">
                  <a:extLst>
                    <a:ext uri="{FF2B5EF4-FFF2-40B4-BE49-F238E27FC236}">
                      <a16:creationId xmlns:a16="http://schemas.microsoft.com/office/drawing/2014/main" id="{BA78CD45-683E-42BC-A324-34D8045405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272" name="Group 80">
                <a:extLst>
                  <a:ext uri="{FF2B5EF4-FFF2-40B4-BE49-F238E27FC236}">
                    <a16:creationId xmlns:a16="http://schemas.microsoft.com/office/drawing/2014/main" id="{FC439F8C-DE0F-40BB-AF8A-5E508060C9D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2" y="3168"/>
                <a:ext cx="48" cy="48"/>
                <a:chOff x="720" y="2832"/>
                <a:chExt cx="48" cy="48"/>
              </a:xfrm>
            </p:grpSpPr>
            <p:sp>
              <p:nvSpPr>
                <p:cNvPr id="648273" name="Line 81">
                  <a:extLst>
                    <a:ext uri="{FF2B5EF4-FFF2-40B4-BE49-F238E27FC236}">
                      <a16:creationId xmlns:a16="http://schemas.microsoft.com/office/drawing/2014/main" id="{CD0813D6-DC1A-4DA7-9014-D76A5DD9EEA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274" name="Line 82">
                  <a:extLst>
                    <a:ext uri="{FF2B5EF4-FFF2-40B4-BE49-F238E27FC236}">
                      <a16:creationId xmlns:a16="http://schemas.microsoft.com/office/drawing/2014/main" id="{566AD91D-A9D2-4F48-8846-6C21B79E5D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275" name="Group 83">
                <a:extLst>
                  <a:ext uri="{FF2B5EF4-FFF2-40B4-BE49-F238E27FC236}">
                    <a16:creationId xmlns:a16="http://schemas.microsoft.com/office/drawing/2014/main" id="{3AC6141B-D1EC-44FB-B90F-C133293680F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20" y="3504"/>
                <a:ext cx="48" cy="48"/>
                <a:chOff x="720" y="2832"/>
                <a:chExt cx="48" cy="48"/>
              </a:xfrm>
            </p:grpSpPr>
            <p:sp>
              <p:nvSpPr>
                <p:cNvPr id="648276" name="Line 84">
                  <a:extLst>
                    <a:ext uri="{FF2B5EF4-FFF2-40B4-BE49-F238E27FC236}">
                      <a16:creationId xmlns:a16="http://schemas.microsoft.com/office/drawing/2014/main" id="{27F9BDA6-0E41-4101-BE12-10BF978D4DD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277" name="Line 85">
                  <a:extLst>
                    <a:ext uri="{FF2B5EF4-FFF2-40B4-BE49-F238E27FC236}">
                      <a16:creationId xmlns:a16="http://schemas.microsoft.com/office/drawing/2014/main" id="{546261DC-5D5F-4073-88DC-393D193704B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278" name="Group 86">
                <a:extLst>
                  <a:ext uri="{FF2B5EF4-FFF2-40B4-BE49-F238E27FC236}">
                    <a16:creationId xmlns:a16="http://schemas.microsoft.com/office/drawing/2014/main" id="{7F409BED-B9CB-451D-A05B-4C7801B1442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2" y="3168"/>
                <a:ext cx="48" cy="48"/>
                <a:chOff x="720" y="2832"/>
                <a:chExt cx="48" cy="48"/>
              </a:xfrm>
            </p:grpSpPr>
            <p:sp>
              <p:nvSpPr>
                <p:cNvPr id="648279" name="Line 87">
                  <a:extLst>
                    <a:ext uri="{FF2B5EF4-FFF2-40B4-BE49-F238E27FC236}">
                      <a16:creationId xmlns:a16="http://schemas.microsoft.com/office/drawing/2014/main" id="{7335A81D-FEA7-462B-944F-40A784AD385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280" name="Line 88">
                  <a:extLst>
                    <a:ext uri="{FF2B5EF4-FFF2-40B4-BE49-F238E27FC236}">
                      <a16:creationId xmlns:a16="http://schemas.microsoft.com/office/drawing/2014/main" id="{ED7F163A-C5B9-4A01-AA45-EB36FD9A58E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281" name="Group 89">
                <a:extLst>
                  <a:ext uri="{FF2B5EF4-FFF2-40B4-BE49-F238E27FC236}">
                    <a16:creationId xmlns:a16="http://schemas.microsoft.com/office/drawing/2014/main" id="{B4577B33-706E-42DC-A200-5C0BD4905AF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52" y="3024"/>
                <a:ext cx="48" cy="48"/>
                <a:chOff x="720" y="2832"/>
                <a:chExt cx="48" cy="48"/>
              </a:xfrm>
            </p:grpSpPr>
            <p:sp>
              <p:nvSpPr>
                <p:cNvPr id="648282" name="Line 90">
                  <a:extLst>
                    <a:ext uri="{FF2B5EF4-FFF2-40B4-BE49-F238E27FC236}">
                      <a16:creationId xmlns:a16="http://schemas.microsoft.com/office/drawing/2014/main" id="{8920DA88-1562-43D1-AA86-2C7B3D10A71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283" name="Line 91">
                  <a:extLst>
                    <a:ext uri="{FF2B5EF4-FFF2-40B4-BE49-F238E27FC236}">
                      <a16:creationId xmlns:a16="http://schemas.microsoft.com/office/drawing/2014/main" id="{82D0643E-90EC-41C0-A130-CEA7C008ED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284" name="Group 92">
                <a:extLst>
                  <a:ext uri="{FF2B5EF4-FFF2-40B4-BE49-F238E27FC236}">
                    <a16:creationId xmlns:a16="http://schemas.microsoft.com/office/drawing/2014/main" id="{FDCA5068-C295-42F2-8448-FAEDCFA011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92" y="3264"/>
                <a:ext cx="48" cy="48"/>
                <a:chOff x="720" y="2832"/>
                <a:chExt cx="48" cy="48"/>
              </a:xfrm>
            </p:grpSpPr>
            <p:sp>
              <p:nvSpPr>
                <p:cNvPr id="648285" name="Line 93">
                  <a:extLst>
                    <a:ext uri="{FF2B5EF4-FFF2-40B4-BE49-F238E27FC236}">
                      <a16:creationId xmlns:a16="http://schemas.microsoft.com/office/drawing/2014/main" id="{63464F39-DCD5-45E8-8A26-C8321A6A219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286" name="Line 94">
                  <a:extLst>
                    <a:ext uri="{FF2B5EF4-FFF2-40B4-BE49-F238E27FC236}">
                      <a16:creationId xmlns:a16="http://schemas.microsoft.com/office/drawing/2014/main" id="{986C5F53-DC26-48CE-8861-84570C143C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287" name="Group 95">
                <a:extLst>
                  <a:ext uri="{FF2B5EF4-FFF2-40B4-BE49-F238E27FC236}">
                    <a16:creationId xmlns:a16="http://schemas.microsoft.com/office/drawing/2014/main" id="{97434866-BD7A-411E-BEEF-4A841D75A88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0" y="3360"/>
                <a:ext cx="48" cy="48"/>
                <a:chOff x="720" y="2832"/>
                <a:chExt cx="48" cy="48"/>
              </a:xfrm>
            </p:grpSpPr>
            <p:sp>
              <p:nvSpPr>
                <p:cNvPr id="648288" name="Line 96">
                  <a:extLst>
                    <a:ext uri="{FF2B5EF4-FFF2-40B4-BE49-F238E27FC236}">
                      <a16:creationId xmlns:a16="http://schemas.microsoft.com/office/drawing/2014/main" id="{2D251598-A534-4623-A49F-A2E8E893AE3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289" name="Line 97">
                  <a:extLst>
                    <a:ext uri="{FF2B5EF4-FFF2-40B4-BE49-F238E27FC236}">
                      <a16:creationId xmlns:a16="http://schemas.microsoft.com/office/drawing/2014/main" id="{33F0FA8A-D65C-4A56-A7E5-6E8D8C93D11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290" name="Group 98">
                <a:extLst>
                  <a:ext uri="{FF2B5EF4-FFF2-40B4-BE49-F238E27FC236}">
                    <a16:creationId xmlns:a16="http://schemas.microsoft.com/office/drawing/2014/main" id="{BE5E4D29-B12D-41DF-9E92-96A6AD341C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08" y="3120"/>
                <a:ext cx="48" cy="48"/>
                <a:chOff x="720" y="2832"/>
                <a:chExt cx="48" cy="48"/>
              </a:xfrm>
            </p:grpSpPr>
            <p:sp>
              <p:nvSpPr>
                <p:cNvPr id="648291" name="Line 99">
                  <a:extLst>
                    <a:ext uri="{FF2B5EF4-FFF2-40B4-BE49-F238E27FC236}">
                      <a16:creationId xmlns:a16="http://schemas.microsoft.com/office/drawing/2014/main" id="{01118102-926A-463A-A327-C83B26C9396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292" name="Line 100">
                  <a:extLst>
                    <a:ext uri="{FF2B5EF4-FFF2-40B4-BE49-F238E27FC236}">
                      <a16:creationId xmlns:a16="http://schemas.microsoft.com/office/drawing/2014/main" id="{4BD3C6CF-0536-406E-960C-54208171A6D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293" name="Group 101">
                <a:extLst>
                  <a:ext uri="{FF2B5EF4-FFF2-40B4-BE49-F238E27FC236}">
                    <a16:creationId xmlns:a16="http://schemas.microsoft.com/office/drawing/2014/main" id="{66CE9129-A9BE-44C9-B9D9-7A826C371AA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48" y="3168"/>
                <a:ext cx="48" cy="48"/>
                <a:chOff x="720" y="2832"/>
                <a:chExt cx="48" cy="48"/>
              </a:xfrm>
            </p:grpSpPr>
            <p:sp>
              <p:nvSpPr>
                <p:cNvPr id="648294" name="Line 102">
                  <a:extLst>
                    <a:ext uri="{FF2B5EF4-FFF2-40B4-BE49-F238E27FC236}">
                      <a16:creationId xmlns:a16="http://schemas.microsoft.com/office/drawing/2014/main" id="{635BA084-9C52-4C83-890C-867B684B230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295" name="Line 103">
                  <a:extLst>
                    <a:ext uri="{FF2B5EF4-FFF2-40B4-BE49-F238E27FC236}">
                      <a16:creationId xmlns:a16="http://schemas.microsoft.com/office/drawing/2014/main" id="{04D435AA-923E-474E-BCBF-02034CFC84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296" name="Group 104">
                <a:extLst>
                  <a:ext uri="{FF2B5EF4-FFF2-40B4-BE49-F238E27FC236}">
                    <a16:creationId xmlns:a16="http://schemas.microsoft.com/office/drawing/2014/main" id="{9C016D95-8B10-4FBA-B2F4-5B680A466A6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04" y="3456"/>
                <a:ext cx="48" cy="48"/>
                <a:chOff x="720" y="2832"/>
                <a:chExt cx="48" cy="48"/>
              </a:xfrm>
            </p:grpSpPr>
            <p:sp>
              <p:nvSpPr>
                <p:cNvPr id="648297" name="Line 105">
                  <a:extLst>
                    <a:ext uri="{FF2B5EF4-FFF2-40B4-BE49-F238E27FC236}">
                      <a16:creationId xmlns:a16="http://schemas.microsoft.com/office/drawing/2014/main" id="{57B2C8ED-5897-4014-82DB-86673339DF4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298" name="Line 106">
                  <a:extLst>
                    <a:ext uri="{FF2B5EF4-FFF2-40B4-BE49-F238E27FC236}">
                      <a16:creationId xmlns:a16="http://schemas.microsoft.com/office/drawing/2014/main" id="{AD51C24B-1FD5-4ED2-8416-E7C271A5DB6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299" name="Group 107">
                <a:extLst>
                  <a:ext uri="{FF2B5EF4-FFF2-40B4-BE49-F238E27FC236}">
                    <a16:creationId xmlns:a16="http://schemas.microsoft.com/office/drawing/2014/main" id="{93876AD2-BF81-4580-AE0C-D7C8359FDA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52" y="3648"/>
                <a:ext cx="48" cy="48"/>
                <a:chOff x="720" y="2832"/>
                <a:chExt cx="48" cy="48"/>
              </a:xfrm>
            </p:grpSpPr>
            <p:sp>
              <p:nvSpPr>
                <p:cNvPr id="648300" name="Line 108">
                  <a:extLst>
                    <a:ext uri="{FF2B5EF4-FFF2-40B4-BE49-F238E27FC236}">
                      <a16:creationId xmlns:a16="http://schemas.microsoft.com/office/drawing/2014/main" id="{9928AF8D-B853-4491-A4DC-8DC7D2C4BE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301" name="Line 109">
                  <a:extLst>
                    <a:ext uri="{FF2B5EF4-FFF2-40B4-BE49-F238E27FC236}">
                      <a16:creationId xmlns:a16="http://schemas.microsoft.com/office/drawing/2014/main" id="{BFA0340E-730A-4ACF-B7D0-7D7C9284C6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302" name="Group 110">
                <a:extLst>
                  <a:ext uri="{FF2B5EF4-FFF2-40B4-BE49-F238E27FC236}">
                    <a16:creationId xmlns:a16="http://schemas.microsoft.com/office/drawing/2014/main" id="{171A82E7-3507-4F3F-AE1D-300A0AB5EDD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52" y="3264"/>
                <a:ext cx="48" cy="48"/>
                <a:chOff x="720" y="2832"/>
                <a:chExt cx="48" cy="48"/>
              </a:xfrm>
            </p:grpSpPr>
            <p:sp>
              <p:nvSpPr>
                <p:cNvPr id="648303" name="Line 111">
                  <a:extLst>
                    <a:ext uri="{FF2B5EF4-FFF2-40B4-BE49-F238E27FC236}">
                      <a16:creationId xmlns:a16="http://schemas.microsoft.com/office/drawing/2014/main" id="{726BBEFB-BDEA-4189-AB5A-B5F2E454DD0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304" name="Line 112">
                  <a:extLst>
                    <a:ext uri="{FF2B5EF4-FFF2-40B4-BE49-F238E27FC236}">
                      <a16:creationId xmlns:a16="http://schemas.microsoft.com/office/drawing/2014/main" id="{53A92AAD-B79C-43BE-A211-40B53345247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305" name="Group 113">
                <a:extLst>
                  <a:ext uri="{FF2B5EF4-FFF2-40B4-BE49-F238E27FC236}">
                    <a16:creationId xmlns:a16="http://schemas.microsoft.com/office/drawing/2014/main" id="{4769ABED-617D-490E-A111-F4152D58213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76" y="3456"/>
                <a:ext cx="48" cy="48"/>
                <a:chOff x="720" y="2832"/>
                <a:chExt cx="48" cy="48"/>
              </a:xfrm>
            </p:grpSpPr>
            <p:sp>
              <p:nvSpPr>
                <p:cNvPr id="648306" name="Line 114">
                  <a:extLst>
                    <a:ext uri="{FF2B5EF4-FFF2-40B4-BE49-F238E27FC236}">
                      <a16:creationId xmlns:a16="http://schemas.microsoft.com/office/drawing/2014/main" id="{E52C4FDC-12FD-4100-AE34-D4098022885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307" name="Line 115">
                  <a:extLst>
                    <a:ext uri="{FF2B5EF4-FFF2-40B4-BE49-F238E27FC236}">
                      <a16:creationId xmlns:a16="http://schemas.microsoft.com/office/drawing/2014/main" id="{CB18E652-ADEB-44A0-B67D-6C6311F1B6E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308" name="Group 116">
                <a:extLst>
                  <a:ext uri="{FF2B5EF4-FFF2-40B4-BE49-F238E27FC236}">
                    <a16:creationId xmlns:a16="http://schemas.microsoft.com/office/drawing/2014/main" id="{C83823B9-E5A1-42C3-978E-4FDC51FC2C7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08" y="3360"/>
                <a:ext cx="48" cy="48"/>
                <a:chOff x="720" y="2832"/>
                <a:chExt cx="48" cy="48"/>
              </a:xfrm>
            </p:grpSpPr>
            <p:sp>
              <p:nvSpPr>
                <p:cNvPr id="648309" name="Line 117">
                  <a:extLst>
                    <a:ext uri="{FF2B5EF4-FFF2-40B4-BE49-F238E27FC236}">
                      <a16:creationId xmlns:a16="http://schemas.microsoft.com/office/drawing/2014/main" id="{5F8F7179-4A4A-4868-91C8-087D1CA147A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310" name="Line 118">
                  <a:extLst>
                    <a:ext uri="{FF2B5EF4-FFF2-40B4-BE49-F238E27FC236}">
                      <a16:creationId xmlns:a16="http://schemas.microsoft.com/office/drawing/2014/main" id="{76A89DC0-EE7C-4E47-8865-C47A8E3A68A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311" name="Group 119">
                <a:extLst>
                  <a:ext uri="{FF2B5EF4-FFF2-40B4-BE49-F238E27FC236}">
                    <a16:creationId xmlns:a16="http://schemas.microsoft.com/office/drawing/2014/main" id="{86698321-7614-44FC-B8BF-35A021B04A2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48" y="3408"/>
                <a:ext cx="48" cy="48"/>
                <a:chOff x="720" y="2832"/>
                <a:chExt cx="48" cy="48"/>
              </a:xfrm>
            </p:grpSpPr>
            <p:sp>
              <p:nvSpPr>
                <p:cNvPr id="648312" name="Line 120">
                  <a:extLst>
                    <a:ext uri="{FF2B5EF4-FFF2-40B4-BE49-F238E27FC236}">
                      <a16:creationId xmlns:a16="http://schemas.microsoft.com/office/drawing/2014/main" id="{3540079A-85CC-41C1-AB8B-AA295223C9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313" name="Line 121">
                  <a:extLst>
                    <a:ext uri="{FF2B5EF4-FFF2-40B4-BE49-F238E27FC236}">
                      <a16:creationId xmlns:a16="http://schemas.microsoft.com/office/drawing/2014/main" id="{4B985F01-826A-4275-8D15-8BBE4D83D8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314" name="Group 122">
                <a:extLst>
                  <a:ext uri="{FF2B5EF4-FFF2-40B4-BE49-F238E27FC236}">
                    <a16:creationId xmlns:a16="http://schemas.microsoft.com/office/drawing/2014/main" id="{9DD8ACFC-0CA5-4C00-AB32-A797EA3D776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64" y="3696"/>
                <a:ext cx="48" cy="48"/>
                <a:chOff x="720" y="2832"/>
                <a:chExt cx="48" cy="48"/>
              </a:xfrm>
            </p:grpSpPr>
            <p:sp>
              <p:nvSpPr>
                <p:cNvPr id="648315" name="Line 123">
                  <a:extLst>
                    <a:ext uri="{FF2B5EF4-FFF2-40B4-BE49-F238E27FC236}">
                      <a16:creationId xmlns:a16="http://schemas.microsoft.com/office/drawing/2014/main" id="{8543721F-29D8-4360-9E3B-5140A51DE5B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316" name="Line 124">
                  <a:extLst>
                    <a:ext uri="{FF2B5EF4-FFF2-40B4-BE49-F238E27FC236}">
                      <a16:creationId xmlns:a16="http://schemas.microsoft.com/office/drawing/2014/main" id="{EF3D5062-1985-4FF1-9190-0116BBA93B6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317" name="Group 125">
                <a:extLst>
                  <a:ext uri="{FF2B5EF4-FFF2-40B4-BE49-F238E27FC236}">
                    <a16:creationId xmlns:a16="http://schemas.microsoft.com/office/drawing/2014/main" id="{5A953C0C-C735-43DC-B2A3-0B27376886B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72" y="3984"/>
                <a:ext cx="48" cy="48"/>
                <a:chOff x="720" y="2832"/>
                <a:chExt cx="48" cy="48"/>
              </a:xfrm>
            </p:grpSpPr>
            <p:sp>
              <p:nvSpPr>
                <p:cNvPr id="648318" name="Line 126">
                  <a:extLst>
                    <a:ext uri="{FF2B5EF4-FFF2-40B4-BE49-F238E27FC236}">
                      <a16:creationId xmlns:a16="http://schemas.microsoft.com/office/drawing/2014/main" id="{65B87F64-9F23-4EEC-917E-B08B66F3F5D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319" name="Line 127">
                  <a:extLst>
                    <a:ext uri="{FF2B5EF4-FFF2-40B4-BE49-F238E27FC236}">
                      <a16:creationId xmlns:a16="http://schemas.microsoft.com/office/drawing/2014/main" id="{F161F551-0907-4EFC-B38B-E904EDCF1D8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320" name="Group 128">
                <a:extLst>
                  <a:ext uri="{FF2B5EF4-FFF2-40B4-BE49-F238E27FC236}">
                    <a16:creationId xmlns:a16="http://schemas.microsoft.com/office/drawing/2014/main" id="{7195A698-B2CF-4E46-A166-FD15568470E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16" y="3168"/>
                <a:ext cx="48" cy="48"/>
                <a:chOff x="720" y="2832"/>
                <a:chExt cx="48" cy="48"/>
              </a:xfrm>
            </p:grpSpPr>
            <p:sp>
              <p:nvSpPr>
                <p:cNvPr id="648321" name="Line 129">
                  <a:extLst>
                    <a:ext uri="{FF2B5EF4-FFF2-40B4-BE49-F238E27FC236}">
                      <a16:creationId xmlns:a16="http://schemas.microsoft.com/office/drawing/2014/main" id="{8351E74C-2A65-4050-BCE1-A977AA11E7D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322" name="Line 130">
                  <a:extLst>
                    <a:ext uri="{FF2B5EF4-FFF2-40B4-BE49-F238E27FC236}">
                      <a16:creationId xmlns:a16="http://schemas.microsoft.com/office/drawing/2014/main" id="{FAD7164A-B4E9-41EE-8C4D-21CA30815E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323" name="Group 131">
                <a:extLst>
                  <a:ext uri="{FF2B5EF4-FFF2-40B4-BE49-F238E27FC236}">
                    <a16:creationId xmlns:a16="http://schemas.microsoft.com/office/drawing/2014/main" id="{9E0B7A18-ABD1-46CF-9FA5-B2D2073A950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96" y="3024"/>
                <a:ext cx="48" cy="48"/>
                <a:chOff x="720" y="2832"/>
                <a:chExt cx="48" cy="48"/>
              </a:xfrm>
            </p:grpSpPr>
            <p:sp>
              <p:nvSpPr>
                <p:cNvPr id="648324" name="Line 132">
                  <a:extLst>
                    <a:ext uri="{FF2B5EF4-FFF2-40B4-BE49-F238E27FC236}">
                      <a16:creationId xmlns:a16="http://schemas.microsoft.com/office/drawing/2014/main" id="{B8E5ADF5-5CB9-4199-9949-6E1ECC15E5D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325" name="Line 133">
                  <a:extLst>
                    <a:ext uri="{FF2B5EF4-FFF2-40B4-BE49-F238E27FC236}">
                      <a16:creationId xmlns:a16="http://schemas.microsoft.com/office/drawing/2014/main" id="{5498207F-177A-4DD8-AAD3-9D46074B00B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326" name="Group 134">
                <a:extLst>
                  <a:ext uri="{FF2B5EF4-FFF2-40B4-BE49-F238E27FC236}">
                    <a16:creationId xmlns:a16="http://schemas.microsoft.com/office/drawing/2014/main" id="{D0D4151A-D432-4002-8136-1BC0B4E273A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96" y="3648"/>
                <a:ext cx="48" cy="48"/>
                <a:chOff x="720" y="2832"/>
                <a:chExt cx="48" cy="48"/>
              </a:xfrm>
            </p:grpSpPr>
            <p:sp>
              <p:nvSpPr>
                <p:cNvPr id="648327" name="Line 135">
                  <a:extLst>
                    <a:ext uri="{FF2B5EF4-FFF2-40B4-BE49-F238E27FC236}">
                      <a16:creationId xmlns:a16="http://schemas.microsoft.com/office/drawing/2014/main" id="{67007554-826F-461B-B679-245C8FE34B6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328" name="Line 136">
                  <a:extLst>
                    <a:ext uri="{FF2B5EF4-FFF2-40B4-BE49-F238E27FC236}">
                      <a16:creationId xmlns:a16="http://schemas.microsoft.com/office/drawing/2014/main" id="{4F9DBB4F-48C5-4F64-A3B3-4082470A233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329" name="Group 137">
                <a:extLst>
                  <a:ext uri="{FF2B5EF4-FFF2-40B4-BE49-F238E27FC236}">
                    <a16:creationId xmlns:a16="http://schemas.microsoft.com/office/drawing/2014/main" id="{CE98EA59-AA51-4EA8-BC6A-76EED912674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92" y="3408"/>
                <a:ext cx="48" cy="48"/>
                <a:chOff x="720" y="2832"/>
                <a:chExt cx="48" cy="48"/>
              </a:xfrm>
            </p:grpSpPr>
            <p:sp>
              <p:nvSpPr>
                <p:cNvPr id="648330" name="Line 138">
                  <a:extLst>
                    <a:ext uri="{FF2B5EF4-FFF2-40B4-BE49-F238E27FC236}">
                      <a16:creationId xmlns:a16="http://schemas.microsoft.com/office/drawing/2014/main" id="{EF18173B-E96A-457A-9EAC-7BAA5C1664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331" name="Line 139">
                  <a:extLst>
                    <a:ext uri="{FF2B5EF4-FFF2-40B4-BE49-F238E27FC236}">
                      <a16:creationId xmlns:a16="http://schemas.microsoft.com/office/drawing/2014/main" id="{B5111FEB-ABBE-43C1-9FF5-A71085CAF41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332" name="Group 140">
                <a:extLst>
                  <a:ext uri="{FF2B5EF4-FFF2-40B4-BE49-F238E27FC236}">
                    <a16:creationId xmlns:a16="http://schemas.microsoft.com/office/drawing/2014/main" id="{7E40623F-0889-4110-9A28-026672AC595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96" y="4080"/>
                <a:ext cx="48" cy="48"/>
                <a:chOff x="720" y="2832"/>
                <a:chExt cx="48" cy="48"/>
              </a:xfrm>
            </p:grpSpPr>
            <p:sp>
              <p:nvSpPr>
                <p:cNvPr id="648333" name="Line 141">
                  <a:extLst>
                    <a:ext uri="{FF2B5EF4-FFF2-40B4-BE49-F238E27FC236}">
                      <a16:creationId xmlns:a16="http://schemas.microsoft.com/office/drawing/2014/main" id="{F6B28E4E-3160-46ED-BA2A-EBC4C7906E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334" name="Line 142">
                  <a:extLst>
                    <a:ext uri="{FF2B5EF4-FFF2-40B4-BE49-F238E27FC236}">
                      <a16:creationId xmlns:a16="http://schemas.microsoft.com/office/drawing/2014/main" id="{4E096BE8-698D-471C-9691-2DC5E96F678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335" name="Group 143">
                <a:extLst>
                  <a:ext uri="{FF2B5EF4-FFF2-40B4-BE49-F238E27FC236}">
                    <a16:creationId xmlns:a16="http://schemas.microsoft.com/office/drawing/2014/main" id="{6F491C6D-0D61-4A0C-83C6-204019BE97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56" y="3936"/>
                <a:ext cx="48" cy="48"/>
                <a:chOff x="720" y="2832"/>
                <a:chExt cx="48" cy="48"/>
              </a:xfrm>
            </p:grpSpPr>
            <p:sp>
              <p:nvSpPr>
                <p:cNvPr id="648336" name="Line 144">
                  <a:extLst>
                    <a:ext uri="{FF2B5EF4-FFF2-40B4-BE49-F238E27FC236}">
                      <a16:creationId xmlns:a16="http://schemas.microsoft.com/office/drawing/2014/main" id="{883C4642-4E73-48E3-86F7-274BF986241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337" name="Line 145">
                  <a:extLst>
                    <a:ext uri="{FF2B5EF4-FFF2-40B4-BE49-F238E27FC236}">
                      <a16:creationId xmlns:a16="http://schemas.microsoft.com/office/drawing/2014/main" id="{96474601-21E4-4DF4-A04B-80E04198B4D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338" name="Group 146">
                <a:extLst>
                  <a:ext uri="{FF2B5EF4-FFF2-40B4-BE49-F238E27FC236}">
                    <a16:creationId xmlns:a16="http://schemas.microsoft.com/office/drawing/2014/main" id="{1FD0C010-9357-4EE3-9AF7-ADB04C123EF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76" y="3696"/>
                <a:ext cx="48" cy="48"/>
                <a:chOff x="720" y="2832"/>
                <a:chExt cx="48" cy="48"/>
              </a:xfrm>
            </p:grpSpPr>
            <p:sp>
              <p:nvSpPr>
                <p:cNvPr id="648339" name="Line 147">
                  <a:extLst>
                    <a:ext uri="{FF2B5EF4-FFF2-40B4-BE49-F238E27FC236}">
                      <a16:creationId xmlns:a16="http://schemas.microsoft.com/office/drawing/2014/main" id="{56A112F6-2792-427F-B900-B8D3097271E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340" name="Line 148">
                  <a:extLst>
                    <a:ext uri="{FF2B5EF4-FFF2-40B4-BE49-F238E27FC236}">
                      <a16:creationId xmlns:a16="http://schemas.microsoft.com/office/drawing/2014/main" id="{2C75C6F0-A463-4A16-8508-20719FAC326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341" name="Group 149">
                <a:extLst>
                  <a:ext uri="{FF2B5EF4-FFF2-40B4-BE49-F238E27FC236}">
                    <a16:creationId xmlns:a16="http://schemas.microsoft.com/office/drawing/2014/main" id="{EEB6B296-A87D-4622-82F1-DC3AD624D95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68" y="3648"/>
                <a:ext cx="48" cy="48"/>
                <a:chOff x="720" y="2832"/>
                <a:chExt cx="48" cy="48"/>
              </a:xfrm>
            </p:grpSpPr>
            <p:sp>
              <p:nvSpPr>
                <p:cNvPr id="648342" name="Line 150">
                  <a:extLst>
                    <a:ext uri="{FF2B5EF4-FFF2-40B4-BE49-F238E27FC236}">
                      <a16:creationId xmlns:a16="http://schemas.microsoft.com/office/drawing/2014/main" id="{E4EDDA5A-3373-42C9-8AE4-4937F8F718D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343" name="Line 151">
                  <a:extLst>
                    <a:ext uri="{FF2B5EF4-FFF2-40B4-BE49-F238E27FC236}">
                      <a16:creationId xmlns:a16="http://schemas.microsoft.com/office/drawing/2014/main" id="{4B1BA23C-BD5C-4CA7-816D-BE3C6D048E4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344" name="Group 152">
                <a:extLst>
                  <a:ext uri="{FF2B5EF4-FFF2-40B4-BE49-F238E27FC236}">
                    <a16:creationId xmlns:a16="http://schemas.microsoft.com/office/drawing/2014/main" id="{8A5B1E12-E487-4C46-9EB9-6AAB6EB16F7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0" y="3504"/>
                <a:ext cx="48" cy="48"/>
                <a:chOff x="720" y="2832"/>
                <a:chExt cx="48" cy="48"/>
              </a:xfrm>
            </p:grpSpPr>
            <p:sp>
              <p:nvSpPr>
                <p:cNvPr id="648345" name="Line 153">
                  <a:extLst>
                    <a:ext uri="{FF2B5EF4-FFF2-40B4-BE49-F238E27FC236}">
                      <a16:creationId xmlns:a16="http://schemas.microsoft.com/office/drawing/2014/main" id="{29687DB3-ACFB-4483-B7D0-37C2E67A1D1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346" name="Line 154">
                  <a:extLst>
                    <a:ext uri="{FF2B5EF4-FFF2-40B4-BE49-F238E27FC236}">
                      <a16:creationId xmlns:a16="http://schemas.microsoft.com/office/drawing/2014/main" id="{F1149DFB-B65E-4DD0-8BD2-8C55FD23798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347" name="Group 155">
                <a:extLst>
                  <a:ext uri="{FF2B5EF4-FFF2-40B4-BE49-F238E27FC236}">
                    <a16:creationId xmlns:a16="http://schemas.microsoft.com/office/drawing/2014/main" id="{4E9FE868-529A-4F07-B091-0CC5DC660B4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44" y="3552"/>
                <a:ext cx="48" cy="48"/>
                <a:chOff x="720" y="2832"/>
                <a:chExt cx="48" cy="48"/>
              </a:xfrm>
            </p:grpSpPr>
            <p:sp>
              <p:nvSpPr>
                <p:cNvPr id="648348" name="Line 156">
                  <a:extLst>
                    <a:ext uri="{FF2B5EF4-FFF2-40B4-BE49-F238E27FC236}">
                      <a16:creationId xmlns:a16="http://schemas.microsoft.com/office/drawing/2014/main" id="{77B9A2E5-EF51-4728-AF1A-D2E8FB7A874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349" name="Line 157">
                  <a:extLst>
                    <a:ext uri="{FF2B5EF4-FFF2-40B4-BE49-F238E27FC236}">
                      <a16:creationId xmlns:a16="http://schemas.microsoft.com/office/drawing/2014/main" id="{EB456D48-A6FE-4871-9D92-9251AE852C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350" name="Group 158">
                <a:extLst>
                  <a:ext uri="{FF2B5EF4-FFF2-40B4-BE49-F238E27FC236}">
                    <a16:creationId xmlns:a16="http://schemas.microsoft.com/office/drawing/2014/main" id="{B1B1C786-17F0-48DC-A9B3-D9377802F82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48" y="3744"/>
                <a:ext cx="48" cy="48"/>
                <a:chOff x="720" y="2832"/>
                <a:chExt cx="48" cy="48"/>
              </a:xfrm>
            </p:grpSpPr>
            <p:sp>
              <p:nvSpPr>
                <p:cNvPr id="648351" name="Line 159">
                  <a:extLst>
                    <a:ext uri="{FF2B5EF4-FFF2-40B4-BE49-F238E27FC236}">
                      <a16:creationId xmlns:a16="http://schemas.microsoft.com/office/drawing/2014/main" id="{C2CF6673-3FAD-401C-9168-75BEE4B50E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352" name="Line 160">
                  <a:extLst>
                    <a:ext uri="{FF2B5EF4-FFF2-40B4-BE49-F238E27FC236}">
                      <a16:creationId xmlns:a16="http://schemas.microsoft.com/office/drawing/2014/main" id="{A67B8829-967F-4E14-90D5-6D2AA8FE03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353" name="Group 161">
                <a:extLst>
                  <a:ext uri="{FF2B5EF4-FFF2-40B4-BE49-F238E27FC236}">
                    <a16:creationId xmlns:a16="http://schemas.microsoft.com/office/drawing/2014/main" id="{4AC42E48-4BFC-456D-9390-B2A1ECFCC2F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48" y="3936"/>
                <a:ext cx="48" cy="48"/>
                <a:chOff x="720" y="2832"/>
                <a:chExt cx="48" cy="48"/>
              </a:xfrm>
            </p:grpSpPr>
            <p:sp>
              <p:nvSpPr>
                <p:cNvPr id="648354" name="Line 162">
                  <a:extLst>
                    <a:ext uri="{FF2B5EF4-FFF2-40B4-BE49-F238E27FC236}">
                      <a16:creationId xmlns:a16="http://schemas.microsoft.com/office/drawing/2014/main" id="{0C322E1A-D94E-4667-B332-134E898ADC7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355" name="Line 163">
                  <a:extLst>
                    <a:ext uri="{FF2B5EF4-FFF2-40B4-BE49-F238E27FC236}">
                      <a16:creationId xmlns:a16="http://schemas.microsoft.com/office/drawing/2014/main" id="{BEB30411-EA26-48D7-8ECB-9CEE66DB247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356" name="Group 164">
                <a:extLst>
                  <a:ext uri="{FF2B5EF4-FFF2-40B4-BE49-F238E27FC236}">
                    <a16:creationId xmlns:a16="http://schemas.microsoft.com/office/drawing/2014/main" id="{9D25864F-E1DD-4E3C-885A-C822AF04651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56" y="4128"/>
                <a:ext cx="48" cy="48"/>
                <a:chOff x="720" y="2832"/>
                <a:chExt cx="48" cy="48"/>
              </a:xfrm>
            </p:grpSpPr>
            <p:sp>
              <p:nvSpPr>
                <p:cNvPr id="648357" name="Line 165">
                  <a:extLst>
                    <a:ext uri="{FF2B5EF4-FFF2-40B4-BE49-F238E27FC236}">
                      <a16:creationId xmlns:a16="http://schemas.microsoft.com/office/drawing/2014/main" id="{BB72E7F0-E0E4-4242-9778-673A4170F91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358" name="Line 166">
                  <a:extLst>
                    <a:ext uri="{FF2B5EF4-FFF2-40B4-BE49-F238E27FC236}">
                      <a16:creationId xmlns:a16="http://schemas.microsoft.com/office/drawing/2014/main" id="{50C42925-D435-4ECC-9171-820D480200A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359" name="Group 167">
                <a:extLst>
                  <a:ext uri="{FF2B5EF4-FFF2-40B4-BE49-F238E27FC236}">
                    <a16:creationId xmlns:a16="http://schemas.microsoft.com/office/drawing/2014/main" id="{90D5D874-3BAF-41F2-B413-53C85FFF2AA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64" y="4032"/>
                <a:ext cx="48" cy="48"/>
                <a:chOff x="720" y="2832"/>
                <a:chExt cx="48" cy="48"/>
              </a:xfrm>
            </p:grpSpPr>
            <p:sp>
              <p:nvSpPr>
                <p:cNvPr id="648360" name="Line 168">
                  <a:extLst>
                    <a:ext uri="{FF2B5EF4-FFF2-40B4-BE49-F238E27FC236}">
                      <a16:creationId xmlns:a16="http://schemas.microsoft.com/office/drawing/2014/main" id="{B5542E56-820E-4CE2-93F0-1D6A46002A2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361" name="Line 169">
                  <a:extLst>
                    <a:ext uri="{FF2B5EF4-FFF2-40B4-BE49-F238E27FC236}">
                      <a16:creationId xmlns:a16="http://schemas.microsoft.com/office/drawing/2014/main" id="{6FEA751E-8886-4CF1-8955-AAA5FCEE311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362" name="Group 170">
                <a:extLst>
                  <a:ext uri="{FF2B5EF4-FFF2-40B4-BE49-F238E27FC236}">
                    <a16:creationId xmlns:a16="http://schemas.microsoft.com/office/drawing/2014/main" id="{ABE0795E-010A-44F2-A8EB-48BD62F5539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2" y="3360"/>
                <a:ext cx="48" cy="48"/>
                <a:chOff x="720" y="2832"/>
                <a:chExt cx="48" cy="48"/>
              </a:xfrm>
            </p:grpSpPr>
            <p:sp>
              <p:nvSpPr>
                <p:cNvPr id="648363" name="Line 171">
                  <a:extLst>
                    <a:ext uri="{FF2B5EF4-FFF2-40B4-BE49-F238E27FC236}">
                      <a16:creationId xmlns:a16="http://schemas.microsoft.com/office/drawing/2014/main" id="{45D3DD23-95F6-43D6-93EA-1B693D4B079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364" name="Line 172">
                  <a:extLst>
                    <a:ext uri="{FF2B5EF4-FFF2-40B4-BE49-F238E27FC236}">
                      <a16:creationId xmlns:a16="http://schemas.microsoft.com/office/drawing/2014/main" id="{A9A8C00F-D008-48D1-A0EA-2E077D89AE6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365" name="Group 173">
                <a:extLst>
                  <a:ext uri="{FF2B5EF4-FFF2-40B4-BE49-F238E27FC236}">
                    <a16:creationId xmlns:a16="http://schemas.microsoft.com/office/drawing/2014/main" id="{6BDE79DA-63A3-4E0E-901C-52E52DBABD0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2" y="3984"/>
                <a:ext cx="48" cy="48"/>
                <a:chOff x="720" y="2832"/>
                <a:chExt cx="48" cy="48"/>
              </a:xfrm>
            </p:grpSpPr>
            <p:sp>
              <p:nvSpPr>
                <p:cNvPr id="648366" name="Line 174">
                  <a:extLst>
                    <a:ext uri="{FF2B5EF4-FFF2-40B4-BE49-F238E27FC236}">
                      <a16:creationId xmlns:a16="http://schemas.microsoft.com/office/drawing/2014/main" id="{DA33BE76-82FA-42A7-8302-6D2CB20500D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367" name="Line 175">
                  <a:extLst>
                    <a:ext uri="{FF2B5EF4-FFF2-40B4-BE49-F238E27FC236}">
                      <a16:creationId xmlns:a16="http://schemas.microsoft.com/office/drawing/2014/main" id="{48532077-EFEB-4698-B8BD-33EF7C43411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368" name="Group 176">
                <a:extLst>
                  <a:ext uri="{FF2B5EF4-FFF2-40B4-BE49-F238E27FC236}">
                    <a16:creationId xmlns:a16="http://schemas.microsoft.com/office/drawing/2014/main" id="{74BAFA3D-4819-4186-8FC7-BF35C4643A5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64" y="3840"/>
                <a:ext cx="48" cy="48"/>
                <a:chOff x="720" y="2832"/>
                <a:chExt cx="48" cy="48"/>
              </a:xfrm>
            </p:grpSpPr>
            <p:sp>
              <p:nvSpPr>
                <p:cNvPr id="648369" name="Line 177">
                  <a:extLst>
                    <a:ext uri="{FF2B5EF4-FFF2-40B4-BE49-F238E27FC236}">
                      <a16:creationId xmlns:a16="http://schemas.microsoft.com/office/drawing/2014/main" id="{A4288F04-14AC-447B-A00A-9ADAEC39AD3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370" name="Line 178">
                  <a:extLst>
                    <a:ext uri="{FF2B5EF4-FFF2-40B4-BE49-F238E27FC236}">
                      <a16:creationId xmlns:a16="http://schemas.microsoft.com/office/drawing/2014/main" id="{96984799-D8B1-4F33-96A1-942142100E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371" name="Group 179">
                <a:extLst>
                  <a:ext uri="{FF2B5EF4-FFF2-40B4-BE49-F238E27FC236}">
                    <a16:creationId xmlns:a16="http://schemas.microsoft.com/office/drawing/2014/main" id="{A62A84C2-0ADE-4D33-9A9C-4E29F3398E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56" y="3744"/>
                <a:ext cx="48" cy="48"/>
                <a:chOff x="720" y="2832"/>
                <a:chExt cx="48" cy="48"/>
              </a:xfrm>
            </p:grpSpPr>
            <p:sp>
              <p:nvSpPr>
                <p:cNvPr id="648372" name="Line 180">
                  <a:extLst>
                    <a:ext uri="{FF2B5EF4-FFF2-40B4-BE49-F238E27FC236}">
                      <a16:creationId xmlns:a16="http://schemas.microsoft.com/office/drawing/2014/main" id="{38CEA4B4-5966-4853-B4AC-609E3CE58B1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373" name="Line 181">
                  <a:extLst>
                    <a:ext uri="{FF2B5EF4-FFF2-40B4-BE49-F238E27FC236}">
                      <a16:creationId xmlns:a16="http://schemas.microsoft.com/office/drawing/2014/main" id="{DADD84F4-D3C2-432F-9C0F-992A26B342E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374" name="Group 182">
                <a:extLst>
                  <a:ext uri="{FF2B5EF4-FFF2-40B4-BE49-F238E27FC236}">
                    <a16:creationId xmlns:a16="http://schemas.microsoft.com/office/drawing/2014/main" id="{EB07AE4D-1D72-4BE9-A16B-7CD51A79932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56" y="3936"/>
                <a:ext cx="48" cy="48"/>
                <a:chOff x="720" y="2832"/>
                <a:chExt cx="48" cy="48"/>
              </a:xfrm>
            </p:grpSpPr>
            <p:sp>
              <p:nvSpPr>
                <p:cNvPr id="648375" name="Line 183">
                  <a:extLst>
                    <a:ext uri="{FF2B5EF4-FFF2-40B4-BE49-F238E27FC236}">
                      <a16:creationId xmlns:a16="http://schemas.microsoft.com/office/drawing/2014/main" id="{747442D5-A5E8-4C20-9E0E-DFE9FD8DE8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376" name="Line 184">
                  <a:extLst>
                    <a:ext uri="{FF2B5EF4-FFF2-40B4-BE49-F238E27FC236}">
                      <a16:creationId xmlns:a16="http://schemas.microsoft.com/office/drawing/2014/main" id="{A452EF8D-F656-404B-BD93-50F0AFB390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377" name="Group 185">
                <a:extLst>
                  <a:ext uri="{FF2B5EF4-FFF2-40B4-BE49-F238E27FC236}">
                    <a16:creationId xmlns:a16="http://schemas.microsoft.com/office/drawing/2014/main" id="{529F00BE-11C2-4D36-B8A1-6E46F209287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80" y="3696"/>
                <a:ext cx="48" cy="48"/>
                <a:chOff x="720" y="2832"/>
                <a:chExt cx="48" cy="48"/>
              </a:xfrm>
            </p:grpSpPr>
            <p:sp>
              <p:nvSpPr>
                <p:cNvPr id="648378" name="Line 186">
                  <a:extLst>
                    <a:ext uri="{FF2B5EF4-FFF2-40B4-BE49-F238E27FC236}">
                      <a16:creationId xmlns:a16="http://schemas.microsoft.com/office/drawing/2014/main" id="{6399AF04-0534-45E1-8FC0-5D20D2FF38A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379" name="Line 187">
                  <a:extLst>
                    <a:ext uri="{FF2B5EF4-FFF2-40B4-BE49-F238E27FC236}">
                      <a16:creationId xmlns:a16="http://schemas.microsoft.com/office/drawing/2014/main" id="{AB951A94-A032-43C8-8163-5EBE4E0968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380" name="Group 188">
                <a:extLst>
                  <a:ext uri="{FF2B5EF4-FFF2-40B4-BE49-F238E27FC236}">
                    <a16:creationId xmlns:a16="http://schemas.microsoft.com/office/drawing/2014/main" id="{ED086F3C-9694-4594-BD9C-29525D01EA5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44" y="4128"/>
                <a:ext cx="48" cy="48"/>
                <a:chOff x="720" y="2832"/>
                <a:chExt cx="48" cy="48"/>
              </a:xfrm>
            </p:grpSpPr>
            <p:sp>
              <p:nvSpPr>
                <p:cNvPr id="648381" name="Line 189">
                  <a:extLst>
                    <a:ext uri="{FF2B5EF4-FFF2-40B4-BE49-F238E27FC236}">
                      <a16:creationId xmlns:a16="http://schemas.microsoft.com/office/drawing/2014/main" id="{8D798378-2357-4D1C-A65D-6C4DFCCD8F2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382" name="Line 190">
                  <a:extLst>
                    <a:ext uri="{FF2B5EF4-FFF2-40B4-BE49-F238E27FC236}">
                      <a16:creationId xmlns:a16="http://schemas.microsoft.com/office/drawing/2014/main" id="{814A1974-2631-462D-AAE3-B6DDF2DCE0A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383" name="Group 191">
                <a:extLst>
                  <a:ext uri="{FF2B5EF4-FFF2-40B4-BE49-F238E27FC236}">
                    <a16:creationId xmlns:a16="http://schemas.microsoft.com/office/drawing/2014/main" id="{4F7ABEA5-2571-4EB8-BAFD-56D9320DFFC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72" y="2688"/>
                <a:ext cx="48" cy="48"/>
                <a:chOff x="720" y="2832"/>
                <a:chExt cx="48" cy="48"/>
              </a:xfrm>
            </p:grpSpPr>
            <p:sp>
              <p:nvSpPr>
                <p:cNvPr id="648384" name="Line 192">
                  <a:extLst>
                    <a:ext uri="{FF2B5EF4-FFF2-40B4-BE49-F238E27FC236}">
                      <a16:creationId xmlns:a16="http://schemas.microsoft.com/office/drawing/2014/main" id="{21B036DE-295B-4634-8FC0-773AD6651B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385" name="Line 193">
                  <a:extLst>
                    <a:ext uri="{FF2B5EF4-FFF2-40B4-BE49-F238E27FC236}">
                      <a16:creationId xmlns:a16="http://schemas.microsoft.com/office/drawing/2014/main" id="{261B5459-89AC-4182-A3E4-E985D6E136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386" name="Group 194">
                <a:extLst>
                  <a:ext uri="{FF2B5EF4-FFF2-40B4-BE49-F238E27FC236}">
                    <a16:creationId xmlns:a16="http://schemas.microsoft.com/office/drawing/2014/main" id="{B1E61A69-E286-4E31-89F6-8BF5AD74056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64" y="2832"/>
                <a:ext cx="48" cy="48"/>
                <a:chOff x="720" y="2832"/>
                <a:chExt cx="48" cy="48"/>
              </a:xfrm>
            </p:grpSpPr>
            <p:sp>
              <p:nvSpPr>
                <p:cNvPr id="648387" name="Line 195">
                  <a:extLst>
                    <a:ext uri="{FF2B5EF4-FFF2-40B4-BE49-F238E27FC236}">
                      <a16:creationId xmlns:a16="http://schemas.microsoft.com/office/drawing/2014/main" id="{892980A2-BFF1-4AA3-9AC9-32C6925E5A5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388" name="Line 196">
                  <a:extLst>
                    <a:ext uri="{FF2B5EF4-FFF2-40B4-BE49-F238E27FC236}">
                      <a16:creationId xmlns:a16="http://schemas.microsoft.com/office/drawing/2014/main" id="{3DEA99F0-7635-44D6-BE4F-616CFF61347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389" name="Group 197">
                <a:extLst>
                  <a:ext uri="{FF2B5EF4-FFF2-40B4-BE49-F238E27FC236}">
                    <a16:creationId xmlns:a16="http://schemas.microsoft.com/office/drawing/2014/main" id="{71860287-49CD-4BCF-98B7-45F92078ECC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28" y="3024"/>
                <a:ext cx="48" cy="48"/>
                <a:chOff x="720" y="2832"/>
                <a:chExt cx="48" cy="48"/>
              </a:xfrm>
            </p:grpSpPr>
            <p:sp>
              <p:nvSpPr>
                <p:cNvPr id="648390" name="Line 198">
                  <a:extLst>
                    <a:ext uri="{FF2B5EF4-FFF2-40B4-BE49-F238E27FC236}">
                      <a16:creationId xmlns:a16="http://schemas.microsoft.com/office/drawing/2014/main" id="{CEC941B7-AE35-469C-B357-0EB09E99DA3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391" name="Line 199">
                  <a:extLst>
                    <a:ext uri="{FF2B5EF4-FFF2-40B4-BE49-F238E27FC236}">
                      <a16:creationId xmlns:a16="http://schemas.microsoft.com/office/drawing/2014/main" id="{F4BA1523-5444-4C1B-90E0-FC8C57636E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392" name="Group 200">
                <a:extLst>
                  <a:ext uri="{FF2B5EF4-FFF2-40B4-BE49-F238E27FC236}">
                    <a16:creationId xmlns:a16="http://schemas.microsoft.com/office/drawing/2014/main" id="{5680BC44-4B46-4C3E-829A-DF983132C10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00" y="2784"/>
                <a:ext cx="48" cy="48"/>
                <a:chOff x="720" y="2832"/>
                <a:chExt cx="48" cy="48"/>
              </a:xfrm>
            </p:grpSpPr>
            <p:sp>
              <p:nvSpPr>
                <p:cNvPr id="648393" name="Line 201">
                  <a:extLst>
                    <a:ext uri="{FF2B5EF4-FFF2-40B4-BE49-F238E27FC236}">
                      <a16:creationId xmlns:a16="http://schemas.microsoft.com/office/drawing/2014/main" id="{6CD97220-3BCB-4785-9238-61BC436C111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394" name="Line 202">
                  <a:extLst>
                    <a:ext uri="{FF2B5EF4-FFF2-40B4-BE49-F238E27FC236}">
                      <a16:creationId xmlns:a16="http://schemas.microsoft.com/office/drawing/2014/main" id="{0F215866-1733-437B-8201-81226F2A17A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</p:grpSp>
        <p:sp>
          <p:nvSpPr>
            <p:cNvPr id="648395" name="Line 203">
              <a:extLst>
                <a:ext uri="{FF2B5EF4-FFF2-40B4-BE49-F238E27FC236}">
                  <a16:creationId xmlns:a16="http://schemas.microsoft.com/office/drawing/2014/main" id="{799B05FC-34F7-4534-8CA6-2E9E6D3E7E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80" y="2304"/>
              <a:ext cx="52" cy="1536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grpSp>
          <p:nvGrpSpPr>
            <p:cNvPr id="648396" name="Group 204">
              <a:extLst>
                <a:ext uri="{FF2B5EF4-FFF2-40B4-BE49-F238E27FC236}">
                  <a16:creationId xmlns:a16="http://schemas.microsoft.com/office/drawing/2014/main" id="{1DAE5711-B3BA-47D9-8042-8B2750A470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00" y="2304"/>
              <a:ext cx="1664" cy="1392"/>
              <a:chOff x="3120" y="2016"/>
              <a:chExt cx="2448" cy="2304"/>
            </a:xfrm>
          </p:grpSpPr>
          <p:sp>
            <p:nvSpPr>
              <p:cNvPr id="648397" name="Rectangle 205">
                <a:extLst>
                  <a:ext uri="{FF2B5EF4-FFF2-40B4-BE49-F238E27FC236}">
                    <a16:creationId xmlns:a16="http://schemas.microsoft.com/office/drawing/2014/main" id="{66D0DC1C-9653-4E16-BCFB-A96D5D2556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0" y="2016"/>
                <a:ext cx="2448" cy="2304"/>
              </a:xfrm>
              <a:prstGeom prst="rect">
                <a:avLst/>
              </a:prstGeom>
              <a:solidFill>
                <a:srgbClr val="FFFFFF"/>
              </a:solidFill>
              <a:ln w="12700" cap="sq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 defTabSz="1300460" fontAlgn="base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CC0000"/>
                  </a:buClr>
                </a:pPr>
                <a:endParaRPr lang="en-US" sz="4551" kern="1200">
                  <a:latin typeface="Times New Roman" panose="02020603050405020304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  <p:grpSp>
            <p:nvGrpSpPr>
              <p:cNvPr id="648398" name="Group 206">
                <a:extLst>
                  <a:ext uri="{FF2B5EF4-FFF2-40B4-BE49-F238E27FC236}">
                    <a16:creationId xmlns:a16="http://schemas.microsoft.com/office/drawing/2014/main" id="{80DFFC56-9A20-4894-82A9-7882672D635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8" y="2592"/>
                <a:ext cx="48" cy="48"/>
                <a:chOff x="720" y="2832"/>
                <a:chExt cx="48" cy="48"/>
              </a:xfrm>
            </p:grpSpPr>
            <p:sp>
              <p:nvSpPr>
                <p:cNvPr id="648399" name="Line 207">
                  <a:extLst>
                    <a:ext uri="{FF2B5EF4-FFF2-40B4-BE49-F238E27FC236}">
                      <a16:creationId xmlns:a16="http://schemas.microsoft.com/office/drawing/2014/main" id="{608148DB-DD71-43D9-BED3-6620B29B929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400" name="Line 208">
                  <a:extLst>
                    <a:ext uri="{FF2B5EF4-FFF2-40B4-BE49-F238E27FC236}">
                      <a16:creationId xmlns:a16="http://schemas.microsoft.com/office/drawing/2014/main" id="{FB740AC0-B207-46A6-BE96-C87C4356C04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401" name="Group 209">
                <a:extLst>
                  <a:ext uri="{FF2B5EF4-FFF2-40B4-BE49-F238E27FC236}">
                    <a16:creationId xmlns:a16="http://schemas.microsoft.com/office/drawing/2014/main" id="{D8C79A07-F575-4F54-BF00-7A1D4C40C10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52" y="2784"/>
                <a:ext cx="48" cy="48"/>
                <a:chOff x="720" y="2832"/>
                <a:chExt cx="48" cy="48"/>
              </a:xfrm>
            </p:grpSpPr>
            <p:sp>
              <p:nvSpPr>
                <p:cNvPr id="648402" name="Line 210">
                  <a:extLst>
                    <a:ext uri="{FF2B5EF4-FFF2-40B4-BE49-F238E27FC236}">
                      <a16:creationId xmlns:a16="http://schemas.microsoft.com/office/drawing/2014/main" id="{86873A72-3E07-4401-B999-DBAFE4613F3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403" name="Line 211">
                  <a:extLst>
                    <a:ext uri="{FF2B5EF4-FFF2-40B4-BE49-F238E27FC236}">
                      <a16:creationId xmlns:a16="http://schemas.microsoft.com/office/drawing/2014/main" id="{52369295-BF7A-476D-BF88-5E1AA58BD5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404" name="Group 212">
                <a:extLst>
                  <a:ext uri="{FF2B5EF4-FFF2-40B4-BE49-F238E27FC236}">
                    <a16:creationId xmlns:a16="http://schemas.microsoft.com/office/drawing/2014/main" id="{FC2769B4-FF2B-4B2F-9DE8-DA80370E82B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08" y="2976"/>
                <a:ext cx="48" cy="48"/>
                <a:chOff x="720" y="2832"/>
                <a:chExt cx="48" cy="48"/>
              </a:xfrm>
            </p:grpSpPr>
            <p:sp>
              <p:nvSpPr>
                <p:cNvPr id="648405" name="Line 213">
                  <a:extLst>
                    <a:ext uri="{FF2B5EF4-FFF2-40B4-BE49-F238E27FC236}">
                      <a16:creationId xmlns:a16="http://schemas.microsoft.com/office/drawing/2014/main" id="{417A133F-F3A9-475E-9D41-1DDAD60426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406" name="Line 214">
                  <a:extLst>
                    <a:ext uri="{FF2B5EF4-FFF2-40B4-BE49-F238E27FC236}">
                      <a16:creationId xmlns:a16="http://schemas.microsoft.com/office/drawing/2014/main" id="{F54728C6-5519-4689-9124-54E4368AD41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407" name="Group 215">
                <a:extLst>
                  <a:ext uri="{FF2B5EF4-FFF2-40B4-BE49-F238E27FC236}">
                    <a16:creationId xmlns:a16="http://schemas.microsoft.com/office/drawing/2014/main" id="{BEF39712-3FAE-4015-8DB4-B0C647628DD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00" y="2928"/>
                <a:ext cx="48" cy="48"/>
                <a:chOff x="720" y="2832"/>
                <a:chExt cx="48" cy="48"/>
              </a:xfrm>
            </p:grpSpPr>
            <p:sp>
              <p:nvSpPr>
                <p:cNvPr id="648408" name="Line 216">
                  <a:extLst>
                    <a:ext uri="{FF2B5EF4-FFF2-40B4-BE49-F238E27FC236}">
                      <a16:creationId xmlns:a16="http://schemas.microsoft.com/office/drawing/2014/main" id="{3F0D7E88-5B93-4F42-9322-2A3EDF8DF83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409" name="Line 217">
                  <a:extLst>
                    <a:ext uri="{FF2B5EF4-FFF2-40B4-BE49-F238E27FC236}">
                      <a16:creationId xmlns:a16="http://schemas.microsoft.com/office/drawing/2014/main" id="{F69A9525-93CF-43DD-906D-C942493BF25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410" name="Group 218">
                <a:extLst>
                  <a:ext uri="{FF2B5EF4-FFF2-40B4-BE49-F238E27FC236}">
                    <a16:creationId xmlns:a16="http://schemas.microsoft.com/office/drawing/2014/main" id="{EAE57E30-8365-48A8-9FF1-E61649CD451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3120"/>
                <a:ext cx="48" cy="48"/>
                <a:chOff x="720" y="2832"/>
                <a:chExt cx="48" cy="48"/>
              </a:xfrm>
            </p:grpSpPr>
            <p:sp>
              <p:nvSpPr>
                <p:cNvPr id="648411" name="Line 219">
                  <a:extLst>
                    <a:ext uri="{FF2B5EF4-FFF2-40B4-BE49-F238E27FC236}">
                      <a16:creationId xmlns:a16="http://schemas.microsoft.com/office/drawing/2014/main" id="{01DCD6F6-F09F-4ED8-AD6C-FC62CCB2FC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412" name="Line 220">
                  <a:extLst>
                    <a:ext uri="{FF2B5EF4-FFF2-40B4-BE49-F238E27FC236}">
                      <a16:creationId xmlns:a16="http://schemas.microsoft.com/office/drawing/2014/main" id="{5DC6C9C6-2297-4108-946E-30E0E243DD9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413" name="Group 221">
                <a:extLst>
                  <a:ext uri="{FF2B5EF4-FFF2-40B4-BE49-F238E27FC236}">
                    <a16:creationId xmlns:a16="http://schemas.microsoft.com/office/drawing/2014/main" id="{5407B023-BF68-4B1B-BDE1-957D1A56503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3264"/>
                <a:ext cx="48" cy="48"/>
                <a:chOff x="720" y="2832"/>
                <a:chExt cx="48" cy="48"/>
              </a:xfrm>
            </p:grpSpPr>
            <p:sp>
              <p:nvSpPr>
                <p:cNvPr id="648414" name="Line 222">
                  <a:extLst>
                    <a:ext uri="{FF2B5EF4-FFF2-40B4-BE49-F238E27FC236}">
                      <a16:creationId xmlns:a16="http://schemas.microsoft.com/office/drawing/2014/main" id="{358AA396-00CE-4074-9F0B-7FCC6D2AE61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415" name="Line 223">
                  <a:extLst>
                    <a:ext uri="{FF2B5EF4-FFF2-40B4-BE49-F238E27FC236}">
                      <a16:creationId xmlns:a16="http://schemas.microsoft.com/office/drawing/2014/main" id="{48EAFA06-909C-4B3D-9F2F-20E0625C1C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416" name="Group 224">
                <a:extLst>
                  <a:ext uri="{FF2B5EF4-FFF2-40B4-BE49-F238E27FC236}">
                    <a16:creationId xmlns:a16="http://schemas.microsoft.com/office/drawing/2014/main" id="{B6D23ADA-02A7-4CB5-90EB-F010924C6E6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52" y="2544"/>
                <a:ext cx="48" cy="48"/>
                <a:chOff x="720" y="2832"/>
                <a:chExt cx="48" cy="48"/>
              </a:xfrm>
            </p:grpSpPr>
            <p:sp>
              <p:nvSpPr>
                <p:cNvPr id="648417" name="Line 225">
                  <a:extLst>
                    <a:ext uri="{FF2B5EF4-FFF2-40B4-BE49-F238E27FC236}">
                      <a16:creationId xmlns:a16="http://schemas.microsoft.com/office/drawing/2014/main" id="{81AC9CE8-331B-460C-936B-A0FCDF93B83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418" name="Line 226">
                  <a:extLst>
                    <a:ext uri="{FF2B5EF4-FFF2-40B4-BE49-F238E27FC236}">
                      <a16:creationId xmlns:a16="http://schemas.microsoft.com/office/drawing/2014/main" id="{EBADA7A7-E732-449E-A374-799B29B4B59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419" name="Group 227">
                <a:extLst>
                  <a:ext uri="{FF2B5EF4-FFF2-40B4-BE49-F238E27FC236}">
                    <a16:creationId xmlns:a16="http://schemas.microsoft.com/office/drawing/2014/main" id="{09DDAD0B-9FDD-4393-8628-3F68ED357B7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52" y="3456"/>
                <a:ext cx="48" cy="48"/>
                <a:chOff x="720" y="2832"/>
                <a:chExt cx="48" cy="48"/>
              </a:xfrm>
            </p:grpSpPr>
            <p:sp>
              <p:nvSpPr>
                <p:cNvPr id="648420" name="Line 228">
                  <a:extLst>
                    <a:ext uri="{FF2B5EF4-FFF2-40B4-BE49-F238E27FC236}">
                      <a16:creationId xmlns:a16="http://schemas.microsoft.com/office/drawing/2014/main" id="{C4B987BE-C579-469D-93BB-D69CC40E278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421" name="Line 229">
                  <a:extLst>
                    <a:ext uri="{FF2B5EF4-FFF2-40B4-BE49-F238E27FC236}">
                      <a16:creationId xmlns:a16="http://schemas.microsoft.com/office/drawing/2014/main" id="{C4526687-3351-4335-80DE-3B9718B4B9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422" name="Group 230">
                <a:extLst>
                  <a:ext uri="{FF2B5EF4-FFF2-40B4-BE49-F238E27FC236}">
                    <a16:creationId xmlns:a16="http://schemas.microsoft.com/office/drawing/2014/main" id="{622ED18D-7EF1-4B5E-B2B6-0157248AADA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52" y="3648"/>
                <a:ext cx="48" cy="48"/>
                <a:chOff x="720" y="2832"/>
                <a:chExt cx="48" cy="48"/>
              </a:xfrm>
            </p:grpSpPr>
            <p:sp>
              <p:nvSpPr>
                <p:cNvPr id="648423" name="Line 231">
                  <a:extLst>
                    <a:ext uri="{FF2B5EF4-FFF2-40B4-BE49-F238E27FC236}">
                      <a16:creationId xmlns:a16="http://schemas.microsoft.com/office/drawing/2014/main" id="{0BA1EDF9-BA74-43B8-A383-5ACFED3122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424" name="Line 232">
                  <a:extLst>
                    <a:ext uri="{FF2B5EF4-FFF2-40B4-BE49-F238E27FC236}">
                      <a16:creationId xmlns:a16="http://schemas.microsoft.com/office/drawing/2014/main" id="{CDCBC0BE-270C-4316-ABF4-FA7A4E9F9CB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425" name="Group 233">
                <a:extLst>
                  <a:ext uri="{FF2B5EF4-FFF2-40B4-BE49-F238E27FC236}">
                    <a16:creationId xmlns:a16="http://schemas.microsoft.com/office/drawing/2014/main" id="{2654B6A5-5E31-41EE-9DC8-A5A041BD09A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44" y="3744"/>
                <a:ext cx="48" cy="48"/>
                <a:chOff x="720" y="2832"/>
                <a:chExt cx="48" cy="48"/>
              </a:xfrm>
            </p:grpSpPr>
            <p:sp>
              <p:nvSpPr>
                <p:cNvPr id="648426" name="Line 234">
                  <a:extLst>
                    <a:ext uri="{FF2B5EF4-FFF2-40B4-BE49-F238E27FC236}">
                      <a16:creationId xmlns:a16="http://schemas.microsoft.com/office/drawing/2014/main" id="{A9E59A06-F425-4FFB-9114-DF2F9FD565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427" name="Line 235">
                  <a:extLst>
                    <a:ext uri="{FF2B5EF4-FFF2-40B4-BE49-F238E27FC236}">
                      <a16:creationId xmlns:a16="http://schemas.microsoft.com/office/drawing/2014/main" id="{DFA4CC69-A0DC-4752-B35B-B669C6AE94B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428" name="Group 236">
                <a:extLst>
                  <a:ext uri="{FF2B5EF4-FFF2-40B4-BE49-F238E27FC236}">
                    <a16:creationId xmlns:a16="http://schemas.microsoft.com/office/drawing/2014/main" id="{DE3467B9-1F37-4A1C-BFC6-59E1BE2FB8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76" y="3936"/>
                <a:ext cx="48" cy="48"/>
                <a:chOff x="720" y="2832"/>
                <a:chExt cx="48" cy="48"/>
              </a:xfrm>
            </p:grpSpPr>
            <p:sp>
              <p:nvSpPr>
                <p:cNvPr id="648429" name="Line 237">
                  <a:extLst>
                    <a:ext uri="{FF2B5EF4-FFF2-40B4-BE49-F238E27FC236}">
                      <a16:creationId xmlns:a16="http://schemas.microsoft.com/office/drawing/2014/main" id="{54E07615-65EA-4948-BAE9-50474B9B526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430" name="Line 238">
                  <a:extLst>
                    <a:ext uri="{FF2B5EF4-FFF2-40B4-BE49-F238E27FC236}">
                      <a16:creationId xmlns:a16="http://schemas.microsoft.com/office/drawing/2014/main" id="{521FAABF-73B1-4EDE-B012-3E92A6817F7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431" name="Group 239">
                <a:extLst>
                  <a:ext uri="{FF2B5EF4-FFF2-40B4-BE49-F238E27FC236}">
                    <a16:creationId xmlns:a16="http://schemas.microsoft.com/office/drawing/2014/main" id="{9D82A9C5-E893-4E16-9F5A-F7EC9B1AD64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84" y="3936"/>
                <a:ext cx="48" cy="48"/>
                <a:chOff x="720" y="2832"/>
                <a:chExt cx="48" cy="48"/>
              </a:xfrm>
            </p:grpSpPr>
            <p:sp>
              <p:nvSpPr>
                <p:cNvPr id="648432" name="Line 240">
                  <a:extLst>
                    <a:ext uri="{FF2B5EF4-FFF2-40B4-BE49-F238E27FC236}">
                      <a16:creationId xmlns:a16="http://schemas.microsoft.com/office/drawing/2014/main" id="{31B310D3-AC64-4787-8AF5-CB06CF287ED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433" name="Line 241">
                  <a:extLst>
                    <a:ext uri="{FF2B5EF4-FFF2-40B4-BE49-F238E27FC236}">
                      <a16:creationId xmlns:a16="http://schemas.microsoft.com/office/drawing/2014/main" id="{B1CF4ADD-F8B0-4429-959B-7F5AB6CE206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434" name="Group 242">
                <a:extLst>
                  <a:ext uri="{FF2B5EF4-FFF2-40B4-BE49-F238E27FC236}">
                    <a16:creationId xmlns:a16="http://schemas.microsoft.com/office/drawing/2014/main" id="{21DB2646-8985-47F5-B066-C079EFCDC6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44" y="3840"/>
                <a:ext cx="48" cy="48"/>
                <a:chOff x="720" y="2832"/>
                <a:chExt cx="48" cy="48"/>
              </a:xfrm>
            </p:grpSpPr>
            <p:sp>
              <p:nvSpPr>
                <p:cNvPr id="648435" name="Line 243">
                  <a:extLst>
                    <a:ext uri="{FF2B5EF4-FFF2-40B4-BE49-F238E27FC236}">
                      <a16:creationId xmlns:a16="http://schemas.microsoft.com/office/drawing/2014/main" id="{6AD6E95B-E234-4D1C-AD6E-321CB4B221E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436" name="Line 244">
                  <a:extLst>
                    <a:ext uri="{FF2B5EF4-FFF2-40B4-BE49-F238E27FC236}">
                      <a16:creationId xmlns:a16="http://schemas.microsoft.com/office/drawing/2014/main" id="{DC8738A7-4113-4988-88F1-91C7DD0B6E7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437" name="Group 245">
                <a:extLst>
                  <a:ext uri="{FF2B5EF4-FFF2-40B4-BE49-F238E27FC236}">
                    <a16:creationId xmlns:a16="http://schemas.microsoft.com/office/drawing/2014/main" id="{464E880C-8A38-4A93-941C-3EDE89BEA81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3936"/>
                <a:ext cx="48" cy="48"/>
                <a:chOff x="720" y="2832"/>
                <a:chExt cx="48" cy="48"/>
              </a:xfrm>
            </p:grpSpPr>
            <p:sp>
              <p:nvSpPr>
                <p:cNvPr id="648438" name="Line 246">
                  <a:extLst>
                    <a:ext uri="{FF2B5EF4-FFF2-40B4-BE49-F238E27FC236}">
                      <a16:creationId xmlns:a16="http://schemas.microsoft.com/office/drawing/2014/main" id="{D7F164FE-4983-4252-9C67-98986E99F02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439" name="Line 247">
                  <a:extLst>
                    <a:ext uri="{FF2B5EF4-FFF2-40B4-BE49-F238E27FC236}">
                      <a16:creationId xmlns:a16="http://schemas.microsoft.com/office/drawing/2014/main" id="{60796639-B59B-49D5-8B41-06CBB3BDD1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440" name="Group 248">
                <a:extLst>
                  <a:ext uri="{FF2B5EF4-FFF2-40B4-BE49-F238E27FC236}">
                    <a16:creationId xmlns:a16="http://schemas.microsoft.com/office/drawing/2014/main" id="{5FD83208-EBE4-4685-A662-A14AE0ADB7C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20" y="3984"/>
                <a:ext cx="48" cy="48"/>
                <a:chOff x="720" y="2832"/>
                <a:chExt cx="48" cy="48"/>
              </a:xfrm>
            </p:grpSpPr>
            <p:sp>
              <p:nvSpPr>
                <p:cNvPr id="648441" name="Line 249">
                  <a:extLst>
                    <a:ext uri="{FF2B5EF4-FFF2-40B4-BE49-F238E27FC236}">
                      <a16:creationId xmlns:a16="http://schemas.microsoft.com/office/drawing/2014/main" id="{7965339D-7941-4355-AA97-05405D00DB1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442" name="Line 250">
                  <a:extLst>
                    <a:ext uri="{FF2B5EF4-FFF2-40B4-BE49-F238E27FC236}">
                      <a16:creationId xmlns:a16="http://schemas.microsoft.com/office/drawing/2014/main" id="{386D4CF4-FA59-4787-A490-3A25DD46AB5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443" name="Group 251">
                <a:extLst>
                  <a:ext uri="{FF2B5EF4-FFF2-40B4-BE49-F238E27FC236}">
                    <a16:creationId xmlns:a16="http://schemas.microsoft.com/office/drawing/2014/main" id="{46F34C13-C1FF-40DA-8D05-5E12641903B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3888"/>
                <a:ext cx="48" cy="48"/>
                <a:chOff x="720" y="2832"/>
                <a:chExt cx="48" cy="48"/>
              </a:xfrm>
            </p:grpSpPr>
            <p:sp>
              <p:nvSpPr>
                <p:cNvPr id="648444" name="Line 252">
                  <a:extLst>
                    <a:ext uri="{FF2B5EF4-FFF2-40B4-BE49-F238E27FC236}">
                      <a16:creationId xmlns:a16="http://schemas.microsoft.com/office/drawing/2014/main" id="{65485982-E904-485A-9752-1060A91A531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445" name="Line 253">
                  <a:extLst>
                    <a:ext uri="{FF2B5EF4-FFF2-40B4-BE49-F238E27FC236}">
                      <a16:creationId xmlns:a16="http://schemas.microsoft.com/office/drawing/2014/main" id="{25A8799F-2EB9-46C5-9F90-519CDD8B85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446" name="Group 254">
                <a:extLst>
                  <a:ext uri="{FF2B5EF4-FFF2-40B4-BE49-F238E27FC236}">
                    <a16:creationId xmlns:a16="http://schemas.microsoft.com/office/drawing/2014/main" id="{35AE8B0C-3A4B-4445-B163-DD950EE0224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00" y="3792"/>
                <a:ext cx="48" cy="48"/>
                <a:chOff x="720" y="2832"/>
                <a:chExt cx="48" cy="48"/>
              </a:xfrm>
            </p:grpSpPr>
            <p:sp>
              <p:nvSpPr>
                <p:cNvPr id="648447" name="Line 255">
                  <a:extLst>
                    <a:ext uri="{FF2B5EF4-FFF2-40B4-BE49-F238E27FC236}">
                      <a16:creationId xmlns:a16="http://schemas.microsoft.com/office/drawing/2014/main" id="{7AB16D36-2C7E-448E-8011-A0CF7E23D01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448" name="Line 256">
                  <a:extLst>
                    <a:ext uri="{FF2B5EF4-FFF2-40B4-BE49-F238E27FC236}">
                      <a16:creationId xmlns:a16="http://schemas.microsoft.com/office/drawing/2014/main" id="{5900D8C0-7F49-453E-9A7E-27BF5AD95BC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449" name="Group 257">
                <a:extLst>
                  <a:ext uri="{FF2B5EF4-FFF2-40B4-BE49-F238E27FC236}">
                    <a16:creationId xmlns:a16="http://schemas.microsoft.com/office/drawing/2014/main" id="{FCE6FDDC-F2B6-4D07-875E-FE3E7C39007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44" y="3648"/>
                <a:ext cx="48" cy="48"/>
                <a:chOff x="720" y="2832"/>
                <a:chExt cx="48" cy="48"/>
              </a:xfrm>
            </p:grpSpPr>
            <p:sp>
              <p:nvSpPr>
                <p:cNvPr id="648450" name="Line 258">
                  <a:extLst>
                    <a:ext uri="{FF2B5EF4-FFF2-40B4-BE49-F238E27FC236}">
                      <a16:creationId xmlns:a16="http://schemas.microsoft.com/office/drawing/2014/main" id="{BBCFCF72-5911-4664-8BB4-EF0BAEAB52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451" name="Line 259">
                  <a:extLst>
                    <a:ext uri="{FF2B5EF4-FFF2-40B4-BE49-F238E27FC236}">
                      <a16:creationId xmlns:a16="http://schemas.microsoft.com/office/drawing/2014/main" id="{7B5442FC-F850-4ACC-B46B-409F26A6E80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452" name="Group 260">
                <a:extLst>
                  <a:ext uri="{FF2B5EF4-FFF2-40B4-BE49-F238E27FC236}">
                    <a16:creationId xmlns:a16="http://schemas.microsoft.com/office/drawing/2014/main" id="{DF9425BB-D7EC-48AF-A81B-0F55CE75F36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2496"/>
                <a:ext cx="48" cy="48"/>
                <a:chOff x="720" y="2832"/>
                <a:chExt cx="48" cy="48"/>
              </a:xfrm>
            </p:grpSpPr>
            <p:sp>
              <p:nvSpPr>
                <p:cNvPr id="648453" name="Line 261">
                  <a:extLst>
                    <a:ext uri="{FF2B5EF4-FFF2-40B4-BE49-F238E27FC236}">
                      <a16:creationId xmlns:a16="http://schemas.microsoft.com/office/drawing/2014/main" id="{9902739B-D73F-4018-8843-C4C1D4D7497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454" name="Line 262">
                  <a:extLst>
                    <a:ext uri="{FF2B5EF4-FFF2-40B4-BE49-F238E27FC236}">
                      <a16:creationId xmlns:a16="http://schemas.microsoft.com/office/drawing/2014/main" id="{81990386-98A9-4248-A997-B2022420D8D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455" name="Group 263">
                <a:extLst>
                  <a:ext uri="{FF2B5EF4-FFF2-40B4-BE49-F238E27FC236}">
                    <a16:creationId xmlns:a16="http://schemas.microsoft.com/office/drawing/2014/main" id="{00EDA7C6-9285-46B2-87B9-A48B796BC2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28" y="2448"/>
                <a:ext cx="48" cy="48"/>
                <a:chOff x="720" y="2832"/>
                <a:chExt cx="48" cy="48"/>
              </a:xfrm>
            </p:grpSpPr>
            <p:sp>
              <p:nvSpPr>
                <p:cNvPr id="648456" name="Line 264">
                  <a:extLst>
                    <a:ext uri="{FF2B5EF4-FFF2-40B4-BE49-F238E27FC236}">
                      <a16:creationId xmlns:a16="http://schemas.microsoft.com/office/drawing/2014/main" id="{177DAD87-8028-4651-8D6F-0E8DFEDA197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457" name="Line 265">
                  <a:extLst>
                    <a:ext uri="{FF2B5EF4-FFF2-40B4-BE49-F238E27FC236}">
                      <a16:creationId xmlns:a16="http://schemas.microsoft.com/office/drawing/2014/main" id="{DB26E6EE-FCEF-4956-9522-9124A93B2EC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458" name="Group 266">
                <a:extLst>
                  <a:ext uri="{FF2B5EF4-FFF2-40B4-BE49-F238E27FC236}">
                    <a16:creationId xmlns:a16="http://schemas.microsoft.com/office/drawing/2014/main" id="{B5D1C9BF-3C9E-4C1B-BB51-EF7A3B40A99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08" y="2880"/>
                <a:ext cx="48" cy="48"/>
                <a:chOff x="720" y="2832"/>
                <a:chExt cx="48" cy="48"/>
              </a:xfrm>
            </p:grpSpPr>
            <p:sp>
              <p:nvSpPr>
                <p:cNvPr id="648459" name="Line 267">
                  <a:extLst>
                    <a:ext uri="{FF2B5EF4-FFF2-40B4-BE49-F238E27FC236}">
                      <a16:creationId xmlns:a16="http://schemas.microsoft.com/office/drawing/2014/main" id="{F52DD5F5-5B48-4795-BDC3-922CA86EB77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460" name="Line 268">
                  <a:extLst>
                    <a:ext uri="{FF2B5EF4-FFF2-40B4-BE49-F238E27FC236}">
                      <a16:creationId xmlns:a16="http://schemas.microsoft.com/office/drawing/2014/main" id="{2A18B233-C564-4417-97BB-1C92E6B2323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461" name="Group 269">
                <a:extLst>
                  <a:ext uri="{FF2B5EF4-FFF2-40B4-BE49-F238E27FC236}">
                    <a16:creationId xmlns:a16="http://schemas.microsoft.com/office/drawing/2014/main" id="{DBA114B7-8044-420C-AAFB-2E9A0CBF1A2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2400"/>
                <a:ext cx="48" cy="48"/>
                <a:chOff x="720" y="2832"/>
                <a:chExt cx="48" cy="48"/>
              </a:xfrm>
            </p:grpSpPr>
            <p:sp>
              <p:nvSpPr>
                <p:cNvPr id="648462" name="Line 270">
                  <a:extLst>
                    <a:ext uri="{FF2B5EF4-FFF2-40B4-BE49-F238E27FC236}">
                      <a16:creationId xmlns:a16="http://schemas.microsoft.com/office/drawing/2014/main" id="{6CFD4621-71BF-4096-8CC5-CED848CA992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463" name="Line 271">
                  <a:extLst>
                    <a:ext uri="{FF2B5EF4-FFF2-40B4-BE49-F238E27FC236}">
                      <a16:creationId xmlns:a16="http://schemas.microsoft.com/office/drawing/2014/main" id="{3BE20F7E-760A-444B-9310-BFEB50D3909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464" name="Group 272">
                <a:extLst>
                  <a:ext uri="{FF2B5EF4-FFF2-40B4-BE49-F238E27FC236}">
                    <a16:creationId xmlns:a16="http://schemas.microsoft.com/office/drawing/2014/main" id="{6AAC3218-B4FF-4C2A-8311-CC401AC9E6F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00" y="3072"/>
                <a:ext cx="48" cy="48"/>
                <a:chOff x="720" y="2832"/>
                <a:chExt cx="48" cy="48"/>
              </a:xfrm>
            </p:grpSpPr>
            <p:sp>
              <p:nvSpPr>
                <p:cNvPr id="648465" name="Line 273">
                  <a:extLst>
                    <a:ext uri="{FF2B5EF4-FFF2-40B4-BE49-F238E27FC236}">
                      <a16:creationId xmlns:a16="http://schemas.microsoft.com/office/drawing/2014/main" id="{DE653A0F-FA16-4CB9-9DBD-139658CED7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466" name="Line 274">
                  <a:extLst>
                    <a:ext uri="{FF2B5EF4-FFF2-40B4-BE49-F238E27FC236}">
                      <a16:creationId xmlns:a16="http://schemas.microsoft.com/office/drawing/2014/main" id="{7910FEFC-EC94-4152-AEFA-6DF865D0E5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467" name="Group 275">
                <a:extLst>
                  <a:ext uri="{FF2B5EF4-FFF2-40B4-BE49-F238E27FC236}">
                    <a16:creationId xmlns:a16="http://schemas.microsoft.com/office/drawing/2014/main" id="{E0508BEA-9507-404B-885C-A50CFCD6356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3936"/>
                <a:ext cx="48" cy="48"/>
                <a:chOff x="720" y="2832"/>
                <a:chExt cx="48" cy="48"/>
              </a:xfrm>
            </p:grpSpPr>
            <p:sp>
              <p:nvSpPr>
                <p:cNvPr id="648468" name="Line 276">
                  <a:extLst>
                    <a:ext uri="{FF2B5EF4-FFF2-40B4-BE49-F238E27FC236}">
                      <a16:creationId xmlns:a16="http://schemas.microsoft.com/office/drawing/2014/main" id="{C5CE55D7-535D-4287-AE93-AA7E73D6069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469" name="Line 277">
                  <a:extLst>
                    <a:ext uri="{FF2B5EF4-FFF2-40B4-BE49-F238E27FC236}">
                      <a16:creationId xmlns:a16="http://schemas.microsoft.com/office/drawing/2014/main" id="{78084D7C-7B64-409A-8E9E-4018BE08947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470" name="Group 278">
                <a:extLst>
                  <a:ext uri="{FF2B5EF4-FFF2-40B4-BE49-F238E27FC236}">
                    <a16:creationId xmlns:a16="http://schemas.microsoft.com/office/drawing/2014/main" id="{4E9458CF-7908-4F36-82AB-19413F737D3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88" y="3408"/>
                <a:ext cx="48" cy="48"/>
                <a:chOff x="720" y="2832"/>
                <a:chExt cx="48" cy="48"/>
              </a:xfrm>
            </p:grpSpPr>
            <p:sp>
              <p:nvSpPr>
                <p:cNvPr id="648471" name="Line 279">
                  <a:extLst>
                    <a:ext uri="{FF2B5EF4-FFF2-40B4-BE49-F238E27FC236}">
                      <a16:creationId xmlns:a16="http://schemas.microsoft.com/office/drawing/2014/main" id="{825FB17C-040C-4FE8-8FB7-3B647E930ED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472" name="Line 280">
                  <a:extLst>
                    <a:ext uri="{FF2B5EF4-FFF2-40B4-BE49-F238E27FC236}">
                      <a16:creationId xmlns:a16="http://schemas.microsoft.com/office/drawing/2014/main" id="{68E1B9BD-8834-4DC9-8A59-39ED643FF6C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473" name="Group 281">
                <a:extLst>
                  <a:ext uri="{FF2B5EF4-FFF2-40B4-BE49-F238E27FC236}">
                    <a16:creationId xmlns:a16="http://schemas.microsoft.com/office/drawing/2014/main" id="{B8475F21-D38C-4118-9FC7-33D36EF7538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36" y="3552"/>
                <a:ext cx="48" cy="48"/>
                <a:chOff x="720" y="2832"/>
                <a:chExt cx="48" cy="48"/>
              </a:xfrm>
            </p:grpSpPr>
            <p:sp>
              <p:nvSpPr>
                <p:cNvPr id="648474" name="Line 282">
                  <a:extLst>
                    <a:ext uri="{FF2B5EF4-FFF2-40B4-BE49-F238E27FC236}">
                      <a16:creationId xmlns:a16="http://schemas.microsoft.com/office/drawing/2014/main" id="{8B28C8D6-E89C-493C-924B-8FB51D4DC0E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475" name="Line 283">
                  <a:extLst>
                    <a:ext uri="{FF2B5EF4-FFF2-40B4-BE49-F238E27FC236}">
                      <a16:creationId xmlns:a16="http://schemas.microsoft.com/office/drawing/2014/main" id="{63A49517-C999-4D2D-9BF2-E8AC8A69897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476" name="Group 284">
                <a:extLst>
                  <a:ext uri="{FF2B5EF4-FFF2-40B4-BE49-F238E27FC236}">
                    <a16:creationId xmlns:a16="http://schemas.microsoft.com/office/drawing/2014/main" id="{9C29101B-61EF-4624-BFA2-C8A74A5B52C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92" y="3504"/>
                <a:ext cx="48" cy="48"/>
                <a:chOff x="720" y="2832"/>
                <a:chExt cx="48" cy="48"/>
              </a:xfrm>
            </p:grpSpPr>
            <p:sp>
              <p:nvSpPr>
                <p:cNvPr id="648477" name="Line 285">
                  <a:extLst>
                    <a:ext uri="{FF2B5EF4-FFF2-40B4-BE49-F238E27FC236}">
                      <a16:creationId xmlns:a16="http://schemas.microsoft.com/office/drawing/2014/main" id="{F947CD1C-96AC-438F-BB4E-8549E4A5A9A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478" name="Line 286">
                  <a:extLst>
                    <a:ext uri="{FF2B5EF4-FFF2-40B4-BE49-F238E27FC236}">
                      <a16:creationId xmlns:a16="http://schemas.microsoft.com/office/drawing/2014/main" id="{2D8AB0AC-4BE9-4FD3-B537-3907ED313ED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479" name="Group 287">
                <a:extLst>
                  <a:ext uri="{FF2B5EF4-FFF2-40B4-BE49-F238E27FC236}">
                    <a16:creationId xmlns:a16="http://schemas.microsoft.com/office/drawing/2014/main" id="{80DCA39D-2761-43E3-92EE-D47720D5DCA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00" y="3744"/>
                <a:ext cx="48" cy="48"/>
                <a:chOff x="720" y="2832"/>
                <a:chExt cx="48" cy="48"/>
              </a:xfrm>
            </p:grpSpPr>
            <p:sp>
              <p:nvSpPr>
                <p:cNvPr id="648480" name="Line 288">
                  <a:extLst>
                    <a:ext uri="{FF2B5EF4-FFF2-40B4-BE49-F238E27FC236}">
                      <a16:creationId xmlns:a16="http://schemas.microsoft.com/office/drawing/2014/main" id="{EB91BC59-CFE5-4708-81F5-D2FD3B959B7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481" name="Line 289">
                  <a:extLst>
                    <a:ext uri="{FF2B5EF4-FFF2-40B4-BE49-F238E27FC236}">
                      <a16:creationId xmlns:a16="http://schemas.microsoft.com/office/drawing/2014/main" id="{55D96C13-52AC-4CA6-B36C-5CC3375A11A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482" name="Group 290">
                <a:extLst>
                  <a:ext uri="{FF2B5EF4-FFF2-40B4-BE49-F238E27FC236}">
                    <a16:creationId xmlns:a16="http://schemas.microsoft.com/office/drawing/2014/main" id="{934D3315-CB46-4250-9B9A-A9A2CE5C889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3312"/>
                <a:ext cx="48" cy="48"/>
                <a:chOff x="720" y="2832"/>
                <a:chExt cx="48" cy="48"/>
              </a:xfrm>
            </p:grpSpPr>
            <p:sp>
              <p:nvSpPr>
                <p:cNvPr id="648483" name="Line 291">
                  <a:extLst>
                    <a:ext uri="{FF2B5EF4-FFF2-40B4-BE49-F238E27FC236}">
                      <a16:creationId xmlns:a16="http://schemas.microsoft.com/office/drawing/2014/main" id="{4FFAE827-2DD6-4C5A-BB9F-F45BB983B76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484" name="Line 292">
                  <a:extLst>
                    <a:ext uri="{FF2B5EF4-FFF2-40B4-BE49-F238E27FC236}">
                      <a16:creationId xmlns:a16="http://schemas.microsoft.com/office/drawing/2014/main" id="{81BD087B-4A5D-4EB0-B146-4323CA51263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485" name="Group 293">
                <a:extLst>
                  <a:ext uri="{FF2B5EF4-FFF2-40B4-BE49-F238E27FC236}">
                    <a16:creationId xmlns:a16="http://schemas.microsoft.com/office/drawing/2014/main" id="{654C19E4-4478-4813-AE55-43221E148E5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28" y="3984"/>
                <a:ext cx="48" cy="48"/>
                <a:chOff x="720" y="2832"/>
                <a:chExt cx="48" cy="48"/>
              </a:xfrm>
            </p:grpSpPr>
            <p:sp>
              <p:nvSpPr>
                <p:cNvPr id="648486" name="Line 294">
                  <a:extLst>
                    <a:ext uri="{FF2B5EF4-FFF2-40B4-BE49-F238E27FC236}">
                      <a16:creationId xmlns:a16="http://schemas.microsoft.com/office/drawing/2014/main" id="{640C64B0-4CB2-44AC-8ECC-3D934BF57A6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487" name="Line 295">
                  <a:extLst>
                    <a:ext uri="{FF2B5EF4-FFF2-40B4-BE49-F238E27FC236}">
                      <a16:creationId xmlns:a16="http://schemas.microsoft.com/office/drawing/2014/main" id="{7138BBA3-F464-452F-919C-CB94E0C1CDA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488" name="Group 296">
                <a:extLst>
                  <a:ext uri="{FF2B5EF4-FFF2-40B4-BE49-F238E27FC236}">
                    <a16:creationId xmlns:a16="http://schemas.microsoft.com/office/drawing/2014/main" id="{E0A3AD76-6BC9-45D6-A690-F51636F3144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40" y="3840"/>
                <a:ext cx="48" cy="48"/>
                <a:chOff x="720" y="2832"/>
                <a:chExt cx="48" cy="48"/>
              </a:xfrm>
            </p:grpSpPr>
            <p:sp>
              <p:nvSpPr>
                <p:cNvPr id="648489" name="Line 297">
                  <a:extLst>
                    <a:ext uri="{FF2B5EF4-FFF2-40B4-BE49-F238E27FC236}">
                      <a16:creationId xmlns:a16="http://schemas.microsoft.com/office/drawing/2014/main" id="{CE34F77C-5496-4E33-91F2-40D825D28E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490" name="Line 298">
                  <a:extLst>
                    <a:ext uri="{FF2B5EF4-FFF2-40B4-BE49-F238E27FC236}">
                      <a16:creationId xmlns:a16="http://schemas.microsoft.com/office/drawing/2014/main" id="{3128EFB7-273C-4317-8FAE-AC6F362E1F8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491" name="Group 299">
                <a:extLst>
                  <a:ext uri="{FF2B5EF4-FFF2-40B4-BE49-F238E27FC236}">
                    <a16:creationId xmlns:a16="http://schemas.microsoft.com/office/drawing/2014/main" id="{27CD1112-7C84-41A6-80BD-E88063FC297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76" y="2352"/>
                <a:ext cx="48" cy="48"/>
                <a:chOff x="720" y="2832"/>
                <a:chExt cx="48" cy="48"/>
              </a:xfrm>
            </p:grpSpPr>
            <p:sp>
              <p:nvSpPr>
                <p:cNvPr id="648492" name="Line 300">
                  <a:extLst>
                    <a:ext uri="{FF2B5EF4-FFF2-40B4-BE49-F238E27FC236}">
                      <a16:creationId xmlns:a16="http://schemas.microsoft.com/office/drawing/2014/main" id="{4D94A70E-095A-4D15-8B60-4EE710E84E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493" name="Line 301">
                  <a:extLst>
                    <a:ext uri="{FF2B5EF4-FFF2-40B4-BE49-F238E27FC236}">
                      <a16:creationId xmlns:a16="http://schemas.microsoft.com/office/drawing/2014/main" id="{24FCBC0D-64BE-47BD-8EDE-E86D89B2FA2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494" name="Group 302">
                <a:extLst>
                  <a:ext uri="{FF2B5EF4-FFF2-40B4-BE49-F238E27FC236}">
                    <a16:creationId xmlns:a16="http://schemas.microsoft.com/office/drawing/2014/main" id="{D734265D-91B1-481A-9061-0D7D8C4C0C5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16" y="2400"/>
                <a:ext cx="48" cy="48"/>
                <a:chOff x="720" y="2832"/>
                <a:chExt cx="48" cy="48"/>
              </a:xfrm>
            </p:grpSpPr>
            <p:sp>
              <p:nvSpPr>
                <p:cNvPr id="648495" name="Line 303">
                  <a:extLst>
                    <a:ext uri="{FF2B5EF4-FFF2-40B4-BE49-F238E27FC236}">
                      <a16:creationId xmlns:a16="http://schemas.microsoft.com/office/drawing/2014/main" id="{FE72C525-74FD-4508-AEE0-7BF435A000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496" name="Line 304">
                  <a:extLst>
                    <a:ext uri="{FF2B5EF4-FFF2-40B4-BE49-F238E27FC236}">
                      <a16:creationId xmlns:a16="http://schemas.microsoft.com/office/drawing/2014/main" id="{E08AE018-53CF-4FF3-97F3-C60C8438E13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497" name="Group 305">
                <a:extLst>
                  <a:ext uri="{FF2B5EF4-FFF2-40B4-BE49-F238E27FC236}">
                    <a16:creationId xmlns:a16="http://schemas.microsoft.com/office/drawing/2014/main" id="{4B13A652-86D4-41A9-939A-F5FFAE4FCD7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60" y="2448"/>
                <a:ext cx="48" cy="48"/>
                <a:chOff x="720" y="2832"/>
                <a:chExt cx="48" cy="48"/>
              </a:xfrm>
            </p:grpSpPr>
            <p:sp>
              <p:nvSpPr>
                <p:cNvPr id="648498" name="Line 306">
                  <a:extLst>
                    <a:ext uri="{FF2B5EF4-FFF2-40B4-BE49-F238E27FC236}">
                      <a16:creationId xmlns:a16="http://schemas.microsoft.com/office/drawing/2014/main" id="{ABED2546-3F16-415E-B36C-ED14B011E6D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499" name="Line 307">
                  <a:extLst>
                    <a:ext uri="{FF2B5EF4-FFF2-40B4-BE49-F238E27FC236}">
                      <a16:creationId xmlns:a16="http://schemas.microsoft.com/office/drawing/2014/main" id="{A890E6C7-1972-4D78-A44D-8343C551C84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500" name="Group 308">
                <a:extLst>
                  <a:ext uri="{FF2B5EF4-FFF2-40B4-BE49-F238E27FC236}">
                    <a16:creationId xmlns:a16="http://schemas.microsoft.com/office/drawing/2014/main" id="{A39FFB59-3F00-483A-9783-7C21C794A80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2544"/>
                <a:ext cx="48" cy="48"/>
                <a:chOff x="720" y="2832"/>
                <a:chExt cx="48" cy="48"/>
              </a:xfrm>
            </p:grpSpPr>
            <p:sp>
              <p:nvSpPr>
                <p:cNvPr id="648501" name="Line 309">
                  <a:extLst>
                    <a:ext uri="{FF2B5EF4-FFF2-40B4-BE49-F238E27FC236}">
                      <a16:creationId xmlns:a16="http://schemas.microsoft.com/office/drawing/2014/main" id="{1877C789-D11B-4359-8517-F0552BAB50A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502" name="Line 310">
                  <a:extLst>
                    <a:ext uri="{FF2B5EF4-FFF2-40B4-BE49-F238E27FC236}">
                      <a16:creationId xmlns:a16="http://schemas.microsoft.com/office/drawing/2014/main" id="{76138725-B034-4BB7-9443-D05CE863CED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503" name="Group 311">
                <a:extLst>
                  <a:ext uri="{FF2B5EF4-FFF2-40B4-BE49-F238E27FC236}">
                    <a16:creationId xmlns:a16="http://schemas.microsoft.com/office/drawing/2014/main" id="{FFCE543E-3628-4EE1-B700-8F2B1AAAA89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2640"/>
                <a:ext cx="48" cy="48"/>
                <a:chOff x="720" y="2832"/>
                <a:chExt cx="48" cy="48"/>
              </a:xfrm>
            </p:grpSpPr>
            <p:sp>
              <p:nvSpPr>
                <p:cNvPr id="648504" name="Line 312">
                  <a:extLst>
                    <a:ext uri="{FF2B5EF4-FFF2-40B4-BE49-F238E27FC236}">
                      <a16:creationId xmlns:a16="http://schemas.microsoft.com/office/drawing/2014/main" id="{99C860F4-7ED1-49FF-81DA-EF62B52FE7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505" name="Line 313">
                  <a:extLst>
                    <a:ext uri="{FF2B5EF4-FFF2-40B4-BE49-F238E27FC236}">
                      <a16:creationId xmlns:a16="http://schemas.microsoft.com/office/drawing/2014/main" id="{12CB0807-58FC-4F8D-8F73-960F66B0A7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506" name="Group 314">
                <a:extLst>
                  <a:ext uri="{FF2B5EF4-FFF2-40B4-BE49-F238E27FC236}">
                    <a16:creationId xmlns:a16="http://schemas.microsoft.com/office/drawing/2014/main" id="{F7A89D95-357B-421F-939E-1241AAEE783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92" y="2736"/>
                <a:ext cx="48" cy="48"/>
                <a:chOff x="720" y="2832"/>
                <a:chExt cx="48" cy="48"/>
              </a:xfrm>
            </p:grpSpPr>
            <p:sp>
              <p:nvSpPr>
                <p:cNvPr id="648507" name="Line 315">
                  <a:extLst>
                    <a:ext uri="{FF2B5EF4-FFF2-40B4-BE49-F238E27FC236}">
                      <a16:creationId xmlns:a16="http://schemas.microsoft.com/office/drawing/2014/main" id="{69E36520-E68E-4E26-942E-AF0A5927B9F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508" name="Line 316">
                  <a:extLst>
                    <a:ext uri="{FF2B5EF4-FFF2-40B4-BE49-F238E27FC236}">
                      <a16:creationId xmlns:a16="http://schemas.microsoft.com/office/drawing/2014/main" id="{BD691400-5BF3-45D0-A8CF-43AEB389483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509" name="Group 317">
                <a:extLst>
                  <a:ext uri="{FF2B5EF4-FFF2-40B4-BE49-F238E27FC236}">
                    <a16:creationId xmlns:a16="http://schemas.microsoft.com/office/drawing/2014/main" id="{815841BA-8B50-4EF7-B1DE-2AB6643DF75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88" y="2784"/>
                <a:ext cx="48" cy="48"/>
                <a:chOff x="720" y="2832"/>
                <a:chExt cx="48" cy="48"/>
              </a:xfrm>
            </p:grpSpPr>
            <p:sp>
              <p:nvSpPr>
                <p:cNvPr id="648510" name="Line 318">
                  <a:extLst>
                    <a:ext uri="{FF2B5EF4-FFF2-40B4-BE49-F238E27FC236}">
                      <a16:creationId xmlns:a16="http://schemas.microsoft.com/office/drawing/2014/main" id="{8DFA51C7-6290-4A6C-88DB-186F8D78C2D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511" name="Line 319">
                  <a:extLst>
                    <a:ext uri="{FF2B5EF4-FFF2-40B4-BE49-F238E27FC236}">
                      <a16:creationId xmlns:a16="http://schemas.microsoft.com/office/drawing/2014/main" id="{32697AD1-92E2-47C8-AFC3-5F023AD954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512" name="Group 320">
                <a:extLst>
                  <a:ext uri="{FF2B5EF4-FFF2-40B4-BE49-F238E27FC236}">
                    <a16:creationId xmlns:a16="http://schemas.microsoft.com/office/drawing/2014/main" id="{4BDE0024-FC78-4BAD-AB4B-93EDA47648E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36" y="2976"/>
                <a:ext cx="48" cy="48"/>
                <a:chOff x="720" y="2832"/>
                <a:chExt cx="48" cy="48"/>
              </a:xfrm>
            </p:grpSpPr>
            <p:sp>
              <p:nvSpPr>
                <p:cNvPr id="648513" name="Line 321">
                  <a:extLst>
                    <a:ext uri="{FF2B5EF4-FFF2-40B4-BE49-F238E27FC236}">
                      <a16:creationId xmlns:a16="http://schemas.microsoft.com/office/drawing/2014/main" id="{4C44F8BE-A058-49DE-B961-7FD86B2035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514" name="Line 322">
                  <a:extLst>
                    <a:ext uri="{FF2B5EF4-FFF2-40B4-BE49-F238E27FC236}">
                      <a16:creationId xmlns:a16="http://schemas.microsoft.com/office/drawing/2014/main" id="{DBA33D90-CA5A-4412-B312-D02BBF8581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515" name="Group 323">
                <a:extLst>
                  <a:ext uri="{FF2B5EF4-FFF2-40B4-BE49-F238E27FC236}">
                    <a16:creationId xmlns:a16="http://schemas.microsoft.com/office/drawing/2014/main" id="{B6EEA7B2-17C0-4BD7-B3FB-5A8B53E9DA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36" y="3168"/>
                <a:ext cx="48" cy="48"/>
                <a:chOff x="720" y="2832"/>
                <a:chExt cx="48" cy="48"/>
              </a:xfrm>
            </p:grpSpPr>
            <p:sp>
              <p:nvSpPr>
                <p:cNvPr id="648516" name="Line 324">
                  <a:extLst>
                    <a:ext uri="{FF2B5EF4-FFF2-40B4-BE49-F238E27FC236}">
                      <a16:creationId xmlns:a16="http://schemas.microsoft.com/office/drawing/2014/main" id="{B2848FC9-B083-4478-BD8E-30A978C44D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517" name="Line 325">
                  <a:extLst>
                    <a:ext uri="{FF2B5EF4-FFF2-40B4-BE49-F238E27FC236}">
                      <a16:creationId xmlns:a16="http://schemas.microsoft.com/office/drawing/2014/main" id="{5365B4EF-3D5F-4616-AA79-8E130C5C8FD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518" name="Group 326">
                <a:extLst>
                  <a:ext uri="{FF2B5EF4-FFF2-40B4-BE49-F238E27FC236}">
                    <a16:creationId xmlns:a16="http://schemas.microsoft.com/office/drawing/2014/main" id="{AF56F44A-61E2-45DD-9B94-A41EF4723A6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92" y="2592"/>
                <a:ext cx="48" cy="48"/>
                <a:chOff x="720" y="2832"/>
                <a:chExt cx="48" cy="48"/>
              </a:xfrm>
            </p:grpSpPr>
            <p:sp>
              <p:nvSpPr>
                <p:cNvPr id="648519" name="Line 327">
                  <a:extLst>
                    <a:ext uri="{FF2B5EF4-FFF2-40B4-BE49-F238E27FC236}">
                      <a16:creationId xmlns:a16="http://schemas.microsoft.com/office/drawing/2014/main" id="{0718C606-5CD9-45CE-A481-0C673958E56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520" name="Line 328">
                  <a:extLst>
                    <a:ext uri="{FF2B5EF4-FFF2-40B4-BE49-F238E27FC236}">
                      <a16:creationId xmlns:a16="http://schemas.microsoft.com/office/drawing/2014/main" id="{084CC7BB-6A5C-48B3-A03F-21801DBC639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521" name="Group 329">
                <a:extLst>
                  <a:ext uri="{FF2B5EF4-FFF2-40B4-BE49-F238E27FC236}">
                    <a16:creationId xmlns:a16="http://schemas.microsoft.com/office/drawing/2014/main" id="{3CFB12CF-CD6C-4F1D-9B29-F94CD38A973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60" y="2352"/>
                <a:ext cx="48" cy="48"/>
                <a:chOff x="720" y="2832"/>
                <a:chExt cx="48" cy="48"/>
              </a:xfrm>
            </p:grpSpPr>
            <p:sp>
              <p:nvSpPr>
                <p:cNvPr id="648522" name="Line 330">
                  <a:extLst>
                    <a:ext uri="{FF2B5EF4-FFF2-40B4-BE49-F238E27FC236}">
                      <a16:creationId xmlns:a16="http://schemas.microsoft.com/office/drawing/2014/main" id="{5A6AB8E3-A1E9-4258-B7BD-75EDA860D45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523" name="Line 331">
                  <a:extLst>
                    <a:ext uri="{FF2B5EF4-FFF2-40B4-BE49-F238E27FC236}">
                      <a16:creationId xmlns:a16="http://schemas.microsoft.com/office/drawing/2014/main" id="{5F2306F5-AB61-4EA0-BA64-81B46F339C2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524" name="Group 332">
                <a:extLst>
                  <a:ext uri="{FF2B5EF4-FFF2-40B4-BE49-F238E27FC236}">
                    <a16:creationId xmlns:a16="http://schemas.microsoft.com/office/drawing/2014/main" id="{0C04B531-5B65-4704-BEF1-07708F7CECF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3552"/>
                <a:ext cx="48" cy="48"/>
                <a:chOff x="720" y="2832"/>
                <a:chExt cx="48" cy="48"/>
              </a:xfrm>
            </p:grpSpPr>
            <p:sp>
              <p:nvSpPr>
                <p:cNvPr id="648525" name="Line 333">
                  <a:extLst>
                    <a:ext uri="{FF2B5EF4-FFF2-40B4-BE49-F238E27FC236}">
                      <a16:creationId xmlns:a16="http://schemas.microsoft.com/office/drawing/2014/main" id="{94F0B3FA-1842-4A2A-A038-1F4471C7F9E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526" name="Line 334">
                  <a:extLst>
                    <a:ext uri="{FF2B5EF4-FFF2-40B4-BE49-F238E27FC236}">
                      <a16:creationId xmlns:a16="http://schemas.microsoft.com/office/drawing/2014/main" id="{91950CB0-1AC4-4984-9CFE-CFA44165AF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527" name="Group 335">
                <a:extLst>
                  <a:ext uri="{FF2B5EF4-FFF2-40B4-BE49-F238E27FC236}">
                    <a16:creationId xmlns:a16="http://schemas.microsoft.com/office/drawing/2014/main" id="{B1C37040-6832-4FB3-B986-846CEA85927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92" y="2928"/>
                <a:ext cx="48" cy="48"/>
                <a:chOff x="720" y="2832"/>
                <a:chExt cx="48" cy="48"/>
              </a:xfrm>
            </p:grpSpPr>
            <p:sp>
              <p:nvSpPr>
                <p:cNvPr id="648528" name="Line 336">
                  <a:extLst>
                    <a:ext uri="{FF2B5EF4-FFF2-40B4-BE49-F238E27FC236}">
                      <a16:creationId xmlns:a16="http://schemas.microsoft.com/office/drawing/2014/main" id="{874754BF-35DA-4523-8712-F644E775BDD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529" name="Line 337">
                  <a:extLst>
                    <a:ext uri="{FF2B5EF4-FFF2-40B4-BE49-F238E27FC236}">
                      <a16:creationId xmlns:a16="http://schemas.microsoft.com/office/drawing/2014/main" id="{6678B56E-EFC9-47CC-BBEC-628A1C7033B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530" name="Group 338">
                <a:extLst>
                  <a:ext uri="{FF2B5EF4-FFF2-40B4-BE49-F238E27FC236}">
                    <a16:creationId xmlns:a16="http://schemas.microsoft.com/office/drawing/2014/main" id="{43327F9A-D664-4C7A-9669-FC4D50AA70B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32" y="2352"/>
                <a:ext cx="48" cy="48"/>
                <a:chOff x="720" y="2832"/>
                <a:chExt cx="48" cy="48"/>
              </a:xfrm>
            </p:grpSpPr>
            <p:sp>
              <p:nvSpPr>
                <p:cNvPr id="648531" name="Line 339">
                  <a:extLst>
                    <a:ext uri="{FF2B5EF4-FFF2-40B4-BE49-F238E27FC236}">
                      <a16:creationId xmlns:a16="http://schemas.microsoft.com/office/drawing/2014/main" id="{867E745F-FF27-40D4-9905-8552C20FE9D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532" name="Line 340">
                  <a:extLst>
                    <a:ext uri="{FF2B5EF4-FFF2-40B4-BE49-F238E27FC236}">
                      <a16:creationId xmlns:a16="http://schemas.microsoft.com/office/drawing/2014/main" id="{9EFA5B3D-6D01-4B32-92BD-491018BF78B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533" name="Group 341">
                <a:extLst>
                  <a:ext uri="{FF2B5EF4-FFF2-40B4-BE49-F238E27FC236}">
                    <a16:creationId xmlns:a16="http://schemas.microsoft.com/office/drawing/2014/main" id="{2F500714-F9B3-49FF-B037-2BEA7853159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04" y="2352"/>
                <a:ext cx="48" cy="48"/>
                <a:chOff x="720" y="2832"/>
                <a:chExt cx="48" cy="48"/>
              </a:xfrm>
            </p:grpSpPr>
            <p:sp>
              <p:nvSpPr>
                <p:cNvPr id="648534" name="Line 342">
                  <a:extLst>
                    <a:ext uri="{FF2B5EF4-FFF2-40B4-BE49-F238E27FC236}">
                      <a16:creationId xmlns:a16="http://schemas.microsoft.com/office/drawing/2014/main" id="{4A5B3C7F-1902-4F11-BC82-B3E870716BE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535" name="Line 343">
                  <a:extLst>
                    <a:ext uri="{FF2B5EF4-FFF2-40B4-BE49-F238E27FC236}">
                      <a16:creationId xmlns:a16="http://schemas.microsoft.com/office/drawing/2014/main" id="{69D56EE7-F13A-4EA3-B358-E0974B2344A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536" name="Group 344">
                <a:extLst>
                  <a:ext uri="{FF2B5EF4-FFF2-40B4-BE49-F238E27FC236}">
                    <a16:creationId xmlns:a16="http://schemas.microsoft.com/office/drawing/2014/main" id="{A9BAFBCF-9913-49BB-A69A-A3E55392AFE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4992" y="2640"/>
                <a:ext cx="48" cy="48"/>
                <a:chOff x="720" y="2832"/>
                <a:chExt cx="48" cy="48"/>
              </a:xfrm>
            </p:grpSpPr>
            <p:sp>
              <p:nvSpPr>
                <p:cNvPr id="648537" name="Line 345">
                  <a:extLst>
                    <a:ext uri="{FF2B5EF4-FFF2-40B4-BE49-F238E27FC236}">
                      <a16:creationId xmlns:a16="http://schemas.microsoft.com/office/drawing/2014/main" id="{3C772452-9873-4ED7-A9EC-936A9A7886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538" name="Line 346">
                  <a:extLst>
                    <a:ext uri="{FF2B5EF4-FFF2-40B4-BE49-F238E27FC236}">
                      <a16:creationId xmlns:a16="http://schemas.microsoft.com/office/drawing/2014/main" id="{4C1FF349-7635-4B34-8EC1-DA2CEC4BF8E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539" name="Group 347">
                <a:extLst>
                  <a:ext uri="{FF2B5EF4-FFF2-40B4-BE49-F238E27FC236}">
                    <a16:creationId xmlns:a16="http://schemas.microsoft.com/office/drawing/2014/main" id="{AE3AE941-D16E-4D65-9125-09C2CFC377A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2448"/>
                <a:ext cx="48" cy="48"/>
                <a:chOff x="720" y="2832"/>
                <a:chExt cx="48" cy="48"/>
              </a:xfrm>
            </p:grpSpPr>
            <p:sp>
              <p:nvSpPr>
                <p:cNvPr id="648540" name="Line 348">
                  <a:extLst>
                    <a:ext uri="{FF2B5EF4-FFF2-40B4-BE49-F238E27FC236}">
                      <a16:creationId xmlns:a16="http://schemas.microsoft.com/office/drawing/2014/main" id="{94DBA548-6AB9-4D44-9386-33EEC4D8C49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541" name="Line 349">
                  <a:extLst>
                    <a:ext uri="{FF2B5EF4-FFF2-40B4-BE49-F238E27FC236}">
                      <a16:creationId xmlns:a16="http://schemas.microsoft.com/office/drawing/2014/main" id="{320291DB-1439-461C-AFD2-0FF0EE1B9AF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542" name="Group 350">
                <a:extLst>
                  <a:ext uri="{FF2B5EF4-FFF2-40B4-BE49-F238E27FC236}">
                    <a16:creationId xmlns:a16="http://schemas.microsoft.com/office/drawing/2014/main" id="{EA4A9C28-9682-40AD-A0D0-8CE61DA7777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08" y="3984"/>
                <a:ext cx="48" cy="48"/>
                <a:chOff x="720" y="2832"/>
                <a:chExt cx="48" cy="48"/>
              </a:xfrm>
            </p:grpSpPr>
            <p:sp>
              <p:nvSpPr>
                <p:cNvPr id="648543" name="Line 351">
                  <a:extLst>
                    <a:ext uri="{FF2B5EF4-FFF2-40B4-BE49-F238E27FC236}">
                      <a16:creationId xmlns:a16="http://schemas.microsoft.com/office/drawing/2014/main" id="{DEE28EB7-01EA-4F71-A153-3A092161F76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544" name="Line 352">
                  <a:extLst>
                    <a:ext uri="{FF2B5EF4-FFF2-40B4-BE49-F238E27FC236}">
                      <a16:creationId xmlns:a16="http://schemas.microsoft.com/office/drawing/2014/main" id="{FB8726D7-4388-476D-9CF1-315600F85FE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545" name="Group 353">
                <a:extLst>
                  <a:ext uri="{FF2B5EF4-FFF2-40B4-BE49-F238E27FC236}">
                    <a16:creationId xmlns:a16="http://schemas.microsoft.com/office/drawing/2014/main" id="{2AC0BED0-88C5-45FA-9472-905EF56F39D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08" y="3360"/>
                <a:ext cx="48" cy="48"/>
                <a:chOff x="720" y="2832"/>
                <a:chExt cx="48" cy="48"/>
              </a:xfrm>
            </p:grpSpPr>
            <p:sp>
              <p:nvSpPr>
                <p:cNvPr id="648546" name="Line 354">
                  <a:extLst>
                    <a:ext uri="{FF2B5EF4-FFF2-40B4-BE49-F238E27FC236}">
                      <a16:creationId xmlns:a16="http://schemas.microsoft.com/office/drawing/2014/main" id="{E04F6B86-78EF-4579-9838-63EEDF7BAAA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547" name="Line 355">
                  <a:extLst>
                    <a:ext uri="{FF2B5EF4-FFF2-40B4-BE49-F238E27FC236}">
                      <a16:creationId xmlns:a16="http://schemas.microsoft.com/office/drawing/2014/main" id="{BD2E3119-0D1B-4B5E-B680-DB5E0A40E6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548" name="Group 356">
                <a:extLst>
                  <a:ext uri="{FF2B5EF4-FFF2-40B4-BE49-F238E27FC236}">
                    <a16:creationId xmlns:a16="http://schemas.microsoft.com/office/drawing/2014/main" id="{887876F3-944C-49A5-819E-3EDBF2F7F2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44" y="2496"/>
                <a:ext cx="48" cy="48"/>
                <a:chOff x="720" y="2832"/>
                <a:chExt cx="48" cy="48"/>
              </a:xfrm>
            </p:grpSpPr>
            <p:sp>
              <p:nvSpPr>
                <p:cNvPr id="648549" name="Line 357">
                  <a:extLst>
                    <a:ext uri="{FF2B5EF4-FFF2-40B4-BE49-F238E27FC236}">
                      <a16:creationId xmlns:a16="http://schemas.microsoft.com/office/drawing/2014/main" id="{F6D85413-C1F8-46E2-A04E-1CB6EB95C5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550" name="Line 358">
                  <a:extLst>
                    <a:ext uri="{FF2B5EF4-FFF2-40B4-BE49-F238E27FC236}">
                      <a16:creationId xmlns:a16="http://schemas.microsoft.com/office/drawing/2014/main" id="{837943BF-CBEF-4CF4-85F2-6694F107920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551" name="Group 359">
                <a:extLst>
                  <a:ext uri="{FF2B5EF4-FFF2-40B4-BE49-F238E27FC236}">
                    <a16:creationId xmlns:a16="http://schemas.microsoft.com/office/drawing/2014/main" id="{CC2780AA-C6B0-4E9E-91AD-34E1FE2B214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3120"/>
                <a:ext cx="48" cy="48"/>
                <a:chOff x="720" y="2832"/>
                <a:chExt cx="48" cy="48"/>
              </a:xfrm>
            </p:grpSpPr>
            <p:sp>
              <p:nvSpPr>
                <p:cNvPr id="648552" name="Line 360">
                  <a:extLst>
                    <a:ext uri="{FF2B5EF4-FFF2-40B4-BE49-F238E27FC236}">
                      <a16:creationId xmlns:a16="http://schemas.microsoft.com/office/drawing/2014/main" id="{C1009E1D-B9B6-4D6C-B3EF-5451B334FAA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553" name="Line 361">
                  <a:extLst>
                    <a:ext uri="{FF2B5EF4-FFF2-40B4-BE49-F238E27FC236}">
                      <a16:creationId xmlns:a16="http://schemas.microsoft.com/office/drawing/2014/main" id="{D71541C0-A1EF-438D-9C6C-03277A13567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554" name="Group 362">
                <a:extLst>
                  <a:ext uri="{FF2B5EF4-FFF2-40B4-BE49-F238E27FC236}">
                    <a16:creationId xmlns:a16="http://schemas.microsoft.com/office/drawing/2014/main" id="{8D18674B-64A3-4507-B5F7-E82BCA1F9DC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28" y="3120"/>
                <a:ext cx="48" cy="48"/>
                <a:chOff x="720" y="2832"/>
                <a:chExt cx="48" cy="48"/>
              </a:xfrm>
            </p:grpSpPr>
            <p:sp>
              <p:nvSpPr>
                <p:cNvPr id="648555" name="Line 363">
                  <a:extLst>
                    <a:ext uri="{FF2B5EF4-FFF2-40B4-BE49-F238E27FC236}">
                      <a16:creationId xmlns:a16="http://schemas.microsoft.com/office/drawing/2014/main" id="{D3937F93-CBFD-402D-8910-DC737BCBE22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556" name="Line 364">
                  <a:extLst>
                    <a:ext uri="{FF2B5EF4-FFF2-40B4-BE49-F238E27FC236}">
                      <a16:creationId xmlns:a16="http://schemas.microsoft.com/office/drawing/2014/main" id="{6899F1D1-BFE9-40E3-ACD0-0E368B17A63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557" name="Group 365">
                <a:extLst>
                  <a:ext uri="{FF2B5EF4-FFF2-40B4-BE49-F238E27FC236}">
                    <a16:creationId xmlns:a16="http://schemas.microsoft.com/office/drawing/2014/main" id="{DCB9127B-16B2-4DF5-BCA1-4A0B1BA2A54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24" y="3024"/>
                <a:ext cx="48" cy="48"/>
                <a:chOff x="720" y="2832"/>
                <a:chExt cx="48" cy="48"/>
              </a:xfrm>
            </p:grpSpPr>
            <p:sp>
              <p:nvSpPr>
                <p:cNvPr id="648558" name="Line 366">
                  <a:extLst>
                    <a:ext uri="{FF2B5EF4-FFF2-40B4-BE49-F238E27FC236}">
                      <a16:creationId xmlns:a16="http://schemas.microsoft.com/office/drawing/2014/main" id="{68100C1F-8321-4515-ABFF-17AFF21BF8B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559" name="Line 367">
                  <a:extLst>
                    <a:ext uri="{FF2B5EF4-FFF2-40B4-BE49-F238E27FC236}">
                      <a16:creationId xmlns:a16="http://schemas.microsoft.com/office/drawing/2014/main" id="{459F21E9-604A-4577-8E13-9EBD09EFBF5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560" name="Group 368">
                <a:extLst>
                  <a:ext uri="{FF2B5EF4-FFF2-40B4-BE49-F238E27FC236}">
                    <a16:creationId xmlns:a16="http://schemas.microsoft.com/office/drawing/2014/main" id="{1DAB8297-F08F-4094-98C6-0ACD9A31B8A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68" y="3024"/>
                <a:ext cx="48" cy="48"/>
                <a:chOff x="720" y="2832"/>
                <a:chExt cx="48" cy="48"/>
              </a:xfrm>
            </p:grpSpPr>
            <p:sp>
              <p:nvSpPr>
                <p:cNvPr id="648561" name="Line 369">
                  <a:extLst>
                    <a:ext uri="{FF2B5EF4-FFF2-40B4-BE49-F238E27FC236}">
                      <a16:creationId xmlns:a16="http://schemas.microsoft.com/office/drawing/2014/main" id="{893D4EE1-8BCF-4CE8-94BB-ED6ED248F6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562" name="Line 370">
                  <a:extLst>
                    <a:ext uri="{FF2B5EF4-FFF2-40B4-BE49-F238E27FC236}">
                      <a16:creationId xmlns:a16="http://schemas.microsoft.com/office/drawing/2014/main" id="{7E385339-53DB-429E-9442-7BE9AFE268D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563" name="Group 371">
                <a:extLst>
                  <a:ext uri="{FF2B5EF4-FFF2-40B4-BE49-F238E27FC236}">
                    <a16:creationId xmlns:a16="http://schemas.microsoft.com/office/drawing/2014/main" id="{34D5C615-9661-4D41-BD43-4D7D0743B7A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68" y="3120"/>
                <a:ext cx="48" cy="48"/>
                <a:chOff x="720" y="2832"/>
                <a:chExt cx="48" cy="48"/>
              </a:xfrm>
            </p:grpSpPr>
            <p:sp>
              <p:nvSpPr>
                <p:cNvPr id="648564" name="Line 372">
                  <a:extLst>
                    <a:ext uri="{FF2B5EF4-FFF2-40B4-BE49-F238E27FC236}">
                      <a16:creationId xmlns:a16="http://schemas.microsoft.com/office/drawing/2014/main" id="{B93DAF94-802A-4921-AE26-BACA891963C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565" name="Line 373">
                  <a:extLst>
                    <a:ext uri="{FF2B5EF4-FFF2-40B4-BE49-F238E27FC236}">
                      <a16:creationId xmlns:a16="http://schemas.microsoft.com/office/drawing/2014/main" id="{8FC2C204-488D-4C67-BF8B-11C1F6CA4F4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566" name="Group 374">
                <a:extLst>
                  <a:ext uri="{FF2B5EF4-FFF2-40B4-BE49-F238E27FC236}">
                    <a16:creationId xmlns:a16="http://schemas.microsoft.com/office/drawing/2014/main" id="{A8157E8A-F036-4E5F-B385-9017054CDB8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3120"/>
                <a:ext cx="48" cy="48"/>
                <a:chOff x="720" y="2832"/>
                <a:chExt cx="48" cy="48"/>
              </a:xfrm>
            </p:grpSpPr>
            <p:sp>
              <p:nvSpPr>
                <p:cNvPr id="648567" name="Line 375">
                  <a:extLst>
                    <a:ext uri="{FF2B5EF4-FFF2-40B4-BE49-F238E27FC236}">
                      <a16:creationId xmlns:a16="http://schemas.microsoft.com/office/drawing/2014/main" id="{CD3710B2-4880-4903-8CB8-570D962C523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568" name="Line 376">
                  <a:extLst>
                    <a:ext uri="{FF2B5EF4-FFF2-40B4-BE49-F238E27FC236}">
                      <a16:creationId xmlns:a16="http://schemas.microsoft.com/office/drawing/2014/main" id="{B86955D6-2E66-4C51-8EDB-A5FC6865DFA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569" name="Group 377">
                <a:extLst>
                  <a:ext uri="{FF2B5EF4-FFF2-40B4-BE49-F238E27FC236}">
                    <a16:creationId xmlns:a16="http://schemas.microsoft.com/office/drawing/2014/main" id="{7128ED44-D509-4E63-9B4D-D0B0945FABB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68" y="3216"/>
                <a:ext cx="48" cy="48"/>
                <a:chOff x="720" y="2832"/>
                <a:chExt cx="48" cy="48"/>
              </a:xfrm>
            </p:grpSpPr>
            <p:sp>
              <p:nvSpPr>
                <p:cNvPr id="648570" name="Line 378">
                  <a:extLst>
                    <a:ext uri="{FF2B5EF4-FFF2-40B4-BE49-F238E27FC236}">
                      <a16:creationId xmlns:a16="http://schemas.microsoft.com/office/drawing/2014/main" id="{22DB96A6-4CE6-4A36-87B0-DEFAAE1666C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571" name="Line 379">
                  <a:extLst>
                    <a:ext uri="{FF2B5EF4-FFF2-40B4-BE49-F238E27FC236}">
                      <a16:creationId xmlns:a16="http://schemas.microsoft.com/office/drawing/2014/main" id="{93A8A821-2101-43DE-9BF1-766A18D6B6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572" name="Group 380">
                <a:extLst>
                  <a:ext uri="{FF2B5EF4-FFF2-40B4-BE49-F238E27FC236}">
                    <a16:creationId xmlns:a16="http://schemas.microsoft.com/office/drawing/2014/main" id="{408BAFC0-A1CB-43EF-A578-0B9340CDB0E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76" y="3312"/>
                <a:ext cx="48" cy="48"/>
                <a:chOff x="720" y="2832"/>
                <a:chExt cx="48" cy="48"/>
              </a:xfrm>
            </p:grpSpPr>
            <p:sp>
              <p:nvSpPr>
                <p:cNvPr id="648573" name="Line 381">
                  <a:extLst>
                    <a:ext uri="{FF2B5EF4-FFF2-40B4-BE49-F238E27FC236}">
                      <a16:creationId xmlns:a16="http://schemas.microsoft.com/office/drawing/2014/main" id="{229BAB80-317C-4CEC-8CCC-FD0E90F9FE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574" name="Line 382">
                  <a:extLst>
                    <a:ext uri="{FF2B5EF4-FFF2-40B4-BE49-F238E27FC236}">
                      <a16:creationId xmlns:a16="http://schemas.microsoft.com/office/drawing/2014/main" id="{3B5F47AB-DE91-422C-974C-8E05CEBAB7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575" name="Group 383">
                <a:extLst>
                  <a:ext uri="{FF2B5EF4-FFF2-40B4-BE49-F238E27FC236}">
                    <a16:creationId xmlns:a16="http://schemas.microsoft.com/office/drawing/2014/main" id="{AE40C55F-3E66-45D7-AB55-AE01FFCF585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20" y="3312"/>
                <a:ext cx="48" cy="48"/>
                <a:chOff x="720" y="2832"/>
                <a:chExt cx="48" cy="48"/>
              </a:xfrm>
            </p:grpSpPr>
            <p:sp>
              <p:nvSpPr>
                <p:cNvPr id="648576" name="Line 384">
                  <a:extLst>
                    <a:ext uri="{FF2B5EF4-FFF2-40B4-BE49-F238E27FC236}">
                      <a16:creationId xmlns:a16="http://schemas.microsoft.com/office/drawing/2014/main" id="{7337112C-8C08-4311-B16F-AD9328237C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577" name="Line 385">
                  <a:extLst>
                    <a:ext uri="{FF2B5EF4-FFF2-40B4-BE49-F238E27FC236}">
                      <a16:creationId xmlns:a16="http://schemas.microsoft.com/office/drawing/2014/main" id="{AD463336-8807-4D36-AAE6-3595AE618E2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578" name="Group 386">
                <a:extLst>
                  <a:ext uri="{FF2B5EF4-FFF2-40B4-BE49-F238E27FC236}">
                    <a16:creationId xmlns:a16="http://schemas.microsoft.com/office/drawing/2014/main" id="{A30325DB-ACD6-4531-ADBF-66B7233D283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16" y="3312"/>
                <a:ext cx="48" cy="48"/>
                <a:chOff x="720" y="2832"/>
                <a:chExt cx="48" cy="48"/>
              </a:xfrm>
            </p:grpSpPr>
            <p:sp>
              <p:nvSpPr>
                <p:cNvPr id="648579" name="Line 387">
                  <a:extLst>
                    <a:ext uri="{FF2B5EF4-FFF2-40B4-BE49-F238E27FC236}">
                      <a16:creationId xmlns:a16="http://schemas.microsoft.com/office/drawing/2014/main" id="{CC51168E-43EE-4A73-9CE7-AC29F959C7A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580" name="Line 388">
                  <a:extLst>
                    <a:ext uri="{FF2B5EF4-FFF2-40B4-BE49-F238E27FC236}">
                      <a16:creationId xmlns:a16="http://schemas.microsoft.com/office/drawing/2014/main" id="{B7AC5064-3F3C-4280-9E11-B6C1897F42A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581" name="Group 389">
                <a:extLst>
                  <a:ext uri="{FF2B5EF4-FFF2-40B4-BE49-F238E27FC236}">
                    <a16:creationId xmlns:a16="http://schemas.microsoft.com/office/drawing/2014/main" id="{44F8D961-20B3-47DE-860F-065DCC584BC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3168"/>
                <a:ext cx="48" cy="48"/>
                <a:chOff x="720" y="2832"/>
                <a:chExt cx="48" cy="48"/>
              </a:xfrm>
            </p:grpSpPr>
            <p:sp>
              <p:nvSpPr>
                <p:cNvPr id="648582" name="Line 390">
                  <a:extLst>
                    <a:ext uri="{FF2B5EF4-FFF2-40B4-BE49-F238E27FC236}">
                      <a16:creationId xmlns:a16="http://schemas.microsoft.com/office/drawing/2014/main" id="{010D07AD-35BE-4FBF-8EA1-2644050905E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583" name="Line 391">
                  <a:extLst>
                    <a:ext uri="{FF2B5EF4-FFF2-40B4-BE49-F238E27FC236}">
                      <a16:creationId xmlns:a16="http://schemas.microsoft.com/office/drawing/2014/main" id="{3E2B885F-806E-4115-A9A5-FA674E402E1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grpSp>
            <p:nvGrpSpPr>
              <p:cNvPr id="648584" name="Group 392">
                <a:extLst>
                  <a:ext uri="{FF2B5EF4-FFF2-40B4-BE49-F238E27FC236}">
                    <a16:creationId xmlns:a16="http://schemas.microsoft.com/office/drawing/2014/main" id="{852158D6-1431-4AB4-8F57-7DBE11AD1B0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24" y="3216"/>
                <a:ext cx="48" cy="48"/>
                <a:chOff x="720" y="2832"/>
                <a:chExt cx="48" cy="48"/>
              </a:xfrm>
            </p:grpSpPr>
            <p:sp>
              <p:nvSpPr>
                <p:cNvPr id="648585" name="Line 393">
                  <a:extLst>
                    <a:ext uri="{FF2B5EF4-FFF2-40B4-BE49-F238E27FC236}">
                      <a16:creationId xmlns:a16="http://schemas.microsoft.com/office/drawing/2014/main" id="{72A549FF-F086-4AF2-8FD6-74596AC8396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48586" name="Line 394">
                  <a:extLst>
                    <a:ext uri="{FF2B5EF4-FFF2-40B4-BE49-F238E27FC236}">
                      <a16:creationId xmlns:a16="http://schemas.microsoft.com/office/drawing/2014/main" id="{AB3F4C8F-DAE4-4E17-B24C-78CEAC94047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2832"/>
                  <a:ext cx="48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 defTabSz="1300460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0000"/>
                    </a:buClr>
                  </a:pPr>
                  <a:endParaRPr lang="en-US" sz="4551" kern="12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</p:grpSp>
        <p:sp>
          <p:nvSpPr>
            <p:cNvPr id="648587" name="Oval 395">
              <a:extLst>
                <a:ext uri="{FF2B5EF4-FFF2-40B4-BE49-F238E27FC236}">
                  <a16:creationId xmlns:a16="http://schemas.microsoft.com/office/drawing/2014/main" id="{AC220BE4-AAE9-4C8D-A44F-5587FDDB4F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688"/>
              <a:ext cx="572" cy="624"/>
            </a:xfrm>
            <a:prstGeom prst="ellipse">
              <a:avLst/>
            </a:prstGeom>
            <a:noFill/>
            <a:ln w="38100">
              <a:solidFill>
                <a:srgbClr val="FF33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graphicFrame>
        <p:nvGraphicFramePr>
          <p:cNvPr id="648588" name="Object 396">
            <a:extLst>
              <a:ext uri="{FF2B5EF4-FFF2-40B4-BE49-F238E27FC236}">
                <a16:creationId xmlns:a16="http://schemas.microsoft.com/office/drawing/2014/main" id="{904A1475-E269-4FD4-9199-C1918FB372F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5378" y="6773333"/>
          <a:ext cx="2275840" cy="1137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" name="Equation" r:id="rId3" imgW="888840" imgH="444240" progId="Equation.3">
                  <p:embed/>
                </p:oleObj>
              </mc:Choice>
              <mc:Fallback>
                <p:oleObj name="Equation" r:id="rId3" imgW="888840" imgH="444240" progId="Equation.3">
                  <p:embed/>
                  <p:pic>
                    <p:nvPicPr>
                      <p:cNvPr id="648588" name="Object 396">
                        <a:extLst>
                          <a:ext uri="{FF2B5EF4-FFF2-40B4-BE49-F238E27FC236}">
                            <a16:creationId xmlns:a16="http://schemas.microsoft.com/office/drawing/2014/main" id="{904A1475-E269-4FD4-9199-C1918FB372F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5378" y="6773333"/>
                        <a:ext cx="2275840" cy="11379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8589" name="Line 397">
            <a:extLst>
              <a:ext uri="{FF2B5EF4-FFF2-40B4-BE49-F238E27FC236}">
                <a16:creationId xmlns:a16="http://schemas.microsoft.com/office/drawing/2014/main" id="{73484038-052A-4DC9-A9CD-367315C31398}"/>
              </a:ext>
            </a:extLst>
          </p:cNvPr>
          <p:cNvSpPr>
            <a:spLocks noChangeShapeType="1"/>
          </p:cNvSpPr>
          <p:nvPr/>
        </p:nvSpPr>
        <p:spPr bwMode="auto">
          <a:xfrm>
            <a:off x="3251200" y="7261013"/>
            <a:ext cx="43349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defTabSz="1300460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CC0000"/>
              </a:buClr>
            </a:pPr>
            <a:endParaRPr lang="en-US" sz="4551" kern="1200"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98" name="Rectangle 397">
            <a:extLst>
              <a:ext uri="{FF2B5EF4-FFF2-40B4-BE49-F238E27FC236}">
                <a16:creationId xmlns:a16="http://schemas.microsoft.com/office/drawing/2014/main" id="{00E55632-7086-4962-A02E-32D4165A3C67}"/>
              </a:ext>
            </a:extLst>
          </p:cNvPr>
          <p:cNvSpPr/>
          <p:nvPr/>
        </p:nvSpPr>
        <p:spPr bwMode="auto">
          <a:xfrm>
            <a:off x="118754" y="8752593"/>
            <a:ext cx="12874171" cy="914400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stealth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080759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295EAB44-F880-48A0-8E23-78C2951216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5360" y="1842347"/>
            <a:ext cx="11054080" cy="585216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FF3300"/>
                </a:solidFill>
              </a:rPr>
              <a:t>Attraction basin:</a:t>
            </a:r>
            <a:r>
              <a:rPr lang="en-US" altLang="en-US"/>
              <a:t> the region for which all trajectories lead to the same mode</a:t>
            </a:r>
          </a:p>
          <a:p>
            <a:pPr eaLnBrk="1" hangingPunct="1"/>
            <a:r>
              <a:rPr lang="en-US" altLang="en-US">
                <a:solidFill>
                  <a:srgbClr val="FF3300"/>
                </a:solidFill>
              </a:rPr>
              <a:t>Cluster:</a:t>
            </a:r>
            <a:r>
              <a:rPr lang="en-US" altLang="en-US"/>
              <a:t> all data points in the attraction basin of a mode</a:t>
            </a:r>
          </a:p>
          <a:p>
            <a:pPr eaLnBrk="1" hangingPunct="1"/>
            <a:endParaRPr lang="en-US" altLang="en-US"/>
          </a:p>
        </p:txBody>
      </p:sp>
      <p:grpSp>
        <p:nvGrpSpPr>
          <p:cNvPr id="53251" name="Group 3">
            <a:extLst>
              <a:ext uri="{FF2B5EF4-FFF2-40B4-BE49-F238E27FC236}">
                <a16:creationId xmlns:a16="http://schemas.microsoft.com/office/drawing/2014/main" id="{F0AADE74-03C7-4284-8C6E-0544DE1CCAA7}"/>
              </a:ext>
            </a:extLst>
          </p:cNvPr>
          <p:cNvGrpSpPr>
            <a:grpSpLocks/>
          </p:cNvGrpSpPr>
          <p:nvPr/>
        </p:nvGrpSpPr>
        <p:grpSpPr bwMode="auto">
          <a:xfrm>
            <a:off x="2817707" y="4754881"/>
            <a:ext cx="7477760" cy="4348480"/>
            <a:chOff x="1776" y="1965"/>
            <a:chExt cx="2064" cy="1200"/>
          </a:xfrm>
        </p:grpSpPr>
        <p:grpSp>
          <p:nvGrpSpPr>
            <p:cNvPr id="53254" name="Group 4">
              <a:extLst>
                <a:ext uri="{FF2B5EF4-FFF2-40B4-BE49-F238E27FC236}">
                  <a16:creationId xmlns:a16="http://schemas.microsoft.com/office/drawing/2014/main" id="{2676CEC9-D398-4B64-B4FD-B178029D1D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6" y="1965"/>
              <a:ext cx="1152" cy="1200"/>
              <a:chOff x="432" y="2256"/>
              <a:chExt cx="672" cy="672"/>
            </a:xfrm>
          </p:grpSpPr>
          <p:sp>
            <p:nvSpPr>
              <p:cNvPr id="53275" name="Rectangle 5">
                <a:extLst>
                  <a:ext uri="{FF2B5EF4-FFF2-40B4-BE49-F238E27FC236}">
                    <a16:creationId xmlns:a16="http://schemas.microsoft.com/office/drawing/2014/main" id="{FAE2F81E-9050-4E71-A2D2-DE2D3D0E81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" y="2256"/>
                <a:ext cx="672" cy="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defTabSz="130046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560" kern="1200">
                  <a:solidFill>
                    <a:srgbClr val="000000"/>
                  </a:solidFill>
                </a:endParaRPr>
              </a:p>
            </p:txBody>
          </p:sp>
          <p:pic>
            <p:nvPicPr>
              <p:cNvPr id="53276" name="Picture 6" descr="Random Distribution">
                <a:extLst>
                  <a:ext uri="{FF2B5EF4-FFF2-40B4-BE49-F238E27FC236}">
                    <a16:creationId xmlns:a16="http://schemas.microsoft.com/office/drawing/2014/main" id="{EE64D14B-B846-4A7B-9C1F-484C28947DE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" y="2312"/>
                <a:ext cx="576" cy="5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3255" name="Group 7">
              <a:extLst>
                <a:ext uri="{FF2B5EF4-FFF2-40B4-BE49-F238E27FC236}">
                  <a16:creationId xmlns:a16="http://schemas.microsoft.com/office/drawing/2014/main" id="{184FF803-FC5A-4003-A7D6-2D25B53A8D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88" y="1965"/>
              <a:ext cx="1152" cy="1200"/>
              <a:chOff x="432" y="2256"/>
              <a:chExt cx="672" cy="672"/>
            </a:xfrm>
          </p:grpSpPr>
          <p:sp>
            <p:nvSpPr>
              <p:cNvPr id="53273" name="Rectangle 8">
                <a:extLst>
                  <a:ext uri="{FF2B5EF4-FFF2-40B4-BE49-F238E27FC236}">
                    <a16:creationId xmlns:a16="http://schemas.microsoft.com/office/drawing/2014/main" id="{6FC29E79-732C-4A9A-AB01-BBDA177B17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" y="2256"/>
                <a:ext cx="672" cy="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defTabSz="130046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560" kern="1200">
                  <a:solidFill>
                    <a:srgbClr val="000000"/>
                  </a:solidFill>
                </a:endParaRPr>
              </a:p>
            </p:txBody>
          </p:sp>
          <p:pic>
            <p:nvPicPr>
              <p:cNvPr id="53274" name="Picture 9" descr="Random Distribution">
                <a:extLst>
                  <a:ext uri="{FF2B5EF4-FFF2-40B4-BE49-F238E27FC236}">
                    <a16:creationId xmlns:a16="http://schemas.microsoft.com/office/drawing/2014/main" id="{CA8F0068-126A-4DB0-A4E3-38526258B87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" y="2312"/>
                <a:ext cx="576" cy="5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3256" name="Freeform 10">
              <a:extLst>
                <a:ext uri="{FF2B5EF4-FFF2-40B4-BE49-F238E27FC236}">
                  <a16:creationId xmlns:a16="http://schemas.microsoft.com/office/drawing/2014/main" id="{973CF3D7-FCA1-47C3-9177-D722579DE6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6" y="2043"/>
              <a:ext cx="1036" cy="1091"/>
            </a:xfrm>
            <a:custGeom>
              <a:avLst/>
              <a:gdLst>
                <a:gd name="T0" fmla="*/ 564 w 1036"/>
                <a:gd name="T1" fmla="*/ 66 h 1091"/>
                <a:gd name="T2" fmla="*/ 220 w 1036"/>
                <a:gd name="T3" fmla="*/ 2 h 1091"/>
                <a:gd name="T4" fmla="*/ 60 w 1036"/>
                <a:gd name="T5" fmla="*/ 34 h 1091"/>
                <a:gd name="T6" fmla="*/ 60 w 1036"/>
                <a:gd name="T7" fmla="*/ 354 h 1091"/>
                <a:gd name="T8" fmla="*/ 36 w 1036"/>
                <a:gd name="T9" fmla="*/ 626 h 1091"/>
                <a:gd name="T10" fmla="*/ 52 w 1036"/>
                <a:gd name="T11" fmla="*/ 858 h 1091"/>
                <a:gd name="T12" fmla="*/ 76 w 1036"/>
                <a:gd name="T13" fmla="*/ 970 h 1091"/>
                <a:gd name="T14" fmla="*/ 140 w 1036"/>
                <a:gd name="T15" fmla="*/ 1042 h 1091"/>
                <a:gd name="T16" fmla="*/ 228 w 1036"/>
                <a:gd name="T17" fmla="*/ 1082 h 1091"/>
                <a:gd name="T18" fmla="*/ 348 w 1036"/>
                <a:gd name="T19" fmla="*/ 1074 h 1091"/>
                <a:gd name="T20" fmla="*/ 396 w 1036"/>
                <a:gd name="T21" fmla="*/ 1058 h 1091"/>
                <a:gd name="T22" fmla="*/ 420 w 1036"/>
                <a:gd name="T23" fmla="*/ 1050 h 1091"/>
                <a:gd name="T24" fmla="*/ 516 w 1036"/>
                <a:gd name="T25" fmla="*/ 994 h 1091"/>
                <a:gd name="T26" fmla="*/ 692 w 1036"/>
                <a:gd name="T27" fmla="*/ 1034 h 1091"/>
                <a:gd name="T28" fmla="*/ 860 w 1036"/>
                <a:gd name="T29" fmla="*/ 1090 h 1091"/>
                <a:gd name="T30" fmla="*/ 972 w 1036"/>
                <a:gd name="T31" fmla="*/ 1082 h 1091"/>
                <a:gd name="T32" fmla="*/ 1036 w 1036"/>
                <a:gd name="T33" fmla="*/ 954 h 1091"/>
                <a:gd name="T34" fmla="*/ 1028 w 1036"/>
                <a:gd name="T35" fmla="*/ 858 h 1091"/>
                <a:gd name="T36" fmla="*/ 1012 w 1036"/>
                <a:gd name="T37" fmla="*/ 714 h 1091"/>
                <a:gd name="T38" fmla="*/ 884 w 1036"/>
                <a:gd name="T39" fmla="*/ 114 h 1091"/>
                <a:gd name="T40" fmla="*/ 700 w 1036"/>
                <a:gd name="T41" fmla="*/ 42 h 1091"/>
                <a:gd name="T42" fmla="*/ 564 w 1036"/>
                <a:gd name="T43" fmla="*/ 66 h 109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36"/>
                <a:gd name="T67" fmla="*/ 0 h 1091"/>
                <a:gd name="T68" fmla="*/ 1036 w 1036"/>
                <a:gd name="T69" fmla="*/ 1091 h 109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36" h="1091">
                  <a:moveTo>
                    <a:pt x="564" y="66"/>
                  </a:moveTo>
                  <a:cubicBezTo>
                    <a:pt x="470" y="4"/>
                    <a:pt x="330" y="18"/>
                    <a:pt x="220" y="2"/>
                  </a:cubicBezTo>
                  <a:cubicBezTo>
                    <a:pt x="155" y="7"/>
                    <a:pt x="111" y="0"/>
                    <a:pt x="60" y="34"/>
                  </a:cubicBezTo>
                  <a:cubicBezTo>
                    <a:pt x="0" y="124"/>
                    <a:pt x="40" y="253"/>
                    <a:pt x="60" y="354"/>
                  </a:cubicBezTo>
                  <a:cubicBezTo>
                    <a:pt x="55" y="446"/>
                    <a:pt x="47" y="535"/>
                    <a:pt x="36" y="626"/>
                  </a:cubicBezTo>
                  <a:cubicBezTo>
                    <a:pt x="44" y="783"/>
                    <a:pt x="39" y="745"/>
                    <a:pt x="52" y="858"/>
                  </a:cubicBezTo>
                  <a:cubicBezTo>
                    <a:pt x="55" y="885"/>
                    <a:pt x="59" y="944"/>
                    <a:pt x="76" y="970"/>
                  </a:cubicBezTo>
                  <a:cubicBezTo>
                    <a:pt x="105" y="1013"/>
                    <a:pt x="85" y="987"/>
                    <a:pt x="140" y="1042"/>
                  </a:cubicBezTo>
                  <a:cubicBezTo>
                    <a:pt x="157" y="1059"/>
                    <a:pt x="206" y="1071"/>
                    <a:pt x="228" y="1082"/>
                  </a:cubicBezTo>
                  <a:cubicBezTo>
                    <a:pt x="268" y="1079"/>
                    <a:pt x="308" y="1080"/>
                    <a:pt x="348" y="1074"/>
                  </a:cubicBezTo>
                  <a:cubicBezTo>
                    <a:pt x="365" y="1072"/>
                    <a:pt x="380" y="1063"/>
                    <a:pt x="396" y="1058"/>
                  </a:cubicBezTo>
                  <a:cubicBezTo>
                    <a:pt x="404" y="1055"/>
                    <a:pt x="420" y="1050"/>
                    <a:pt x="420" y="1050"/>
                  </a:cubicBezTo>
                  <a:cubicBezTo>
                    <a:pt x="446" y="1024"/>
                    <a:pt x="480" y="1006"/>
                    <a:pt x="516" y="994"/>
                  </a:cubicBezTo>
                  <a:cubicBezTo>
                    <a:pt x="575" y="1001"/>
                    <a:pt x="638" y="1007"/>
                    <a:pt x="692" y="1034"/>
                  </a:cubicBezTo>
                  <a:cubicBezTo>
                    <a:pt x="751" y="1063"/>
                    <a:pt x="795" y="1079"/>
                    <a:pt x="860" y="1090"/>
                  </a:cubicBezTo>
                  <a:cubicBezTo>
                    <a:pt x="897" y="1087"/>
                    <a:pt x="936" y="1091"/>
                    <a:pt x="972" y="1082"/>
                  </a:cubicBezTo>
                  <a:cubicBezTo>
                    <a:pt x="1008" y="1074"/>
                    <a:pt x="1028" y="986"/>
                    <a:pt x="1036" y="954"/>
                  </a:cubicBezTo>
                  <a:cubicBezTo>
                    <a:pt x="1033" y="922"/>
                    <a:pt x="1031" y="890"/>
                    <a:pt x="1028" y="858"/>
                  </a:cubicBezTo>
                  <a:cubicBezTo>
                    <a:pt x="1023" y="810"/>
                    <a:pt x="1012" y="714"/>
                    <a:pt x="1012" y="714"/>
                  </a:cubicBezTo>
                  <a:cubicBezTo>
                    <a:pt x="1003" y="515"/>
                    <a:pt x="999" y="286"/>
                    <a:pt x="884" y="114"/>
                  </a:cubicBezTo>
                  <a:cubicBezTo>
                    <a:pt x="851" y="65"/>
                    <a:pt x="750" y="49"/>
                    <a:pt x="700" y="42"/>
                  </a:cubicBezTo>
                  <a:cubicBezTo>
                    <a:pt x="640" y="47"/>
                    <a:pt x="611" y="43"/>
                    <a:pt x="564" y="66"/>
                  </a:cubicBezTo>
                  <a:close/>
                </a:path>
              </a:pathLst>
            </a:custGeom>
            <a:noFill/>
            <a:ln w="2857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l" defTabSz="1300460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2560" kern="12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257" name="Freeform 11">
              <a:extLst>
                <a:ext uri="{FF2B5EF4-FFF2-40B4-BE49-F238E27FC236}">
                  <a16:creationId xmlns:a16="http://schemas.microsoft.com/office/drawing/2014/main" id="{EEEA459F-4F11-4685-8ECE-B55A96E622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2" y="2060"/>
              <a:ext cx="1040" cy="1065"/>
            </a:xfrm>
            <a:custGeom>
              <a:avLst/>
              <a:gdLst>
                <a:gd name="T0" fmla="*/ 80 w 1040"/>
                <a:gd name="T1" fmla="*/ 33 h 1065"/>
                <a:gd name="T2" fmla="*/ 56 w 1040"/>
                <a:gd name="T3" fmla="*/ 41 h 1065"/>
                <a:gd name="T4" fmla="*/ 40 w 1040"/>
                <a:gd name="T5" fmla="*/ 89 h 1065"/>
                <a:gd name="T6" fmla="*/ 24 w 1040"/>
                <a:gd name="T7" fmla="*/ 113 h 1065"/>
                <a:gd name="T8" fmla="*/ 0 w 1040"/>
                <a:gd name="T9" fmla="*/ 201 h 1065"/>
                <a:gd name="T10" fmla="*/ 32 w 1040"/>
                <a:gd name="T11" fmla="*/ 305 h 1065"/>
                <a:gd name="T12" fmla="*/ 64 w 1040"/>
                <a:gd name="T13" fmla="*/ 617 h 1065"/>
                <a:gd name="T14" fmla="*/ 64 w 1040"/>
                <a:gd name="T15" fmla="*/ 865 h 1065"/>
                <a:gd name="T16" fmla="*/ 80 w 1040"/>
                <a:gd name="T17" fmla="*/ 913 h 1065"/>
                <a:gd name="T18" fmla="*/ 88 w 1040"/>
                <a:gd name="T19" fmla="*/ 937 h 1065"/>
                <a:gd name="T20" fmla="*/ 88 w 1040"/>
                <a:gd name="T21" fmla="*/ 1049 h 1065"/>
                <a:gd name="T22" fmla="*/ 136 w 1040"/>
                <a:gd name="T23" fmla="*/ 1065 h 1065"/>
                <a:gd name="T24" fmla="*/ 216 w 1040"/>
                <a:gd name="T25" fmla="*/ 1041 h 1065"/>
                <a:gd name="T26" fmla="*/ 240 w 1040"/>
                <a:gd name="T27" fmla="*/ 1033 h 1065"/>
                <a:gd name="T28" fmla="*/ 448 w 1040"/>
                <a:gd name="T29" fmla="*/ 1033 h 1065"/>
                <a:gd name="T30" fmla="*/ 512 w 1040"/>
                <a:gd name="T31" fmla="*/ 977 h 1065"/>
                <a:gd name="T32" fmla="*/ 608 w 1040"/>
                <a:gd name="T33" fmla="*/ 985 h 1065"/>
                <a:gd name="T34" fmla="*/ 784 w 1040"/>
                <a:gd name="T35" fmla="*/ 1033 h 1065"/>
                <a:gd name="T36" fmla="*/ 904 w 1040"/>
                <a:gd name="T37" fmla="*/ 1025 h 1065"/>
                <a:gd name="T38" fmla="*/ 944 w 1040"/>
                <a:gd name="T39" fmla="*/ 985 h 1065"/>
                <a:gd name="T40" fmla="*/ 1008 w 1040"/>
                <a:gd name="T41" fmla="*/ 833 h 1065"/>
                <a:gd name="T42" fmla="*/ 1040 w 1040"/>
                <a:gd name="T43" fmla="*/ 585 h 1065"/>
                <a:gd name="T44" fmla="*/ 1024 w 1040"/>
                <a:gd name="T45" fmla="*/ 473 h 1065"/>
                <a:gd name="T46" fmla="*/ 1008 w 1040"/>
                <a:gd name="T47" fmla="*/ 441 h 1065"/>
                <a:gd name="T48" fmla="*/ 992 w 1040"/>
                <a:gd name="T49" fmla="*/ 393 h 1065"/>
                <a:gd name="T50" fmla="*/ 904 w 1040"/>
                <a:gd name="T51" fmla="*/ 161 h 1065"/>
                <a:gd name="T52" fmla="*/ 880 w 1040"/>
                <a:gd name="T53" fmla="*/ 137 h 1065"/>
                <a:gd name="T54" fmla="*/ 832 w 1040"/>
                <a:gd name="T55" fmla="*/ 105 h 1065"/>
                <a:gd name="T56" fmla="*/ 736 w 1040"/>
                <a:gd name="T57" fmla="*/ 57 h 1065"/>
                <a:gd name="T58" fmla="*/ 488 w 1040"/>
                <a:gd name="T59" fmla="*/ 65 h 1065"/>
                <a:gd name="T60" fmla="*/ 328 w 1040"/>
                <a:gd name="T61" fmla="*/ 25 h 1065"/>
                <a:gd name="T62" fmla="*/ 160 w 1040"/>
                <a:gd name="T63" fmla="*/ 1 h 1065"/>
                <a:gd name="T64" fmla="*/ 72 w 1040"/>
                <a:gd name="T65" fmla="*/ 9 h 1065"/>
                <a:gd name="T66" fmla="*/ 64 w 1040"/>
                <a:gd name="T67" fmla="*/ 33 h 1065"/>
                <a:gd name="T68" fmla="*/ 80 w 1040"/>
                <a:gd name="T69" fmla="*/ 33 h 106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40"/>
                <a:gd name="T106" fmla="*/ 0 h 1065"/>
                <a:gd name="T107" fmla="*/ 1040 w 1040"/>
                <a:gd name="T108" fmla="*/ 1065 h 106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40" h="1065">
                  <a:moveTo>
                    <a:pt x="80" y="33"/>
                  </a:moveTo>
                  <a:cubicBezTo>
                    <a:pt x="72" y="36"/>
                    <a:pt x="61" y="34"/>
                    <a:pt x="56" y="41"/>
                  </a:cubicBezTo>
                  <a:cubicBezTo>
                    <a:pt x="46" y="55"/>
                    <a:pt x="45" y="73"/>
                    <a:pt x="40" y="89"/>
                  </a:cubicBezTo>
                  <a:cubicBezTo>
                    <a:pt x="37" y="98"/>
                    <a:pt x="28" y="104"/>
                    <a:pt x="24" y="113"/>
                  </a:cubicBezTo>
                  <a:cubicBezTo>
                    <a:pt x="9" y="146"/>
                    <a:pt x="7" y="167"/>
                    <a:pt x="0" y="201"/>
                  </a:cubicBezTo>
                  <a:cubicBezTo>
                    <a:pt x="7" y="247"/>
                    <a:pt x="7" y="268"/>
                    <a:pt x="32" y="305"/>
                  </a:cubicBezTo>
                  <a:cubicBezTo>
                    <a:pt x="56" y="402"/>
                    <a:pt x="54" y="516"/>
                    <a:pt x="64" y="617"/>
                  </a:cubicBezTo>
                  <a:cubicBezTo>
                    <a:pt x="59" y="713"/>
                    <a:pt x="49" y="774"/>
                    <a:pt x="64" y="865"/>
                  </a:cubicBezTo>
                  <a:cubicBezTo>
                    <a:pt x="67" y="882"/>
                    <a:pt x="75" y="897"/>
                    <a:pt x="80" y="913"/>
                  </a:cubicBezTo>
                  <a:cubicBezTo>
                    <a:pt x="83" y="921"/>
                    <a:pt x="88" y="937"/>
                    <a:pt x="88" y="937"/>
                  </a:cubicBezTo>
                  <a:cubicBezTo>
                    <a:pt x="86" y="952"/>
                    <a:pt x="70" y="1029"/>
                    <a:pt x="88" y="1049"/>
                  </a:cubicBezTo>
                  <a:cubicBezTo>
                    <a:pt x="99" y="1062"/>
                    <a:pt x="136" y="1065"/>
                    <a:pt x="136" y="1065"/>
                  </a:cubicBezTo>
                  <a:cubicBezTo>
                    <a:pt x="184" y="1053"/>
                    <a:pt x="158" y="1060"/>
                    <a:pt x="216" y="1041"/>
                  </a:cubicBezTo>
                  <a:cubicBezTo>
                    <a:pt x="224" y="1038"/>
                    <a:pt x="240" y="1033"/>
                    <a:pt x="240" y="1033"/>
                  </a:cubicBezTo>
                  <a:cubicBezTo>
                    <a:pt x="313" y="1040"/>
                    <a:pt x="373" y="1050"/>
                    <a:pt x="448" y="1033"/>
                  </a:cubicBezTo>
                  <a:cubicBezTo>
                    <a:pt x="471" y="1028"/>
                    <a:pt x="478" y="988"/>
                    <a:pt x="512" y="977"/>
                  </a:cubicBezTo>
                  <a:cubicBezTo>
                    <a:pt x="544" y="980"/>
                    <a:pt x="576" y="980"/>
                    <a:pt x="608" y="985"/>
                  </a:cubicBezTo>
                  <a:cubicBezTo>
                    <a:pt x="668" y="994"/>
                    <a:pt x="724" y="1021"/>
                    <a:pt x="784" y="1033"/>
                  </a:cubicBezTo>
                  <a:cubicBezTo>
                    <a:pt x="824" y="1030"/>
                    <a:pt x="864" y="1032"/>
                    <a:pt x="904" y="1025"/>
                  </a:cubicBezTo>
                  <a:cubicBezTo>
                    <a:pt x="921" y="1022"/>
                    <a:pt x="938" y="998"/>
                    <a:pt x="944" y="985"/>
                  </a:cubicBezTo>
                  <a:cubicBezTo>
                    <a:pt x="966" y="934"/>
                    <a:pt x="983" y="883"/>
                    <a:pt x="1008" y="833"/>
                  </a:cubicBezTo>
                  <a:cubicBezTo>
                    <a:pt x="1022" y="750"/>
                    <a:pt x="1032" y="669"/>
                    <a:pt x="1040" y="585"/>
                  </a:cubicBezTo>
                  <a:cubicBezTo>
                    <a:pt x="1036" y="540"/>
                    <a:pt x="1040" y="510"/>
                    <a:pt x="1024" y="473"/>
                  </a:cubicBezTo>
                  <a:cubicBezTo>
                    <a:pt x="1019" y="462"/>
                    <a:pt x="1012" y="452"/>
                    <a:pt x="1008" y="441"/>
                  </a:cubicBezTo>
                  <a:cubicBezTo>
                    <a:pt x="1002" y="425"/>
                    <a:pt x="992" y="393"/>
                    <a:pt x="992" y="393"/>
                  </a:cubicBezTo>
                  <a:cubicBezTo>
                    <a:pt x="1001" y="296"/>
                    <a:pt x="1012" y="197"/>
                    <a:pt x="904" y="161"/>
                  </a:cubicBezTo>
                  <a:cubicBezTo>
                    <a:pt x="896" y="153"/>
                    <a:pt x="889" y="144"/>
                    <a:pt x="880" y="137"/>
                  </a:cubicBezTo>
                  <a:cubicBezTo>
                    <a:pt x="865" y="125"/>
                    <a:pt x="832" y="105"/>
                    <a:pt x="832" y="105"/>
                  </a:cubicBezTo>
                  <a:cubicBezTo>
                    <a:pt x="806" y="66"/>
                    <a:pt x="778" y="71"/>
                    <a:pt x="736" y="57"/>
                  </a:cubicBezTo>
                  <a:cubicBezTo>
                    <a:pt x="630" y="78"/>
                    <a:pt x="654" y="72"/>
                    <a:pt x="488" y="65"/>
                  </a:cubicBezTo>
                  <a:cubicBezTo>
                    <a:pt x="412" y="57"/>
                    <a:pt x="391" y="46"/>
                    <a:pt x="328" y="25"/>
                  </a:cubicBezTo>
                  <a:cubicBezTo>
                    <a:pt x="277" y="8"/>
                    <a:pt x="213" y="6"/>
                    <a:pt x="160" y="1"/>
                  </a:cubicBezTo>
                  <a:cubicBezTo>
                    <a:pt x="131" y="4"/>
                    <a:pt x="100" y="0"/>
                    <a:pt x="72" y="9"/>
                  </a:cubicBezTo>
                  <a:cubicBezTo>
                    <a:pt x="64" y="12"/>
                    <a:pt x="61" y="25"/>
                    <a:pt x="64" y="33"/>
                  </a:cubicBezTo>
                  <a:cubicBezTo>
                    <a:pt x="66" y="38"/>
                    <a:pt x="75" y="33"/>
                    <a:pt x="80" y="33"/>
                  </a:cubicBezTo>
                  <a:close/>
                </a:path>
              </a:pathLst>
            </a:custGeom>
            <a:noFill/>
            <a:ln w="28575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l" defTabSz="1300460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2560" kern="12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258" name="Freeform 12">
              <a:extLst>
                <a:ext uri="{FF2B5EF4-FFF2-40B4-BE49-F238E27FC236}">
                  <a16:creationId xmlns:a16="http://schemas.microsoft.com/office/drawing/2014/main" id="{8A47E96E-E24F-4694-860D-699FDCDA78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" y="2605"/>
              <a:ext cx="264" cy="416"/>
            </a:xfrm>
            <a:custGeom>
              <a:avLst/>
              <a:gdLst>
                <a:gd name="T0" fmla="*/ 0 w 264"/>
                <a:gd name="T1" fmla="*/ 416 h 416"/>
                <a:gd name="T2" fmla="*/ 120 w 264"/>
                <a:gd name="T3" fmla="*/ 336 h 416"/>
                <a:gd name="T4" fmla="*/ 152 w 264"/>
                <a:gd name="T5" fmla="*/ 232 h 416"/>
                <a:gd name="T6" fmla="*/ 232 w 264"/>
                <a:gd name="T7" fmla="*/ 40 h 416"/>
                <a:gd name="T8" fmla="*/ 264 w 264"/>
                <a:gd name="T9" fmla="*/ 0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4"/>
                <a:gd name="T16" fmla="*/ 0 h 416"/>
                <a:gd name="T17" fmla="*/ 264 w 264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4" h="416">
                  <a:moveTo>
                    <a:pt x="0" y="416"/>
                  </a:moveTo>
                  <a:cubicBezTo>
                    <a:pt x="46" y="401"/>
                    <a:pt x="86" y="370"/>
                    <a:pt x="120" y="336"/>
                  </a:cubicBezTo>
                  <a:cubicBezTo>
                    <a:pt x="134" y="294"/>
                    <a:pt x="147" y="282"/>
                    <a:pt x="152" y="232"/>
                  </a:cubicBezTo>
                  <a:cubicBezTo>
                    <a:pt x="159" y="157"/>
                    <a:pt x="146" y="69"/>
                    <a:pt x="232" y="40"/>
                  </a:cubicBezTo>
                  <a:cubicBezTo>
                    <a:pt x="260" y="12"/>
                    <a:pt x="251" y="26"/>
                    <a:pt x="264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l" defTabSz="1300460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2560" kern="12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259" name="Freeform 13">
              <a:extLst>
                <a:ext uri="{FF2B5EF4-FFF2-40B4-BE49-F238E27FC236}">
                  <a16:creationId xmlns:a16="http://schemas.microsoft.com/office/drawing/2014/main" id="{B30FCC2A-C700-4852-A1FA-B7F78BFE3E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" y="2581"/>
              <a:ext cx="336" cy="96"/>
            </a:xfrm>
            <a:custGeom>
              <a:avLst/>
              <a:gdLst>
                <a:gd name="T0" fmla="*/ 0 w 336"/>
                <a:gd name="T1" fmla="*/ 96 h 96"/>
                <a:gd name="T2" fmla="*/ 144 w 336"/>
                <a:gd name="T3" fmla="*/ 72 h 96"/>
                <a:gd name="T4" fmla="*/ 312 w 336"/>
                <a:gd name="T5" fmla="*/ 24 h 96"/>
                <a:gd name="T6" fmla="*/ 336 w 336"/>
                <a:gd name="T7" fmla="*/ 0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6"/>
                <a:gd name="T13" fmla="*/ 0 h 96"/>
                <a:gd name="T14" fmla="*/ 336 w 336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6" h="96">
                  <a:moveTo>
                    <a:pt x="0" y="96"/>
                  </a:moveTo>
                  <a:cubicBezTo>
                    <a:pt x="48" y="84"/>
                    <a:pt x="97" y="85"/>
                    <a:pt x="144" y="72"/>
                  </a:cubicBezTo>
                  <a:cubicBezTo>
                    <a:pt x="201" y="56"/>
                    <a:pt x="253" y="36"/>
                    <a:pt x="312" y="24"/>
                  </a:cubicBezTo>
                  <a:cubicBezTo>
                    <a:pt x="320" y="16"/>
                    <a:pt x="336" y="0"/>
                    <a:pt x="336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l" defTabSz="1300460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2560" kern="12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260" name="Freeform 14">
              <a:extLst>
                <a:ext uri="{FF2B5EF4-FFF2-40B4-BE49-F238E27FC236}">
                  <a16:creationId xmlns:a16="http://schemas.microsoft.com/office/drawing/2014/main" id="{9CE2BBDE-A986-4845-8FC1-ED1F70E089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2" y="2177"/>
              <a:ext cx="344" cy="388"/>
            </a:xfrm>
            <a:custGeom>
              <a:avLst/>
              <a:gdLst>
                <a:gd name="T0" fmla="*/ 32 w 344"/>
                <a:gd name="T1" fmla="*/ 44 h 388"/>
                <a:gd name="T2" fmla="*/ 16 w 344"/>
                <a:gd name="T3" fmla="*/ 100 h 388"/>
                <a:gd name="T4" fmla="*/ 0 w 344"/>
                <a:gd name="T5" fmla="*/ 148 h 388"/>
                <a:gd name="T6" fmla="*/ 8 w 344"/>
                <a:gd name="T7" fmla="*/ 244 h 388"/>
                <a:gd name="T8" fmla="*/ 232 w 344"/>
                <a:gd name="T9" fmla="*/ 308 h 388"/>
                <a:gd name="T10" fmla="*/ 344 w 344"/>
                <a:gd name="T11" fmla="*/ 388 h 3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4"/>
                <a:gd name="T19" fmla="*/ 0 h 388"/>
                <a:gd name="T20" fmla="*/ 344 w 344"/>
                <a:gd name="T21" fmla="*/ 388 h 3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4" h="388">
                  <a:moveTo>
                    <a:pt x="32" y="44"/>
                  </a:moveTo>
                  <a:cubicBezTo>
                    <a:pt x="5" y="125"/>
                    <a:pt x="46" y="0"/>
                    <a:pt x="16" y="100"/>
                  </a:cubicBezTo>
                  <a:cubicBezTo>
                    <a:pt x="11" y="116"/>
                    <a:pt x="0" y="148"/>
                    <a:pt x="0" y="148"/>
                  </a:cubicBezTo>
                  <a:cubicBezTo>
                    <a:pt x="3" y="180"/>
                    <a:pt x="2" y="213"/>
                    <a:pt x="8" y="244"/>
                  </a:cubicBezTo>
                  <a:cubicBezTo>
                    <a:pt x="25" y="331"/>
                    <a:pt x="203" y="307"/>
                    <a:pt x="232" y="308"/>
                  </a:cubicBezTo>
                  <a:cubicBezTo>
                    <a:pt x="280" y="324"/>
                    <a:pt x="310" y="354"/>
                    <a:pt x="344" y="388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l" defTabSz="1300460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2560" kern="12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261" name="Freeform 15">
              <a:extLst>
                <a:ext uri="{FF2B5EF4-FFF2-40B4-BE49-F238E27FC236}">
                  <a16:creationId xmlns:a16="http://schemas.microsoft.com/office/drawing/2014/main" id="{F2B62D99-8C5C-4325-9ECB-E369900299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6" y="2181"/>
              <a:ext cx="158" cy="376"/>
            </a:xfrm>
            <a:custGeom>
              <a:avLst/>
              <a:gdLst>
                <a:gd name="T0" fmla="*/ 22 w 158"/>
                <a:gd name="T1" fmla="*/ 0 h 376"/>
                <a:gd name="T2" fmla="*/ 30 w 158"/>
                <a:gd name="T3" fmla="*/ 168 h 376"/>
                <a:gd name="T4" fmla="*/ 102 w 158"/>
                <a:gd name="T5" fmla="*/ 224 h 376"/>
                <a:gd name="T6" fmla="*/ 126 w 158"/>
                <a:gd name="T7" fmla="*/ 240 h 376"/>
                <a:gd name="T8" fmla="*/ 142 w 158"/>
                <a:gd name="T9" fmla="*/ 264 h 376"/>
                <a:gd name="T10" fmla="*/ 158 w 158"/>
                <a:gd name="T11" fmla="*/ 312 h 376"/>
                <a:gd name="T12" fmla="*/ 150 w 158"/>
                <a:gd name="T13" fmla="*/ 376 h 3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8"/>
                <a:gd name="T22" fmla="*/ 0 h 376"/>
                <a:gd name="T23" fmla="*/ 158 w 158"/>
                <a:gd name="T24" fmla="*/ 376 h 3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8" h="376">
                  <a:moveTo>
                    <a:pt x="22" y="0"/>
                  </a:moveTo>
                  <a:cubicBezTo>
                    <a:pt x="16" y="49"/>
                    <a:pt x="0" y="123"/>
                    <a:pt x="30" y="168"/>
                  </a:cubicBezTo>
                  <a:cubicBezTo>
                    <a:pt x="45" y="191"/>
                    <a:pt x="83" y="211"/>
                    <a:pt x="102" y="224"/>
                  </a:cubicBezTo>
                  <a:cubicBezTo>
                    <a:pt x="110" y="229"/>
                    <a:pt x="126" y="240"/>
                    <a:pt x="126" y="240"/>
                  </a:cubicBezTo>
                  <a:cubicBezTo>
                    <a:pt x="131" y="248"/>
                    <a:pt x="138" y="255"/>
                    <a:pt x="142" y="264"/>
                  </a:cubicBezTo>
                  <a:cubicBezTo>
                    <a:pt x="149" y="279"/>
                    <a:pt x="158" y="312"/>
                    <a:pt x="158" y="312"/>
                  </a:cubicBezTo>
                  <a:cubicBezTo>
                    <a:pt x="155" y="333"/>
                    <a:pt x="150" y="376"/>
                    <a:pt x="150" y="376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l" defTabSz="1300460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2560" kern="12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262" name="Freeform 16">
              <a:extLst>
                <a:ext uri="{FF2B5EF4-FFF2-40B4-BE49-F238E27FC236}">
                  <a16:creationId xmlns:a16="http://schemas.microsoft.com/office/drawing/2014/main" id="{6F84028B-2DCB-45EF-B6ED-FA97006307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6" y="2197"/>
              <a:ext cx="296" cy="352"/>
            </a:xfrm>
            <a:custGeom>
              <a:avLst/>
              <a:gdLst>
                <a:gd name="T0" fmla="*/ 296 w 296"/>
                <a:gd name="T1" fmla="*/ 0 h 352"/>
                <a:gd name="T2" fmla="*/ 200 w 296"/>
                <a:gd name="T3" fmla="*/ 56 h 352"/>
                <a:gd name="T4" fmla="*/ 8 w 296"/>
                <a:gd name="T5" fmla="*/ 104 h 352"/>
                <a:gd name="T6" fmla="*/ 32 w 296"/>
                <a:gd name="T7" fmla="*/ 200 h 352"/>
                <a:gd name="T8" fmla="*/ 40 w 296"/>
                <a:gd name="T9" fmla="*/ 224 h 352"/>
                <a:gd name="T10" fmla="*/ 0 w 296"/>
                <a:gd name="T11" fmla="*/ 352 h 3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6"/>
                <a:gd name="T19" fmla="*/ 0 h 352"/>
                <a:gd name="T20" fmla="*/ 296 w 296"/>
                <a:gd name="T21" fmla="*/ 352 h 3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6" h="352">
                  <a:moveTo>
                    <a:pt x="296" y="0"/>
                  </a:moveTo>
                  <a:cubicBezTo>
                    <a:pt x="237" y="59"/>
                    <a:pt x="270" y="44"/>
                    <a:pt x="200" y="56"/>
                  </a:cubicBezTo>
                  <a:cubicBezTo>
                    <a:pt x="121" y="50"/>
                    <a:pt x="38" y="15"/>
                    <a:pt x="8" y="104"/>
                  </a:cubicBezTo>
                  <a:cubicBezTo>
                    <a:pt x="19" y="169"/>
                    <a:pt x="11" y="137"/>
                    <a:pt x="32" y="200"/>
                  </a:cubicBezTo>
                  <a:cubicBezTo>
                    <a:pt x="35" y="208"/>
                    <a:pt x="40" y="224"/>
                    <a:pt x="40" y="224"/>
                  </a:cubicBezTo>
                  <a:cubicBezTo>
                    <a:pt x="32" y="323"/>
                    <a:pt x="49" y="303"/>
                    <a:pt x="0" y="352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l" defTabSz="1300460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2560" kern="12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263" name="Freeform 17">
              <a:extLst>
                <a:ext uri="{FF2B5EF4-FFF2-40B4-BE49-F238E27FC236}">
                  <a16:creationId xmlns:a16="http://schemas.microsoft.com/office/drawing/2014/main" id="{28DDD006-874B-4106-BAD5-4899E6991F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8" y="2349"/>
              <a:ext cx="392" cy="242"/>
            </a:xfrm>
            <a:custGeom>
              <a:avLst/>
              <a:gdLst>
                <a:gd name="T0" fmla="*/ 392 w 392"/>
                <a:gd name="T1" fmla="*/ 0 h 242"/>
                <a:gd name="T2" fmla="*/ 272 w 392"/>
                <a:gd name="T3" fmla="*/ 24 h 242"/>
                <a:gd name="T4" fmla="*/ 208 w 392"/>
                <a:gd name="T5" fmla="*/ 88 h 242"/>
                <a:gd name="T6" fmla="*/ 104 w 392"/>
                <a:gd name="T7" fmla="*/ 240 h 242"/>
                <a:gd name="T8" fmla="*/ 0 w 392"/>
                <a:gd name="T9" fmla="*/ 240 h 2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2"/>
                <a:gd name="T16" fmla="*/ 0 h 242"/>
                <a:gd name="T17" fmla="*/ 392 w 392"/>
                <a:gd name="T18" fmla="*/ 242 h 2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2" h="242">
                  <a:moveTo>
                    <a:pt x="392" y="0"/>
                  </a:moveTo>
                  <a:cubicBezTo>
                    <a:pt x="353" y="13"/>
                    <a:pt x="313" y="18"/>
                    <a:pt x="272" y="24"/>
                  </a:cubicBezTo>
                  <a:cubicBezTo>
                    <a:pt x="247" y="41"/>
                    <a:pt x="221" y="59"/>
                    <a:pt x="208" y="88"/>
                  </a:cubicBezTo>
                  <a:cubicBezTo>
                    <a:pt x="188" y="134"/>
                    <a:pt x="171" y="236"/>
                    <a:pt x="104" y="240"/>
                  </a:cubicBezTo>
                  <a:cubicBezTo>
                    <a:pt x="69" y="242"/>
                    <a:pt x="35" y="240"/>
                    <a:pt x="0" y="24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l" defTabSz="1300460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2560" kern="12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264" name="Freeform 18">
              <a:extLst>
                <a:ext uri="{FF2B5EF4-FFF2-40B4-BE49-F238E27FC236}">
                  <a16:creationId xmlns:a16="http://schemas.microsoft.com/office/drawing/2014/main" id="{27F50AAB-76C3-4EC1-BE09-6AD004559F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8" y="2629"/>
              <a:ext cx="416" cy="248"/>
            </a:xfrm>
            <a:custGeom>
              <a:avLst/>
              <a:gdLst>
                <a:gd name="T0" fmla="*/ 416 w 416"/>
                <a:gd name="T1" fmla="*/ 248 h 248"/>
                <a:gd name="T2" fmla="*/ 376 w 416"/>
                <a:gd name="T3" fmla="*/ 136 h 248"/>
                <a:gd name="T4" fmla="*/ 336 w 416"/>
                <a:gd name="T5" fmla="*/ 40 h 248"/>
                <a:gd name="T6" fmla="*/ 312 w 416"/>
                <a:gd name="T7" fmla="*/ 16 h 248"/>
                <a:gd name="T8" fmla="*/ 264 w 416"/>
                <a:gd name="T9" fmla="*/ 0 h 248"/>
                <a:gd name="T10" fmla="*/ 184 w 416"/>
                <a:gd name="T11" fmla="*/ 16 h 248"/>
                <a:gd name="T12" fmla="*/ 136 w 416"/>
                <a:gd name="T13" fmla="*/ 32 h 248"/>
                <a:gd name="T14" fmla="*/ 112 w 416"/>
                <a:gd name="T15" fmla="*/ 40 h 248"/>
                <a:gd name="T16" fmla="*/ 0 w 416"/>
                <a:gd name="T17" fmla="*/ 0 h 2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16"/>
                <a:gd name="T28" fmla="*/ 0 h 248"/>
                <a:gd name="T29" fmla="*/ 416 w 416"/>
                <a:gd name="T30" fmla="*/ 248 h 24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16" h="248">
                  <a:moveTo>
                    <a:pt x="416" y="248"/>
                  </a:moveTo>
                  <a:cubicBezTo>
                    <a:pt x="407" y="205"/>
                    <a:pt x="393" y="174"/>
                    <a:pt x="376" y="136"/>
                  </a:cubicBezTo>
                  <a:cubicBezTo>
                    <a:pt x="361" y="102"/>
                    <a:pt x="360" y="69"/>
                    <a:pt x="336" y="40"/>
                  </a:cubicBezTo>
                  <a:cubicBezTo>
                    <a:pt x="329" y="31"/>
                    <a:pt x="322" y="21"/>
                    <a:pt x="312" y="16"/>
                  </a:cubicBezTo>
                  <a:cubicBezTo>
                    <a:pt x="297" y="8"/>
                    <a:pt x="264" y="0"/>
                    <a:pt x="264" y="0"/>
                  </a:cubicBezTo>
                  <a:cubicBezTo>
                    <a:pt x="232" y="5"/>
                    <a:pt x="214" y="7"/>
                    <a:pt x="184" y="16"/>
                  </a:cubicBezTo>
                  <a:cubicBezTo>
                    <a:pt x="168" y="21"/>
                    <a:pt x="152" y="27"/>
                    <a:pt x="136" y="32"/>
                  </a:cubicBezTo>
                  <a:cubicBezTo>
                    <a:pt x="128" y="35"/>
                    <a:pt x="112" y="40"/>
                    <a:pt x="112" y="40"/>
                  </a:cubicBezTo>
                  <a:cubicBezTo>
                    <a:pt x="96" y="39"/>
                    <a:pt x="0" y="50"/>
                    <a:pt x="0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l" defTabSz="1300460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2560" kern="12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265" name="Freeform 19">
              <a:extLst>
                <a:ext uri="{FF2B5EF4-FFF2-40B4-BE49-F238E27FC236}">
                  <a16:creationId xmlns:a16="http://schemas.microsoft.com/office/drawing/2014/main" id="{975D4A91-5900-4A47-911B-4CCD2FF429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6" y="2637"/>
              <a:ext cx="368" cy="328"/>
            </a:xfrm>
            <a:custGeom>
              <a:avLst/>
              <a:gdLst>
                <a:gd name="T0" fmla="*/ 368 w 368"/>
                <a:gd name="T1" fmla="*/ 328 h 328"/>
                <a:gd name="T2" fmla="*/ 0 w 368"/>
                <a:gd name="T3" fmla="*/ 0 h 328"/>
                <a:gd name="T4" fmla="*/ 0 60000 65536"/>
                <a:gd name="T5" fmla="*/ 0 60000 65536"/>
                <a:gd name="T6" fmla="*/ 0 w 368"/>
                <a:gd name="T7" fmla="*/ 0 h 328"/>
                <a:gd name="T8" fmla="*/ 368 w 368"/>
                <a:gd name="T9" fmla="*/ 328 h 32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8" h="328">
                  <a:moveTo>
                    <a:pt x="368" y="328"/>
                  </a:moveTo>
                  <a:cubicBezTo>
                    <a:pt x="198" y="300"/>
                    <a:pt x="0" y="194"/>
                    <a:pt x="0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l" defTabSz="1300460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2560" kern="12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266" name="Freeform 20">
              <a:extLst>
                <a:ext uri="{FF2B5EF4-FFF2-40B4-BE49-F238E27FC236}">
                  <a16:creationId xmlns:a16="http://schemas.microsoft.com/office/drawing/2014/main" id="{B8FAAB76-305F-4C7A-B864-1B680CB09B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2216"/>
              <a:ext cx="344" cy="333"/>
            </a:xfrm>
            <a:custGeom>
              <a:avLst/>
              <a:gdLst>
                <a:gd name="T0" fmla="*/ 0 w 344"/>
                <a:gd name="T1" fmla="*/ 13 h 333"/>
                <a:gd name="T2" fmla="*/ 104 w 344"/>
                <a:gd name="T3" fmla="*/ 29 h 333"/>
                <a:gd name="T4" fmla="*/ 296 w 344"/>
                <a:gd name="T5" fmla="*/ 189 h 333"/>
                <a:gd name="T6" fmla="*/ 336 w 344"/>
                <a:gd name="T7" fmla="*/ 285 h 333"/>
                <a:gd name="T8" fmla="*/ 344 w 344"/>
                <a:gd name="T9" fmla="*/ 333 h 3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4"/>
                <a:gd name="T16" fmla="*/ 0 h 333"/>
                <a:gd name="T17" fmla="*/ 344 w 344"/>
                <a:gd name="T18" fmla="*/ 333 h 3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4" h="333">
                  <a:moveTo>
                    <a:pt x="0" y="13"/>
                  </a:moveTo>
                  <a:cubicBezTo>
                    <a:pt x="39" y="0"/>
                    <a:pt x="65" y="16"/>
                    <a:pt x="104" y="29"/>
                  </a:cubicBezTo>
                  <a:cubicBezTo>
                    <a:pt x="184" y="56"/>
                    <a:pt x="238" y="131"/>
                    <a:pt x="296" y="189"/>
                  </a:cubicBezTo>
                  <a:cubicBezTo>
                    <a:pt x="321" y="214"/>
                    <a:pt x="325" y="253"/>
                    <a:pt x="336" y="285"/>
                  </a:cubicBezTo>
                  <a:cubicBezTo>
                    <a:pt x="341" y="300"/>
                    <a:pt x="344" y="333"/>
                    <a:pt x="344" y="333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l" defTabSz="1300460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2560" kern="12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267" name="Freeform 21">
              <a:extLst>
                <a:ext uri="{FF2B5EF4-FFF2-40B4-BE49-F238E27FC236}">
                  <a16:creationId xmlns:a16="http://schemas.microsoft.com/office/drawing/2014/main" id="{6B461789-F33A-45D8-B637-6129035314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2" y="2157"/>
              <a:ext cx="358" cy="400"/>
            </a:xfrm>
            <a:custGeom>
              <a:avLst/>
              <a:gdLst>
                <a:gd name="T0" fmla="*/ 0 w 358"/>
                <a:gd name="T1" fmla="*/ 0 h 400"/>
                <a:gd name="T2" fmla="*/ 168 w 358"/>
                <a:gd name="T3" fmla="*/ 88 h 400"/>
                <a:gd name="T4" fmla="*/ 216 w 358"/>
                <a:gd name="T5" fmla="*/ 112 h 400"/>
                <a:gd name="T6" fmla="*/ 264 w 358"/>
                <a:gd name="T7" fmla="*/ 152 h 400"/>
                <a:gd name="T8" fmla="*/ 336 w 358"/>
                <a:gd name="T9" fmla="*/ 272 h 400"/>
                <a:gd name="T10" fmla="*/ 272 w 358"/>
                <a:gd name="T11" fmla="*/ 400 h 4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8"/>
                <a:gd name="T19" fmla="*/ 0 h 400"/>
                <a:gd name="T20" fmla="*/ 358 w 358"/>
                <a:gd name="T21" fmla="*/ 400 h 4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8" h="400">
                  <a:moveTo>
                    <a:pt x="0" y="0"/>
                  </a:moveTo>
                  <a:cubicBezTo>
                    <a:pt x="54" y="40"/>
                    <a:pt x="109" y="58"/>
                    <a:pt x="168" y="88"/>
                  </a:cubicBezTo>
                  <a:cubicBezTo>
                    <a:pt x="230" y="119"/>
                    <a:pt x="156" y="92"/>
                    <a:pt x="216" y="112"/>
                  </a:cubicBezTo>
                  <a:cubicBezTo>
                    <a:pt x="231" y="127"/>
                    <a:pt x="250" y="136"/>
                    <a:pt x="264" y="152"/>
                  </a:cubicBezTo>
                  <a:cubicBezTo>
                    <a:pt x="297" y="190"/>
                    <a:pt x="309" y="232"/>
                    <a:pt x="336" y="272"/>
                  </a:cubicBezTo>
                  <a:cubicBezTo>
                    <a:pt x="358" y="358"/>
                    <a:pt x="337" y="367"/>
                    <a:pt x="272" y="40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l" defTabSz="1300460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2560" kern="12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268" name="Freeform 22">
              <a:extLst>
                <a:ext uri="{FF2B5EF4-FFF2-40B4-BE49-F238E27FC236}">
                  <a16:creationId xmlns:a16="http://schemas.microsoft.com/office/drawing/2014/main" id="{CFEC98B7-D666-4ADB-9537-DB96793BDF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2" y="2205"/>
              <a:ext cx="312" cy="368"/>
            </a:xfrm>
            <a:custGeom>
              <a:avLst/>
              <a:gdLst>
                <a:gd name="T0" fmla="*/ 312 w 312"/>
                <a:gd name="T1" fmla="*/ 0 h 368"/>
                <a:gd name="T2" fmla="*/ 216 w 312"/>
                <a:gd name="T3" fmla="*/ 208 h 368"/>
                <a:gd name="T4" fmla="*/ 168 w 312"/>
                <a:gd name="T5" fmla="*/ 304 h 368"/>
                <a:gd name="T6" fmla="*/ 0 w 312"/>
                <a:gd name="T7" fmla="*/ 368 h 3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"/>
                <a:gd name="T13" fmla="*/ 0 h 368"/>
                <a:gd name="T14" fmla="*/ 312 w 312"/>
                <a:gd name="T15" fmla="*/ 368 h 3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" h="368">
                  <a:moveTo>
                    <a:pt x="312" y="0"/>
                  </a:moveTo>
                  <a:cubicBezTo>
                    <a:pt x="298" y="82"/>
                    <a:pt x="269" y="145"/>
                    <a:pt x="216" y="208"/>
                  </a:cubicBezTo>
                  <a:cubicBezTo>
                    <a:pt x="192" y="236"/>
                    <a:pt x="196" y="279"/>
                    <a:pt x="168" y="304"/>
                  </a:cubicBezTo>
                  <a:cubicBezTo>
                    <a:pt x="130" y="337"/>
                    <a:pt x="49" y="368"/>
                    <a:pt x="0" y="368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l" defTabSz="1300460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2560" kern="12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269" name="Freeform 23">
              <a:extLst>
                <a:ext uri="{FF2B5EF4-FFF2-40B4-BE49-F238E27FC236}">
                  <a16:creationId xmlns:a16="http://schemas.microsoft.com/office/drawing/2014/main" id="{DA115157-DD57-4A0C-84D0-345C109ECF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4" y="2592"/>
              <a:ext cx="512" cy="181"/>
            </a:xfrm>
            <a:custGeom>
              <a:avLst/>
              <a:gdLst>
                <a:gd name="T0" fmla="*/ 512 w 512"/>
                <a:gd name="T1" fmla="*/ 181 h 181"/>
                <a:gd name="T2" fmla="*/ 408 w 512"/>
                <a:gd name="T3" fmla="*/ 69 h 181"/>
                <a:gd name="T4" fmla="*/ 312 w 512"/>
                <a:gd name="T5" fmla="*/ 29 h 181"/>
                <a:gd name="T6" fmla="*/ 0 w 512"/>
                <a:gd name="T7" fmla="*/ 5 h 1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2"/>
                <a:gd name="T13" fmla="*/ 0 h 181"/>
                <a:gd name="T14" fmla="*/ 512 w 512"/>
                <a:gd name="T15" fmla="*/ 181 h 1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2" h="181">
                  <a:moveTo>
                    <a:pt x="512" y="181"/>
                  </a:moveTo>
                  <a:cubicBezTo>
                    <a:pt x="475" y="156"/>
                    <a:pt x="452" y="84"/>
                    <a:pt x="408" y="69"/>
                  </a:cubicBezTo>
                  <a:cubicBezTo>
                    <a:pt x="374" y="58"/>
                    <a:pt x="347" y="41"/>
                    <a:pt x="312" y="29"/>
                  </a:cubicBezTo>
                  <a:cubicBezTo>
                    <a:pt x="224" y="0"/>
                    <a:pt x="92" y="5"/>
                    <a:pt x="0" y="5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l" defTabSz="1300460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2560" kern="12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270" name="Freeform 24">
              <a:extLst>
                <a:ext uri="{FF2B5EF4-FFF2-40B4-BE49-F238E27FC236}">
                  <a16:creationId xmlns:a16="http://schemas.microsoft.com/office/drawing/2014/main" id="{5EF65A0E-0023-4401-8723-F7F4939B2A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4" y="2612"/>
              <a:ext cx="480" cy="449"/>
            </a:xfrm>
            <a:custGeom>
              <a:avLst/>
              <a:gdLst>
                <a:gd name="T0" fmla="*/ 464 w 480"/>
                <a:gd name="T1" fmla="*/ 449 h 449"/>
                <a:gd name="T2" fmla="*/ 400 w 480"/>
                <a:gd name="T3" fmla="*/ 353 h 449"/>
                <a:gd name="T4" fmla="*/ 160 w 480"/>
                <a:gd name="T5" fmla="*/ 169 h 449"/>
                <a:gd name="T6" fmla="*/ 144 w 480"/>
                <a:gd name="T7" fmla="*/ 105 h 449"/>
                <a:gd name="T8" fmla="*/ 0 w 480"/>
                <a:gd name="T9" fmla="*/ 17 h 449"/>
                <a:gd name="T10" fmla="*/ 32 w 480"/>
                <a:gd name="T11" fmla="*/ 1 h 4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0"/>
                <a:gd name="T19" fmla="*/ 0 h 449"/>
                <a:gd name="T20" fmla="*/ 480 w 480"/>
                <a:gd name="T21" fmla="*/ 449 h 44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0" h="449">
                  <a:moveTo>
                    <a:pt x="464" y="449"/>
                  </a:moveTo>
                  <a:cubicBezTo>
                    <a:pt x="480" y="402"/>
                    <a:pt x="436" y="378"/>
                    <a:pt x="400" y="353"/>
                  </a:cubicBezTo>
                  <a:cubicBezTo>
                    <a:pt x="316" y="294"/>
                    <a:pt x="220" y="259"/>
                    <a:pt x="160" y="169"/>
                  </a:cubicBezTo>
                  <a:cubicBezTo>
                    <a:pt x="159" y="163"/>
                    <a:pt x="151" y="116"/>
                    <a:pt x="144" y="105"/>
                  </a:cubicBezTo>
                  <a:cubicBezTo>
                    <a:pt x="113" y="58"/>
                    <a:pt x="44" y="47"/>
                    <a:pt x="0" y="17"/>
                  </a:cubicBezTo>
                  <a:cubicBezTo>
                    <a:pt x="26" y="0"/>
                    <a:pt x="14" y="1"/>
                    <a:pt x="32" y="1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l" defTabSz="1300460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2560" kern="12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271" name="Freeform 25">
              <a:extLst>
                <a:ext uri="{FF2B5EF4-FFF2-40B4-BE49-F238E27FC236}">
                  <a16:creationId xmlns:a16="http://schemas.microsoft.com/office/drawing/2014/main" id="{14313555-2CE6-4FFF-9288-2A37ECCBC6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6" y="2597"/>
              <a:ext cx="280" cy="488"/>
            </a:xfrm>
            <a:custGeom>
              <a:avLst/>
              <a:gdLst>
                <a:gd name="T0" fmla="*/ 0 w 280"/>
                <a:gd name="T1" fmla="*/ 488 h 488"/>
                <a:gd name="T2" fmla="*/ 112 w 280"/>
                <a:gd name="T3" fmla="*/ 256 h 488"/>
                <a:gd name="T4" fmla="*/ 112 w 280"/>
                <a:gd name="T5" fmla="*/ 168 h 488"/>
                <a:gd name="T6" fmla="*/ 256 w 280"/>
                <a:gd name="T7" fmla="*/ 40 h 488"/>
                <a:gd name="T8" fmla="*/ 280 w 280"/>
                <a:gd name="T9" fmla="*/ 0 h 4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0"/>
                <a:gd name="T16" fmla="*/ 0 h 488"/>
                <a:gd name="T17" fmla="*/ 280 w 280"/>
                <a:gd name="T18" fmla="*/ 488 h 4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0" h="488">
                  <a:moveTo>
                    <a:pt x="0" y="488"/>
                  </a:moveTo>
                  <a:cubicBezTo>
                    <a:pt x="74" y="414"/>
                    <a:pt x="99" y="362"/>
                    <a:pt x="112" y="256"/>
                  </a:cubicBezTo>
                  <a:cubicBezTo>
                    <a:pt x="105" y="216"/>
                    <a:pt x="98" y="206"/>
                    <a:pt x="112" y="168"/>
                  </a:cubicBezTo>
                  <a:cubicBezTo>
                    <a:pt x="127" y="127"/>
                    <a:pt x="219" y="65"/>
                    <a:pt x="256" y="40"/>
                  </a:cubicBezTo>
                  <a:cubicBezTo>
                    <a:pt x="275" y="11"/>
                    <a:pt x="268" y="25"/>
                    <a:pt x="280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l" defTabSz="1300460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2560" kern="12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272" name="Freeform 26">
              <a:extLst>
                <a:ext uri="{FF2B5EF4-FFF2-40B4-BE49-F238E27FC236}">
                  <a16:creationId xmlns:a16="http://schemas.microsoft.com/office/drawing/2014/main" id="{785AEC33-D2B1-4A5E-872C-9CB32CB8B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5" y="2581"/>
              <a:ext cx="341" cy="19"/>
            </a:xfrm>
            <a:custGeom>
              <a:avLst/>
              <a:gdLst>
                <a:gd name="T0" fmla="*/ 37 w 341"/>
                <a:gd name="T1" fmla="*/ 0 h 19"/>
                <a:gd name="T2" fmla="*/ 189 w 341"/>
                <a:gd name="T3" fmla="*/ 0 h 19"/>
                <a:gd name="T4" fmla="*/ 341 w 341"/>
                <a:gd name="T5" fmla="*/ 8 h 19"/>
                <a:gd name="T6" fmla="*/ 0 60000 65536"/>
                <a:gd name="T7" fmla="*/ 0 60000 65536"/>
                <a:gd name="T8" fmla="*/ 0 60000 65536"/>
                <a:gd name="T9" fmla="*/ 0 w 341"/>
                <a:gd name="T10" fmla="*/ 0 h 19"/>
                <a:gd name="T11" fmla="*/ 341 w 341"/>
                <a:gd name="T12" fmla="*/ 19 h 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1" h="19">
                  <a:moveTo>
                    <a:pt x="37" y="0"/>
                  </a:moveTo>
                  <a:cubicBezTo>
                    <a:pt x="188" y="19"/>
                    <a:pt x="0" y="0"/>
                    <a:pt x="189" y="0"/>
                  </a:cubicBezTo>
                  <a:cubicBezTo>
                    <a:pt x="240" y="0"/>
                    <a:pt x="290" y="8"/>
                    <a:pt x="341" y="8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l" defTabSz="1300460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2560" kern="12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53252" name="Rectangle 28">
            <a:extLst>
              <a:ext uri="{FF2B5EF4-FFF2-40B4-BE49-F238E27FC236}">
                <a16:creationId xmlns:a16="http://schemas.microsoft.com/office/drawing/2014/main" id="{B1A5BF92-535B-4CF9-9330-DE4948881D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592" y="9279467"/>
            <a:ext cx="3649717" cy="398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991" kern="1200">
                <a:solidFill>
                  <a:srgbClr val="000000"/>
                </a:solidFill>
                <a:cs typeface="Arial" panose="020B0604020202020204" pitchFamily="34" charset="0"/>
              </a:rPr>
              <a:t>Slide by Y. Ukrainitz &amp; B. Sarel</a:t>
            </a:r>
          </a:p>
        </p:txBody>
      </p:sp>
      <p:sp>
        <p:nvSpPr>
          <p:cNvPr id="53253" name="Rectangle 30">
            <a:extLst>
              <a:ext uri="{FF2B5EF4-FFF2-40B4-BE49-F238E27FC236}">
                <a16:creationId xmlns:a16="http://schemas.microsoft.com/office/drawing/2014/main" id="{368F97B3-A3B1-4DC3-B269-D212C6CF32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5360" y="-108373"/>
            <a:ext cx="11054080" cy="1625600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Attraction basin</a:t>
            </a:r>
          </a:p>
        </p:txBody>
      </p:sp>
    </p:spTree>
    <p:extLst>
      <p:ext uri="{BB962C8B-B14F-4D97-AF65-F5344CB8AC3E}">
        <p14:creationId xmlns:p14="http://schemas.microsoft.com/office/powerpoint/2010/main" val="167262672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8">
            <a:extLst>
              <a:ext uri="{FF2B5EF4-FFF2-40B4-BE49-F238E27FC236}">
                <a16:creationId xmlns:a16="http://schemas.microsoft.com/office/drawing/2014/main" id="{45B7727A-0DE0-428E-88AF-E3665D08D5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5360" y="-108373"/>
            <a:ext cx="11054080" cy="1625600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Attraction basin</a:t>
            </a:r>
          </a:p>
        </p:txBody>
      </p:sp>
      <p:pic>
        <p:nvPicPr>
          <p:cNvPr id="54275" name="Picture 30">
            <a:extLst>
              <a:ext uri="{FF2B5EF4-FFF2-40B4-BE49-F238E27FC236}">
                <a16:creationId xmlns:a16="http://schemas.microsoft.com/office/drawing/2014/main" id="{23CBA71E-206E-424F-A2B0-4885AB5ED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57"/>
          <a:stretch>
            <a:fillRect/>
          </a:stretch>
        </p:blipFill>
        <p:spPr bwMode="auto">
          <a:xfrm>
            <a:off x="2059093" y="1616569"/>
            <a:ext cx="8994987" cy="7811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372078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3">
            <a:extLst>
              <a:ext uri="{FF2B5EF4-FFF2-40B4-BE49-F238E27FC236}">
                <a16:creationId xmlns:a16="http://schemas.microsoft.com/office/drawing/2014/main" id="{6A383C0D-76BF-498F-92FA-23C9962EB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Mean shift clustering</a:t>
            </a:r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58AEA9E9-7D0F-4191-B55A-6AB381C0FB3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758601" indent="-758601" eaLnBrk="1" hangingPunct="1"/>
            <a:r>
              <a:rPr lang="en-US" altLang="en-US"/>
              <a:t>The mean shift algorithm seeks </a:t>
            </a:r>
            <a:r>
              <a:rPr lang="en-US" altLang="en-US" i="1"/>
              <a:t>modes</a:t>
            </a:r>
            <a:r>
              <a:rPr lang="en-US" altLang="en-US"/>
              <a:t> of the given set of points</a:t>
            </a:r>
          </a:p>
          <a:p>
            <a:pPr marL="1381738" lvl="1" indent="-731509" eaLnBrk="1" hangingPunct="1">
              <a:buFont typeface="Calibri" panose="020F0502020204030204" pitchFamily="34" charset="0"/>
              <a:buAutoNum type="arabicPeriod"/>
            </a:pPr>
            <a:r>
              <a:rPr lang="en-US" altLang="en-US"/>
              <a:t>Choose kernel and bandwidth</a:t>
            </a:r>
          </a:p>
          <a:p>
            <a:pPr marL="1381738" lvl="1" indent="-731509" eaLnBrk="1" hangingPunct="1">
              <a:buFont typeface="Calibri" panose="020F0502020204030204" pitchFamily="34" charset="0"/>
              <a:buAutoNum type="arabicPeriod"/>
            </a:pPr>
            <a:r>
              <a:rPr lang="en-US" altLang="en-US"/>
              <a:t>For each point:</a:t>
            </a:r>
          </a:p>
          <a:p>
            <a:pPr marL="1869411" lvl="2" indent="-650230" eaLnBrk="1" hangingPunct="1">
              <a:buFont typeface="Calibri" panose="020F0502020204030204" pitchFamily="34" charset="0"/>
              <a:buAutoNum type="alphaLcParenR"/>
            </a:pPr>
            <a:r>
              <a:rPr lang="en-US" altLang="en-US"/>
              <a:t>Center a window on that point</a:t>
            </a:r>
          </a:p>
          <a:p>
            <a:pPr marL="1869411" lvl="2" indent="-650230" eaLnBrk="1" hangingPunct="1">
              <a:buFont typeface="Calibri" panose="020F0502020204030204" pitchFamily="34" charset="0"/>
              <a:buAutoNum type="alphaLcParenR"/>
            </a:pPr>
            <a:r>
              <a:rPr lang="en-US" altLang="en-US"/>
              <a:t>Compute the mean of the data in the search window</a:t>
            </a:r>
          </a:p>
          <a:p>
            <a:pPr marL="1869411" lvl="2" indent="-650230" eaLnBrk="1" hangingPunct="1">
              <a:buFont typeface="Calibri" panose="020F0502020204030204" pitchFamily="34" charset="0"/>
              <a:buAutoNum type="alphaLcParenR"/>
            </a:pPr>
            <a:r>
              <a:rPr lang="en-US" altLang="en-US"/>
              <a:t>Center the search window at the new mean location</a:t>
            </a:r>
          </a:p>
          <a:p>
            <a:pPr marL="1869411" lvl="2" indent="-650230" eaLnBrk="1" hangingPunct="1">
              <a:buFont typeface="Calibri" panose="020F0502020204030204" pitchFamily="34" charset="0"/>
              <a:buAutoNum type="alphaLcParenR"/>
            </a:pPr>
            <a:r>
              <a:rPr lang="en-US" altLang="en-US"/>
              <a:t>Repeat (b,c) until convergence</a:t>
            </a:r>
          </a:p>
          <a:p>
            <a:pPr marL="1381738" lvl="1" indent="-731509" eaLnBrk="1" hangingPunct="1">
              <a:buFont typeface="Calibri" panose="020F0502020204030204" pitchFamily="34" charset="0"/>
              <a:buAutoNum type="arabicPeriod"/>
            </a:pPr>
            <a:r>
              <a:rPr lang="en-US" altLang="en-US"/>
              <a:t>Assign points that lead to nearby modes to the same cluster</a:t>
            </a:r>
          </a:p>
          <a:p>
            <a:pPr marL="758601" indent="-758601"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0710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24D0FBBE-BE0A-4AED-B9F4-8761B38586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6747" y="1408854"/>
            <a:ext cx="12462933" cy="3684693"/>
          </a:xfrm>
        </p:spPr>
        <p:txBody>
          <a:bodyPr/>
          <a:lstStyle/>
          <a:p>
            <a:pPr marL="758601" indent="-758601" eaLnBrk="1" hangingPunct="1"/>
            <a:r>
              <a:rPr lang="en-US" altLang="en-US" sz="2844"/>
              <a:t>Compute features for each pixel (color, gradients, texture, etc)</a:t>
            </a:r>
          </a:p>
          <a:p>
            <a:pPr marL="758601" indent="-758601" eaLnBrk="1" hangingPunct="1"/>
            <a:r>
              <a:rPr lang="en-US" altLang="en-US" sz="2844"/>
              <a:t>Set kernel size for features K</a:t>
            </a:r>
            <a:r>
              <a:rPr lang="en-US" altLang="en-US" sz="2844" baseline="-25000"/>
              <a:t>f </a:t>
            </a:r>
            <a:r>
              <a:rPr lang="en-US" altLang="en-US" sz="2844"/>
              <a:t> and position K</a:t>
            </a:r>
            <a:r>
              <a:rPr lang="en-US" altLang="en-US" sz="2844" baseline="-25000"/>
              <a:t>s</a:t>
            </a:r>
            <a:endParaRPr lang="en-US" altLang="en-US" sz="2844"/>
          </a:p>
          <a:p>
            <a:pPr marL="758601" indent="-758601" eaLnBrk="1" hangingPunct="1"/>
            <a:r>
              <a:rPr lang="en-US" altLang="en-US" sz="2844"/>
              <a:t>Initialize windows at individual pixel locations</a:t>
            </a:r>
          </a:p>
          <a:p>
            <a:pPr marL="758601" indent="-758601" eaLnBrk="1" hangingPunct="1"/>
            <a:r>
              <a:rPr lang="en-US" altLang="en-US" sz="2844"/>
              <a:t>Perform mean shift for each window until convergence</a:t>
            </a:r>
          </a:p>
          <a:p>
            <a:pPr marL="758601" indent="-758601" eaLnBrk="1" hangingPunct="1"/>
            <a:r>
              <a:rPr lang="en-US" altLang="en-US" sz="2844"/>
              <a:t>Merge windows that are within width of K</a:t>
            </a:r>
            <a:r>
              <a:rPr lang="en-US" altLang="en-US" sz="2844" baseline="-25000"/>
              <a:t>f </a:t>
            </a:r>
            <a:r>
              <a:rPr lang="en-US" altLang="en-US" sz="2844"/>
              <a:t> and K</a:t>
            </a:r>
            <a:r>
              <a:rPr lang="en-US" altLang="en-US" sz="2844" baseline="-25000"/>
              <a:t>s</a:t>
            </a:r>
            <a:endParaRPr lang="en-US" altLang="en-US" sz="2844"/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F96BA1FC-00E0-49AD-8943-DBBE3F2D8C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5360" y="-108373"/>
            <a:ext cx="11054080" cy="1625600"/>
          </a:xfrm>
        </p:spPr>
        <p:txBody>
          <a:bodyPr/>
          <a:lstStyle/>
          <a:p>
            <a:pPr eaLnBrk="1" hangingPunct="1"/>
            <a:r>
              <a:rPr lang="en-US" altLang="en-US"/>
              <a:t>Segmentation by Mean Shift</a:t>
            </a:r>
          </a:p>
        </p:txBody>
      </p:sp>
      <p:pic>
        <p:nvPicPr>
          <p:cNvPr id="56324" name="Picture 4">
            <a:extLst>
              <a:ext uri="{FF2B5EF4-FFF2-40B4-BE49-F238E27FC236}">
                <a16:creationId xmlns:a16="http://schemas.microsoft.com/office/drawing/2014/main" id="{7BDF427D-2B9A-46B6-B671-0CE40E01D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947" y="4389120"/>
            <a:ext cx="5852160" cy="536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885515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negoiu_s">
            <a:extLst>
              <a:ext uri="{FF2B5EF4-FFF2-40B4-BE49-F238E27FC236}">
                <a16:creationId xmlns:a16="http://schemas.microsoft.com/office/drawing/2014/main" id="{95379C3E-8F18-4E92-8A6F-664E895DF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551" y="5337387"/>
            <a:ext cx="5301262" cy="3623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7" name="Picture 3" descr="campus">
            <a:extLst>
              <a:ext uri="{FF2B5EF4-FFF2-40B4-BE49-F238E27FC236}">
                <a16:creationId xmlns:a16="http://schemas.microsoft.com/office/drawing/2014/main" id="{5C39F03F-7F8B-40C9-8456-6F625D9D8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30" y="1675271"/>
            <a:ext cx="5310293" cy="3413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8" name="Picture 4" descr="campus_s">
            <a:extLst>
              <a:ext uri="{FF2B5EF4-FFF2-40B4-BE49-F238E27FC236}">
                <a16:creationId xmlns:a16="http://schemas.microsoft.com/office/drawing/2014/main" id="{F55C9949-7AC7-4A50-AB2C-081BFE44B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974" y="1625600"/>
            <a:ext cx="5310293" cy="3413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9" name="Picture 5" descr="negoiu">
            <a:extLst>
              <a:ext uri="{FF2B5EF4-FFF2-40B4-BE49-F238E27FC236}">
                <a16:creationId xmlns:a16="http://schemas.microsoft.com/office/drawing/2014/main" id="{0EB5FBD7-FD0B-48CE-A885-E5FF71277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049" y="5337387"/>
            <a:ext cx="5303521" cy="3623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0" name="Rectangle 6">
            <a:extLst>
              <a:ext uri="{FF2B5EF4-FFF2-40B4-BE49-F238E27FC236}">
                <a16:creationId xmlns:a16="http://schemas.microsoft.com/office/drawing/2014/main" id="{BE35AD84-2B53-48E3-8407-B5B6F579F8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0481" y="8994987"/>
            <a:ext cx="10180159" cy="4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560" kern="1200">
                <a:solidFill>
                  <a:srgbClr val="000000"/>
                </a:solidFill>
                <a:cs typeface="Arial" panose="020B0604020202020204" pitchFamily="34" charset="0"/>
              </a:rPr>
              <a:t>http://www.caip.rutgers.edu/~comanici/MSPAMI/msPamiResults.html</a:t>
            </a:r>
          </a:p>
        </p:txBody>
      </p:sp>
      <p:sp>
        <p:nvSpPr>
          <p:cNvPr id="57351" name="Rectangle 7">
            <a:extLst>
              <a:ext uri="{FF2B5EF4-FFF2-40B4-BE49-F238E27FC236}">
                <a16:creationId xmlns:a16="http://schemas.microsoft.com/office/drawing/2014/main" id="{F51DAF42-CD8A-4DE1-A46C-3156F6A027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92107" y="-108373"/>
            <a:ext cx="11054080" cy="1625600"/>
          </a:xfrm>
        </p:spPr>
        <p:txBody>
          <a:bodyPr/>
          <a:lstStyle/>
          <a:p>
            <a:pPr eaLnBrk="1" hangingPunct="1"/>
            <a:r>
              <a:rPr lang="en-US" altLang="en-US"/>
              <a:t>Mean shift segmentation results</a:t>
            </a:r>
          </a:p>
        </p:txBody>
      </p:sp>
    </p:spTree>
    <p:extLst>
      <p:ext uri="{BB962C8B-B14F-4D97-AF65-F5344CB8AC3E}">
        <p14:creationId xmlns:p14="http://schemas.microsoft.com/office/powerpoint/2010/main" val="73841942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>
            <a:extLst>
              <a:ext uri="{FF2B5EF4-FFF2-40B4-BE49-F238E27FC236}">
                <a16:creationId xmlns:a16="http://schemas.microsoft.com/office/drawing/2014/main" id="{86E8A62E-0C65-4EAE-83A1-9BD4963C34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58371" name="Picture 4">
            <a:extLst>
              <a:ext uri="{FF2B5EF4-FFF2-40B4-BE49-F238E27FC236}">
                <a16:creationId xmlns:a16="http://schemas.microsoft.com/office/drawing/2014/main" id="{A46997B8-4B7A-4E3B-A328-AADE4D74E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13" y="758613"/>
            <a:ext cx="10728960" cy="7224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2" name="Rectangle 3">
            <a:extLst>
              <a:ext uri="{FF2B5EF4-FFF2-40B4-BE49-F238E27FC236}">
                <a16:creationId xmlns:a16="http://schemas.microsoft.com/office/drawing/2014/main" id="{977DAE41-E546-47F9-9224-B0839E48CD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494" y="8886614"/>
            <a:ext cx="12137813" cy="530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44" kern="1200">
                <a:solidFill>
                  <a:srgbClr val="000000"/>
                </a:solidFill>
                <a:hlinkClick r:id="rId4"/>
              </a:rPr>
              <a:t>http://www.caip.rutgers.edu/~comanici/MSPAMI/msPamiResults.html</a:t>
            </a:r>
            <a:endParaRPr lang="en-US" altLang="en-US" sz="2844" kern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86948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>
            <a:extLst>
              <a:ext uri="{FF2B5EF4-FFF2-40B4-BE49-F238E27FC236}">
                <a16:creationId xmlns:a16="http://schemas.microsoft.com/office/drawing/2014/main" id="{BAE59E97-307B-4DF2-AF34-564B61E47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Mean-shift: other issues</a:t>
            </a:r>
          </a:p>
        </p:txBody>
      </p:sp>
      <p:sp>
        <p:nvSpPr>
          <p:cNvPr id="49155" name="Content Placeholder 2">
            <a:extLst>
              <a:ext uri="{FF2B5EF4-FFF2-40B4-BE49-F238E27FC236}">
                <a16:creationId xmlns:a16="http://schemas.microsoft.com/office/drawing/2014/main" id="{2FADA8EF-0DD8-4468-9270-53C0EAC985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/>
              <a:t>Speedups</a:t>
            </a:r>
          </a:p>
          <a:p>
            <a:pPr lvl="1">
              <a:defRPr/>
            </a:pPr>
            <a:r>
              <a:rPr lang="en-US" dirty="0"/>
              <a:t>Binned estimation</a:t>
            </a:r>
          </a:p>
          <a:p>
            <a:pPr lvl="1">
              <a:defRPr/>
            </a:pPr>
            <a:r>
              <a:rPr lang="en-US" dirty="0"/>
              <a:t>Fast search of neighbors</a:t>
            </a:r>
          </a:p>
          <a:p>
            <a:pPr lvl="1">
              <a:defRPr/>
            </a:pPr>
            <a:r>
              <a:rPr lang="en-US" dirty="0"/>
              <a:t>Update each window in each iteration (faster convergence)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Other tricks</a:t>
            </a:r>
          </a:p>
          <a:p>
            <a:pPr lvl="1">
              <a:defRPr/>
            </a:pPr>
            <a:r>
              <a:rPr lang="en-US" dirty="0"/>
              <a:t>Use </a:t>
            </a:r>
            <a:r>
              <a:rPr lang="en-US" dirty="0" err="1"/>
              <a:t>kNN</a:t>
            </a:r>
            <a:r>
              <a:rPr lang="en-US" dirty="0"/>
              <a:t> to determine window sizes adaptively</a:t>
            </a:r>
          </a:p>
          <a:p>
            <a:pPr lvl="1">
              <a:buFont typeface="Arial" panose="020B0604020202020204" pitchFamily="34" charset="0"/>
              <a:buNone/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Lots of theoretical support</a:t>
            </a:r>
          </a:p>
          <a:p>
            <a:pPr lvl="1">
              <a:buFont typeface="Arial" panose="020B0604020202020204" pitchFamily="34" charset="0"/>
              <a:buNone/>
              <a:defRPr/>
            </a:pPr>
            <a:r>
              <a:rPr lang="en-US" dirty="0">
                <a:cs typeface="Arial" pitchFamily="34" charset="0"/>
              </a:rPr>
              <a:t>	</a:t>
            </a:r>
            <a:r>
              <a:rPr lang="en-US" sz="3413" dirty="0">
                <a:cs typeface="Arial" pitchFamily="34" charset="0"/>
              </a:rPr>
              <a:t>D. </a:t>
            </a:r>
            <a:r>
              <a:rPr lang="en-US" sz="3413" dirty="0" err="1">
                <a:cs typeface="Arial" pitchFamily="34" charset="0"/>
              </a:rPr>
              <a:t>Comaniciu</a:t>
            </a:r>
            <a:r>
              <a:rPr lang="en-US" sz="3413" dirty="0">
                <a:cs typeface="Arial" pitchFamily="34" charset="0"/>
              </a:rPr>
              <a:t> and P. Meer, Mean Shift: A Robust Approach toward Feature Space Analysis, PAMI 2002. </a:t>
            </a:r>
          </a:p>
          <a:p>
            <a:pPr lvl="1">
              <a:buFont typeface="Arial" panose="020B0604020202020204" pitchFamily="34" charset="0"/>
              <a:buNone/>
              <a:defRPr/>
            </a:pPr>
            <a:endParaRPr lang="en-US" dirty="0">
              <a:cs typeface="Arial" pitchFamily="34" charset="0"/>
            </a:endParaRPr>
          </a:p>
          <a:p>
            <a:pPr lvl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15924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>
            <a:spLocks noGrp="1"/>
          </p:cNvSpPr>
          <p:nvPr>
            <p:ph type="title"/>
          </p:nvPr>
        </p:nvSpPr>
        <p:spPr>
          <a:xfrm>
            <a:off x="0" y="1219200"/>
            <a:ext cx="13004800" cy="1413934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References</a:t>
            </a:r>
            <a:endParaRPr dirty="0"/>
          </a:p>
        </p:txBody>
      </p:sp>
      <p:sp>
        <p:nvSpPr>
          <p:cNvPr id="7" name="Shape 667"/>
          <p:cNvSpPr txBox="1">
            <a:spLocks/>
          </p:cNvSpPr>
          <p:nvPr/>
        </p:nvSpPr>
        <p:spPr>
          <a:xfrm>
            <a:off x="381001" y="2426789"/>
            <a:ext cx="12242799" cy="5697961"/>
          </a:xfrm>
          <a:prstGeom prst="rect">
            <a:avLst/>
          </a:prstGeom>
        </p:spPr>
        <p:txBody>
          <a:bodyPr vert="horz" lIns="97536" tIns="48768" rIns="97536" bIns="4876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Basic reading:</a:t>
            </a:r>
          </a:p>
          <a:p>
            <a:pPr marL="365771" marR="0" lvl="0" indent="-365771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33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Szeliski</a:t>
            </a: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, </a:t>
            </a:r>
            <a:r>
              <a:rPr lang="en-US" sz="2133">
                <a:solidFill>
                  <a:srgbClr val="000000"/>
                </a:solidFill>
                <a:latin typeface="Helvetica Light"/>
                <a:sym typeface="Helvetica Light"/>
              </a:rPr>
              <a:t>Sections 5.2, 5.3, 5.4, 5.5</a:t>
            </a:r>
            <a:r>
              <a:rPr kumimoji="0" lang="en-US" sz="21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.</a:t>
            </a:r>
            <a:endParaRPr kumimoji="0" lang="en-US" sz="2133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864469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ooter Placeholder 1">
            <a:extLst>
              <a:ext uri="{FF2B5EF4-FFF2-40B4-BE49-F238E27FC236}">
                <a16:creationId xmlns:a16="http://schemas.microsoft.com/office/drawing/2014/main" id="{62BD70E4-68D3-49F6-B12C-DAC5C4B1F3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1300460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Computer Vision</a:t>
            </a:r>
          </a:p>
        </p:txBody>
      </p:sp>
      <p:sp>
        <p:nvSpPr>
          <p:cNvPr id="49" name="Slide Number Placeholder 2">
            <a:extLst>
              <a:ext uri="{FF2B5EF4-FFF2-40B4-BE49-F238E27FC236}">
                <a16:creationId xmlns:a16="http://schemas.microsoft.com/office/drawing/2014/main" id="{FB9570B0-FF5A-4489-8727-621FC2C1F8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5434048" y="13101133"/>
            <a:ext cx="2291012" cy="398699"/>
          </a:xfrm>
        </p:spPr>
        <p:txBody>
          <a:bodyPr/>
          <a:lstStyle/>
          <a:p>
            <a:pPr defTabSz="1300460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March 2004      L1.</a:t>
            </a:r>
            <a:fld id="{EE5FC7FF-239D-4313-BAD9-507EB214C04C}" type="slidenum">
              <a:rPr lang="en-US" altLang="en-US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defTabSz="1300460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en-US" kern="1200"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66642" name="Rectangle 1042">
            <a:extLst>
              <a:ext uri="{FF2B5EF4-FFF2-40B4-BE49-F238E27FC236}">
                <a16:creationId xmlns:a16="http://schemas.microsoft.com/office/drawing/2014/main" id="{1D885460-7EC4-4336-BDBC-7F1D0ED6E0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152" y="248356"/>
            <a:ext cx="11331786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defTabSz="1300460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551" b="1" kern="120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Grouping with Spectral Graph Partitioning</a:t>
            </a:r>
          </a:p>
        </p:txBody>
      </p:sp>
      <p:sp>
        <p:nvSpPr>
          <p:cNvPr id="666643" name="Rectangle 1043">
            <a:extLst>
              <a:ext uri="{FF2B5EF4-FFF2-40B4-BE49-F238E27FC236}">
                <a16:creationId xmlns:a16="http://schemas.microsoft.com/office/drawing/2014/main" id="{99965130-501F-4910-A559-6DEC4B293B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9926" y="1660861"/>
            <a:ext cx="10705944" cy="48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/>
          <a:p>
            <a:pPr defTabSz="1300460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560" kern="1200"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SGP: data structure = a weighted graph, weights describing data affinity</a:t>
            </a:r>
          </a:p>
        </p:txBody>
      </p:sp>
      <p:sp>
        <p:nvSpPr>
          <p:cNvPr id="666644" name="Rectangle 1044">
            <a:extLst>
              <a:ext uri="{FF2B5EF4-FFF2-40B4-BE49-F238E27FC236}">
                <a16:creationId xmlns:a16="http://schemas.microsoft.com/office/drawing/2014/main" id="{2D0F845E-E23F-4099-962E-A8C57405CF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7520" y="4226561"/>
            <a:ext cx="5743787" cy="3709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66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algn="l" defTabSz="1300460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560" kern="1200"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Segmentation is to find a node partitioning of a relational graph, with minimum total cut-off affinity.</a:t>
            </a:r>
          </a:p>
          <a:p>
            <a:pPr algn="l" defTabSz="1300460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latin typeface="Tahoma" panose="020B060403050404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l" defTabSz="1300460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560" kern="1200"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Discriminative models are used to evaluate the weights between nodes.</a:t>
            </a:r>
          </a:p>
          <a:p>
            <a:pPr algn="l" defTabSz="1300460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560" kern="1200">
              <a:latin typeface="Tahoma" panose="020B060403050404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l" defTabSz="1300460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560" kern="1200"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The solution sought is the cuts of the minimum energy.</a:t>
            </a:r>
          </a:p>
        </p:txBody>
      </p:sp>
      <p:pic>
        <p:nvPicPr>
          <p:cNvPr id="666645" name="Picture 1045" descr="E:\Presentations\nips01\012500sci-photo-essay.5.jpg">
            <a:extLst>
              <a:ext uri="{FF2B5EF4-FFF2-40B4-BE49-F238E27FC236}">
                <a16:creationId xmlns:a16="http://schemas.microsoft.com/office/drawing/2014/main" id="{DE6EE28B-4080-415F-9EB0-2CA045E77612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228" y="3894667"/>
            <a:ext cx="4341707" cy="4341706"/>
          </a:xfrm>
          <a:prstGeom prst="rect">
            <a:avLst/>
          </a:prstGeom>
          <a:solidFill>
            <a:srgbClr val="FFFF00"/>
          </a:solidFill>
          <a:ln w="19050">
            <a:solidFill>
              <a:srgbClr val="000000"/>
            </a:solidFill>
            <a:miter lim="800000"/>
            <a:headEnd/>
            <a:tailEnd/>
          </a:ln>
        </p:spPr>
      </p:pic>
      <p:graphicFrame>
        <p:nvGraphicFramePr>
          <p:cNvPr id="666647" name="Object 1047">
            <a:extLst>
              <a:ext uri="{FF2B5EF4-FFF2-40B4-BE49-F238E27FC236}">
                <a16:creationId xmlns:a16="http://schemas.microsoft.com/office/drawing/2014/main" id="{B968FED5-EE86-4D99-872E-D846C90C2CE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96339" y="2257779"/>
          <a:ext cx="7319716" cy="1187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0" name="Equation" r:id="rId4" imgW="2450880" imgH="419040" progId="Equation.3">
                  <p:embed/>
                </p:oleObj>
              </mc:Choice>
              <mc:Fallback>
                <p:oleObj name="Equation" r:id="rId4" imgW="2450880" imgH="419040" progId="Equation.3">
                  <p:embed/>
                  <p:pic>
                    <p:nvPicPr>
                      <p:cNvPr id="666647" name="Object 1047">
                        <a:extLst>
                          <a:ext uri="{FF2B5EF4-FFF2-40B4-BE49-F238E27FC236}">
                            <a16:creationId xmlns:a16="http://schemas.microsoft.com/office/drawing/2014/main" id="{B968FED5-EE86-4D99-872E-D846C90C2CE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6339" y="2257779"/>
                        <a:ext cx="7319716" cy="118759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6648" name="Object 1048">
            <a:extLst>
              <a:ext uri="{FF2B5EF4-FFF2-40B4-BE49-F238E27FC236}">
                <a16:creationId xmlns:a16="http://schemas.microsoft.com/office/drawing/2014/main" id="{889BEA35-C572-4F69-B340-ED7883DC246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911450" y="2397760"/>
          <a:ext cx="3287324" cy="7405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1" name="Equation" r:id="rId6" imgW="1498320" imgH="355320" progId="Equation.3">
                  <p:embed/>
                </p:oleObj>
              </mc:Choice>
              <mc:Fallback>
                <p:oleObj name="Equation" r:id="rId6" imgW="1498320" imgH="355320" progId="Equation.3">
                  <p:embed/>
                  <p:pic>
                    <p:nvPicPr>
                      <p:cNvPr id="666648" name="Object 1048">
                        <a:extLst>
                          <a:ext uri="{FF2B5EF4-FFF2-40B4-BE49-F238E27FC236}">
                            <a16:creationId xmlns:a16="http://schemas.microsoft.com/office/drawing/2014/main" id="{889BEA35-C572-4F69-B340-ED7883DC246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11450" y="2397760"/>
                        <a:ext cx="3287324" cy="74055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6649" name="Object 1049">
            <a:extLst>
              <a:ext uri="{FF2B5EF4-FFF2-40B4-BE49-F238E27FC236}">
                <a16:creationId xmlns:a16="http://schemas.microsoft.com/office/drawing/2014/main" id="{BD730F38-7C90-4D86-9749-FF4BDC2DF14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983699" y="3156373"/>
          <a:ext cx="3054773" cy="7495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2" name="Equation" r:id="rId8" imgW="1371600" imgH="355320" progId="Equation.3">
                  <p:embed/>
                </p:oleObj>
              </mc:Choice>
              <mc:Fallback>
                <p:oleObj name="Equation" r:id="rId8" imgW="1371600" imgH="355320" progId="Equation.3">
                  <p:embed/>
                  <p:pic>
                    <p:nvPicPr>
                      <p:cNvPr id="666649" name="Object 1049">
                        <a:extLst>
                          <a:ext uri="{FF2B5EF4-FFF2-40B4-BE49-F238E27FC236}">
                            <a16:creationId xmlns:a16="http://schemas.microsoft.com/office/drawing/2014/main" id="{BD730F38-7C90-4D86-9749-FF4BDC2DF14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83699" y="3156373"/>
                        <a:ext cx="3054773" cy="74958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66650" name="Group 1050">
            <a:extLst>
              <a:ext uri="{FF2B5EF4-FFF2-40B4-BE49-F238E27FC236}">
                <a16:creationId xmlns:a16="http://schemas.microsoft.com/office/drawing/2014/main" id="{2B6F5517-A312-47B8-8731-82248FD9D08B}"/>
              </a:ext>
            </a:extLst>
          </p:cNvPr>
          <p:cNvGrpSpPr>
            <a:grpSpLocks/>
          </p:cNvGrpSpPr>
          <p:nvPr/>
        </p:nvGrpSpPr>
        <p:grpSpPr bwMode="auto">
          <a:xfrm>
            <a:off x="1603022" y="3994009"/>
            <a:ext cx="3621476" cy="4576513"/>
            <a:chOff x="710" y="1769"/>
            <a:chExt cx="1604" cy="2027"/>
          </a:xfrm>
        </p:grpSpPr>
        <p:sp>
          <p:nvSpPr>
            <p:cNvPr id="666651" name="Oval 1051">
              <a:extLst>
                <a:ext uri="{FF2B5EF4-FFF2-40B4-BE49-F238E27FC236}">
                  <a16:creationId xmlns:a16="http://schemas.microsoft.com/office/drawing/2014/main" id="{06D75308-7A3B-4AA9-9305-818757A30A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2" y="2489"/>
              <a:ext cx="115" cy="450"/>
            </a:xfrm>
            <a:prstGeom prst="ellipse">
              <a:avLst/>
            </a:prstGeom>
            <a:solidFill>
              <a:srgbClr val="C0C0C0"/>
            </a:solidFill>
            <a:ln w="38100">
              <a:solidFill>
                <a:srgbClr val="C0C0C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6652" name="Oval 1052">
              <a:extLst>
                <a:ext uri="{FF2B5EF4-FFF2-40B4-BE49-F238E27FC236}">
                  <a16:creationId xmlns:a16="http://schemas.microsoft.com/office/drawing/2014/main" id="{8998539D-57C6-4D3C-B2E1-447F4B5E5F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0" y="2777"/>
              <a:ext cx="115" cy="450"/>
            </a:xfrm>
            <a:prstGeom prst="ellipse">
              <a:avLst/>
            </a:prstGeom>
            <a:solidFill>
              <a:srgbClr val="C0C0C0"/>
            </a:solidFill>
            <a:ln w="38100">
              <a:solidFill>
                <a:srgbClr val="C0C0C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6653" name="Oval 1053">
              <a:extLst>
                <a:ext uri="{FF2B5EF4-FFF2-40B4-BE49-F238E27FC236}">
                  <a16:creationId xmlns:a16="http://schemas.microsoft.com/office/drawing/2014/main" id="{2F650E4A-FD9C-4A72-B6A6-B7C95FEAB4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6" y="2383"/>
              <a:ext cx="115" cy="450"/>
            </a:xfrm>
            <a:prstGeom prst="ellipse">
              <a:avLst/>
            </a:prstGeom>
            <a:solidFill>
              <a:srgbClr val="C0C0C0"/>
            </a:solidFill>
            <a:ln w="38100">
              <a:solidFill>
                <a:srgbClr val="C0C0C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6654" name="Oval 1054">
              <a:extLst>
                <a:ext uri="{FF2B5EF4-FFF2-40B4-BE49-F238E27FC236}">
                  <a16:creationId xmlns:a16="http://schemas.microsoft.com/office/drawing/2014/main" id="{02E33D76-2815-4758-BB82-F7B5F682DC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1817"/>
              <a:ext cx="115" cy="450"/>
            </a:xfrm>
            <a:prstGeom prst="ellipse">
              <a:avLst/>
            </a:prstGeom>
            <a:solidFill>
              <a:srgbClr val="C0C0C0"/>
            </a:solidFill>
            <a:ln w="38100">
              <a:solidFill>
                <a:srgbClr val="C0C0C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6655" name="Oval 1055">
              <a:extLst>
                <a:ext uri="{FF2B5EF4-FFF2-40B4-BE49-F238E27FC236}">
                  <a16:creationId xmlns:a16="http://schemas.microsoft.com/office/drawing/2014/main" id="{B6BE55C3-1308-44C5-81CA-56F543F110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1769"/>
              <a:ext cx="115" cy="450"/>
            </a:xfrm>
            <a:prstGeom prst="ellipse">
              <a:avLst/>
            </a:prstGeom>
            <a:solidFill>
              <a:srgbClr val="C0C0C0"/>
            </a:solidFill>
            <a:ln w="38100">
              <a:solidFill>
                <a:srgbClr val="C0C0C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6656" name="Oval 1056">
              <a:extLst>
                <a:ext uri="{FF2B5EF4-FFF2-40B4-BE49-F238E27FC236}">
                  <a16:creationId xmlns:a16="http://schemas.microsoft.com/office/drawing/2014/main" id="{0BBEC8CE-2DDD-4A0B-A48D-15CE4E9F93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3058"/>
              <a:ext cx="115" cy="450"/>
            </a:xfrm>
            <a:prstGeom prst="ellipse">
              <a:avLst/>
            </a:prstGeom>
            <a:solidFill>
              <a:srgbClr val="C0C0C0"/>
            </a:solidFill>
            <a:ln w="38100">
              <a:solidFill>
                <a:srgbClr val="C0C0C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6657" name="Oval 1057">
              <a:extLst>
                <a:ext uri="{FF2B5EF4-FFF2-40B4-BE49-F238E27FC236}">
                  <a16:creationId xmlns:a16="http://schemas.microsoft.com/office/drawing/2014/main" id="{91289910-5931-4701-AA93-0E74998EA6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" y="2009"/>
              <a:ext cx="115" cy="450"/>
            </a:xfrm>
            <a:prstGeom prst="ellipse">
              <a:avLst/>
            </a:prstGeom>
            <a:solidFill>
              <a:srgbClr val="C0C0C0"/>
            </a:solidFill>
            <a:ln w="38100">
              <a:solidFill>
                <a:srgbClr val="C0C0C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6658" name="Oval 1058">
              <a:extLst>
                <a:ext uri="{FF2B5EF4-FFF2-40B4-BE49-F238E27FC236}">
                  <a16:creationId xmlns:a16="http://schemas.microsoft.com/office/drawing/2014/main" id="{51C2839C-0097-4E1F-96E5-492224100A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2681"/>
              <a:ext cx="58" cy="450"/>
            </a:xfrm>
            <a:prstGeom prst="ellipse">
              <a:avLst/>
            </a:prstGeom>
            <a:solidFill>
              <a:srgbClr val="C0C0C0"/>
            </a:solidFill>
            <a:ln w="38100">
              <a:solidFill>
                <a:srgbClr val="C0C0C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6659" name="Oval 1059">
              <a:extLst>
                <a:ext uri="{FF2B5EF4-FFF2-40B4-BE49-F238E27FC236}">
                  <a16:creationId xmlns:a16="http://schemas.microsoft.com/office/drawing/2014/main" id="{330B2E40-7365-4BFE-B76C-81B0C45D6A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3017"/>
              <a:ext cx="58" cy="450"/>
            </a:xfrm>
            <a:prstGeom prst="ellipse">
              <a:avLst/>
            </a:prstGeom>
            <a:solidFill>
              <a:srgbClr val="C0C0C0"/>
            </a:solidFill>
            <a:ln w="38100">
              <a:solidFill>
                <a:srgbClr val="C0C0C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6660" name="Oval 1060">
              <a:extLst>
                <a:ext uri="{FF2B5EF4-FFF2-40B4-BE49-F238E27FC236}">
                  <a16:creationId xmlns:a16="http://schemas.microsoft.com/office/drawing/2014/main" id="{FCA41216-956A-4E59-A8B7-A60F551E4C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3346"/>
              <a:ext cx="58" cy="450"/>
            </a:xfrm>
            <a:prstGeom prst="ellipse">
              <a:avLst/>
            </a:prstGeom>
            <a:solidFill>
              <a:srgbClr val="C0C0C0"/>
            </a:solidFill>
            <a:ln w="38100">
              <a:solidFill>
                <a:srgbClr val="C0C0C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6661" name="Oval 1061">
              <a:extLst>
                <a:ext uri="{FF2B5EF4-FFF2-40B4-BE49-F238E27FC236}">
                  <a16:creationId xmlns:a16="http://schemas.microsoft.com/office/drawing/2014/main" id="{1079C8CF-2DFE-4B9E-BE6F-1B0FD586B8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3298"/>
              <a:ext cx="58" cy="450"/>
            </a:xfrm>
            <a:prstGeom prst="ellipse">
              <a:avLst/>
            </a:prstGeom>
            <a:solidFill>
              <a:srgbClr val="C0C0C0"/>
            </a:solidFill>
            <a:ln w="38100">
              <a:solidFill>
                <a:srgbClr val="C0C0C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cxnSp>
          <p:nvCxnSpPr>
            <p:cNvPr id="666662" name="AutoShape 1062">
              <a:extLst>
                <a:ext uri="{FF2B5EF4-FFF2-40B4-BE49-F238E27FC236}">
                  <a16:creationId xmlns:a16="http://schemas.microsoft.com/office/drawing/2014/main" id="{F12ECBC5-8B53-4855-B1E8-725F9EC2AF61}"/>
                </a:ext>
              </a:extLst>
            </p:cNvPr>
            <p:cNvCxnSpPr>
              <a:cxnSpLocks noChangeShapeType="1"/>
              <a:stCxn id="666653" idx="0"/>
              <a:endCxn id="666654" idx="5"/>
            </p:cNvCxnSpPr>
            <p:nvPr/>
          </p:nvCxnSpPr>
          <p:spPr bwMode="auto">
            <a:xfrm flipH="1" flipV="1">
              <a:off x="1586" y="2201"/>
              <a:ext cx="237" cy="182"/>
            </a:xfrm>
            <a:prstGeom prst="straightConnector1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6663" name="AutoShape 1063">
              <a:extLst>
                <a:ext uri="{FF2B5EF4-FFF2-40B4-BE49-F238E27FC236}">
                  <a16:creationId xmlns:a16="http://schemas.microsoft.com/office/drawing/2014/main" id="{A9658C9F-AEC5-42E9-AC6C-12DCE57198FC}"/>
                </a:ext>
              </a:extLst>
            </p:cNvPr>
            <p:cNvCxnSpPr>
              <a:cxnSpLocks noChangeShapeType="1"/>
              <a:stCxn id="666651" idx="1"/>
              <a:endCxn id="666657" idx="5"/>
            </p:cNvCxnSpPr>
            <p:nvPr/>
          </p:nvCxnSpPr>
          <p:spPr bwMode="auto">
            <a:xfrm flipH="1" flipV="1">
              <a:off x="1154" y="2393"/>
              <a:ext cx="255" cy="162"/>
            </a:xfrm>
            <a:prstGeom prst="straightConnector1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6664" name="AutoShape 1064">
              <a:extLst>
                <a:ext uri="{FF2B5EF4-FFF2-40B4-BE49-F238E27FC236}">
                  <a16:creationId xmlns:a16="http://schemas.microsoft.com/office/drawing/2014/main" id="{9CCB2BFB-E205-4A47-8092-6E13C035BEF0}"/>
                </a:ext>
              </a:extLst>
            </p:cNvPr>
            <p:cNvCxnSpPr>
              <a:cxnSpLocks noChangeShapeType="1"/>
              <a:stCxn id="666652" idx="4"/>
              <a:endCxn id="666660" idx="1"/>
            </p:cNvCxnSpPr>
            <p:nvPr/>
          </p:nvCxnSpPr>
          <p:spPr bwMode="auto">
            <a:xfrm>
              <a:off x="1727" y="3227"/>
              <a:ext cx="105" cy="185"/>
            </a:xfrm>
            <a:prstGeom prst="straightConnector1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6665" name="AutoShape 1065">
              <a:extLst>
                <a:ext uri="{FF2B5EF4-FFF2-40B4-BE49-F238E27FC236}">
                  <a16:creationId xmlns:a16="http://schemas.microsoft.com/office/drawing/2014/main" id="{096FA10C-9E2E-4762-9399-C7FADA284B26}"/>
                </a:ext>
              </a:extLst>
            </p:cNvPr>
            <p:cNvCxnSpPr>
              <a:cxnSpLocks noChangeShapeType="1"/>
              <a:stCxn id="666653" idx="5"/>
              <a:endCxn id="666658" idx="2"/>
            </p:cNvCxnSpPr>
            <p:nvPr/>
          </p:nvCxnSpPr>
          <p:spPr bwMode="auto">
            <a:xfrm>
              <a:off x="1864" y="2767"/>
              <a:ext cx="392" cy="139"/>
            </a:xfrm>
            <a:prstGeom prst="straightConnector1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6666" name="AutoShape 1066">
              <a:extLst>
                <a:ext uri="{FF2B5EF4-FFF2-40B4-BE49-F238E27FC236}">
                  <a16:creationId xmlns:a16="http://schemas.microsoft.com/office/drawing/2014/main" id="{CEF5DE36-33D4-463B-AE2A-2729E0EA06C6}"/>
                </a:ext>
              </a:extLst>
            </p:cNvPr>
            <p:cNvCxnSpPr>
              <a:cxnSpLocks noChangeShapeType="1"/>
              <a:stCxn id="666652" idx="6"/>
              <a:endCxn id="666659" idx="2"/>
            </p:cNvCxnSpPr>
            <p:nvPr/>
          </p:nvCxnSpPr>
          <p:spPr bwMode="auto">
            <a:xfrm>
              <a:off x="1785" y="3002"/>
              <a:ext cx="375" cy="240"/>
            </a:xfrm>
            <a:prstGeom prst="straightConnector1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6667" name="AutoShape 1067">
              <a:extLst>
                <a:ext uri="{FF2B5EF4-FFF2-40B4-BE49-F238E27FC236}">
                  <a16:creationId xmlns:a16="http://schemas.microsoft.com/office/drawing/2014/main" id="{5C5C2767-56E4-42C0-830B-8CB983AC919A}"/>
                </a:ext>
              </a:extLst>
            </p:cNvPr>
            <p:cNvCxnSpPr>
              <a:cxnSpLocks noChangeShapeType="1"/>
              <a:stCxn id="666651" idx="4"/>
              <a:endCxn id="666656" idx="6"/>
            </p:cNvCxnSpPr>
            <p:nvPr/>
          </p:nvCxnSpPr>
          <p:spPr bwMode="auto">
            <a:xfrm flipH="1">
              <a:off x="931" y="2939"/>
              <a:ext cx="519" cy="344"/>
            </a:xfrm>
            <a:prstGeom prst="straightConnector1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6668" name="AutoShape 1068">
              <a:extLst>
                <a:ext uri="{FF2B5EF4-FFF2-40B4-BE49-F238E27FC236}">
                  <a16:creationId xmlns:a16="http://schemas.microsoft.com/office/drawing/2014/main" id="{B29A2024-84C7-4791-BE82-8EE88AC7604F}"/>
                </a:ext>
              </a:extLst>
            </p:cNvPr>
            <p:cNvCxnSpPr>
              <a:cxnSpLocks noChangeShapeType="1"/>
              <a:stCxn id="666652" idx="2"/>
              <a:endCxn id="666661" idx="7"/>
            </p:cNvCxnSpPr>
            <p:nvPr/>
          </p:nvCxnSpPr>
          <p:spPr bwMode="auto">
            <a:xfrm flipH="1">
              <a:off x="1298" y="3002"/>
              <a:ext cx="372" cy="362"/>
            </a:xfrm>
            <a:prstGeom prst="straightConnector1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6669" name="AutoShape 1069">
              <a:extLst>
                <a:ext uri="{FF2B5EF4-FFF2-40B4-BE49-F238E27FC236}">
                  <a16:creationId xmlns:a16="http://schemas.microsoft.com/office/drawing/2014/main" id="{9B69EABD-5BB6-40A2-A691-D4C49A943AB0}"/>
                </a:ext>
              </a:extLst>
            </p:cNvPr>
            <p:cNvCxnSpPr>
              <a:cxnSpLocks noChangeShapeType="1"/>
              <a:stCxn id="666651" idx="5"/>
              <a:endCxn id="666652" idx="1"/>
            </p:cNvCxnSpPr>
            <p:nvPr/>
          </p:nvCxnSpPr>
          <p:spPr bwMode="auto">
            <a:xfrm flipV="1">
              <a:off x="1490" y="2843"/>
              <a:ext cx="197" cy="30"/>
            </a:xfrm>
            <a:prstGeom prst="straightConnector1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6670" name="AutoShape 1070">
              <a:extLst>
                <a:ext uri="{FF2B5EF4-FFF2-40B4-BE49-F238E27FC236}">
                  <a16:creationId xmlns:a16="http://schemas.microsoft.com/office/drawing/2014/main" id="{1C2DEEE5-8DF2-4AE5-B7E9-CDBEA5B17950}"/>
                </a:ext>
              </a:extLst>
            </p:cNvPr>
            <p:cNvCxnSpPr>
              <a:cxnSpLocks noChangeShapeType="1"/>
              <a:stCxn id="666653" idx="3"/>
              <a:endCxn id="666652" idx="7"/>
            </p:cNvCxnSpPr>
            <p:nvPr/>
          </p:nvCxnSpPr>
          <p:spPr bwMode="auto">
            <a:xfrm flipH="1">
              <a:off x="1768" y="2767"/>
              <a:ext cx="15" cy="76"/>
            </a:xfrm>
            <a:prstGeom prst="straightConnector1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6671" name="AutoShape 1071">
              <a:extLst>
                <a:ext uri="{FF2B5EF4-FFF2-40B4-BE49-F238E27FC236}">
                  <a16:creationId xmlns:a16="http://schemas.microsoft.com/office/drawing/2014/main" id="{AD15A8E8-555F-4C0E-B762-19DD3CB0D189}"/>
                </a:ext>
              </a:extLst>
            </p:cNvPr>
            <p:cNvCxnSpPr>
              <a:cxnSpLocks noChangeShapeType="1"/>
              <a:stCxn id="666651" idx="6"/>
              <a:endCxn id="666653" idx="3"/>
            </p:cNvCxnSpPr>
            <p:nvPr/>
          </p:nvCxnSpPr>
          <p:spPr bwMode="auto">
            <a:xfrm>
              <a:off x="1507" y="2714"/>
              <a:ext cx="276" cy="53"/>
            </a:xfrm>
            <a:prstGeom prst="straightConnector1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6672" name="AutoShape 1072">
              <a:extLst>
                <a:ext uri="{FF2B5EF4-FFF2-40B4-BE49-F238E27FC236}">
                  <a16:creationId xmlns:a16="http://schemas.microsoft.com/office/drawing/2014/main" id="{CBA44B94-17CD-4FC0-A0A0-9E2EFB63235B}"/>
                </a:ext>
              </a:extLst>
            </p:cNvPr>
            <p:cNvCxnSpPr>
              <a:cxnSpLocks noChangeShapeType="1"/>
              <a:stCxn id="666657" idx="6"/>
              <a:endCxn id="666654" idx="2"/>
            </p:cNvCxnSpPr>
            <p:nvPr/>
          </p:nvCxnSpPr>
          <p:spPr bwMode="auto">
            <a:xfrm flipV="1">
              <a:off x="1171" y="2042"/>
              <a:ext cx="317" cy="192"/>
            </a:xfrm>
            <a:prstGeom prst="straightConnector1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6673" name="AutoShape 1073">
              <a:extLst>
                <a:ext uri="{FF2B5EF4-FFF2-40B4-BE49-F238E27FC236}">
                  <a16:creationId xmlns:a16="http://schemas.microsoft.com/office/drawing/2014/main" id="{B682CF18-32BE-4C41-A676-B7E20731CF9E}"/>
                </a:ext>
              </a:extLst>
            </p:cNvPr>
            <p:cNvCxnSpPr>
              <a:cxnSpLocks noChangeShapeType="1"/>
              <a:stCxn id="666654" idx="6"/>
              <a:endCxn id="666655" idx="2"/>
            </p:cNvCxnSpPr>
            <p:nvPr/>
          </p:nvCxnSpPr>
          <p:spPr bwMode="auto">
            <a:xfrm flipV="1">
              <a:off x="1603" y="1994"/>
              <a:ext cx="317" cy="48"/>
            </a:xfrm>
            <a:prstGeom prst="straightConnector1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6674" name="AutoShape 1074">
              <a:extLst>
                <a:ext uri="{FF2B5EF4-FFF2-40B4-BE49-F238E27FC236}">
                  <a16:creationId xmlns:a16="http://schemas.microsoft.com/office/drawing/2014/main" id="{2EE570D2-10B8-4416-BD60-E323E3308C6D}"/>
                </a:ext>
              </a:extLst>
            </p:cNvPr>
            <p:cNvCxnSpPr>
              <a:cxnSpLocks noChangeShapeType="1"/>
              <a:stCxn id="666661" idx="2"/>
              <a:endCxn id="666656" idx="5"/>
            </p:cNvCxnSpPr>
            <p:nvPr/>
          </p:nvCxnSpPr>
          <p:spPr bwMode="auto">
            <a:xfrm flipH="1" flipV="1">
              <a:off x="914" y="3442"/>
              <a:ext cx="334" cy="81"/>
            </a:xfrm>
            <a:prstGeom prst="straightConnector1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6675" name="AutoShape 1075">
              <a:extLst>
                <a:ext uri="{FF2B5EF4-FFF2-40B4-BE49-F238E27FC236}">
                  <a16:creationId xmlns:a16="http://schemas.microsoft.com/office/drawing/2014/main" id="{7959E04B-BBD9-4E97-B8E9-446E0720AD1B}"/>
                </a:ext>
              </a:extLst>
            </p:cNvPr>
            <p:cNvCxnSpPr>
              <a:cxnSpLocks noChangeShapeType="1"/>
              <a:stCxn id="666660" idx="6"/>
              <a:endCxn id="666659" idx="3"/>
            </p:cNvCxnSpPr>
            <p:nvPr/>
          </p:nvCxnSpPr>
          <p:spPr bwMode="auto">
            <a:xfrm flipV="1">
              <a:off x="1882" y="3401"/>
              <a:ext cx="286" cy="170"/>
            </a:xfrm>
            <a:prstGeom prst="straightConnector1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6676" name="AutoShape 1076">
              <a:extLst>
                <a:ext uri="{FF2B5EF4-FFF2-40B4-BE49-F238E27FC236}">
                  <a16:creationId xmlns:a16="http://schemas.microsoft.com/office/drawing/2014/main" id="{6D1DCD9C-AFC4-4A49-BB3B-65D21CAEF331}"/>
                </a:ext>
              </a:extLst>
            </p:cNvPr>
            <p:cNvCxnSpPr>
              <a:cxnSpLocks noChangeShapeType="1"/>
              <a:stCxn id="666659" idx="0"/>
              <a:endCxn id="666658" idx="3"/>
            </p:cNvCxnSpPr>
            <p:nvPr/>
          </p:nvCxnSpPr>
          <p:spPr bwMode="auto">
            <a:xfrm>
              <a:off x="2189" y="3017"/>
              <a:ext cx="75" cy="48"/>
            </a:xfrm>
            <a:prstGeom prst="straightConnector1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6677" name="AutoShape 1077">
              <a:extLst>
                <a:ext uri="{FF2B5EF4-FFF2-40B4-BE49-F238E27FC236}">
                  <a16:creationId xmlns:a16="http://schemas.microsoft.com/office/drawing/2014/main" id="{3F142507-BF98-493B-8FB9-88DDA6C74731}"/>
                </a:ext>
              </a:extLst>
            </p:cNvPr>
            <p:cNvCxnSpPr>
              <a:cxnSpLocks noChangeShapeType="1"/>
              <a:stCxn id="666660" idx="2"/>
              <a:endCxn id="666661" idx="5"/>
            </p:cNvCxnSpPr>
            <p:nvPr/>
          </p:nvCxnSpPr>
          <p:spPr bwMode="auto">
            <a:xfrm flipH="1">
              <a:off x="1298" y="3571"/>
              <a:ext cx="526" cy="111"/>
            </a:xfrm>
            <a:prstGeom prst="straightConnector1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66678" name="Oval 1078">
              <a:extLst>
                <a:ext uri="{FF2B5EF4-FFF2-40B4-BE49-F238E27FC236}">
                  <a16:creationId xmlns:a16="http://schemas.microsoft.com/office/drawing/2014/main" id="{438C0FA7-54C4-4FB3-8255-BF4A6916C0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" y="2108"/>
              <a:ext cx="115" cy="450"/>
            </a:xfrm>
            <a:prstGeom prst="ellipse">
              <a:avLst/>
            </a:prstGeom>
            <a:solidFill>
              <a:srgbClr val="C0C0C0"/>
            </a:solidFill>
            <a:ln w="38100">
              <a:solidFill>
                <a:srgbClr val="C0C0C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cxnSp>
          <p:nvCxnSpPr>
            <p:cNvPr id="666679" name="AutoShape 1079">
              <a:extLst>
                <a:ext uri="{FF2B5EF4-FFF2-40B4-BE49-F238E27FC236}">
                  <a16:creationId xmlns:a16="http://schemas.microsoft.com/office/drawing/2014/main" id="{EAE9964B-0917-4031-B75F-3B9E7A927196}"/>
                </a:ext>
              </a:extLst>
            </p:cNvPr>
            <p:cNvCxnSpPr>
              <a:cxnSpLocks noChangeShapeType="1"/>
              <a:stCxn id="666678" idx="0"/>
              <a:endCxn id="666657" idx="3"/>
            </p:cNvCxnSpPr>
            <p:nvPr/>
          </p:nvCxnSpPr>
          <p:spPr bwMode="auto">
            <a:xfrm>
              <a:off x="767" y="2108"/>
              <a:ext cx="305" cy="285"/>
            </a:xfrm>
            <a:prstGeom prst="straightConnector1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6680" name="AutoShape 1080">
              <a:extLst>
                <a:ext uri="{FF2B5EF4-FFF2-40B4-BE49-F238E27FC236}">
                  <a16:creationId xmlns:a16="http://schemas.microsoft.com/office/drawing/2014/main" id="{282D1EDC-592A-4A41-AAB8-CEC30D870D04}"/>
                </a:ext>
              </a:extLst>
            </p:cNvPr>
            <p:cNvCxnSpPr>
              <a:cxnSpLocks noChangeShapeType="1"/>
              <a:stCxn id="666682" idx="4"/>
              <a:endCxn id="666656" idx="2"/>
            </p:cNvCxnSpPr>
            <p:nvPr/>
          </p:nvCxnSpPr>
          <p:spPr bwMode="auto">
            <a:xfrm>
              <a:off x="767" y="3182"/>
              <a:ext cx="48" cy="101"/>
            </a:xfrm>
            <a:prstGeom prst="straightConnector1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6681" name="AutoShape 1081">
              <a:extLst>
                <a:ext uri="{FF2B5EF4-FFF2-40B4-BE49-F238E27FC236}">
                  <a16:creationId xmlns:a16="http://schemas.microsoft.com/office/drawing/2014/main" id="{B8AFD559-ED3C-4099-B9B7-73352D99406D}"/>
                </a:ext>
              </a:extLst>
            </p:cNvPr>
            <p:cNvCxnSpPr>
              <a:cxnSpLocks noChangeShapeType="1"/>
              <a:stCxn id="666653" idx="7"/>
              <a:endCxn id="666655" idx="4"/>
            </p:cNvCxnSpPr>
            <p:nvPr/>
          </p:nvCxnSpPr>
          <p:spPr bwMode="auto">
            <a:xfrm flipV="1">
              <a:off x="1864" y="2219"/>
              <a:ext cx="113" cy="230"/>
            </a:xfrm>
            <a:prstGeom prst="straightConnector1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66682" name="Oval 1082">
              <a:extLst>
                <a:ext uri="{FF2B5EF4-FFF2-40B4-BE49-F238E27FC236}">
                  <a16:creationId xmlns:a16="http://schemas.microsoft.com/office/drawing/2014/main" id="{B4693C33-8021-4287-A41A-08DAD82AC4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" y="2732"/>
              <a:ext cx="115" cy="450"/>
            </a:xfrm>
            <a:prstGeom prst="ellipse">
              <a:avLst/>
            </a:prstGeom>
            <a:solidFill>
              <a:srgbClr val="C0C0C0"/>
            </a:solidFill>
            <a:ln w="38100">
              <a:solidFill>
                <a:srgbClr val="C0C0C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l" defTabSz="1300460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</a:pPr>
              <a:endParaRPr lang="en-US" sz="4551" kern="12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cxnSp>
          <p:nvCxnSpPr>
            <p:cNvPr id="666683" name="AutoShape 1083">
              <a:extLst>
                <a:ext uri="{FF2B5EF4-FFF2-40B4-BE49-F238E27FC236}">
                  <a16:creationId xmlns:a16="http://schemas.microsoft.com/office/drawing/2014/main" id="{54BDD906-F9BB-4B8A-B337-77603352709D}"/>
                </a:ext>
              </a:extLst>
            </p:cNvPr>
            <p:cNvCxnSpPr>
              <a:cxnSpLocks noChangeShapeType="1"/>
              <a:stCxn id="666678" idx="3"/>
              <a:endCxn id="666682" idx="1"/>
            </p:cNvCxnSpPr>
            <p:nvPr/>
          </p:nvCxnSpPr>
          <p:spPr bwMode="auto">
            <a:xfrm>
              <a:off x="727" y="2492"/>
              <a:ext cx="0" cy="306"/>
            </a:xfrm>
            <a:prstGeom prst="straightConnector1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6684" name="AutoShape 1084">
              <a:extLst>
                <a:ext uri="{FF2B5EF4-FFF2-40B4-BE49-F238E27FC236}">
                  <a16:creationId xmlns:a16="http://schemas.microsoft.com/office/drawing/2014/main" id="{DE84CA4A-E3AF-4495-A830-FC0ADAEAA407}"/>
                </a:ext>
              </a:extLst>
            </p:cNvPr>
            <p:cNvCxnSpPr>
              <a:cxnSpLocks noChangeShapeType="1"/>
              <a:stCxn id="666651" idx="3"/>
              <a:endCxn id="666682" idx="6"/>
            </p:cNvCxnSpPr>
            <p:nvPr/>
          </p:nvCxnSpPr>
          <p:spPr bwMode="auto">
            <a:xfrm flipH="1">
              <a:off x="825" y="2873"/>
              <a:ext cx="584" cy="84"/>
            </a:xfrm>
            <a:prstGeom prst="straightConnector1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6685" name="AutoShape 1085">
              <a:extLst>
                <a:ext uri="{FF2B5EF4-FFF2-40B4-BE49-F238E27FC236}">
                  <a16:creationId xmlns:a16="http://schemas.microsoft.com/office/drawing/2014/main" id="{1CDDDC04-A1A3-4643-896D-B0AFE5AEA1DE}"/>
                </a:ext>
              </a:extLst>
            </p:cNvPr>
            <p:cNvCxnSpPr>
              <a:cxnSpLocks noChangeShapeType="1"/>
              <a:stCxn id="666651" idx="2"/>
              <a:endCxn id="666678" idx="5"/>
            </p:cNvCxnSpPr>
            <p:nvPr/>
          </p:nvCxnSpPr>
          <p:spPr bwMode="auto">
            <a:xfrm flipH="1" flipV="1">
              <a:off x="808" y="2492"/>
              <a:ext cx="584" cy="222"/>
            </a:xfrm>
            <a:prstGeom prst="straightConnector1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66686" name="Freeform 1086">
            <a:extLst>
              <a:ext uri="{FF2B5EF4-FFF2-40B4-BE49-F238E27FC236}">
                <a16:creationId xmlns:a16="http://schemas.microsoft.com/office/drawing/2014/main" id="{AF9103AA-1F5C-4D8F-B9E7-007433253CAC}"/>
              </a:ext>
            </a:extLst>
          </p:cNvPr>
          <p:cNvSpPr>
            <a:spLocks/>
          </p:cNvSpPr>
          <p:nvPr/>
        </p:nvSpPr>
        <p:spPr bwMode="auto">
          <a:xfrm>
            <a:off x="1679787" y="7224744"/>
            <a:ext cx="4280747" cy="722634"/>
          </a:xfrm>
          <a:custGeom>
            <a:avLst/>
            <a:gdLst>
              <a:gd name="T0" fmla="*/ 72 w 1896"/>
              <a:gd name="T1" fmla="*/ 880 h 1552"/>
              <a:gd name="T2" fmla="*/ 24 w 1896"/>
              <a:gd name="T3" fmla="*/ 784 h 1552"/>
              <a:gd name="T4" fmla="*/ 24 w 1896"/>
              <a:gd name="T5" fmla="*/ 640 h 1552"/>
              <a:gd name="T6" fmla="*/ 168 w 1896"/>
              <a:gd name="T7" fmla="*/ 496 h 1552"/>
              <a:gd name="T8" fmla="*/ 600 w 1896"/>
              <a:gd name="T9" fmla="*/ 352 h 1552"/>
              <a:gd name="T10" fmla="*/ 1704 w 1896"/>
              <a:gd name="T11" fmla="*/ 64 h 1552"/>
              <a:gd name="T12" fmla="*/ 1752 w 1896"/>
              <a:gd name="T13" fmla="*/ 736 h 1552"/>
              <a:gd name="T14" fmla="*/ 1320 w 1896"/>
              <a:gd name="T15" fmla="*/ 880 h 1552"/>
              <a:gd name="T16" fmla="*/ 1128 w 1896"/>
              <a:gd name="T17" fmla="*/ 1408 h 1552"/>
              <a:gd name="T18" fmla="*/ 744 w 1896"/>
              <a:gd name="T19" fmla="*/ 1504 h 1552"/>
              <a:gd name="T20" fmla="*/ 168 w 1896"/>
              <a:gd name="T21" fmla="*/ 1120 h 1552"/>
              <a:gd name="T22" fmla="*/ 72 w 1896"/>
              <a:gd name="T23" fmla="*/ 880 h 1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896" h="1552">
                <a:moveTo>
                  <a:pt x="72" y="880"/>
                </a:moveTo>
                <a:cubicBezTo>
                  <a:pt x="48" y="824"/>
                  <a:pt x="32" y="824"/>
                  <a:pt x="24" y="784"/>
                </a:cubicBezTo>
                <a:cubicBezTo>
                  <a:pt x="16" y="744"/>
                  <a:pt x="0" y="688"/>
                  <a:pt x="24" y="640"/>
                </a:cubicBezTo>
                <a:cubicBezTo>
                  <a:pt x="48" y="592"/>
                  <a:pt x="72" y="544"/>
                  <a:pt x="168" y="496"/>
                </a:cubicBezTo>
                <a:cubicBezTo>
                  <a:pt x="264" y="448"/>
                  <a:pt x="344" y="424"/>
                  <a:pt x="600" y="352"/>
                </a:cubicBezTo>
                <a:cubicBezTo>
                  <a:pt x="856" y="280"/>
                  <a:pt x="1512" y="0"/>
                  <a:pt x="1704" y="64"/>
                </a:cubicBezTo>
                <a:cubicBezTo>
                  <a:pt x="1896" y="128"/>
                  <a:pt x="1816" y="600"/>
                  <a:pt x="1752" y="736"/>
                </a:cubicBezTo>
                <a:cubicBezTo>
                  <a:pt x="1688" y="872"/>
                  <a:pt x="1424" y="768"/>
                  <a:pt x="1320" y="880"/>
                </a:cubicBezTo>
                <a:cubicBezTo>
                  <a:pt x="1216" y="992"/>
                  <a:pt x="1224" y="1304"/>
                  <a:pt x="1128" y="1408"/>
                </a:cubicBezTo>
                <a:cubicBezTo>
                  <a:pt x="1032" y="1512"/>
                  <a:pt x="904" y="1552"/>
                  <a:pt x="744" y="1504"/>
                </a:cubicBezTo>
                <a:cubicBezTo>
                  <a:pt x="584" y="1456"/>
                  <a:pt x="280" y="1224"/>
                  <a:pt x="168" y="1120"/>
                </a:cubicBezTo>
                <a:cubicBezTo>
                  <a:pt x="56" y="1016"/>
                  <a:pt x="96" y="936"/>
                  <a:pt x="72" y="880"/>
                </a:cubicBezTo>
                <a:close/>
              </a:path>
            </a:pathLst>
          </a:custGeom>
          <a:noFill/>
          <a:ln w="38100" cap="flat" cmpd="sng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algn="l" defTabSz="1300460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CC0000"/>
              </a:buClr>
            </a:pPr>
            <a:endParaRPr lang="en-US" sz="4551" kern="1200"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66687" name="Text Box 1087">
            <a:extLst>
              <a:ext uri="{FF2B5EF4-FFF2-40B4-BE49-F238E27FC236}">
                <a16:creationId xmlns:a16="http://schemas.microsoft.com/office/drawing/2014/main" id="{C203314D-A343-4DE9-AB0C-6587A8FE3C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3181" y="4780277"/>
            <a:ext cx="601447" cy="530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66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/>
          <a:p>
            <a:pPr defTabSz="1300460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44" i="1" kern="1200">
                <a:solidFill>
                  <a:srgbClr val="FFFFFF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Wingdings 2" panose="05020102010507070707" pitchFamily="18" charset="2"/>
              </a:rPr>
              <a:t></a:t>
            </a:r>
            <a:endParaRPr lang="en-US" altLang="en-US" sz="2844" i="1" kern="1200">
              <a:solidFill>
                <a:srgbClr val="FFFFFF"/>
              </a:solidFill>
              <a:latin typeface="Tahoma" panose="020B060403050404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66688" name="Text Box 1088">
            <a:extLst>
              <a:ext uri="{FF2B5EF4-FFF2-40B4-BE49-F238E27FC236}">
                <a16:creationId xmlns:a16="http://schemas.microsoft.com/office/drawing/2014/main" id="{B3AA065C-2DA7-4C3B-90A5-A14A475732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4267" y="8019627"/>
            <a:ext cx="3793067" cy="792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1300460" eaLnBrk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551" kern="1200">
                <a:latin typeface="Times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NP-Hard!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E77A12C-05E0-4A3E-B2FB-B57B7FB6BF89}"/>
              </a:ext>
            </a:extLst>
          </p:cNvPr>
          <p:cNvSpPr/>
          <p:nvPr/>
        </p:nvSpPr>
        <p:spPr bwMode="auto">
          <a:xfrm>
            <a:off x="118754" y="8813553"/>
            <a:ext cx="12874171" cy="914400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stealth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83817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6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6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6688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0" y="-72248"/>
            <a:ext cx="6935893" cy="131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982" kern="1200">
                <a:solidFill>
                  <a:srgbClr val="000000"/>
                </a:solidFill>
                <a:latin typeface="Times New Roman" pitchFamily="18" charset="0"/>
              </a:rPr>
              <a:t>Matrix representation of the graph problem:</a:t>
            </a:r>
          </a:p>
        </p:txBody>
      </p:sp>
      <p:grpSp>
        <p:nvGrpSpPr>
          <p:cNvPr id="24579" name="Group 3"/>
          <p:cNvGrpSpPr>
            <a:grpSpLocks/>
          </p:cNvGrpSpPr>
          <p:nvPr/>
        </p:nvGrpSpPr>
        <p:grpSpPr bwMode="auto">
          <a:xfrm>
            <a:off x="7261014" y="1"/>
            <a:ext cx="5697337" cy="3450237"/>
            <a:chOff x="998" y="2136"/>
            <a:chExt cx="3232" cy="1956"/>
          </a:xfrm>
        </p:grpSpPr>
        <p:sp>
          <p:nvSpPr>
            <p:cNvPr id="24582" name="Oval 4"/>
            <p:cNvSpPr>
              <a:spLocks noChangeArrowheads="1"/>
            </p:cNvSpPr>
            <p:nvPr/>
          </p:nvSpPr>
          <p:spPr bwMode="auto">
            <a:xfrm>
              <a:off x="1152" y="3504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2560" kern="1200">
                <a:latin typeface="Arial" charset="0"/>
                <a:cs typeface="Arial" charset="0"/>
              </a:endParaRPr>
            </a:p>
          </p:txBody>
        </p:sp>
        <p:sp>
          <p:nvSpPr>
            <p:cNvPr id="24583" name="Oval 5"/>
            <p:cNvSpPr>
              <a:spLocks noChangeArrowheads="1"/>
            </p:cNvSpPr>
            <p:nvPr/>
          </p:nvSpPr>
          <p:spPr bwMode="auto">
            <a:xfrm>
              <a:off x="1584" y="3072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2560" kern="1200">
                <a:latin typeface="Arial" charset="0"/>
                <a:cs typeface="Arial" charset="0"/>
              </a:endParaRPr>
            </a:p>
          </p:txBody>
        </p:sp>
        <p:sp>
          <p:nvSpPr>
            <p:cNvPr id="24584" name="Oval 6"/>
            <p:cNvSpPr>
              <a:spLocks noChangeArrowheads="1"/>
            </p:cNvSpPr>
            <p:nvPr/>
          </p:nvSpPr>
          <p:spPr bwMode="auto">
            <a:xfrm>
              <a:off x="1728" y="3696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2560" kern="1200">
                <a:latin typeface="Arial" charset="0"/>
                <a:cs typeface="Arial" charset="0"/>
              </a:endParaRPr>
            </a:p>
          </p:txBody>
        </p:sp>
        <p:sp>
          <p:nvSpPr>
            <p:cNvPr id="24585" name="Oval 7"/>
            <p:cNvSpPr>
              <a:spLocks noChangeArrowheads="1"/>
            </p:cNvSpPr>
            <p:nvPr/>
          </p:nvSpPr>
          <p:spPr bwMode="auto">
            <a:xfrm>
              <a:off x="1824" y="2448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2560" kern="1200">
                <a:latin typeface="Arial" charset="0"/>
                <a:cs typeface="Arial" charset="0"/>
              </a:endParaRPr>
            </a:p>
          </p:txBody>
        </p:sp>
        <p:sp>
          <p:nvSpPr>
            <p:cNvPr id="24586" name="Oval 8"/>
            <p:cNvSpPr>
              <a:spLocks noChangeArrowheads="1"/>
            </p:cNvSpPr>
            <p:nvPr/>
          </p:nvSpPr>
          <p:spPr bwMode="auto">
            <a:xfrm>
              <a:off x="3072" y="2400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2560" kern="1200">
                <a:latin typeface="Arial" charset="0"/>
                <a:cs typeface="Arial" charset="0"/>
              </a:endParaRPr>
            </a:p>
          </p:txBody>
        </p:sp>
        <p:sp>
          <p:nvSpPr>
            <p:cNvPr id="24587" name="Oval 9"/>
            <p:cNvSpPr>
              <a:spLocks noChangeArrowheads="1"/>
            </p:cNvSpPr>
            <p:nvPr/>
          </p:nvSpPr>
          <p:spPr bwMode="auto">
            <a:xfrm>
              <a:off x="3408" y="2976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2560" kern="1200">
                <a:latin typeface="Arial" charset="0"/>
                <a:cs typeface="Arial" charset="0"/>
              </a:endParaRPr>
            </a:p>
          </p:txBody>
        </p:sp>
        <p:sp>
          <p:nvSpPr>
            <p:cNvPr id="24588" name="Oval 10"/>
            <p:cNvSpPr>
              <a:spLocks noChangeArrowheads="1"/>
            </p:cNvSpPr>
            <p:nvPr/>
          </p:nvSpPr>
          <p:spPr bwMode="auto">
            <a:xfrm>
              <a:off x="3168" y="3504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2560" kern="1200">
                <a:latin typeface="Arial" charset="0"/>
                <a:cs typeface="Arial" charset="0"/>
              </a:endParaRPr>
            </a:p>
          </p:txBody>
        </p:sp>
        <p:sp>
          <p:nvSpPr>
            <p:cNvPr id="24589" name="Oval 11"/>
            <p:cNvSpPr>
              <a:spLocks noChangeArrowheads="1"/>
            </p:cNvSpPr>
            <p:nvPr/>
          </p:nvSpPr>
          <p:spPr bwMode="auto">
            <a:xfrm>
              <a:off x="3936" y="3216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2560" kern="1200">
                <a:latin typeface="Arial" charset="0"/>
                <a:cs typeface="Arial" charset="0"/>
              </a:endParaRPr>
            </a:p>
          </p:txBody>
        </p:sp>
        <p:sp>
          <p:nvSpPr>
            <p:cNvPr id="24590" name="Oval 12"/>
            <p:cNvSpPr>
              <a:spLocks noChangeArrowheads="1"/>
            </p:cNvSpPr>
            <p:nvPr/>
          </p:nvSpPr>
          <p:spPr bwMode="auto">
            <a:xfrm>
              <a:off x="3744" y="2496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1300460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2560" kern="1200">
                <a:latin typeface="Arial" charset="0"/>
                <a:cs typeface="Arial" charset="0"/>
              </a:endParaRPr>
            </a:p>
          </p:txBody>
        </p:sp>
        <p:sp>
          <p:nvSpPr>
            <p:cNvPr id="24591" name="Line 13"/>
            <p:cNvSpPr>
              <a:spLocks noChangeShapeType="1"/>
            </p:cNvSpPr>
            <p:nvPr/>
          </p:nvSpPr>
          <p:spPr bwMode="auto">
            <a:xfrm flipV="1">
              <a:off x="1200" y="3120"/>
              <a:ext cx="432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defTabSz="1300460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2560" kern="1200">
                <a:latin typeface="Arial" charset="0"/>
                <a:cs typeface="Arial" charset="0"/>
              </a:endParaRPr>
            </a:p>
          </p:txBody>
        </p:sp>
        <p:sp>
          <p:nvSpPr>
            <p:cNvPr id="24592" name="Line 14"/>
            <p:cNvSpPr>
              <a:spLocks noChangeShapeType="1"/>
            </p:cNvSpPr>
            <p:nvPr/>
          </p:nvSpPr>
          <p:spPr bwMode="auto">
            <a:xfrm>
              <a:off x="1632" y="3120"/>
              <a:ext cx="144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defTabSz="1300460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2560" kern="1200">
                <a:latin typeface="Arial" charset="0"/>
                <a:cs typeface="Arial" charset="0"/>
              </a:endParaRPr>
            </a:p>
          </p:txBody>
        </p:sp>
        <p:sp>
          <p:nvSpPr>
            <p:cNvPr id="24593" name="Line 15"/>
            <p:cNvSpPr>
              <a:spLocks noChangeShapeType="1"/>
            </p:cNvSpPr>
            <p:nvPr/>
          </p:nvSpPr>
          <p:spPr bwMode="auto">
            <a:xfrm>
              <a:off x="1200" y="3552"/>
              <a:ext cx="57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defTabSz="1300460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2560" kern="1200">
                <a:latin typeface="Arial" charset="0"/>
                <a:cs typeface="Arial" charset="0"/>
              </a:endParaRPr>
            </a:p>
          </p:txBody>
        </p:sp>
        <p:sp>
          <p:nvSpPr>
            <p:cNvPr id="24594" name="Line 16"/>
            <p:cNvSpPr>
              <a:spLocks noChangeShapeType="1"/>
            </p:cNvSpPr>
            <p:nvPr/>
          </p:nvSpPr>
          <p:spPr bwMode="auto">
            <a:xfrm flipH="1">
              <a:off x="1632" y="2496"/>
              <a:ext cx="24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defTabSz="1300460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2560" kern="1200">
                <a:latin typeface="Arial" charset="0"/>
                <a:cs typeface="Arial" charset="0"/>
              </a:endParaRPr>
            </a:p>
          </p:txBody>
        </p:sp>
        <p:sp>
          <p:nvSpPr>
            <p:cNvPr id="24595" name="Line 17"/>
            <p:cNvSpPr>
              <a:spLocks noChangeShapeType="1"/>
            </p:cNvSpPr>
            <p:nvPr/>
          </p:nvSpPr>
          <p:spPr bwMode="auto">
            <a:xfrm flipH="1">
              <a:off x="1776" y="2496"/>
              <a:ext cx="96" cy="1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defTabSz="1300460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2560" kern="1200">
                <a:latin typeface="Arial" charset="0"/>
                <a:cs typeface="Arial" charset="0"/>
              </a:endParaRPr>
            </a:p>
          </p:txBody>
        </p:sp>
        <p:sp>
          <p:nvSpPr>
            <p:cNvPr id="24596" name="Line 18"/>
            <p:cNvSpPr>
              <a:spLocks noChangeShapeType="1"/>
            </p:cNvSpPr>
            <p:nvPr/>
          </p:nvSpPr>
          <p:spPr bwMode="auto">
            <a:xfrm flipV="1">
              <a:off x="1872" y="2448"/>
              <a:ext cx="12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defTabSz="1300460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2560" kern="1200">
                <a:latin typeface="Arial" charset="0"/>
                <a:cs typeface="Arial" charset="0"/>
              </a:endParaRPr>
            </a:p>
          </p:txBody>
        </p:sp>
        <p:sp>
          <p:nvSpPr>
            <p:cNvPr id="24597" name="Line 19"/>
            <p:cNvSpPr>
              <a:spLocks noChangeShapeType="1"/>
            </p:cNvSpPr>
            <p:nvPr/>
          </p:nvSpPr>
          <p:spPr bwMode="auto">
            <a:xfrm flipV="1">
              <a:off x="1776" y="3552"/>
              <a:ext cx="144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defTabSz="1300460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2560" kern="1200">
                <a:latin typeface="Arial" charset="0"/>
                <a:cs typeface="Arial" charset="0"/>
              </a:endParaRPr>
            </a:p>
          </p:txBody>
        </p:sp>
        <p:sp>
          <p:nvSpPr>
            <p:cNvPr id="24598" name="Line 20"/>
            <p:cNvSpPr>
              <a:spLocks noChangeShapeType="1"/>
            </p:cNvSpPr>
            <p:nvPr/>
          </p:nvSpPr>
          <p:spPr bwMode="auto">
            <a:xfrm>
              <a:off x="3120" y="2448"/>
              <a:ext cx="336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defTabSz="1300460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2560" kern="1200">
                <a:latin typeface="Arial" charset="0"/>
                <a:cs typeface="Arial" charset="0"/>
              </a:endParaRPr>
            </a:p>
          </p:txBody>
        </p:sp>
        <p:sp>
          <p:nvSpPr>
            <p:cNvPr id="24599" name="Line 21"/>
            <p:cNvSpPr>
              <a:spLocks noChangeShapeType="1"/>
            </p:cNvSpPr>
            <p:nvPr/>
          </p:nvSpPr>
          <p:spPr bwMode="auto">
            <a:xfrm flipH="1">
              <a:off x="3216" y="3024"/>
              <a:ext cx="24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defTabSz="1300460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2560" kern="1200">
                <a:latin typeface="Arial" charset="0"/>
                <a:cs typeface="Arial" charset="0"/>
              </a:endParaRPr>
            </a:p>
          </p:txBody>
        </p:sp>
        <p:sp>
          <p:nvSpPr>
            <p:cNvPr id="24600" name="Line 22"/>
            <p:cNvSpPr>
              <a:spLocks noChangeShapeType="1"/>
            </p:cNvSpPr>
            <p:nvPr/>
          </p:nvSpPr>
          <p:spPr bwMode="auto">
            <a:xfrm>
              <a:off x="3456" y="3024"/>
              <a:ext cx="52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defTabSz="1300460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2560" kern="1200">
                <a:latin typeface="Arial" charset="0"/>
                <a:cs typeface="Arial" charset="0"/>
              </a:endParaRPr>
            </a:p>
          </p:txBody>
        </p:sp>
        <p:sp>
          <p:nvSpPr>
            <p:cNvPr id="24601" name="Line 23"/>
            <p:cNvSpPr>
              <a:spLocks noChangeShapeType="1"/>
            </p:cNvSpPr>
            <p:nvPr/>
          </p:nvSpPr>
          <p:spPr bwMode="auto">
            <a:xfrm flipH="1">
              <a:off x="3216" y="3264"/>
              <a:ext cx="76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defTabSz="1300460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2560" kern="1200">
                <a:latin typeface="Arial" charset="0"/>
                <a:cs typeface="Arial" charset="0"/>
              </a:endParaRPr>
            </a:p>
          </p:txBody>
        </p:sp>
        <p:sp>
          <p:nvSpPr>
            <p:cNvPr id="24602" name="Line 24"/>
            <p:cNvSpPr>
              <a:spLocks noChangeShapeType="1"/>
            </p:cNvSpPr>
            <p:nvPr/>
          </p:nvSpPr>
          <p:spPr bwMode="auto">
            <a:xfrm flipH="1">
              <a:off x="3456" y="2544"/>
              <a:ext cx="336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defTabSz="1300460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2560" kern="1200">
                <a:latin typeface="Arial" charset="0"/>
                <a:cs typeface="Arial" charset="0"/>
              </a:endParaRPr>
            </a:p>
          </p:txBody>
        </p:sp>
        <p:sp>
          <p:nvSpPr>
            <p:cNvPr id="24603" name="Line 25"/>
            <p:cNvSpPr>
              <a:spLocks noChangeShapeType="1"/>
            </p:cNvSpPr>
            <p:nvPr/>
          </p:nvSpPr>
          <p:spPr bwMode="auto">
            <a:xfrm>
              <a:off x="3120" y="2448"/>
              <a:ext cx="67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defTabSz="1300460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2560" kern="1200">
                <a:latin typeface="Arial" charset="0"/>
                <a:cs typeface="Arial" charset="0"/>
              </a:endParaRPr>
            </a:p>
          </p:txBody>
        </p:sp>
        <p:sp>
          <p:nvSpPr>
            <p:cNvPr id="24604" name="Line 26"/>
            <p:cNvSpPr>
              <a:spLocks noChangeShapeType="1"/>
            </p:cNvSpPr>
            <p:nvPr/>
          </p:nvSpPr>
          <p:spPr bwMode="auto">
            <a:xfrm>
              <a:off x="3792" y="2544"/>
              <a:ext cx="192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defTabSz="1300460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2560" kern="1200">
                <a:latin typeface="Arial" charset="0"/>
                <a:cs typeface="Arial" charset="0"/>
              </a:endParaRPr>
            </a:p>
          </p:txBody>
        </p:sp>
        <p:sp>
          <p:nvSpPr>
            <p:cNvPr id="24605" name="Text Box 27"/>
            <p:cNvSpPr txBox="1">
              <a:spLocks noChangeArrowheads="1"/>
            </p:cNvSpPr>
            <p:nvPr/>
          </p:nvSpPr>
          <p:spPr bwMode="auto">
            <a:xfrm>
              <a:off x="998" y="3576"/>
              <a:ext cx="198" cy="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defTabSz="130046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560" kern="120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24606" name="Text Box 28"/>
            <p:cNvSpPr txBox="1">
              <a:spLocks noChangeArrowheads="1"/>
            </p:cNvSpPr>
            <p:nvPr/>
          </p:nvSpPr>
          <p:spPr bwMode="auto">
            <a:xfrm>
              <a:off x="1670" y="3816"/>
              <a:ext cx="198" cy="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defTabSz="130046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560" kern="120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24607" name="Text Box 29"/>
            <p:cNvSpPr txBox="1">
              <a:spLocks noChangeArrowheads="1"/>
            </p:cNvSpPr>
            <p:nvPr/>
          </p:nvSpPr>
          <p:spPr bwMode="auto">
            <a:xfrm>
              <a:off x="1392" y="2928"/>
              <a:ext cx="223" cy="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defTabSz="130046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560" kern="1200">
                  <a:solidFill>
                    <a:srgbClr val="000000"/>
                  </a:solidFill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24608" name="Text Box 30"/>
            <p:cNvSpPr txBox="1">
              <a:spLocks noChangeArrowheads="1"/>
            </p:cNvSpPr>
            <p:nvPr/>
          </p:nvSpPr>
          <p:spPr bwMode="auto">
            <a:xfrm>
              <a:off x="1728" y="2256"/>
              <a:ext cx="198" cy="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defTabSz="130046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560" kern="1200">
                  <a:solidFill>
                    <a:srgbClr val="000000"/>
                  </a:solidFill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24609" name="Text Box 31"/>
            <p:cNvSpPr txBox="1">
              <a:spLocks noChangeArrowheads="1"/>
            </p:cNvSpPr>
            <p:nvPr/>
          </p:nvSpPr>
          <p:spPr bwMode="auto">
            <a:xfrm>
              <a:off x="3014" y="2136"/>
              <a:ext cx="198" cy="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defTabSz="130046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560" kern="1200">
                  <a:solidFill>
                    <a:srgbClr val="000000"/>
                  </a:solidFill>
                  <a:latin typeface="Times New Roman" pitchFamily="18" charset="0"/>
                </a:rPr>
                <a:t>5</a:t>
              </a:r>
            </a:p>
          </p:txBody>
        </p:sp>
        <p:sp>
          <p:nvSpPr>
            <p:cNvPr id="24610" name="Text Box 32"/>
            <p:cNvSpPr txBox="1">
              <a:spLocks noChangeArrowheads="1"/>
            </p:cNvSpPr>
            <p:nvPr/>
          </p:nvSpPr>
          <p:spPr bwMode="auto">
            <a:xfrm>
              <a:off x="3879" y="2424"/>
              <a:ext cx="198" cy="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defTabSz="130046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560" kern="1200">
                  <a:solidFill>
                    <a:srgbClr val="000000"/>
                  </a:solidFill>
                  <a:latin typeface="Times New Roman" pitchFamily="18" charset="0"/>
                </a:rPr>
                <a:t>6</a:t>
              </a:r>
            </a:p>
          </p:txBody>
        </p:sp>
        <p:sp>
          <p:nvSpPr>
            <p:cNvPr id="24611" name="Text Box 33"/>
            <p:cNvSpPr txBox="1">
              <a:spLocks noChangeArrowheads="1"/>
            </p:cNvSpPr>
            <p:nvPr/>
          </p:nvSpPr>
          <p:spPr bwMode="auto">
            <a:xfrm>
              <a:off x="4032" y="3313"/>
              <a:ext cx="198" cy="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defTabSz="130046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560" kern="1200">
                  <a:solidFill>
                    <a:srgbClr val="000000"/>
                  </a:solidFill>
                  <a:latin typeface="Times New Roman" pitchFamily="18" charset="0"/>
                </a:rPr>
                <a:t>7</a:t>
              </a:r>
            </a:p>
          </p:txBody>
        </p:sp>
        <p:sp>
          <p:nvSpPr>
            <p:cNvPr id="24612" name="Text Box 34"/>
            <p:cNvSpPr txBox="1">
              <a:spLocks noChangeArrowheads="1"/>
            </p:cNvSpPr>
            <p:nvPr/>
          </p:nvSpPr>
          <p:spPr bwMode="auto">
            <a:xfrm>
              <a:off x="3167" y="3647"/>
              <a:ext cx="198" cy="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defTabSz="130046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560" kern="1200">
                  <a:solidFill>
                    <a:srgbClr val="000000"/>
                  </a:solidFill>
                  <a:latin typeface="Times New Roman" pitchFamily="18" charset="0"/>
                </a:rPr>
                <a:t>8</a:t>
              </a:r>
            </a:p>
          </p:txBody>
        </p:sp>
        <p:sp>
          <p:nvSpPr>
            <p:cNvPr id="24613" name="Text Box 35"/>
            <p:cNvSpPr txBox="1">
              <a:spLocks noChangeArrowheads="1"/>
            </p:cNvSpPr>
            <p:nvPr/>
          </p:nvSpPr>
          <p:spPr bwMode="auto">
            <a:xfrm>
              <a:off x="3216" y="2928"/>
              <a:ext cx="198" cy="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defTabSz="130046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560" kern="1200">
                  <a:solidFill>
                    <a:srgbClr val="000000"/>
                  </a:solidFill>
                  <a:latin typeface="Times New Roman" pitchFamily="18" charset="0"/>
                </a:rPr>
                <a:t>9</a:t>
              </a:r>
            </a:p>
          </p:txBody>
        </p:sp>
        <p:sp>
          <p:nvSpPr>
            <p:cNvPr id="24614" name="Text Box 36"/>
            <p:cNvSpPr txBox="1">
              <a:spLocks noChangeArrowheads="1"/>
            </p:cNvSpPr>
            <p:nvPr/>
          </p:nvSpPr>
          <p:spPr bwMode="auto">
            <a:xfrm>
              <a:off x="2294" y="3720"/>
              <a:ext cx="337" cy="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defTabSz="130046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560" kern="1200">
                  <a:solidFill>
                    <a:srgbClr val="FF0000"/>
                  </a:solidFill>
                  <a:latin typeface="Times New Roman" pitchFamily="18" charset="0"/>
                </a:rPr>
                <a:t>0.1</a:t>
              </a:r>
            </a:p>
          </p:txBody>
        </p:sp>
        <p:sp>
          <p:nvSpPr>
            <p:cNvPr id="24615" name="Text Box 37"/>
            <p:cNvSpPr txBox="1">
              <a:spLocks noChangeArrowheads="1"/>
            </p:cNvSpPr>
            <p:nvPr/>
          </p:nvSpPr>
          <p:spPr bwMode="auto">
            <a:xfrm>
              <a:off x="2352" y="2160"/>
              <a:ext cx="337" cy="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defTabSz="130046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560" kern="1200">
                  <a:solidFill>
                    <a:srgbClr val="FF0000"/>
                  </a:solidFill>
                  <a:latin typeface="Times New Roman" pitchFamily="18" charset="0"/>
                </a:rPr>
                <a:t>0.1</a:t>
              </a:r>
            </a:p>
          </p:txBody>
        </p:sp>
        <p:sp>
          <p:nvSpPr>
            <p:cNvPr id="24616" name="Text Box 38"/>
            <p:cNvSpPr txBox="1">
              <a:spLocks noChangeArrowheads="1"/>
            </p:cNvSpPr>
            <p:nvPr/>
          </p:nvSpPr>
          <p:spPr bwMode="auto">
            <a:xfrm>
              <a:off x="1574" y="2616"/>
              <a:ext cx="198" cy="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defTabSz="130046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560" kern="1200">
                  <a:solidFill>
                    <a:srgbClr val="FF0000"/>
                  </a:solidFill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24617" name="Text Box 39"/>
            <p:cNvSpPr txBox="1">
              <a:spLocks noChangeArrowheads="1"/>
            </p:cNvSpPr>
            <p:nvPr/>
          </p:nvSpPr>
          <p:spPr bwMode="auto">
            <a:xfrm>
              <a:off x="1861" y="3096"/>
              <a:ext cx="198" cy="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defTabSz="130046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560" kern="1200">
                  <a:solidFill>
                    <a:srgbClr val="FF0000"/>
                  </a:solidFill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24618" name="Text Box 40"/>
            <p:cNvSpPr txBox="1">
              <a:spLocks noChangeArrowheads="1"/>
            </p:cNvSpPr>
            <p:nvPr/>
          </p:nvSpPr>
          <p:spPr bwMode="auto">
            <a:xfrm>
              <a:off x="1189" y="3144"/>
              <a:ext cx="198" cy="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defTabSz="130046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560" kern="1200">
                  <a:solidFill>
                    <a:srgbClr val="FF0000"/>
                  </a:solidFill>
                  <a:latin typeface="Times New Roman" pitchFamily="18" charset="0"/>
                </a:rPr>
                <a:t>5</a:t>
              </a:r>
            </a:p>
          </p:txBody>
        </p:sp>
        <p:sp>
          <p:nvSpPr>
            <p:cNvPr id="24619" name="Text Box 41"/>
            <p:cNvSpPr txBox="1">
              <a:spLocks noChangeArrowheads="1"/>
            </p:cNvSpPr>
            <p:nvPr/>
          </p:nvSpPr>
          <p:spPr bwMode="auto">
            <a:xfrm>
              <a:off x="1335" y="3720"/>
              <a:ext cx="198" cy="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defTabSz="130046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560" kern="1200">
                  <a:solidFill>
                    <a:srgbClr val="FF0000"/>
                  </a:solidFill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24620" name="Text Box 42"/>
            <p:cNvSpPr txBox="1">
              <a:spLocks noChangeArrowheads="1"/>
            </p:cNvSpPr>
            <p:nvPr/>
          </p:nvSpPr>
          <p:spPr bwMode="auto">
            <a:xfrm>
              <a:off x="1536" y="3360"/>
              <a:ext cx="198" cy="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defTabSz="130046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560" kern="1200">
                  <a:solidFill>
                    <a:srgbClr val="FF0000"/>
                  </a:solidFill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24621" name="Text Box 43"/>
            <p:cNvSpPr txBox="1">
              <a:spLocks noChangeArrowheads="1"/>
            </p:cNvSpPr>
            <p:nvPr/>
          </p:nvSpPr>
          <p:spPr bwMode="auto">
            <a:xfrm>
              <a:off x="3071" y="2640"/>
              <a:ext cx="198" cy="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defTabSz="130046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560" kern="1200">
                  <a:solidFill>
                    <a:srgbClr val="FF0000"/>
                  </a:solidFill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24622" name="Text Box 44"/>
            <p:cNvSpPr txBox="1">
              <a:spLocks noChangeArrowheads="1"/>
            </p:cNvSpPr>
            <p:nvPr/>
          </p:nvSpPr>
          <p:spPr bwMode="auto">
            <a:xfrm>
              <a:off x="3541" y="3001"/>
              <a:ext cx="198" cy="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defTabSz="130046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560" kern="1200">
                  <a:solidFill>
                    <a:srgbClr val="FF0000"/>
                  </a:solidFill>
                  <a:latin typeface="Times New Roman" pitchFamily="18" charset="0"/>
                </a:rPr>
                <a:t>7</a:t>
              </a:r>
            </a:p>
          </p:txBody>
        </p:sp>
        <p:sp>
          <p:nvSpPr>
            <p:cNvPr id="24623" name="Text Box 45"/>
            <p:cNvSpPr txBox="1">
              <a:spLocks noChangeArrowheads="1"/>
            </p:cNvSpPr>
            <p:nvPr/>
          </p:nvSpPr>
          <p:spPr bwMode="auto">
            <a:xfrm>
              <a:off x="3494" y="2663"/>
              <a:ext cx="198" cy="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defTabSz="130046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560" kern="1200">
                  <a:solidFill>
                    <a:srgbClr val="FF0000"/>
                  </a:solidFill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24624" name="Text Box 46"/>
            <p:cNvSpPr txBox="1">
              <a:spLocks noChangeArrowheads="1"/>
            </p:cNvSpPr>
            <p:nvPr/>
          </p:nvSpPr>
          <p:spPr bwMode="auto">
            <a:xfrm>
              <a:off x="3926" y="2712"/>
              <a:ext cx="198" cy="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defTabSz="130046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560" kern="1200">
                  <a:solidFill>
                    <a:srgbClr val="FF0000"/>
                  </a:solidFill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24625" name="Text Box 47"/>
            <p:cNvSpPr txBox="1">
              <a:spLocks noChangeArrowheads="1"/>
            </p:cNvSpPr>
            <p:nvPr/>
          </p:nvSpPr>
          <p:spPr bwMode="auto">
            <a:xfrm>
              <a:off x="3351" y="2279"/>
              <a:ext cx="198" cy="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defTabSz="130046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560" kern="1200">
                  <a:solidFill>
                    <a:srgbClr val="FF0000"/>
                  </a:solidFill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24626" name="Text Box 48"/>
            <p:cNvSpPr txBox="1">
              <a:spLocks noChangeArrowheads="1"/>
            </p:cNvSpPr>
            <p:nvPr/>
          </p:nvSpPr>
          <p:spPr bwMode="auto">
            <a:xfrm>
              <a:off x="3552" y="3409"/>
              <a:ext cx="198" cy="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defTabSz="130046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560" kern="1200">
                  <a:solidFill>
                    <a:srgbClr val="FF0000"/>
                  </a:solidFill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24627" name="Text Box 49"/>
            <p:cNvSpPr txBox="1">
              <a:spLocks noChangeArrowheads="1"/>
            </p:cNvSpPr>
            <p:nvPr/>
          </p:nvSpPr>
          <p:spPr bwMode="auto">
            <a:xfrm>
              <a:off x="3167" y="3167"/>
              <a:ext cx="198" cy="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defTabSz="130046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560" kern="1200">
                  <a:solidFill>
                    <a:srgbClr val="FF0000"/>
                  </a:solidFill>
                  <a:latin typeface="Times New Roman" pitchFamily="18" charset="0"/>
                </a:rPr>
                <a:t>1</a:t>
              </a:r>
            </a:p>
          </p:txBody>
        </p:sp>
      </p:grpSp>
      <p:graphicFrame>
        <p:nvGraphicFramePr>
          <p:cNvPr id="24580" name="Object 50"/>
          <p:cNvGraphicFramePr>
            <a:graphicFrameLocks noChangeAspect="1"/>
          </p:cNvGraphicFramePr>
          <p:nvPr/>
        </p:nvGraphicFramePr>
        <p:xfrm>
          <a:off x="0" y="2275840"/>
          <a:ext cx="7407770" cy="7477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1" name="Equation" r:id="rId4" imgW="2717800" imgH="2743200" progId="Equation.3">
                  <p:embed/>
                </p:oleObj>
              </mc:Choice>
              <mc:Fallback>
                <p:oleObj name="Equation" r:id="rId4" imgW="2717800" imgH="2743200" progId="Equation.3">
                  <p:embed/>
                  <p:pic>
                    <p:nvPicPr>
                      <p:cNvPr id="2458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275840"/>
                        <a:ext cx="7407770" cy="74777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1" name="Text Box 51"/>
          <p:cNvSpPr txBox="1">
            <a:spLocks noChangeArrowheads="1"/>
          </p:cNvSpPr>
          <p:nvPr/>
        </p:nvSpPr>
        <p:spPr bwMode="auto">
          <a:xfrm>
            <a:off x="7969955" y="5231272"/>
            <a:ext cx="3507692" cy="792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defTabSz="130046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551" i="1" kern="1200">
                <a:solidFill>
                  <a:srgbClr val="000000"/>
                </a:solidFill>
                <a:latin typeface="Times New Roman" pitchFamily="18" charset="0"/>
              </a:rPr>
              <a:t>affinity matrix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/>
              <p14:cNvContentPartPr/>
              <p14:nvPr/>
            </p14:nvContentPartPr>
            <p14:xfrm>
              <a:off x="838144" y="2120704"/>
              <a:ext cx="6452224" cy="56396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28784" y="2111344"/>
                <a:ext cx="6470945" cy="565840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396096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Lecture-07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CC0000"/>
      </a:accent2>
      <a:accent3>
        <a:srgbClr val="FFFFFF"/>
      </a:accent3>
      <a:accent4>
        <a:srgbClr val="000000"/>
      </a:accent4>
      <a:accent5>
        <a:srgbClr val="E2E2FF"/>
      </a:accent5>
      <a:accent6>
        <a:srgbClr val="B90000"/>
      </a:accent6>
      <a:hlink>
        <a:srgbClr val="CC0000"/>
      </a:hlink>
      <a:folHlink>
        <a:srgbClr val="FF5050"/>
      </a:folHlink>
    </a:clrScheme>
    <a:fontScheme name="Lecture-07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stealth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107763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>
            <a:schemeClr val="accent2"/>
          </a:buClr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Arial Unicode MS" panose="020B0604020202020204" pitchFamily="34" charset="-128"/>
            <a:cs typeface="Arial Unicode MS" panose="020B060402020202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stealth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107763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>
            <a:schemeClr val="accent2"/>
          </a:buClr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Arial Unicode MS" panose="020B0604020202020204" pitchFamily="34" charset="-128"/>
            <a:cs typeface="Arial Unicode MS" panose="020B0604020202020204" pitchFamily="34" charset="-128"/>
          </a:defRPr>
        </a:defPPr>
      </a:lstStyle>
    </a:lnDef>
  </a:objectDefaults>
  <a:extraClrSchemeLst>
    <a:extraClrScheme>
      <a:clrScheme name="Lecture-07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-07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-07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-07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-07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-07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-07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-07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9999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B90000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2283</Words>
  <Application>Microsoft Office PowerPoint</Application>
  <PresentationFormat>Custom</PresentationFormat>
  <Paragraphs>460</Paragraphs>
  <Slides>77</Slides>
  <Notes>18</Notes>
  <HiddenSlides>1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97" baseType="lpstr">
      <vt:lpstr>Arial</vt:lpstr>
      <vt:lpstr>Avenir Roman</vt:lpstr>
      <vt:lpstr>Calibri</vt:lpstr>
      <vt:lpstr>Calibri Light (Headings)</vt:lpstr>
      <vt:lpstr>Comic Sans MS</vt:lpstr>
      <vt:lpstr>Courier</vt:lpstr>
      <vt:lpstr>Helvetica</vt:lpstr>
      <vt:lpstr>Helvetica Light</vt:lpstr>
      <vt:lpstr>Symbol</vt:lpstr>
      <vt:lpstr>Tahoma</vt:lpstr>
      <vt:lpstr>Times</vt:lpstr>
      <vt:lpstr>Times New Roman</vt:lpstr>
      <vt:lpstr>Wingdings</vt:lpstr>
      <vt:lpstr>White</vt:lpstr>
      <vt:lpstr>1_Office Theme</vt:lpstr>
      <vt:lpstr>2_Office Theme</vt:lpstr>
      <vt:lpstr>1_White</vt:lpstr>
      <vt:lpstr>Default Design</vt:lpstr>
      <vt:lpstr>Lecture-07</vt:lpstr>
      <vt:lpstr>Equation</vt:lpstr>
      <vt:lpstr>Segmentation</vt:lpstr>
      <vt:lpstr>Overview of today’s lecture</vt:lpstr>
      <vt:lpstr>Slide credits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Segmentation from boundaries</vt:lpstr>
      <vt:lpstr>PowerPoint Presentation</vt:lpstr>
      <vt:lpstr>Finding boundaries</vt:lpstr>
      <vt:lpstr>PowerPoint Presentation</vt:lpstr>
      <vt:lpstr>PowerPoint Presentation</vt:lpstr>
      <vt:lpstr>gPb (global Pb)</vt:lpstr>
      <vt:lpstr>gPb (global Pb)</vt:lpstr>
      <vt:lpstr>PowerPoint Presentation</vt:lpstr>
      <vt:lpstr>PowerPoint Presentation</vt:lpstr>
      <vt:lpstr>PowerPoint Presentation</vt:lpstr>
      <vt:lpstr>Why do we cluster?</vt:lpstr>
      <vt:lpstr>How do we cluster?</vt:lpstr>
      <vt:lpstr>K-means clustering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K-means Clustering</vt:lpstr>
      <vt:lpstr>K-means: design choices</vt:lpstr>
      <vt:lpstr>K-means clustering using intensity or color</vt:lpstr>
      <vt:lpstr>How to choose the number of clusters?</vt:lpstr>
      <vt:lpstr>K-Means pros and cons</vt:lpstr>
      <vt:lpstr>Agglomerative clustering</vt:lpstr>
      <vt:lpstr>Agglomerative clustering</vt:lpstr>
      <vt:lpstr>Agglomerative clustering</vt:lpstr>
      <vt:lpstr>Agglomerative clustering</vt:lpstr>
      <vt:lpstr>Agglomerative clustering</vt:lpstr>
      <vt:lpstr>Agglomerative clustering</vt:lpstr>
      <vt:lpstr>Conclusions: Agglomerative Clustering</vt:lpstr>
      <vt:lpstr>Mean shift segmentation</vt:lpstr>
      <vt:lpstr>Mean shift algorithm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Real Modality Analysis</vt:lpstr>
      <vt:lpstr>Attraction basin</vt:lpstr>
      <vt:lpstr>Attraction basin</vt:lpstr>
      <vt:lpstr>Mean shift clustering</vt:lpstr>
      <vt:lpstr>Segmentation by Mean Shift</vt:lpstr>
      <vt:lpstr>Mean shift segmentation results</vt:lpstr>
      <vt:lpstr>PowerPoint Presentation</vt:lpstr>
      <vt:lpstr>Mean-shift: other issues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Image Alignment</dc:title>
  <dc:creator>igkiou</dc:creator>
  <cp:lastModifiedBy>Ioannis Gkioulekas</cp:lastModifiedBy>
  <cp:revision>68</cp:revision>
  <dcterms:modified xsi:type="dcterms:W3CDTF">2019-05-07T00:50:30Z</dcterms:modified>
</cp:coreProperties>
</file>