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69" r:id="rId2"/>
    <p:sldId id="776" r:id="rId3"/>
    <p:sldId id="661" r:id="rId4"/>
    <p:sldId id="663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7" r:id="rId13"/>
    <p:sldId id="784" r:id="rId14"/>
    <p:sldId id="790" r:id="rId15"/>
    <p:sldId id="789" r:id="rId16"/>
    <p:sldId id="786" r:id="rId17"/>
    <p:sldId id="785" r:id="rId18"/>
    <p:sldId id="621" r:id="rId19"/>
    <p:sldId id="623" r:id="rId20"/>
    <p:sldId id="791" r:id="rId21"/>
    <p:sldId id="625" r:id="rId22"/>
    <p:sldId id="624" r:id="rId23"/>
    <p:sldId id="626" r:id="rId24"/>
    <p:sldId id="629" r:id="rId25"/>
    <p:sldId id="630" r:id="rId26"/>
    <p:sldId id="631" r:id="rId27"/>
    <p:sldId id="632" r:id="rId28"/>
    <p:sldId id="593" r:id="rId29"/>
    <p:sldId id="594" r:id="rId30"/>
    <p:sldId id="598" r:id="rId31"/>
    <p:sldId id="599" r:id="rId32"/>
    <p:sldId id="792" r:id="rId33"/>
    <p:sldId id="596" r:id="rId34"/>
    <p:sldId id="588" r:id="rId35"/>
  </p:sldIdLst>
  <p:sldSz cx="12192000" cy="6858000"/>
  <p:notesSz cx="7010400" cy="9296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01:01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29475 15527 806 0,'0'0'72'0,"0"0"-58"0,0 0-14 0,0 0 0 16,0 0 370-16,0 0 71 0,0 0 15 0,0 0 2 0,0 0-375 0,0 0-75 15,7 9-8-15,0-2-16 16,-4 2-14-16,-3-3-2 0,4 10-1 0,-4 0 0 0,-4-7 7 0,4 10 2 16,-3-7 0-16,-4 10 0 0,3-3 54 0,-3-6 11 15,4 9 3-15,-1-4 0 0,-3 1-4 0,0-3 0 16,3 3 0-16,1 3 0 0,-1-13-28 0,4 10-12 15,-3-7 8-15,3 1-8 16,0-4-30-16,0 1-11 0,0-7-3 0,0 6 0 16,0-9-42-16,0 10-9 0,0-10-1 0,0 0-549 0,0 0-110 0</inkml:trace>
  <inkml:trace contextRef="#ctx0" brushRef="#br0" timeOffset="330.204">30251 15496 1944 0,'0'0'86'0,"0"0"18"0,0 0-84 16,-11 6-20-16,4-3 0 0,0 3 0 16,0-3 80-16,7-3 11 0,0 0 2 0,-4 10 1 0,1-7-47 0,3 6-10 15,0-9-1-15,0 10-1 0,3 2-15 0,1-2-4 16,3-1 0-16,0 4 0 0,-3-4-4 0,6 4-2 16,-3-4 0-16,0 7 0 0,4-4-10 0,-4 1-11 15,4-1 3-15,-4 4 0 16,0 0-104-16,0-1-21 0,-4 1-4 0,1 6-1 15,-8-3-100-15,1-7-20 0,-22 38-4 0,7-9-354 16</inkml:trace>
  <inkml:trace contextRef="#ctx0" brushRef="#br0" timeOffset="1087.322">29104 16286 817 0,'0'0'36'0,"0"0"8"0,0 0-36 0,0 0-8 16,0 0 0-16,0 0 0 0,0 0 137 0,0 9 26 15,0 1 5-15,-3 2 0 0,-1-2-19 0,1-1-4 16,-1 3-1-16,1-2 0 0,3 2-67 0,-4 7-13 16,0-6-4-16,4 6 0 0,4-7-32 0,-4 7-6 15,0 0-2-15,4-4 0 0,-4 7-8 0,7 7-3 0,-4-7 0 0,1 0 0 16,-1 9 7-16,1-9 0 0,-1 6 1 0,1-3 0 16,-1 6 6-16,1-2 1 0,-1-4 0 0,1 3 0 15,6-3 1-15,-2 3 1 0,2-6 0 16,1 0 0-16,3 0-26 0,0 0 0 0,4-3 0 0,-1 3 0 15,4-3 12-15,-3-7-2 0,0 4-1 0,3-4 0 16,7 1-9-16,0-4 12 0,0 1-12 0,4-1 12 16,0-2-12-16,0-1 0 0,-4 3 0 0,4-6 8 15,-1-3-8-15,1 7 0 0,3-4 9 0,4-3-9 16,4 3 0-16,-5-3 0 0,1 0 0 0,0 0 0 16,0 0 8-16,-4 0-8 0,-3 0 8 0,0 0-8 15,-1 0 8-15,1 0-8 0,-7-3 10 0,3 0-10 16,0-4 18-16,0-2-2 0,4 0-1 0,-4-4 0 15,4 0 4-15,-4-5 1 0,8 2 0 0,-5-9 0 0,-2 3-5 0,2-3-1 16,5-3 0-16,-1 2 0 0,-3-5-14 0,-1 0 11 16,-6 3-11-16,3-4 10 0,1 7-10 0,-5-3 0 15,1 3 9-15,0-3-9 0,-4 6 0 0,0 0 0 16,0 0 0-16,-3 3 0 0,-4-3 0 16,4 3 0-16,-4-3 0 0,0 10 8 0,0-7-8 0,-4 6-16 15,-2-6 4-15,2 10 0 16,1-7-92-16,-4 1-18 0,0 2-4 0,0 4-621 15,0-4-124-15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33:47.4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4530 5715 0 0,'0'0'0'0,"3"0"0"0,4 0 0 0,7 0 0 15,-10 0 0-15,3 0 0 0,-4 0 315 0,1-3-63 16,3 0 50-16,4-4 10 0,-11 7-208 0,0 0-43 16,0 0-8-16,0 0-1 0,0 0-16 0,10 0-2 0,-10 0-1 0,0 0 0 15,0 0-13-15,0 0-4 0,0 0 0 0,4 0 0 16,-4 0 4-16,0 0 0 0,0 0 0 0,0 0 0 15,0 0-10-15,3 7-2 0,4-1 0 0,-7-6 0 16,0 9 8-16,0-9 0 0,0 0 1 0,0 7 0 16,0-7 15-16,0 0 4 0,0 0 0 0,0 3 0 15,0-3-20-15,0 0-4 0,0 9-1 0,0-9 0 16,0 0 12-16,0 3 2 0,0 7 1 0,0-10 0 16,4 9 2-16,-4-9 1 0,0 3 0 0,0-3 0 15,0 0-16-15,0 0-3 0,0 0-1 0,7 10 0 16,-4-1-9-16,5-3 0 0,-1 1 0 0,0-1 0 15,-4-3 8-15,4 6 0 0,-7-9 0 0,14 0 0 16,-10 10 9-16,6-7 2 0,-3-3 0 0,8 0 0 16,-12 0 4-16,8 0 1 0,-1 6 0 0,-6-3 0 15,6-3-3-15,-3 0 0 0,1 0 0 0,2 0 0 16,-3 0-5-16,0 0 0 0,0 0-1 0,4 0 0 0,-4 0-6 16,3 0-1-16,-2 0 0 0,2 0 0 0,4 0-8 15,-3 7 0-15,-1-4 9 0,5-3-9 0,-5 0 0 0,4 0 9 16,-3 0-9-16,6 0 0 0,1 0 15 0,-4 0-4 15,-3 0-1-15,3 0 0 0,0 0 0 0,0 0 0 16,4 0 0-16,-4 0 0 0,-4 0 1 0,5 0 0 16,6 0 0-16,-7 0 0 0,3 6 1 15,1-6 1-15,-4-6 0 0,0 6 0 0,4 0-5 0,-4 0 0 16,4 0-8-16,-1 0 12 0,-3 0-12 0,1 0 0 16,-1 0 0-16,3 0 0 0,-6 0 12 0,7 0-1 15,-4 6 0-15,3-6 0 0,1 3-11 0,0 0 0 16,-1-3 0-16,1 0 0 0,7 7 0 0,-8-4 0 0,4-3 0 15,1 0 0-15,2 9 16 0,-6-9 2 16,-1 0 0-16,8 3 0 0,0 4-18 0,-7-7-14 0,-1 3 2 16,8-3 1-16,-11 0 11 0,7 6 16 0,-7-3-4 0,4-3-1 15,0 0 3-15,-4 6 1 0,0 1 0 0,3-7 0 16,-3 0-6-16,1 0-1 0,6 6 0 0,-11-3 0 16,8-3-8-16,0 0 0 0,-1 6 0 0,4-3 0 15,-10-3 0-15,7 0 0 0,-1 0 0 0,8 0 0 16,-11 0 0-16,4 0 0 0,-1 0 9 0,1 0-9 15,3 0 0-15,0 0 9 0,-3 0-9 0,0 0 0 16,-1 0 15-16,1 0-4 0,0 7-1 0,-1-7 0 16,1 3-10-16,3-3 0 0,-10 0 0 0,6 0-11 15,1 3 11-15,-4-3 0 0,4 0 0 0,-1 6 0 0,1-6 8 16,0 3 4-16,-4-3 1 0,3 0 0 0,1 0-13 16,3 7 0-16,-3-7 0 0,3 0 0 0,0 3 0 0,0-3 0 15,-3 0 0-15,-4 0 0 16,7 6 16-16,-3-3 1 0,-1-3 0 0,8 0 0 0,-7 3-17 0,3-3 0 15,0 0 0-15,4 0 0 0,-8 0 0 0,8 0 0 16,-4 0-12-16,-3 0 3 0,3 0 9 0,-3 0 8 16,-1-3-8-16,5 3 11 0,-1 0-11 0,-4 0 12 15,1 0-12-15,7 0 12 0,-11 0-12 0,7 0 0 16,4 0 9-16,-11 0-9 0,7 0 0 0,4 3 0 16,-8-3 0-16,4 0 8 0,1 0-8 0,-5 0 0 15,4 0 0-15,1 0 0 0,2 7 0 0,-3-7 0 16,1 0 0-16,-1 0 0 0,3 0 0 0,1 0 9 0,-4-7-9 0,4 7 0 15,0 0 10-15,-1 0-10 0,1 0 8 0,0 0-8 16,-1 0 8-16,1-3-8 0,3 3 8 0,-3 0-8 16,-4 0 0-16,0 0 0 0,4 0 8 0,-4 0-8 15,-3 0 0-15,3 0 0 0,7 0 0 0,-3 0 0 16,0 3 0-16,-1-3 0 0,-2 0 0 0,2 0 0 16,-6 0 8-16,0 0-8 0,3 0 0 0,0 0 8 15,-4 0-8-15,8 0 0 0,0 0 0 0,-7 0 0 16,6 0 0-16,-3-3 0 0,4 3 8 0,0 0-8 15,-4-3 0-15,4 3 0 0,-4 3 0 0,3-3 0 16,-2 0 0-16,2 0 0 0,1 3 0 0,0-3 0 16,-1 0 0-16,-2 7 8 0,2-7-8 0,1 3 0 15,0-3 0-15,-8 0 0 0,4 0 0 0,-3 6 0 16,3-6 0-16,-3 3 0 0,-4-3 0 0,4 0 0 16,-1 0 9-16,-6 0-9 0,3 0 10 0,0 0-10 0,0 0 0 15,4 0 0-15,0 0 0 0,-1 0 0 0,-3 0 12 16,4 0-4-16,7 0-8 0,-8 0 12 0,1 0-12 0,0 0 0 15,-1 0 8-15,1 0-8 0,-1 0 0 0,5 0 0 16,-5 0 0-16,1 0 0 0,0 0 0 0,-1 0 0 16,-3 0 0-16,0 0 0 0,0 0 0 0,4 0 8 15,-7 0-8-15,3 0 0 0,-4 0 16 0,1 0 1 16,3 0 0-16,-3 0 0 0,-1 0-25 0,1 0-6 16,-1 0-1-16,1 0 0 0,3 0 15 0,-3-3 0 15,-1 3 0-15,1-6 0 0,3 6 0 0,-3 0 0 16,3 0 0-16,-4 0 0 0,4 0 0 0,0 0 0 15,1 0 0-15,-1 0 0 0,-4-3 8 0,1 3-8 0,3 0 0 0,-7 0 0 16,-7 0 0-16,7 0 0 0,7 0 0 16,-3 0 0-16,-4 3 0 0,0-3 0 0,0 0 0 0,0 0 0 15,4 0 8-15,-11 0-8 0,0 0 0 0,0 0 0 16,7 0 9-16,-7 0-9 0,0 0 0 0,0 0 9 16,0 0 0-16,0 0 0 0,0 0 0 0,0 0 0 15,0 0-1-15,0 0 0 0,0 0 0 0,0 0 0 16,0 0-8-16,0 0 0 0,0 0 9 0,0 0-9 15,10-3 0-15,-10 3 0 0,0 0 0 0,11-7 8 16,-4 7-8-16,-7 0 0 0,0 0 0 0,0 0 0 16,10 0 0-16,-10 0 0 0,0 0 0 0,11-3 8 15,-11 3-8-15,0 0 0 0,11 0 0 0,-11 0 0 16,0 0 0-16,0 0 0 0,7-3 0 0,-7 3 0 16,0 0 0-16,7 0 0 0,0-6 0 0,-7 6 0 15,10 0 0-15,-10 0 0 0,7 0 0 0,-7 0 11 16,7-3-11-16,-7 3 0 0,8 0 0 0,-8 0 0 0,0 0 0 0,0 0 0 15,0 0 0-15,7-7 0 16,-7 7 0-16,0 0 0 0,0 0 0 0,0 0 0 0,3 0 0 0,-3 0 0 16,0 0 0-16,0 0 0 0,7 0 0 0,-7 0 0 15,7-9 0-15,-7 9 0 0,0 0 0 0,0 0 0 16,4 0 0-16,-4 0 0 0,0 0 0 0,0 0 0 16,0 0 0-16,0 0 0 0,0 0 0 0,0 0 0 15,7-3 0-15,-7 3 0 0,0 0 0 0,0 0 0 16,0 0 0-16,0 0 0 0,0 0-14 0,0 0 5 15,0 0 1-15,0 0 0 16,0 0-71-16,0 0-13 0,0 0-4 0,3 9-1233 0</inkml:trace>
  <inkml:trace contextRef="#ctx0" brushRef="#br1" timeOffset="22372.97">13099 5900 633 0,'0'0'56'0,"-14"-6"-44"15,-1 6-12-15,-2-3 0 0,-1-7 148 0,1 7 27 16,-1-3 5-16,4 6 2 0,-4-3-129 0,4-4-25 0,3 7-6 15,-3-3-1-15,0 3 28 0,4 0 6 16,-1-3 1-16,4 3 0 0,7 0-11 0,-7 0-1 16,7 0-1-16,0 0 0 0,0 0 6 0,0 0 2 0,0 0 0 0,0 0 0 15,0 0-11-15,3 6-1 0,5-6-1 0,-1 10 0 16,3-10 6-16,4 0 0 0,4 0 1 0,0 0 0 16,3 0 0-16,3 0 0 0,8 0 0 0,-4 0 0 15,1 0-10-15,-1 6-3 0,7-6 0 0,4 3 0 16,-4-3 0-16,4 3-1 0,3 4 0 0,-3-4 0 15,3-3 3-15,4 6 1 0,4-3 0 0,-1 3 0 16,-3 1-35-16,3-7 0 0,4 6 0 0,4-3 0 16,-4 6 16-16,3 1-3 0,4-7-1 0,0-3 0 15,4 9 7-15,-1-9 1 0,8 10 0 0,3-10 0 16,-4 6-2-16,4-3 0 0,4 0 0 0,3-3 0 16,0 7 1-16,0-4 0 0,0-3 0 0,4 0 0 15,-4 0-10-15,0 6-1 0,4-3-8 0,0 0 12 0,3 4-12 0,-3-4 11 16,-8 3-11-16,4-3 10 0,0 3-10 0,-3 1 0 15,3-7 9-15,-7 9-9 0,-3-3 10 0,-1-3-2 16,1 7-8-16,-4-7 12 0,0 3-12 0,-3-3 0 16,6 7 8-16,-3-10-8 0,0 6 8 0,-7-3 0 15,4 0-8-15,-1 4 12 0,1-7-1 0,3 3-1 16,-4-3 0-16,1 0 0 0,-1 0 4 0,-6 0 1 16,-1 0 0-16,-3 0 0 0,0 6-15 0,-4-6 0 15,1 0 0-15,-1 0 0 0,-10 3 0 0,3-3 0 16,4 0 8-16,-4 0-8 0,1 0 8 0,-4 0-8 15,-8 0 0-15,1 0 0 0,0 0 8 0,-8 3-8 16,1-3 0-16,0 0 0 0,0 0 9 0,-4 0-9 0,-4 0 8 0,1 0-8 16,-4 0 12-16,4 0-2 15,-8 0-1-15,4 0 0 0,-7 0-9 0,4 7 12 0,0-7-12 0,-4 0 12 16,0 3-12-16,3-3 0 0,-10 0 0 0,0 0 8 31,0 0-32-31,0 0-8 0,4 0 0 0,-4 0-1 16,0 0-121-16,0 0-24 0,0 0-5 0</inkml:trace>
  <inkml:trace contextRef="#ctx0" brushRef="#br1" timeOffset="24656.16">4763 6769 172 0,'0'0'8'0,"0"0"1"0,0 0-9 0,0 0 0 15,0 0 0-15,0 0 0 0,-8-4 208 0,8 4 40 0,-3-6 8 0,-1 6 2 16,-6-3-148-16,-1-6-30 0,4 9-5 0,-3-4-2 16,-8-2-15-16,11 6-3 0,-11 0-1 0,1-3 0 15,3 3 0-15,-4-6 0 0,0 6 0 0,8 0 0 16,-8 0 23-16,0 0 5 0,-3 0 1 15,-3 0 0-15,2 0-13 0,5 0-2 0,3 0-1 0,-8 0 0 16,-2 0-11-16,3 6-1 0,6-3-1 0,-6-3 0 16,4 6-34-16,-1-2-6 0,4 2-2 0,0-3 0 15,0 0-4-15,3-3-8 0,-7 10 11 0,11-10-11 16,-3 6 12-16,3-3-12 0,0-3 12 0,7 0-12 16,0 0 10-16,0 0-10 0,0 0 8 0,0 0-8 15,0 0 9-15,0 0-9 0,0 0 10 0,0 0-10 16,14 9 11-16,-4-5-11 0,5-4 12 0,-1 0-12 15,7 0 15-15,-4 0-4 0,12 0-1 0,-1 0 0 16,4 0-10-16,-8 0 12 0,12 0-12 0,-8 0 12 16,7 0-4-16,0-4-8 0,-6-2 12 0,6 6-4 0,-3-3 1 0,3 3 0 15,-10-3 0-15,-1-3 0 0,1 2-9 16,-4-2 0-16,4 6 0 0,-8-3 0 0,1 0 8 0,-4-3-8 16,0 6 8-16,-7-4-8 0,-7 4 13 0,0 0-2 15,15-6-1-15,-15 6 0 0,0 0 26 0,0 0 4 16,0 0 2-16,0 0 0 15,-11-3-27-15,4-3-6 0,0 6-1 0,-11 0 0 0,4-3-8 0,0 3 0 16,0 0 9-16,-11 0-9 0,4 0 8 0,0 3-8 16,-4-3 8-16,-3 0-8 0,3 0 11 0,-3 0-3 15,0 6 0-15,0-6 0 0,-1 3 0 0,1-3 0 16,7 0 0-16,3 6 0 0,-6-6 4 0,-5 0 0 16,12 4 0-16,-8-4 0 0,7 0-12 0,1 0 8 0,3 0-8 15,3 0 8-15,0 0-8 0,-3 0 0 0,4 0 0 0,3 0 0 16,0 6 0-16,7-6 0 0,0 0 0 0,0 0 0 15,0 0 0-15,0 0-14 0,0 0 2 0,0 0 0 32,0 0-72-32,0 0-13 0,7 3-3 0,10 0-752 0,-3-3-149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35:47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9645 4100 345 0,'-32'0'15'0,"15"0"4"0,-8 0-19 0,0 0 0 0,0 0 0 0,-3 0 0 15,-7 0 214-15,3 0 39 0,8 0 8 0,-5-3 2 16,5 3-190-16,-5-6-37 0,5 6-8 0,3 0-2 16,3 0-1-16,4 0 0 0,0 0 0 0,3 0 0 15,4-7 29-15,0 7 6 0,7 0 0 0,0 0 1 16,0 0-12-16,0 0-2 0,0 0-1 0,11 0 0 15,-1 0-29-15,4 0-5 0,4 0-2 0,3 0 0 16,0 0 8-16,7 0 2 0,1 7 0 0,6-7 0 16,7 0 6-16,1 0 2 0,-5 0 0 0,5 0 0 15,3 0-4-15,3 0-1 0,0-7 0 0,8 1 0 16,-4 6 12-16,7 0 2 16,0 0 1-16,0 0 0 0,0-3-3 0,-4 3-1 0,4-6 0 0,7 3 0 0,4-7-6 0,-1 10 0 15,-10-3-1-15,0-3 0 0,4 3-14 16,-4 3-2-16,0-10-1 0,-4 7 0 0,-3-3-10 0,3-4 10 15,4 10-10-15,-3-9 10 0,-15 9-10 0,4-3 0 16,0 0 0-16,0-4 0 0,-11 7 8 0,-3-3-8 16,-8 3 8-16,1 0-8 0,3 0 0 0,-6-6 8 15,-8 6-8-15,-4-3 0 0,8 3 0 0,-8 0 0 16,-10 0 0-16,0 0 0 16,0 0-21-16,8 3-10 0,2 3-1 0,-10-6-1 15,0 0-140-15,0 0-28 0,4 3-6 0</inkml:trace>
  <inkml:trace contextRef="#ctx0" brushRef="#br0" timeOffset="1632.701">6816 4106 403 0,'0'0'17'0,"-14"0"5"0,3 3-22 0,-3-6 0 0,3 3 0 0,8 0 0 15,-11 0 112-15,7-6 19 16,-8 3 3-16,8-3 1 0,7 6-104 0,-7 0-21 0,-3 0-10 0,-1-13 10 15,4 13 1-15,0-3 0 0,0 3 0 0,-4 0 0 16,4-6 27-16,0 3 6 0,-3-4 0 0,-1 7 1 16,4-3 34-16,-7 3 6 0,10 0 2 0,-3 0 0 15,-3 0-35-15,-1 0-8 0,8 0 0 0,-4 3-1 16,3-3-29-16,-3 0-6 0,7 0 0 0,0 0-8 16,0 0 21-16,0 0-2 0,0 0-1 0,0 0 0 15,0 0-4-15,7 7-1 0,-7-7 0 0,11 0 0 16,6 0 7-16,1 0 2 0,0 0 0 0,3 0 0 0,4 0-22 0,3 0 0 15,0 3 0-15,11-3 0 0,-11 0 17 0,11 0 6 16,0 6 1-16,3-6 0 0,0 3-6 0,8-3-1 16,-4 6 0-16,6 1 0 0,5-7-17 0,3 0 0 15,0 6 0-15,0-3 0 0,-4 3 0 0,8-6 0 16,3 0 0-16,3 0 0 0,1 0 0 0,-1 0 0 16,5 0 0-16,-5 0 10 0,1-6 8 15,6 3 2-15,1-3 0 0,-1 6 0 0,8-7 16 0,-7 1 3 16,-1 6 1-16,1-3 0 0,-4-3-13 0,4 3-3 15,-1 3 0-15,-6 0 0 0,-1 0-12 0,1-7-2 16,-8 7-1-16,1 7 0 0,-1-7-9 0,-6 3 0 16,-1 3 0-16,-3-6 8 0,4 3-8 0,-15-3 0 15,4 6-10-15,-4 1 10 0,-7-7-22 0,1 6 2 0,-4-6 0 0,-4 3 0 32,0-3-24-32,0 6-4 0,-3-6 0 0,0 0-572 0,-8 0-115 0</inkml:trace>
  <inkml:trace contextRef="#ctx0" brushRef="#br0" timeOffset="19432.595">10728 2601 403 0,'0'0'36'0,"0"0"-36"15,0 0 0-15,0 0 0 0,0 0 66 0,0 0 6 0,0 0 2 0,-7 0 0 16,-7-3-49-16,14 3-9 0,0 0-3 0,0 0 0 16,-7-9-13-16,0-1 9 0,7 10-9 0,0-3 8 15,3-6 32-15,-3 2 5 0,0-5 2 0,4 9 0 16,3-7 14-16,-4 4 3 0,-3 6 1 0,0 0 0 15,4-13 3-15,-4 13 0 0,-4-3 0 0,4 3 0 16,0 0-5-16,0 0-1 16,0 0 0-16,0 0 0 0,-7 0-35 0,7 0-7 0,0 0-2 0,0 0 0 15,-10 3-18-15,-1 4 0 0,4 5-13 0,0-9 5 16,3 13-1-16,-3-3 0 0,-3-1 0 0,-1 7 0 16,11-10 9-16,-7 4-8 0,-7-1 8 0,4 7-8 15,-1-9 8-15,4 2 0 0,0 1 0 0,-7 2 0 16,-4 1 0-16,7-3 0 0,4 5 8 0,-7 1-8 15,-10-6 10-15,6 6-2 0,11-7-8 0,-4 7 12 0,-3-3-2 0,4-1-1 16,-1-5 0-16,4 5 0 16,3-5-9-16,1 9 0 0,-4-10 0 0,7-3 0 0,3 10 0 0,-3-13 0 15,-7 10 0-15,4-4 0 0,-1 1 0 0,4-1 0 16,-3 0 0-16,-4 1 0 0,0-1 0 0,0 4 0 16,10-10 0-16,-6 6 0 0,-8 1 0 0,4-1 0 15,7-9 0-15,4 3 0 0,-4-3-10 0,0 13 10 16,0-13-13-16,0 0 5 0,3 6 8 0,-3-6 0 15,-7 0 0-15,7 0 0 0,0 0 0 0,0 0 9 16,0 0-9-16,0 0 0 0,4-6 29 0,-1-1-1 16,8-2 0-16,-4 0 0 0,-11-1-6 0,8-2-2 15,6 2 0-15,-3-2 0 0,-7 2-20 0,4-2 9 16,6 2-9-16,1 1 0 0,0 3 0 0,-4-7 0 0,-7 4 0 0,3-1 0 16,11 4 0-16,-7 0 8 15,-14 3-8-15,4-7 10 0,10 1 9 0,-7-1 1 0,-11 7 1 0,4-3 0 16,0 3 2-16,7 3 0 0,4-9 0 0,-4 9 0 15,-11 0-23-15,8 0 0 0,3 0 0 0,0 0 0 16,-8 0 0-16,5 9-13 0,-4 0 3 0,7-9 1 16,7 3 9-16,-4 7-10 0,-13 9 10 0,10-16-10 15,7 16 10-15,-7-7 0 0,-11 1 0 0,4-4-8 16,4 1 8-16,3 2 0 0,0-3 0 0,-4 1 0 16,-6-4 0-16,6 7 0 0,8-13 8 0,-4 0-8 15,-7 9 19-15,7-6-1 0,10 7 0 0,1-1 0 16,-1-9-18-16,1 3 0 0,0-3 0 0,6 0 0 15,15 0-82-15,0 0-20 0,-4 0-4 0</inkml:trace>
  <inkml:trace contextRef="#ctx0" brushRef="#br0" timeOffset="74369.828">6167 11761 576 0,'0'0'51'0,"0"0"-41"0,-4 0-10 0,-3-3 0 16,7 3 392-16,0 0 77 0,0 0 15 0,-4-3 4 15,4-4-404-15,0 7-84 0,11-9-11 0,0 9-5 16,-4-6 16-16,10-1-12 0,1 7 12 0,0-9-12 15,6 9 12-15,1-10 0 0,-4 10-10 0,7-3 10 16,1 0-8-16,2-3 8 0,5 3-10 0,2-3 10 0,1-4-8 0,0 10 8 16,0-3 0-16,0-6-9 0,3 5 17 0,0-2 4 15,1 6 1-15,-5-3 0 0,1-3-29 0,4 3-5 16,-5-7-2-16,1 10 0 16,0-9-13-16,0 9-2 0,0-3-1 0,-4 0-581 15,0-4-117-15</inkml:trace>
  <inkml:trace contextRef="#ctx0" brushRef="#br0" timeOffset="74683.559">7581 11651 2516 0,'0'0'56'0,"0"0"11"0,0 0 2 0,4-9 1 0,3-1-56 0,3 1-14 0,-6 6 0 0,6-7 0 16,5 10 0-16,2-9 0 0,-3 9 0 0,11-3 0 16,-14-4-8-16,13 7 8 0,5-3-12 0,2 0 12 15,-2-3 0-15,6 3 0 0,0-4 0 0,0 7 0 31,1-9-32-31,-1 9 0 0,0-3 0 0,4 0 0 0,0-3 32 0,0 6 0 0,-8 0 0 0,5 0 0 32,2 0-118-32,-2 6-30 0,-1-3-5 0,0-3-2 0</inkml:trace>
  <inkml:trace contextRef="#ctx0" brushRef="#br0" timeOffset="76637.313">5814 17339 403 0,'0'0'36'15,"-14"0"-36"-15,10 0 0 0,-3 0 0 16,-11-3 214-16,4-3 36 0,0 6 7 0,0 0 2 16,-4-3-223-16,1-3-45 0,-8 6-9 0,0 0-2 15,4-4 8-15,-3 4 2 0,-1-3 0 0,-7-3 0 0,4 6 0 0,3 0 0 16,-10-3 0-16,3-3 0 0,-3 6 10 16,0-4 0-16,-1 4 0 0,-6 0 0 0,-4-6 30 0,7 6 8 15,-10 0 2-15,3 0 0 0,-3-3-24 0,3 3-5 16,-4 0-1-16,5 0 0 0,6 3 0 0,-11 7 0 15,15-4 0-15,-11-3 0 0,4 10 4 0,3-7 1 16,0 3 0-16,1 4 0 0,6-1 24 0,4 7 5 16,-8-6 0-16,5 9 1 0,2 6-45 0,-2-3 0 15,6 3-15-15,0-3 4 16,4 7-41-16,3-4-8 0,1 3-1 0,3-6-1 16,3 7 21-16,8-4 4 0,-5-6 1 0,8 9 0 0,0-3 13 0,8-3 3 15,2-3 1-15,1 0 0 0,6 7 19 0,4-4 14 16,1-7-2-16,2-5-1 0,12 6 13 0,2 0 2 15,-2-7 1-15,10-2 0 0,-4-1 5 0,7-6 0 0,4 7 1 0,7-7 0 16,-7-6-17-16,7-1-3 0,0-2-1 16,0 3 0-16,7-3-12 0,-7 6 0 0,0-3 0 0,0-4 0 15,-4 4 8-15,-3-6-8 0,0-1 11 0,-3-2-11 16,3 2 28-16,-1 1 0 0,-2-4-1 0,-4 1 0 16,0-1 25-16,-8-2 6 0,-2 2 1 0,-5-6 0 15,1 4-28-15,-4-4-6 0,-3 0-1 0,-7 3 0 16,-4-2 8-16,3-1 0 0,-6-3 1 0,0 0 0 15,3-6-9-15,-14 3-3 0,3-4 0 0,-3-2 0 16,0 0-10-16,-3-1-3 0,-8-5 0 0,-3-1 0 16,3 7-8-16,-6 6 0 0,-4-7 9 0,-1 4-9 15,-9 3 0-15,6 3 0 0,-3-6 0 0,-7 9-12 16,-8-3 12-16,1 0-8 0,7 9 8 0,-8 1-8 16,1-4-14-16,0 4-2 0,-1 2-1 0,8 7 0 15,-11-3-55 1,7 3-10-16,-3 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38:14.7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26247 17709 57 0,'0'0'0'0,"-7"7"0"0,0-4 0 0,0 9 0 16,-1-12 408-16,8 0 77 0,0 0 15 0,-7 7 4 15,0-4-396-15,7-3-80 0,0 0-15 0,0 0-3 16,0 0 4-16,0 0 1 0,0-10 0 0,4 7 0 15,-4-6 6-15,3-1 2 0,4 7 0 0,-3-3 0 16,0 0-2-16,-4 6 0 0,7-7 0 0,-7 7 0 16,3-9-5-16,4 6 0 0,-7 3-1 0,0 0 0 15,0 0 9-15,4-6 1 0,-1-7 1 0,-3 10 0 16,4-6 9-16,-1 2 1 0,-3-5 1 0,0 2 0 16,4 1 0-16,-4-4 0 0,3 4 0 0,1-4 0 15,3-5-13-15,0 5-4 0,0 1 0 0,0-7 0 16,0 0 10-16,0 3 2 0,4-3 0 0,-1 1 0 15,1-4-20-15,0 6-3 0,-1-3-1 0,1 0 0 16,-4-3-8-16,0 10 8 0,0-7-8 0,0 6 8 16,-4-5 0-16,-3 5 0 0,4 1 0 0,-4-4 0 15,0 3 13-15,0 1 3 0,0-1 0 0,0-2 0 16,-4 2 11-16,1 4 2 0,-1-7 1 0,1 0 0 0,-1 4-21 0,-3-7-4 16,7 6-1-16,-3-5 0 0,3 5-3 0,-4-6-1 15,1 4 0-15,3-4 0 0,3 0-8 0,-3 3 0 16,0-3 9-16,4 1-9 0,-1 2 0 0,-3 0 8 15,0 4-8-15,0-1 0 0,0-3 0 0,0 4 0 16,0 3 0-16,0 5-12 0,-3-5 12 16,3 9-13-16,0 0 5 0,-4-3 8 0,-3-3-13 0,4 2 5 15,-4-2 8-15,0 6-13 0,-1-3 13 0,1 3 0 16,0-3 0-16,0 3 0 0,4 0 0 0,3 0 0 16,-4 0 0-16,4 0 0 0,-7 0 0 0,7 0 0 15,0 0 0-15,-7 0 0 0,7 0 0 0,0 0 0 0,0 0 13 16,0 0-4-16,-3 3-9 0,3-3 0 15,-4 0 0-15,-3 3 0 0,3 3 0 0,-3-2 0 0,4 5 0 16,-1-6 0-16,-3 7 0 0,4-1 0 0,-4-3 0 0,0 0 0 16,3 4 0-16,-3-1 0 0,-3 1 0 0,2-7 0 15,1 6 0-15,0 1 0 0,4-4 0 0,-8 0 0 16,4-6 0-16,0 10 0 0,4-4 0 0,-4-3 0 16,-1 6 0-16,1-5 0 0,4 2 0 0,3-6 0 15,-7 3 0-15,0-3 0 0,0 0 8 0,7 0-8 16,-4 0 0-16,4 0 10 0,0 0-10 0,0 0 10 15,0 0-1-15,-7 0 0 0,0-9 0 0,0 9 0 16,0-4 2-16,3-5 0 0,4 6 0 0,-3-3 0 16,-1-4 3-16,1 7 1 0,3-6 0 0,0 5 0 15,0-5-5-15,-4 0-1 0,8-1 0 0,-4 1 0 0,0-1-9 16,3-2 8-16,1 3-8 0,-1-1 8 0,1 4-8 0,0-4 0 16,3 1 0-16,-4 0 0 15,4-4 0-15,0 4 0 0,0-4 0 0,0-3 0 0,0 4 0 0,0 2 0 16,-3 1 0-16,3 3 0 0,0 0 0 0,0-4 0 15,-3-2 0-15,3 2 0 0,-4 7 8 0,4-6-8 16,-3-1 8-16,3 7-8 0,-4-3 12 0,-3 6-4 16,7-3 0-16,-7 3 0 0,0 0-8 0,0 0 0 15,0 0 0-15,0 0 0 0,8-7 0 0,-8 7 0 16,0 0 0-16,0 0-11 0,0 0 11 0,0 0 0 16,7 0 10-16,-7 0-10 0,7 0 0 0,0 7 0 15,0-4 0-15,0 3 0 0,-7-6 0 0,3 3 0 0,-3-3 0 16,11 10 0-16,-4-7 12 0,0 3-3 0,-7-6-1 0,7 9 0 15,0-5-8-15,0 8 0 0,0-2 0 0,4-1 0 16,-4 3 0-16,0-2 0 0,0 2 0 0,0-2 0 16,-3 6 0-16,3-1 0 0,0 1 0 0,0 0 0 15,0 2 0-15,-4-5 0 0,8 6 9 16,-4-7-9-16,0 1 10 0,4 2-2 0,-8-5-8 0,4-4 12 16,0 10-1-16,4-10-1 0,-4 4 0 0,0-1 0 15,0 0-10-15,-3-6 8 0,3 7-8 0,0-1 8 16,-4-9-8-16,-3 0 0 0,7 10 0 0,-7-10 0 15,4 3 0-15,-4-3-9 0,7 9 9 0,-7-9-10 16,0 0-3-16,0 0-1 0,0 0 0 0,0 0 0 16,0 0-51-16,0 0-11 0,0 0-1 0,0 0-869 15,7 0-174-15</inkml:trace>
  <inkml:trace contextRef="#ctx0" brushRef="#br0" timeOffset="110065.861">1591 9914 57 0,'0'0'0'0,"-3"0"0"15,-8 0 0-15,0 0 0 0,1 0 276 0,6 0 51 16,-6 0 9-16,-1 0 3 0,0 0-268 0,4 0-54 16,-3 0-17-16,3 0 10 0,-4 0-10 0,8 0 0 15,-8 0 0-15,8-3 0 0,-8 3 0 0,0 0 0 16,1 3 0-16,-1-3 0 0,4 0 12 0,-3 0 0 0,-1 0 0 15,0 9 0-15,1-9-12 0,-4 6 8 0,3-2-8 0,1-1 8 16,6 3 7-16,-10-3 1 0,3 3 0 0,4-2 0 16,7-4 17-16,0 0 4 15,-3 6 1-15,3-6 0 0,0 0 31 0,0 0 7 32,0 0 0-32,0 0 1 0,0 0-42 0,3-6-9 0,8 6-2 0,7 0 0 0,-11 0-16 0,10 0-8 31,-3-4 8-31,0 4-8 0,8-6 0 0,-8 6 0 0,7 6 0 0,-3-2 0 0,3-4 0 0,0 0 0 0,-4 0 0 0,5 0 0 15,2 6 0-15,-2-3 0 0,2-3 0 0,1 0 0 16,0 0 26-16,6 0 0 0,-2-3 0 0,-5 3 0 16,8 0-6-16,-4-6 0 0,-3 6-1 0,10-4 0 15,-10-2 4-15,10 3 1 0,-10-3 0 0,7 3 0 16,-8-1-10-16,1-2-2 0,0 6 0 0,-4 0 0 16,-3 0-3-16,-4 0-1 0,3 0 0 0,-3 0 0 0,-3 0 5 0,0-3 1 15,-11 3 0-15,0 0 0 0,0 0 14 0,0 0 4 16,0 0 0-16,0 0 0 0,-8-6-5 0,5 3-1 15,-8-7 0-15,-3 10 0 0,4-9-14 0,-1 9-4 16,-3-3 0-16,-7-4 0 0,7 7 0 0,-7-3-8 16,3 3 12-16,-10 0-4 0,10 0-8 0,-7 0 0 15,1-3 9-15,-1 6-9 0,-3-3 0 0,0 0 0 16,-4 3 0-16,4-3 8 0,-8 7-8 0,8-4 0 16,3-3 0-16,-6 0 0 0,6 0 0 0,0 0 11 15,1 0-11-15,-1 0 12 0,4 0-1 0,7 0 0 16,-8 0 0-16,8 0 0 0,0 0-11 0,-3 0-11 15,2 6 3-15,5-6 0 0,-1 0 32 0,4 0 6 0,-3 3 2 0,-1-3 0 16,7 0-32-16,-6 0 0 0,3 0 0 0,-4-3 0 16,8 6 12-16,-1-3-3 0,-6-3-1 0,10 3 0 15,0 0-8-15,0 0 0 0,0 0 0 0,0 0 8 16,-7-6-8-16,7 6 0 0,0 0 0 0,0 0 0 31,0 0-38-31,0 0-3 0,0 0-1 0,0 0 0 16,7 0-120-16,3-3-24 0,4-4-5 0,-3 7-770 0</inkml:trace>
  <inkml:trace contextRef="#ctx0" brushRef="#br0" timeOffset="111231.801">1937 11526 288 0,'0'0'25'0,"0"0"-25"0,0 0 0 0,0 0 0 16,0 0 141-16,3-4 23 0,4-2 5 0,-3 3 1 15,6-3-116-15,-6 3-23 0,3 3-5 0,4-10-1 0,-8 10-15 0,8-3-10 16,-8-3 12-16,4 6-12 15,-7 0 0-15,11-3 0 0,-11 3 0 0,3-7 0 0,-3 7 0 0,0 0 0 16,0 0 13-16,0 0-4 0,0 0 35 0,0 0 8 16,0 0 0-16,0 0 1 0,0 0 15 0,0 0 4 15,0 0 0-15,0 0 0 0,0 0-16 0,-3 0-4 16,-4 0 0-16,3-3 0 0,-3 3-10 0,4 0-2 16,-4-3-1-16,3 3 0 0,-6 0 0 0,-1 0 0 15,7-6 0-15,-6 6 0 0,-1 0-2 0,1 6 0 16,-4-6 0-16,-1 3 0 0,1-3 9 0,-3 3 2 15,-1-3 0-15,-7 0 0 0,4 7-28 0,0-4-4 16,-4-3-2-16,1 0 0 0,-1 6 19 0,0-3 4 16,1-6 1-16,-1 3 0 0,0 3-4 0,1-3-1 0,2 0 0 15,-2 0 0-15,-1 0-16 0,4 0-3 0,3 0-1 16,-3 0 0-16,-4 0 18 0,4 0 3 0,3 0 1 0,-3 0 0 16,11 0-21-16,-4-3-4 15,0 3-1-15,3 0 0 0,0-6-9 0,-3 6 0 0,4 0 0 0,-1 0 0 16,0 0-12-16,1 0 12 0,6 0-10 0,-6 0 10 31,6 0-28-31,4 0 0 0,0 0 0 0,0 0 0 16,0 0-96-16,0 0-20 0,0 0-3 0</inkml:trace>
  <inkml:trace contextRef="#ctx0" brushRef="#br0" timeOffset="-126054.384">7486 9277 403 0,'0'0'36'0,"0"0"-36"0,0 0 0 0,0 0 0 15,0 0 188-15,0 0 32 0,0 0 5 0,0 0 2 16,0 0-182-16,0 0-36 0,0 0-9 0,0 0 0 16,0 0-14-16,0 0-5 0,0-9-1 0,0-1 0 15,0 10 7-15,0 0 1 0,0 0 0 0,-4-3 0 16,4-3 12-16,0 6 10 0,0 0-2 0,0-3 0 15,-10 0 39-15,3 3 7 0,0 0 2 0,0 0 0 16,-4 0 4-16,1 0 2 0,-5 3 0 0,1-3 0 16,4 3-38-16,-8-3-8 0,0 9-2 0,1-9 0 15,-1 10 1-15,1-1 0 0,-8-6 0 0,0-3 0 16,0 7 15-16,4-4 3 0,-3-3 1 0,-1 9 0 16,-3-9-25-16,3 3-9 0,4 4 0 0,0-4 9 0,-4-3 3 15,0 9 0-15,4-9 0 0,0 6 0 16,0 1 1-16,-4-7 1 0,4 0 0 0,0 6 0 15,-4-3-4-15,7 3-1 0,-6-3 0 0,6-3 0 0,-7 0-9 0,-3 7 0 16,7-4 0-16,3-3 0 0,-6 0 9 0,-1 0-9 16,11 3 10-16,-11-3-10 0,0 6 22 0,4-3-2 15,0-3 0-15,3 7 0 0,-3-4-28 0,7-3-7 16,-11 3-1-16,15 3 0 0,-11-3 28 0,7-3 6 16,0 7 1-16,-4-4 0 0,4 3-19 0,-4-3-19 15,8 0 4-15,-8 4 1 0,0-4 22 0,4-3 4 16,4 6 0-16,-1-6 1 0,-3 0-13 0,3 0 0 15,4 0 0-15,-3 3 0 0,3-6 10 0,7 3-1 16,0 0 0-16,0 0 0 0,0 0-9 0,0 0 0 0,0-6 0 0,0 6 0 16,0 0 0-16,0 0 8 15,0-3-8-15,7-4 8 0,-4 1-8 0,11 0 0 0,-7-4 0 16,11 7 8-16,-7-6-8 0,-4 6 0 0,10-4 0 0,-6-2 0 16,3 3 0-16,0-1 0 0,0-2 0 0,0 6 0 15,-3-3 0-15,7-1 0 0,-8 1 0 16,8-3 0-16,3-1 0 0,-11 7 0 0,8-6 9 0,0-1-9 15,6 7 12-15,-6-6-1 0,0-1-1 0,6 1 0 16,-9 6 5-16,2-7 1 0,1 7 0 0,-8-3 0 16,-3-3-16-16,11 6 0 0,-7-1 0 0,3-2 0 15,-11 6 22-15,4-9-2 0,0 9 0 0,-7 0 0 16,0 0-20-16,0 0 0 0,0 0 0 0,0 0 0 16,0 0 0-16,0 0 0 0,-7 0 0 0,0 0 0 15,-7 0 0-15,0 0 0 0,0 0 0 0,-4 6 0 16,1-6 0-16,-4 3 0 0,-1 3 0 0,-2-2-8 15,3-1 8-15,-4 3 0 0,0 3 0 0,7-6 0 16,-10 10 0-16,7-7 0 0,0-3 8 0,0 7-8 0,0-7 0 0,3 6 0 16,0 1 0-16,1-1 0 0,3-6 0 0,-4 7 0 15,0-1 0-15,4-3 0 16,4 1 0-16,-1 2 0 0,0 0 0 0,8-2 0 0,-8-1 0 0,1 0 0 16,3-3 0-16,3 7 0 0,1-1 0 0,-4 1 0 15,3-1 0-15,-3-3 0 0,0 4 0 0,7 5 0 16,-7-8 0-16,7 2 0 0,0 1 0 0,0-1 11 15,0-9-1-15,0 0 0 0,7 9-1 0,-7 1 0 16,0-4 0-16,7 0 0 0,0-3 14 0,4 7 2 0,-1-1 1 16,4-6 0-16,-3 7-12 0,3-4-2 0,4 3-1 15,-1-2 0-15,-3 2-1 0,1 1 0 0,2 2 0 0,1 4 0 16,-4-4-18-16,4-2-4 0,-1 2-1 0,1 1 0 31,-1 2-19-31,1-2-4 0,0-4-1 0,3 4 0 16,0-4-127-16,0 4-24 0,0-4-6 0</inkml:trace>
  <inkml:trace contextRef="#ctx0" brushRef="#br0" timeOffset="-123868.806">6301 4617 748 0,'0'0'67'0,"0"0"-54"0,0 0-13 0,0 0 0 16,3-6 148-16,1 0 26 15,-4 6 6-15,3-10 0 0,-3 10-144 0,0 0-28 0,7 0-8 0,-7 0 0 16,0 0 0-16,0-9-8 0,-7 6 8 0,7-6-12 15,-7 9 12-15,7 0-8 0,-3-4 8 0,-4-2-8 16,0 3 8-16,-8 3 0 0,1-6 0 0,0 6 0 16,4 0 27-16,-12 0 7 0,8 0 2 0,-10 0 0 15,6-13 31-15,0 13 6 0,-6 0 2 0,-1 0 0 16,7-3-20-16,1 3-4 0,-8-6-1 0,0 3 0 16,4-4-18-16,0 4-3 0,-4 3-1 0,4 0 0 15,-7-3-16-15,0 3-4 0,-1 0-8 0,-2 3 12 16,-5-3-12-16,1 0 0 0,-7 3 0 0,-1 4 0 15,8 2 0-15,-7-9 8 0,0 3-8 0,6-3 9 16,1 6 3-16,0 1 1 0,-8-7 0 0,12 0 0 16,-1 0 5-16,4 0 1 0,-4 0 0 0,4 0 0 15,-4 0 4-15,4 0 1 0,3 0 0 0,4 0 0 0,0 0-9 0,3-7-2 16,0 1 0-16,4 6 0 16,0-3 2-16,4 3 0 0,-1 0 0 0,0-6 0 0,8 3 9 0,-4 3 1 15,3-7 1-15,4 7 0 0,0 0-26 0,0 0-14 16,0 0 2-16,0 0 0 0,-3-3 12 0,3 3-9 15,0 0 9-15,0 0-8 0,0 0 8 0,0 0-8 16,0 0 8-16,0 0-8 0,-7 0 8 0,7 0 0 16,0 0 0-16,0 0 0 0,0 0 0 0,0 0 0 15,-4 0 8-15,4 0-8 0,0 0 14 0,0 0-2 16,0 0 0-16,0 0 0 0,0 0-1 0,0 0-1 0,0 0 0 16,0 0 0-16,0 0-10 0,0 0 0 0,0 0 0 0,0 0 0 15,0 0 0-15,0 0 0 0,0 0 0 0,0 0 0 16,0 0 0-16,0 0-9 0,0 0 9 0,0 0 0 15,0 0 0-15,0 0 0 0,-10 0 0 16,10 0 0-16,0 0 0 0,0 0 0 0,0 0 8 0,0 0-8 16,0 0 0-16,0 0 0 15,-4 0 0-15,-3 3 0 0,3-3 0 0,4 0 0 0,0 0 8 0,0 0-8 16,-7-3 20-16,4 3-1 0,-8 0-1 0,11 0 0 16,-3 0-5-16,-4 0-1 0,7 0 0 0,0 0 0 15,0 0-12-15,-4-3 8 0,-3 3-8 0,7 0 0 16,0 0 0-16,0 0 0 0,-7-6 0 0,7 6 0 15,0 0 0-15,-7 0 0 0,4 0 0 0,-5 0 0 16,-2 0 0-16,6 6 0 0,4-6 0 0,-3 0 0 16,-8 3 0-16,4-3 0 0,0 0 0 0,7 0 0 15,-10 0 0-15,2 0 0 0,1 0 0 0,0 0 0 0,4-3 8 0,-4 3-8 16,3-6 0-16,-6 6 9 0,10 0 10 0,-4 0 1 16,-3 0 1-16,7 0 0 0,-3-3-21 0,3 3 0 15,-7-7 0-15,7 7 0 0,0 0 0 0,0 0 0 16,0-3 0-16,7-6 0 0,-4-1 12 0,4 7 0 15,7-3 1-15,-3 3 0 0,3-7-13 0,0 10 0 16,7-3-12-16,-3-6 12 0,3 3 0 0,4 6-8 16,-1-7 8-16,-2 1 0 0,-1 3 0 0,3 3 0 15,1-9 0-15,0 2 0 0,-4 4 0 0,4 3 0 16,-8-9 0-16,8 9 0 0,-4-3 0 0,0-7 0 0,4 1 0 16,-7 6 0-16,-1-4 0 0,1-2 0 15,0 6 0-15,-1-7 0 0,-3 7 0 0,4-6 0 0,-7 3 0 0,-4 6 0 16,3-13 0-16,-3 10 8 0,0 3-8 0,-7 0 0 15,0 0 0-15,0 0 0 0,0 0 0 0,0 0 0 16,0 0 0-16,0 0 0 0,-7 0 0 0,-3 3 0 16,-4-3-15-16,-4 13 4 0,4-7 1 0,-7 3 0 15,3 1 10-15,-7-4-10 0,-10 3 10 0,3 1-10 16,4 2 10-16,-7-2 0 0,3 2-9 0,4 4 9 16,-4 0 0-16,4-7 0 0,3 0 0 0,0 4 0 15,1 3 0-15,-1-4 0 0,-3 1 0 0,10-4 0 16,-3 10 0-16,3-10 13 0,8 4 0 0,-8-4 0 15,11 4-13-15,-3-4 0 0,-5 4 0 0,12-1 0 16,-1-2 0-16,1-1 0 0,3 10 0 0,3-3 0 16,-3-7 0-16,7 10 0 0,1-7 0 0,2 7 0 0,4-6 0 0,4-1 11 15,-8 7-11-15,8-6 10 0,3-4-2 0,4 10 0 16,0-6 0-16,3-4 0 0,0 3-8 0,0 4 12 16,-3-3-12-16,7-1 12 0,-4 1-12 15,4-4 0-15,-1 10-10 0,-2-6 10 16,2 5-95-16,-2-5-13 0,2 15-2 0</inkml:trace>
  <inkml:trace contextRef="#ctx0" brushRef="#br1" timeOffset="106776.751">2141 8722 1206 0,'0'0'53'0,"0"-6"11"16,0-3-51-16,4 2-13 0,-4-2 0 0,0 6 0 15,-4-7 28-15,4 7 2 0,0-3 1 0,-3 3 0 16,-8-7-2-16,11 1 0 0,-10 6 0 0,3-3 0 0,3 2-11 0,-6-5-2 16,-1 6-1-16,4-3 0 15,-4 6 9-15,-6-10 1 0,10 10 1 0,-11-3 0 0,0 3 21 0,8-3 4 16,-4-3 1-16,-4 6 0 0,0-4 3 0,-3-2 1 16,0 6 0-16,3 0 0 0,-3 0-14 0,7 0-2 15,-11 0-1-15,4 0 0 0,0 0-18 0,-4 10-3 16,8-10-1-16,-8 9 0 0,0 0-17 0,-3 1 0 15,3-1-8-15,-3-2 8 0,4 2 0 0,-1 7 0 16,4-4 8-16,-4 1-8 0,0-4 0 0,1 4 0 16,-1 5 0-16,4-5-12 0,-8 0 12 0,1 5 0 15,4-5 12-15,-1 6-12 0,0 0 10 0,-3-4-10 16,7 4 8-16,-4 3-8 0,0 6 0 0,1-6 0 16,3 3 0-16,3-6 0 0,-3 9 0 0,-4-3 0 0,11-3 0 0,-7 0 0 15,7-3 20-15,-8 3 3 16,8 0 0-16,-7 0 0 0,7 3-23 0,-7-3-16 0,7 0 2 0,0 0 1 15,-4 0 13-15,4 0 16 0,-7 6-3 0,7-6-1 16,0 0-12-16,3 0 0 0,-3 0 0 0,3 0 0 16,-3 0 0-16,7-3 9 15,0-1-9-15,-4 4 12 0,1-3-12 0,3-3 0 0,3 6 9 16,-6-3-9-16,6 2 0 0,-3 1 0 0,4 7 0 0,3-4 0 16,0-3 0-16,0 3 11 0,3-3-3 0,4 0 0 15,-7 0 0-15,4-10-8 0,6 10 12 0,-6-3-4 16,6 0 0-16,8-4 0 0,-11 4 0 0,4 3 0 15,3 0-8-15,7 6 8 0,0-9-8 0,-3-3 8 16,3 6 0-16,0 0 0 0,4 3 0 0,-4-3 0 16,-3-7-8-16,6 4 0 0,-3 3 9 0,4-3-9 15,0-6 0-15,-4 5 9 0,4-5-9 0,3 0 0 0,-3-4 19 0,6 0-3 16,-6 1-1-16,3-1 0 0,4 1-15 16,-4-4 8-16,4 3-8 0,-7 1 0 0,-1-4 0 0,8-3 8 15,-7 0-8-15,0 3 0 0,-1-2 9 0,1-4-1 16,0 0 0-16,-1 0 0 0,1 0 0 0,0 0-8 15,6-4 12-15,-6 4-4 0,0 0 4 0,0-6 1 16,-1 3 0-16,1 0 0 0,0-3-4 0,-1-4-1 16,1 7 0-16,0-6 0 0,3-1-8 0,-10 1 0 15,6 3-10-15,-3-4 10 0,1-5 20 0,-5 2 9 16,4 4 3-16,1-1 0 0,-8-2-20 0,7-7-3 16,-3 6-1-16,3-2 0 0,-7-1-8 0,7-6 8 15,-7 3-8-15,7-3 8 0,-7 6-8 0,8-2 12 16,-8-4-12-16,0 3 12 0,7-3 0 0,-7 0 0 0,0 0 0 0,0 0 0 15,4-6-3-15,-4 9 0 0,0-3 0 0,0 0 0 16,-3 0 0-16,6 0 0 0,-13-6 0 0,7 6 0 16,-1-3 6-16,-6-3 1 0,6 6 0 0,-10-10 0 15,11 7-8-15,-11-3 0 0,0 3-8 0,0-3 12 16,0-3-12-16,0 5 0 0,-7-2 0 0,7-3 0 16,-4 9 9-16,-3-9-1 0,4 2 0 0,-1-2 0 15,-3 6 0-15,4-6-8 0,-8-1 12 0,7 1-4 16,-6-1 0-16,3 1 0 0,3 0 0 0,-3-1 0 15,0 1-8-15,-3 0 0 0,-1 6 0 0,0-4 8 16,-3-2-8-16,0 9 0 0,-7 0 0 0,7 0 0 16,-7 0 0-16,0 3 0 0,3 1 0 0,-3-4 0 15,7 6 0-15,-11 0 0 0,4-6 0 0,0 10 0 0,3-7 0 0,-7 3 0 16,1 1 8-16,-1-1-8 0,-7 0 0 0,7 4 0 16,1-7 0-16,-1 6 0 0,-7 1 0 0,8 2 0 15,-1 1 0-15,0 0 0 0,1-1 0 0,2 7 8 16,-2-6-8-16,6 9 8 0,-3-4-8 0,0 4 0 15,3 4 0-15,-3-4-11 0,7 0 3 0,3 9 0 16,-3-6 0-16,-4 3 0 16,11-2-25-16,-3 5-5 0,-1 0-1 0,1 4 0 15,6-4-152-15,-3 4-30 0,4 6-7 0</inkml:trace>
  <inkml:trace contextRef="#ctx0" brushRef="#br1" timeOffset="108076.838">5958 8835 748 0,'0'0'67'0,"0"0"-54"0,0 0-13 0,-7-9 0 15,0 6 166-15,4-7 30 0,-1 1 7 0,1-1 1 16,-4 7-145-16,3-6-29 0,1-1-6 0,3 7 0 0,-4-6 4 0,4 3 2 16,-7-1 0-16,7 1 0 0,0 6 17 0,0-3 3 15,0 3 1-15,0-6 0 0,-7 2 3 0,7 4 1 16,0 0 0-16,-4-6 0 0,-3 6-31 0,0-3-7 15,0 3-1-15,4 3 0 0,-11-3-8 0,3 6-8 16,0-2 9-16,-6-4-9 0,-1 6 11 0,4-3-11 16,-11-3 12-16,4 6-12 0,0-3 20 0,0 1-2 15,-4 2-1-15,8-3 0 0,-5 6 9 0,1-9 2 16,-7 10 0-16,3-7 0 0,1 6-8 0,-1-2-2 16,4-1 0-16,-7 3 0 0,6 7-18 0,-2-4 0 15,-1 1 8-15,4 6-8 0,-7-7 0 0,3 10 0 16,4 0 0-16,-4 0 0 0,0 6 0 0,1-6 0 15,-5 0 0-15,1 10 0 0,4-4 0 0,-1-3 0 0,4 6 0 0,3 1 0 16,-10-1 0-16,3 0 0 0,0 1 0 16,1-1 0-16,-1 1 0 0,4-1 0 0,3 3 0 0,-3-2 0 15,3-1 0-15,1 0 0 0,3 1 0 0,3-1 0 16,0-3 10-16,4-3 5 0,4 7 1 0,-1-4 0 16,4-3 4-16,4 3 2 0,-4-3 0 0,3-3 0 15,4 7 0-15,4-7 0 0,0 6 0 0,3-3 0 16,0 3-22-16,7-3 8 0,0-3-8 0,4 6 0 15,-4-6 30-15,4-3 2 0,-1 3 0 0,5 0 0 16,2 0-32-16,5-3 0 0,-5-4 0 0,1 4 0 16,3 3 11-16,1-12-1 0,-8 2 0 0,7-2 0 15,1 2 8-15,-1-2 2 0,-3-10 0 0,3 9 0 16,7-9-4-16,1 0-1 0,-8 0 0 0,4 0 0 31,-1 0 1-31,1-3 0 0,4-3 0 0,-8-4 0 0,0-2-3 0,-3 2 0 0,0-2 0 0,-1-1 0 0,1-6 7 0,0-3 0 16,0 4 1-16,-1-4 0 0,1 0-4 15,-4 3-1-15,-3-13 0 0,3 11 0 0,0-11-7 0,-3 7-1 16,7-6-8-16,-14 2 12 0,3-2-12 0,-4-3 11 16,1-1-11-16,0-2 10 0,-1-4 1 0,-6 3 0 15,3-9 0-15,-3 3 0 0,-4 3-11 0,0-2 12 16,3-1-12-16,-6 3 12 0,-1-3-12 0,1 3 12 16,-1 0-12-16,1-2 12 0,-4 2-12 0,-4 0 0 15,4-3 9-15,-3 3-9 0,-4 7 0 0,3-7 0 16,-6 10 0-16,3-1-8 0,-8 7 8 0,5-3-8 15,-4 6 8-15,-4 0-8 0,1-6 8 0,-1 12-8 0,0-6 8 16,1 3-8-16,-15 1 8 0,7 5-12 0,0-6 12 0,-3 10-12 16,7-4 1-16,-11 4 0 0,8 0 0 0,-1 2 0 15,0 1-9-15,-3 3-1 0,3-3-1 0,4 6 0 32,0-4-64-32,0 4-13 0,0 0-2 0,-1 4-1 15,-2-4-112-15,-1 9-22 0,4 0-5 0</inkml:trace>
  <inkml:trace contextRef="#ctx0" brushRef="#br1" timeOffset="109963.45">3923 10187 810 0,'0'0'36'0,"-4"0"7"0,-6 0-35 0,6 0-8 0,4 0 0 0,0 0 0 16,-10 0 96-16,6-4 18 0,4 4 3 0,-10-6 1 15,10 6-49-15,0 0-9 0,0 0-3 0,0 0 0 16,0 0-1-16,-11-3-1 0,11-6 0 0,-7 6 0 16,7 3-22-16,-4-7-4 0,1-2-1 0,-4 6 0 15,7 3-4-15,-4-3-2 0,4-4 0 0,-7-2 0 16,4-1-13-16,-1 7-9 0,-3 0 12 0,4-3-12 16,3-3 24-16,-7-1-3 0,3 7 0 0,4-6 0 15,0-1 1-15,-7 1 0 0,7 2 0 0,-4-2 0 16,4-3 2-16,-3-4 1 0,3 6 0 0,0 4 0 0,-7-3-5 15,7-7 0-15,-4 4-1 0,4 2 0 16,0-2-7-16,0 2-2 0,0 1 0 0,0 6 0 0,-7-7-10 0,7 1 0 16,0 9 0-16,0 0 0 0,-3-10 0 0,3 10-9 15,-4-3 9-15,4 3 0 0,0 0-12 0,0-9 4 16,0 9 8-16,-7 0-13 0,7 0 13 0,0 0-9 16,-3-3 9-16,-8 3-8 0,11 0 8 0,0 3-8 15,0-3 8-15,-11 0-8 0,8 0 8 0,-4 6 0 16,7-6 0-16,-4 3 0 0,-6 0 0 0,10-3 0 15,0 0 0-15,-4 7 0 0,-3-4 0 0,4 3 0 16,-8-3 0-16,11-3 0 0,-7 10 0 0,3-7 0 16,1 3 0-16,-4-3 0 0,3 7 0 0,4-7-8 15,-7 3 8-15,7-6 0 0,-7 3 0 0,7-3 0 16,0 10 0-16,0-10 0 0,0 0 0 0,-7 9-8 0,7-9 8 16,-3 3 0-16,3-3 0 0,-7 6 0 15,7-6 0-15,-4 4 0 0,-3-4 0 0,4 9 0 0,-1-9 0 0,-7 9 0 16,4-6 0-16,4-3 0 0,-1 0 0 0,-6 7 0 15,10-7 0-15,0 3 0 0,0-3 0 0,-11 0 8 16,11-3-8-16,0 3 9 0,0 0-9 0,0 0 10 16,-7-7-10-16,7 7 12 0,0 0-12 0,-3-3 12 15,3-6 11-15,0 0 2 0,-4 5 1 0,4-2 0 16,4 0-26-16,-4-4 0 0,0 4 8 0,0-3-8 16,3 6 8-16,-3-7-8 0,0 1 12 0,0 3-4 15,0-4 0-15,7 4 0 0,-7-4 0 0,0 4 0 16,-7-3-8-16,14-1 12 0,-7 4-12 0,0 0 12 0,0 0-12 0,4-4 10 15,3 7-10-15,-7-6 10 0,0 5-10 16,3-2 0-16,-3-3 0 0,0 9 0 16,0 0 0-16,0 0 0 0,0 0 0 0,7 0 0 0,-7 0 0 0,0 0 0 15,0 0 0-15,0 0 0 0,0 0 0 0,7 0-9 16,4 0 9-16,0 0 0 16,-11 0-9-16,10 0 9 0,1 6 0 0,-1-3-9 0,-10-3 9 0,7 0 0 15,4 10 0-15,-1-10 0 0,1 9 0 0,0-6 8 16,-8-3-8-16,4 6 11 0,7-2-2 0,-3-4 0 15,-4 6 0-15,4-3 0 0,-1 0-9 0,1 3 10 16,-1-3-10-16,1-3 10 0,-4 7-10 0,4-4 0 16,-1-3 9-16,1 0-9 0,-1 0 0 0,1 0 9 15,-4 0-9-15,4 0 0 0,-4 0 24 0,3 0-1 0,-6 0-1 16,6 0 0 0,-6 0-40-16,3 0-8 0,-7 0-2 0,7 6 0 15,11-6-6-15,-15 0-2 0,-3 0 0 0,0 0 0 16,0 0-140-16,11 3-29 0,-11-3-6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44:10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5609 9776 518 0,'-10'0'23'0,"3"6"5"0,-1-3-28 0,1-3 0 0,7 0 0 0,-3 0 0 15,-4 6 54-15,-4-6 6 0,4 0 0 0,0-6 1 16,7 6-11-16,-3 0-2 0,-4 0-1 0,0-3 0 16,-1 3-1-16,5-6 0 0,-4 6 0 0,-4 0 0 15,4-3-19-15,0-4-4 0,4 7-1 0,-4 0 0 16,0 0 6-16,-1-3 2 0,8 3 0 0,-3 0 0 15,-8 0 10-15,4 0 3 0,0 0 0 0,-3 0 0 16,3 0 9-16,0-3 1 0,-4 3 1 0,4 3 0 16,-4 0-2-16,4-3 0 0,-3 0 0 0,-1 7 0 15,8-4-36-15,-8-3-7 0,4 0-1 0,7 0-8 0,-7 0 14 0,7 0-4 16,0 0-1-16,-4 0 0 0,4 0 13 0,0 0 2 16,0 0 1-16,0 0 0 15,0 0-7-15,0 0-2 0,0 0 0 0,0 0 0 0,0 0-3 0,0 0-1 16,0 0 0-16,0 0 0 0,7 9-12 0,4-3 9 15,-11-6-9-15,11 4 8 0,-8-1-8 0,8-3 0 16,-1 9 9-16,-6-9-9 0,3 0 12 0,7 6-1 16,-3-6-1-16,-4 4 0 0,3-4 14 0,4 0 2 15,-3-4 1-15,7 4 0 0,-4-6-4 0,-4 6-1 16,4 0 0-16,8 0 0 0,-8 0-6 0,3 0-2 16,1 0 0-16,-4 0 0 0,7 0-4 0,-7 0-1 15,7 0 0-15,-6 0 0 0,2 0-9 0,1 6 8 16,-1-2-8-16,1-4 8 0,0-4-8 0,-1 8 0 0,1-4 0 0,0 0 8 15,-4 0-8-15,3 0 8 0,1 0-8 0,-4 3 8 16,4-3 2-16,-1 0 0 0,-2 0 0 0,6 0 0 47,-7 0 6-47,7 0 2 0,-7-3 0 0,4 3 0 0,3 0-5 0,0-4-1 0,-7-2 0 16,7 6 0-16,-10-3-1 0,7-3-1 0,3 6 0 0,0 0 0 0,-7 0-10 0,0 0 12 0,7 0-12 0,-10 6 12 15,7-3-12-15,-4-3 0 0,3 0 0 0,-6 6 0 16,7-2 0-16,-8-4 0 0,1 3 0 0,-1 3 0 15,1-3 0-15,3-3 0 0,-11 0 0 0,5 6 0 16,-1-6 0-16,0 4 10 0,3-4-10 0,-10 0 10 16,4 0 14-16,3-4 2 0,7 8 1 0,-11-4 0 15,5-4-15-15,-5 4-2 0,4-6-1 0,0 6 0 16,0 0-9-16,-3-3 8 0,-1-3-8 0,-3 6 8 0,11 0-8 0,-4-3 0 16,3 3 0-16,-10-4 0 0,8-2 0 0,-1 6 0 15,3 0 0-15,-10 0 0 0,4-9 0 0,-1 9-19 16,8 0 3-16,-11 0 1 15,0 0-81-15,7-3-17 0,3-1-3 0,-10 4-974 16</inkml:trace>
  <inkml:trace contextRef="#ctx0" brushRef="#br0" timeOffset="6342.982">13279 16687 172 0,'0'0'16'0,"-4"0"-16"0,1-3 0 0,-1-6 0 15,0 9 47-15,-3 0 6 0,0-10 2 0</inkml:trace>
  <inkml:trace contextRef="#ctx0" brushRef="#br0" timeOffset="8069.659">13049 16571 57 0,'0'0'0'0,"0"0"0"0,-7 0 0 0,4 0 0 0,-4-3 197 16,3 3 35-16,-3-3 6 0,0-3 2 0,0 6-171 0,3-4-33 15,4 4-8-15,0 0 0 0,-10-6-16 0,6 6-2 16,4 0-1-16,-7 0 0 0,4-9 25 0,3 9 5 15,-7 0 1-15,7 0 0 0,-4 0 22 0,4 0 5 16,0 0 1-16,-7-3 0 0,0 3-17 16,7 0-3-16,0 0-1 0,-4 0 0 0,-3 0-27 0,7 0-6 15,0 0-1-15,0 0 0 0,-3 0-13 0,3 0 8 16,0 0-8-16,0 0 0 0,0 0 18 0,0 0-2 16,0 0-1-16,0 0 0 0,0 0-15 0,0 0 11 15,0 0-11-15,0 0 10 0,10 0-10 0,-2 3 0 16,-8-3 0-16,10 0 0 0,4 0 0 0,-3 0 8 15,3 6-8-15,-3-3 8 0,-1-3 3 0,4 6 0 16,-3-2 0-16,3 2 0 0,-4-6-11 0,1 3 12 0,0 0-12 16,-1-3 12-16,4 0 12 0,0 6 4 0,4-6 0 0,-4 0 0 15,0 0 1-15,4 0 1 0,-4 0 0 0,4 0 0 16,-1 0-10-16,1-6-3 0,-4 6 0 0,4 0 0 16,-1 0-17-16,1 0 10 0,-4 0-10 0,0 0 8 15,7 0-8-15,-6 0 0 0,6 0 0 0,-4 0 0 16,1 0 0-16,3 6 0 0,-3-2 0 0,3-4 0 15,0 0 0-15,0 0 0 0,4 0 0 0,0 0 0 16,-4 0 8-16,-4 0 0 0,5 0 0 0,-1 0 0 16,3 6-8-16,-2-6 10 0,-1-6-10 0,4 6 10 15,-4 0-2-15,0 0 0 0,0 0 0 0,-3 0 0 16,3 0 4-16,-4-4 1 0,5-2 0 0,-1 6 0 16,0 0-3-16,0-3-1 0,0 0 0 0,0-3 0 0,4 6-9 0,-4 0 0 15,0 0 9-15,1 0-9 16,-1 0 0-16,4 0 8 0,-4 0-8 0,0 0 0 0,4 6 0 0,-4-3 0 15,0-3 0-15,0 3 0 0,0-3 0 0,4 6 0 16,-4-6 0-16,0 4 0 16,0-4 0-16,1 0 0 0,-1 0 0 0,0 0 0 0,0-4 0 0,0 4 0 15,4-6 0-15,-4 6 8 0,4-3-8 0,-4 3 8 16,4-9-8-16,-1 9 8 0,1-4-8 0,-4-2 0 16,4 6 8-16,-4 0-8 0,4 0 0 0,-1 0 0 15,-2 0 0-15,-1 6 8 0,-4-2-8 0,5-4 0 16,-1 6 0-16,0-3 0 0,-7 0 0 0,7-3 0 15,0 0 0-15,-3 0 0 0,0 0 0 0,3 0 0 16,-4 6 0-16,5-6 0 0,-5 0 0 0,4 0 0 0,1-6 0 0,2 6 0 16,1 0 0-16,-4 0 0 15,0 0 0-15,0 0 8 0,-6-3-8 0,6 3 0 0,-4 0 0 0,1 0 0 16,3 0 0-16,-3 3 0 16,3-3 0-16,-3 0 0 0,-1 0 0 0,1 6 0 0,3-2 0 0,-3-4 0 15,-1 0 0-15,1 0 0 0,0 0 0 0,-1 0 0 16,1 0 0-16,0 0 0 0,-1 0 0 0,4 0 0 15,1 0 0-15,-1 0 0 0,0 0 0 0,0 0 0 16,4 0 0-16,-1-4 0 0,-6 4 0 0,3 0 0 16,4 0 8-16,-4 0-8 0,4-6 8 0,-1 6-8 15,-2 6 0-15,2-6 0 0,1 4 0 0,-4-4-8 16,0 0 8-16,4 0 0 0,-4 0 0 0,0 0 0 16,1 0 0-16,2 0 0 0,-6 0 0 0,7 0 0 15,-1 0 0-15,1 6 0 0,0-12 0 0,3 6 0 0,0 0 0 16,-3 0 0-16,0 0 0 0,-4-4 0 0,7 4 0 15,-3-6 0-15,6 6 0 0,-2 0 0 0,-1 0 0 0,0 0 0 16,-3 0 0-16,3 0 0 0,0 0 0 0,0 0 0 16,1 0 0-16,-1 0 0 0,0 0 0 0,4 0 0 15,-4-3 0-15,7 0 0 0,-3-3 0 0,3 2 0 16,-3-2 0-16,0 6 0 0,3-9 0 0,-7 9 9 16,4-3-9-16,0-1 0 0,-4-2 12 0,0 6-12 15,0-3 12-15,1-3-12 0,-1 6 8 0,0 0-8 16,0 0 0-16,4-3 0 0,0 3 0 0,0 0 0 15,-4 0 0-15,0 0 0 0,4 0 0 0,0 0 0 16,-1 0 0-16,-2 0 0 0,-1 0 0 0,4 0 0 16,-8 0 0-16,4 0 0 0,-3 0 0 0,0 0 0 0,3 0 0 0,-3-7 0 15,-1 7 0-15,-2 0 0 0,2-3 8 0,5 0-8 16,-5-3 11-16,-3 3-2 16,4-4 0-16,0 7 0 0,-1-3-9 0,1-3 12 0,0 3-12 0,0 3 12 15,3 0-12-15,0-3 10 0,-3-4-10 0,-1 7 10 16,-2-3 10-16,2 3 1 0,1-6 1 0,0 6 0 15,-1 0-22-15,1-3-10 0,0 3 1 0,-1 0 0 16,5-3 9-16,-1-3 0 0,-3 6 0 0,-1 0 0 16,1 0 0-16,0-4 0 0,-1-2 0 0,1 6 0 15,3 0 10-15,0-3-2 0,-3-3-8 0,0 6 12 16,0-3-12-16,-1-7 9 0,-3 10-9 0,4-3 8 16,0-3-8-16,-4 3 0 0,0-4 0 0,0 4 8 15,4 0 5-15,-4-3 1 0,4 3 0 0,-4-4 0 16,0 7-14-16,4 0-8 0,-4-3 8 0,0 3-13 0,0 3 13 0,-3-3 0 15,3 0-10-15,4 7 10 16,0-4 0-16,-1-3 0 0,-3 0-9 0,4 9 9 0,-4-6 0 0,0-3 0 16,-3 7-8-16,3-4 8 0,0-3 0 0,-3 6 0 15,0-3 0-15,3-3 0 0,-3 0 0 0,3 0 0 16,0 0 0-16,-4 0 0 0,5 0 0 0,-1 0 0 16,4 0 0-16,-4 0 0 0,0 6 0 0,-4-6 0 15,1 4 0-15,7-4 0 0,0 3 0 0,-1 3 0 16,1-3 0-16,0-3 0 0,-1 10 0 0,1-10 9 15,-4 0-9-15,0 6 8 0,4-3-8 0,-4 0 0 16,4-3 0-16,0 0 0 0,-4 0 0 0,3 0 0 16,1 6 0-16,0-6 0 0,0 0 0 0,3 0 0 0,0-6 0 0,0 12 0 15,0-6 0-15,-3 3 0 0,0-3 0 0,3 0 0 16,0-3 0-16,-3 3 0 0,3-6 0 16,-3 6 0-16,3 0 0 0,-3 0 0 0,-1-3 0 0,1 3 0 15,0 0 0-15,0-3 8 0,3-3-8 0,0 6 8 16,-3 0-8-16,3 0 0 0,4 0 0 0,-4 0 0 15,-7 0 0-15,7 0 0 0,0 6 0 0,4-3 0 16,0-3-8-16,-4 3 8 0,0-3 0 0,1 0 0 16,-5 6 0-16,5-6 0 0,-5 3 0 0,1-3 0 15,3 0 0-15,-3 0 0 0,3 0 0 0,-3 0 8 16,3 0-8-16,-3 0 0 0,3-3 0 0,-3 3 0 16,-1-6 0-16,1 6 13 0,0 0-3 0,-4 0-1 15,4 0 18-15,-1 6 3 0,-3-6 1 0,4 3 0 16,-4-3-31-16,0 0 8 0,4 7-8 0,-7-4 0 15,-1 0-23-15,5 3-7 16,-5-3-2-16,1-3 0 0,3 7 32 0,-7-7 0 0,4 3 0 0,-1-3 0 0,1 0 0 0,0 0 0 16,-4 0 0-16,3 0 0 0,5 0-15 0,-5 0 3 15,-6 0 1-15,3 0 0 16,-3 0-161-16,3 0-33 0,17-10-7 0,-6-5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51:23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32710 9773 1137 0,'0'0'50'0,"0"0"11"0,0 0-49 0,0 0-12 15,0 0 0-15,0 0 0 0,0 0 61 0,0 0 10 16,0 0 1-16,0 0 1 0,0 0-15 0,0 0-3 15,0 0-1-15,0 0 0 0,0 0-22 0,0 0-5 16,0 0-1-16,0 0 0 0,-7-7 20 0,7 7 4 16,-8 7 1-16,-2-4 0 0,3-3-2 0,-4 0 0 15,4 6 0-15,-3-3 0 0,-1 3-16 0,0-2-3 16,1-1-1-16,-4 3 0 0,0-3-14 0,3 7-3 16,-7 2-1-16,4-2 0 0,-3-1 5 0,3 3 0 0,-4-2 1 15,0 2 0-15,1-2-17 0,-5 9 0 0,5-7 0 16,-1-2 0-16,1 8 12 0,-1-5-2 0,0 0 0 0,4 5 0 15,0-5 0-15,-4 6 0 0,4-1 0 0,0-2 0 16,0 3-1-16,0-6 0 0,-4 8 0 16,4-2 0-16,0 3-1 0,0-3 0 0,-4 3 0 0,1-3 0 15,-1 3-8-15,0 0 0 0,-3 0 0 0,4 0 0 16,-5 0-8-16,1 6 8 0,7-6 0 0,-3 0 0 16,-1 0 18-16,4 0 8 0,0 0 2 0,-4-4 0 15,4 4-12-15,-4 0-3 0,4-6 0 0,4 0 0 16,-5 2-5-16,5 4-8 0,-4-3 11 0,3-3-11 15,4 3 10-15,-3 0-10 0,-1-1 8 0,0-2-8 16,1-3 8-16,3 5-8 0,-4-5 8 0,4 3-8 16,0-4 9-16,0 1-9 0,3 2 10 0,-3-2-10 0,0-1 10 15,0-2-10-15,4 2 10 0,-4 1-10 0,3-4 0 0,-3 10 0 16,4-6 0-16,-4-4 0 0,3 4 0 0,1 2 0 16,-5 1 8-16,1 0-8 0,4-1 0 0,-1 1 0 15,-3 0 0-15,4-7 0 0,-1 4 0 0,-3-4 8 16,0 4-8-16,4-4 0 0,-1 7 28 0,1-10-1 15,-5 3 0-15,5 1 0 0,-4-1-27 0,0 1 0 16,7-7 0-16,-4 3 0 0,1-3 0 0,3-3 0 16,0 0 0-16,0 0 0 0,0 0 8 0,0 0-8 15,0 0 8-15,0 0-8 0,0 0 12 0,0 0-2 16,0 0-1-16,0 0 0 0,0 0 1 0,0 0 0 16,-7-9 0-16,0 6 0 0,3-7-10 0,1 1 12 15,-1-1-12-15,1 1 12 0,-8-4-12 0,4 4 0 16,3-4 9-16,1 1-9 0,-1-7 0 0,-3 7 0 0,0-7 0 0,4 6 8 15,-1-6-8-15,4 1 0 0,-7 5 0 0,4-9 0 16,3 10 0-16,-4-7 0 0,1 6 0 0,3-6 0 16,-4 7 0-16,4-7 0 0,-4 3 0 0,4 1-8 15,-3-1 8-15,3 0 0 0,0 4 0 0,0-1-8 16,0 4 8-16,-4-1 0 0,4 1 0 0,0 0 0 16,-3 5-9-16,3 4 9 0,0-9-10 0,0 9 10 15,0 0 0-15,0 0 0 0,0 0 0 0,0 0 0 16,0 0-12-16,0 0 12 0,0 0-13 0,0 0 5 15,7 13 8-15,-4-4-13 0,1 10 5 0,-4-7 8 16,0 1 0-16,4 6 0 0,-1-7 0 0,-3 7 0 16,0-6-10-16,4 5 10 0,-1 1-13 0,-3-3 5 15,4 3 8-15,-4-7 0 0,3 7 0 0,-3-6 0 0,4 5 0 16,-1-5 0-16,-3 9 0 0,4-13 0 16,3 10 0-16,-4-6 0 0,1-4 0 0,-4 4 0 0,3-4 0 15,1 0 0-15,3 1 0 0,-7-1 0 0,4-6 0 0,-1 10 0 16,4-7 0-16,-3-3 0 0,-4-3 0 0,3 10 8 15,1-1-8-15,-1 1 0 0,-3-7 0 0,4 6 0 16,-4-9 0-16,3 10 0 0,1-7 0 0,-4-3 9 16,0 0-9-16,3 9 0 0,4 1 12 0,-3-7-12 15,3 3 12-15,-4-3-12 0,-3-3 12 0,11 6-4 16,-11-6 0-16,7 3-8 0,-7-3 21 0,11 0-2 16,-4-3-1-16,3-3 0 0,1 6 0 0,0-3 0 15,-1-6 0-15,1 5 0 0,-1-5-6 0,4 0-2 16,-3-4 0-16,0-3 0 0,3 4-10 0,0-1 10 15,0-6-10-15,0 7 10 0,0-7-10 0,4 7 0 0,-4-7 0 16,3 6 8-16,1-6-8 0,0-3 0 0,3 10 0 16,-3-7 0-16,3 3 0 0,-4 1 0 0,5-1 0 0,-5 0 0 15,4 4 0-15,-3-7 0 0,-4 6 0 0,0 4 0 16,4 0-8-16,-4-4-4 0,-3 4-1 0,3 6 0 31,-4-4-113-31,-3 1-22 0,0 0-5 0,0-4-1000 0</inkml:trace>
  <inkml:trace contextRef="#ctx0" brushRef="#br0" timeOffset="16874.336">15244 10889 709 0,'0'0'31'0,"0"0"7"0,0 0-30 0,-8 0-8 15,8 0 0-15,-7-6 0 16,0 6 28-16,0 0 5 0,0 0 1 0,-3 0 0 0,-1 0-34 0,1 0 0 16,-1 6-15-16,-3-3 5 0,3-3-7 0,-3 3-2 15,-4-3 0-15,4 0 0 0,0 0 19 0,-3 0-10 16,3 0 10-16,-4 0-8 0,4 0 41 0,-4 0 9 16,0 0 2-16,4 0 0 0,-3 0 25 0,3 0 6 15,-4 0 1-15,0 0 0 0,1 0-20 0,-1 0-3 16,-3 0-1-16,3 7 0 0,1-4-35 0,-1-3-7 0,-3 0-2 15,3 0 0-15,1 6-8 0,2-3-11 0,1-3 3 0,-3 0 0 16,3 6 8-16,-1-2 0 0,1-4 0 0,4 3 0 31,-4-3-29-31,0 6-1 0,3-6 0 0,4 3 0 0,0-3 13 0,0 0 2 0,7 0 1 0,0 0 0 16,0 0 14-16,0 0 0 0,0 0 12 0,0 0-12 16,0 0 24-16,0 0-1 0,0 0-1 0,0 0 0 15,0 0-14-15,7 6-8 0,3-6 10 0,1 3-10 16,0-3 0-16,-1 0 0 0,8 0 0 0,-4 0 0 15,0 0-10-15,4 0 2 0,-1 0 0 0,4 0 0 16,4-3 8-16,0 3-10 0,0-6 10 0,-1 6-10 16,1-3 10-16,0-3 0 0,-4 6-9 0,0-3 9 15,0 3 0-15,0-10 0 0,0 10 0 0,1-3 0 16,-5-3 0-16,1 6 0 0,3 0 0 0,-3-3 0 0,-4-4 0 16,3 7 0-16,-2-3 0 0,2 3 0 0,-3 0 0 0,0-3 0 15,1-3 0-15,2 6 0 0,-6 0 0 0,3 0 0 16,-4-3 0-16,5-4 0 0,-1 7 0 0,-7 0 8 15,-7 0 0-15,0 0 0 0,0 0 6 0,0 0 1 16,7 0 0-16,-7 0 0 0,0 0 4 0,0 0 1 16,0 0 0-16,0 0 0 0,-7-9-12 0,0 9-8 15,7 0 12-15,-7 0-12 0,-4 0 0 0,-3 0 0 16,3 0 0-16,-3 0 0 0,4 0 0 0,-4 0-12 16,-4 0 3-16,4 6 1 0,-7-6 8 0,3 3-8 15,-3-3 8-15,0 0-8 0,0 7 8 0,-1-4 0 16,1-3 0-16,-4 0 0 0,-3 6 0 0,4-3 0 15,-1 0 8-15,-3-3-8 0,-1 7 8 0,1-7-8 0,4 0 8 16,-1 3-8-16,0-3 11 0,0 0-3 0,1 0 0 0,3 0 0 16,-1 0-8-16,1 6 0 0,0-3 0 0,7-3 0 15,-4 0-24-15,4 6-1 16,-3-2 0-16,6-4 0 16,-3 3-147-16,3-3-30 0</inkml:trace>
  <inkml:trace contextRef="#ctx0" brushRef="#br0" timeOffset="24750.828">19445 9967 1036 0,'-10'-6'92'0,"2"0"-73"0,1 2-19 0,0-2 0 16,-3 3 172-16,-1-6 32 0,1-1 5 0,-1 7 2 16,0-3-155-16,-3-7-30 0,4 4-6 0,-4 6-2 15,0-4-18-15,-1 1 0 0,-2-3 0 0,-1 2 0 16,1-2 11-16,-5 6-11 0,5-6 10 0,-4 9-10 0,-1-4 38 0,1-2 2 15,-3 6 0-15,-5 0 0 0,1 6-16 0,-7 4-4 16,0-4 0-16,-1 10 0 0,1-1-6 0,0 4-2 16,-4 0 0-16,-3 3 0 0,-1 0-12 15,4 0 0-15,4 9 0 0,-4-9 0 0,-3 10 0 0,14-4 0 16,3-3 0-16,7 6 0 0,-3 1 0 0,4-4 8 16,3 3 0-16,3 1 1 0,7-1-9 0,1 0 0 15,-1 1 9-15,4 2-9 0,4-3 0 0,3 4 0 16,4-4 0-16,-1 1 0 0,1-1-20 0,3 7 2 15,3-4 0-15,5-2 0 0,2-1 5 0,1-6 1 16,3-3 0-16,0 3 0 0,1-3 12 0,-1-6-9 16,0 2 9-16,4-5-8 0,0 3 8 0,-1-4 9 0,1-2-1 0,0-7-8 15,3 6 24-15,-3-6-1 0,3-3-1 16,4 0 0-16,0 0 11 0,3 0 3 16,-3-6 0-16,0 0 0 0,-4-4-8 0,4-2-2 0,-4-7 0 15,0 6 0-15,1-5-2 0,2-4 0 0,-2 0 0 0,-1 0 0 16,-3-10-2-16,-1 7-1 0,1-3 0 0,4-6 0 15,-8-4-1-15,0 7-1 0,-3-10 0 0,-4 6 0 16,4 4-19-16,-8-3 0 0,-3-4 0 0,4 7 0 16,-8-1 29-16,-2 1-1 0,-1 3 0 0,0-1 0 15,-4 1-12-15,-3 3-4 0,-3-3 0 0,-4 3 0 16,0-3-12-16,-1 6 9 0,-2 0-9 0,-4 0 8 16,0 0 0-16,-4 0 0 0,0 0 0 0,-3 3 0 15,0-3-8-15,-4 3 12 0,1 0-12 0,-5 7 12 16,-2-1-12-16,-1-5 0 0,4 8 0 0,0-2-11 0,-1 2 11 15,1 1 0-15,0 6-9 0,0-7 9 0,-1 10 0 16,5 0 0-16,-5-3 0 0,1 3 0 16,0 0-12-16,-4 3-2 0,4 3 0 0,3 1 0 15,-3-1-41-15,0 3-8 0,3-5-1 0,1 8-1 16,-1-2-108-16,4 2-22 0,-4-3-4 0,7-2-714 16</inkml:trace>
  <inkml:trace contextRef="#ctx0" brushRef="#br0" timeOffset="26751.297">5189 11168 1094 0,'11'-3'48'0,"-8"3"11"0,8-6-47 0,-7 6-12 0,3-3 0 0,7-1 0 15,-11-2 55-15,11 6 9 0,-3-3 1 0,0-3 1 16,3 6-42-16,-4-3-9 0,4-4-2 0,4 7 0 16,-4 0 11-16,7-3 3 0,-7 0 0 0,8-3 0 15,-5-4 2-15,8 7 1 0,0-3 0 0,-1 3 0 16,5-7 6-16,-1 1 2 0,3-4 0 0,-2 4 0 15,2 0-7-15,-6 2-2 0,7-2 0 0,-4-7 0 16,0 13-11-16,-3-6-2 0,0-1-1 0,6 7 0 16,-9-3 9-16,6 3 3 0,-3-7 0 0,3 10 0 15,0 0-6-15,0 0-1 0,4-3 0 0,-7 3 0 0,3 0-12 16,4-6-8-16,-8 6 10 0,5 0-10 0,2 0 19 0,5 0-3 16,-8 0 0-16,4 0 0 0,-4-3 2 0,4 3 0 15,-8-6 0-15,4 2 0 0,4 4-2 0,-4 0-1 16,4-3 0-16,-4-3 0 0,4 6-4 0,-7 0-1 15,3-3 0-15,4 3 0 0,-7-6-10 0,-1 6 8 16,4 0-8-16,-3 0 8 0,3 0-8 0,-3 0 12 16,0 0-12-16,-4 0 12 0,4 6-12 0,-1-3 12 15,1-3-12-15,3 0 12 0,-3 0-4 0,7 0 0 16,-8 0 0-16,5 0 0 0,-5 0-8 0,4 0 8 16,11 0-8-16,-3 0 8 0,-1-3-8 0,4 3 12 0,-4 3-12 15,0-3 12-15,0 0-12 0,-3 0 0 0,4 0 0 0,-5 0 0 16,1 6 0-16,0-3 0 0,0-3 0 0,-1 4 0 15,8 2 0-15,-11-3-12 0,4-3 4 0,3 0 8 16,-6 6 0-16,2-3 0 0,1-3 12 0,-4 0-4 16,4 7 13-16,-4-4 3 0,4-3 0 0,-4 3 0 15,0-3-8-15,1 0 0 0,2 0-1 0,1 0 0 16,0 0 5-16,0 0 0 0,-1 0 1 0,1-3 0 16,-4 3 6-16,4-3 1 0,0-4 0 0,0 7 0 15,-1 0-28-15,-2 0 0 0,2 0 0 0,-2 0 0 16,-5 0 0-16,4 0 0 0,1 0 0 0,-1 7 0 15,-3-4 0-15,-1 0 0 0,1-3-12 0,0 6 12 16,-4-6 0-16,4 3 0 0,-1 4 0 0,-3-4 0 16,1-3 0-16,-5 0 8 0,1 0-8 0,-4 0 8 15,0 0 4-15,4 0 0 0,-1 0 0 0,-3-3 0 16,1-4 0-16,-1 7 1 0,0-3 0 0,0-3 0 0,-3 3 5 0,-1 0 1 16,4-4 0-16,-3 4 0 0,-1-3 1 15,1 6 0-15,-4-3 0 0,-7 3 0 0,14 0-29 0,-10-6-6 16,-4 6-1-16,0 0 0 15,0 0 16-15,7 0-9 0,-7 0 9 0,7 0-8 0,-7 0 8 0,0 0-8 16,0 0 8-16,0 0-8 0,0 0 0 0,0 0 0 16,0 0 0-16,7 0 0 0,-7 0 8 0,0 0-8 15,0 0 8-15,0 0-8 0,0 0-7 0,0 0-1 16,0 0 0-16,0 0 0 16,7 0-33-16,-7 0-7 0,0 0-2 0,0 0 0 15,0 0-178-15,0 0-35 0,-4 15-7 0,4-15-2 0</inkml:trace>
  <inkml:trace contextRef="#ctx0" brushRef="#br0" timeOffset="49387.385">25478 10284 806 0,'0'0'36'0,"0"0"7"0,0 0-35 0,0-3-8 0,-7 0 0 0,3-4 0 16,-3 4 225-16,3-3 43 0,4 6 9 15,-3-3 2-15,-4 0-217 0,3-4-43 0,4 7-9 0,0-3-2 16,-3-3 0-16,-1-3-8 0,1 9 12 0,3 0-4 16,-4-7 17-16,-3 1 3 0,4 6 1 0,-4-3 0 15,7 3 3-15,-11-6 1 0,4 6 0 0,-4 0 0 16,-3 0-13-16,4 6-4 0,-1-3 0 0,-3 3 0 16,-4 1-16-16,4-1 0 0,-3 6 8 0,-1-2-8 15,0-1 0-15,1 4 8 0,-1-4-8 0,-3 4 0 16,3-1 10-16,-3-2-10 0,0 8 8 0,0-5-8 15,-4 6 0-15,4-7 8 0,-4 10-8 0,4-3 0 16,0 3 0-16,0 0 0 0,-4 0 0 0,4 6 0 16,0-6 0-16,-1 0 0 0,1 0 0 0,0 0 0 15,0 6 0-15,3-6 0 0,1-3 8 0,-1 3-8 16,4-6 13-16,-4 2-2 0,4 1-1 0,-3 0 0 0,2-3-1 0,-2 2 0 16,3 4 0-16,0-9 0 15,-1 9-9-15,1-3 10 0,0 3-10 0,0 0 10 0,0-7-10 0,3 1 0 16,1 3 0-16,-1-7 0 0,1-2 8 0,3 2-8 15,0-2 0-15,3 5 8 0,-3-8-8 0,3 2 10 16,-3 0-10-16,4 1 10 0,-1-7-10 0,1 6 0 16,-1 1 0-16,1-7 0 0,-4 6 8 0,7-2-8 47,-4 2 0-32,4-9 8-15,-3 6-8 0,3-6 10 0,0 7-10 0,0-7 10 0,0 0 2 0,0 0 1 0,0 0 0 0,0 0 0 0,0 0 18 0,0 0 3 0,0 0 1 0,0 0 0 0,0 0 17 16,0 0 4-16,0 0 1 0,0 0 0 0,0 0-21 0,0 0-4 15,-7-13 0-15,7-3-1 0,-4 7 0 0,4-4 0 0,-3 1 0 16,3-7 0-16,3 7-31 0,-3-7 8 0,4 3-8 16,-4 0 0-16,0-6 9 0,3 4-1 0,-3 2 0 0,0-3 0 15,4 0-8-15,-4 7 8 0,0-1-8 16,0-6 8-16,3 7-8 0,-3-1 10 0,0-2-10 0,0 8 10 16,0-8-10-16,0 5 0 0,0 7 0 0,4-6 0 15,-4 6 0-15,0 3 0 0,0 0 0 0,0 0 0 16,0 0-12-16,0 0 12 0,0 0-12 0,0 0 12 15,0 0-17-15,0 0 4 0,0 9 1 0,-7 4 0 16,0-1 2-16,0 7 1 0,0 3 0 0,3-3 0 16,-3-4 9-16,3 4-8 0,1 0 8 0,3-3-8 15,0-1 8-15,0 1 0 0,-4-7 0 0,11 4 0 16,-3 6 9-16,3-7 7 0,-7-2 2 0,0 5 0 0,7-8-30 16,0 2-7-16,0 0-1 0,-3 1 0 0,3-7 32 0,0 6 7 15,0-2 1-15,3-1 0 0,1 0-11 0,0-3-1 16,3 4-8-16,0-4 12 0,0 6-12 0,0-6 0 15,0-3 0-15,0 10 0 0,4-10 0 0,-4 9 0 16,-3-9 0-16,3 0 0 0,-4 6 0 0,1-2 0 16,-1-1 0-16,-10-3 0 0,8 0 0 0,-8 0 0 15,7 6 0-15,0-6 0 0,-7 0 0 0,7 3-8 16,-7-3 8-16,10 0-13 16,-10 0-107-16,7 0-22 0,0 0-4 0,4 0-1018 0</inkml:trace>
  <inkml:trace contextRef="#ctx0" brushRef="#br0" timeOffset="145975.553">8696 12805 172 0,'0'0'16'0,"0"0"-16"15,0 0 0-15,0 0 0 0,0 0 244 0,0 0 45 16,4-3 10-16,-4 3 1 0,0-10-187 0,3 1-37 16,4 6-8-16,-3-6-2 0,3 5-29 0,-7 4-5 15,3-6-2-15,-3 6 0 0,0 0 6 0,7-9 2 0,-7 9 0 0,0 0 0 16,0 0 33-16,0 0 6 0,0 0 2 0,0 0 0 16,-7-7-22-16,0 1-4 0,7 6-1 0,0 0 0 15,-3 0-4-15,3 0 0 0,0 0-1 0,0 0 0 16,-7-3-7-16,7 3-2 0,0 0 0 0,0 0 0 15,0 0-14-15,0 0-4 0,0 0 0 0,0 0 0 16,0 0-12-16,0 0-8 0,0 0 10 0,0 0-10 16,0 0 0-16,0 0 8 0,0 0-8 0,-4 3 0 15,-3 10 0-15,3-4 11 0,1 1-11 0,-1-1 10 16,1 0 12-16,-1 1 2 0,-3-4 1 0,7 3 0 16,0 1-25-16,0 2-14 0,-7 4 2 0,7-7 0 15,0-2 12-15,0 8 16 0,0-2-3 0,0-4-1 16,0 1 4-16,0-4 1 0,7 10 0 0,-7-4 0 15,4-2-1-15,-1-1-1 0,-3 4 0 0,4-4 0 0,-4 0-3 0,3-2-1 16,1 2 0-16,-1 1 0 16,-3-1 1-16,0-6 0 0,0-3 0 0,4 9 0 0,-4-9-2 0,4 10 0 15,-4-4 0-15,0-6 0 0,3 6-1 0,-3 1 0 16,4-4 0-16,-4 6 0 0,0-9-9 0,0 10 0 16,0-7 0-16,0-3 0 0,0 9 0 0,0-3 0 15,0 1 0-15,0-7 0 0,0 9 0 0,0-9 0 16,0 6 8-16,0-6-8 0,0 4 0 0,-4 5 0 15,4-9 9-15,0 3-9 0,0-3 8 0,0 0-8 16,0 0 8-16,0 0-8 0,4 9 9 0,-4-9-9 16,0 0 12-16,0 0-12 0,0 0 17 0,7 7-3 15,-7-7-1-15,3 3 0 0,-3-3-3 0,14 6-1 0,-14-6 0 16,4 3 0-16,-4-3-9 0,7 3 0 0,3-3 0 0,1 10 0 16,0-10 0-16,-1 6 0 0,1-3 0 0,3-3 0 15,-4 0 0-15,5 3 0 0,-5-3 0 16,1 7 0-16,3-7 0 0,3 0 0 0,-2 0 9 0,-1 0-9 15,3 0 14-15,1 0-2 0,-4 0 0 0,4 0 0 16,-4 0-12-16,3 0 0 0,1 3 0 16,-4-3 0-16,4 0 0 0,-4 0 0 0,7 0 0 0,-3 0-10 15,3 0 10-15,0 0 0 0,4-3 0 0,0-4 0 16,-1 4 0-16,4 3 9 0,1-3-9 0,-1-3 10 16,4 6-10-16,-4-10 0 0,4 10 9 0,-4-3-9 15,4 0 0-15,-4 3 9 0,-4-6-9 0,1 6 0 16,0 0 0-16,0 6 0 0,-4-6 0 0,3 3 0 15,1 0 0-15,-4-3 0 0,4 0 0 0,3 0 0 0,-3 0 0 0,3 0 0 16,0 0 0-16,-3 0 0 0,3 0 0 0,0 0 0 16,1 0 0-16,2 0 0 0,-6 0 0 0,3-3 0 15,1 3 8-15,-1 0-8 0,0 0 0 0,-3-3 0 16,-4 3 0-16,4-6 0 0,3 6 8 0,-3 6-8 16,-1-3 0-16,1-3 0 0,7 3 0 0,-4-3 0 15,-3 0 0-15,3 10 0 0,-4-10 0 0,1 0 0 16,3 0 0-16,-3 0 0 0,-4 0 0 0,4 0 0 15,7 0 0-15,-4 0 0 0,-3 0 8 0,3 0-8 16,0-3 0-16,0-4 0 0,4 7 0 0,-7 0 8 16,-1 0-8-16,8 0 0 0,3 0 0 0,-6 0 0 15,-5 0 0-15,5-3 0 0,2 3 8 0,1-3-8 0,-11 3 0 0,4-6 0 16,-4 6 0-16,4 0 0 0,0-3 0 16,-4 3 0-16,-4 3 0 0,1-3 0 0,3-3 0 0,0 3 0 15,-3 3 0-15,0-3 0 0,-1-3 0 0,4 3 0 16,4 0 8-16,-4 0-8 0,-7 0 0 0,8-7 0 15,-1 7 0-15,0 0 0 0,-4 0 0 0,8 0 0 16,0 0 0-16,-4 0 0 0,-3 0 0 0,-1 0 0 16,1 0 0-16,0 0 0 0,-1 7 0 0,-3-7 0 15,-3 3 0-15,3-3 0 0,4 0 0 0,-4 6 0 16,0-6 0-16,4 3 0 0,-1 0 0 0,-3-3 0 16,4 0 0-16,-4 0 0 0,0 0 0 0,0 7 0 15,0-4 0-15,4-3 0 0,-4 0 0 0,4 0 0 16,-4 0 0-16,4 0 0 0,-4 0 0 0,3 0 0 15,-3 0 8-15,0 0-8 0,4 0 0 0,-4 0 0 0,0 0 0 0,0 0 0 16,1 0 0-16,-1 0 0 0,0 0 8 0,0 0-8 16,-7 0 0-16,0 0 0 0,4 0 0 0,-4 0 0 15,0 0 0-15,3 0 0 0,-3 0 10 0,0 0-10 16,-7 0 8-16,0 0-8 0,7-3 8 0,-7 3-8 16,0 0 0-16,8 0 8 0,-8 0 3 15,10-7 0-15,-10 7 0 0,0 0 0 0,7 0-3 0,0 0-8 16,-7 0 12-16,0 0-4 0,7-3-8 0,-7 3 0 15,11-3 9-15,-11 3-9 0,3-6 0 0,-3 6 0 16,11-3 0-16,-11 3 8 0,3-7-8 0,5 7 0 16,-8 0 0-16,3-9 0 0,-3 9 0 0,0 0 0 15,0 0 0-15,0 0 0 0,7 0 8 0,-7 0-8 0,4-6 8 16,-1 0-8-16,-3 2 12 0,4-2-1 0,-4-3-1 0,0 6 0 16,0-7-2-16,-4 1-8 0,4-1 12 0,-3 4-4 15,3-3 3-15,-4-1 0 16,4 1 0-16,-3-1 0 0,-1-2-11 0,4 3 0 0,-3-1 0 0,-1-2 0 15,0 2 0-15,4 1 10 0,-3-4-10 0,-1 10 10 16,1-6-10-16,3-1 10 0,-4 1-10 0,1 6 10 16,-1-4-10-16,1-2 0 0,-1 3 9 0,4-1-9 15,-7 4 10-15,7-3-2 0,-3-3-8 0,3 6 12 16,-4-7-12-16,4 1 9 0,0 6-9 0,0-7 8 16,0 1-8-16,0 6 0 0,0-7 0 0,0 1 8 15,-3-1-8-15,3 7 0 0,0-6 0 0,0-1 0 16,0 7 0-16,0-3 0 0,0 3 0 0,0 3 0 15,-4-9 0-15,4 9-11 0,0-4 11 0,0 4-8 0,0 0-13 16,0 0-3-16,0 0 0 0,0 0 0 16,0 0-121-16,0 0-25 0,0 0-5 0</inkml:trace>
  <inkml:trace contextRef="#ctx0" brushRef="#br0" timeOffset="147709.284">3764 12473 172 0,'0'0'8'0,"0"0"1"0,0 0-9 0,0 0 0 15,0 0 0-15,-3-7 0 0,-4 7 312 0,7 0 60 16,0 0 12-16,-4-3 2 0,-7-3-269 0,8 3-53 16,3 3-12-16,0-10-1 0,0 10-30 0,-7-3-5 15,3-3-2-15,4 6 0 0,0 0-14 0,-7-3 9 16,0-3-9-16,7 6 8 0,0 0 10 0,0-4 2 0,-10 4 0 0,10-3 0 15,-11-3 16-15,4 6 4 16,0 0 1-16,0 6 0 0,3-3 1 0,-6-3 0 0,6 4 0 0,-3 2 0 16,-3-3-11-16,6 6-3 0,-3-2 0 0,0-1 0 15,0 3-18-15,3 7-10 0,-10 0 10 0,7 3-10 16,-3-7 0-16,-1 10 0 0,4 6 0 0,-4-3 0 16,-3 4 0-16,7-4 0 0,-3 6 0 0,6-3 0 15,-6-6 0-15,6 10 0 0,4-11 0 0,-7 1-10 16,7 0 10-16,0 3 0 0,7-9 0 0,-3 6 8 15,-1 0 8-15,4-6 1 0,7-1 1 0,-3 1 0 16,3 0-10-16,0-7-8 0,4 4 9 0,6-4-9 16,-6 7 13-16,3-10-3 0,0 3-1 0,4-9 0 15,0 10-9-15,3-10 0 0,0 0 0 0,-3 0 0 0,3 0 8 0,4 0-8 16,-4-10 0-16,4 10 8 16,-7-9-8-16,3 6 8 0,-4-6-8 0,8-1 8 0,-7-2 7 0,0 2 1 15,-4-2 0-15,3-1 0 0,-9-3 8 16,6 1 1-16,-7-4 1 0,0 0 0 0,0-3 2 0,-3 6 0 15,-4-9 0-15,0 3 0 0,0-3-4 0,-7-3-1 16,0 3 0-16,0-3 0 0,0-4-5 0,-7 10-1 16,0-9 0-16,0 9 0 0,-4-6-9 0,0 6-8 15,4 0 9-15,-3 0-9 0,-4 3 8 0,-7 4-8 16,6-4 0-16,-9 0 9 0,6 6-9 0,0 4 0 16,-3 0 0-16,7 2 0 0,-7-2-11 0,0 3 11 15,3 3-8-15,-6-4 8 0,6 4-12 0,0 3 4 16,-3-3 0-16,7 6 0 15,-7-3-15-15,7 3-2 0,0-3-1 0,-4 7 0 16,4-4-41-16,-4 3-8 0,8-3-1 0,-12 6-1 16,8 1-186-16,-10-1-37 0,-12 7-7 0,1-7-1 0</inkml:trace>
  <inkml:trace contextRef="#ctx0" brushRef="#br0" timeOffset="148431.191">3059 12720 1447 0,'0'0'64'0,"0"0"13"0,0 0-61 0,0 0-16 16,0-3 0-16,-4-6 0 0,4 6 80 0,-3-4 14 0,3 4 2 0,0 3 1 15,-8-6-78-15,5 3-19 0,3-7 0 0,-7 1 0 16,3 6 8-16,1-3 1 0,3 6 0 0,-7-4 0 16,3-5 6-16,-3 6 1 0,4-3 0 0,-4-1 0 15,3 1 25-15,1 3 6 0,-8-3 1 0,4 3 0 16,7 3-13-16,0 0-3 0,-4-7 0 0,-6 7 0 15,6 0-12-15,-6 0-2 0,3-3-1 0,0 6 0 16,0-3-9-16,3 7-8 0,-7-4 12 0,1 6-12 16,-4-3 0-16,3 1 0 0,1 2-10 0,-1 4 10 15,-3-4-11-15,0 7 11 0,3-4-8 0,-3 1 8 16,3-1 0-16,1 4 12 0,-1-3 0 0,8-4-1 16,-11 4-11-16,7-1 0 0,-4-3 0 0,4 1 0 0,-4-1 0 15,4 4 0-15,0-4 0 0,-3 1 0 16,3-1 0-16,3 4 8 0,-6-4-8 0,6 0 0 0,-3-2 10 0,3 2-10 15,4 0 12-15,0 1-12 0,0-10 0 0,0 3 0 16,0 6 0-16,0 1 0 0,4-1 10 0,-4-6-10 16,7 7 8-16,-7-1-8 0,7 1 8 0,0-7-8 15,-3 6 8-15,6 1-8 0,1-1 8 0,-1-6-8 16,-6 7 8-16,3-10-8 0,0 9 0 0,4-6 0 16,-1-3 0-16,4 0-11 0,-3 6 11 0,-1-3 0 15,12-3 0-15,-8 7 0 0,-4-14 0 0,4 7 0 16,-3 0 0-16,7 0 0 0,-1 0 0 0,-6 0-10 15,3-3 1-15,-3-3 0 16,3 6-44-16,-4-3-9 0,-6 0-2 0,6-3 0 16,-6 6-150-16,-4 0-30 0,7-4-7 0</inkml:trace>
  <inkml:trace contextRef="#ctx0" brushRef="#br0" timeOffset="148901.376">3235 12761 2026 0,'0'0'44'0,"0"0"10"0,0 0 2 0,0 0 1 0,0 0-45 0,0 0-12 0,0 0 0 0,0 0 0 15,0 0 20-15,0 0 1 16,0 0 1-16,0 0 0 0,0 0-12 0,0 0-2 0,11 0-8 0,-11 0 12 16,3 0-12-16,4-3 0 0,4-3 0 15,-11 6-10-15,0 0 10 0,7 0 0 0,-7 0 0 0,7 0 0 16,3 0-11-16,-3-3 11 0,-7 3-13 0,11 0 5 16,0-4-12-16,-1 4-3 0,1 0 0 0,-8-6 0 31,-3 6-21-31,14 0-4 0,4 0 0 0,-14 0-1 15,-4 0-103-15,0 0-21 0,14-3-4 0,-4 3-1 0</inkml:trace>
  <inkml:trace contextRef="#ctx0" brushRef="#br0" timeOffset="149382.155">3112 12921 172 0,'0'0'16'0,"0"0"-16"0,0 0 0 0,0 0 0 16,0 0 308-16,0 0 58 0,0 0 12 0,0 0 2 15,3 0-252-15,8 0-50 0,-1 0-10 0,-6 0-3 16,6-3-48-16,1 3-9 0,-1 0-8 0,-6-3 9 16,7 3-23-16,-1-7-5 0,4 7-1 0,-10 0 0 15,6 0 6-15,1-3 1 0,0-3 0 0,-1 6 0 16,4 0 13-16,-3-3 10 0,-1 3-2 0,5 0 0 16,-1-6-8-16,0 6 0 0,-4 0 0 0,4 0 8 15,4 0-31-15,-7 0-6 0,-11 0-2 0,0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57:34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26949 9017 172 0,'7'-13'8'0,"-7"13"1"16,7-3-9-16,0-3 0 0,-4-7 0 0,4-5 0 0,4 8 108 0,-4-2 20 15,0-1 4-15,-3 1 1 16,6-4-156-16,-3 3-31 0,4 4-6 0,-1-4-2 16,-2 4 7-16,-1-4 2 0,0 4 0 0,0 0 0 0,0-1 65 0,0-2 12 15,3 2 4-15,1 1 0 0,3 6 44 0,-3-7 8 16,-4 1 3-16,0 6 0 0,3-7-1 0,-6 7 0 15,-1-3 0-15,-3 6 0 0,7-3-12 0,-7 3-2 16,4-6-1-16,-4 6 0 0,4-4 10 0,-4 4 3 16,0 0 0-16,0 0 0 0,0-6 8 0,0 6 1 15,0 0 1-15,0 0 0 0,-4-3-13 0,4 3-2 0,-11-3-1 0,4 3 0 16,-3-6-34-16,-1 6-8 0,4 6 0 0,-3-3-1 16,-1 0-4-16,0 3-1 0,-6-2 0 0,3-4 0 15,0 9-26-15,-1 0 0 16,-2 1 0-16,-1-1 0 0,1 1 8 0,-1-4-8 15,4 3 8-15,-4 4-8 0,0-4 29 0,1 10 1 0,-1-6 0 0,4 2 0 16,-4-8-1-16,1 8 0 16,3-2 0-16,-4-4 0 0,4 4-3 0,0-1-1 0,0-2 0 0,3 2 0 15,4-2-13-15,-3-1-4 0,6 0 0 0,-3-5 0 16,3 5 20-16,4-9 3 0,0 0 1 0,0 9 0 16,4 1-32-16,-1-7 0 0,1 6 0 0,3-2 0 15,0-4 12-15,4 0-3 0,-1 6-1 0,4-2 0 16,-3-4-8-16,3 3 0 0,0-3 0 0,0 7 0 15,4-7 0-15,-4 6 8 0,7-9-8 0,-3 6 8 16,-1 1-8-16,1-7 0 0,0 9 0 0,3-9 0 16,-3 9 0-16,3-2-9 0,3-1 9 0,-2 3-13 0,2-2 13 0,1-1 0 15,0 3 0-15,-1 1 0 16,1 2 0-16,0-2 8 0,-4-1 0 0,4 4-8 0,-4 2 11 0,0-2-11 16,0-1 10-16,-3-2-10 0,-4 9 8 0,0-4-8 15,0 1 0-15,0 0 9 0,-3-7-9 0,-4 10 0 16,0-7 0-16,-4-2 0 0,4 2 10 0,-7 4 6 15,0-10 2-15,0 10 0 0,-3-3 8 0,-1-1 2 16,1-2 0-16,-4 2 0 0,0 7-16 0,-4-10-4 16,4 4 0-16,-3-4 0 0,-1 4 0 0,-3-4 0 15,0 4 0-15,0-4 0 0,-4 4 3 0,0 2 0 16,-3-2 0-16,0-1 0 0,0-2-11 0,0-1 12 16,-4-6-12-16,4 7 12 0,0-1-12 0,3 1 10 15,0-7-10-15,4-3 10 0,-3 6-10 0,6-6 10 0,-3 3-10 0,3-3 10 16,1-3-10-16,3-3 0 0,-4 6 0 0,1-3-11 31,6-7-64-31,-7 7-13 0,4-6-2 0,0 2-1 16,0-5-66-16,0 9-14 0,0-7-2 0,0 4-1 15,0 0-98-15,0-4-20 0,-7-8-4 0,7 5-1 0</inkml:trace>
  <inkml:trace contextRef="#ctx0" brushRef="#br0" timeOffset="589.717">27841 8870 806 0,'0'0'72'0,"0"0"-58"0,0 0-14 0,0 0 0 15,7-4 156-15,0-5 28 0,0 9 5 0,0-9 2 16,-3 5-167-16,7-2-32 0,-4 0-8 0,0 0 0 16,-4-4 5-16,4 7 2 0,-3-6 0 0,-4 9 0 15,0 0 40-15,7-3 8 0,-7 3 1 0,0 0 1 16,0 0 64-16,0 0 13 0,0 0 2 0,0 0 1 16,0 0-16-16,0 0-3 0,0 0-1 0,-7 6 0 15,3 3-61-15,-3 7-12 0,4 0-2 0,-4-1-1 16,-4 7-2-16,4 0-1 0,-4 0 0 0,4 3 0 15,-3 0-5-15,-1 0-1 0,1 7 0 0,-1-1 0 16,0 0 20-16,1 1 3 0,-4-7 1 0,0 6 0 16,-4 1-17-16,0-1-3 0,4-3-1 0,-3-3 0 15,2 4-7-15,1-8-2 0,0 1 0 0,0 0 0 0,4 0 7 0,-5-3 2 16,5 0 0-16,3-6 0 0,-4-1-5 0,4-3-1 16,0 4 0-16,4-4 0 15,-4 1-37-15,3-4-8 0,0 0-2 0,4-6 0 16,0 0-38-16,0 0-8 0,0 0-2 0,0 0 0 15,0 0-102-15,8-3-21 0,-1-6-4 0,-4-1-411 16,8 1-83-16</inkml:trace>
  <inkml:trace contextRef="#ctx0" brushRef="#br0" timeOffset="936.479">27841 8760 748 0,'0'0'33'0,"0"0"7"0,0 0-32 0,0 0-8 0,0 0 0 0,0 0 0 16,0 0 341-16,0 0 67 0,0 0 12 0,0 0 4 16,0 0-286-16,0 0-57 0,0 0-11 0,0 0-2 15,0 0-34-15,0 0-6 0,0 0-2 0,11 3 0 16,-1 6 2-16,1 1 1 0,7-1 0 0,-4 4 0 16,0-1 1-16,7 7 0 0,0-6 0 0,0 9 0 15,1-4-18-15,2 4-3 0,1 0-1 0,-4 7 0 16,0-8-8-16,4-2 0 0,-7 3 0 0,3 0 0 15,-4 0 0-15,1 0 8 0,-7 0-8 0,3 0 0 16,0 6 24-16,-7-3 0 0,0-6 0 0,0 3 0 16,0 0-24-16,-3-3 0 0,-1 9 0 0,-3-12 0 15,0 6 8-15,0-7-8 0,7 1 0 0,-7 3 8 16,4-7-8-16,-1 7 0 0,4-6 0 0,-3-4 0 16,3 4 0-16,-4-4 0 0,1-3 0 0,-1-2 0 15,-3-4-112-15,0 0-16 0,0 0-2 0,0 0-1 16,0 0-63-16,0 0-13 0,0 0-2 0,-7-10-682 15</inkml:trace>
  <inkml:trace contextRef="#ctx0" brushRef="#br0" timeOffset="1285.984">27767 9215 2052 0,'-14'3'91'0,"14"-3"18"0,-7 0-87 0,7 0-22 0,0 0 0 0,0 0 0 16,0 0 50-16,0 0 6 0,0 0 0 0,0 0 1 16,14 0-26-16,0-3-6 0,0-1-1 0,7-2 0 15,1-3 24-15,-1 6 5 0,0-7 1 0,4 1 0 16,-4 6-3-16,4-4-1 0,-1 4 0 0,-3-6 0 16,4 9-29-16,-4-10-5 0,0 10-2 0,-3 0 0 15,-4 0 4-15,0 0 1 0,4 0 0 0,-7 0 0 16,-1 0-10-16,1 0-1 0,-1 0-8 0,-3 7 12 15,4-4-12-15,-8-3 0 0,-3 0 0 0,11 0 0 16,-11 0-17-16,7 0-3 0,4 0-1 0,-1 0 0 16,-3 0-100-16,0 0-20 15,0 0-4-15,4-3-1 0,0-4-89 0,-1 4-17 0,4-6-4 16,4-1-1-16</inkml:trace>
  <inkml:trace contextRef="#ctx0" brushRef="#br0" timeOffset="1826.204">28624 8678 2052 0,'0'0'91'0,"0"0"18"0,0 0-87 0,0 0-22 0,0 0 0 0,0 0 0 16,0 0 79-16,0 10 11 0,0 2 2 0,4-2 1 15,-1 2-53-15,1-2-10 0,-4 8-2 0,4-5-1 16,-4 6-10-16,3 0-1 0,1 3-1 0,-4-1 0 16,3-2 1-16,-3 6 1 0,4-3 0 0,-4 7 0 0,3-4 32 0,-3-3 7 15,4 6 0-15,-4-3 1 0,0 3-13 0,0 0-4 16,0-3 0-16,0-3 0 0,0 7-40 0,-4-4 0 15,1-3-16-15,3 3 5 0,0 0 11 0,0-3 0 16,-4-3 0-16,4-1 0 0,0-2 0 0,0 3 0 16,4-7 0-16,-4 7 0 0,0-9-20 0,3 2-1 15,1-2-1-15,-4-7 0 16,0-3-86-16,0 0-18 0,0 0-3 0,0 0-1 16,0 0-34-16,0 0-6 0,0 0-2 0,3-10-707 0</inkml:trace>
  <inkml:trace contextRef="#ctx0" brushRef="#br0" timeOffset="2137.654">28328 8763 864 0,'0'0'76'0,"0"0"-60"0,-7 0-16 0,0-3 0 15,3-3 317-15,4 6 61 0,-7 0 12 0,7 0 2 16,0 0-268-16,0 0-55 0,0 0-10 0,11-4-3 16,-4 4-44-16,7-3-12 0,-3-3 0 0,3 6 0 15,3-3 21-15,1-3-1 0,3 2 0 0,0-2 0 16,-3 3 32-16,3 0 5 0,0-3 2 0,4 3 0 16,-4-4-12-16,4 4-3 0,0-3 0 0,-1 3 0 15,1 3-20-15,-4-3-5 0,4-4-1 0,0 7 0 0,-1 0-18 0,-3 0 8 16,1-3-8-16,-5 3 0 0,1 0 0 0,0 0 0 15,-4 3 0-15,0-3 0 0,0-3 0 0,4 3-14 16,-4 0 4-16,3-6 1 0,1 6-7 0,0 0-2 16,-4 0 0-16,0 0 0 15,3-3-8-15,1 3-2 0,-4-10 0 0,0 10 0 16,0 0-83-16,0-3-17 0,1-3-3 0,-5 6-618 16,4-3-124-16</inkml:trace>
  <inkml:trace contextRef="#ctx0" brushRef="#br0" timeOffset="2821.566">29806 8214 230 0,'0'0'20'0,"0"0"-20"15,0 0 0-15,0 0 0 0,-3-9 256 0,3 9 48 16,-4 0 8-16,4 0 3 0,-7-3-211 0,4 3-41 16,3 0-9-16,-7-3-2 0,-1 3-11 0,1 0-2 15,4 0-1-15,3 0 0 0,-7 3 18 0,0-3 3 16,0 3 1-16,0-3 0 0,0 9 28 0,-4-9 7 15,4 10 1-15,-4-10 0 0,4 9-34 0,-3-6-6 16,-4 7-2-16,3-1 0 0,-3 3-5 0,0-2-1 16,0 2 0-16,0 7 0 0,-1-6-12 0,-2 6-4 0,3-1 0 0,-4 4 0 15,4 3-20-15,-4 4-12 16,1-7 12-16,-1 9-12 0,0-3 13 0,1-3-4 0,-1 4-1 0,4-4 0 16,-4 6-8-16,4-3 0 0,-3-3 0 0,-1 7 8 15,4-1 1-15,0 0 0 0,0 1 0 0,3 2 0 16,-3 4 2-16,3-4 0 0,1-2 0 0,-1-1 0 15,4 0 10-15,0-2 3 0,4-4 0 0,-1 6 0 16,-3-3-16-16,7-3-8 0,-4-3 10 0,8 7-10 16,-4-7 9-16,4-1-9 0,3 1 8 0,0 0-8 15,3-3 10-15,1 3-10 0,3-3 12 0,0 3-12 16,0-10 9-16,0 10-9 0,4-3 0 0,0-6 9 16,-1 2-9-16,1 1-17 0,3 0 4 0,-3-4 1 15,-1 4-21-15,1-7-4 0,0 7-1 16,3-3 0-16,-4-1-43 0,1-6-9 0,0 1-2 0,-4-1 0 15,3-3-128-15,1 3-25 16,0-6-6-16,-1 0-1 0</inkml:trace>
  <inkml:trace contextRef="#ctx0" brushRef="#br0" timeOffset="3522.858">30286 8697 1036 0,'0'0'92'0,"0"0"-73"0,0 0-19 0,-7 0 0 16,7 0 214-16,-7-6 39 0,3 3 8 0,4 3 2 16,0 0-199-16,-7 0-40 0,0 0-8 0,0 0-2 15,0 0-3-15,0-3-1 0,0 3 0 0,-4 0 0 16,1 0 4-16,-1 3 1 0,4-3 0 0,-3 0 0 15,-4 3 18-15,3 3 4 0,0-3 1 0,-3-3 0 0,4 10 15 16,-1-4 3-16,0-3 1 0,4 0 0 0,0 7-14 0,0-10-3 16,4 9-1-16,3-9 0 0,-4 6-23 0,1 1-5 15,3-7-1-15,3 9 0 0,-3-9-10 0,0 6 8 16,4-3-8-16,3 7 8 0,0-1-8 0,0 1 10 16,4-7-10-16,-1 6 10 0,-3-6 2 0,4 4 0 15,3-4 0-15,-4 6 0 0,5-6-12 0,-5 7 0 16,8-4 0-16,-4 3-11 0,-4-2 11 0,5 2 0 15,-5 0 8-15,4 4-8 0,-3-4 8 0,-1 4-8 16,1-4 10-16,0 10-10 0,-1-6 0 0,-3 5 0 16,0-8 0-16,-3 2 0 0,3-2 0 0,-4 2 12 0,4-2-1 0,-3 9-1 15,-4-7-10-15,4 1 10 0,-1-4-10 0,-3 4 10 16,0 2-2-16,0-2 0 0,-3-4 0 16,-1 4 0-16,0-4 5 0,-3 4 1 0,0-4 0 0,0 4 0 15,0-4 6-15,-3 1 0 0,-1-1 1 0,4-6 0 16,-4 6-1-16,1 4-1 0,-1-13 0 0,-3 9 0 15,4-2-6-15,-5-4-1 0,5 6 0 0,-4-6 0 16,0-3-3-16,3 0-1 0,-3 7 0 0,3-7 0 16,-6 0-8-16,6-7 12 0,-3 7-12 0,3 0 12 15,1-3-12-15,3-3 0 0,-4 3-10 0,1 0 10 16,6-4-35-16,-3-2-1 0,0 3 0 0,4-4 0 16,-1 1-169-16,0-4-35 15,4-2-6-15</inkml:trace>
  <inkml:trace contextRef="#ctx0" brushRef="#br0" timeOffset="4192.63">30522 8236 1335 0,'0'0'59'0,"0"0"13"0,-3-3-58 0,-4 0-14 0,0-3 0 0,3 6 0 15,4 0 36-15,0 0 4 0,-3-4 0 0,3 4 1 16,0 0-5-16,0 0 0 0,0 0-1 0,0 0 0 16,0 0 39-16,0 0 8 0,0 0 2 0,0 0 0 15,0 0 9-15,7 4 3 0,3-4 0 0,4 0 0 16,-3 6-16-16,7-3-4 0,-4 0 0 0,0 3 0 15,0 4-34-15,7-4-7 0,-3 3-2 0,3 10 0 0,4-6-10 0,-1 3-3 16,1-1 0-16,0 7 0 0,3-3 0 16,0 3-1-16,-3 6 0 0,0-3 0 0,-1-3-9 0,-3 6-2 15,4-3 0-15,-4 4 0 0,0 2 8 0,-3-6 0 16,-4 3 1-16,-3-6 0 16,3 10 7-16,-4-4 0 0,-6-3 1 15,3 6 0-15,-3 1 2 0,-4-4 0 0,0-3 0 0,-4 6 0 0,4 4 1 0,-3 3 0 16,-5-13 0-16,1 6 0 0,-3 0-28 0,-1-2-17 15,8-4 2-15,-8 0 1 0,-3-3 14 0,-4 0 0 16,4 0 12-16,0 0-12 0,-3-1 8 0,-5 1-8 16,1 0 0-16,0 0 0 0,3-3 8 0,-3 3-8 15,0 0 0-15,0-6 0 0,7-1 11 0,-4-5-11 16,8 2 10-16,-5-2-10 0,5-1 0 0,-1-3-10 0,1 1 0 16,-1-1 0-1,1-6-115-15,-1 0-23 0,0-6-5 0,4 3-1 0</inkml:trace>
  <inkml:trace contextRef="#ctx0" brushRef="#br0" timeOffset="129642.711">30759 6649 2131 0,'0'0'47'0,"0"0"9"0,0 0 3 0,0 0 1 0,0 0-48 0,0 0-12 0,0 0 0 0,0 0 0 32,0 0-21-32,3 10-7 0,1 2 0 0,-1 1-1 0,-3-1 20 0,0 4 9 0,0 0-8 0,-3-1 8 15,-1 1 0-15,-3 12 0 0,-3-3 0 0,-5 4 8 16,5-1-8-16,-4 0 11 0,-4 4-11 0,1-1 12 16,-5-3 16-16,1 3 3 0,0-5 1 0,-4 5 0 15,-3-3 7-15,3-3 1 0,4 3 1 0,-3 1 0 16,2-4-20-16,-2-3-4 0,6 6-1 0,0-3 0 0,1-3 14 15,6 0 2-15,1 3 1 0,3-3 0 0,3 3-21 16,-3-3-4-16,3-3 0 0,4 3-8 0,0 0 0 0,0 0 0 16,0-7 0-16,0 1 0 0,0 3 10 0,0-7-10 15,0-2 8-15,-3 2-8 0,-1 4 12 0,1-7-4 16,3 4 0-16,-4-4 0 0,4-6 4 0,-3 10 1 16,-1-4 0-16,1-2 0 0,-1-4-13 0,1 6 0 15,-1-6 0-15,4-3 0 0,0 0 25 0,0 10 12 16,-3-4 3-16,3-6 0 0,0 0-20 0,-4 3-4 15,4-3-1-15,-3 3 0 0,3-3-7 0,0 0 0 16,0 0-8-16,-4 7 12 0,4-7-1 0,0 0-1 16,0 0 0-16,0 0 0 0,0 0-2 0,0 0-8 15,0 0 12-15,0 0-4 0,0 0-8 0,0 0 12 0,0 0-12 0,0 0 12 16,0 0-12-16,-7-7 12 16,3 1-12-16,1-3 12 0,-1-1 3 0,1-2 1 0,-4-4 0 0,3-6 0 15,-3 10-8-15,0-7 0 0,0-6-8 16,4-4 12-16,-1 7 0 0,1-9 0 0,-1 0 0 0,0 6 0 15,4-7-12-15,0 4 9 0,-3 3-9 0,3-3 8 16,3 6-8-16,-3 0 8 0,0 3-8 0,0 0 8 16,0 7-8-16,0-1 0 0,0 4 0 0,4-1 8 15,-4 1-8-15,0 3 0 0,0-1 0 0,0 7 0 16,0 0 0-16,0 0 0 0,0 0 0 0,0 0 0 16,0 0 0-16,0 0 0 0,0 0 0 0,0 13 0 15,0 6-13-15,0 3 5 0,-4 0 8 0,4 6-13 16,-7-3 13-16,4 6 0 0,-1 7-10 0,-3-4 10 15,4-2 0-15,-1 2 0 0,1-6 0 0,-4 4 0 0,3-10 0 0,-3 6 0 16,4-6 0-16,-1-6 0 0,1 9 0 0,-5-10 0 16,8-2 0-16,-3 3 0 0,3-7 0 15,0-3 13-15,0 4-3 0,0-10-1 0,0 0 14 0,0 0 2 16,0 0 1-16,0 0 0 16,7 6 2-16,0-3 1 0,4-3 0 0,-1-3 0 0,4-3-9 0,4 3-1 15,0-4-1-15,3-5 0 0,3 2 1 0,5-2 0 16,6 2 0-16,-3-5 0 0,3-4-19 0,0 0 0 15,4 7-13-15,-4-7 5 0,1 0 18 0,-1 3 4 16,-3-3 1-16,-1 1 0 0,5-4-1 0,-8 9 0 16,4-6 0-16,-4 7 0 0,4 2-14 0,-4-2 8 15,-3 2-8-15,3 1 0 0,0 0 0 0,-3 9 0 16,-4-4 0-16,-4 1 0 16,1 6-64-16,0-3-5 0,-4 0-2 0,0 0-917 0,0 4-183 0</inkml:trace>
  <inkml:trace contextRef="#ctx0" brushRef="#br0" timeOffset="-207253.503">6488 17876 345 0,'0'0'31'0,"10"-7"-31"16,-3 4 0-16,4 3 0 0,-1-3 286 0,-3-3 51 0,1 6 11 0,-1-3 1 31,3 3-315-31,-3-7-63 0,0 7-13 0,-7 0-2 0,0 0 20 0,4-3 5 0,3-6 1 0,-7 9 0 16,0-3 8-16,0 3 2 0,0 0 0 0,0-7 0 16,-11-2 51-16,8 9 10 0,3 0 3 0,-7-3 0 15,3 3 22-15,-10-3 5 0,3-4 1 0,1 7 0 16,-1 0-26-16,1 0-5 0,-8 0-1 0,0 0 0 15,1 0-35-15,-4 0-7 0,-1 7-2 0,-6-7 0 16,4 3-8-16,-12-3 0 0,5 0 0 0,-5 0 0 16,-6 0 0-16,7 0 8 0,-8 0-8 0,8 0 8 15,-7 0 32-15,6 0 7 0,-6-3 1 0,7-4 0 16,-4 7-24-16,0 0-5 0,0 0-1 0,4 0 0 16,0 0 2-16,0 0 1 0,-4-3 0 0,7 6 0 15,4-3 0-15,0 7 0 0,-1-4 0 0,5 0 0 0,-1-3-21 0,4 0-8 16,7 6 0-16,0-3 0 0,-4-6 8 15,4 6 16-15,10-3-4 0,-6 0-1 16,3 7-11-16,7-7 0 0,0 0 0 0,0 0 0 16,0 0-17-16,0 0-9 0,0 0-2 0,0 0 0 0,10 3 28 0,1 0 0 15,3 3 9-15,4-3-9 0,6 4 16 0,1-4-4 16,10-3-1-16,0 0 0 0,-6 0-11 0,6 0 10 16,4 0-10-16,3-3 10 0,-10-4-10 0,7 7 0 15,-1 0 0-15,-2 0 8 0,-1 0-8 0,0-3 0 16,1 3-10-16,2 0 10 0,1 0 0 0,0-6 0 15,3 3 0-15,-6 3 0 0,-1-3 0 0,-3-4 0 16,-1 7 0-16,1-9 0 0,-4 9 17 0,-3 0-3 0,0-3-1 0,-4 0 0 16,-3-4-13-16,-1 7-12 15,-3 0 3-15,0 0 0 0,-7-9 9 0,1 9 14 0,-1 0-3 0,-7 0-1 16,0 0 0-16,0 0 0 0,0 0 0 0,0 0 0 16,0 0-10-16,0 0 0 0,0 0 0 0,0 0 8 15,0 0-8-15,-7 0-17 0,-8 0 4 0,5 6 1 16,-4-3 12-16,0-3 0 0,0 0 0 0,-11 0 0 15,4 0-24-15,-1 0 2 0,-6 7 0 0,4-4 0 16,-8-3 2-16,4 3 0 0,-8-3 0 0,12 9 0 31,-12-9-8-31,5 0-2 0,-5 7 0 0,8-4-653 0,-7-3-130 0</inkml:trace>
  <inkml:trace contextRef="#ctx0" brushRef="#br0" timeOffset="-159959.315">27520 12714 115 0,'0'0'10'0,"0"0"-10"16,0 0 0-16,0 0 0 0,0 0 178 0,0 0 34 16,0 0 6-16,0 0 2 15,0 0-75-15,0 0-14 0,-3-6-3 0,3 6-1 0,-4-10-15 0,4 10-2 16,-3-9-1-16,-1 6 0 15,-3-7-26-15,7 10-6 0,0 0-1 0,0-3 0 0,0 3-31 0,0 0-6 16,0 0-2-16,0 0 0 0,0 0-21 0,0 0-4 16,0 0 0-16,0 0-1 0,0 0 1 0,0 0 1 15,0 0 0-15,0 0 0 0,0 0 4 0,0 0 1 16,0 0 0-16,0 0 0 0,0 0 13 0,0 0 2 16,0 0 1-16,0 0 0 0,0 0 10 0,0 0 1 15,0 0 1-15,0 0 0 0,0 0-5 0,0 0-1 16,0 0 0-16,0 0 0 0,0 0-27 0,-3 3-5 0,3-3-8 0,-4 13 11 15,4-13-11-15,0 6 0 0,-4 4 0 0,4-1 0 16,-3-3 0-16,3 4 0 0,0 5 0 0,0-2-11 16,0 0 11-16,0 5 0 0,0-5 0 0,-4-1-8 15,1 7 8-15,3 0 0 0,-4-3 0 16,4 6 0-16,-3-4 0 0,-1 4 0 0,1 0 8 0,3 7-8 16,-4-7 14-16,4 6-2 0,-7-3 0 15,7 9 0-15,-3 4-3 0,3-4-1 0,0 4 0 0,0-3 0 16,0-1 20-16,0 4 3 0,0-4 1 0,0-2 0 15,0 5-32-15,0-2 0 0,0-1 0 0,-4 4 0 16,4-4 0-16,-3 1 0 0,-1-4 0 0,4 1 0 16,0-4 12-16,-3-3-4 0,-1 3-8 0,0-6 12 15,4 0-12-15,-3-3 0 0,3-7 0 0,-4 1 0 16,1-4-26-16,3 7-11 0,0-10-3 16,0-6 0-16,0 0-27 0,0 0-5 0,0 0-2 0,0 0 0 15,0-6-80-15,7-10-16 0,-4 4-3 0,1-7-794 16</inkml:trace>
  <inkml:trace contextRef="#ctx0" brushRef="#br0" timeOffset="-159280.865">27996 12855 2131 0,'0'0'94'0,"0"0"20"0,0 0-91 0,-7 0-23 0,7 0 0 0,0 0 0 16,0 0 0-16,0 0 0 0,0 0 0 0,-3 6 0 31,3-6-24-31,-7 7-8 0,3 2-3 0,1 1 0 0,-1-1 35 0,-3 0 14 0,4 1-1 0,-1-4 0 16,-3 10 48-16,0-4 10 0,-4-2 1 0,4 2 1 15,-3 1-13-15,-4 6-4 0,3-7 0 0,-3 7 0 16,0 0-32-16,0-4-8 0,-4 4 0 0,0 3-1 16,1 0-2-16,-1-3 0 0,-3 0 0 0,7-4 0 15,-7 4-13-15,3-6 0 0,4 6 0 0,3-7 0 16,-3-2 15-16,4 2-3 0,-1-2-1 0,1-1 0 16,3-3 3-16,-1 0 1 15,8-6 0-15,0 0 0 0,0 0-15 0,0 0 0 16,-7 7 8-16,7-7-8 0,0 0 0 0,0 0 8 0,0 0-8 0,0 0 0 0,0 0 0 15,-3 3 0-15,-1 3 0 0,-3-3 0 16,4 0 0-16,3-3 8 0,0 0-8 0,-4 10 0 0,-3-10 0 0,4 9 9 16,3-9-9-16,-4 0 8 0,4 0 9 0,0 0 2 15,0 0 0-15,0 0 0 0,0 0-3 0,0 0-1 16,0 0 0-16,0 0 0 0,0 0-15 0,0 0 11 16,4 10-11-16,-4-10 10 0,7 9-10 0,3-6 0 15,1 3 0-15,-4-2 0 0,0 5 0 0,4 0 0 16,3-5 0-16,3 5 0 0,-3 0 0 0,1-6 0 15,2 7-9-15,1-1 9 0,-4 1-13 0,4-7 1 0,-4 6 0 16,0 4 0-16,0-7 35 0,0 3 7 0,-3 1 2 16,3-4 0-16,-4 4-32 0,4-1 0 0,-3 0 0 0,-4-5 0 15,4 5 0-15,-4 3 0 0,3-2 0 0,-3-1 0 16,-3 4 0-16,-1-4 0 0,4 1 0 16,-3-4 0-16,3 0 0 0,-3 4 0 0,-1-1 0 0,1 0 0 31,-4-9-36-31,3 4-12 0,-3-4-4 0,0 0 0 15,0 0-31-15,0 0-6 0,0 0-2 0,7 6 0 16,-7-6-103-16,7-6-21 0,0 2-4 0</inkml:trace>
  <inkml:trace contextRef="#ctx0" brushRef="#br0" timeOffset="-158929.1">28219 12981 2188 0,'0'0'195'0,"0"0"-156"16,0 0-31-16,0 0-8 0,0 0 186 0,0 0 36 15,0 0 7-15,0 0 2 0,0 0-201 0,3 3-40 16,1 6-8-16,-1 4-2 16,-3 2-11-16,7 1-2 0,-3 0-1 0,-1-1 0 0,1 4 34 0,-4 3-8 15,0 6 8-15,0-3 0 0,3-3 0 0,-3 10 0 16,-3-1 0-16,3-3 0 0,0-3 32 0,0 7 0 15,0-10 0-15,0 6 0 0,-7-6-32 0,3 6 0 0,1-6 0 16,-1 0 0-16,4-3 0 0,-3-3 0 16,-1 6 0-16,4-4 0 0,0-5 0 0,0 6 0 0,4-7 0 0,-1-2 0 31,1-1-28-31,-1 0-1 0,-3-5-1 0,0-4 0 16,0 0-86-16,0 0-16 0,0 0-4 0,0 0-1 15,7 0-59-15,-3-4-12 0,3-5-3 0,-3-4-617 0</inkml:trace>
  <inkml:trace contextRef="#ctx0" brushRef="#br0" timeOffset="-158097.238">28363 12814 1634 0,'0'0'72'0,"0"-9"16"0,-3 9-71 0,3 0-17 0,-7-3 0 0,7 3 0 0,0 0 129 0,0 0 23 15,-7-10 4-15,7 10 0 0,0 0-84 0,0 0-18 16,-4 0-3-16,4 0-1 0,0 0-14 0,0 0-4 16,0 0 0-16,0-9 0 0,0 9-8 0,4-3-3 15,-4 3 0-15,3-6 0 0,4 3 3 0,-7 3 1 16,0 0 0-16,7 0 0 0,0 0 3 0,0 0 0 16,-7 0 0-16,11 3 0 0,-4 3-17 0,0-3-3 15,0-3-8-15,4 9 12 0,-4-2-12 0,0-1 11 16,3 0-11-16,1 4 10 0,-4-7-10 0,4 9 0 15,-1-2 0-15,4-1 0 0,-3 4 8 0,0-4-8 16,-1-3 0-16,-3 1 8 0,4 2-8 0,-4 0 8 0,3 1-8 16,-3-1 8-16,1-6 0 0,-1 7-8 0,0-4 12 0,-4 0-4 15,-3-6 7-15,7 7 1 0,-3 2 0 0,-4-9 0 16,0 0 0-16,0 0 1 0,0 3 0 0,3 7 0 16,-3-1-7-16,0-6-2 15,0-3 0-15,0 13 0 0,0-13-8 0,-3 9 0 16,3 1 0-1,-4-4 0-15,1 0 0 0,-4 0 8 0,3-3-8 0,-3 7 0 0,4-4 0 0,-1 0 0 0,-7 1 0 0,4-4 0 16,4 3 0-16,-8-3 0 0,4-3 0 0,-3 10 0 16,3-7 0-16,-4-3 8 0,0 9-8 0,4-9 0 15,-3 10 0-15,-1-7 0 0,4-3 8 0,-3 6-8 16,-1-3 0-16,4 3 0 0,-4-2 0 0,4-4 8 16,0 9-8-16,-3-6 0 0,6-3 0 0,-3 6 0 15,4-3 0-15,-5 4 0 0,1-7 0 0,0 3 0 0,7-3 0 16,-3 0 0-16,-4 6 0 0,7-6 0 15,-7 3 0-15,7-3 0 0,0 0 0 0,0 0 0 0,-7 3 0 0,7-3 0 16,0 0 0-16,0 0 0 0,0 0-9 16,0 0 9-16,0 0 0 0,0 0 0 0,0 0-14 0,0 0 4 15,0 0 1-15,3 7 0 0,4-4 9 0,4 3 0 16,-11-6-9-16,7 3 9 0,3-3 0 0,1 10 0 16,0-7 0-16,-1-3 0 0,4 0 0 0,0 0 0 15,-3 9 0-15,3-9 0 0,-3 6 0 0,3 1 0 16,-4-1 0-16,5-3 0 0,-5 7 0 0,4-4 0 15,-3 0 0-15,-1 4 0 0,4-1-10 0,-3 0 10 16,0 4-13-16,-1-4 5 0,1 1 8 0,-1 2 0 16,1 1 0-16,-4-4 0 0,0 7 0 0,0-4 0 0,-3 1 0 0,-1-1 0 15,1 4 0-15,-4-3-8 0,0-1 8 0,0-2-8 16,-4 2 8-16,1-2 0 0,-1 2 8 0,1-2-8 16,-1-1 11-16,-3 0-3 0,0 4 0 0,-4-4 0 15,1 1-8-15,-1 2 0 0,-3-2 9 0,4-1-9 16,-5 0 0-16,-2 4 0 0,-1-4 0 0,1 4 0 15,-1 0 0-15,-3-4 9 0,-4 0-9 0,4 4 0 16,0 3 12-16,-4-4-4 0,4-9 0 0,-4 7-8 16,0 2 0-16,4-2 0 0,0-10 0 0,3 9 0 15,4-9 9-15,0 0-9 0,0 6 0 0,4-6 9 16,2 0-73-16,1-6-16 16,0 6-2-16,4-9-767 0,-4-1-154 0</inkml:trace>
  <inkml:trace contextRef="#ctx0" brushRef="#br0" timeOffset="-157563.725">29221 12454 921 0,'0'0'82'0,"0"0"-66"0,0 0-16 0,0 0 0 16,0 0 273-16,0 0 51 0,0 0 11 0,0 0 1 15,3 9-232-15,-3-9-46 0,0 10-10 0,4-1-1 16,-1-3-27-16,1 10-6 0,-1-3-1 0,1-1 0 16,3 1 14-16,-4 5 2 0,1 4 1 0,-1 0 0 15,1 7 6-15,-4-4 0 0,3 6 1 0,-3 0 0 16,4 1-1-16,-4-1 0 0,-4 0 0 0,4 10 0 16,4-9-17-16,-4 2-4 0,0 4-1 0,-4 2 0 15,1-2 9-15,-1 3 1 0,1 3 1 0,-1-4 0 16,-3 1-2-16,4 3-1 0,-1-3 0 0,-3 0 0 15,4-7-6-15,-1-2 0 0,-3-1-1 0,4 0 0 0,3-3-5 16,-8-2-1-16,5 2 0 0,-1-6 0 0,1 0-9 0,-1 0 0 16,4 0 0-16,-3-4 0 0,3-5 12 0,0 6-4 15,-4-7 0-15,4 1 0 0,-3-4-8 0,3 1-14 16,-4 2 3-16,4-2 1 16,0-1-34-1,0-3-6-15,0-6-2 0,0 0 0 0,0 0-19 0,0 0-4 0,0 0-1 0,0 0 0 16,0 0-102-16,0 0-21 0,0 0-4 0,4-9-433 15,3-1-86-15</inkml:trace>
  <inkml:trace contextRef="#ctx0" brushRef="#br0" timeOffset="-157197.95">29178 13153 1612 0,'0'0'72'0,"0"0"14"0,0 0-69 0,0 0-17 0,0 0 0 0,0 0 0 16,0 0 217-16,0 0 40 0,0 0 8 0,0 0 2 15,0 0-215-15,11 0-42 0,-1-3-10 0,1 0 0 16,0-3 8-16,-1 6 0 0,8-4 1 0,-4-2 0 15,0 3 43-15,7-3 9 0,-3 3 2 0,3-7 0 16,0 1-9-16,0 6-2 0,4-7 0 0,0 7 0 0,-4-6-32 0,0 2-8 16,0-5 0-16,-3 9-1 0,0-4-11 0,-1 4 0 15,1-3 0-15,-4 3 0 0,0 0-8 0,0-3-4 16,-3 6-1-16,-1-4 0 16,1 4-87-16,-1-6-16 0,1 6-4 0,-4 0-1 15,-7 0-75-15,0 0-14 0,7 0-3 0,-7 0-717 0</inkml:trace>
  <inkml:trace contextRef="#ctx0" brushRef="#br0" timeOffset="-156898.307">29161 13332 1497 0,'0'0'133'0,"0"0"-106"0,0 0-27 0,10-3 0 15,4-4 172-15,4 4 28 0,0-6 7 0,6 6 1 16,5-7-195-16,-1 1-38 0,0 0-8 0,0-1-2 16,0 7 35-16,1-6 20 0,-5 5-2 0,1-2-1 15,0 3 71-15,-1-3 13 0,-6 6 3 0,3-3 1 16,-3-7-23-16,-1 10-5 0,5-3-1 0,-5-3 0 15,1 6-60-15,0 0-16 0,-4-3 0 0,3 3 0 0,1-7-8 0,0 7-5 16,-4 0-1-16,0 0 0 16,0 7-151-16,0-7-31 0,-3 0-5 0,6 0-2 0</inkml:trace>
  <inkml:trace contextRef="#ctx0" brushRef="#br0" timeOffset="-155480.491">30713 13097 230 0,'0'0'20'16,"0"0"-20"-16,0 0 0 0,0 0 0 0,3-10 331 0,-3 10 61 16,4-3 13-16,3-3 3 0,0-4-327 0,0 7-65 15,-3-6-16-15,-1-1 0 16,1 7 10-16,-1-3-2 0,-3 6 0 0,0-6 0 0,0 0 40 0,0 6 7 16,0-10 1-16,0 10 1 0,-3-3 21 15,-4-3 4-15,3 3 1 0,4 3 0 0,-3-4-35 0,-5-2-6 16,1 6-2-16,4-3 0 0,-4-3-16 0,0 6-4 15,0 0-1-15,0 0 0 0,0 0-2 0,-4 0 0 16,0 0 0-16,1 6 0 0,-1-3-17 0,1-3 10 16,-4 10-10-16,-1-7 8 0,-2 6-8 0,3 1 0 15,-4 2 0-15,-3-3 0 0,0 1 0 0,3 2 0 16,0 4 8-16,1 0-8 0,-1-7 0 0,4 10 8 16,4-6-8-16,-1-1 0 0,0-3 12 0,8 10-4 0,-4-9 0 15,3 2 0-15,4-2-8 0,0-1 0 0,0 0 0 16,7-2-11-16,-3 2 11 0,6 1 0 0,-3-1 0 0,1-6 0 15,-5 3 0-15,8-2 8 0,-1 5-8 0,4-9 11 16,-3 0 7-16,3 0 2 0,0 0 0 0,4 0 0 16,-4 0 4-16,0-3 2 0,4-3 0 15,-1-4 0-15,1 7-16 0,-4-6-10 0,0-1 12 0,0 1-12 16,4-4 11-16,-4 4-11 0,0-4 10 0,0-6-10 16,-3 7 15-16,3-1-3 0,0 1-1 0,-3-4 0 15,-1 7-3-15,1-4 0 0,-1 4 0 0,1-4 0 16,-8 4-8-16,8-1 0 0,-7-2 0 0,3 9 8 15,-4-4-8-15,-3 7 10 0,4-3-10 0,-4 3 10 16,0 0-2-16,0 0 0 0,0 0 0 0,0 0 0 16,0 0 4-16,0 0 1 0,0 0 0 0,-7 3 0 0,-4-3-13 15,4 10 0-15,0-4 0 0,0 0 0 0,0 4 0 0,0-1 0 16,-4 1 0-16,8-1 0 0,-8 4 0 0,4-1 0 16,0-2 0-16,0 11 0 0,0-2 0 0,-4 3 0 15,4 0 0-15,-3 0 0 0,3 0 0 0,0-3 0 16,-4 3 0-16,4 0 0 0,0 0 0 0,-4-3 0 15,1 3 0-15,3-1 0 0,0-2 0 0,-1 0 0 16,1-3 0-16,4 3 0 0,-1-7 0 0,1 7 0 16,-1-6 0-16,4 5 0 0,-3-5 0 0,-1 3 11 15,4-1-11-15,4-5 10 0,-1 2-10 0,-3 4 0 16,4 0 0-16,-1-7 0 0,4 3 0 0,-3 4 0 16,3-6 9-16,-3 2-9 0,6-2 12 0,-6 2-1 15,6-9-1-15,-3 7 0 0,0-4 2 0,0-3 1 0,8 6 0 0,-5-5 0 16,4-4-13-16,0 6 0 0,0-3 0 0,4-3 0 15,0 0 0-15,-1 0 0 0,1 0 0 0,3 0 0 16,0 0 0-16,-3 0 0 0,0-3 0 0,3-3-10 31,0 6-60-31,0-4-12 0,0 1-2 0,0-3-1 16,-3-3-155-16,3 5-32 0,18-14-5 0,-14 5-2 0</inkml:trace>
  <inkml:trace contextRef="#ctx0" brushRef="#br0" timeOffset="-152742.64">4900 11422 691 0,'0'0'61'0,"0"-3"-49"0,-10 3-12 0,2-6 0 16,1 3 177-16,4 3 33 0,-1-4 6 0,1-2 2 15,-4 3-170-15,3-3-35 0,-3 3-13 0,0-7 11 16,0 1 15-16,4 6 3 0,3-4 1 0,-8 1 0 16,1 0 15-16,4-4 3 0,-4 7 1 0,7-6 0 15,-11 6-2-15,11-4-1 0,-7-2 0 0,7 9 0 16,0 0-5-16,0 0-1 0,0 0 0 0,0 0 0 16,0 0-17-16,0 0-4 0,0 0-1 0,0 0 0 0,0 0-2 15,0 0 0-15,0 0 0 0,0 0 0 16,0 0 16-16,0 0 2 0,0 0 1 0,0 0 0 0,0 0 17 0,0 0 3 15,0 0 1-15,0 0 0 0,0 0-17 0,7 0-3 16,4 0-1-16,-4-3 0 0,3 3-19 0,1 0-4 16,0 0-1-16,3 3 0 0,0-3-11 0,4 0 0 15,-1 0 0-15,4 0 0 0,0 0 0 0,4 6 0 16,0-6 9-16,3 0-9 0,4-6 12 0,3 6-1 16,0 0-1-16,1 6 0 0,-5-12-10 0,5 6 12 15,-1 0-12-15,7 0 12 0,-3 0-4 0,7 0 0 16,-7 0 0-16,7 0 0 0,3 0 4 0,7 0 1 15,-6 6 0-15,-4-3 0 0,3-3-5 0,-7 0 0 16,4 7-8-16,-3-4 12 0,6 0 2 0,-7-3 0 16,4 6 0-16,0-3 0 0,0-3 3 0,3 7 1 0,-6-4 0 15,3-3 0-15,-4 6 2 0,-3-6 0 0,7 0 0 0,-8-6 0 16,8 6 0-16,-3 0 0 0,2-3 0 0,5-4 0 16,-4 4-4-16,3-3-1 0,-3 3 0 0,0-7 0 15,-7 7-7-15,-1-3-8 0,5 6 11 0,-8-3-11 16,-7-3 8-16,4 6-8 0,0-3 0 0,-4 3 0 15,0 0 0-15,-3 0 0 0,-4 3 0 0,0 3 0 16,4-6 0-16,-15 3 0 0,5 3 0 0,-8-3 0 16,10 4-17-16,-6-4-4 0,-8 0-1 0,-3-3 0 31,7 6-102-31,-7-6-21 0,0 0-4 0,4 3-1091 0</inkml:trace>
  <inkml:trace contextRef="#ctx0" brushRef="#br0" timeOffset="-150524.471">27298 15094 403 0,'0'0'17'0,"0"0"5"16,0 0-22-16,0 0 0 0,0 0 0 0,0 0 0 0,0 0 228 0,0 0 40 15,0 0 9-15,0 0 2 0,0 0-198 0,0 0-39 16,0 0-8-16,0 0-2 0,0 0 10 0,0 0 2 16,7 10 0-16,-7-10 0 0,7 0 12 0,-7 0 4 15,4 9 0-15,-1-6 0 0,1 6-16 0,-1 1-4 16,-3 2 0-16,4-2 0 0,-1 6-24 0,-3-4-4 15,4 1-2-15,-1 5 0 0,-3-2-10 0,4 9 10 16,-4-3-10-16,3 0 10 0,-3 3-10 0,4-3 0 16,-4 6 0-16,3 1 0 0,-6-4 16 0,3 6-1 15,0-3-1-15,0 4 0 0,-4-1 10 0,1-3 3 16,-1 10 0-16,1-7 0 0,3 1-13 0,-4-7-2 16,1 6-1-16,-4-3 0 0,3-3 7 0,4 4 2 0,-3-4 0 15,3-7 0-15,0 4-20 0,0-3 10 16,-4 0-10-16,4-3 8 0,0-1-8 0,4-2 0 0,-4-4 0 0,0-6-11 15,0 7-4-15,0-10-1 0,0 0 0 0,0 0 0 32,0 0-92-32,0 0-20 0,0 0-3 0,0 0-471 0,0 0-94 0</inkml:trace>
  <inkml:trace contextRef="#ctx0" brushRef="#br0" timeOffset="-149809.865">27732 15166 1634 0,'0'0'72'0,"0"0"16"0,0 0-71 0,0 0-17 16,0 0 0-16,0 0 0 0,-4 10 64 0,4-10 10 15,0 0 2-15,0 0 0 0,0 0-54 0,0 0-10 16,0 0-3-16,-7 3 0 0,0 3 38 0,4-3 7 16,3-3 2-16,-7 10 0 0,-4-4 0 0,0 0 0 0,8 4 0 15,-8-1 0-15,1 0-15 0,-1 4-2 16,1-1-1-16,-1 7 0 0,0-6-38 0,-6 6 0 0,3-1-14 0,-4-2 4 15,4 3 10-15,0 0 0 0,-4-7 0 0,1 10 8 16,2-6 9-16,-2 0 3 0,-1-4 0 16,1 4 0-16,-1-4-3 0,4 1 0 0,0-4 0 0,0 4 0 15,-1-4-17-15,5 1 8 0,-1-1-8 0,4-6 0 16,0 4 14-16,0-4-4 0,7-3-1 0,0 0 0 16,0 0 10-16,-3 0 1 0,3 0 1 0,0 0 0 15,0 0-21-15,0 0-18 0,0 0 3 0,0 0 1 16,0 0 14-16,0 0 0 0,0 0 0 0,0 0 0 15,0 0 0-15,0 0 0 0,7 6 0 0,3-3 0 16,1-3 0-16,3 0 0 0,-3 0 0 0,6 0 0 16,-3 0 0-16,0 0 0 0,4 3 0 0,0-3 0 15,3 6 17-15,-4-6-3 0,5 4-1 0,-5 2 0 0,4-3-23 16,1 3-5-16,-8 1-1 0,3-1 0 16,-3 3 26-16,1 1 5 0,2-4 1 0,-3 10 0 15,-3-4-16-15,-1 1-18 0,5-1 4 0,-5 7 1 0,1-6 21 0,-1 2 4 16,-3 1 0-16,0 3 1 0,-3 3-13 15,0-3 0-15,3-7 0 0,0 7 0 0,0-7 0 0,-4 7 0 16,-3-6 0-16,4-1 0 0,-1 4 0 0,1-3 0 16,-4-1 0-16,0 1 0 0,3-4 0 0,-3 0 0 15,0 1 0-15,0-7 0 16,0 6-23-16,0 1-7 0,0-4-2 0,0-6 0 16,0 0-1-16,0 0-1 0,0 0 0 0,0 0 0 15,0 0-118-15,0 0-23 0,0 0-5 0,0 0 0 16,0 0-22-16,0 0-4 0,0 0-1 0,7-16 0 0</inkml:trace>
  <inkml:trace contextRef="#ctx0" brushRef="#br0" timeOffset="-149274.473">28032 15260 806 0,'0'0'36'0,"0"0"7"0,0 0-35 0,0 0-8 15,0 0 0-15,0 0 0 0,0 0 255 0,0 0 49 16,0 0 9-16,0 0 3 0,0 0-254 0,0 0-50 16,0 0-12-16,0 0 0 0,0 0 0 0,0 0 0 0,0 0 0 0,7 3 0 15,-7-3 20-15,3 10 3 16,4-1 1-16,-3 4 0 0,-4-4-7 0,3 10-1 15,1 0 0-15,-1-3 0 0,-3 5 12 0,4 8 1 0,-4-7 1 0,4 0 0 16,-4 9-6-16,0-9-2 16,0 9 0-16,0-9 0 0,0 10 8 0,-4-4 2 0,4-6 0 0,-4 0 0 15,4 6-3-15,0-3 0 0,0-3 0 0,-3-3 0 16,3 3-14-16,0-10-3 0,0 7-1 0,0 3 0 16,0-9-3-16,0 2 0 0,0-2 0 0,0-4 0 15,0 4-8-15,0-4 0 0,0-9 0 0,0 3-11 16,0-3 3-16,0 0 0 0,0 0 0 0,0 0 0 15,0 0-52-15,0 0-9 16,0 0-3-16,0 0 0 0,0 0-44 0,-4-3-10 16,4-9-2-16</inkml:trace>
  <inkml:trace contextRef="#ctx0" brushRef="#br0" timeOffset="-148388.335">28039 15210 2116 0,'0'0'94'0,"0"0"19"0,0 0-90 0,0 0-23 15,0 0 0-15,0 0 0 0,0 0 76 0,0 0 10 16,0 0 2-16,0 0 1 0,0 0-89 0,0 0 0 16,0 0-20-16,0 0 3 0,0 0 3 0,10 0 1 15,-6-3 0-15,6 0 0 0,-2-3 27 0,-1 6 6 16,3 0 0-16,-3 0 1 0,0 0 5 0,4 0 1 0,-1 0 0 0,1 0 0 15,-4 0-3-15,0 0-1 0,4 0 0 0,-1 0 0 16,1 0-6-16,-4 0-1 0,4 0 0 0,3 0 0 16,-4 0-4-16,4 0 0 0,-3 0-1 0,0 0 0 15,3 0-2-15,-4 0 0 0,8 0 0 0,-4 6 0 16,-3-12-1-16,3 6-8 0,0 0 12 0,0 6-4 16,0-3-8-16,0 0 0 0,-3-3 0 0,-4 0 0 15,3 6 0-15,1-2 0 0,-4 5 0 16,0-6 0-16,-3 3 0 0,-1-2 0 0,4 5 0 0,-7-3 0 15,4 0 0-15,-1 1 0 0,-3 2 8 0,0 1-8 16,0 2 0-16,-3 1 8 0,-1-4-8 0,1 4 0 16,-4-4 0-16,-1 4 0 0,1-4 0 0,-3 3 0 15,-4-2 0-15,0-1 0 0,0 4 0 0,-4-4 0 16,0 1 0-16,1 2 0 0,-1-6 0 0,-3 4 0 16,3-7 0-16,1 6 0 0,-1-5 0 0,-3 2 0 15,3-3 0-15,0-3 0 0,4 0 0 0,0 0 8 0,4 6-8 0,-1-6 0 16,-3 0 0-16,7 0 8 0,0 0-8 0,0 0 0 15,7 0 0-15,0 0 0 0,0 0 0 0,0 0 0 16,-4 0 0-16,4 0 0 0,0 0 0 0,0 0 0 16,0 0-10-16,0 0 10 0,0 0 0 0,0 0 0 15,0 0 0-15,0 0 0 0,7-6-8 0,4 6 8 16,-1 6-13-16,1-6 5 0,0 3 8 0,-1-3 0 16,1 4 0-16,3-4 0 0,4 6 0 0,-4-6 0 15,0 3 0-15,3-3 0 0,-2 6-11 0,2-3 11 16,-3 4-13-16,0-1 5 0,4 0 8 0,-4 4 0 15,0-7 8-15,0 9-8 0,4-2 0 0,-4-1 0 0,-3 0 0 0,-1 1 0 16,1-7 0-16,-1 10-10 16,1-7 1-16,-4 3 0 0,0-6 9 0,0 10 12 0,-3-7-2 0,-1 4-1 15,1-7-9-15,-1 9 0 0,1-5 0 0,-4 2-11 16,3-6 11-16,-3 6 0 0,-3-5 8 0,3 5-8 16,-4 0 0-16,4 1-8 15,-3-1 0-15,-4 1 0 0,3-4 8 0,1 3-8 0,-4 1 8 0,3-1-8 16,-3 4 8-16,-4-4 0 0,4 4 0 0,0-4 0 15,-3 4 8-15,3-4 3 0,-4 0 1 0,1-2 0 16,-1-1-4-16,0 3 0 0,1-2 0 0,-1-4 0 16,1 6-8-16,-1-6 0 0,-3 7 9 0,0-1-9 15,0-6 0-15,0 4 0 0,-4-4 0 0,4 6 0 16,0-3 0-16,-7 1 0 0,6-1 0 0,-2-3 8 0,-1 3-8 16,1-3 0-16,-5 7 0 0,5-7 8 0,3-3-8 0,-1 9 0 15,1-9 8-15,0 0-8 0,4 7 0 16,-1-4 0-16,1-3 0 0,-1 0 0 0,4 0 0 0,0 0 0 15,3 0 0-15,-3 0 0 16,7 0-36-16,0 0-1 0,0 0-1 0,0 0 0 16,0 0-146-16,0 0-28 0,0 0-7 0</inkml:trace>
  <inkml:trace contextRef="#ctx0" brushRef="#br0" timeOffset="-146970.664">29129 15925 1450 0,'0'0'64'0,"0"0"14"0,0 0-62 0,0 0-16 16,0 0 0-16,0 0 0 0,0 0 54 0,0 0 8 16,0 0 2-16,0 0 0 0,-4 0-26 0,4 0-5 15,-7-3-1-15,7 3 0 0,0 0 1 0,0 0 0 16,0-6 0-16,0 6 0 0,-3-10 24 0,3 7 5 15,0-6 1-15,3 6 0 0,-3-4-26 0,4-2-5 16,-1-4 0-16,1 4-1 0,-1 0 1 0,1-4 1 0,3 4 0 16,-3-4 0-16,3 4 14 0,-4-4 2 0,4 4 1 0,-3-10 0 15,3 6-3-15,0 1-1 16,3-7 0-16,-3 6 0 0,0-5-30 0,1 5-7 0,2-6-1 0,-3 7 0 16,4-7-8-16,-1 6 8 0,1-5-8 15,0 5 8-15,-4 1-8 0,3-1 0 0,4-3 0 0,-3 7 0 16,-4-4 0-16,0 4 0 0,4 6 0 0,-1-3 0 15,1-1 0-15,-4 1 0 0,0-3 0 0,0 5 0 16,0-2 0-16,0 3 0 0,-7 3 0 16,4-3 0-16,3-3 8 0,-7 6 0 0,3-4 0 0,-3 4 0 15,0 0-8-15,0 0 8 0,4-6-8 0,-4 6 8 16,0 0 0-16,0 0 0 0,0 0 0 0,0 0 0 16,0 0-8-16,0 0 0 0,7 0 0 0,-7 0 0 15,10 6 0-15,-10-6 0 0,0 0 0 0,0 0 0 16,7 4 0-16,-7-4 0 0,0 0 0 0,0 0 0 0,4 9 0 15,-4-9 0-15,0 0 0 0,3 9 0 0,1-5 28 0,-1 5 3 16,1 0 1-16,-4-9 0 0,3 4-32 0,1 5 0 16,-4-9 0-16,4 9 0 0,-1 1 0 0,1-7-16 15,-1 6 1-15,1-2 1 0,-1-4 14 16,4 6 0-16,-3-6 0 0,-1 7 0 0,4-4 12 0,0-3 0 16,-7-3-1-16,7 9 0 0,1-5-1 0,-5 5 0 15,-3-9 0-15,7 9 0 0,-3-5-10 0,3 5 12 16,-4 0-12-16,1 1 12 0,-1-1-12 0,4 1 0 15,-3-1 0-15,3-3 0 0,-4 4 0 0,4-1 0 16,-3 4 0-16,3-4 0 0,-3-3 0 0,3 1 0 16,-4 2 0-16,4 0 0 0,0 4 0 0,0-7 0 15,-3-3 0-15,3 7 0 0,-4-1 8 0,1-6-8 0,-4 7 0 0,0-10 8 16,4 9-8-16,-1 1 0 0,1-1 0 0,-1 0 0 16,1-2 0-16,-4 2 0 0,0-9 0 0,3 9 0 15,1 1 0-15,-4-7 0 0,3 6 0 0,1 1 0 16,-1 2 0-16,-3-12 0 0,0 0 0 0,0 10 0 15,4-4 0-15,-4-6 0 0,3 3 0 0,-3-3 0 16,0 0 0-16,0 0 0 0,4 10 0 0,-4-10 0 16,0 0 0-16,0 0 0 0,0 0 0 0,0 0 0 15,0 0 0-15,0 0-14 0,0 0 2 0,0 0 0 16,0 0-112 0,0 0-21-16,0 0-5 0,0 0-642 0,0 0-128 0</inkml:trace>
  <inkml:trace contextRef="#ctx0" brushRef="#br0" timeOffset="-145070.933">30180 15574 57 0,'0'0'0'16,"0"0"0"-16,0 0 0 0,0 0 0 15,-7-6 53-15,0 3 6 0,7 3 1 0,-3-7 0 16,-5 7-10-16,8 0-2 0,-7-3 0 0,7 3 0 0,0 0 83 16,-3-9 16-16,-1 9 3 0,4 0 1 0,-7-3-28 15,7 3-6-15,0 0-1 0,0 0 0 0,0 0-44 0,0 0-10 16,0 0-2-16,-3 0 0 0,3 0-16 0,0 0-4 16,0 0-1-16,0 0 0 0,0 0 10 15,0 0 3-15,0 0 0 0,0 0 0 0,0 0 0 0,0 0 1 16,0 0 0-16,0 0 0 0,0 0-16 0,0 0-3 15,0 0-1-15,7 3 0 0,3-3-14 0,-3 0-3 16,-7 0-1-16,0 0 0 0,8 0-15 0,2 0 8 16,-3 6-8-16,4-6 0 0,-11 0 11 0,7 0-11 15,3 0 12-15,-3 0-12 0,0 0 18 0,4-6-3 16,0 6-1-16,-1 0 0 0,4 0 6 0,-3 0 2 16,3-3 0-16,-3 3 0 0,3 0-14 0,0 0-8 0,-4 0 10 0,8 0-10 15,0 0 11-15,-4 0-11 0,0 0 12 0,0 0-12 16,-3 0 0-16,3 0 0 0,0 0 0 0,0 0 0 15,-3 0 0 1,3 0 0-16,-4 0 0 0,4 0 0 16,-3 0 0-16,3-7 0 0,-3 7-10 0,3 0 10 0,-4 0 0 0,1 0 0 0,-4 0 9 0,4-3-1 15,-1 3-8-15,1-6-8 16,-4 6 8-16,-7 0-12 0,7 0 12 0,3 0 0 0,-3 0 0 0,-7 0 0 16,0 0 10-16,8 0-2 0,-8 0-8 0,0 0 12 15,0 0 0-15,7 0-1 0,-7 0 0 0,0 0 0 16,0 0 2-16,0 0 1 0,0 0 0 0,7 0 0 15,-7 0 11-15,0 0 3 0,0 0 0 0,0 0 0 16,0 0-13-16,0 0-3 0,0 0 0 0,0 0 0 16,0 0-12-16,0 0 11 0,0 0-11 0,0 0 10 0,0 0-10 15,0 0 0-15,7 0 9 0,-7 0-9 0,0 0 8 0,0 0-8 16,0 0 8-16,0 0-8 0,0 0 11 0,0 0-3 16,0 0 0-16,0 0 0 0,7-3-8 0,-7 3 0 15,0 0 0-15,0 0 0 0,0 0 18 0,0 0 2 16,0 0 0-16,0 0 0 0,0 0-7 0,0 0-1 15,0 0 0-15,0 0 0 0,0 0-3 0,0 0-1 16,0 0 0-16,0 0 0 0,0 0-8 0,0 0 0 16,0 0 0-16,7 3 0 0,-7-3 0 0,0 0 0 15,0 0 0-15,0 0 0 0,0 0 13 0,0 0-2 16,0 0-1-16,3 6 0 0,-3-6-2 0,4 3-8 16,-1 7 12-16,1-1-4 0,-1-6-8 0,1 7 10 15,-4-1-10-15,0 0 10 0,3-5-10 0,-3 5 0 16,0 4 0-16,4-4 0 0,-4 0 0 0,0 1 0 0,4-1 0 0,-4 1 0 15,0-1 0-15,0-3 0 0,0 1 0 0,3 2 0 16,-3-6 0-16,0 10 0 0,0-7 0 0,0 3 0 16,0-9 0-16,0 7 0 0,0-7 0 0,-3 9 0 15,3-3 0-15,0-3 0 0,0-3 0 0,-4 13 0 16,4-7-9-16,0-6-1 0,0 0 0 0,0 0 0 16,0 0-93-1,0 0-18-15,0 0-4 0,0 0-695 0,0 0-138 0</inkml:trace>
  <inkml:trace contextRef="#ctx0" brushRef="#br0" timeOffset="-141115.069">31542 15599 1054 0,'0'0'47'0,"0"0"9"0,0 0-44 0,0 0-12 0,0 0 0 0,0 0 0 16,0 0-12-16,0 0-5 0,0-9-1 0,0 9 0 16,3-4 8-16,-3 4 2 0,0 0 0 0,0 0 0 15,0 0 34-15,0 0 7 0,0-9 2 0,0 9 0 16,0 0 46-16,4-3 10 0,-4 3 1 0,0 0 1 0,0-6-2 0,0 6-1 15,0 0 0-15,0 0 0 0,-4-10-37 0,4 10-7 16,0-3-2-16,0 3 0 0,0 0-8 0,-7-9-3 16,4 9 0-16,3 0 0 0,0 0-33 0,-7-10 0 15,0 10 0-15,0-3 0 0,3-3 21 0,-3 6 1 16,0-3 0-16,-4 3 0 0,4-3 2 0,0-4 0 16,-3 7 0-16,-1-3 0 0,4-3 1 0,-3 6 1 15,-1-3 0-15,4-3 0 0,-4 6-11 0,8 0-3 16,-8 0 0-16,4-4 0 0,-3 4-1 0,2 0-1 15,1 4 0-15,0-4 0 0,-3 6-10 0,3-3 10 16,-4 3-10-16,4-3 10 0,0 7-10 0,0-1 0 16,-4 1 0-16,1-1 0 0,-1 4 0 0,1-1 0 0,3-3 0 15,0 4 0-15,-4 0 8 0,4-4-8 16,3 7 0-16,-3-4 8 0,0-2-8 0,4 2 12 0,3-2-12 0,0 2 12 16,-4-3-12-16,4-5 12 0,0 5-12 0,4 4 12 15,-1-7-12-15,-3-3 0 0,4 6 9 0,-1 1-9 16,4-7 14-16,-3 6-2 0,-1-2 0 0,-3-7 0 15,11 3-2-15,-4-3-1 0,0 0 0 0,4 6 0 16,-4-3 3-16,3-3 0 0,1-3 0 0,0 3 0 16,3-6-1-16,0 6 0 0,0-10 0 0,3 7 0 15,1-3 4-15,-4 0 1 0,0-1 0 0,0-2 0 16,4 6 0-16,-4-7 0 0,0 1 0 0,0 0 0 16,1-1-16-16,-1 7 0 0,-4-6 0 0,4-1 0 15,-3 4 0-15,0 0 0 0,-1-4 0 0,-3 1 0 16,4-4 0-16,-4 10-8 0,0-3 8 0,0-3-13 15,0 5 13-15,0-5 0 0,-3 6 0 0,-4 3 0 0,3-6 0 16,-3 6 0-16,0 0 8 0,0 0-8 0,0 0 0 16,0 0 10-16,0 0-10 0,0 0 8 0,0 0-8 0,0 0 8 15,0 0-8-15,0 0 8 0,0 0-8 0,0 0 10 16,0 0-10-16,0 0 10 0,0 0-10 0,0 0 0 16,0 0 0-16,-3 9 0 0,-5-3 8 0,5 1-8 15,-4-1 0-15,0-3 8 0,3 6 2 0,-3-2 0 16,0-1 0-16,0 3 0 0,0 1-10 0,0-1 0 15,0 1 0-15,-7 2 0 0,7-3 8 0,-7 4 0 16,3 0 0-16,-3 2 0 0,3 1-8 0,1 0 0 16,-1-1 0-16,4 1 0 0,0 0 0 0,-3-1 0 15,-1 1 0-15,0 0 0 0,4-1 0 0,0 4 0 0,0 0 0 0,-3-3 8 16,3 2-8-16,-4 1 0 0,4-3 0 16,0 3 0-16,-4 3 0 0,4-3 0 0,0-1 0 0,0-2 8 15,0 6-8-15,4-3 0 0,-4 0 0 0,3-4-11 16,-3 4 11-16,3 0 0 0,4-7 0 0,-3 1 8 15,-1 6-8-15,4-7 0 0,0 7 0 0,4-9 0 16,-1 2 8-16,1 1 1 0,-4-4 0 0,3 1 0 16,5 2 8-16,-5-3 2 0,1 1 0 0,-1-1 0 15,4-6-19-15,-3 7 0 0,3-1 0 0,0-6 0 16,0 4 0-16,0-4 10 0,0-3 0 0,4 6 0 16,-1-3-2-16,4-3-8 0,-3 6 12 0,3-6-4 15,0 0 0-15,0 0 0 0,0 0 0 0,0 0 0 16,4-6-8-16,-4 6 0 0,4-3 9 0,-1-3-9 15,1 3 0-15,0-4 0 0,3 4 0 0,-7-6 0 0,4-1 0 0,-4 1 0 16,3 6-12-16,-3-7 4 0,1 7-8 0,-5-3 0 16,1 0-1-16,-1 0 0 15,-6-4-223-15,-1 1-45 0</inkml:trace>
  <inkml:trace contextRef="#ctx0" brushRef="#br0" timeOffset="-137214.613">25157 15188 1695 0,'0'0'37'0,"0"0"8"0,0 0 2 0,0 0 1 0,0 0-39 0,0 0-9 0,0 0 0 0,0 0 0 15,0 0-17-15,0 0-6 0,0 0-1 0,-7 0 0 16,7 0 10-16,-8-3 2 0,1-3 0 0,0 6 0 16,0-3 12-16,0 3 16 0,0-3-3 0,-3-4-1 15,10 7 36-15,-7 0 8 0,-4 0 0 0,0 7 1 16,4-7 2-16,-3 3 0 0,-4-3 0 0,3 3 0 16,0-3-46-16,1 6-13 0,-4-3 0 0,0-3 8 0,3 10 0 0,-3-4 1 15,0 0 0-15,-4 0 0 0,1-2-9 16,2 5 0-16,-2 0 0 0,3-5 0 0,-4 5 12 15,4 0 1-15,0-6 0 0,0 7 0 0,0-1 7 0,0 4 0 16,3-4 1-16,0 1 0 0,-3-1-9 0,4-6-3 16,3 7 0-16,0-4 0 0,0-3-9 0,-1 6 0 15,1-5 9-15,0 5-9 0,4-9 0 0,3 0 9 16,-4 9-9-16,4-6 0 0,0-3 8 0,0 10-8 16,0-10 0-16,0 9 0 0,0-9 9 0,7 10-9 15,0-7 0-15,0 6 9 0,-7-9-9 0,11 7 0 16,-4-4 0-16,4 6 0 0,-1-6 0 0,4 3 0 15,-3-2 0-15,3 2 0 0,0-3 0 0,0 0 0 0,0 3 0 16,1-2 0-16,2 5 0 0,-3-9-9 0,4 9 9 0,-4-5 0 16,0 5 0-16,-3-3 0 0,3-3 0 0,-4 7 0 15,1-7 0-15,0 6 0 0,3-2 0 0,0-4 0 16,-4 6 0-16,4 1 0 0,-3-7 0 0,0 6 0 16,-1 0 0-16,1-5 0 0,-1 5 9 0,-3 4-9 15,4-4 0-15,0 0 0 0,-8 4 0 0,4-4 0 16,0 1 0-16,-3 2 0 0,3-2-11 0,-4 2 11 15,1 4 0-15,-1-4 0 0,4 1 0 0,-3-4 8 16,0 4-8-16,-1 3-10 0,1-4 10 0,-1 1-13 16,-3-4 13-16,4 4 8 0,-4-4 0 0,0 4-8 15,0-4 0-15,0 0 0 0,-4 1-10 0,1-1 10 16,3 1 0-16,-7-7 0 0,-1 6 14 0,1 1-4 16,0-7-10-16,-3 6 10 0,-1 1-10 0,-3-1 10 0,0 0-10 15,0-2 0-15,-4 2 9 0,-3 0-9 0,-4 1 0 16,1-7 8-16,-1 6-8 0,4 1 0 0,-4-1 12 0,4-6-1 15,0 7-1-15,3-4 0 0,1-3 2 0,-1 0 0 16,4 4 0-16,0-4 0 0,0-3-12 16,3 6 0-16,0-6 0 0,1 0 0 15,-1 3-26-15,4-3-7 0,0-3-2 0,7 3 0 16,-7-6-109-16,0 6-23 0,0-3-4 0,7 3-393 16,0 0-80-16</inkml:trace>
  <inkml:trace contextRef="#ctx0" brushRef="#br0" timeOffset="-136680.365">25407 15257 460 0,'0'0'41'0,"0"0"-33"0,0-6-8 0,0-3 0 16,0 5 248-16,0-5 47 0,0 9 9 0,0-9 3 16,0-1-236-16,4 7-47 0,-1-6-10 0,1 5-2 15,-8-2 32-15,4 6 7 0,4-9 1 0,-4 6 0 0,0-7 8 0,0 10 1 16,0 0 1-16,0 0 0 0,0 0-9 0,0 0-1 15,0 0-1-15,0 0 0 0,0 0-12 0,0 0-3 16,0 0 0-16,0 0 0 0,0 0-16 0,0 0-3 16,0 0-1-16,0 0 0 0,0 0-16 0,0 10 0 15,-7-1 0-15,3-6 0 0,1 7 0 0,-1 2 0 16,0-2 0-16,1 2 0 0,-1 4 0 0,4-1 0 16,-7 4 0-16,4 3 0 0,-1 0 0 0,1-3 0 15,-4 9 0-15,0-3 0 0,0-3 0 0,3 0 0 16,-3 6-9-16,0-2 9 0,0-1 0 0,3 0 0 15,-3-3 0-15,4 0 8 0,-1 0-8 0,1 3 0 16,-1-3-8-16,1 0 8 0,-1-1 0 0,1 1 0 16,-1 0 0-16,4 0 0 0,-3 0 0 0,-1 0 14 0,1 6-2 15,-1-9 0-15,4-3-12 0,-7 9-16 0,3-9 3 0,1 3 1 16,-1-7 12-16,4 7 0 0,-3-7 9 0,-1-2-9 16,1 2-9-16,3-5-8 0,0-7-2 0,-4 9 0 31,4-9-41-31,0 0-9 0,0 0-2 0,0 0 0 15,0 0-150-15,7-6-31 0,7-13-5 0,-3 6-2 0</inkml:trace>
  <inkml:trace contextRef="#ctx0" brushRef="#br0" timeOffset="-136214.31">25407 15358 57 0,'0'0'0'0,"0"0"0"0,0 0 0 0,0 0 0 0,0 0 391 0,0-10 73 16,-3 4 14-16,3-4 3 0,0 1-377 16,0 0-76-16,3-1-16 0,1 1-2 0,-4-4-10 0,3 10 0 15,1-3 0-15,-4-4 0 0,3 7 24 0,1-6 5 16,-4 6 2-16,0 3 0 0,0 0 30 0,3-6 7 16,-3 6 0-16,4-4 1 0,-4 4-23 0,0 0-5 15,10-9-1-15,-10 9 0 0,0 0-12 0,0 0-4 16,7 0 0-16,-7 0 0 0,0 0 4 0,0 0 1 15,0 0 0-15,7 9 0 0,4 1-5 0,-7-7-2 16,-1 9 0-16,1-2 0 0,-1-1 10 0,1 4 1 16,-1-4 1-16,1 10 0 0,-1-6-34 0,-3 5 0 0,7-5 0 15,-7 9 0-15,0-3 8 0,4-7 0 0,6 10 1 0,-3-3 0 16,1 0-9-16,-1-3 8 0,0 2-8 0,-4 4 8 16,1-3-8-16,3-6 0 0,-4 9-10 0,4-4 10 15,-3-5 0-15,3 9 0 0,0-3 8 0,-3-7-8 16,3 7 0-16,-4-6 0 0,4 2 0 0,0-2 0 15,0-1 0-15,-3 1 0 0,3-4 0 0,0 1 0 16,0 2-15-16,-4-2 3 0,-3-1 1 0,8 1 0 31,-5-1-40-31,-3 0-8 0,4-2-1 0,-4-1-1 16,3-3-39-16,-3 6-7 0,0-9-1 0,-3 10-1 0,3-10-11 0,0 3-1 0,0-3-1 0,-4 9 0 16,4-9-90-16,-7 0-19 0</inkml:trace>
  <inkml:trace contextRef="#ctx0" brushRef="#br0" timeOffset="-135915.129">25266 15756 230 0,'0'0'20'0,"0"0"-20"15,0 0 0-15,0 0 0 0,0 0 412 0,0 0 79 16,0 0 15-16,0 0 3 0,0 0-349 0,0 0-71 15,0 0-13-15,0 0-4 0,7-10-60 0,0 10-12 16,7-9 0-16,-3 6 0 0,-1-3 0 0,4 2-11 16,1-5 11-16,2 9-8 0,-3-9 16 0,4 9 4 15,-4-4 1-15,4 4 0 0,-1-6-4 0,-3 3-1 0,4 3 0 16,-4 0 0-16,0 0-8 0,0 0 0 0,1 0 0 0,-1 3 0 16,-4 3 0-16,1-6 0 0,-4 0 0 0,0 0 0 15,4 4-14-15,-11-4-8 0,7 0-2 0,0 0 0 31,0 0-109-31,3 0-23 0,1 0-4 0,-4 0 0 16,3-10-40-16,1 7-7 0,10-16-1 0,-3 7-1 0</inkml:trace>
  <inkml:trace contextRef="#ctx0" brushRef="#br0" timeOffset="-135516.176">26031 15207 864 0,'0'0'76'0,"0"0"-60"16,0 0-16-16,0 0 0 0,0 0 373 0,0 0 72 16,0 0 15-16,0 0 2 0,0 0-367 0,0 0-74 15,0 0-21-15,0 0 9 16,0 0-43-16,0 0-9 0,8 3-1 0,-1 3-1 0,-7-6 29 0,3 4 5 15,4 5 2-15,-3 4 0 0,-4-4 22 0,3 3 5 16,1 7 1-16,-1-6 0 0,-3 6 7 0,0 3 2 16,0-4 0-16,0 1 0 0,0 3-10 0,0 0-2 15,-3 3 0-15,-1-3 0 0,8 3 4 0,-4 0 0 0,0-3 0 16,0 0 0-16,-4-3-20 0,8 9 0 16,-1-6 0-16,4 3-9 0,-3-3 1 0,-1-3 0 0,4 3 0 0,-3 0 0 15,0-3 8-15,-1-7 0 0,1 7-9 16,-1-6 9-16,1-1-15 0,-1-2 2 0,-3-1 0 0,4 4 0 15,-4-13-3-15,0 0 0 0,0 0 0 0,0 0 0 32,0 0-50-32,0 0-10 0,0 0-3 0,0 0 0 15,0-13-123-15,0 4-25 0,-4-23-5 0,1 1 0 0</inkml:trace>
  <inkml:trace contextRef="#ctx0" brushRef="#br0" timeOffset="-135159.351">25820 15282 230 0,'0'0'20'0,"0"0"-20"16,0 0 0-16,0 0 0 0,0 0 404 0,0 0 76 16,0 0 15-16,0 0 3 0,0 0-387 0,7-9-78 15,3 9-15-15,-2-3-3 0,-8 3-6 0,7-7-1 16,3 4 0-16,1 3 0 0,-11 0 56 0,7-3 12 15,0-3 1-15,3 6 1 0,-3-3 11 0,4 3 3 16,0 0 0-16,-1 0 0 0,1 0-59 0,3 0-11 16,0 0-2-16,-3 0-1 0,3-6-19 0,3 6 0 15,1 0 0-15,3 0 0 0,0-4 0 0,1 4 0 0,-5 0 0 16,4-6 0 0,-3 3-24-16,3 3-4 0,0-3-2 0,-3-3 0 15,0 2-18-15,-1-2-3 0,1 3-1 0,-1 0 0 16,-2-3-41-16,2 6-9 0,-3-10-2 0,0 7 0 15,1-3-89-15,-1 3-19 0,10-16-3 0,-6 3-1 0</inkml:trace>
  <inkml:trace contextRef="#ctx0" brushRef="#br0" timeOffset="-134564.473">27139 14680 1753 0,'-7'0'77'0,"7"0"17"0,0 0-75 0,0 0-19 15,0 0 0-15,0 0 0 0,-7-3 49 0,4 3 7 16,3 0 0-16,0 0 1 0,-7 0-32 0,7 0-6 16,0 0-2-16,0 0 0 0,0 0-17 0,-4 3 0 15,4-3 0-15,-4 3 0 0,-3 4 52 0,4-4 11 16,-4 3 1-16,0-3 1 0,3 7-28 0,1-7-5 0,-8 3-2 16,4-3 0-16,0 7 2 0,0-1 1 15,-4 3 0-15,1-2 0 0,-1 2-25 0,4-2-8 0,-3 2 0 0,-1 4 0 16,0 0 0-16,4 3 0 15,-3-1-10-15,3 4 10 0,-4-3 0 0,4 3 0 0,-4-6 0 0,4 9 0 16,0-3 0-16,-3 3 0 0,3-3 12 0,0 0-4 16,0 6 0-16,0-6 0 0,0 9 0 0,-1-2 0 15,1 2-8-15,0-3 8 0,4 10-8 0,-4-7 8 16,0 0 4-16,0 1 0 0,0-1 0 0,3 1 0 16,1-7-4-16,-5 6 0 0,8-3 0 0,-3-3 0 15,3 4 13-15,3-4 3 0,-3 3 0 0,8-3 0 16,-5 3-8-16,4-3-2 0,-3 3 0 0,3 4 0 15,0-1-6-15,3 4-8 0,-3-4 11 0,4 0-11 16,-4 1 0-16,4-10 0 0,-1 9 0 0,1-9 0 0,-1 9 0 0,4-9 0 16,1 7 0-16,-1-8 0 0,3 1 0 0,1 0 0 15,3-3 0-15,0 3 0 0,-3-3 0 0,3 3 0 16,4-3-10-16,-4-4 10 0,0 7-12 0,0-6 12 16,0 0-10-16,4-7 10 15,-4 10-53-15,4-10-5 0,-4 1-1 0,0-4 0 16,1 3-110-16,2-9-23 0,1 0-4 0,3-9-720 15</inkml:trace>
  <inkml:trace contextRef="#ctx0" brushRef="#br0" timeOffset="-133528.109">31958 14887 403 0,'0'0'36'0,"0"0"-36"15,0 0 0-15,0 0 0 0,0 0 356 0,0 0 65 16,0 0 13-16,0 0 2 0,0 0-366 0,0 0-70 16,0 0-21-16,7 6-1 0,4 4 8 0,-1-1 2 15,1-6 0-15,3 7 0 0,0-1 54 0,0 1 11 16,-3-1 3-16,3 4 0 0,4-4 12 0,-4 0 2 16,0 4 1-16,3-4 0 0,1 4-11 0,-4-4-3 15,0 4 0-15,4 6 0 0,-4-7-33 0,0 10-6 0,4-3-2 0,-1 3 0 16,1 0-6-16,0 6-2 0,-4-3 0 0,4 7 0 15,-1-1-8-15,4 7 0 0,-3-4 0 0,3 7 0 16,-3-7 0-16,-1 4 0 0,5 0 0 0,-5-1 0 16,-3-2 0-16,-3 2 13 0,7-2-1 0,-8-1-1 15,-3 7-11-15,0-10 0 0,0 1 9 0,-3-1-9 16,-1 4 20-16,-3-7 0 0,0 0 0 0,0-3 0 16,-3 3-2-16,-1-3-1 0,1-3 0 0,-4-3 0 15,0 0 0-15,3-3 0 0,-6 6 0 0,2-7 0 16,-2 1-17-16,3 0 0 0,-7-1 0 0,3 1 0 15,-3 0-9-15,3-7 1 0,1 4 0 0,3 2 0 16,-4-2-24-16,4-10-4 16,0 6 0-16,4-2-1 0,3-7-185 0,0 0-37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1:06:03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10664 12783 1717 0,'0'0'76'0,"0"0"16"0,0 0-74 0,0 0-18 0,11 0 0 0,-11 0 0 15,0 0 31-15,11 0 2 0,-1 0 1 0,4 0 0 16,0 0-34-16,4 0 0 0,-7 0 0 0,6 0 0 16,1 0-13-16,-4-3 3 0,-14 3 1 0,11 0 0 15,3 0 9-15,-7 0 0 0,-7 0 0 0,0 0 0 16,0 0 16-16,0 0 3 0,0 0 0 0,0 0 0 15,-7 0 41-15,7 0 9 0,0 0 2 0,0 0 0 16,0 0-5-16,0 0-1 0,0 0 0 0,0 0 0 16,0 0-9-16,0 0-3 0,0 0 0 0,0 0 0 0,0 0-13 0,0 0-4 15,0 0 0-15,0 0 0 16,0 0-16-16,-7 0-3 0,0 0-1 0,-7 0 0 16,-11 0-1-16,4 0-1 0,0 0 0 0,-11 0 0 0,-11-6-2 0,1 3 0 15,3 3 0-15,0-10 0 0,-13 10 17 0,2 0 3 16,1-3 1-16,3-3 0 0,-3 3 3 0,3-1 1 15,3-2 0-15,-3 3 0 0,1-3-2 0,2-4-1 16,1 7 0-16,3-6 0 0,4 9-34 0,0 0 0 16,-1-3 0-16,8-4 0 0,0 7 0 0,3 0 8 15,4 0-8-15,3 0 0 16,1 0-27-16,-1 0-12 0,4 0-2 0,0 0-1 16,3 0-42-16,1 0-8 0,-1 0-1 0,8 0-1 15,-4 10-154-15,3-4-30 0</inkml:trace>
  <inkml:trace contextRef="#ctx0" brushRef="#br0" timeOffset="931.494">23237 12802 979 0,'0'0'87'0,"0"0"-70"0,0 0-17 0,0-10 0 16,-3 1 258-16,3 6 48 0,-7-6 10 0,3 5 1 15,-3-2-259-15,0-3-58 0,-3 6 0 0,-4-7 0 16,-4 7 0-16,4-3-10 0,-4-4 10 0,-10 7 0 16,-4-6 28-16,-3-1 12 0,0 7 2 0,-8-6 1 15,-3-1 37-15,-6 1 8 0,2 6 2 0,1-7 0 16,-4 7-13-16,-4-3-2 0,-3-3-1 0,4 9 0 16,-4-3-16-16,0-1-3 0,-11-2-1 0,8 6 0 15,3 0-27-15,4 0-6 0,-1 0-1 0,1 0 0 16,-1 10-20-16,4-7 8 0,7 3-8 0,1-3 0 15,-5 6-14-15,11-5-7 0,8 5-2 0,2 0-884 16,5 4-177-16</inkml:trace>
  <inkml:trace contextRef="#ctx0" brushRef="#br0" timeOffset="34648.456">17494 16126 288 0,'0'0'12'0,"0"0"4"0,0 0-16 0,7-10 0 0,0 7 0 0,4-3 0 16,0 0 439-16,-1-1 85 0,4-2 16 0,0 6 4 15,0-3-436-15,4 3-88 0,-4 3-20 0,4-4 0 16,-1-2-13-16,1 6-3 0,0 0-1 0,-4 0 0 15,0 0 17-15,-3 0-12 0,-1 0 12 0,1 0-10 16,-11 0 21-16,3 6 4 0,-3-6 1 0,0 0 0 16,0 0 32-16,0 0 8 0,7 7 0 0,-7-7 1 15,7 6-9-15,0-3-1 0,-7-3-1 0,7 0 0 16,1 9-18-16,2-9-3 0,4 0-1 0,0 0 0 16,4 0-13-16,-4 7-3 0,4-4-8 0,-1 0 12 0,-3-3-12 0,1 6 0 15,-1-3 0-15,-4 4 0 0,1-4 0 0,-4-3-8 16,-7 0 8-16,0 0 0 0,0 0-10 0,0 0 2 15,-11 12 0-15,1-5 0 0,-1-4 18 0,-6 6 4 16,-5-9 1-16,1 3 0 0,-3 4 21 16,-5-7 4-16,5 0 0 0,-5 3 1 0,5-3-1 0,-1 0 0 15,0 0 0-15,8-3 0 0,-5 3-6 0,5 0-2 16,6 0 0-16,1 0 0 0,-1 0-11 0,1 0-2 16,6 0-1-16,4 0 0 0,0 0-18 15,-7 0 0-15,7 0 0 0,0 0 0 0,0 0 0 0,0 0 0 0,0 0-15 16,0 0 5-16,0 0 0 0,0 0 0 0,0 0 0 0,0 0 0 15,0 0 10-15,14 0 0 0,4 3 0 0,-1-3-8 16,1 9 8-16,7-9 0 0,-1 6 0 16,5-2 0-16,2-1 0 0,5 3 0 0,-1-3 0 0,4 3 8 15,-1-3-8-15,1 7 0 0,4-7 0 0,-5 6 0 16,-2 1 8-16,-1-7 6 0,0 6 2 0,-7-2 0 16,4-4-16-16,-7 6 0 0,0-6 0 0,-8 4 0 15,1-4 0-15,-4-3 0 0,-3 6 0 0,-4-6 0 16,-7 0 0-16,0 0-16 0,0 0 3 0,0 0 1 15,-7 3 12-15,-4-3 15 0,-3 0-3 0,-4 0-1 16,-3 0-11-16,-7 0 0 0,0-3 0 0,-8-3 0 16,1 6 0-16,-4-3 0 0,0-4 0 0,1 4 0 15,-5-6 8-15,5 6-8 0,-1-4 0 0,0 4 8 16,0-3-8-16,7 3 10 0,1 3-10 0,-1-3 10 0,4-4-10 16,3 7 8-16,7-3-8 0,1-3 8 0,6 6-8 0,1-3 8 15,-1 0-8-15,7 3 8 16,4 0-8-16,0 0 0 0,0 0 0 0,11-7 0 0,3 7 0 0,7 0 0 15,0-3 0-15,8 3 0 16,-1 0-12-16,4 3 12 0,3-3-10 0,0 0 10 0,0 7 0 0,-3-4-9 16,3 0 9-16,1-3 0 0,-8 9 0 0,0-9 0 15,0 7 0-15,-3-4 0 0,-4-6 0 0,-7 3 0 16,1 0 0-16,-1 0 0 0,-4 0 8 0,-10 0 1 16,0 0 0-16,0 0 0 0,0 0 15 0,0 0 2 15,0 0 1-15,-7 0 0 0,-3 0-7 0,-5-7-2 16,-2 7 0-16,3 0 0 0,-7-3-4 0,3 3-1 0,-7-6 0 0,4 6 0 15,-4 0-3-15,1-3-1 0,-1 3 0 16,4-3 0-16,-4-4-1 0,0 7-8 0,1 0 12 0,-1 0-4 16,4 0 1-16,0 0 0 0,0 0 0 0,-1 0 0 15,5 0-9-15,3 0 0 0,3-3 0 0,0 3 0 32,4 0-56-32,0-6-16 0,7 6-3 0,4-3-1421 0</inkml:trace>
  <inkml:trace contextRef="#ctx0" brushRef="#br0" timeOffset="35799.607">6227 16138 2253 0,'0'0'100'0,"-4"-3"20"0,-7 0-96 0,1-3-24 15,6 3 0-15,-10-4 0 0,11-2 58 0,-1 6 6 16,1 0 2-16,-4-4 0 0,7 7-66 0,-4-3-11 16,4 3-3-16,0 0-1 0,0-6 15 0,0 6 0 0,0-9 0 15,0 6 0-15,0 3 23 0,4-10-3 0,3 1 0 0,-4 9 0 16,8-10 28-16,3 7 4 0,7-6 2 0,0 6 0 16,0-4-16-16,8 4-3 0,6-6-1 0,0-1 0 15,4 7-2-15,0-6-1 0,7-1 0 0,3 1 0 16,7 6-31-16,-6-3 0 0,10 2 0 0,-11-5 0 31,8 6-45-31,-1-3-15 0,1 3-4 0,-1-4-1182 0</inkml:trace>
  <inkml:trace contextRef="#ctx0" brushRef="#br0" timeOffset="36431.54">11176 16094 633 0,'0'0'28'0,"0"0"6"0,0 0-34 0,0 0 0 16,4-9 0-16,-1 0 0 0,-3 6 412 0,0-7 76 16,0 1 16-16,4-1 2 0,6 7-408 0,-3-6-82 15,-7 6-16-15,4-4 0 0,6 1 0 0,-3 0-11 16,-3-4 11-16,3 10-10 0,-3-9 10 0,3 9 0 16,3 0 10-16,1 0-10 0,-1 0 24 0,8 0 0 15,10 0-1-15,4 9 0 0,-4-9 25 0,14 10 4 16,11-1 2-16,11-6 0 0,-1 7-18 0,4-1-4 15,0 1-1-15,11-7 0 16,0 3-116-16,6-3-23 0</inkml:trace>
  <inkml:trace contextRef="#ctx0" brushRef="#br0" timeOffset="37272.202">22701 16085 172 0,'21'6'8'0,"-21"-6"1"0,0 0-9 0,0 0 0 16,0 0 0-16,0 0 0 0,0 0 593 0,0 0 117 16,0 0 23-16,0 0 5 0,0 0-598 0,0 0-119 0,0 0-21 0,11 0-10 15,7 0 10-15,-1 0-8 16,8 3 8-16,0-3-8 0,6 0 8 0,5 0 0 0,10 7 0 0,3-4 0 16,0-3 0-16,11 3 8 0,0-3-8 0,11 0 8 15,6 9-8-15,1-9 0 0,-4 7 0 0,0-4 0 31,0 6-130-31,7-6-30 0,-3 4-7 0</inkml:trace>
  <inkml:trace contextRef="#ctx0" brushRef="#br0" timeOffset="37947.855">29284 16254 1036 0,'0'0'46'0,"0"0"10"16,0 0-45-16,0 0-11 0,0 0 0 0,0 0 0 0,0 0 451 0,0 0 88 16,0 0 17-16,7 0 4 0,4 0-439 0,3-3-88 15,0 3-17-15,7-6-4 0,4 6-12 0,7-3-14 16,6 3 3-16,12 0 1 0,3 3 1 0,21 3 0 15,10-3 0-15,19 7 0 16,10 2-167-16,14 7-32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1:09:13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3221 3890 1706 0,'-14'0'76'0,"14"0"15"0,-7 0-73 0,3 0-18 0,-3 0 0 0,4-6 0 16,-8 6 29-16,7 0 3 0,-3 0 0 0,4 0 0 15,-8-7-8-15,1 7 0 0,6 0-1 0,-6 0 0 16,-4 0-10-16,-4 0-1 0,0 0-1 0,1 0 0 15,-1 0-2-15,-7 0 0 0,1 0 0 0,-8 7 0 16,7-1 5-16,-3-6 1 0,-14 0 0 0,6 0 0 16,-3 6 15-16,1-3 3 0,-5-3 1 0,5 0 0 15,-8 7 9-15,7-7 1 0,-7 0 1 0,0 0 0 16,4 0-5-16,-4-7 0 0,7 7-1 0,-3 0 0 16,3 0-12-16,0 7-3 0,4-7 0 0,3 3 0 15,4-3-11-15,-4 6-2 0,4-3-1 0,3 0 0 16,4 4-10-16,-4-4 0 0,1 6 9 0,3-6-9 15,3 7 0-15,-3-1 0 0,7-3 0 0,-8 1-8 0,8-1 8 0,-3 3 0 16,10-6 8-16,-4 7-8 0,1-7 0 0,6 6 0 16,-3-2 0-16,3-4 0 0,4-3 0 0,0 12 0 15,-7-2 0-15,7-1 0 0,7 4 8 0,4-4-8 16,-7 10 10-16,6-7-10 0,-6 10 0 0,6-3 0 16,1 3 0-16,-8 0 0 0,8 6 0 0,-1-6 0 15,1 10 0-15,0-1 9 0,-4 0-9 16,3 4 0-16,1-1 0 0,-1 7 0 0,-6 0 0 0,3 9 0 15,4-6 0-15,-8 6 0 0,1-3 0 0,-4 6-11 16,0-6 11-16,0 1-8 0,7 2 8 0,-7-6 0 16,0 6 0-16,-7-3-8 0,3-10 8 0,4 4 0 15,-3-3 0-15,-4 3-8 0,3-10 8 0,4 0 11 0,-7 1-3 16,3-1 0-16,1 4-8 0,-4-10 10 0,7 0-10 0,-4 3 10 16,-3-3-2-16,4 3 0 0,-4-12 0 15,3 12 0-15,-6-6 7 0,6 0 1 0,-7 6 0 0,-3-3 0 31,4-3-4-31,-1 7-1 0,-3-4 0 0,4-7 0 0,6 4-11 16,-7 0 0 0,4-6 0-16,4-3 0 0,-8-4 0 0,8 0 8 0,6-2-8 0,-3-7 8 0,0 0 24 0,0 0 5 0,0 0 1 15,0 0 0-15,0 0-10 0,4 0-1 0,3 0-1 0,3 0 0 16,1 0-14-16,-4 0-4 0,4 0 0 0,-1 0 0 16,4 0-8-16,4 0 12 0,-4-7-12 0,0 7 12 15,7-6-12-15,4 6 0 0,0-3 0 0,3-3 8 16,4-4-8-16,3 7 0 0,11-6-12 0,-7-1 12 0,-4 7 0 15,14 0 0-15,-3-3 9 0,4-4-1 16,-1 10-8-16,0-9 0 0,-3 6 0 0,0-7 0 0,3 7 8 0,-10-3-8 16,7-3 8-16,-11 2-8 0,1 1 0 0,2-3 8 15,-2 6-8-15,-1-7 0 0,-7 7 0 0,4-3 8 16,3-4-8-16,-10 10 0 0,-7-3 0 0,-1 0-20 16,1 3 4-16,0-6 1 15,-4 6-192-15,-4 0-38 0</inkml:trace>
  <inkml:trace contextRef="#ctx0" brushRef="#br0" timeOffset="1132.723">3044 6389 2253 0,'0'0'100'0,"-3"0"20"0,-4-3-96 0,3-3-24 0,-6 6 0 0,6 0 0 15,4 0 16-15,0 0-3 0,-7-3 0 0,7 3 0 16,-3 0-13-16,-4 0 0 0,0-4 0 0,0 4 0 16,3 0 0-16,-7 0 0 0,-3 0-12 0,4 0 12 15,-4 0-13-15,-4 4 4 0,4-1 1 0,-7-3 0 16,-4 6 8-16,0-3 0 0,1 3 0 0,-5-2 0 16,-2 5 0-16,2-6 14 0,-2 3-3 0,2-2-1 15,-6 2 18-15,0-3 3 0,-11 0 1 0,11 3 0 16,-4-3 5-16,0 4 2 0,-3-4 0 0,3-3 0 15,-7 9-11-15,7-6-3 0,4-3 0 0,-4 7 0 0,-3-7-1 16,7 0 0-16,6 3 0 0,-6-3 0 0,0 0-24 16,7 0 0-16,-8 6 0 0,5-3 0 0,6-3 0 0,4 6-20 15,3-2 3-15,-3-1 1 0,10 3 25 0,-3-3 6 16,4 3 1-16,-1 4 0 0,8-4-16 0,-8 4 0 16,0-1 0-16,8 3 0 0,-4 7-18 0,3 0 0 15,4 3 0-15,0 3 0 0,0 3 3 0,0 7 1 16,4 2 0-16,3 1 0 0,-7 3 14 0,0 9 0 15,3-6 0-15,4 6 0 0,-7-6 0 0,4 6 0 16,-4-3 0-16,7 3 0 0,-3 1 0 0,-4-4 0 16,0 6 0-16,0 0 0 0,0-3 0 0,0 4 0 15,0-1 0-15,-4-3 0 0,-3 0 0 0,7-3 0 16,0 4 0-16,0-1 0 0,-4-3 0 0,4 3 0 16,-7-6 0-16,7 6 0 0,-3-3 8 0,-8 0 0 0,8-3 1 0,-4-3 0 15,3-4-9-15,4 4 0 0,-10-3 9 0,6-4-9 16,-3 1 21-16,3-4 0 0,-3-3 0 0,4-3 0 15,3 1-7-15,0-11-2 16,0 4 0-16,0-6 0 0,0 5 7 0,0-5 1 0,3-1 0 0,4-2 0 16,-7-1 8-16,4 1 3 0,-4-10 0 0,7 9 0 15,-3-6-23-15,6 4-8 0,1-4 0 0,3 0 0 16,0-3 16-16,7 0-2 0,-7 0-1 0,11-3 0 16,7 3 3-16,3 0 1 0,-3 0 0 0,10-10 0 15,-3 7-17-15,10-6 0 0,1-1 0 0,6-2 0 16,-7 2 12-16,11 1 4 0,0 0 2 0,7-1 0 15,-7-2-1-15,0 8 0 0,-7-5 0 0,7 0 0 16,0 6-17-16,0-4-12 0,-3-2 1 0,3 6 1 16,0-7 10-16,0 1 0 0,-8 6 8 0,5-7-8 0,-8 7 0 0,-3-3 8 15,4-3-8-15,-5 5 0 0,-2-2 0 16,-1 6 0-16,0-3 0 0,1 3 0 0,-8 0-14 16,0 0-7-16,-3 3-2 0,3 3 0 15,-3-2-174-15,-7 2-35 0,3 3-8 16</inkml:trace>
  <inkml:trace contextRef="#ctx0" brushRef="#br0" timeOffset="2300.765">3235 9418 2160 0,'-4'-12'96'0,"4"12"19"0,-7-10-92 0,7 1-23 0,-3 6 0 0,3-7 0 15,-7 1 34-15,3 6 2 0,4 3 1 0,0 0 0 16,-3-10-16-16,-4 7-3 0,3-3-1 0,-6 3 0 16,3-3-1-16,-1 3-1 0,-2-1 0 0,-4-2 0 15,-4 6 5-15,1 0 2 0,-5-3 0 0,-9-3 0 31,2 6-22-31,-2 0 0 0,2 0 0 0,-9 0 0 0,2-3 16 0,-6-4 6 0,0 7 1 0,-1 0 0 16,1-3 22-16,-11 3 5 16,11 0 1-16,-8 0 0 0,-6-3-22 0,10 6-4 0,-3-3-1 0,3 3 0 15,-4-3-5-15,12 7-2 0,-8-4 0 0,7 6 0 16,4 1-1-16,-1-7-1 0,1 12 0 0,0-2 0 0,7 6-15 0,-4-4 0 16,7 7 0-16,-3 3 0 0,-4 1-13 0,11-5-6 15,3 8-1-15,-3-4 0 0,7 3 8 0,-7 3 2 16,7-6 0-16,3 7 0 0,-3-1 10 0,4 1-8 15,-1-1 8-15,7 0-8 0,4 4 8 0,-7 5 0 16,4-2 0-16,3 0 8 0,0 3-8 0,0 9 0 16,3 0 0-16,-3-3 0 0,7 6 0 0,-3 1 0 15,3 5 0-15,-3 4 0 0,-1 0 0 0,4 2 0 16,-3 1 0-16,3 6 0 0,-4-3 0 0,-3 0 0 16,4-6 0-16,3 6-8 0,-7-3 8 0,0-3 8 0,0-1-8 15,3-5 11-15,-3 5-11 0,0-8 0 0,0-1 0 0,0-3 0 16,7 0 0-16,-3-3 0 0,-8-6 0 0,4 3 0 15,0-6 0-15,-7-4 12 0,14-2-2 0,-7 2 0 16,0-3 2-16,0-2 0 0,4-4 0 0,3 0 0 16,-3-3 0-16,6-7 0 0,-6 4 0 0,6 3 0 15,1-3 0-15,-1-6 1 0,1 5 0 0,-4-5 0 16,4 0-5-16,3 2 0 0,-7-9-8 0,7 4 12 16,-4 6-12-16,1-10 8 0,0 3-8 0,-4-2 0 15,10 2 10-15,-6-6-10 0,3 0 10 0,0 3-10 16,0-6 16-16,7 0-4 0,1-6 0 0,2 6 0 15,1-3 10-15,3-6 2 0,4 6 0 0,7-4 0 16,0-2-6-16,6-4-1 0,1 4 0 0,0-4 0 16,4 4-8-16,-1 0-1 0,0 5-8 0,8-5 12 15,-4 0-12-15,3-1 0 0,4 7-9 0,0-6 9 0,0 9 0 16,0-4 0-16,-7-2 0 0,3 6 0 0,1-3 0 0,-8 3 0 16,4 0 0-16,-4 0 10 0,-3 0-10 15,0 0-14-15,0 0 3 0,-11 0 1 16,4 0-19-16,-4 0-4 0,1 0-1 0,-8 0 0 15,4 3-141-15,-8-3-28 0,1 6-5 0</inkml:trace>
  <inkml:trace contextRef="#ctx0" brushRef="#br0" timeOffset="9114.235">18239 15260 633 0,'0'0'56'0,"0"0"-44"0,0 0-12 0,0 0 0 15,0 0 291-15,7 0 56 0,0-3 11 0,0-3 2 16,0 6-320-16,7 0-65 0,0 0-13 0,4 6-2 16,-4-3 17-16,7-3 4 0,-3 3 1 0,6-3 0 15,1 0 10-15,0 0 8 0,-4 7-12 0,4-4 12 16,6-3 0-16,5 6 0 0,-5-3 0 0,5-3 0 0,2 10 38 0,-2-7 2 16,3-3 0-16,-1 9 0 0,5-9 5 0,-5 10 2 15,8-10 0-15,0 6 0 16,-3 0-25-16,6 0-5 0,4 4-1 0,-4-4 0 0,4 4 5 15,0 5 1-15,0-2 0 0,3-1 0 0,4 1-3 0,0 6-1 16,0-7 0-16,0 7 0 0,4-6-18 0,-4 9 8 16,0-7-8-16,0 1 0 0,0 0 0 0,0-4 0 15,-4 1 0-15,4 5 0 0,-7-5 0 0,0 0 0 16,-4-4 0-16,-6 0 0 0,-1 1 0 0,-3-1 0 16,-4 1 8-16,0-7-8 0,1 6 10 0,-5-6-2 15,1 7 0-15,-4-4 0 0,1-3 8 0,-5-3 2 16,-3 3 0-16,4 3 0 0,3-6 9 0,-3 0 1 15,-4 0 1-15,-3 4 0 0,3-4-13 0,-3 6-2 0,-4-6-1 16,0 3 0-16,-4-3-1 0,5 0 0 0,-5 6 0 0,-3-6 0 16,-7 0 0-16,7 3 0 0,-7-3 0 0,0 0 0 15,0 0 23-15,4 4 4 0,-4-4 1 0,0 0 0 16,7 0-23-16,-7 0-4 0,0 0-1 0,7 9 0 16,0-9-1-16,-4 9-1 0,5 1 0 0,-5-1 0 15,1 1-2-15,-1 2 0 0,1-2 0 0,3 2 0 16,-4 7-8-16,4-3 8 0,-3 2-8 0,3 4 8 15,-4 0-8-15,4 7 0 0,0-4 0 0,1 6 8 16,-1 0-8-16,0 1 0 0,-4-1 0 0,4 10-11 16,0 0 11-16,4 2 0 0,-4 1 8 0,0 7-8 15,4-8 0-15,-1 11 0 0,-3-4 0 0,0 0-8 16,0-3 8-16,0 3 0 0,0 0 0 0,0-2 0 16,-3 5 0-16,0 0 8 0,-1 0 0 0,1-6 0 15,-4-3 13-15,3 0 3 0,-6-3 1 0,3 0 0 0,0-7-13 0,-4 4-4 16,1-10 0-16,-1 4 0 0,4-4 3 0,0 0 0 15,-4-3 0-15,4-3 0 0,4 0 2 16,-4 0 1-16,4 6 0 0,-1-9 0 0,4-3-14 0,-3-1 0 16,3 1 0-16,0 3 0 0,0-7 8 0,0-2-8 15,0 2 0-15,4 7 9 0,-4-9-9 0,0 2 0 16,0 1 0-16,0-4 0 0,0 0 8 0,-4 1-8 16,4-7 8-16,-7-3-8 0,4 9 0 0,-1-2 0 15,-3-7 8-15,0 0-8 0,4 3 0 0,-1 6 0 16,-3-9 0-16,0 0 0 0,8 3 0 0,-1 7 8 0,-4-4-8 15,-3-6 0-15,0 0 8 0,7 3-8 0,-3 0 8 0,-4-3-8 16,0 0 13-16,7 7-2 0,-7-7-1 0,7 3 0 16,-7-3 0-16,0 0 0 0,0 0 0 0,0 0 0 15,0 0 2-15,0 0 1 0,3 6 0 0,-3-6 0 16,0 0-4-16,0 0-1 0,-3 9 0 0,-4-2 0 16,0-7 1-16,-4 9 0 0,4-3 0 15,-7-3 0-15,3 7 0 0,-6-7 0 0,-1 6 0 0,0-2 0 16,-3-4 4-16,0 9 1 0,0-12 0 0,0 10 0 15,0-4 2-15,-4 0 0 0,0 1 0 0,-3-4 0 16,0 6-2-16,-4 1 0 0,-3 2 0 0,-4-3 0 16,0 1-6-16,0 2-8 0,-3-2 11 0,3 2-11 15,-3 7 8-15,7-6-8 0,-1 2 0 0,5-2 0 16,-1-1 0-16,4 1 0 0,-1 6-11 0,5-7 11 16,-1-2-80-16,0-1-8 0,1-6-3 0,-5-3-1375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1:19:15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18923 5226 172 0,'0'0'8'0,"0"0"1"0,0 0-9 0,0 0 0 15,0-7 0-15,4-5 0 0,-1 3 159 0,1 5 29 16,-1-5 7-16,1 0 1 0,3-1-101 0,-4 4-20 16,4 0-4-16,-3-4-1 0,-1 1-40 0,1 6-8 0,-1-7-2 0,-3 10 0 15,0 0-4-15,0 0 0 0,-3-3-1 16,3 3 0-16,0 0 5 0,-7 0 0 0,3 0 1 0,-6 0 0 15,3 0-21-15,0 3 0 0,-4-3 0 0,-3 0 0 16,3 0 0-16,1 0-8 0,-1 0 0 0,1 7 0 16,-5-14 20-16,5 7 4 0,-1 0 0 0,-3 0 1 15,4 0 15-15,-1 0 4 0,0 0 0 0,1 0 0 16,-1 0 2-16,1 0 1 0,-4-3 0 0,3 3 0 16,-3 0 5-16,3 0 0 0,1-9 1 0,-4 9 0 15,3 3-36-15,-3 3-9 0,0-6 0 0,0 3 0 16,7-3-11-16,-7 7-4 0,-4-1-1 0,4 0 0 15,0-3 16-15,-4 7 0 0,4-1 0 0,0 4 0 16,0-4 0-16,0 0 0 0,3 1 0 0,-3 5 0 16,0-5 0-16,3-1 0 0,-3 1 0 0,3 2-9 0,-3-2 19 0,0 2 4 15,0-2 1-15,0 2 0 16,0 4 7-16,-4-7 2 0,4-2 0 0,0 8 0 0,-4-5 4 0,1-4 0 16,-1 3 1-16,4 1 0 0,0 2-10 0,-4-2-3 15,1 2 0-15,3 4 0 0,-4 0-4 0,4-7-2 16,0 0 0-16,-4 10 0 0,0 0-10 0,1-3 0 15,-4 6-10-15,3 0 10 0,4-4 0 0,-4 11 0 16,1-4 0-16,-1 6 0 0,0-3 0 0,1-3 0 16,3-3 0-16,-4 7-9 0,7-4 9 0,-3-7 0 15,4 4 0-15,3 7 0 0,-4-7 0 0,4 3 9 16,0-7-9-16,0 4 0 0,3 0 14 0,1-3-4 0,3 3-1 16,-4 0 0-16,4-3 5 0,0 3 1 15,0 0 0-15,4 0 0 0,-1 0 10 0,1 6 3 16,-1-3 0-16,4 3 0 0,0 4-28 0,1-4 0 0,-1 0 0 0,3 3 0 15,-3 1 0-15,4 5 0 0,3-12 0 0,-4 7 0 16,5-4 0-16,-1-3 0 0,-4-6 0 0,1 3 8 16,3 0 0-16,0-3 0 0,4-7 0 0,3 7 0 15,-3-10-8-15,-1 4 10 0,1-4-10 0,3 1 10 16,0-7 13-16,0 6 2 0,0-6 1 0,1 4 0 16,-1-7-1-16,4-7 0 0,-4 7 0 0,3-3 0 15,1-6-25-15,0 6 8 0,-1-7-8 0,5 1 0 16,2-4 16-16,-2 1-3 0,2-4 0 0,-2 4 0 15,-1-7-2-15,0 6-1 0,4-6 0 0,0-2 0 16,-1-1-2-16,-2 0 0 0,-5-7 0 0,4 4 0 16,1-3-8-16,-5 3 0 0,-2-3 0 0,2-4 0 0,-3 1 24 0,1 6 7 15,-1-3 1-15,0-4 0 0,-3 1-32 0,-1 0 0 16,-3 6 0-16,0-7 0 0,-3 1 16 0,3-4-4 16,-3-2 0-16,3 2 0 0,-4-2 0 0,1-7 0 15,-8 9 0-15,1-2 0 16,3-1 3-16,0 0 0 0,-7-2 0 0,4 5 0 0,3 4-2 0,-4-4 0 15,-3-2 0-15,4 5 0 0,-1 1 3 0,1 0 1 16,-4-4 0-16,0 4 0 0,0 6-17 0,0 0 0 16,0-1 8-16,-4 4-8 0,1-6 0 0,-4 6 0 15,3 3 0-15,4-2 0 0,-3-1 0 0,-1 6 0 16,1-3 0-16,-4 0 0 0,-1 0 0 0,1 7 0 16,0-7 0-16,0 7 0 0,0-1 0 0,0 0 0 15,0-2 0-15,-3 2 0 0,-1 10 0 0,0-13 0 0,1 4 0 0,-1 2 0 16,1-2 0-16,-1 3 0 0,0 5 0 0,1-2-9 15,3-6 9-15,0 12 0 0,-4-10-9 0,4 7 9 16,4-3-14-16,-4 6 2 0,0 0 0 0,-1 0 0 31,5 0-98-31,-4 0-19 0,0 0-4 0,3 9-647 0,-3-3-130 0</inkml:trace>
  <inkml:trace contextRef="#ctx0" brushRef="#br0" timeOffset="1254.061">15314 4530 1094 0,'-14'3'97'0,"-4"3"-77"16,-6-6-20-16,-1 3 0 0,-7 10 120 0,4-7 20 16,-4 3 4-16,4 1 0 0,-4-4-112 0,4 3-24 15,-4 1-8-15,4 2 0 0,-4-2 8 0,4-4-8 16,-4-3 0-16,8 7 0 0,-8-7 9 0,7 3-1 16,8-6-8-16,-5 3 12 0,5-3 28 0,-1 0 6 0,8 0 1 0,-1 6 0 15,0-6 7-15,4 0 2 16,0 7 0-16,7-7 0 0,0 0-36 0,0 0-8 0,0 0 0 0,7 0-1 15,4 9-2-15,-1-3 0 0,5 4 0 0,2-4 0 16,1 0 9-16,7-3 2 0,3 7 0 0,4-10 0 16,-1 9 0-16,5 1 0 0,2-7 0 0,1-3 0 15,7 6-8-15,0-6 0 0,3-6-1 0,4 6 0 16,7-3 5-16,4 3 0 0,-4-10 1 0,0 1 0 16,3-1 3-16,1 1 1 0,-1 6 0 15,1-6 0-15,6-1 5 0,-3 7 1 0,-3-3 0 0,3-7 0 16,-7 10 6-16,0 3 2 0,3-9 0 0,-3-1 0 15,0 10-14-15,-3-9-2 0,-5 6-1 0,1 3 0 16,-3-10-6-16,-4 7 0 0,-8-3-1 0,-2 3 0 16,-1-4-11-16,-3-2 0 0,-4 6 0 0,0 0 0 15,-3-3 0-15,-4 6 0 0,-3-10 0 0,-1 10 0 16,-6-3 8-16,-4-3-8 0,0 6 0 0,0 0 8 16,-7 0 3-16,0 0 0 0,-3-7 0 0,-8 1 0 15,0 3 0-15,-3-3 0 0,-3 3 0 0,-1-4 0 0,-3 4-11 0,-4 3 0 16,-3-3 0-16,-4 3 0 0,-3-6 0 0,-4 6 0 15,-7 0-9-15,0 0 9 0,1 0 0 0,-8 6 0 16,0-6 11-16,0 0-11 0,0 3 8 0,0-3-8 16,-4 0 0-16,1 3 0 0,-7 4 0 0,-1-7 0 15,1 3 0-15,-1 3 0 0,4-6 0 0,4 3 10 16,-1 3-10-16,-3 1 8 0,4-7-8 0,-1 6 0 16,1-3 0-16,3-3 0 0,0 6 0 0,4-2 0 15,3 2 0-15,0-3 0 0,4-3 0 0,-1 3 0 16,4 3 8-16,1-3-8 0,2 4 21 0,1-4-1 15,3 6 0-15,1-6 0 0,2 4-20 0,8-4 9 0,4 3-9 0,2-3 0 16,5-3 12-16,3 3-12 16,0-3 12-16,7 0-12 0,0 0 8 0,0 0-8 0,14 7 0 0,4-7 0 15,10 0 0-15,3 0 0 0,5-7 0 0,10 4 0 16,-1-6 11-16,8 6-11 0,11-10 10 0,10 4-10 16,4-7 8-16,6 10-8 0,1-10 0 0,10 7 9 15,-3-7-9-15,10 7 0 0,1-4-12 0,2 4 12 31,1-10-112-31,7 9-14 0,11 1-3 0,-1-4-1072 0</inkml:trace>
  <inkml:trace contextRef="#ctx0" brushRef="#br0" timeOffset="67477.039">4653 9443 1926 0,'0'0'42'0,"0"0"9"0,0 0 1 0,-3-6 3 0,-4 3-44 0,0-3-11 16,-1 6 0-16,5-10 0 15,-8 10-80-15,4-3-17 0,0 0-4 0,0-3-1 16,4 6-25-16,-4-3-5 0,0-4 0 0,7 7-1 0,0 0 98 0,-4-9 20 0,0 6 4 0,4-7 1 16,0 10 134-16,0 0 26 0,0-3 6 0,0 3 0 15,4-6-48-15,-4 6-11 0,4-3-1 0,-4 3-1 16,0 0-51-16,14 0-9 0,-4 0-3 0,-3 0 0 16,4 0-8-16,-1 0-3 0,1 3 0 0,3-3 0 15,-3 9 1-15,10-9 0 0,-11 7 0 0,8-4 0 16,7 6 8-16,-4-6 2 0,4-3 0 0,-1 0 0 15,8 7 12-15,-7-4 2 0,10-3 1 0,-7 0 0 16,4 0-18-16,0 0-3 0,0 0-1 0,3 0 0 16,-7 0 7-16,4 0 2 0,-4 6 0 0,-3-6 0 15,-1 0-18-15,5 0-3 0,-12 0-1 0,4 3 0 16,1 0-3-16,-8-3-1 0,0 7 0 0,0-4 0 16,4-3 4-16,-4 0 0 0,-4 6 0 0,1-3 0 0,3-3 22 0,-3 0 5 15,6 6 1-15,-3-2 0 0,4-4-13 0,-7 0-3 16,3 0 0-16,0 0 0 0,-4 0 5 0,4 0 1 15,1 0 0-15,2 0 0 0,-10 0-30 16,4-4 0-16,-1 8-13 0,-3-4 4 0,1 0 9 0,-8 0 0 16,0 0 0-16,0 0 0 0,0 0 0 0,0 0 0 15,0 0 0-15,0 0 0 0,0 0 0 0,0 0 14 16,0 0-3-16,0 0-1 0,0 0-10 0,0 0 0 16,0 0 0-16,0 0 0 0,0 0 0 0,0 0-14 15,0 0 3-15,0 0 1 0,0 0 10 0,0 0 14 16,0 0-3-16,0 0-1 15,10-4-36-15,-10 4-7 0,7-6-2 0,-7 6 0 16,0 0-46-16,0 0-10 0,0-9-1 0,0 9-1 16,0 0-96-16,0 0-19 0,14-10-4 0,-3-2-784 0</inkml:trace>
  <inkml:trace contextRef="#ctx0" brushRef="#br0" timeOffset="70030.075">7165 8594 1447 0,'0'0'64'0,"-7"-10"13"0,0 10-61 0,-4-12-16 0,1 2 0 0,3 1 0 16,-8 3 56-16,8-10 9 0,-3 6 2 0,3-2 0 16,-4 3-23-16,4 5-5 0,-3-8-1 0,-1 2 0 15,4 4 2-15,-4-3 0 0,1 6 0 0,-1-7 0 16,1 10-4-16,-1-9-1 0,4 9 0 0,-11 0 0 15,4 0-17-15,0 0-3 0,0 6-1 0,-4-3 0 0,1-3-6 0,-8 7 0 16,7-4-8-16,1-3 12 16,-8 9-4-16,7-6-8 0,1 3 11 0,-8-2-11 0,7 5 26 0,1 0-2 15,-1-5 0-15,1 5 0 16,2 3-14-16,-2-2-10 0,3 6 12 0,0-1-12 0,-1 4 0 0,5 0 0 16,-8 3 0-16,4 0 0 0,4 3 10 0,2-3-10 15,-2 9 8-15,-1-3-8 0,8 4 8 0,-4-1-8 16,7 0 0-16,0 1 8 0,0 2-8 0,3-2 0 15,1-1 9-15,3 0-9 0,0 1 0 0,3-4 8 16,1-3-8-16,3-3 0 0,0 0 8 0,0 6-8 16,0-9 8-16,-3-3-8 0,0 6 0 0,-1-4 9 15,4-5-9-15,4 3 0 0,0-4 16 0,3 1-4 0,-7-1-1 16,11-2 0-16,-4-1 15 0,3-3 3 0,1 1 1 16,0-7 0-16,3 9-8 0,0-9-2 0,-3 0 0 0,3 0 0 15,4 0-12-15,-7-9-8 0,3 6 8 0,-3-7-8 16,3 1 18-16,-4-1-1 0,5 4 0 0,-5-10 0 15,1 4-7-15,0-7-2 0,-4 6 0 0,4-5 0 16,-4 2 1-16,4-6 0 16,-15-3 0-16,8 3 0 0,-8-3 1 0,4-3 0 0,-7-4 0 0,1 1 0 15,2 0 10-15,-3-4 1 0,-7 4 1 0,4-4 0 16,-1-2 6-16,-3 2 2 0,0 1 0 0,0-4 0 16,-3 7-21-16,-1-1-9 0,4 1 8 0,-7 0-8 15,0-1 11-15,0 10-3 0,3-3-8 0,-10-3 12 16,4 9-12-16,-1-3 0 0,-6 10 0 0,-1-7 0 15,4-3 0-15,3 9 0 0,-13-5 0 0,2 8 0 0,1-6-25 16,4 4 1-16,-5-4 1 0,1 7 0 0,-3-4 2 0,6 10 0 16,-7-6 0-16,15 2 0 15,-15 4-31-15,7 3-7 0,4-3-1 0,4 3 0 16,-1 3-184-16,4 0-36 0,-7 7-8 0,7-1-2 0</inkml:trace>
  <inkml:trace contextRef="#ctx0" brushRef="#br0" timeOffset="71798.186">7645 9205 288 0,'0'0'25'0,"0"0"-25"0,0 0 0 0,0 0 0 15,0 0 206-15,0 0 36 0,3 0 7 0,11 0 2 16,-7 6-192-16,4-2-39 0,3-1-7 0,7-3-1 0,0 9-12 0,4-9 0 16,3 0 0-16,1 6 0 0,-1-3-9 15,4-3-1-15,-1 0 0 0,1 0 0 0,-4 0 10 0,4 7 14 16,0-4-3-16,3-3-1 0,4 0 35 0,-7-3 7 16,6 3 2-16,1 0 0 15,0-7 23-15,0 7 5 0,3-3 1 0,-3 3 0 0,3-6-19 0,-3 6-4 16,0 0-1-16,0 0 0 0,3 0-18 15,0 0-3-15,4 0-1 0,0 0 0 0,3 0-16 0,1 0-3 16,-1 6-1-16,4-6 0 0,-7-6-17 0,3 6 0 16,4 0 0-16,0 0 0 0,4 0 9 0,-4-3-9 15,3-3 0-15,1 6 9 0,-5 0-9 0,5 0 12 16,-8-3-12-16,1-1 12 0,3-2 0 0,-11 3 1 16,0-3 0-16,4 6 0 0,0 0 7 0,0 0 0 15,0-3 1-15,-4 3 0 0,0 0 4 0,-3-7 1 16,0 7 0-16,3 0 0 0,-3 0 10 0,3 0 1 0,-3 0 1 0,4 0 0 15,6 0-27-15,0 7-11 0,-6-7 8 0,3 0-8 16,-4 3 0-16,4-3 0 0,0 6 0 0,-1-6 0 16,-6 0 0-16,4 3 0 0,-5-3 0 0,-6 0 0 15,0 6 0-15,3-2 0 0,4-1 0 0,3-3 0 16,-10 0 0-16,3 6 0 0,1-3 0 0,2-3 0 16,5 6 12-16,-4-3-4 0,-11-3 0 0,4 0 0 15,6 7-8-15,1-4 10 0,-7-3-10 0,0 3 10 16,3-3-10-16,4 6 8 0,-4-3-8 0,4-3 8 15,-4 7-8-15,7-4 0 0,1 0 0 0,-1 3 0 16,-3-3 0-16,0 4 8 0,0-4-8 0,-1-3 0 16,1 6 0-16,-4-3 0 0,4 0 0 0,-4 4 0 15,1-4 0-15,3-3 0 0,-4 9 0 0,4-9 0 0,-4 6 0 0,0-2 0 16,-3-1 0-16,0-3 0 16,-1 0 0-16,1 0 8 0,-4 6-8 0,4-3 0 0,3 3 12 0,-3-3-2 15,0-3-1-15,3 0 0 0,4 0 10 0,0 0 1 16,0 0 1-16,-1 0 0 0,1 0-21 15,-3 0 0-15,-1 7 0 0,0-4-8 0,0-3 8 0,1 3 0 16,2-3 8-16,1 6-8 0,0-3 0 0,0-3 0 16,3 7 0-16,-3-4 0 0,-4-3 0 0,1 3-10 15,-1 3 1-15,0-6 0 0,0 3 9 0,1-3 12 16,-5 0-2-16,1 7-1 0,0-7-9 0,0 0 0 16,3 3-10-16,0-3 10 0,-3 0 0 0,3 0 0 15,1 6 0-15,-1-3 0 0,4-3 0 0,-1 3 0 16,1-3-10-16,0 0 10 0,-4 10 0 0,1-10 0 0,-1 0 0 0,0 6 0 15,0-3 0-15,-3-3 0 16,3 0 0-16,1 6 0 0,-1-2 0 0,-3-1 0 0,3-3 0 0,-3 0 0 16,3 0 0-16,0 6 0 15,-3-6 0-15,3 0 0 0,-3 0 0 0,0 0 0 0,0 0 0 0,-4 0 0 16,4-6 11-16,-1 6-3 0,1 0-8 0,3 0 12 16,-3 0-12-16,0 0 0 0,3 6 0 0,0-6 0 15,4 0 11-15,0 0-11 0,0-6 12 0,-4 12-12 16,0-12 13-16,1 12-4 0,-1-6-1 0,0 0 0 15,1 0-8-15,-1 3 0 0,0-3 0 0,-3 0-11 16,0 0 11-16,-1 0 8 0,1 0-8 0,0 6 11 16,3-12-11-16,-3 6 0 0,3 0 0 0,-3 0 0 15,0 0 0-15,-4 0 0 0,0 0 0 0,4-3 0 16,-7 3 0-16,3 0 8 0,-4 0-8 0,5 0 8 0,-1 0-8 0,0 0 0 16,0 0 0-16,1 0 0 0,-5 0 0 0,1 0 0 15,0 3 0-15,3-3 0 0,0-3 0 0,-3 3 10 16,3 3-10-16,-3 3 10 0,-1-2-10 0,1-4 0 15,0 0-10-15,-4 6 10 0,0-3 0 0,0 0 0 16,0-3 0-16,-3 9 0 0,3-9 0 0,-3 7 0 16,3-4 13-16,0-3-4 0,0 0-9 0,1 0 0 15,2 0 0-15,-3 0 0 0,1 0 17 0,-5 0 2 16,4 0 0-16,1-3 0 0,-5 3-6 0,4 0-1 16,4 0 0-16,-4 0 0 0,0-7-12 0,1 7 0 15,-5 0 0-15,4 0 0 0,-3 0 0 0,3 0 0 16,-7 0 0-16,7 0 0 0,-6 0 8 0,-1 0-8 0,0 7 0 0,0-7 0 15,0 0 0-15,0 0 0 0,0 3-8 0,-3-3 8 16,-1 0 0-16,1 0 0 0,3 0 0 0,-3-3 0 16,-4 3 0-16,3-7 0 0,1 7 0 0,-1 0 0 15,1 0 0-15,0 0 0 0,-4 0 0 0,3 0 0 32,1 0-20-32,-4 0-9 0,-7 0-3 0,7 0 0 15,0 0-16-15,-7 0-3 0,0 0-1 0,4-3-756 0,-4 3-151 0</inkml:trace>
  <inkml:trace contextRef="#ctx0" brushRef="#br0" timeOffset="74918.984">6198 10688 864 0,'0'0'76'0,"0"0"-60"0,0 0-16 0,0 0 0 16,-10 0 232-16,-1 3 44 0,8 1 9 0,3-4 2 15,0 0-174-15,-11 0-34 0,4 0-7 0,7 0-2 16,0 0-29-16,0 0-5 0,-7 9-2 0,-4-9 0 0,11 0-18 15,0 0-4-15,0 0-1 0,0 0 0 16,0 0 5-16,0 0 2 0,0 0 0 0,0 0 0 0,0 0 11 0,0 0 3 16,0 0 0-16,0 0 0 0,0 0 14 15,0 0 3-15,11-3 1 0,-8-3 0 0,8 6-8 0,-11 0-2 16,11 0 0-16,-4 0 0 0,0 0-2 0,7 0-1 16,0 0 0-16,4-4 0 0,-11 4-37 0,3-3 0 15,8-3 0-15,0 6 0 0,-1 0 10 0,1-3 4 16,3-3 1-16,0 6 0 0,0-10 1 0,8 10 0 15,-12-3 0-15,15-6 0 0,-4 6-16 0,4-4 0 16,3 7 0-16,-10-3 0 0,10-3 34 0,-7 6 1 16,4 0 0-16,3 0 0 0,-6-3-35 0,2 3 0 15,1 0 0-15,-4-3 0 0,4 3 0 0,-4-7 0 0,1 7 0 0,-1 0 0 16,0-9 15-16,0 9-4 0,4-6-1 0,-7-1 0 16,3 4 7-16,4-3 2 0,-15 3 0 0,8-3 0 15,3 6-1-15,0-4 0 0,-3 4 0 0,-4-3 0 16,0 3-4-16,1-6-1 15,-5 6 0-15,1 0 0 0,-1 0-13 0,1 6 0 0,-4-6 0 0,4 0 0 16,-8 3 0-16,5-3 0 0,-5 4-9 0,1-4 9 16,-1 0 0-16,-3 0 0 0,0 0-8 0,0 0 8 15,-7 0 0-15,0 0-12 0,0 0 12 0,8 0-12 16,-8 0-20-16,0 0-3 0,0 0-1 0,3-4 0 16,4-5-163-16,-7 0-33 0</inkml:trace>
  <inkml:trace contextRef="#ctx0" brushRef="#br0" timeOffset="78919.742">9088 10682 1558 0,'0'0'34'0,"0"0"7"0,0 0 2 0,0 0 1 0,-4-3-35 0,4 3-9 0,0 0 0 0,0 0 0 16,0 0 0-16,0 0 0 0,0 0 0 0,0 0-11 15,0 0 38-15,0-6 7 0,0 6 2 0,0-10 0 0,0 10 4 0,4-3 0 16,-1 0 1-16,-3 3 0 16,0 0-5-16,0 0 0 0,0 0-1 0,0 0 0 0,7-6-20 0,-7 6-4 15,0 0-1-15,7 0 0 16,-7 0-10-16,11 0 0 0,-1 0 0 0,4 0 8 0,1 6 0 0,2-3 0 15,1-3 0-15,3 0 0 0,7 3 21 0,-3-3 4 16,7 0 1-16,-4 0 0 0,7 7-11 0,4-4-3 16,0-3 0-16,0 0 0 0,-1 0-12 0,1 6-8 15,4-6 10-15,-8 3-10 0,4-3 16 0,7 0-2 16,-1 0-1-16,1 0 0 0,0 0-13 0,0 0 9 16,0 0-9-16,0 0 8 0,0 6 17 0,-1-6 3 15,5 0 1-15,-1 0 0 0,-3-6 14 0,7 6 2 16,14 0 1-16,-4-3 0 0,-6 3-2 0,6-6-1 15,1 6 0-15,-1-3 0 0,-6-4-35 0,10 7-8 0,0 0 0 0,7 0 0 16,4 0 0-16,-4 0 0 0,-14 0 0 0,7 0 0 16,3 0 0-16,1 0 0 0,-4 0 0 0,0 0 0 15,0 0 8-15,0 0 0 0,-4 0 0 0,4 0 0 16,0-3 4-16,-3 3 0 16,3 0 0-16,0-3 0 0,4 3 0 0,-4 0 0 0,-4 0 0 0,4 0 0 15,0 0 16-15,4 0 3 0,3 0 1 0,0 3 0 16,0-3-32-16,-3 3 0 0,-1-3 0 0,4 7 0 15,-3-4 0-15,-1-3 0 0,4 6 0 0,-3-3 0 16,-4 3 0-16,0 1 0 0,-4-7 8 0,1 9-8 16,-4-9 9-16,3 0-9 0,-3 6 8 0,0-3-8 15,4 1 0-15,-8 2 0 0,1-3 8 0,-4-3-8 16,3 0 12-16,-3 6 0 0,4-3 0 0,-5-3 0 16,8 7 5-16,-3-4 2 0,3 0 0 0,-4-3 0 0,1 6-8 15,-1-3-2-15,1-3 0 0,6 7 0 0,-3-4-9 16,7-3 0-16,-3 6 0 0,-4-3 0 0,3 0 16 0,-6-3-3 15,2 7 0-15,-2-4 0 0,-1-3-13 0,4 0-15 16,-7 6 3-16,4-6 1 0,-4 3 11 0,0-3 0 16,-1-3 0-16,-2 3 0 0,-4-6 0 0,0 6 8 15,6 0-8-15,1 0 11 0,0-3 0 0,0-4 0 16,0 7 0-16,0 0 0 0,0 0-1 0,-4 0 0 16,-3 0 0-16,0-3 0 0,3 3-2 0,1 0-8 15,3-3 12-15,-4 3-4 0,1 0-8 0,-1 3 0 16,4-3 0-16,-7 0 8 0,0 0-8 0,-8 0 0 15,5 0 0-15,-1 0 0 0,-3 0 0 0,3 0 0 16,1 0 0-16,2 0 0 0,-2 0 0 0,3 0 0 0,-4 0 0 16,0-3 8-16,1 3-8 0,-1-6 8 0,-3 6-8 15,0 0 8-15,-1-3 4 0,1-4 0 0,0 7 0 0,-4-3 0 16,4-3-1-16,-4 6 0 0,-3-3 0 0,0 3 0 16,-4 0-3-16,0-3 0 0,4 3 0 0,-4-7 0 15,-3 7-8-15,-4 0 0 0,4 0 0 0,-8 0 8 16,1 0-8-16,0 0 0 0,-1 0 0 0,1 0 0 15,-4-3 10-15,0-3-10 0,0 6 12 0,0 0-12 16,1 0 0-16,-1-3 0 0,0 3 0 0,-4-6 0 16,4 2 12-16,-3 4-4 0,3-3 0 0,-3-3-8 15,-1 6 11-15,1 0-11 0,-1-3 10 0,1 3-10 16,3-6 9-16,-3 6-9 0,3 0 8 0,0-4-8 16,-3 4 8-16,-4-3-8 0,3-3 0 0,-3 6 8 15,4-3-8-15,-1-3 0 0,1 6 0 0,0 0 8 16,-4-3-8-16,3-4 12 0,-3 7-12 0,0 0 12 0,0-3-12 0,4 3 0 15,-11 0 0-15,7 0 0 0,-7 0 0 0,0 0 0 16,11-3 0-16,-1 3 0 0,-10 0 0 0,7 0 0 16,4 0 0-16,-4 0 0 0,3 0 0 0,-2 3 0 15,-1-3 0-15,0 3 0 16,3-3-92-16,1 7-13 0,-4-7-3 0,3-7-1345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09:18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4265 11378 518 0,'0'0'46'0,"0"0"-37"16,0 0-9-16,0 0 0 0,0-9 120 0,0 9 23 16,4-3 4-16,-4 3 1 0,7-7-108 0,-7 7-20 15,0 0-5-15,0 0-1 0,0-3 26 0,0 3 4 16,0 0 2-16,0 0 0 0,0 0 4 0,0 0 1 16,0-3 0-16,0 3 0 0,0 0 19 0,-7-6 4 15,3 6 1-15,-6 0 0 0,2-3-27 0,1 3-4 0,0-7-2 0,4 7 0 16,3 0 12-16,-7 0 2 0,3 0 1 0,4 0 0 15,0 0-11-15,-3-3-2 0,3 3-1 0,0 0 0 16,0 0-19-16,0 0-4 0,0 0-1 0,0 0 0 16,-7 3-6-16,7-3-1 0,-4 7 0 0,-3-4 0 15,4 6-4-15,-5 1-8 0,5-1 11 0,3 0-11 16,-4-2 0-16,-3 2 0 0,7 1 0 0,0-1 0 16,0 0 0-16,7-5 0 0,-7-4 0 0,0 12 0 15,0-12 0-15,4 9 0 0,-1-2 12 0,5-4-12 16,2 6 25-16,1-6-1 0,-8 7-1 0,8-10 0 15,-1 6 1-15,5-3 0 0,-5-3 0 0,1 7 0 16,3-7-15-16,-4 3-9 0,4-3 12 0,-3 3-12 16,0-3 0-16,3 0 0 0,-4 0 0 0,-6 0 0 15,6 0-8-15,1-3 8 0,-7 0 0 0,3-4-9 0,-7 7 9 16,7 0 9-16,0-9-1 0,-7 6-8 0,3-4 34 0,4 1 0 16,-7-3 0-16,0 2 0 0,0-2 1 0,0-3 0 15,-7 8 0-15,4-5 0 0,3 0-24 0,-7-1-11 16,0 1 10-16,7 6-10 0,-7-7 32 0,3 10 0 15,-3-9 0-15,3 9 0 0,-6-3-32 0,6-4-13 16,-6 7 1-16,3 0 0 0,0 0 12 0,-4 0 0 16,0 0 0-16,1 7 0 0,-4-4 0 0,3 6 0 15,-3-3 0-15,4 1 0 0,-5 2-10 0,5 1 10 16,-4-1-10-16,3 0 10 0,1-5 0 0,-1 5 0 16,7-6 8-16,-6 3-8 0,10-3 0 0,0-3 0 15,0 0 0-15,0 0-9 0,0 0 0 0,0 0 0 0,0 0 0 0,0 10 0 16,0-10 9-16,3 9-12 0,4-6 12 0,0 7-12 15,1-1 12-15,2 1 0 0,-6-7 0 0,3 3 0 16,0-3 0-16,0 3 0 0,3-2-12 0,-3-4 4 16,-7 0 8-16,8 0-10 0,2 3 10 0,1-6-10 15,-11 3 10-15,3 0 0 0,8-10 0 0,-1 1 0 16,-6 6 16-16,-1-7-2 0,8 1 0 0,-4-1 0 16,-3 4-1-16,-4-3 0 0,0-1 0 0,7 4 0 15,-7-6-1-15,0 8 0 0,0-5 0 0,-7 0 0 16,3 5-4-16,4-2-8 0,-7 3 11 0,3-3-11 15,-10 3 0-15,7-1 0 0,-3-2 0 0,3 6 0 16,-4 0 0-16,1 0 0 0,-5 0-8 0,5 0 8 16,-4 0-10-16,3 6 10 0,1-2-10 0,-5-1 10 15,8-3-8-15,-3 6 8 0,3-3 0 0,0 3-9 0,3-2 9 16,4-1-13-16,-7 3 5 0,4-3 8 0,3 7-19 0,0-1 4 16,0 0 1-16,0-6 0 0,0 7 5 0,0-1 1 15,3 1 0-15,-3-10 0 0,7 3-5 0,4 6-1 16,-8 1 0-16,8-7 0 0,-1-3 14 0,-6 9-12 15,-4-9 12-15,11 0-12 0,-1 0 12 0,-6 0 0 16,-4 0 0-16,7 0 10 0,0 0 10 0,-7 0 1 16,10-9 1-16,-3 6 0 0,-3-7-3 0,-1 7-1 15,5-3 0-15,-5-4 0 0,4 4 3 0,-7 0 1 16,4-4 0-16,-4 1 0 0,0 3-22 0,0 0 0 16,0-4-12-16,0 7 4 0,-4-6 8 0,4 9 0 0,-7-4 0 0,4-2 8 15,-5 6-8-15,5-3 0 0,-1-3-8 16,-6 6 8-16,3 0-11 0,0 6 11 0,7-6-13 15,-11 3 5-15,1-3 8 0,2 0-13 0,8 0 5 0,-7 10 8 16,0-10-10-16,4 3 10 0,-4 6 0 0,3-9-9 16,1 10 9-16,3-1-10 0,0-9 10 0,-7 3-10 15,7-3 10-15,0 0 0 0,0 0 0 0,7 9-8 16,-7-9 0-16,0 0 0 0,7 0 0 0,0 10 0 16,-7-10 17-16,10 0 4 0,-3 0 1 0,4-3 0 15,-11 3-14-15,11-7 11 0,-4 4-11 0,0-3 10 16,0 3-2-16,3-6 0 0,-6-1 0 0,-1 10 0 15,5-9-8-15,-8 6 8 0,3-7-8 0,-3 10 8 16,0-9-8-16,0 9 10 0,0-3-10 0,0 3 10 16,-3-10-10-16,3 10 0 0,0-3 0 0,0 3 0 15,-8-6 0-15,8 6 0 0,0 0-10 0,-7 0 10 16,-3 6-10-16,3-3 10 0,0 3-10 0,7-2 10 0,-11-1 0 16,11-3 0-16,0 0-8 0,0 0 8 0,0 0 0 0,0 6 0 15,-7-3 0-15,7-3 0 0,0 0 0 0,0 0 8 16,0 0-8-16,0 0 0 0,0 10 8 0,0-10-8 15,0 0 0-15,0 0 0 0,0 0 9 0,0 0-9 16,0 0 0-16,0 0 9 0,0 0-9 0,0 0 0 16,0 0 0-16,0 0 0 0,0 0 0 0,0 0 0 15,0 0 0-15,0 0 0 0,0 0 0 0,0 0 8 16,0 0-8-16,7 3 0 0,-7-3 12 0,0 0-4 16,0 0 0-16,11 0 0 0,-4 0 2 0,-7 0 0 0,10-3 0 0,-3 3 0 15,-7 0-10-15,7-4 0 16,1-2 0-16,-8 6 8 0,10 0-8 0,-6 0 0 0,-4 0 0 15,0 0 0-15,7 0 0 0,-7 0 8 0,0 0-8 0,0 0 8 16,0 0 0-16,0 0-8 0,0 0 12 0,0 0-4 16,0 0 3-16,0 0 0 0,0-9 0 0,0 9 0 15,0 0-2-15,0 0 0 0,-7-7 0 0,7 7 0 16,0 0-9-16,0-6 0 0,7-3 0 0,-7 9 0 16,0-3 0-16,3-4-14 0,8 7 2 0,-8 0 0 15,8 0-2-15,-1 0 0 0,1 0 0 0,0 0 0 16,-4 0 5-16,0 7 1 0,3-4 0 0,-10-3 0 15,4 6 8-15,-4-6-13 0,0 0 5 0,0 0 8 16,0 0 0-16,-4 9 0 0,4-9 0 0,-7 7 0 16,4-1 11-16,-8-3 0 0,11-3 0 0,-3 6 0 15,-8-6-1-15,11 0 0 0,0 0 0 0,0 0 0 16,0 0-10-16,0 0 10 0,0 0-10 0,0 0 10 0,0 0-10 0,0 0-11 16,0-6 3-16,4-3 0 0,6 9-5 15,1-3-1-15,-1-1 0 0,4-2 0 0,-3 6 14 0,0 0 0 16,3 0-10-16,-4 0 10 0,-3 0 0 15,4 0 0-15,0 0 0 0,-1 0 0 0,-10 0 0 0,0 0 0 16,0 0 0-16,0 0 0 0,0 0 0 0,0 0 0 16,0 0 14-16,0 0-4 0,0 0 5 0,0 0 1 15,0 0 0-15,-3-9 0 0,3 6-1 0,-7-4 0 16,3 7 0-16,-3-6 0 0,3 0-4 0,-3 3-1 16,7 3 0-16,-3-7 0 0,-1 4-10 0,4 3 0 15,0-6 0-15,0 6-11 0,0 0-5 0,0 0-2 0,0 0 0 16,0 0 0-1,0 0-60-15,0 0-12 0,0 0-2 0,0 0-777 0,0 0-155 0</inkml:trace>
  <inkml:trace contextRef="#ctx0" brushRef="#br0" timeOffset="79456.006">30522 7402 2487 0,'-10'-9'110'0,"10"9"23"0,-7-4-106 0,7-5-27 0,0 6 0 0,0-3 0 15,0-4 56-15,0 7 7 0,7-6 1 0,0-1 0 16,-4 7-36-16,-3 3-6 0,0 0-2 0,0 0 0 16,7-9-20-16,-7 9 0 0,0 0 0 0,0 0 0 15,7 3 0-15,-3 6 0 0,0 1 0 0,-1-1 0 16,4-6 0-16,-3 7 0 0,3 8 0 0,-4-5 0 16,4 3 0-16,0-4-8 0,-3 1 0 0,3-1 0 15,0 7 8-15,0-6 11 0,4 2-3 0,-4-2 0 16,0-1-8-16,0 1 0 0,0-4-10 0,0 1 10 15,0 2 0-15,0-2 0 0,-3-1 13 0,-1 1-4 16,-3-10 9-16,4 9 2 0,-4 0 0 0,3-2 0 0,-3-7 4 0,0 9 2 16,0-9 0-16,4 9 0 0,-4 1-11 0,7-7-3 15,-4 6 0-15,-3-9 0 0,7 7 2 0,0-4 0 16,0-3 0-16,4 3 0 0,0-3 3 0,-1 0 1 16,4-3 0-16,4-7 0 0,0 1 2 0,-1-4 1 15,4 1 0-15,0-7 0 0,-3-3-4 0,3 0-1 16,0-6 0-16,1-3 0 0,2-4-1 0,1-6-1 15,0-3 0-15,3-6 0 0,-3 6-5 0,-1-6-1 16,1-3 0-16,3 6 0 0,0-3-8 0,-3-4 0 16,3 4 0-16,1-3-11 0,2 6 11 0,1 0 0 15,0 3 0-15,-4 3 0 0,0 4 0 0,1-1 0 16,-5 3 0-16,1-2 8 0,3 5-8 0,0 1-16 0,-3 6 4 0,0-3 0 31,-4-4-16-31,0 7-3 0,0-3-1 0,-3 6 0 16,0 0-154-16,3 3-31 0,-4 4-7 0</inkml:trace>
  <inkml:trace contextRef="#ctx0" brushRef="#br0" timeOffset="87977.504">25326 14163 1785 0,'0'0'79'0,"0"0"17"0,0 0-77 0,-7 0-19 0,0-3 0 0,-4-4 0 16,1 7 138-16,3 0 24 0,0-3 5 0,-1 3 1 31,1-6-156-31,7 6-32 0,0 0-5 0,0 0-2 0,0 0 43 0,0 0 9 0,0 0 2 0,0 0 0 16,0 0 13-16,0 0 2 0,7 9 1 0,1 1 0 15,2-1 10-15,1 4 3 0,-1-1 0 0,4 7 0 16,-3 0-32-16,3 3-7 0,0-3-1 0,0 6 0 16,0 3-6-16,-3 6-2 0,0-2 0 0,-1 2 0 15,1-2-8-15,-4 5 0 0,0-2 0 0,0 6 0 16,0-7 12-16,0 4 0 0,-3-4 0 0,3 1 0 0,0-4 4 16,0 0 0-16,3 1 1 0,1-4 0 0,-1-3 9 0,1 0 2 15,0 0 0-15,-1-6 0 0,4-3-9 16,0 3-2-16,1-7 0 0,-1 7 0 0,3-10-9 15,-3 1-8-15,1-7 12 0,2 6-12 0,-3-9 20 0,0 3-4 16,1-3 0-16,-5-3 0 0,4 0-4 0,0-3-2 16,-7-4 0-16,4-2 0 0,0-7 13 15,-1-3 2-15,1 0 1 0,3-3 0 0,-4-3 2 0,1-7 0 16,3-2 0-16,-3 2 0 0,3-5-28 0,-4-1 0 16,4 6-14-16,4-6 5 0,-4 1 9 0,0-4 0 15,4 3 8-15,0-3-8 0,3 0 0 0,-4 0 9 16,1-3-9-16,0 10 0 0,-1-4 12 0,5 0-12 15,-5 0 12-15,1 1-12 0,-1 5 11 0,1-6-11 0,3 7 10 16,0-4-10-16,-3 1 14 0,3-1-3 0,0 3-1 0,1-2 0 16,-1 2-10-16,0 1 0 0,0-4 0 0,4 7 0 15,-1 6 0-15,1-7 0 0,0 4 0 0,0 3 0 16,6-3 0-16,-6 6 0 0,0 0-8 0,-4 3 8 16,0 7-20-16,0-7 1 0,-3 6 0 0,-1 1 0 31,-2-1-19-31,2-2-4 0,-6 5-1 0,3-2 0 15,-7 2-84-15,0 1-17 0,0 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12:44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31531 7198 1094 0,'0'0'48'0,"0"0"11"16,4-6-47-16,-4 6-12 0,0 0 0 0,0 0 0 15,7-3 121-15,0-7 23 0,0 10 4 0,4-3 0 16,-11 3-40-16,0 0-8 0,10 0-1 0,-3 0-1 0,4 0-22 0,-11 0-4 16,0 0 0-16,10 3-1 0,1 10-19 0,0-4-3 15,-8 1-1-15,1-1 0 0,3 4-5 16,-4 5-2-16,-3 1 0 0,0 3 0 0,0 3-23 0,-3-3-5 16,-1 0-1-16,1 6 0 0,-4 4 16 0,-1-7 4 15,5 6 0-15,-4 1 0 0,0-1-32 0,0 0 0 16,3 1-13-16,1-1 4 0,-1 7 21 0,1-7 4 15,-1-6 0-15,1 6 1 0,3 1-6 0,3-1-2 16,-3-9 0-16,0 6 0 0,4-12-9 0,-1 3 12 16,1-7-12-16,-1 4 12 0,1-10 12 0,3 4 4 15,-7-10 0-15,3 6 0 0,-3-6-5 0,0 0-1 16,11 0 0-16,0-6 0 0,-4 6-8 0,0-3-2 0,3-4 0 16,-3-5 0-16,4 2 2 0,-1-5 0 0,-2-1 0 0,6-6 0 15,-4 0-5-15,4 0-1 0,0-6 0 0,1 6 0 16,2-9-8-16,1 9 8 0,-1-10-8 0,1 1 8 15,3 0-8-15,0-1 8 0,1-2-8 0,-1 2 8 16,3-2-8-16,1-4 0 0,-4-6 9 0,0 4-9 16,8 5 12-16,-5-6-3 0,1 1 0 0,-4-4 0 15,7 0-9-15,1 3 0 0,-8 0 0 0,0 1-11 16,4-4 11-16,-1 9 0 0,-2-2 0 0,2 2 0 16,-3 4 0-16,4-1 0 0,0 10 0 0,0-6-8 15,-4 6 8-15,3 6 0 0,1-2 0 0,-4-1-8 16,-3 9 8-16,3-2 0 0,0 3-9 0,0-4 9 15,1 4 0-15,-1-1 0 0,3 7-9 0,-2-6 9 16,-5-1 0-16,4 7 0 0,-3-6 0 0,0-1 0 16,-4 7-11-16,0-3 11 0,0-4-10 0,-3 4 10 15,-1 0-29-15,1-4 0 0,-1 7 0 0,-3-6 0 16,0 0-26-16,-3 5-5 0,3-2 0 0,-3-6-1 16,3 8-90-16,-7-5-17 0,0 3-4 0</inkml:trace>
  <inkml:trace contextRef="#ctx0" brushRef="#br0" timeOffset="13691.908">17812 1293 662 0,'3'-15'29'0,"-3"9"7"0,0-4-36 0,4-2 0 0,-1 2 0 0,-3 7 0 16,4-6 13-16,-4-1-4 0,3 7-1 0,-3-3 0 15,0 3 36-15,0 3 6 0,0-10 2 0,0 10 0 16,0 0 16-16,0 0 3 0,0 0 1 0,0 0 0 0,0 0-16 16,0 0-4-16,0 0 0 0,0 0 0 0,0-9 6 0,0 9 1 15,0 0 0-15,7 0 0 16,1-10 3-16,2 10 1 0,4-3 0 0,0 3 0 0,0 0-21 0,4-6-4 15,-4 6-1-15,4 0 0 0,-1 6-9 0,5-6-3 16,2 0 0-16,-3 3 0 0,1 4-6 0,-5-4-2 16,4 6 0-16,-3 1 0 0,3-7-9 0,-7 3-8 15,0-3 9-15,4 7-9 0,-4-1 0 0,0-6 8 16,-3 7-8-16,3-1 0 0,7 0 0 0,-7-5 0 16,7 2 0-16,-3 0 0 0,0 3 0 0,3-2 0 15,4 2 0-15,-1-3 0 0,1 4 16 0,-4-1 0 16,0 10 0-16,-3-10 0 0,0 4 12 0,-1 0 2 0,1 5 1 15,-4-5 0-15,4-1-4 0,-4 7-1 0,-4 0 0 0,1 3 0 16,0-9-8-16,-1 5-2 0,-3 1 0 0,0-3 0 16,0 3-8-16,0 3-8 0,-3-4 9 0,-1-2-9 15,4 3 8-15,-3 0-8 0,-1-4 0 0,1 4 9 16,-4 0-9-16,0 0 0 0,0-3 0 0,-4-1 8 16,1 1-8-16,-4 6 12 0,0 0-12 0,0-6 12 15,-4 5 5-15,1-2 2 0,-4 3 0 0,-1 0 0 16,1 0-19-16,4-3 0 0,-8 3 0 0,7 0 0 15,-3-10 0-15,4 7 0 0,3-3 0 0,0 0 0 16,0-7 0-16,0 4 0 0,3-10 0 0,1 6 0 16,3-9 0-16,-4 6 0 0,4-6 0 0,0 0 0 15,0 0 0-15,0 0 12 0,0 0-4 0,0 0-8 16,-7-9 13-16,3 0-4 0,4-4-1 0,-3 4 0 16,-1-13 2-16,1 6 0 0,-1-6 0 0,1 9 0 0,-1-5-10 15,1-4 0-15,-4 9 0 0,3-9 8 0,-3 3-8 0,4 1 10 16,-1 2-10-16,-3-3 10 0,0 7 2 0,0-4 0 15,0-6 0-15,3 6 0 0,1-3-2 0,-1 1 0 16,-3 2 0-16,4 0 0 0,-1-6-1 0,4 0 0 16,0 3 0-16,0-2 0 0,0-1 3 0,0-3 1 15,0 3 0-15,7 3 0 0,-3-9 1 0,6 6 0 16,-6 0 0-16,6-3 0 0,1 6-3 0,0-10-1 16,3 4 0-16,-4-3 0 0,1 6-2 0,-1-3 0 15,1 0 0-15,-4 0 0 0,7 3 4 0,-3-6 0 16,-1 6 0-16,4-3 0 0,1 6-2 0,-1-9 0 15,-4 3 0-15,4 3 0 0,4-7 3 0,0 8 1 0,-4-1 0 16,0 0 0-16,3 0-14 0,1-7 9 0,-4 7-9 0,4 1 8 16,0-1-8-16,-1 3 0 0,1 0 0 0,-4-6 0 15,4 6 0-15,-4-3 0 0,3 10 0 0,1-10 0 16,-4 6 0-16,0-6 0 0,0 0-9 0,0 13 9 16,0-4-16-16,-3 4 1 0,0-4 0 0,-1 4 0 31,-3 6-19-31,0 3-4 0,4-7-1 0,-4 4 0 15,0 3-107-15,4 0-22 0,-1 3-4 0,4 4-564 0,0-4-114 0</inkml:trace>
  <inkml:trace contextRef="#ctx0" brushRef="#br0" timeOffset="14525.432">19964 403 1839 0,'0'0'81'0,"-7"-6"18"0,0 2-79 0,0-2-20 16,-1 6 0-16,1 0 0 0,4-6 23 0,3 6 1 15,0 0 0-15,0 0 0 0,0 0-24 0,0 0 0 16,-7 6 0-16,7-6 0 0,0 6 0 0,0-6 0 16,0 4 0-16,3 5 0 0,1 0 0 0,-1 4 0 15,4-4 8-15,1 4-8 0,2 6 16 0,-3 0-2 16,4-4 0-16,-1 4 0 0,-3 3 8 0,0-3 2 15,1 6 0-15,-1-6 0 0,0 3 14 0,-4 6 3 16,1-3 1-16,-1 3 0 0,-3 4 8 0,4-7 2 0,-8 3 0 0,4 6 0 16,-3-2-12-16,3 8-3 0,-4 1 0 0,4-6 0 15,-3 6-12-15,-1-1-2 0,8-5-1 0,-1 6 0 16,1-1-10-16,-1-5-1 0,1 6-1 0,-4-1 0 16,3-8-10-16,1-1 8 0,-4 4-8 0,3-4 8 15,4 0 4-15,-3 1 0 0,-1 2 0 0,1-15 0 16,-1 9-12-16,1-3 8 0,0 3-8 0,-1-6 8 15,1-3 1-15,-4 3 0 0,3 0 0 0,1-6 0 16,-1-1-9-16,-3 7 0 0,4-9 9 0,-4 0-9 16,3-4 0-16,1 3 8 0,-4 4-8 0,3-13 0 15,-3-3 0-15,4 13 0 0,-4-13 0 0,7 6 0 16,-7-6-76 0,0 0-11-16,0 0-1 0,10 0-1 0,1-6-126 0,0 0-25 0,13-20-4 15,1 11-2-15</inkml:trace>
  <inkml:trace contextRef="#ctx0" brushRef="#br0" timeOffset="14991.382">20232 974 1566 0,'-11'-7'69'0,"8"7"15"0,-4-3-68 0,3 3-16 0,-3-3 0 0,0 3 0 15,-4 0 46-15,4 0 6 0,-3 0 0 0,3 0 1 16,-4 3-18-16,4-3-4 0,7 0-1 0,0 0 0 15,-7 0-14-15,7 0-2 0,0 0-1 0,0 0 0 16,0 0 8-16,0 0 2 0,0 0 0 0,14 0 0 16,0-9 17-16,0 9 4 0,4 0 1 0,0-3 0 15,3 3 38-15,4 0 7 0,-4-7 2 0,0 4 0 16,0 3-23-16,4-6-4 0,-1 0-1 0,1-1 0 16,3 7-44-16,-3-3-10 0,7 3-2 0,3-9 0 15,0 9-8-15,-3-10 0 0,3 7 0 0,1-3 0 16,2 3 0-16,-2 3 0 0,-1-6 0 0,-3 3 8 15,-1-7-27-15,-2 10-5 0,-1-3-2 0,-7 3 0 16,4 0-84-16,-8 0-17 0,1 0-3 16,0-6-1-16,-4 12-85 0,-4-3-16 0,12-3-4 15,-12 0-500-15</inkml:trace>
  <inkml:trace contextRef="#ctx0" brushRef="#br0" timeOffset="15390.67">20218 1206 2019 0,'0'0'89'0,"0"0"19"0,-7-7-86 0,0 7-22 0,-4 0 0 0,4 7 0 15,7-7 22-15,0 0 0 0,-11 0 0 0,11 0 0 16,0 0-22-16,0 0 0 0,0 0 0 0,0 0 0 16,-7 0 0-16,7 0 8 0,0 0-8 0,0 0 0 15,7 3 0-15,0 6 8 0,4-9-8 0,3 0 0 16,-3 6 36-16,6-2 4 0,1-1 0 0,0 3 0 16,3-6 7-16,3 0 1 0,-2 0 1 0,2 0 0 15,5 0 3-15,-5 0 0 0,8 0 0 0,-4 0 0 16,8 0-19-16,-5-6-3 0,1 3-1 0,0 3 0 31,-8-4-15-31,1-2-3 0,7 6-1 0,-4 0 0 0,0 0-10 0,1 0 0 0,-1-3 0 16,-4-3 0-16,5 6-17 0,-5-3 4 0,1 3 1 0,0-7 0 0,-1 4-11 0,-2 0-1 15,2-3-1-15,1-4 0 16,0 10-18-16,-1-3-3 0,1-3-1 0,0-7 0 16,0 13-152-16,-4-3-30 0</inkml:trace>
  <inkml:trace contextRef="#ctx0" brushRef="#br0" timeOffset="16894.58">22440 1347 748 0,'0'0'67'0,"0"0"-54"16,0 0-13-16,-3-6 0 0,-4-1 256 0,3-2 49 16,4 6 10-16,0-7 1 0,-3 1-260 0,-1-1-56 15,1 7 0-15,3-3-10 0,-4 0 10 0,-3 0-12 16,-4 2 12-16,4-5-12 0,0 0-1 0,-3-1-1 0,-12 7 0 0,5-6 0 16,-1-1 1-16,-3 10 0 15,-4 0 0-15,1-3 0 0,-5-3 38 0,5 12 8 0,3-3 2 0,-4-3 0 16,-3 10 17-16,3-7 4 15,7 3 1-15,-3 3 0 0,0 4-23 0,3-4-5 0,1 7-1 0,3-7 0 16,3 10-20-16,0-6-8 0,1 15 0 0,-1-15 9 16,11 9-9-16,0-1 0 0,-3 8 0 0,3-7 0 15,7 0-20-15,3 0 4 0,1 0 1 0,3-1 0 16,-3-2 3-16,10 0 1 0,4 3 0 0,-1-13 0 16,-3 7 11-16,4-10 0 0,3 4-9 0,4-7 9 15,0 6 0-15,-4-9 10 0,0 3-1 0,4-3 0 16,7 0 4-16,-7-3 1 0,-11 3 0 0,3-9 0 15,5 9 18-15,-5-9 4 0,-3 5 1 0,-6-2 0 16,-1-6 16-16,0 8 3 0,0-14 1 0,-7 8 0 0,-3-2-20 16,-1-7-4-16,1 9-1 0,-1-11 0 0,-3 11 3 0,-3-15 0 15,-1 6 0-15,1-3 0 16,-1 3-19-16,-3-3-4 0,-4 7-1 0,4-4 0 0,0-3-2 0,4 0 0 16,-11 0 0-16,3 3 0 0,4-3-9 0,0-6 8 15,0 3-8-15,0-3 8 0,-4 9-8 0,8-15 10 16,3 12-10-16,-4 0 10 0,-3 0-10 0,0-7 0 15,7 8 0-15,-3 2 0 0,-8-3 15 0,4 0 1 16,3 3 0-16,4 3 0 0,0-6-4 0,-7 7 0 16,-3-7 0-16,3 9 0 0,7 1 4 0,-4-4 0 15,-6 0 0-15,2-3 0 0,1 7-16 0,0-7 9 16,4 7-9-16,-4-7 8 0,-4 6-8 0,4 1 0 0,7-4 0 16,-3 0 0-16,-8 1 0 0,8-1 0 0,3 0 0 0,3 1 0 15,-6 5 0-15,-1-9 0 0,4 7 0 0,0-7 0 16,7 10-8-16,-3-4 8 0,-11 1 0 0,7-1 0 15,7 4 0-15,-4-1 0 0,-6-9 0 0,-4 16 0 16,3-6 0-16,0-4 0 0,8 4 0 0,-4 3 0 16,-7 2-9-16,3-5 9 0,8 0 0 0,3 5 0 15,-11-2-10-15,8 0 10 0,3 0-8 0,7 3 8 16,0-7 0-16,-3 10-8 0,-1-9 8 0,8-1 0 16,3 10 0-16,-7-3-10 0,0-3 10 0,-3 3 0 15,10-7 0-15,-3 10 0 0,-8-9 0 0,5 9 0 16,-5 0 0-16,1-3-8 0,3 3 8 0,-4 0 0 15,-10 0 0-15,11 0 0 0,3 0 0 0,0 0 0 16,-3 3 0-16,-1-3 8 0,1 0 0 0,3 0 1 16,-3 0-9-16,3 0-14 0,-7 6 3 0,3-3 1 15,5-3 10-15,-5 0 0 0,-10 0 0 0,7 10 8 16,4-10-48-16,-1 0-10 0,1 3-2 0,-1 3 0 16,-2-6-122-16,6 3-25 0,3 4-5 0</inkml:trace>
  <inkml:trace contextRef="#ctx0" brushRef="#br0" timeOffset="70814.011">25199 14288 979 0,'0'0'87'0,"0"0"-70"16,0 0-17-16,0 0 0 0,0 0 364 0,0 0 70 16,0 0 14-16,0 0 2 0,0 0-374 0,0 0-76 15,0 0-14-15,0 0-3 0,0 0-2 0,0 0 0 16,0 0 0-16,3 10 0 0,-3-1 5 0,0-3 1 15,0-6 0-15,0 16 0 0,0-3 21 0,0-4 4 16,4 3 0-16,-4 1 1 0,4-4 14 0,-1 4 2 16,-3 6 1-16,4-7 0 0,-1 7-12 0,1 0-2 15,-1 3-1-15,1-3 0 0,-1 3-5 0,1 0-1 0,-1 3 0 0,-3-3 0 16,7 6 2-16,-3-6 0 0,-1 6 0 16,1-3 0-16,3 3 3 0,-4-3 1 0,5-3 0 0,-5 7 0 15,4-7-3-15,0 0-1 16,0-4 0-16,4 1 0 0,-1-3 15 0,-3 3 3 0,4-7 1 0,0 1 0 15,-1-4-10-15,1 1-1 0,-1 2-1 16,1-6 0-16,0-2 6 0,3 2 0 0,-7-3 1 0,3-3 0 16,1-3 6-16,-1-3 1 0,1 2 0 0,-4-2 0 15,4-6-20-15,-4 2-4 0,3-2-8 0,1-7 12 16,-4-3 16-16,7 0 4 0,-3-9 0 0,-1 5 0 16,4-5-8-16,0 0-2 0,4-7 0 0,-4 7 0 15,4-1-11-15,-1-2-3 0,1 3 0 0,0-1 0 16,-4-2-8-16,4-4 0 0,-1 7 0 0,1-7 0 15,-1 0 0-15,5 7 0 0,-1-10 9 0,3 4-1 16,-2-1-8-16,2-3 9 0,5 7-9 0,-5-7 10 0,4 10-10 0,1-10 0 16,6 6 9-16,0-5-9 0,1-4 8 0,-1 3-8 15,0-3 8-15,4 3-8 0,0-3 0 0,-4 4 0 16,0-1 0-16,1 6-8 0,2 1 8 0,-6 3 0 16,0-1 0-16,0 4 0 0,-4-3 0 15,4 6 0-15,-8-4 0 0,1 7 0 0,-4 0 0 0,4 4 0 16,-8-4 0-16,5 3 11 0,-8 3-11 0,3-3 0 15,1 1 0-15,-4 5 0 0,0-6 0 0,0 10 0 16,0-4 0-16,1 1 0 0,-5-7 0 0,1 9 0 16,-4-2 0-16,3 2 0 0,1 1-8 0,-4 6 8 15,0-6 0-15,0 5 0 0,0-2 0 0,-3 3 0 0,3-3 0 0,-4 3 0 16,1-7 0-16,-4 10 0 16,3 0-9-16,-3 0 9 0,4-9 0 0,-4 9 0 0,0 0 0 15,3 0 0-15,-3 0 0 0,0 0 0 0,4-3 0 0,-4 3 0 16,0 0-10-16,7-7 10 0,-7 7-8 0,7-3 8 15,-3 3-21-15,-4 0 1 0,0 0 0 0,0 0 0 32,3-3-119-32,1-3-23 0,-4 6-5 0</inkml:trace>
  <inkml:trace contextRef="#ctx0" brushRef="#br0" timeOffset="110952.423">2642 17013 2055 0,'0'0'45'0,"0"0"10"0,0 0 1 0,0 0 2 0,0-9-46 0,0 3-12 15,-7-1 0-15,7 7 0 0,0 0 0 0,0-9-11 16,-3 6 3-16,3-4 0 0,0 7 8 0,0 0 0 0,0 0 0 0,0-3 0 15,0 3 0-15,0 0 11 0,0 0-3 0,0 0 0 16,0 0 24-16,0 0 4 0,0 0 0 0,3-3 1 16,8 3-2-16,-1 0-1 0,1-6 0 0,3 6 0 15,7 0 12-15,-3 0 2 0,7 0 1 0,6 0 0 16,-2 0-5-16,6-3 0 0,0 3-1 0,0 3 0 16,4-3-3-16,4 0-1 0,-8 0 0 0,-3 0 0 15,3 6-20-15,-3-6-4 0,3-6-1 0,-10 6 0 16,3 0-14-16,4-3 0 0,3 3 0 0,0 0 0 15,0 0 12-15,4 0 0 0,0 0 0 0,3 3 0 16,-3-3 7-16,7 0 1 0,-7 0 0 0,7 0 0 16,-8 0-20-16,8 0 0 0,-7 0 0 0,7-3 0 15,-7 3 8-15,-4-6-8 0,0 6 12 0,1 0-12 16,-8 0 0-16,4 0 0 0,-8-4 0 0,1 8 0 0,-4-4 0 16,-3 0 0-16,-1-4 0 0,-2 4-12 15,-5 0-26-15,-10 0-5 0,0 0-1 0,11 0 0 16,-11 0-12-16,0 0-2 0,0 0-1 0,0 0 0 15,0 0-100-15,0 0-20 0,0 0-4 0,0 0-1 16,0 0-46-16,0 0-10 0</inkml:trace>
  <inkml:trace contextRef="#ctx0" brushRef="#br0" timeOffset="111552.943">2720 17368 172 0,'0'0'16'0,"0"0"-16"0,0 0 0 0,0 0 0 16,0 0 363-16,0 0 69 0,0 0 15 0,0 0 2 15,0 0-359-15,0 0-72 0,0 0-18 0,0 0 0 16,0 0 11-16,0 0-2 0,0 0 0 0,0 0 0 0,0 0 35 0,0 0 6 16,7 0 2-16,-7 0 0 0,7 3 16 0,0-3 4 15,-7 0 1-15,11 0 0 0,-1 0-11 0,-3 0-2 16,4 3-1-16,3-3 0 0,4 0-31 0,-4 6-5 15,10-6-2-15,-2 3 0 0,13-3 18 0,-7 0 3 16,7 10 1-16,4-10 0 0,4 6-19 0,-5-3-3 16,-2-3-1-16,9 3 0 0,-6 3-6 0,7-2-2 15,-7-4 0-15,7 0 0 0,-11 9-12 0,4-9 9 16,0 0-9-16,3 6 8 0,-14-3-8 0,4-3 0 16,3 4 0-16,-6 2-11 0,2-3 11 0,-6-3 0 15,3 0 0-15,4 6 0 0,-7-6 23 0,3 3 6 16,4-3 2-16,-4 0 0 0,4 7-31 0,-8-4 8 0,1-3-8 15,-11 3 0-15,7-3-13 0,-7 6-6 0,0-6-1 0,-3 3 0 16,0-3 1-16,-1 0 0 0,1 0 0 0,-11 0 0 16,0 0 19-16,0 0-12 0,0 0 12 0,0 0-10 15,0 0 10-15,0 0 0 0,0 0 0 0,3-3-8 32,8-3-16-32,-11 6-2 0,3 0-1 0,-3 0 0 15,7-3-45-15,-7 3-8 0,4-10-3 0,-4 10 0 16,4-9-45-16,3 6-10 0,3-3-2 0,-6-7 0 0,3 4-61 0,7-1-13 15,-4 4-2-15,-6-10-404 0</inkml:trace>
  <inkml:trace contextRef="#ctx0" brushRef="#br0" timeOffset="112235.972">3814 16505 2530 0,'0'0'112'0,"0"0"24"0,-4-9-109 0,4 6-27 0,-7-7 0 0,3 1 0 0,4 9 0 0,0 0 0 16,0 0 0-16,0 0 0 15,11 0-44-15,-7-3-13 0,3-4-3 0,3 14-1 0,-6-4 49 0,6 0 12 16,1 6 0-16,-4 1 0 0,4-1 39 0,-1 1 7 15,4 2 2-15,4 1 0 0,-11-4-13 0,11 10-3 0,-4-6 0 0,7 5 0 16,-4-5 14-16,15 6 2 16,-7-1 1-16,3-2 0 0,4 3-27 0,-4 0-6 0,4-4 0 0,-4 7-1 15,4-3-15-15,3 0 0 0,0 3 0 16,1-3 0-16,-5 3 0 0,5 0 0 0,-5-10 0 0,5 7 0 16,-1 0 10-16,0-3 2 0,-7 2 1 0,4-5 0 15,-7 6 6-15,0-7 1 0,-1 1 0 0,-6-4 0 16,0 1-12-16,-8-1-8 0,4 0 12 0,-3-5-12 15,-4 5 19-15,4-6-3 0,-11-3-1 0,0 0 0 16,7 10-5-16,-7-10-1 0,0 0 0 0,0 0 0 16,0 0 25-16,0 0 5 0,0 0 1 0,0 0 0 15,0 0-18-15,0 0-3 0,10 0-1 0,-10 0 0 16,0 0-5-16,0 0-1 0,0 0 0 0,0 0 0 16,0 0-3-16,0 0-1 0,0 0 0 0,0 0 0 0,-10 9-8 0,3-9 0 15,-1 6 0-15,1-3 0 0,-3 1 0 0,6 5 0 16,-10-9 0-16,4 9 0 0,-8 1 0 0,0-7 0 15,4 6-12-15,-7 1 12 0,7 2 0 0,-7 4 0 16,7 0 0-16,-11-1 0 0,0 1 0 0,1 0 0 16,-5-1 0-16,5 7 0 0,-1-3 8 0,0 3 4 15,1 0 0-15,-1 0 0 0,4 6 2 0,-4-3 1 16,7 0 0-16,-6 0 0 0,-5-3 1 0,12 0 1 16,-8 0 0-16,0-6 0 0,4 0-17 0,0 2 10 15,3 1-10-15,1-6 8 0,-1-1-8 0,-3 7 0 16,7-6 9-16,0-4-9 0,3 0 0 0,1 1 9 15,-4-1-9-15,6-6 0 0,-2 7 8 0,3-7-8 16,7 3 0-16,0-6 0 0,-11 3 0 0,11-3 0 0,0 0 0 0,-7 7 0 16,7-7-9-16,0 0-9 0,0 0-2 0,0 0 0 31,0 0-96-31,0 0-19 0,0 0-4 0,0 0-1255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18:12:59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14:59.1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22708 754 979 0,'-7'10'87'0,"7"-10"-70"0,0 0-17 0,-3 3 0 15,-1 3 158-15,-3 3 28 0,4-6 6 0,3 10 0 16,0-4-153-16,-4-2-31 0,-3 5-8 0,7-9 0 15,0 7 0-15,0-4 0 0,-3-3 0 0,3-3 0 16,0 0 0-16,3 10 12 0,4-7-4 0,-7 6 0 16,-7 1 36-16,11-7 7 0,3 3 1 0,0 6 1 15,-7 1 14-15,0 3 2 0,3 6 1 0,4 0 0 16,-3 9-11-16,-1-6-3 0,-6 3 0 0,6 4 0 16,4-1-15-16,-7 3-3 0,-7-2-1 0,7-1 0 15,0 1-23-15,0 2-5 0,-7-3-1 0,0 7 0 16,4-7 8-16,-1 4 0 0,-3 3 1 0,4-1 0 0,-8 1 20 15,7-4 4-15,4 7 1 0,0-6 0 16,-3-4-26-16,3 0-6 0,3 1-1 0,1-4 0 0,3-3-9 0,-3-3 0 16,-4 0 9-16,3-6-9 0,4-1 0 0,-3-5 0 15,-4 8 0-15,3-8 0 16,8 2-35-16,-4-2-1 0,-7-1-1 0,-4-6 0 16,1 10-153-16,3-13-30 0,0 0-7 0</inkml:trace>
  <inkml:trace contextRef="#ctx0" brushRef="#br0" timeOffset="545.385">23343 945 2304 0,'0'0'204'0,"0"-9"-163"0,4-4-33 0,-1 10-8 16,1-6 92-16,3-1 16 0,0 7 3 0,0-3 1 15,0 3-112-15,0-3-28 0,-7 6-2 0,0 0-1 16,0-3 31-16,0 3 0 0,0 0-8 0,0 0 8 16,-7 0 0-16,0 0 0 0,0 9 12 0,-4-6-12 15,1 6 0-15,-1 1-12 0,-3 2 0 0,0 1 0 0,-4 3 12 0,4-4 0 16,-3 10 0-16,3 0 0 0,-4 6 0 0,0-6 0 15,1-3 0-15,-1 3 0 0,0 0 21 0,-3 3 1 16,0-3 0-16,0-3 0 0,0 3-2 0,0-3-1 16,-4-7 0-16,0 10 0 0,0-6-7 0,4-1 0 15,4 1-1-15,-5-3 0 0,-6-1-11 0,14 1 10 16,4-4-10-16,6 1 10 0,-7-1-10 0,8-6 0 16,3-3 0-16,3 10 0 0,4-10-14 0,1 12-2 15,-8-12 0-15,7 0 0 0,10 9 16 0,-3 1 0 16,-3-4 0-16,0 7-9 0,-1-4 21 0,8 1 5 15,-1 2 1-15,5-3 0 0,-5 4 1 0,4 0 0 0,1 5 0 16,-1-5 0-16,-4-1-9 0,1 4-2 0,0 0 0 16,-4-7 0-16,3 10-8 0,-3-6 0 15,1 5 0-15,-5-5 0 0,4 6 0 0,-3-4 0 0,-4 4 0 0,0 0 0 16,-4-6 0-16,5 5 0 0,-5-5 0 16,4 6 0-16,-7-16 0 0,4 6 0 0,-1 4 0 0,-3-13 0 31,0 0-22-31,7 6-6 0,0-3-2 0,-7-3 0 15,0 0-118-15,11 0-23 0,-1 0-5 0,1-3-877 0</inkml:trace>
  <inkml:trace contextRef="#ctx0" brushRef="#br0" timeOffset="829.515">23721 961 2674 0,'0'0'119'0,"0"0"24"0,0 0-115 0,-4 6-28 16,-3 4 0-16,4-1 0 0,3 13 25 0,0-3-1 16,-4 6 0-16,4 6 0 0,0 1-24 0,0-1-11 15,0 0 1-15,0 1 0 0,0-1 10 0,0 1 0 16,0-1 0-16,0 7 0 0,0-4 0 0,0 0 8 16,0-2-8-16,4-1 11 0,-4 7-11 0,0-4 0 15,0-5 0-15,3-4 0 0,-3 9-11 0,0-9-4 16,0 0-1-16,-3-3 0 15,3 6-31-15,-4-12-6 0,1 0-2 0,-1 0 0 16,-3-7-97-16,4 3-19 0,-5 4-4 0,5-13-756 0</inkml:trace>
  <inkml:trace contextRef="#ctx0" brushRef="#br0" timeOffset="1595.477">23640 901 2246 0,'0'0'200'0,"0"-9"-160"0,0 6-32 0,0 3-8 15,3-9 132-15,4-1 24 0,0 10 6 0,0-9 1 16,4 6-124-16,3 3-25 0,-3-10-5 0,3 7-1 16,0-3 9-16,0 6 2 0,0 0 0 0,4 0 0 15,-1 0-19-15,5 0 0 0,2 0 0 0,1-3 0 16,7 3 0-16,-4 0 0 0,0 0 0 0,0 0 0 0,4 0 0 15,-4 0 0-15,1 0 0 0,-5 3 0 16,-3-3 0-16,1 0 0 0,-5 6 0 0,-3-3 0 0,4 7 0 0,-7-7 0 16,-1 6 0-16,-3 1 0 0,0-1 8 0,-3-6 0 15,-1 6 1-15,1 4 0 0,-8-4-9 0,1 10 12 16,3-9-12-16,-4-1 12 0,-3 4-4 0,0-1-8 16,0 1 12-16,0 2-4 0,-4-2-8 0,4-1 0 15,-3 1 9-15,3-4-9 0,-4 1 8 0,1-1-8 16,2 1 8-16,1-7-8 0,-3 6 0 0,3-9 0 15,0 6 0-15,7-6 0 0,-7 4 0 0,7-4 9 16,0 0-9-16,0 0 0 0,0 0 0 0,0 0 0 16,0 0 0-16,0 0 0 0,0 0-15 0,0 0 3 15,0 0 1-15,0 0 0 0,0 0 11 0,7 3 0 0,0 3-9 16,0-3 9-16,3-3 0 0,-3 0 0 0,4 0 0 0,0 10 0 16,-1-10 0-16,1 9 0 0,-1-9 0 0,1 3 0 15,3 3 0-15,0-6 0 0,-3 0 0 0,3 3 0 16,4 4 0-16,-4-1 0 0,0 0 0 15,0-3 0-15,0 7-19 0,0 2 4 0,0-2 1 0,-3-1 0 16,-1 4 14-16,1-4 0 0,-4 10-10 0,0-6 10 16,-7-1-9-16,4 4 9 0,-1-4-12 0,-3 1 12 15,0 6 0-15,-3-7 0 0,-1-2 0 0,4 8 0 16,-3-8 0-16,-1 2 0 0,4 1 0 0,-4-1 0 16,1-2 0-16,3-1 0 0,-4 4 9 0,-3-4-9 15,4 1 0-15,-1-1 8 0,-3 4-8 0,4-1 0 16,-4-6 0-16,3-2 8 0,-3 5-8 0,0 0 0 0,-4 1 16 15,4-7-3-15,-3-3 0 0,3 9 0 16,-4 1-2-16,1-1-1 0,-1-9 0 0,-3 3 0 0,3 4 8 0,-3-4 2 16,0 6 0-16,-4-9 0 0,1 0 4 15,-1 9 2-15,-3-9 0 0,0 4 0 0,0 2-26 0,-4 0 8 16,0-6-8-16,1 6 0 0,2-6 12 0,-2 0-4 16,6 4 0-16,-3-4 0 0,0 0-8 0,0 0 8 15,3 0-8-15,4 0 8 0,-4 0-18 0,4 0-4 16,0 0-1-16,3-4 0 15,1-2-89-15,-1 0-19 0,8 0-3 0,-4 2-1 16,0-2-76-16,0 3-15 0,3-6-3 0,4 6-763 0</inkml:trace>
  <inkml:trace contextRef="#ctx0" brushRef="#br0" timeOffset="1999.86">25167 657 2124 0,'0'0'47'0,"0"0"9"0,0 0 3 0,0 0 0 0,11-6-47 0,-1 2-12 16,-3 4 0-16,0-9 0 0,-7 9 0 0,11 0 0 16,-11 0 0-16,0 0 0 0,7 9 0 0,4-9 0 15,-11 0 0-15,7 10 12 0,-7-1 15 0,3 4 3 16,-3-4 1-16,0 7 0 0,0 0 11 0,0-1 2 16,-3 4 1-16,-4 3 0 0,7 6 7 0,-4-3 2 15,1 4 0-15,-1 2 0 0,1 3-2 0,3 4 0 16,-4 6 0-16,1 3 0 0,-1-9-38 0,4 6-14 15,0-4 9-15,0 1-9 0,-4-6 9 0,4 5-9 16,-3-5 10-16,3 6-10 0,-4-1 8 0,4-5-8 16,-3-4 0-16,3 1 9 0,0 5-9 0,-4-5 0 15,4-7 0-15,0-3 0 0,0 0-17 0,0-1-6 0,0-2-1 16,4-6 0 0,-1-4-164-16,4 4-32 0,1-7-8 0,2 3-448 0,4-9-89 0</inkml:trace>
  <inkml:trace contextRef="#ctx0" brushRef="#br0" timeOffset="2330.417">25453 1134 2602 0,'0'0'57'0,"0"0"12"0,0 0 3 0,0 0 1 16,0 0-58-16,0 0-15 0,0 0 0 0,0 0 0 16,0 0 28-16,0 0 4 0,0 0 0 0,0 0 0 0,0 0-24 0,0 0-8 15,0 0 0-15,14 0 0 0,-3 0 36 16,3 0 2-16,3 0 0 0,1-4 0 0,7-2-7 0,-1 6-2 16,5 0 0-16,2 0 0 0,5 0-11 0,-5-3-2 15,5 3-1-15,-1 0 0 0,0-9-15 0,1 5 0 16,-5-2 0-16,5-3 0 0,-1 9 0 0,-7-3-12 15,0 3 3-15,0-10 0 16,-3 7-98-16,0-3-19 0,-4 6-4 0,-3-3-1 16,-1 3-138-16,-3 0-28 0,11-10-6 0,-11 4-1 0</inkml:trace>
  <inkml:trace contextRef="#ctx0" brushRef="#br0" timeOffset="2683.147">25393 1293 2300 0,'0'0'102'0,"0"0"21"0,7 7-99 0,4-4-24 0,-4 3 0 0,7-3 0 16,3 0 52-16,1 4 6 0,-4-7 1 0,4 3 0 15,-1-3-29-15,-2 0-6 0,2 0 0 0,1 6-1 16,-4-6 13-16,0 0 2 0,4 0 1 0,-4 3 0 15,-4-3-4-15,1 0-1 0,3 0 0 0,-3 0 0 16,3 0-13-16,0 0-2 0,-4 0-1 0,5-3 0 0,2-3-18 16,-3 6 0-16,7 0 0 0,-3-3 0 0,7 3-10 0,0-7-6 15,3 4 0-15,-4-6-1 16,5 9-76-16,-1-10-15 0,4 7-4 16,-1 3 0-16,-2-6-97 0,-1 6-20 0,0-12-4 0,-10 12-1 0</inkml:trace>
  <inkml:trace contextRef="#ctx0" brushRef="#br0" timeOffset="3713.353">27104 1215 864 0,'0'0'76'0,"0"0"-60"15,7-6-16-15,0 3 0 0,7 3 210 0,0-7 39 16,-3 1 8-16,3 0 2 0,0-4-211 0,0 7-48 16,0-3 0-16,4-7 0 0,-4 4 0 0,-3-3 12 15,-1 2-3-15,1 7 0 0,-1-16-9 0,-3 10 0 16,0 6 0-16,-3-7 0 0,-4 1 31 0,0-1 4 16,-4 7 1-16,1-3 0 0,-4-7 48 0,-4 10 9 15,-3 3 3-15,-3 0 0 0,-1 0-27 0,-3 0-5 0,-4 0 0 0,0 3-1 16,-10-3-31-16,3 13-5 0,1-7-2 15,-1 4 0-15,0 2 6 0,0 1 1 0,1-4 0 0,2 10 0 16,1-6-32-16,3 8 0 0,1-2 0 16,6-6 0-16,0 9 0 0,4-3 0 0,4-7 0 0,-1 10 0 15,4 0 0-15,7-13 0 0,-3 10 0 0,3-6 0 16,3 6 0-16,1-7 0 0,3-2 0 0,0 8 0 16,3-8 0-16,4 2 0 0,-3-9 0 0,7 7 0 15,-8-4 16-15,8-3-4 0,-4 0 0 0,7 4 0 16,-3-7 7-16,-1 0 1 0,8 0 0 0,-4-7 0 15,1 1-7-15,2 0-1 0,4-4 0 0,-3 7 0 16,-4-3 7-16,0-6 1 0,4 2 0 0,-4-2 0 16,0 2-20-16,1-2-16 0,-5-7 4 0,1 6 0 0,-4 1 12 15,-3-4 16-15,-1 4-3 0,1-1-1 0,-4 4-4 16,0-4 0-16,-4 4-8 0,1-1 12 0,3 1 1 0,-7 6 0 16,4-4 0-16,-4 7 0 0,0-6-5 0,0 6-8 15,0 0 11-15,0 0-11 0,0 0 15 0,0 0-4 16,0 0-1-16,0 0 0 0,0 0-10 0,-4 3 0 15,-3 0 0-15,0 4 0 0,0 2 0 0,0 0 0 16,3 4 0-16,-3-4-11 0,4 4 11 0,-4 0 8 16,-4 5-8-16,0-5 11 0,1 6-11 0,-1-7 8 15,-3 10-8-15,0 0 8 0,3 0-8 0,-3-3-16 16,4 9 4-16,-8-3 1 0,1 3 19 0,2-2 4 16,-2 2 1-16,3 3 0 0,-4 0-1 0,0-5-1 15,8 2 0-15,-1-3 0 0,1 3 0 0,3-9 0 0,-4 6 0 0,7-3 0 16,-3 6-11-16,4-6 8 0,3 0-8 0,-4 0 8 15,1 0-8-15,3 6 0 0,0-3 0 0,0 3 0 16,0-2 0-16,-4 2 0 0,4-3 0 0,0 0 0 16,0 0 0-16,4-3 0 0,-1 6 0 0,1-6 8 15,-1 0-8-15,4-3 0 0,-3 3 0 0,7-10 0 16,-1 7 0-16,4-9 10 0,-3 2 1 0,10-9 0 16,0 7-3-16,0-10-8 15,4 9 12-15,3-9-4 0,0 0-19 0,8 0-4 0,-1 0-1 0,4-9 0 16,-4 6-156-16,4-7-31 15,3 4-6-15</inkml:trace>
  <inkml:trace contextRef="#ctx0" brushRef="#br0" timeOffset="9889.644">21456 4658 1209 0,'0'0'53'0,"0"0"12"0,-4 0-52 0,4-3-13 16,-3-3 0-16,3 6 0 0,-4-3 194 0,4-4 36 16,-3 4 7-16,3 3 2 0,-7 0-168 0,7 0-34 15,-4-3-6-15,-3 3-2 0,7 0-13 0,-3 0-2 0,-4 0-1 16,0 3 0-16,0 0-13 0,-4 7 0 0,4-1-12 0,-11 4 12 15,4 6 0-15,-7-1 19 0,0 4-3 0,-4 0 0 16,-3 6-16-16,-7 7 0 0,-1-1-8 0,1 4 8 16,-4 3 0-16,0-4 0 0,4 11 8 0,-4-5-8 15,1 4 0-15,2 1 0 0,1-1 0 0,0 3 0 16,-4-6 10-16,7 0-10 16,0 3 8-16,11-4-8 0,0-2 12 0,3 0-4 0,1-3 0 0,-1 2 0 15,1-2 3-15,2-3 0 0,1-1 0 0,0-3 0 16,7 1-1-16,0-4 0 0,-4-3 0 0,8-3 0 15,-4 6 2-15,7-6 0 0,-4-9 0 0,4 9 0 16,0-13 4-16,4 7 2 0,3-10 0 0,-4 3 0 16,5-2-5-16,-1-4-1 0,0 3 0 0,3-3 0 15,4-3 16-15,-3 0 4 0,-11 0 0 0,11-9 0 0,3-1-8 16,0 1 0-16,-4-4-1 0,4 1 0 0,-7-1-7 16,1-2 0-16,-1-7-1 0,0 9 0 0,-4-6-15 0,-3-3 0 15,-3 4 8-15,-1-4-8 0,-3 9 12 0,0-6 0 16,0 4 0-16,0-4 0 0,0 0 24 0,3 10 4 15,-6-13 0-15,-1 9 1 0,1 4-19 0,-1-1-4 16,0-2-1-16,1 2 0 0,3 1-17 0,-4 3 0 16,4-4 0-16,0 4 0 0,-4-3 0 0,8 9 0 15,-4-7 0-15,0 1 0 0,0 6 0 0,3 0 0 16,4 0 0-16,-10 0 0 0,3 13-11 0,-4-13 11 16,4 9-12-16,-4 0 12 0,1 1-12 0,-1 2 12 15,1-2-12-15,-1 9 12 0,4-7-9 0,0 1 9 16,0 9 0-16,0-13-9 0,7 0 9 0,-4 4 0 15,4 3 0-15,0-4 0 0,0-9 0 0,4 7 0 0,-1-1 0 0,4 1 0 16,-3-1 0-16,3-6 0 0,0 3 0 0,0 1 0 16,-7-7 0-16,7 0 0 0,4 0 9 0,-1 6-9 15,1-3 16-15,0-3-3 0,-1 0-1 0,1 6 0 16,-1-6 4-16,1 3 0 0,3-3 0 0,0 0 0 16,-3 0 5-16,3-3 2 0,0-3 0 0,4 6 0 15,-8-9 5-15,4 9 0 0,0-13 1 0,7 4 0 16,4-7-4-16,0 0-1 0,3-6 0 0,4 7 0 15,-4-10-4-15,4 3 0 0,0 0-1 0,-1-3 0 16,5-4-8-16,-5 4-2 0,5-3 0 0,-1 6 0 16,0-6-9-16,-3 12 0 0,-4-12 0 0,0 15 8 15,-3-5-8-15,0 5 0 0,-8-6 0 0,1 10 0 16,0 3-10-16,-1-1-1 0,-6 4 0 0,3-6 0 16,-7 3-52-16,4 6-10 0,-4-7-3 15,3 1 0-15,-3 6-116 0,0 0-23 0</inkml:trace>
  <inkml:trace contextRef="#ctx0" brushRef="#br1" timeOffset="16900.211">20655 7211 1209 0,'0'0'108'0,"0"0"-87"16,0 0-21-16,0 0 0 0,0 0 90 0,7 0 14 16,0-10 2-16,-3 10 1 15,3 0-137-15,0-3-27 0,0 3-6 0,4-6-1 16,6 6-112-16,-6 0-22 0</inkml:trace>
  <inkml:trace contextRef="#ctx0" brushRef="#br1" timeOffset="17256.893">20870 7233 633 0,'0'0'28'0,"4"6"6"0,3-3-34 0,-4 0 0 0,-3-3 0 0,4 10 0 15,-4-10 143-15,7 6 21 0,-7-6 5 0,4 3 1 16,-4-3-106-16,7 6-22 0,-4-3-4 0,-3-3-1 16,0 0-19-16,4 4-4 0,-4-4-1 0,0 0 0 15,0 0-4-15,0 0-1 0,0 0 0 0,0 0 0 16,0 0-8-16,0 0 0 0,0 0-12 0,0 0 12 15,-7 6-13-15,-4-3 5 0,0 6 8 0,-3-2-13 16,4-1 13-16,-4-6 0 0,-4 9 0 0,4-2 0 16,0-4 10-16,0 0 5 0,-7 6 1 0,6 1 0 15,1-4 22-15,4-3 5 0,-1 0 1 0,1 4 0 16,-1-4 7-16,-3-3 1 0,7 6 1 0,-4-3 0 16,1-3-25-16,-1 6-6 0,11-6-1 0,-3 3 0 15,-8 1-9-15,7-4-3 0,4 0 0 0,-3 9 0 16,3 0-9-16,0-2 0 0,0-7 0 0,0 6 0 0,3 3 0 15,1 4 0-15,-4-4 0 0,3 1 0 0,5 2-8 0,-5-2 8 16,4-1-10-16,0 0 10 0,-7-9-16 0,7 10 4 16,-7-10 0-16,4 9 0 0,-4-9-5 0,7 10-1 15,0-4 0-15,-7-6 0 16,7 6-10-16,-7-6-1 0,0 0-1 0,0 0 0 16,10 3-108-16,-2 4-22 0,-8-7-4 0,14 3 0 15</inkml:trace>
  <inkml:trace contextRef="#ctx0" brushRef="#br1" timeOffset="17583.835">20669 7675 1969 0,'0'0'87'0,"0"0"18"0,0 0-84 0,0 0-21 15,0 0 0-15,0 0 0 16,0 0 17-16,0 0-1 0,7 0 0 0,4-3 0 16,-1-4-128-16,-2 7-25 0,2-3-6 0,1-3-613 15</inkml:trace>
  <inkml:trace contextRef="#ctx0" brushRef="#br1" timeOffset="23865.784">21269 17054 2509 0,'0'0'55'0,"0"0"11"0,-4-3 2 0,4-3 4 0,0-7-58 0,0 4-14 15,4-10 0-15,0 6 0 0,3 4 0 0,0-4-12 16,0 1 3-16,0-7 0 0,0 10 9 0,7-4 0 16,0-6 0-16,0 10 8 0,0-4-8 0,4 1 0 15,0 2 0-15,3 1 0 0,-4 0 0 0,4 5-12 16,1-5 4-16,2 9 0 0,1-3 8 0,3 3 0 0,0 0 0 0,1 0 0 15,10 3 0-15,-4-3 9 0,-7 0-9 16,0 0 0-16,8 0 9 0,-1-3-9 0,4-3 0 0,-8 2 9 16,-2-2 3-16,2 3 0 0,5-6 0 0,-8-1 0 15,4 1 8-15,-4-4 1 16,4 4 1-16,3-7 0 0,-3 0 13 0,-1 4 2 0,-2-7 1 0,6 7 0 16,4-7-17-16,-4-3-3 0,-7 9-1 0,4-6 0 15,0-2 18-15,-4 5 3 0,0-3 1 0,-3 0 0 16,-1 0-15-16,1-3-4 0,3 10 0 0,-3-7 0 15,-4-3-3-15,7 6-1 0,8-2 0 0,-5-1 0 16,-2 0-7-16,2 3-1 0,5-2-8 0,3-1 12 16,-1-3-12-16,1-3 0 0,-7-4 0 0,0 7 0 15,-1-3 0-15,-2-3 0 0,-5-3 0 0,1 6 0 16,0-3 0-16,-4-4 0 0,-3-2 0 0,3-4-10 16,-7 4 10-16,3-1 0 0,-2-3 10 0,-1-2-10 15,-4 2 15-15,4-3-3 0,-3 4-1 0,0-1 0 16,-4 0 3-16,0-2 1 0,3-4 0 0,-3 3 0 0,0 0-3 15,0 4-1-15,-3-4 0 0,-1 0 0 16,4 0-11-16,-7 7 10 0,0-7-10 0,0 0 10 0,0 7-10 0,0-4 0 16,4 4 0-16,-4-7 0 15,0 6 0-15,0-5 8 0,0-1-8 0,0 3 0 0,-4-3 0 16,4 1 0-16,4-4 0 0,-4 3 0 16,4 0 0-16,-1 7 0 0,1-4 0 0,3 4 0 0,0-1 0 0,0-3 0 15,0 7 0-15,3 0 0 0,-3-4 0 0,4 4 0 16,0-7 0-16,3 10 0 0,0-10-10 0,3 7 10 0,-2 6 0 15,2-3-9-15,-3 3 9 0,8-4-10 16,-8 7 10-16,3-6-10 0,1 6 10 0,0 0 0 0,-1 4 0 0,4-4-8 16,1 0 0-16,-1 0 0 0,3 0 0 0,5 3 0 15,-5-3 8-15,5 0 0 0,-1 3 0 0,0 4 0 16,4-1 0-16,-1 3 0 0,5 1 0 0,-5-1 0 16,1-2 0-16,4 11 0 0,-5-8 0 0,5 2 8 15,-1 1-8-15,0 0 0 0,0-1 0 0,4 7 0 16,4-6 0-16,-1 6 0 0,4-4 0 0,0 7 0 15,3-3 0-15,0 3 0 0,-3 0 0 0,4-6 0 16,-1 6 0-16,0 0 0 0,4 0 0 0,0 0 0 16,4 0 0-16,-4-3 0 0,3 3 0 0,-3-7-8 15,-4 4 8-15,-3 0 0 0,0-3 0 0,0-3 8 16,0 5-8-16,0-5 0 0,-1 0 0 0,1-4-8 16,-3 4 8-16,3-4 0 0,-4 1 0 0,0 2 8 15,-3-6-8-15,0 4 12 0,0-1-4 0,-1 1 0 0,-2-4 6 0,3 0 2 16,-1 1 0-16,1-7 0 15,0 9-6-15,0-6-1 0,0-2 0 0,-1-1 0 0,-2 3-9 0,2-3-9 16,-2-3 9-16,-1 3-13 0,0-6 24 0,-3 6 5 16,3-10 0-16,-3 7 1 0,-4-3-17 0,4 0 0 15,0 6 0-15,-4-10 0 0,-7 10 0 0,7-9 0 16,1 6 0-16,-1-3 0 0,-3 3 0 0,-4-4 0 16,-4-2 0-16,4 0 0 0,-6-1 0 0,2-2 0 15,-6-1 0-15,-1-2 0 0,1 2 0 0,-4-2 10 16,0-1-10-16,-3 0 8 0,3-2-8 0,-7 5 0 15,0-6 0-15,0 7 0 0,-4-4 0 0,1-6 0 0,-1 4 0 0,-6 5 0 16,2-9 0-16,-2 3 0 0,-4 1 0 16,3-1 0-16,1-3-8 0,-5 3-4 15,5 0-1-15,-4 4 0 0,0-4 13 0,-4 0 0 0,4-3 0 0,0 1-9 16,-4-5 9-16,1 5-10 0,-5-1 10 16,1 0-10-16,4-3 10 0,-5 3 0 0,1 9 0 0,-3-5 8 15,2-1-8-15,-2 0 0 0,-5-3 0 0,1 3-8 16,0 4 8-16,-4-4 0 0,1 0 8 0,-1 0-8 15,0 7 0-15,-3-4 8 0,3 1-8 0,0-1 0 16,0 7 0-16,-3-4 0 0,3-2-10 0,1 2 10 16,-1 4 0-16,4-10 0 0,-4 6 0 0,0-5 0 15,0-1-8-15,1 3 8 0,-1-2 0 0,0-1 0 16,0-3-10-16,1 3 10 0,-1-3-8 0,0-3 8 16,0 3-11-16,1 0 11 0,-1-6-13 0,4 6 5 15,3-6 8-15,0 6 0 0,1-3-9 0,-1 0 9 0,4 10 0 0,0-11 0 16,-4 5 0-16,4 2 0 0,0-3 0 0,-1 0 0 15,1 0 0-15,0-3 8 0,-4-6-8 0,4 9 8 16,0-6-8-16,0 3 8 0,0 3-8 0,0-3 0 16,-1 3 9-16,1-6-9 0,-3 6 0 0,-1-3 0 15,4 0 0-15,-4 0 8 0,4 0-8 16,0 0 0-16,0-4 0 0,-1 7 0 0,-2-6 8 0,2 10 0 16,1-4 0-16,-3-3 0 0,6 0-8 0,-3-7 0 15,-4 10 0-15,4-6 0 0,3-3 0 0,-3 9 0 16,4-6 0-16,-1 6 8 0,4-3-8 0,0 0 11 15,0-6-11-15,3 5 12 0,-3-2-12 0,3 0 0 16,1-3 9-16,3 6-9 0,-4-3 0 0,0-1 0 16,1 8 0-16,-1-8 0 0,1 4 0 0,-1-3 0 0,1 0 0 15,-5-3 0-15,5 6 0 0,-1-4 0 0,1-2 0 0,-1 3 0 16,1-3-8-16,-5 6 8 0,1-4-8 0,4 1 8 16,-4-3 0-16,-4 0 0 0,4-1 0 0,-4 1 0 15,4 0 0-15,-7 3 0 0,3-4 0 0,-3 4-8 16,0 3 8-16,0-3 0 0,-4 3 10 0,-3-3-10 15,0-4 0-15,-1 4 0 0,1 0 0 0,-4 6-10 16,1-3 10-16,-1 0 0 0,-3 3-9 0,-1 3 9 16,-2-3 0-16,2 4 0 0,-6-4-9 0,0 3 9 15,-8-3 0-15,1 3 0 0,-4 1 0 0,0-4 0 16,-3 9 0-16,-1-2 0 0,4 2 0 0,-3 1 0 16,-4 2 0-16,0 1 0 0,3 0 0 0,-6 2 0 15,-8 4 0-15,8-12 0 0,-1 15 0 0,8-10 0 0,-1 10 0 0,-3 4 0 16,-14-8 0-16,0-2 0 0,11 13 0 0,-8-4 0 15,-3-3-9-15,4 3 9 0,6 0 0 0,-6 7 0 16,-8-4 0-16,0 0 10 0,-3 7-10 0,0-4-11 16,7 10 3-16,-7-6 0 0,-4 2 8 0,1-5 0 15,-1 12 10-15,4-3-10 0,3-3 8 0,-3 6-8 16,-4 6 0-16,1-3 0 0,-1 9 0 0,0-12 0 16,1 16 0-16,2-13-10 0,1 10 10 0,4 6 0 15,-4-7 10-15,-1 4-10 0,5 0 0 0,-1 5 0 16,8-5-11-16,-1 0 11 0,-6 3-8 0,2-1 8 15,5-2 0-15,3 3 0 0,-4 3 0 0,1 0 0 16,3-3 0-16,-4 3 0 0,4 0 0 0,-7 0 0 0,-4 3 0 16,4 0 0-16,0-3 0 0,-3 0 0 15,-1 9 8-15,4-3-8 0,-7 7 0 0,0-4 0 0,3 10 0 0,4-7 0 16,3 7 0-16,-3 0 8 16,4 0-8-16,3-1 12 0,0-2-12 0,3 3 0 0,1 3-12 0,3-13 12 15,3 10 0-15,1 3 0 0,-1-4 0 0,-3 11 0 16,4-7 0-16,0 6 0 0,-1-3 0 0,1 3 0 15,-4-6 0-15,0 9 0 0,7-3 0 0,-4 4 0 16,1 5 0-16,3-2 0 0,-3 2 0 0,3-2 0 16,-4 5 0-16,4 1 0 0,0-6 0 0,4 5 0 15,7 1 0-15,-1 6 0 0,-3-3 0 0,4 0 0 16,-4-4 0-16,0 10 0 0,-3-6 0 0,0-3 0 16,3 12 0-16,0-3 0 0,0 1 0 0,0-1 0 15,4-6 0-15,0 6 0 0,3-6 0 0,0 6 0 0,4 0 0 16,-4 3 0-16,4-3 0 0,-1 3 0 0,1 1 0 15,7-4 0-15,-4 3 0 0,4 0 0 0,3 7 0 16,-3-4 0-16,0 1 0 0,3-1 0 0,4-3 0 0,-4 4 0 16,4-1 0-16,0 7 0 0,0-10 0 0,-1 7 0 15,-2 2 0-15,3-2 0 0,-1-4 0 0,-2 7 0 16,3 6 0-16,-1-7 0 0,-2 1 0 0,-1 0 0 16,0-1 0-16,1 1 0 0,-1 0 0 0,0-1 0 15,4 1 0-15,3-3 0 0,-3 2 0 0,4-5 0 16,-1 5 0-16,0 1 0 0,4-3 0 0,4-1 0 15,-4-3 0-15,3 4 0 0,0 3 0 0,4-1 0 16,0-8-9-16,0 8 9 0,0-9 0 0,0 10 0 0,4-3 0 16,3-1 9-16,0-2-9 0,-4 5 0 0,4-12 0 0,0 10 0 15,4-4 0-15,-1 4 0 0,4-1 0 0,-3-5 0 16,6-1 0-16,-3-3 0 0,4-3 0 0,3 3 0 16,4 0 0-16,-1-6 0 0,1-3 0 0,0 6 0 15,-4-10 0-15,3 4 0 0,4 0 0 0,4-4 0 16,0-2 0-16,0 6 0 0,-1-10 0 0,4 0 0 15,-3 7 0-15,3-4 8 0,-3-6-8 0,3 4 0 16,1-1 0-16,-1-3 0 0,3 3 0 0,5 1 0 16,-1-1 0-16,0 0 0 0,1 1 0 0,-1-4 0 15,4-6 0-15,-1 9 0 0,1-9 0 0,4 3 0 16,-5-3 0-16,1 0 0 0,0 6 0 0,3-6 0 16,4 0 0-16,-3-3 0 0,2-1 0 0,5 1 0 15,-1-3 0-15,4-1 0 0,0-2 0 0,-4-4 0 16,1 10 0-16,3-7 0 0,-4-2 0 0,1-1 0 15,6 7 0-15,0-7 0 0,1-6 0 0,-1 7 0 0,-3-1 0 0,4 3 0 16,-8-5 0-16,4 2 0 0,0-9 0 0,0 9 0 16,3-9 0-16,-3 10 0 0,0-10 0 0,-4 9 0 15,1-9 0-15,-1 9 0 0,1-9 0 0,-5 6 0 16,1-2 0-16,0 2 0 0,4-6 0 0,-8 0 0 16,0 0 8-16,1 6-8 0,2-6 0 0,1 0 12 15,0 0-12-15,-3 0 12 0,-5-4-12 0,1 1 0 16,0-3-10-16,0 3 10 0,3-7 0 0,-3 7 0 15,7-6 0-15,-4 2 0 0,-3 1-12 0,0-7 3 16,3 4 1-16,-3 6 0 0,0-7 16 0,-1-2 3 16,1 9 1-16,-3-7 0 0,-1 1-12 0,4-4 0 15,-4 10 0-15,0-7-11 0,0 1 11 0,4 3 0 16,-3-4 0-16,6 1 0 0,-3-4 0 0,-1 4 0 0,1-4 0 0,0 1 0 16,-4-1 0-16,4 0 0 0,0-6 8 0,-4 7-8 15,4-1 0-15,3-6 0 16,1 4 0-16,-1-4 0 0,0 9 0 0,1-2 0 0,-1-4 0 0,0 3 0 15,-3-2-11-15,0 2 11 0,-4 1-13 0,1 2 5 16,-1 4 8-16,0-4 11 0,-3 1-3 0,3-4 0 16,4 4-8-16,-4-4 0 0,-3 4 0 0,0-4 0 15,3 1 0-15,-3 2 0 0,3-2 0 0,-3-1 0 16,0 3-10-16,-1-2 10 0,1 2-13 0,-4-2 5 16,4-1 8-16,0 4 0 0,-4-4 0 0,0 1 0 15,4-1 0-15,3 0 12 0,-3 4-4 0,0-4 0 16,-4 1-8-16,4 2-12 0,-1-2 4 0,1-7 0 15,-4 6 8-15,4 4 0 0,0-4 0 0,0 1 0 0,-1-1 0 16,-2 4 11-16,2-4-3 0,1 0 0 16,0 4-8-16,0-4 0 0,3 1 0 0,0-1 0 0,-3 1 0 0,3-4 0 15,4 0 0-15,-4-3 0 0,1 7 0 0,2-4-9 16,-6-3 9-16,0-3-13 0,0 3 13 0,-4 3 0 16,0-2 0-16,4-4 0 0,-4 0 18 0,4 0 10 15,-8 0 1-15,5 6 1 0,2-6-30 0,-6 0-16 16,0 0 1-16,-4 0 1 0,-3 0 14 0,-1 0 0 15,4 0 0-15,-3 0 0 0,-11 0 0 0,7 0 18 16,4-6-2-16,-4 6-1 16,-7 0-35-16,4 0-8 0,-1 0 0 0,4 0-1 0,4-4 29 0,-7 4 0 15,-11 0-8-15,10-6 8 0,4 6-16 0,-3-3-1 16,-8 0 0-16,4-3 0 16,4-4-223-16,-7-2-45 0</inkml:trace>
  <inkml:trace contextRef="#ctx0" brushRef="#br2" timeOffset="31616.593">8643 8352 230 0,'0'0'10'0,"0"0"2"0,0 0-12 0,0 0 0 16,0 0 0-16,0 0 0 0,0 0 206 0,0 0 38 16,0-3 8-16,0-6 2 0,4-1-210 0,-4 1-44 15,0 6 0-15,3-7-10 16,1 7-39-16,-1-3-8 0,-3-4-2 0,4-2 0 16,-1 2-33-16,4 7-6 0,-7-6-2 0,0 6 0 0,0-7 75 0,0 4 14 15,0 0 11-15,0 6-13 0,0-6 113 0,0 6 24 0,0-10 4 0,0 10 0 16,0 0 4-16,-7 0 1 0,7-3 0 15,0 3 0-15,0 0-41 0,0 0-8 0,0 0-1 0,0 0-1 16,0 0-24-16,0 0-5 0,0 0-1 0,0 0 0 16,0 0-24-16,0 0-6 0,0 0-1 15,0 0 0-15,0 0-6 0,0 0-2 0,7-6 0 0,0 6 0 16,-7 0 14-16,4 0 2 0,3-3 1 0,0 3 0 16,0-3 10-16,0-4 1 0,0 7 1 0,0-3 0 15,4-3 2-15,-4 6 0 0,0-10 0 0,3 10 0 16,1-3-29-16,0-6-6 0,-1 6-1 0,-3-7 0 15,4 1 7-15,-1 0 1 0,5-1 0 0,2-2 0 16,-10 2-3-16,4-2 0 0,3-7 0 0,-3 6 0 16,6-6 12-16,-10 4 3 0,4-4 0 0,3 0 0 15,-3-3-7-15,-1 3-1 0,-3-3 0 0,4 0 0 0,-1 1-4 0,1 2-2 16,-4-3 0-16,0 0 0 0,0 0-4 0,0 3-1 16,0-3 0-16,-3 0 0 0,-1 3-9 0,1-3 10 15,-1 10-10-15,1-7 10 0,-1-3 5 0,1 0 1 16,-4 3 0-16,0 4 0 0,3-4-16 0,-3-3 9 15,0 0-9-15,0 3 8 0,0 0-8 0,0-3 0 16,0 7 9-16,4-4-9 0,-4 0 0 0,0 3 0 16,0 1 0-16,0-1 0 0,0 0 0 0,0 4 0 15,0 2 0-15,0 1 0 0,0 6 0 0,-4-7 0 16,4 1 0-16,0 9 0 0,0 0 0 0,0 0 0 16,0 0 0-16,0 0 0 0,0 0 0 0,0 0 0 15,0 0 0-15,0 0 8 0,0 0-8 0,0 0 0 0,0 0 0 0,0 0 0 16,0 0 0-16,0 0 0 15,0 0 0-15,-7 0 0 0,0 6 0 0,4-3 0 0,-4 4 0 0,0-4 0 16,3 0 0-16,-6 6 0 0,2-2 0 0,1-4 0 16,-3 6 0-16,3-6 0 0,-4 7 0 0,4 2 0 15,-7-5 0-15,3 2 12 0,-3 0-2 0,0-2-1 16,7 2-9-16,-10 7 0 0,2-10 9 0,1 13-9 16,4-7 0-16,-1-2 0 0,1 2 0 0,-1-2 0 15,4-1 0-15,0 4 0 0,3-4 0 0,-3 0 0 16,7-9 0-16,-3 7 0 0,3-7 0 0,-4 3 8 15,4-3-8-15,0 0 0 0,0 0 0 0,0 0 0 16,0 0 0-16,0 0 0 0,0 0 0 0,0 0 0 16,0 0 0-16,0 0 9 0,0 0-9 0,0 0 0 15,0-10 8-15,4 7-8 0,3-3 0 0,-4-3 0 0,4-4 9 0,0 4-9 16,4-1 0-16,3-2 9 16,-7 2-9-16,4-2 0 0,-1 2 0 0,1 1 0 0,0-4 0 0,6 4 0 15,-10 0 0-15,7-4 0 0,-3 4 0 0,3-1 0 16,0 4 0-16,-3-3 0 15,-1 2 0-15,4-5 0 0,-3 9 0 0,3-4 0 0,-3 7 0 0,-1-9 0 16,1 9 0-16,-1-3 0 0,1 0 0 0,-4-4 0 16,4 7 0-16,-1 0 0 0,-3 0 0 0,0 0 0 15,4 0 0-15,-4 0 0 0,0 10 0 0,0-7 8 16,-3-3-8-16,3 9 8 0,0-2 4 0,-4-4 1 16,1 6 0-16,-4-6 0 0,0-3 6 0,0 0 1 15,3 10 0-15,1-1 0 0,-4-9-4 0,3 10 0 0,1-7 0 16,-4-3 0-16,0 0-16 0,0 0 10 0,7 6-10 0,-7-6 8 15,7 3-8-15,-3 6 0 0,3-5 0 16,0 5 0-16,0-3 0 0,0-3-14 0,-4 7 3 0,4-7 1 31,0 6-15-31,-3 4-3 0,3-4-1 0,-3 1 0 16,-1 2-83-16,1 4-16 0,-4-4-3 0,0 1-713 0,0 6-144 0</inkml:trace>
  <inkml:trace contextRef="#ctx0" brushRef="#br2" timeOffset="32603.147">8089 8327 1609 0,'0'0'71'0,"0"0"15"0,0 0-69 0,0-6-17 0,0 0 0 16,4-4 0-16,-4 4 74 0,3-4 11 15,1 7 3-15,3-6 0 0,-7-1-29 0,3 7-6 0,1-6-1 0,3 0 0 16,0-1-7-16,0 7-1 0,0-10-1 0,4 4 0 16,-4 0-14-16,0-1-2 0,0 1-1 0,3-1 0 15,-2-2 14-15,2 2 4 0,1 1 0 0,3-3 0 16,-11 2 1-16,4-2 1 0,7 2 0 0,-6-2 0 16,2-1-7-16,8-3-2 0,-8 4 0 0,4 2 0 15,4-2-1-15,0 2 0 0,-8 1 0 0,4 6 0 16,-3-6-24-16,0 5-12 0,3-2 10 0,-7 3-10 15,3-3 11-15,1 6-11 0,-4 6 12 0,-7-6-12 16,7 3 0-16,4-3 0 0,-4 6 0 0,0-2 0 16,0 8 0-16,-4-3 0 0,4 1 0 0,-7 2 0 15,7-2 0-15,-3 2 0 0,-1-2 0 0,1 9 0 16,-4-7 8-16,4 7-8 0,-4-6 0 0,0 5 0 0,0-5 9 16,0 6-9-16,0 0 0 0,-4-4 9 15,4 4-9-15,0 0 0 0,0-4 9 0,0 4-9 0,0 0 0 0,0-3 0 16,-4 9 0-16,1-9 8 0,-1 6-8 15,1-1 8-15,-1 5-8 0,4-4 8 0,-10 3-8 0,3-3 8 16,0-1-8-16,-4-2 8 0,1 10-8 0,-1-8 9 16,-3 5-9-16,0-4 10 0,-4 3-10 0,4-3 0 15,-4-7 9-15,1 7-9 0,-1-3 0 0,0 3 8 16,8-6-8-16,-4-1 0 0,3-5 8 0,1 2-8 16,-5-2 10-16,5 2-10 0,3-6 10 0,-7-2-10 15,3 5 10-15,1-9-10 0,2 6 12 0,-2-3-3 16,3-6-1-16,-4 3 0 0,4-6 4 0,7 6 0 15,-7 0 0-15,0-9 0 0,0-1-12 0,3 7 10 0,-3-6-10 16,7-4 10-16,-7 4-10 0,4-1 0 0,3-2 0 0,0 2 0 16,0 1 0-16,0-4 0 0,0 4 0 0,0 0 0 15,3-1 0-15,1 4 0 0,-1-3-9 0,-3 2 9 16,7 4 0-16,-3-6 0 0,0 6 0 0,-1-4 0 16,4-2 0-16,4 9 0 0,3-6 0 0,0-1 0 15,0 4 8-15,0-3-8 0,4 3 0 0,-1-3 9 16,1 2-9-16,7 4 0 0,-8-3 0 0,5-3 0 15,2 6 0-15,-3 0 0 0,-3 0 0 0,0 0 0 16,6 0 12-16,-9 6-2 0,6-3-1 0,-11 1 0 16,4-4 5-16,4 9 1 0,-7-9 0 0,3 9 0 15,3-2-1-15,-10-1 0 0,8 3 0 0,-5 1 0 16,-3-7-3-16,0 6-1 0,7 1 0 0,-3-4 0 16,-1 0-10-16,1 4 10 0,3-1-10 0,0 0 10 0,0-5-10 15,1 5 10-15,-1-3-10 0,3-3 10 0,-6 10-10 0,6-7 0 16,-6-3 9-16,3 7-9 0,-3-10 0 15,-4 9 8-15,3-6-8 0,-3 4 0 0,-7-7 0 0,8 3 0 16,-1-3 0-16,-7 0 0 16,0 0-44-16,0 0-12 0,3 6-4 0,-3-6 0 15,0 0-168-15,0 0-35 0,0 0-6 0,-10-6-2 0</inkml:trace>
  <inkml:trace contextRef="#ctx0" brushRef="#br2" timeOffset="38124.326">21586 7201 1209 0,'0'0'108'0,"0"0"-87"15,0 0-21-15,0 0 0 0,-7 0 139 0,7 0 23 16,0 0 5-16,0 0 1 0,0 0-130 0,0 0-26 0,0 0-4 0,0 0-8 15,7-9 12-15,4 9-3 0,-4 0-1 0,4-3 0 16,3 3 0-16,-4-3-8 0,5 3 12 0,-5 0-4 16,1 0 2-16,3 0 0 0,3 0 0 0,-10 0 0 15,-7 0 14-15,11 0 2 0,7 0 1 0,-4 0 0 16,-4 3-15-16,5-3-2 0,-1 0-1 0,0 3 0 16,3-3 3-16,1 0 0 0,-7 0 0 0,3 0 0 15,3 0-12-15,-3 0 8 0,-3 0-8 0,3 0 8 16,-3 0-8-16,3 0 10 0,-4 0-10 0,1 0 10 15,-11 0 2-15,11 0 0 0,-1 0 0 0,-10 0 0 16,0 0-12-16,0 0 0 0,11 6 0 0,-4-3 8 16,-7-3-8-16,0 0 0 0,0 10 9 0,3-1-9 15,-3 1 8-15,0-7-8 0,-3 9 10 0,-1-2-10 16,4-4 16-16,-3-3-2 0,-1 6-1 0,-3-5 0 16,4 5-13-16,-4 0-8 0,0-2 8 0,-4-4-13 0,0 0 13 0,4 3 0 15,0-3 9-15,-3-3-9 0,-8 7 14 0,7-4-3 16,1-3-1-16,-1 3 0 0,4 3-10 0,-3-3 8 15,-4 4-8-15,3-4 8 0,4-3-8 0,-4 9 8 16,1-6-8-16,3 4 8 0,7-7 2 0,-7 3 0 16,3 6 0-16,-3-9 0 0,-4 6-2 0,8-3 0 15,3-3 0-15,-7 4 0 0,0 5-8 0,7-9 10 16,0 0-10-16,-4 9 10 0,-3 1-10 0,4-1 0 16,3-9 0-16,0 0 0 0,0 0 8 0,0 13-8 15,0-13 0-15,7 9 8 0,3-6-8 0,-10-3 0 16,0 0 9-16,0 0-9 0,0 0 0 0,4 10 0 0,-4-10 0 15,0 9 8-15,0-9-8 0,0 10 0 16,0-10 0-16,0 0 0 0,-7 9 0 0,7-9-8 0,3 9 8 0,-3-9-8 31,-3 7-26-31,3-7-5 0,7 9-1 0,0 0 0 16,4-2-84-16,-11-7-18 0,0 0-3 0,10 3-439 0,4 0-87 0</inkml:trace>
  <inkml:trace contextRef="#ctx0" brushRef="#br2" timeOffset="38436.761">21798 7665 1728 0,'-25'0'76'0,"25"0"16"0,0 0-73 0,0 0-19 0,0 0 0 0,0 0 0 0,0 0 177 0,0 0 32 16,0 0 7-16,0 0 0 0,-14 7-178 0,14-7-38 15,0 0 0-15,7 3-9 0,-7-3 9 0,-3 12 0 16,-1-5 0-16,4-4 0 0,7 6 0 0,-7-9-8 16,-7 3 8-16,7 7-12 0,4-1 12 0,-4-9 0 15,0 0 0-15,-4 6 0 0,1 1 11 0,3-7-3 16,7 6 0-16,-7-6 0 0,-7 3-8 0,7-3 8 15,3 9-8-15,-3-9 8 16,0 0-91-16,7 0-18 0,8 7-4 0,2-14-1 0</inkml:trace>
  <inkml:trace contextRef="#ctx0" brushRef="#br2" timeOffset="45795.174">24680 6072 1785 0,'-3'-15'79'0,"3"5"17"0,-4 1-77 0,4-4-19 16,-7-2 0-16,4 5 0 0,-4 4 108 0,0-10 17 15,0 13 4-15,-1-6 1 16,-2-1-130-16,3 1-35 0,-4 3-2 0,-3-4-1 0,4 4 26 0,-8-3 12 16,0 9-10-16,1-13 10 0,-1 13-9 0,0-9 9 15,-3 9-8-15,0 0 8 0,0-3 0 0,0-4 0 16,-4 4 0-16,-3 3 0 0,3-3 17 0,0-3 6 16,-3 6 1-16,-4 0 0 0,1 0 6 0,-5 0 2 0,1 0 0 15,-7 0 0-15,-1 0-10 0,-2 0-2 16,-5 6 0-16,-3-3 0 0,4 0 12 0,0 4 3 15,-4-4 0-15,3-3 0 0,-3 6-35 0,0-3 0 0,-7 3 0 0,0 1 0 16,0-1 0-16,0 3 0 0,1 1 0 16,-1-4 0-16,0 3 11 0,-4 7-2 0,-6-10 0 0,6 10 0 15,8-3-9-15,-4-1-12 0,-7 1 2 0,7-4 1 16,3 10 9-16,-3-7 11 0,-7 4-3 0,0 0 0 16,0 3-8-16,4-7 0 0,3 10 0 0,-4 0 0 15,1-3 0-15,3 3 0 0,7-3 0 0,-7 3 0 16,-4 0 8-16,4-1-8 0,7-2 0 0,-3 3 8 15,3 0 12-15,-3 0 3 0,6 0 0 0,1 6 0 16,-4-6-5-16,0 0-1 0,-3 6 0 0,3-2 0 16,-4-5-9-16,4 8-8 0,0-4 12 0,7 3-12 15,-3-6 12-15,7 12-4 0,-8-2 0 0,4-4-8 0,-3 3 0 16,0 1 0-16,3-7 0 0,0 6-9 16,0 1 9-16,-3 5 0 0,3-5 0 0,4-7 0 15,3 6 0-15,0 0 0 0,7-9 0 0,0 10 0 0,1-1 8 0,2-3 0 16,1-3 0-16,0 7 0 0,3 5-8 15,-3-5 0-15,3-7 0 0,4 9 8 0,4-2-8 0,-1-1 11 16,-3 10-11-16,3-4 12 0,1-5-12 0,-1 2 0 16,-3 1 0-16,0 5-11 0,3-5 11 0,0 6 0 15,1-1 8-15,-1 1-8 0,0 3 0 0,-3-3 0 16,4 0 0-16,-1 3-8 0,0-10 8 0,4 7 0 16,-3 0 0-16,2-7 0 0,5 4 0 0,-4-4 0 15,3 4 0-15,4-4 0 0,-4 7 10 0,4-6 1 0,0-1 0 0,4 4 0 16,-4-4-11-16,3 7 0 0,1-7 0 15,-1 7 0-15,4-9 0 0,0 5 0 0,-3 1 0 0,3 0 0 16,0-4 8-16,3 7 0 0,-3-7 0 0,4 7 0 16,-4 0-8-16,3-7 0 0,4 7 0 0,0-3 0 15,0-1 0-15,4-5 0 0,0 5 0 0,3-2 0 16,0-4 0-16,3 1 8 0,-2-1-8 0,6-6 8 16,3 6-8-16,1 1 0 0,0-1 0 0,0 0 0 15,3-2 0-15,3-4 0 0,-2 0 0 0,6 0 0 16,-3-3 28-16,3 6 3 0,0-3 1 0,1-3 0 15,-1 6-32-15,0-6 0 0,0 0 0 0,1 0 0 16,-1 6 0-16,4-6 0 0,0 0 0 0,3 0 0 16,-3 6 0-16,3-6 0 0,-3 0 0 0,3 3 0 15,-3-6 8-15,-4 9 1 0,4-2 1 0,-4-4 0 16,-3-1-10-16,3 8 0 0,-3-7 0 0,0 0 0 16,-4 0 0-16,4-1 0 0,0 5 0 0,-1-11 0 0,-6 7 0 15,0 0-12-15,-4-3 2 0,0 3 1 0,-3 0 9 0,-1-3 0 16,-3-1 0-16,-3-2 0 0,3 3 0 15,-3 3 0-15,-1-3 0 0,1 0 0 0,-1-4 0 0,1 7 0 16,-4-6 8-16,4 0-8 0,-4 2 0 0,0 4 0 16,3 0 0-16,-3 0 8 0,1-3-8 0,2 3 0 15,-3 0 0-15,-3 0 0 0,3 3 0 0,0-3 0 16,3-6 8-16,-6 6-8 0,3-4 0 0,-4 4 0 16,5 0 0-16,-1-3 0 0,-4 3 0 0,1-3 0 15,3 0 0-15,0-4 0 0,-4 7 0 0,1-3 0 16,-1 0 0-16,1-3 0 0,3 2 0 0,-4 4 0 15,1-3 0-15,0 3 0 0,3-3 0 0,-4-3 0 16,1 2 0-16,-1 1 0 0,4 3 0 0,-3-3 0 0,3-3 0 0,-4 3 0 16,1-1 0-16,3-2 8 0,0 3-8 0,-4 0 0 15,1-1 0-15,3-2 8 0,0 3-8 0,4-7 0 16,-4 10 0-16,-4-3 0 0,1-6 0 0,3 9 0 16,3-3 0-16,-2-7 0 0,-8 10 0 0,7-3 0 15,-4 3 0-15,-3 0 0 0,4 6 0 0,-4-6 8 16,0-3-8-16,-4-4 0 0,4 14 8 0,0-7-8 15,-3 0 9-15,-1 0-9 0,4-1 12 0,-3-2-12 16,-1 3 15-16,0-3-4 0,1 0-1 0,3-3 0 16,3-1 2-16,-6 1 0 0,3-4 0 0,0 7 0 15,3-6-12-15,-3 2 12 0,0-2-12 0,4 0 12 16,-4 5-12-16,4 1 0 0,-1-3 0 0,-3 3 0 0,0-7 0 16,4 10 0-16,-1-3 0 0,1 0 0 0,-8 3 15 0,4-3-3 15,7-4 0-15,-3 4 0 0,3-6-12 16,-4 9 0-16,1-4 0 0,3-5 0 0,0 6 0 0,0-7-16 15,-4 7 3-15,8-6 1 0,7 5 12 0,-4-5 0 16,-11 0 0-16,8 2 0 0,3 1 0 0,0 0 10 16,0-4-10-16,0 1 8 0,-3 5-8 0,3-5 8 15,4-4-8-15,-1 10 8 0,-10-3-8 0,11-7 0 16,0 10 0-16,3-6 8 0,-11 2 0 0,5 1 0 16,-5-7 0-16,4 10 0 0,4-3-8 0,-4 0 0 15,-3-4 0-15,-1 1 0 0,4 6 0 0,0-7 0 16,0 7 0-16,-3-7 0 0,3 7 0 0,0-6-14 15,4 6 5-15,0-7 1 0,-8 7 8 0,8-6 0 16,3-1 0-16,-3 4 0 0,-4-10 0 0,0 10 0 0,7-4 0 0,-3-2 8 16,-1 2-8-16,1 1 0 0,-4-4 0 0,7 4 0 15,0-4 0-15,1 0 8 0,-5 4-8 0,1-4 0 16,-1 1 9-16,5 2-9 0,-8-2 12 0,-4 2-12 16,4 4 0-16,4-3 0 0,0-4 0 0,-4 4 0 15,0-1 0-15,4-3 0 0,6 10 0 0,-3-6 0 16,-6-4 0-16,6 10 0 0,3-3 0 0,5-1 0 15,-5-2 0-15,1-1 0 0,-4-2 0 0,4 2 0 16,7-2 0-16,-1 2 0 0,-6-2 0 0,0 9 0 16,3-7 0-16,-3-2 0 0,-1 2 0 0,-2-2 0 15,2-1 0-15,-6 3 0 16,3-2 9-16,0-1-9 0,0 4 0 0,-3-7 0 31,3 3 0-31,4-2 0 0,-4 2 0 0,4 1 0 0,-1-4 0 0,1 0 0 0,0 4 0 0,3-4 0 0,4-3 0 0,-4 6 0 0,4-6 0 16,-4 7 8-16,0-4-8 0,4-3 0 0,-4 7 0 0,0-7 0 15,1-3 0-15,-5 6 0 0,5-3 10 0,-1-3-10 16,0 10 10-16,4-7-10 0,3-3 0 0,-7 6 0 16,0-3 0-16,4-3 0 0,0 6 0 0,0-2 0 15,-1-4 0-15,1 6 9 0,-4-3-9 0,4 0 0 16,-4-3 0-16,4 10 0 0,-4-10 0 0,4 6 0 16,-4-3 0-16,4-3 0 0,3 6 0 0,1-6 0 15,2 3 0-15,-2-3 0 0,3 4 0 0,-1-4 0 16,1 0 0-16,0 0 0 0,0 0 0 0,-4 0 0 15,0 0 0-15,1 0 0 0,-1 0 0 0,4-4 0 16,-4 1 0-16,0-3 0 0,4 3 0 0,-4-3 0 0,4 2 9 16,3-2-9-16,-6 3 8 0,3-6-8 0,-4 5 10 0,-3-2-10 15,-1-3 13-15,1 3-3 0,-4-4-1 0,4 4 0 16,-4-4-9-16,4 4 0 0,0 0 0 0,-1-4 0 16,1 4 0-16,0 0 0 0,-4-3-8 0,4-1 8 15,3 4 0-15,-3 0-9 0,0-4 9 0,-1-2 0 16,5 2 0-16,-1-2 0 0,-3 2 0 0,0-9 9 15,3 7-9-15,0-1 0 0,0-5 0 0,1 5 0 16,2-6 0-16,-2 7 8 0,3-7-8 0,-4-3 0 16,0 9 0-16,0-5 8 0,-3-1-8 0,3 6 0 15,-3 1 0-15,0-7 0 0,0 9-12 0,-4-2 12 16,4 2 0-16,-4-2 0 0,7-1 12 0,-3 4-4 16,3 0-8-16,0-4 0 0,4 4 0 0,0-1 0 15,0 1 0-15,0-1 0 0,-1-2 9 0,1 9-9 16,-3-7 0-16,-1 4-13 0,-3-7 1 0,3 10 1 15,4-3 11-15,-1-3 0 0,8-4 0 0,-3 10-8 0,-1-6 8 0,-3-1 11 16,7 7-3-16,-8-3 0 0,5-4-8 0,-4 7 0 16,-1-6-12-16,-2-1 12 0,-5 7 0 0,5-3 0 15,-1 3 12-15,-3-7-4 0,3 10-8 0,0-9 0 16,4 9 0-16,0 0 0 0,0-3 0 0,0 3 0 16,-4 0 0-16,0 0 0 0,0 3 0 0,-3-3 0 15,0 0 0-15,0 6 0 0,-4-3 0 0,4-3 0 16,-1 10 0-16,5-7 0 0,-5-3 0 0,5 0 0 15,-8 9 0-15,4-9 0 0,3 7 0 0,-3-4 0 0,3-3 0 16,-3 9 0-16,3-6 0 0,-7-3 0 16,4 7 0-16,-4-4 0 0,4-3 0 0,-4 0 0 0,-3 0 0 0,3 6 0 15,0-6 0-15,0 3 0 0,4-3 0 0,-7 0 8 16,0 0-8-16,3 0 0 0,4 6 0 0,-4-2 0 16,0-4 0-16,0 3 0 15,4-3 0-15,-4 0 0 0,4 6 0 0,-4-3 0 0,-3-3 0 0,7 6 0 16,-4-2-13-16,0-4 5 0,0 0 8 0,4 0-13 15,0 0 13-15,3 0 8 0,-3 0 0 0,0 0-8 16,-4 0 8-16,0 0-8 0,7 0 0 0,-3 0 0 16,0 0 0-16,0 0 0 0,3 3 0 0,-3-3 0 15,3 0 0-15,-3 0 10 0,3 0-10 0,0 0 8 16,4 6-8-16,0-3 0 0,0-3 0 0,-1 0 0 16,-2 6 0-16,-1-3 0 0,-3-3 0 0,-1 7 0 15,-2-4 0-15,-5-3 0 0,1 3 0 0,0-3 0 16,-1 0 0-16,1 0 0 0,0 0 0 0,0 6 0 0,-4-6 16 0,3-6 2 15,1 6 0-15,0 0 0 0,-4 0-26 0,0 0-6 16,0-3-1-16,0 3 0 0,-3 0 15 0,0 0 0 16,-4-3 0-16,0-4 0 0,0 7 0 0,4 0 0 15,-8 0 0-15,-3-3 0 0,4-3 0 0,3 6 0 16,-3 0 0-16,-1 0 0 0,-3 0 8 0,4-3-8 16,3 3 0-16,-7 0 0 0,4 0 0 0,-4-6 0 15,0 6 0-15,3 0 0 0,1 0 8 0,-1-3-8 16,-3 3 0-16,4 0 0 0,-4 0 12 0,4-4 0 15,-4 4-1-15,0 0 0 0,0 0-11 0,0 0 0 16,-7 0 0-16,0 0 0 0,7-6 0 0,0 6-9 16,-7 0 9-16,7 0-13 0,-7 0 13 0,7-3 0 0,0-3 0 0,-7 6 0 15,0 0 0-15,11 0 0 0,-4 0 0 0,3-3 0 16,-3 3 0-16,4-4 0 0,-4-2 0 0,0 6 0 16,0-3 0-16,4-3 0 0,-8 6 0 15,8-10 0-15,-4 10 10 0,0-3-10 0,4-6 8 0,3 9-8 16,-4-3 0-16,4-4 0 0,1 7 0 0,-1 0 0 15,-4-3 0-15,1-3 0 0,6 3 0 0,-6 0 0 16,-4-4 0-16,4 7 0 0,3-9 0 0,0 9 0 16,-4-3 0-16,5-3 0 0,-1 3 0 0,0-1 0 15,3-2 0-15,-2-3 0 0,-5 6 0 0,4-7 0 16,0 7 0-16,0-3 10 0,1-4-10 0,-1 7 10 16,-4-6-10-16,4-1 10 0,1 1-10 0,-5-4 10 15,4 4-10-15,0-4 10 0,0 1-10 0,4-1 10 16,-4-2-10-16,4 2 0 0,3-6 0 0,-3 4 8 0,3-1-8 0,0-6 0 15,-3 6 0-15,3-9 8 16,0 3-8-16,0 0 0 0,-3 0 0 0,3 0 0 0,-3-6 0 16,3 3 8-16,-4-3-8 0,1-3 0 0,3-1 8 0,-3 1-8 15,-4-4 8-15,4 4-8 0,-1-3 8 0,-3-4-8 16,4 3 0-16,0-5 8 0,-4 5-8 0,0-2 0 16,0-7 0-16,0 3 0 0,-3 3 0 0,3-9 0 15,-7 3 0-15,3-6 0 0,4 6 0 0,-6-9 0 16,-1 9 0-16,-4-6 0 0,4 6 0 0,-3-6 0 15,-1 3 0-15,1-3 0 0,-4-4 0 0,0 1-11 16,0-7 11-16,0 7-8 0,-4 0 8 0,1-4 0 16,-1 4 0-16,-3 0-8 0,4-7 8 0,-4 7 0 15,-1-10 0-15,1 0-8 0,0 1 8 0,0-1 0 0,-3 6 0 16,-1-5 0-16,1 2 0 0,-1-6 0 0,-3 4 0 16,3-1-8-16,-3 0 8 0,0 0 0 15,0-2 0-15,0 8 0 0,-4-6 0 0,1 4 9 0,2-4-9 0,-2 0 0 16,3 1 10-16,0-1-10 0,-4 3 8 0,4 1-8 15,0-4 0-15,0 10 0 0,-4-10 8 0,4 7-8 16,0-4 0-16,-4 7 0 0,-3-4 0 0,0-2 0 16,3 5 0-16,-3 1 0 0,0 0 0 0,0-7 0 15,-1 7 0-15,1-4 0 0,0-2-9 0,0 6 9 16,0-10 0-16,-4 10 0 0,4-1 0 0,-4 1 0 16,-3 0 0-16,3-1 0 0,-3-5-8 0,3 5 8 15,1 1 0-15,-5 0 0 0,5 6 0 0,-4-3 0 16,-1-1 0-16,1 8 0 0,0-8 0 0,3 7 0 15,-3-6 0-15,0 6 0 0,3 0 8 0,0 1-8 0,-3-1 0 0,0-3 0 16,0 6 0-16,-1 3 0 0,-2-3 0 0,-1 1 0 16,4-1-8-16,-4 6 8 0,-3-5 0 15,-1-1 0-15,-2 6 0 0,2-5 0 0,1 8 0 0,3-8-8 16,-3 5 8-16,0 4 0 16,3-4 0-16,-3-2 0 0,-1 5-8 0,1 1 8 0,-4 6 0 0,1-3 0 15,-5-4 0-15,-3 10 0 0,4-9-8 0,-4 9 8 16,4-3 0-16,0 0 0 0,3 0 0 0,-4-4-8 15,1 4 8-15,-4-3 0 0,0 6 0 0,-3-3 0 16,7-3 0-16,-4 6 0 0,-4-6 0 0,-3 6-8 16,8 0 8-16,-5-3 0 0,4 3 0 0,-7-3 0 0,4 3 0 15,-7 0 0-15,-1 6 0 0,-3-9 0 0,-3 12 0 16,3-5 0-16,0 2 0 0,3-3-8 0,-6 0 8 0,3 7 0 16,-4-1 0-16,1 1-8 0,-4-4 8 0,0 7 0 15,3-4 0-15,1 4-8 0,6-4 8 0,-3 4 0 16,-3-1 0-16,-1-2 0 0,-3 2-8 0,4 7 8 15,-1-6 0-15,1-1 0 0,3 10 0 0,-4-9 9 16,-3 0-9-16,0 9 0 0,0-7-10 0,0 1 10 16,0 6 0-16,7-3 0 0,0-3 0 0,0 6 10 15,0 6-10-15,0-3 0 0,0-3-10 0,-3 6 10 16,-1 1 0-16,4-7 0 0,4 0 0 0,0 6 0 16,-1-3 0-16,1-3 0 0,-1 0 0 0,4 0 0 15,0 0 0-15,0 0 0 0,1 0 0 0,-1 6 0 16,0-6 0-16,3 3 0 0,-3-3 0 0,8 0 0 15,-5 0 0-15,4 0 0 0,-3 0 0 0,-1 0 0 16,-2 0 0-16,2 7 0 0,1-4 0 0,3 0 0 0,-3 6 0 0,3-9 0 16,0 10 0-16,0-4 0 0,-3-3 0 0,-1 0 0 15,1 7 0-15,3-1 0 0,-3 4 0 0,-1-4 0 16,4 4 0-16,0-4 0 0,4 7 0 0,3-10 0 16,-3 3 0-16,3 1 0 0,-3-4 0 0,3 0 10 15,-3 4-10-15,6-4 8 0,-2-3-8 0,2 7 0 16,-2-7 0-16,6 6-11 0,0-9 11 0,0 13 0 15,1-13 0-15,2 6 0 0,1-3 0 0,0-3 8 16,0 6-8-16,3-3 0 0,-3-3 0 0,-1 10 0 16,5-7 0-16,-1-3 8 0,-3 6-8 0,3-3 0 15,4 4 0-15,0-4 0 0,-4 3 0 0,0-3 0 0,8 0 0 16,-1-3 0 0,4 10-28-16,-4-10 0 0,4 6 0 0,7-3 0 15,-3 0-38-15,-1 7-8 0,4-10-2 0,0 9 0 16,0-3-129-16,-4 1-27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20:58.21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0T20:21:56.367"/>
    </inkml:context>
  </inkml:definitions>
  <inkml:trace contextRef="#ctx0" brushRef="#br0">5500 9412 460 0,'0'0'20'0,"0"0"5"0,-7 0-25 0,3-6 0 0</inkml:trace>
  <inkml:trace contextRef="#ctx0" brushRef="#br1" timeOffset="8863.006">5105 9258 460 0,'0'0'41'0,"-11"-3"-33"15,1-3-8-15,-1 6 0 0,-3 0 143 0,0-3 26 16,3 3 6-16,-3-3 1 0,3 3-56 0,1 0-12 16,-4 0-1-16,3-7-1 0,1 7-4 0,6 0-1 0,-3 0 0 0,7 0 0 15,-4 0-48-15,4 0-9 0,0 0-3 0,0 0 0 16,0 0-25-16,0 0-4 0,4 10-2 0,3-7 0 16,-7-3 7-16,14 9 2 0,-3 4 0 0,3-4 0 15,0 1 4-15,7 2 1 0,-7-5 0 0,7 2 0 16,4 0 2-16,0-2 1 0,-4 2 0 0,4 0 0 15,-1 1-8-15,5-7-2 0,-5 6 0 0,8-2 0 16,-7-4 13-16,-1 6 2 0,12-6 1 0,-8 4 0 16,4-7 4-16,3 3 1 0,0 3 0 0,4-3 0 15,0 0 6-15,3-3 0 0,-3 0 1 0,7 0 0 16,-7 7 7-16,7-14 2 0,-4 7 0 0,11 0 0 16,-7 7-31-16,10-4-7 0,-3-3 0 0,7 0-1 15,0 0-2-15,0-3 0 0,-7 3 0 0,7-7 0 16,0 7-13-16,3-3 9 0,-3 3-9 0,4-3 8 15,3-3-8-15,0-4 0 0,-7 10 0 0,0-3 0 0,0-6 0 0,0 9 0 16,3-3 0-16,-3-4 8 0,4 4-8 0,-4-3 0 16,0 3 0-16,-4 0 8 0,0-4-8 0,-3 4 0 15,0-3 9-15,0 3-9 0,0-3 8 0,0 3-8 16,-7-7 8-16,3 7-8 0,-6-3 0 0,3 3 9 16,-4-4-9-16,0 4 0 0,-3 0 21 0,0-3-2 15,-4 3-1-15,4-4 0 0,-4 7-18 0,4 0 0 16,7 0-11-16,-11-3 11 0,4 3 0 0,0 0 0 15,0 0 0-15,-4 0 9 0,0 3 0 0,0-3 0 16,1 0 0-16,-5 0 0 0,-2 0 3 0,2 7 0 16,-2-4 0-16,2-3 0 0,-2 0-4 0,2 0-8 0,1 0 12 0,-4 0-4 15,4 0-8-15,0 0 0 0,0 0 9 0,3 0-9 16,-3 0 0-16,-4 0 8 0,4 6-8 0,-4-6 0 16,-4 0 8-16,5 3-8 0,-1-3 8 0,-3 0-8 15,3-3 0-15,4 3 0 0,-1 0 0 0,1 0 0 16,0 0 0-16,0 3 0 0,-1-3 0 0,1 3-8 15,-4-3 8-15,4 0 0 0,0 7 0 0,0-4 0 16,-1-3 0-16,-6 6 0 0,3-3 0 0,-3 3 0 16,0-2 0-16,-4-1 0 0,-4 3 8 0,5-3-8 15,-5 6 0-15,1-2 0 0,-4-1 0 0,0-6-12 16,0 9 1-16,0-9 0 0,-3 10 0 0,-1-7 0 16,-3 3-74-16,4-3-15 0,-4-3-4 0,0 0-796 15,0 0-160-15</inkml:trace>
  <inkml:trace contextRef="#ctx0" brushRef="#br1" timeOffset="56910.503">2607 18079 1641 0,'0'0'36'0,"0"0"7"0,0 0 1 0,0 0 4 0,0 0-39 0,0 0-9 0,-7 0 0 0,3 7 0 16,-3-4 53-16,7-3 9 0,0 0 2 0,0 0 0 16,0 0-22-16,-3 9-4 0,3-9-1 0,0 0 0 15,0 0-11-15,0 0-2 0,0 3-1 0,0-3 0 16,0 0-3-16,0 0 0 0,0 0 0 0,0 0 0 16,10 10 12-16,-10-10 1 0,11 0 1 0,-4 6 0 15,0-3-4-15,4-3-1 0,3 6 0 0,-4-2 0 0,1-1 6 0,3-3 1 16,-3 9 0-16,3-9 0 0,7 6-15 0,-7-2-2 15,7 5-1-15,4-6 0 0,-7 3-10 0,3-3-8 16,3 7 12-16,1-10-12 0,7 9 29 0,-4-6-1 16,4 4 0-16,-4-4 0 0,7 3-3 0,1-3-1 15,-8 0 0-15,4-3 0 0,3 0 0 0,0 0-1 16,0 0 0-16,4 0 0 0,0 0-2 0,7 7 0 16,3-7 0-16,1 3 0 0,-1-3-6 0,4 0-2 15,-4 0 0-15,-3 6 0 0,4-3-2 0,-1-3-1 16,0 0 0-16,8 6 0 0,-8-2-2 0,4-1 0 15,-3-3 0-15,2 0 0 0,-9 0 4 0,3 6 0 0,0-6 0 0,-8 0 0 16,5 0-12-16,-5 3 12 0,1-3-12 16,4 0 12-16,-5 0-12 0,1-3 0 0,4-3 0 15,-5 6 8-15,1 0-8 0,0 0 0 0,3 0 0 0,-6 6 0 16,-1-6 0-16,0 3 0 0,4-3 0 16,0 6 0-16,3-2 0 0,0 2 0 15,-6-3 0-15,6 0 0 0,-3 7 0 0,-4-4 0 0,0-3 0 16,-6 6 0-16,2-6 0 0,-6 4 0 0,0-4 0 0,-4-3 0 15,4 6-8-15,-11-3 8 0,0 0 0 0,0-3 0 16,4 7 0-16,-11-4 0 0,3-3-9 0,1 9 9 16,-1-9 0-16,1 7 0 0,0-4-8 0,3 0 8 15,-4-3 0-15,1 0-12 0,-4 6 12 0,3-6-10 16,5 3 10-16,2-3-10 0,-6 0 10 0,3 0-10 16,-3 0 10-16,3 0 0 0,0 0 0 0,0-3 0 0,-4 3 0 0,5-6 0 15,2 6 0-15,-3 0 0 0,0 0 0 0,1-3 0 16,-5 3 0-16,1 0 0 0,-1 0-8 0,1-3 0 15,-11 3 0-15,10 0 0 16,-10 0-27-16,0 0-5 0,15-7 0 0,-15 7-1 16,0 0-100-16,0 0-20 0,0 0-4 0,0 0-592 15,0 0-119-15</inkml:trace>
  <inkml:trace contextRef="#ctx1" brushRef="#br1">20606 11485 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24:02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17738 6367 1638 0,'-7'-12'72'0,"7"5"16"0,-4 4-71 0,1-6-17 15,3-1 0-15,0 10 0 0,-4 0 0 0,4-9-9 16,-3 6 1-16,3 3 0 0,0 0-1 0,0 0 0 0,0 0 0 0,-8 0 0 16,8 0 9-16,-10 0-10 15,3 0 10-15,0 3-10 0,0 3-5 0,0-3-1 0,7-3 0 0,-7 10 0 16,0-4 24-16,7-6 4 0,-4 6 0 0,4-6 1 16,0 0 12-16,0 0 3 0,-4 7 0 0,4-7 0 15,0 0 0-15,0 0 1 0,8 9 0 0,-1-6 0 16,0-3 2-16,0 6 0 0,3-2 0 0,1-4 0 15,-4 0-7-15,4-4-2 0,3-2 0 0,-4 6 0 16,4-3-1-16,0-3 0 0,1 3 0 0,-1-4 0 16,3 4-5-16,1-6-2 0,-4 9 0 0,0-10 0 15,0 10-2-15,0-9 0 0,4 6 0 0,-7 0 0 16,-1-7 7-16,-3 1 1 0,0 0 0 0,4-1 0 16,-1 1 15-16,-2 2 3 0,-1-2 1 0,-4 0 0 15,-3-4 10-15,4-3 3 0,-1 7 0 0,1-4 0 0,-4 1-13 0,0-7-3 16,0 10 0-16,0-13 0 0,-4 12-5 15,8-12-2-15,-1 10 0 0,-3-7 0 0,4-3-13 0,-1 6-4 16,-6-2 0-16,3-4 0 0,3 3-12 16,-3-3 0-16,0 0 0 0,-3 0 0 0,3-6 0 0,0 12 0 15,0-9 0-15,-4 9 0 0,4 1 0 0,0-10 0 16,0-4 11-16,0 14-11 0,-7-1 23 0,7-6-3 16,0 13 0-16,-3-13 0 0,3 9 0 0,-4 4-1 15,1-1 0-15,3-2 0 0,-4 9-8 0,4-7-2 16,0 4 0-16,0 6 0 0,0 0-9 0,4-3 0 15,-4-7 0-15,0 10 0 0,0 0 0 0,0 0 0 16,0 0 0-16,0 0 0 0,0 0 0 0,0 0 0 16,0 0-10-16,0 0 10 0,0 0-8 0,0 0 8 15,0 0 0-15,3 13-9 0,4-4 9 0,-7 7 0 0,0-3 0 16,0-1 0-16,0-2 0 0,-3 2 8 0,-1 1 0 0,1 2 0 16,3-2-8-16,-4-1-16 15,4-2 4-15,-7 2 0 0,3 7 12 0,1-6 0 0,3-4 8 0,-4 4-8 16,1-4 0-16,-1 0 0 0,1 4 0 0,-4-4-8 15,3 1 8-15,-3-1 0 0,4-6 0 0,3-3 8 16,-7 10-8-16,7-10 0 0,0 0 0 0,0 0 0 16,0 0 0-16,0 0 0 0,0 0 10 0,0 0-10 15,0 0 0-15,3-10 0 0,1 4 0 0,-4-10 0 16,3 7 0-16,4-4 0 0,-3 4 0 0,-4 0 0 16,3-13 0-16,1 9 0 0,-1 1 0 0,1-7 0 15,-1 9-13-15,1-2 1 0,-1-7 0 0,-3 10 0 16,4-4 12-16,0 1 0 0,-4-1 0 0,0 4 0 15,3-1 0-15,-3-2 0 0,4 2 0 0,-4 4 0 0,0 0 0 0,0 6 0 16,0 0 0-16,0 0 0 0,-4-7 0 0,4 7 10 16,0 0-2-16,0 0 0 0,0 0-8 0,0 0 0 15,0 0 0-15,0 0-11 0,0 0 11 0,0 13 0 16,0-4 8-16,4 1-8 0,3-4 0 0,0 0 0 16,0 4 0-16,0-4-12 0,0-3 12 0,3 7 9 15,5-7-1-15,-5 6-8 0,1-9 12 0,-1 13-12 16,1-13 12-16,-4 0-12 0,4 6 9 0,-4-3-9 15,3 3 0-15,-3-3 9 0,4 7-9 0,-4-7 0 16,0 3 0-16,0 4 0 0,4-1 0 0,-4-3 0 0,0 10-14 16,3 0 5-1,-3-1-35-15,0 1-6 0,0 0-2 0,8-1-790 0,-5 7-158 0</inkml:trace>
  <inkml:trace contextRef="#ctx0" brushRef="#br0" timeOffset="38346.975">5398 13231 518 0,'0'0'46'0,"0"0"-37"0,0 0-9 0,0 0 0 15,-4 0 168-15,-10-6 31 0,14 6 6 0,-4 0 2 16,4 0-89-16,-7 0-18 0,-3-9-3 0,3-1-1 16,3 7-12-16,1-6-4 0,-4 6 0 0,3-4 0 15,-3-5-22-15,0 9-5 0,0-4-1 0,3-2 0 16,-6 9-16-16,-1-3-3 0,1-6-1 0,-1 9 0 15,-3-4-3-15,0-2-1 0,0 6 0 0,-8-3 0 16,1 3-2-16,-3 0-1 0,-1 0 0 0,-3 3 0 16,3-3 7-16,-3 0 0 0,0 6 1 0,3-2 0 15,0-4-13-15,0 9-2 0,1-6-1 0,3 3 0 16,-1-3-3-16,8 7-1 0,0-10 0 0,0 9 0 16,4-6-13-16,-5 7 0 0,8-10 0 0,4 9-10 15,-4 1 10-15,7-10 0 0,0 0 0 0,0 0 0 16,0 0 0-16,10 3 0 0,1-3 0 0,10 0 0 0,-7 0 24 15,11 0 6-15,0 0 2 0,10 0 0 0,0-10-32 0,4 7 0 16,-7 3 0-16,3-3 0 0,4-3 12 0,-4 6-1 16,0-3 0-16,1-4 0 0,-8 7-3 0,4-3 0 15,3 3 0-15,-3 0 0 0,-4-3 1 0,4 3 0 16,-4 0 0-16,4 0 0 0,-4-6-9 0,0 6 0 16,0 0-10-16,0 0 10 0,-3 0 0 0,-7 0 0 15,-1 0 8-15,-2 0-8 0,-5 0 0 0,-3-3 0 16,-7 3 0-16,0 0 0 0,0 0 8 15,0 0 8-15,0 0 2 0,-7 0 0 0,-3-7-6 0,-12 7-2 16,1 0 0-16,-7 0 0 0,-7 0 2 0,-1 0 0 16,1 7 0-16,0-7 0 0,-7 0-12 0,6 3 0 0,-6-3 0 15,3 6 0-15,0-6 8 0,-3 3-8 0,7-6 12 0,3 3-4 16,4 0-8-16,0-6 0 0,3 6 0 0,0 0 0 16,0 0 0-16,4 0 0 0,7 0 0 0,0-3 0 15,3 3 0-15,1-7 0 0,-1 7 0 0,8 0 0 16,-4 0 0-16,7 0 0 0,0 0 0 0,0 0 0 15,0 0 0-15,0 0-11 0,7 0 11 0,7 0-12 16,0 0 12-16,7-3-8 0,-3-3 8 0,3 6-8 16,4 0 8-16,-1 0 0 0,8 0 0 0,-4-3 0 15,4 0 0-15,3-3 0 0,-6 6 8 0,2-4-8 16,-6 4 10-16,0-6-2 0,3 6-8 0,-7 0 12 16,4 0-12-16,-4 0 0 0,-3 0 0 0,-1 6 0 15,-6-6 0-15,3 0 0 0,-11-6 0 0,5 6 0 16,-8 0 14-16,0 0 0 0,0 0 0 0,0 0 0 15,0 0 1-15,-11 6 0 0,-3-6 0 0,-4 0 0 16,1-6-7-16,-1 6-8 0,-7 0 11 0,1 0-11 0,-5 0 12 0,5 0-12 16,-12 0 12-16,5 0-12 0,2 0 10 15,-6 0-10-15,3 0 8 0,4 0-8 0,-4 0 12 0,4 0-2 16,-7 0-1-16,10 0 0 0,0-3-20 0,1 3-4 16,-1 0-1-16,7 0 0 15,4 3-103-15,4-3-21 0,-4 0-4 0,10 0-1093 0</inkml:trace>
  <inkml:trace contextRef="#ctx0" brushRef="#br0" timeOffset="44921.398">1961 15094 345 0,'-21'0'15'0,"18"0"4"0,-11 0-19 0,-4-3 0 0,11 3 0 0,-11-3 0 16,4-3 341-16,0 6 65 0,4-10 13 0,-1 10 2 16,7-3-354-16,-6-3-67 0,3 3-22 0,0-7 0 15,0 7-2-15,3-3-1 0,-3 3 0 0,4-7 0 16,3 7 9-16,0-3 3 0,0-4 0 0,0 10 0 15,3-6 41-15,-3 6 9 0,0 0 2 0,7-6 0 16,-7 6 1-16,11 0 0 0,-4-3 0 0,10 3 0 16,-2-6-2-16,6 6 0 0,-4 0 0 0,8 0 0 0,7-4-14 15,3 4-4-15,0-6 0 0,4 6 0 0,0-3 16 0,3 3 4 16,8-3 0-16,3-3 0 0,-1 6-20 0,-2-4-3 16,10-2-1-16,0 6 0 0,-7 0-16 0,7 0 10 15,-4 0-10-15,4 0 8 0,0-3-8 0,0 3 0 16,0 0 9-16,0 0-9 0,0 0 0 0,-7 0 8 15,3 0-8-15,-6-6 0 0,6 6 0 0,-6-3 0 16,2 3 0-16,-6-4 8 0,4-2-8 0,-4 6 0 16,-1-3 0-16,1 3 0 0,-7 0 0 0,-4 0 0 15,1 0 0-15,-1 0 0 16,-10 0-29-16,3 3-4 0,4-3-1 0,-8 6 0 16,1-2-204-16,0-1-41 0,21 6-8 0,-11 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25:53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14552 5894 1609 0,'0'0'71'0,"-7"-10"15"0,0 4-69 0,-4 0-17 0,1-4 0 0,3 7 0 15,0-6 69-15,0-1 11 0,0 10 1 0,3-9 1 16,1 6-26-16,3 3-4 0,3-10-2 0,4 1 0 15,4 0-30-15,3 2-5 0,7-8-2 0,4 5 0 16,3-2-13-16,11 2 8 0,3-2-8 0,11-7 0 16,0 6 14-16,3-5-3 0,4 5-1 0,4 1 0 15,-1-7 20-15,8 6 4 0,-1 1 1 0,4-4 0 16,4 10 37-16,0-4 7 0,-1 1 1 0,4 3 1 16,4 6-2-16,7-13-1 0,0 13 0 0,3 0 0 15,0 0-35-15,7 6-7 0,4 1-2 0,-3-1 0 16,-1 6-21-16,0 1-4 0,4-4-1 0,0 10 0 15,-7-6-8-15,-4 9 0 0,-3-7 0 0,-4 1-898 16,0 3-177-16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20:31:21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14164 12959 172 0,'0'0'16'0,"0"0"-16"16,0 0 0-16,0 0 0 0,0 0 108 0,0 0 18 15,0 0 4-15,0 0 1 0,0 0-57 0,0 0-11 0,0 0-3 0,0 0 0 16,-3-7-47-16,3 7-13 16,0 0 0-16,0 0 0 0,0 0 16 0,0-3-1 0,0 3-1 0,0 0 0 15,-8-3 41-15,1 3 8 0,4-6 1 0,3 6 1 16,0 0-4-16,-7 0-1 0,0 0 0 0,7 0 0 16,0 0-20-16,0 0-4 0,-11 6 0 0,4-6-1 15,7 0 2-15,0 0 1 0,0 0 0 0,0 0 0 16,0 0-2-16,0 0 0 0,0 0 0 0,0 0 0 15,0 0-16-15,0 0-4 0,0 0-1 0,0 0 0 16,0 0 1-16,0 0 1 0,0 0 0 0,0 0 0 16,0 0 0-16,0 0 0 0,0 0 0 0,0 0 0 15,7 3 5-15,0 0 1 0,-7-3 0 0,7 0 0 16,0 7-23-16,4-4 9 0,0-3-9 0,-1 0 0 16,1 6 8-16,-1-6-8 0,4 0 0 0,4 3 0 15,-4-3 22-15,4-3 1 0,-1 3 0 0,1-6 0 16,0 6-5-16,-1 0-1 0,1 0 0 0,0 0 0 0,-1 0-3 15,1 0-1-15,-4 0 0 0,0 0 0 0,4 0-5 16,-4 0-8-16,0 6 11 0,7-3-11 0,-7-3 9 0,7 0-9 16,-3 3 0-16,0 4 9 0,-1-4-9 0,4-3 0 15,1 0 9-15,-1 6-9 0,0-6 16 0,4 0 0 16,-1 0-1-16,5 0 0 0,-5 0-4 0,1-6-1 16,0 6 0-16,-1 0 0 0,1 0-2 0,-4 0-8 15,0 0 12-15,1 0-4 0,-1 0-8 0,0 0 12 16,-3 0-12-16,-1 0 12 0,4 6-12 0,-3-3 10 15,0-3-10-15,-1 6 10 0,1-2-10 0,0-1 0 16,3 3 0-16,3-6 0 0,-2 3 0 0,-1-3 0 16,0 6 0-16,0-2 0 0,4-4 13 0,3 0-2 0,0 0-1 15,0 0 0-15,-3 0 1 0,3 0 0 0,-3 6 0 0,3-6 0 16,-7 0-3-16,4 0-8 0,0-6 12 0,-4 6-4 16,0 0-8-16,4 0 0 0,-4 0 0 0,4 6 0 15,-1-6 0-15,-2 0 0 0,2 0 0 16,4 3 0-16,-6 0 0 0,2-3 0 0,1 0 0 0,0 6 0 15,-1-3 0-15,5-3 0 0,-1 7 0 0,-3-4 0 16,3-3 0-16,0 6 0 0,-3-3 0 0,-1-3 8 16,1 3-8-16,0-3 0 0,-1 0 0 0,1-3-11 15,0 3 11-15,0 0 0 0,3-3 0 0,-4 3 8 16,1-6-8-16,3 6 9 0,-6 0-9 0,2 0 10 16,1-3 0-16,3 3 0 0,-3-7 0 0,0 7 0 15,-4 0-10-15,3 0 0 0,1 0 9 0,-4 0-9 16,4-3 0-16,-4-3 0 0,-3 6 0 0,3 0 8 0,-3 0-8 15,3-3 8-15,0 3-8 0,-3-3 8 0,3-3-8 0,0 6 0 16,4-4 0-16,-1-2 0 0,1 3 0 0,0-3 0 16,-1 6 0-16,5-3 0 0,-5-7 0 0,1 10 14 15,0 0-2-15,-1-3 0 0,1-3-12 0,-4 6 0 16,4 0 0-16,0-3 0 0,-8 3 0 0,8 0 0 16,-4 0 0-16,4 0 0 0,-4 0 0 0,4 3 0 15,-1-3 0-15,1 0 0 0,3 0 0 0,1 0 0 16,-1 0 0-16,-4 0 0 0,-2 0 0 0,2 0 0 15,1 0 0-15,0 0 0 0,3 0 0 0,0 0 8 16,-7 0-8-16,4 0 0 0,0 0 12 0,-1 0-3 16,-2 0-1-16,-1-3 0 0,0 3 1 0,0 0 0 0,0 0 0 0,0-7 0 15,-3 7-9-15,3-3 0 16,0 3 0-16,1 0 0 0,-1 0 0 0,0 0 0 0,0-3 10 0,0 3-10 16,0-6 8-16,1 6-8 0,-1 0 0 0,0 0 0 15,4 0 8-15,-1 0-8 0,1 0 9 0,-4-3-9 16,4 3 0-16,-4-7 0 0,-3 7 0 15,-1 0 0-15,1 0 9 0,3-3-9 0,0 3 8 0,-3 0-8 16,-1 0 8-16,1 0-8 0,0-3 0 0,-1 3 8 16,1 0-8-16,0 0 0 0,3 0 0 0,-4 0 0 15,1 0 0-15,0-6 8 0,-4 6-8 0,7 0 0 16,0 0 0-16,0 0 8 0,-3 6-8 0,3-6 0 16,4 0 0-16,-4 3 8 0,-3-3-8 0,-1 0 0 15,1 3 0-15,0-3 0 0,-4 0 0 0,0 7 0 16,0-4 0-16,4-3 0 0,-8 0 0 0,4 6 0 15,-3-3 8-15,3-3-8 0,-3 0 8 0,-4 3-8 0,3 4 8 0,1-7-8 16,-4 0 8-16,0 0-8 0,0 3 0 0,0-3 0 16,-7 0 0-16,7 0 0 0,-7 0 0 0,7 6 0 15,-7-6 0-15,7 3 0 16,0-3-29-16,0 0 1 0,0 0 1 0,-7 0 0 16,7 0-129-16,4 0-27 0,0 0-5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2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5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676572-D006-4A61-9402-5CF820BA75B8}"/>
                  </a:ext>
                </a:extLst>
              </p14:cNvPr>
              <p14:cNvContentPartPr/>
              <p14:nvPr/>
            </p14:nvContentPartPr>
            <p14:xfrm>
              <a:off x="10468440" y="5578560"/>
              <a:ext cx="660960" cy="58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676572-D006-4A61-9402-5CF820BA75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59080" y="5569200"/>
                <a:ext cx="67968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89550A-68BB-4501-9C0E-9CC4C3179A56}"/>
                  </a:ext>
                </a:extLst>
              </p14:cNvPr>
              <p14:cNvContentPartPr/>
              <p14:nvPr/>
            </p14:nvContentPartPr>
            <p14:xfrm>
              <a:off x="930960" y="3324960"/>
              <a:ext cx="6487560" cy="329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89550A-68BB-4501-9C0E-9CC4C3179A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600" y="3315600"/>
                <a:ext cx="6506280" cy="33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17FAD2-2874-42AB-9EDD-B47422C5ED28}"/>
                  </a:ext>
                </a:extLst>
              </p14:cNvPr>
              <p14:cNvContentPartPr/>
              <p14:nvPr/>
            </p14:nvContentPartPr>
            <p14:xfrm>
              <a:off x="641520" y="2010960"/>
              <a:ext cx="5923440" cy="342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17FAD2-2874-42AB-9EDD-B47422C5ED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160" y="2001600"/>
                <a:ext cx="5942160" cy="34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75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C0000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EFA853-E575-415A-867A-DE84EE9D92DE}"/>
                  </a:ext>
                </a:extLst>
              </p14:cNvPr>
              <p14:cNvContentPartPr/>
              <p14:nvPr/>
            </p14:nvContentPartPr>
            <p14:xfrm>
              <a:off x="5213520" y="1999800"/>
              <a:ext cx="978120" cy="12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EFA853-E575-415A-867A-DE84EE9D92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4160" y="1990440"/>
                <a:ext cx="99684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4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We can do much better!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787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00" y="1180790"/>
            <a:ext cx="6172200" cy="2184398"/>
          </a:xfrm>
        </p:spPr>
        <p:txBody>
          <a:bodyPr/>
          <a:lstStyle/>
          <a:p>
            <a:r>
              <a:rPr lang="en-US" dirty="0"/>
              <a:t>Which would you choose?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BFS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802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32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1F2EB5-810E-44AF-8DE9-20A3AA8D0905}"/>
                  </a:ext>
                </a:extLst>
              </p14:cNvPr>
              <p14:cNvContentPartPr/>
              <p14:nvPr/>
            </p14:nvContentPartPr>
            <p14:xfrm>
              <a:off x="5079960" y="4658400"/>
              <a:ext cx="1734120" cy="4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1F2EB5-810E-44AF-8DE9-20A3AA8D09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600" y="4649040"/>
                <a:ext cx="175284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B4CC85-F5DE-4227-853E-43608DD46B69}"/>
                  </a:ext>
                </a:extLst>
              </p14:cNvPr>
              <p14:cNvContentPartPr/>
              <p14:nvPr/>
            </p14:nvContentPartPr>
            <p14:xfrm>
              <a:off x="1517760" y="2052720"/>
              <a:ext cx="4945680" cy="39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B4CC85-F5DE-4227-853E-43608DD46B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400" y="2043360"/>
                <a:ext cx="4964400" cy="4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Grading should be finished tomorrow night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Then we’ll let you know as soon as Canvas reflects your current grade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Thu 2/21,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Out later tonight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E499F5-C6F6-47EC-8D8D-16FA82EA5824}"/>
                  </a:ext>
                </a:extLst>
              </p14:cNvPr>
              <p14:cNvContentPartPr/>
              <p14:nvPr/>
            </p14:nvContentPartPr>
            <p14:xfrm>
              <a:off x="1528920" y="904680"/>
              <a:ext cx="2568600" cy="5581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E499F5-C6F6-47EC-8D8D-16FA82EA58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9560" y="895320"/>
                <a:ext cx="2587320" cy="56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5FD2CFE-77F2-4D26-BE82-9655148AA8E7}"/>
                  </a:ext>
                </a:extLst>
              </p14:cNvPr>
              <p14:cNvContentPartPr/>
              <p14:nvPr/>
            </p14:nvContentPartPr>
            <p14:xfrm>
              <a:off x="256680" y="1550520"/>
              <a:ext cx="9291600" cy="4836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5FD2CFE-77F2-4D26-BE82-9655148AA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320" y="1541160"/>
                <a:ext cx="9310320" cy="48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F052CD-E2C6-48B9-B2D0-B28C802F79D5}"/>
                  </a:ext>
                </a:extLst>
              </p14:cNvPr>
              <p14:cNvContentPartPr/>
              <p14:nvPr/>
            </p14:nvContentPartPr>
            <p14:xfrm>
              <a:off x="1913760" y="3513600"/>
              <a:ext cx="5931360" cy="249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F052CD-E2C6-48B9-B2D0-B28C802F79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4400" y="3504240"/>
                <a:ext cx="5950080" cy="25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B7B4F1-C04A-4D45-A400-8A0B9306F628}"/>
                  </a:ext>
                </a:extLst>
              </p14:cNvPr>
              <p14:cNvContentPartPr/>
              <p14:nvPr/>
            </p14:nvContentPartPr>
            <p14:xfrm>
              <a:off x="956160" y="3515760"/>
              <a:ext cx="10819800" cy="1242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B7B4F1-C04A-4D45-A400-8A0B9306F6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800" y="3506400"/>
                <a:ext cx="10838520" cy="12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sz="2400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sz="2400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77D0F-A932-4BEC-8394-9D96FF0D68D6}"/>
                  </a:ext>
                </a:extLst>
              </p14:cNvPr>
              <p14:cNvContentPartPr/>
              <p14:nvPr/>
            </p14:nvContentPartPr>
            <p14:xfrm>
              <a:off x="1723320" y="2393640"/>
              <a:ext cx="9996480" cy="404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77D0F-A932-4BEC-8394-9D96FF0D68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3960" y="2384280"/>
                <a:ext cx="10015200" cy="40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5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3DB4C6-6E9A-4413-AE64-739D2D307537}"/>
                  </a:ext>
                </a:extLst>
              </p14:cNvPr>
              <p14:cNvContentPartPr/>
              <p14:nvPr/>
            </p14:nvContentPartPr>
            <p14:xfrm>
              <a:off x="2218680" y="4544280"/>
              <a:ext cx="8599680" cy="132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3DB4C6-6E9A-4413-AE64-739D2D3075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9320" y="4534920"/>
                <a:ext cx="8618400" cy="13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3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471702-2421-4241-8482-76DC6353AF19}"/>
                  </a:ext>
                </a:extLst>
              </p14:cNvPr>
              <p14:cNvContentPartPr/>
              <p14:nvPr/>
            </p14:nvContentPartPr>
            <p14:xfrm>
              <a:off x="610920" y="1395720"/>
              <a:ext cx="7039800" cy="5079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471702-2421-4241-8482-76DC6353AF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560" y="1386360"/>
                <a:ext cx="7058520" cy="50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9038" y="856643"/>
            <a:ext cx="4773924" cy="51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Index card feedback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Thanks!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Piazza with some responses tonight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Alita Class Field Trip!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Saturday, 2/23, afternoon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Details will be posted on Piazza</a:t>
            </a:r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05D4679-D43F-4918-BE43-C1FE4BBD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49" y="546793"/>
            <a:ext cx="3602759" cy="57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3768" y="1095025"/>
            <a:ext cx="5464464" cy="4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/>
              <a:t>State variables for PL Pacman are </a:t>
            </a:r>
            <a:r>
              <a:rPr lang="en-US" dirty="0" err="1">
                <a:solidFill>
                  <a:srgbClr val="7030A0"/>
                </a:solidFill>
              </a:rPr>
              <a:t>At_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At_3,3_17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r>
              <a:rPr lang="en-US" dirty="0">
                <a:sym typeface="Symbol"/>
              </a:rPr>
              <a:t>For Pacman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At_3,3_17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At_3,3_16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((Wall_3,4  N_16) v (Wall_4,3  E_16)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v  [</a:t>
            </a:r>
            <a:r>
              <a:rPr lang="en-US" dirty="0">
                <a:solidFill>
                  <a:srgbClr val="7030A0"/>
                </a:solidFill>
              </a:rPr>
              <a:t>At_3,3_16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((</a:t>
            </a:r>
            <a:r>
              <a:rPr lang="en-US" dirty="0">
                <a:solidFill>
                  <a:srgbClr val="7030A0"/>
                </a:solidFill>
              </a:rPr>
              <a:t>At_3,2_16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7030A0"/>
                </a:solidFill>
              </a:rPr>
              <a:t>At_2,3_16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199F7B-56E6-48CD-91C5-9A45DE9029D0}"/>
                  </a:ext>
                </a:extLst>
              </p14:cNvPr>
              <p14:cNvContentPartPr/>
              <p14:nvPr/>
            </p14:nvContentPartPr>
            <p14:xfrm>
              <a:off x="1644480" y="1604520"/>
              <a:ext cx="5227920" cy="228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199F7B-56E6-48CD-91C5-9A45DE9029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5120" y="1595160"/>
                <a:ext cx="5246640" cy="23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1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Logical Agents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30991884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entagon 37">
            <a:extLst>
              <a:ext uri="{FF2B5EF4-FFF2-40B4-BE49-F238E27FC236}">
                <a16:creationId xmlns:a16="http://schemas.microsoft.com/office/drawing/2014/main" id="{73AD917E-72C1-4390-A6BF-6A33692A73DF}"/>
              </a:ext>
            </a:extLst>
          </p:cNvPr>
          <p:cNvSpPr/>
          <p:nvPr/>
        </p:nvSpPr>
        <p:spPr>
          <a:xfrm>
            <a:off x="9723812" y="2849823"/>
            <a:ext cx="1327711" cy="1450127"/>
          </a:xfrm>
          <a:prstGeom prst="pentagon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intersection feasible regions?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790156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</a:t>
                </a:r>
                <a:r>
                  <a:rPr lang="en-US" dirty="0">
                    <a:solidFill>
                      <a:srgbClr val="C00000"/>
                    </a:solidFill>
                  </a:rPr>
                  <a:t>points</a:t>
                </a:r>
                <a:r>
                  <a:rPr lang="en-US" dirty="0"/>
                  <a:t> that satisfy the respective </a:t>
                </a:r>
                <a:r>
                  <a:rPr lang="en-US" dirty="0">
                    <a:solidFill>
                      <a:srgbClr val="C00000"/>
                    </a:solidFill>
                  </a:rPr>
                  <a:t>constraints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is a </a:t>
                </a:r>
                <a:r>
                  <a:rPr lang="en-US" dirty="0">
                    <a:solidFill>
                      <a:srgbClr val="C00000"/>
                    </a:solidFill>
                  </a:rPr>
                  <a:t>solution point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guaranteed to be feasible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790156" cy="1270514"/>
              </a:xfrm>
              <a:blipFill>
                <a:blip r:embed="rId3"/>
                <a:stretch>
                  <a:fillRect l="-1186" t="-8173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B22D806D-5A48-457D-BBFC-B51D9D0DBB91}"/>
              </a:ext>
            </a:extLst>
          </p:cNvPr>
          <p:cNvSpPr/>
          <p:nvPr/>
        </p:nvSpPr>
        <p:spPr>
          <a:xfrm>
            <a:off x="1079970" y="2890965"/>
            <a:ext cx="1327711" cy="1450127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74723D6-54FB-45D4-A661-5071DE3E9A72}"/>
              </a:ext>
            </a:extLst>
          </p:cNvPr>
          <p:cNvSpPr/>
          <p:nvPr/>
        </p:nvSpPr>
        <p:spPr>
          <a:xfrm>
            <a:off x="1821642" y="2743034"/>
            <a:ext cx="1499160" cy="1254113"/>
          </a:xfrm>
          <a:prstGeom prst="triangl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468188" y="3523481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88" y="3523481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79971" y="3473927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3473927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entagon 30">
            <a:extLst>
              <a:ext uri="{FF2B5EF4-FFF2-40B4-BE49-F238E27FC236}">
                <a16:creationId xmlns:a16="http://schemas.microsoft.com/office/drawing/2014/main" id="{5218E17C-1B64-4CC3-ABA8-F7654E2AEFBA}"/>
              </a:ext>
            </a:extLst>
          </p:cNvPr>
          <p:cNvSpPr/>
          <p:nvPr/>
        </p:nvSpPr>
        <p:spPr>
          <a:xfrm>
            <a:off x="4729755" y="2796894"/>
            <a:ext cx="1327711" cy="1450127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EEFAB01-9AF3-47B7-89B9-1D1DAE77F039}"/>
              </a:ext>
            </a:extLst>
          </p:cNvPr>
          <p:cNvSpPr/>
          <p:nvPr/>
        </p:nvSpPr>
        <p:spPr>
          <a:xfrm>
            <a:off x="6498805" y="2984261"/>
            <a:ext cx="1499160" cy="1254113"/>
          </a:xfrm>
          <a:prstGeom prst="triangl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entagon 34">
            <a:extLst>
              <a:ext uri="{FF2B5EF4-FFF2-40B4-BE49-F238E27FC236}">
                <a16:creationId xmlns:a16="http://schemas.microsoft.com/office/drawing/2014/main" id="{FA946265-1BD5-40C8-936C-85E9A714014D}"/>
              </a:ext>
            </a:extLst>
          </p:cNvPr>
          <p:cNvSpPr/>
          <p:nvPr/>
        </p:nvSpPr>
        <p:spPr>
          <a:xfrm>
            <a:off x="9723812" y="2841589"/>
            <a:ext cx="1327711" cy="1450127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C3BF32-0116-43F3-B422-E36A95D6B6DA}"/>
                  </a:ext>
                </a:extLst>
              </p:cNvPr>
              <p:cNvSpPr txBox="1"/>
              <p:nvPr/>
            </p:nvSpPr>
            <p:spPr>
              <a:xfrm>
                <a:off x="10270294" y="347529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C3BF32-0116-43F3-B422-E36A95D6B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294" y="3475296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5B69D94-CD98-4228-B00E-4E47BDCDF0B5}"/>
                  </a:ext>
                </a:extLst>
              </p:cNvPr>
              <p:cNvSpPr txBox="1"/>
              <p:nvPr/>
            </p:nvSpPr>
            <p:spPr>
              <a:xfrm>
                <a:off x="9723813" y="3424551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5B69D94-CD98-4228-B00E-4E47BDCDF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813" y="3424551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257DB5-25C6-4A20-8D53-5116F7FCA82E}"/>
                  </a:ext>
                </a:extLst>
              </p:cNvPr>
              <p:cNvSpPr txBox="1"/>
              <p:nvPr/>
            </p:nvSpPr>
            <p:spPr>
              <a:xfrm>
                <a:off x="7068092" y="370800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257DB5-25C6-4A20-8D53-5116F7FC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092" y="3708006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DACE61-71E8-4678-BD45-5354E720218A}"/>
                  </a:ext>
                </a:extLst>
              </p:cNvPr>
              <p:cNvSpPr txBox="1"/>
              <p:nvPr/>
            </p:nvSpPr>
            <p:spPr>
              <a:xfrm>
                <a:off x="4729756" y="33798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DACE61-71E8-4678-BD45-5354E7202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56" y="3379856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entagon 38">
            <a:extLst>
              <a:ext uri="{FF2B5EF4-FFF2-40B4-BE49-F238E27FC236}">
                <a16:creationId xmlns:a16="http://schemas.microsoft.com/office/drawing/2014/main" id="{D5B77FD0-D587-45A0-A5D7-7E76EFB07D59}"/>
              </a:ext>
            </a:extLst>
          </p:cNvPr>
          <p:cNvSpPr/>
          <p:nvPr/>
        </p:nvSpPr>
        <p:spPr>
          <a:xfrm>
            <a:off x="2994100" y="4714729"/>
            <a:ext cx="1917807" cy="1931073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D79FB7A-11FA-4E60-9850-E224BFC035E6}"/>
              </a:ext>
            </a:extLst>
          </p:cNvPr>
          <p:cNvSpPr/>
          <p:nvPr/>
        </p:nvSpPr>
        <p:spPr>
          <a:xfrm>
            <a:off x="3843697" y="5429890"/>
            <a:ext cx="783722" cy="772064"/>
          </a:xfrm>
          <a:prstGeom prst="triangl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D94F24-0110-4A7C-8553-9B9577F49417}"/>
                  </a:ext>
                </a:extLst>
              </p:cNvPr>
              <p:cNvSpPr txBox="1"/>
              <p:nvPr/>
            </p:nvSpPr>
            <p:spPr>
              <a:xfrm>
                <a:off x="3870907" y="567873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D94F24-0110-4A7C-8553-9B9577F4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907" y="5678734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6EDAAC-F00A-43E3-94B6-CDEF0D902EFF}"/>
                  </a:ext>
                </a:extLst>
              </p:cNvPr>
              <p:cNvSpPr txBox="1"/>
              <p:nvPr/>
            </p:nvSpPr>
            <p:spPr>
              <a:xfrm>
                <a:off x="3155942" y="566257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6EDAAC-F00A-43E3-94B6-CDEF0D90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42" y="566257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entagon 42">
            <a:extLst>
              <a:ext uri="{FF2B5EF4-FFF2-40B4-BE49-F238E27FC236}">
                <a16:creationId xmlns:a16="http://schemas.microsoft.com/office/drawing/2014/main" id="{CC2F5027-2106-4C56-A70F-3E2F317F4402}"/>
              </a:ext>
            </a:extLst>
          </p:cNvPr>
          <p:cNvSpPr/>
          <p:nvPr/>
        </p:nvSpPr>
        <p:spPr>
          <a:xfrm>
            <a:off x="7519207" y="5791891"/>
            <a:ext cx="811406" cy="710515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052FABB4-966D-4C8A-9CF8-4E05939E71D1}"/>
              </a:ext>
            </a:extLst>
          </p:cNvPr>
          <p:cNvSpPr/>
          <p:nvPr/>
        </p:nvSpPr>
        <p:spPr>
          <a:xfrm>
            <a:off x="7082351" y="4881804"/>
            <a:ext cx="2034651" cy="1726033"/>
          </a:xfrm>
          <a:prstGeom prst="triangl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B91ABC-2985-4686-879C-9C7E0A20DC2E}"/>
                  </a:ext>
                </a:extLst>
              </p:cNvPr>
              <p:cNvSpPr txBox="1"/>
              <p:nvPr/>
            </p:nvSpPr>
            <p:spPr>
              <a:xfrm>
                <a:off x="8187129" y="607746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B91ABC-2985-4686-879C-9C7E0A20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129" y="6077469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8CFC01-C0DA-4F5C-9BAB-93E7E190F44F}"/>
                  </a:ext>
                </a:extLst>
              </p:cNvPr>
              <p:cNvSpPr txBox="1"/>
              <p:nvPr/>
            </p:nvSpPr>
            <p:spPr>
              <a:xfrm>
                <a:off x="7499375" y="5881680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8CFC01-C0DA-4F5C-9BAB-93E7E190F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75" y="5881680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F5A3C86-1A61-4A9C-8846-FCA5D8AAB273}"/>
                  </a:ext>
                </a:extLst>
              </p14:cNvPr>
              <p14:cNvContentPartPr/>
              <p14:nvPr/>
            </p14:nvContentPartPr>
            <p14:xfrm>
              <a:off x="1488600" y="2279880"/>
              <a:ext cx="9932760" cy="3131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F5A3C86-1A61-4A9C-8846-FCA5D8AAB2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79240" y="2270520"/>
                <a:ext cx="9951480" cy="31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493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/>
      <p:bldP spid="26" grpId="0"/>
      <p:bldP spid="27" grpId="0"/>
      <p:bldP spid="28" grpId="0"/>
      <p:bldP spid="31" grpId="0" animBg="1"/>
      <p:bldP spid="32" grpId="0" animBg="1"/>
      <p:bldP spid="35" grpId="0" animBg="1"/>
      <p:bldP spid="36" grpId="0"/>
      <p:bldP spid="37" grpId="0"/>
      <p:bldP spid="33" grpId="0"/>
      <p:bldP spid="34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0F537E-FABF-4F3F-A150-8B863FBC9E55}"/>
                  </a:ext>
                </a:extLst>
              </p14:cNvPr>
              <p14:cNvContentPartPr/>
              <p14:nvPr/>
            </p14:nvContentPartPr>
            <p14:xfrm>
              <a:off x="947520" y="111240"/>
              <a:ext cx="10876680" cy="626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0F537E-FABF-4F3F-A150-8B863FBC9E5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8160" y="101880"/>
                <a:ext cx="10895400" cy="62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3428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78A0-0FFC-46A5-967B-05379772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the knowledge base entail my query?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Query 1: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[1,2]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B0F0"/>
                    </a:solidFill>
                  </a:rPr>
                  <a:t>Query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[1,2]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143052-23A2-482E-9E5C-28E4211E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81" y="189279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14:cNvPr>
              <p14:cNvContentPartPr/>
              <p14:nvPr/>
            </p14:nvContentPartPr>
            <p14:xfrm>
              <a:off x="5819392" y="1980462"/>
              <a:ext cx="3857760" cy="425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398" y="1917457"/>
                <a:ext cx="3983388" cy="438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94452A-6A1A-4E6D-8DFB-37FE975BC332}"/>
                  </a:ext>
                </a:extLst>
              </p14:cNvPr>
              <p14:cNvContentPartPr/>
              <p14:nvPr/>
            </p14:nvContentPartPr>
            <p14:xfrm>
              <a:off x="2912040" y="229680"/>
              <a:ext cx="8551440" cy="5910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94452A-6A1A-4E6D-8DFB-37FE975BC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2680" y="220320"/>
                <a:ext cx="8570160" cy="59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69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provably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9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10429</TotalTime>
  <Words>2278</Words>
  <Application>Microsoft Office PowerPoint</Application>
  <PresentationFormat>Widescreen</PresentationFormat>
  <Paragraphs>430</Paragraphs>
  <Slides>34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Cambria Math</vt:lpstr>
      <vt:lpstr>Wingdings</vt:lpstr>
      <vt:lpstr>Apple Chancery</vt:lpstr>
      <vt:lpstr>Calibri Light</vt:lpstr>
      <vt:lpstr>Arial</vt:lpstr>
      <vt:lpstr>Times New Roman</vt:lpstr>
      <vt:lpstr>Office Theme</vt:lpstr>
      <vt:lpstr>Warm-up:</vt:lpstr>
      <vt:lpstr>Announcements</vt:lpstr>
      <vt:lpstr>Announcements</vt:lpstr>
      <vt:lpstr>AI: Representation and Problem Solving </vt:lpstr>
      <vt:lpstr>Piazza Poll 1</vt:lpstr>
      <vt:lpstr>What about intersection feasible regions?</vt:lpstr>
      <vt:lpstr>Piazza Poll 1</vt:lpstr>
      <vt:lpstr>Entailment</vt:lpstr>
      <vt:lpstr>Logical Agent Vocab</vt:lpstr>
      <vt:lpstr>Logical Agent Vocab</vt:lpstr>
      <vt:lpstr>Logical Agent Vocab</vt:lpstr>
      <vt:lpstr>Propositional Logical Vocab</vt:lpstr>
      <vt:lpstr>Propositional Logic</vt:lpstr>
      <vt:lpstr>Simple Model Checking</vt:lpstr>
      <vt:lpstr>Simple Model Checking, contd.</vt:lpstr>
      <vt:lpstr>Piazza Poll 2</vt:lpstr>
      <vt:lpstr>Simple Model Checking</vt:lpstr>
      <vt:lpstr>Inference: Proofs</vt:lpstr>
      <vt:lpstr>Simple Theorem Proving: Forward Chaining</vt:lpstr>
      <vt:lpstr>Forward Chaining Algorithm</vt:lpstr>
      <vt:lpstr>Forward Chaining Example: Proving Q</vt:lpstr>
      <vt:lpstr>Forward Chaining Algorithm</vt:lpstr>
      <vt:lpstr>Properties of forward chaining</vt:lpstr>
      <vt:lpstr>Satisfiability and Entailment</vt:lpstr>
      <vt:lpstr>Conjunctive Normal Form (CNF)</vt:lpstr>
      <vt:lpstr>Efficient SAT solvers</vt:lpstr>
      <vt:lpstr>DPLL algorithm</vt:lpstr>
      <vt:lpstr>Planning as Satisfiability</vt:lpstr>
      <vt:lpstr>PowerPoint Presentation</vt:lpstr>
      <vt:lpstr>PowerPoint Presentation</vt:lpstr>
      <vt:lpstr>PowerPoint Presentation</vt:lpstr>
      <vt:lpstr>Planning as Satisfiability</vt:lpstr>
      <vt:lpstr>Initial State</vt:lpstr>
      <vt:lpstr>Transition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</dc:title>
  <dc:creator>Pat Virtue</dc:creator>
  <cp:lastModifiedBy>Pat Virtue</cp:lastModifiedBy>
  <cp:revision>821</cp:revision>
  <cp:lastPrinted>2018-11-27T13:42:27Z</cp:lastPrinted>
  <dcterms:created xsi:type="dcterms:W3CDTF">2018-10-11T11:39:27Z</dcterms:created>
  <dcterms:modified xsi:type="dcterms:W3CDTF">2019-02-22T04:07:20Z</dcterms:modified>
</cp:coreProperties>
</file>