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640" r:id="rId2"/>
    <p:sldId id="685" r:id="rId3"/>
    <p:sldId id="661" r:id="rId4"/>
    <p:sldId id="686" r:id="rId5"/>
    <p:sldId id="687" r:id="rId6"/>
    <p:sldId id="663" r:id="rId7"/>
    <p:sldId id="688" r:id="rId8"/>
    <p:sldId id="692" r:id="rId9"/>
    <p:sldId id="693" r:id="rId10"/>
    <p:sldId id="691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1" r:id="rId28"/>
    <p:sldId id="710" r:id="rId29"/>
    <p:sldId id="712" r:id="rId30"/>
    <p:sldId id="713" r:id="rId31"/>
    <p:sldId id="714" r:id="rId32"/>
    <p:sldId id="717" r:id="rId33"/>
    <p:sldId id="715" r:id="rId34"/>
    <p:sldId id="716" r:id="rId35"/>
    <p:sldId id="718" r:id="rId36"/>
    <p:sldId id="719" r:id="rId37"/>
    <p:sldId id="720" r:id="rId38"/>
    <p:sldId id="721" r:id="rId39"/>
    <p:sldId id="722" r:id="rId40"/>
    <p:sldId id="723" r:id="rId41"/>
    <p:sldId id="727" r:id="rId42"/>
    <p:sldId id="726" r:id="rId43"/>
    <p:sldId id="725" r:id="rId44"/>
    <p:sldId id="724" r:id="rId45"/>
    <p:sldId id="728" r:id="rId46"/>
    <p:sldId id="729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>
        <p:scale>
          <a:sx n="87" d="100"/>
          <a:sy n="87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blipFill>
                <a:blip r:embed="rId3"/>
                <a:stretch>
                  <a:fillRect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16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blipFill>
                <a:blip r:embed="rId3"/>
                <a:stretch>
                  <a:fillRect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5064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282477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7388"/>
              </p:ext>
            </p:extLst>
          </p:nvPr>
        </p:nvGraphicFramePr>
        <p:xfrm>
          <a:off x="6593305" y="5137136"/>
          <a:ext cx="5434486" cy="151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949709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913646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blipFill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51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949709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913646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705607" y="1766820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125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12334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𝑐𝑎𝑙𝑜𝑟𝑖𝑒𝑠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𝑐𝑜𝑛𝑡𝑎𝑖𝑛𝑒𝑑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𝑠𝑢𝑔𝑎𝑟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calcium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12334" cy="1945661"/>
              </a:xfrm>
              <a:prstGeom prst="rect">
                <a:avLst/>
              </a:prstGeom>
              <a:blipFill>
                <a:blip r:embed="rId2"/>
                <a:stretch>
                  <a:fillRect b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6728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6383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23711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928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27723" cy="2461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27723" cy="2461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1713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784836" cy="2461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784836" cy="2461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436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E7ED4A-96FC-4B9D-81A2-D250550D9C34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5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2B0F1-2484-46AF-BA02-E13C822A799A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objective with linear constraints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610714" y="3924594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opposed to general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/>
              <p:nvPr/>
            </p:nvSpPr>
            <p:spPr>
              <a:xfrm>
                <a:off x="610714" y="4696471"/>
                <a:ext cx="4672689" cy="15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4" y="4696471"/>
                <a:ext cx="4672689" cy="1538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Due Wed 2/6,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Due Thu 2/7,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(written)</a:t>
            </a:r>
          </a:p>
          <a:p>
            <a:pPr marL="917575" lvl="2" indent="-457200"/>
            <a:r>
              <a:rPr lang="en-US" sz="2800" dirty="0"/>
              <a:t>Released Wed 2/6</a:t>
            </a:r>
          </a:p>
          <a:p>
            <a:pPr marL="917575" lvl="2" indent="-457200"/>
            <a:r>
              <a:rPr lang="en-US" sz="2800" dirty="0"/>
              <a:t>Due Tue 2/12,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Released later this week</a:t>
            </a:r>
          </a:p>
          <a:p>
            <a:pPr marL="917575" lvl="2" indent="-457200"/>
            <a:r>
              <a:rPr lang="en-US" sz="2800" dirty="0"/>
              <a:t>Due Thu 2/21, 10 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79349" y="306791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" y="306791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590428" y="4578976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8" y="4578976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491742" y="2044005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2" y="2044005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265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77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9A0773-A956-4934-A5F9-508A4952446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40710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11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3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2/18, in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090581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2411721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6258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7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9AD8-8746-4B34-8CBF-62EFBF76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AAAI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4591-78C4-4A76-9231-E303F4BB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512421"/>
          </a:xfrm>
        </p:spPr>
        <p:txBody>
          <a:bodyPr/>
          <a:lstStyle/>
          <a:p>
            <a:r>
              <a:rPr lang="en-US" dirty="0"/>
              <a:t>Honolulu, HI</a:t>
            </a:r>
          </a:p>
        </p:txBody>
      </p:sp>
      <p:pic>
        <p:nvPicPr>
          <p:cNvPr id="1028" name="Picture 4" descr="https://aaai.org/Conferences/AAAI-19/wp-content/uploads/2017/09/AAAI-19-Hawaii-Beach-Shade.png">
            <a:extLst>
              <a:ext uri="{FF2B5EF4-FFF2-40B4-BE49-F238E27FC236}">
                <a16:creationId xmlns:a16="http://schemas.microsoft.com/office/drawing/2014/main" id="{86279C8A-A582-4A3E-AA46-2CF21BAF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2" y="1866928"/>
            <a:ext cx="10515600" cy="2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8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21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2882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7241</TotalTime>
  <Words>1642</Words>
  <Application>Microsoft Office PowerPoint</Application>
  <PresentationFormat>Widescreen</PresentationFormat>
  <Paragraphs>567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Wingdings</vt:lpstr>
      <vt:lpstr>Office Theme</vt:lpstr>
      <vt:lpstr>Warm-up: What to eat?</vt:lpstr>
      <vt:lpstr>PowerPoint Presentation</vt:lpstr>
      <vt:lpstr>Announcements</vt:lpstr>
      <vt:lpstr>Announcements</vt:lpstr>
      <vt:lpstr>AAAI Conference</vt:lpstr>
      <vt:lpstr>AI: Representation and Problem Solving </vt:lpstr>
      <vt:lpstr>Warm-up: What to eat?</vt:lpstr>
      <vt:lpstr>Optimization</vt:lpstr>
      <vt:lpstr>Warm-up: What to eat?</vt:lpstr>
      <vt:lpstr>Constraint Satisfaction Problems</vt:lpstr>
      <vt:lpstr>Constraint Satisfaction Problems</vt:lpstr>
      <vt:lpstr>What to eat?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Piazza Poll 1</vt:lpstr>
      <vt:lpstr>Piazza Poll 1</vt:lpstr>
      <vt:lpstr>Piazza Poll 2</vt:lpstr>
      <vt:lpstr>Piazza Poll 2</vt:lpstr>
      <vt:lpstr>Question</vt:lpstr>
      <vt:lpstr>Linear Programming</vt:lpstr>
      <vt:lpstr>Linear Programming</vt:lpstr>
      <vt:lpstr>Linear Programming</vt:lpstr>
      <vt:lpstr>Optimization</vt:lpstr>
      <vt:lpstr>Graphics Representation</vt:lpstr>
      <vt:lpstr>Graphics Representation</vt:lpstr>
      <vt:lpstr>Piazza Poll 3</vt:lpstr>
      <vt:lpstr>Piazza Poll 4</vt:lpstr>
      <vt:lpstr>Cost Contours</vt:lpstr>
      <vt:lpstr>Cost Contours</vt:lpstr>
      <vt:lpstr>LP Graphical Representation</vt:lpstr>
      <vt:lpstr>LP Graphical Representation</vt:lpstr>
      <vt:lpstr>LP Graphical Representation</vt:lpstr>
      <vt:lpstr>Piazza Poll 5</vt:lpstr>
      <vt:lpstr>Optimization</vt:lpstr>
      <vt:lpstr>Warm-up: What to eat?</vt:lpstr>
      <vt:lpstr>Optimization Formulation</vt:lpstr>
      <vt:lpstr>PowerPoint Presentation</vt:lpstr>
      <vt:lpstr>Solving an LP</vt:lpstr>
      <vt:lpstr>Solving an 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694</cp:revision>
  <cp:lastPrinted>2018-11-27T13:42:27Z</cp:lastPrinted>
  <dcterms:created xsi:type="dcterms:W3CDTF">2018-10-11T11:39:27Z</dcterms:created>
  <dcterms:modified xsi:type="dcterms:W3CDTF">2019-02-06T20:03:02Z</dcterms:modified>
</cp:coreProperties>
</file>