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640" r:id="rId2"/>
    <p:sldId id="663" r:id="rId3"/>
    <p:sldId id="661" r:id="rId4"/>
    <p:sldId id="666" r:id="rId5"/>
    <p:sldId id="667" r:id="rId6"/>
    <p:sldId id="669" r:id="rId7"/>
    <p:sldId id="668" r:id="rId8"/>
    <p:sldId id="532" r:id="rId9"/>
    <p:sldId id="406" r:id="rId10"/>
    <p:sldId id="670" r:id="rId11"/>
    <p:sldId id="676" r:id="rId12"/>
    <p:sldId id="457" r:id="rId13"/>
    <p:sldId id="413" r:id="rId14"/>
    <p:sldId id="647" r:id="rId15"/>
    <p:sldId id="664" r:id="rId16"/>
    <p:sldId id="645" r:id="rId17"/>
    <p:sldId id="642" r:id="rId18"/>
    <p:sldId id="649" r:id="rId19"/>
    <p:sldId id="543" r:id="rId20"/>
    <p:sldId id="556" r:id="rId21"/>
    <p:sldId id="637" r:id="rId22"/>
    <p:sldId id="544" r:id="rId23"/>
    <p:sldId id="650" r:id="rId24"/>
    <p:sldId id="453" r:id="rId25"/>
    <p:sldId id="586" r:id="rId26"/>
    <p:sldId id="587" r:id="rId27"/>
    <p:sldId id="549" r:id="rId28"/>
    <p:sldId id="551" r:id="rId29"/>
    <p:sldId id="651" r:id="rId30"/>
    <p:sldId id="452" r:id="rId31"/>
    <p:sldId id="652" r:id="rId32"/>
    <p:sldId id="571" r:id="rId33"/>
    <p:sldId id="481" r:id="rId34"/>
    <p:sldId id="572" r:id="rId35"/>
    <p:sldId id="578" r:id="rId36"/>
    <p:sldId id="579" r:id="rId37"/>
    <p:sldId id="671" r:id="rId38"/>
    <p:sldId id="639" r:id="rId39"/>
    <p:sldId id="436" r:id="rId40"/>
    <p:sldId id="458" r:id="rId41"/>
    <p:sldId id="588" r:id="rId42"/>
    <p:sldId id="598" r:id="rId43"/>
    <p:sldId id="599" r:id="rId44"/>
    <p:sldId id="594" r:id="rId45"/>
    <p:sldId id="653" r:id="rId46"/>
    <p:sldId id="679" r:id="rId47"/>
    <p:sldId id="677" r:id="rId48"/>
    <p:sldId id="678" r:id="rId49"/>
    <p:sldId id="654" r:id="rId50"/>
    <p:sldId id="552" r:id="rId51"/>
    <p:sldId id="459" r:id="rId52"/>
    <p:sldId id="655" r:id="rId53"/>
    <p:sldId id="562" r:id="rId54"/>
    <p:sldId id="460" r:id="rId55"/>
    <p:sldId id="656" r:id="rId56"/>
    <p:sldId id="576" r:id="rId57"/>
    <p:sldId id="673" r:id="rId58"/>
    <p:sldId id="680" r:id="rId59"/>
    <p:sldId id="683" r:id="rId60"/>
    <p:sldId id="682" r:id="rId61"/>
    <p:sldId id="582" r:id="rId62"/>
    <p:sldId id="675" r:id="rId63"/>
    <p:sldId id="583" r:id="rId64"/>
    <p:sldId id="658" r:id="rId65"/>
    <p:sldId id="577" r:id="rId66"/>
    <p:sldId id="659" r:id="rId6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01:51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26709 3940 979 0,'0'0'87'0,"0"0"-70"0,0 0-17 0,0 0 0 0,-4 0 156 0,-6 3 28 15,-4 3 6-15,-1-2 1 0,-9 2-162 0,3-3-29 16,-4 3-12-16,0 1 1 0,1-7-5 0,2 6 0 16,1-6-1-16,4 0 0 0,2-6 35 0,1 6 7 15,4 0 2-15,3 0 0 0,0 0 54 0,7 0 11 16,-4-13 3-16,4 13 0 0,0 0-12 0,0 0-3 15,0 0 0-15,0 0 0 0,0 0-14 0,0 0-3 16,0 0-1-16,0 0 0 0,0 0-5 0,0 0-1 16,7 13 0-16,0-7 0 15,-3 3-28-15,-1 1-7 0,1-4-1 0,-1 3 0 0,1 1-20 0,-4 2 0 16,3-2 0-16,-3-1 0 0,4 1 0 0,-4-1 0 0,0-9 8 0,0 3-8 16,0-3 8-16,3 13-8 0,-3-13 10 0,4 6-10 15,0 3 24-15,3-6 0 0,0 7-1 0,-4-1 0 16,4-6 9-16,-3 7 3 0,3 2 0 0,0-2 0 15,-4-1-7-15,8 4-2 0,0-4 0 0,-4 4 0 16,3 2-4-16,-3-2-1 0,-3-1 0 0,3 4 0 16,3 0-13-16,-3-4-8 0,1 7 8 0,-5-6-8 15,4 5 0-15,0-5 8 0,0-4-8 0,0 10 0 16,0-6 0-16,0-1 0 0,0 4 0 0,4 0 8 16,0-1-8-16,-1-2 0 0,4-1 0 0,-3 10 0 15,-1-6 0-15,5 6 0 0,-5-6 0 0,1 3 0 0,3-1 0 16,-4 4 0-16,-3 0 0 0,1 0 0 15,-1 0 0-15,0 0-8 0,0 3 8 0,-4 0 0 16,-3-3 0-16,4 0 0 0,-1 0 0 0,1 3 0 0,-4-9 0 0,0 6 0 16,0 0 0-16,0-7 0 0,0 1 0 0,0 3 0 15,0 0 0-15,3-4 0 0,-3 4 0 0,0-6 0 16,0 6 0-16,0-7 0 0,0 7 0 0,0-6 0 16,0 8 0-16,0-5 8 0,4 0-8 0,-4 3 0 15,-4-7 0-15,4 7 0 0,0 3 0 0,0-3 0 16,-3 0 0-16,3-4 0 0,0 7 0 0,-4 0 0 15,4-3 0-15,-3 9 0 0,3-12 0 0,-4 3 0 16,1 0 0-16,3-4 0 0,-4 4 0 0,4 3 0 16,-3-3 0-16,3-7 0 0,0 10 0 0,-4-3 0 15,4-6 0-15,-3 9 0 0,-1-4 0 0,1-5 0 0,-1 3 0 16,0-1 0-16,4 1 8 0,-3 0-8 0,-1-7 8 16,4 10-8-16,-3-7 8 0,-1 1-8 15,1 6 8-15,-4-7-8 0,7 7 0 0,-4 3 0 0,1-9 0 0,-1 5 8 16,1 1-8-16,-4 0 9 15,0-3-9-15,0 3 10 0,-1-1-10 0,1-2 0 0,0 3 0 0,0-7-11 16,0 7 11-16,0-6 0 0,0-4 0 0,4 4 0 16,-4 9 0-16,-1-13 0 0,1 0 0 0,-3 4 0 15,-1 6 0-15,1-7 8 0,3-2-8 0,-4 9 0 16,0-7 0-16,-3 1 0 0,4 6 0 0,-1-7 8 16,-3 7-8-16,3 0 0 0,-3-4 0 0,4 4 0 15,-4 3 0-15,3 0 0 0,1-3 8 0,-5 3-8 16,1-3 0-16,0 3 0 0,4-4 0 0,-5-2 8 15,1 3-8-15,4-7 0 0,-1 10 8 0,-3-3-8 0,0-6 12 16,3 6-1-16,1-7-1 0,-1 4 0 0,-3-1-10 16,0-5 0-16,3 9 0 0,-3-7 0 0,0 1 0 0,-3 6 0 15,-1-7 0-15,4 7 0 0,-4-6 0 0,1 8 0 16,-1-2 0-16,0-6 0 0,-3 6 0 0,7-7 0 16,-4 7 0-16,4 3 0 0,-3-3 0 0,-5 3 10 15,5-3-10-15,-1-4 10 0,1 4-10 0,-1 3 0 16,0 0 9-16,1 0-9 0,-1-3 0 15,-3 3 0-15,3 0 0 0,1 0 8 0,-1 3-8 0,0-10 0 16,1 7 0-16,-1-3 0 0,0 3 0 0,1 0 0 16,-1 0 0-16,0-3 0 0,4 3 0 0,-3 6 0 15,3-3 0-15,-4-3 0 0,4 9 0 0,0-9 0 16,0 10 0-16,-1-4 0 0,5-6 0 0,-4 6 0 0,0-3 0 0,7-3 0 16,-4 9 0-16,4-9 0 0,-7 10 0 0,3-10 0 15,1 9 0-15,-1-3 0 0,1-3 0 0,2 4 0 16,-2-8 0-16,-1 11 0 0,8-4 0 0,-8-3 0 15,8 3 0-15,-4-3 0 0,0-3 0 0,-1 10 0 16,1-1 0-16,0 0 0 16,-3 1 0-16,3-4 0 0,0 3 0 0,0-5 0 0,-4 5 0 0,4 0 8 15,0 1-8-15,3-4 9 0,-3-3-9 0,0 6 10 16,0 1-10-16,0-4 0 0,4 3 0 0,-4-6 0 16,0 7 0-16,3 2 0 0,0-6 0 0,1-6 0 15,-1 10 8-15,1-10-8 0,-1 6 0 0,4-6 8 16,0 3-8-16,-3-6 10 0,3 9-10 0,0-6 10 15,-4 0-10-15,4 3 0 0,-3-3 9 0,-1 6-9 16,4 0 0-16,-3-3 0 0,-1 7 0 0,-3-1 8 16,0 0-8-16,4 1 0 0,-4-1 0 0,-1 1 0 0,-2-1 0 0,3 3 0 15,0-2 0-15,0-1 0 0,-4-9 0 0,8 9 0 16,-8-2 0-16,7-4 0 0,-3 6 0 0,0-3 0 16,0-3 0-16,0 4 0 0,0-4 0 0,4 3 0 15,-4-6 0-15,3 6 0 0,1-3 0 0,-1-3 0 16,-3 6 0-16,3-3 8 0,1-3-8 0,-1 3 11 15,1 1-11-15,-1-4 12 0,1-1-12 0,-4 1 8 16,0 7-8-16,0-7 8 0,3 0-8 0,-3 6 0 16,4-3 0-16,-5-3 0 0,5 9 0 0,-4-9 0 15,0 6 0-15,0-6 0 0,-4 10 0 0,4-10 0 16,0 0 0-16,-3-1 0 0,6-2 0 0,-3 3 0 0,0 0 8 16,0-3-8-16,0 0 0 0,3-3 8 0,-3 2-8 0,4-5 8 15,-4 6-8-15,3-7 8 0,-3 7-8 0,0-6 8 16,0 5-8-16,3 1 0 0,-3-3 0 0,4 3 8 15,-4 3-8-15,0 0 0 0,0 0 0 16,-4-4 0-16,4 11 0 0,0-7 0 0,-4-1 0 0,4 1 0 16,-3 0 8-16,3 0 4 0,-4-3 0 0,0 3 0 15,4-9-12-15,0 9 8 0,-3-13-8 0,3 10 8 16,0-7-8-16,0 1 0 0,-4-4 9 0,4 1-9 16,0 2 0-16,0-2 0 0,-4-1 0 0,4 0 8 15,0 1-8-15,0 2 0 0,-3-2 0 0,-1-1 0 16,4 4 0-16,-4-1 0 0,-3-2 0 0,4 9 0 15,-4-7 0-15,3 1 0 0,-7 5 0 0,4-5 0 16,4 6 0-16,-1-7 0 0,-3 7 0 0,0 0 0 0,0-3 0 16,3 2 0-16,-3 1 0 0,0-3 0 0,0 3 0 0,3 3 0 15,1-3 0-15,3-7 0 0,-4 10 0 0,4-3 0 16,-4 0 0-16,1-4 0 0,3 4 0 0,-4 0 0 16,4-3 0-16,-4 2 0 0,4 4 0 0,-3-3 0 15,3 0 0-15,-4-3-8 0,1 6 8 16,3 3 0-16,-4-10 0 0,4 7 0 0,-4-3 0 0,1 9 0 15,-1-6 0-15,4 3 0 0,-3-3 0 0,-1 7 0 16,0-7 0-16,1 6 0 0,-4-3 0 0,3-3 0 16,-3 6 0-16,3-6 0 0,-3 0 0 0,4 0 0 15,-1 0 0-15,-3 0 0 0,3 0 0 0,1 3 0 16,-1-3 0-16,1 0 8 0,-1 3-8 0,0-3 0 16,1 9 0-16,3-3 0 0,-4-3 0 0,4 7 0 0,-3-1 0 15,-1-3 0-15,4 4 0 0,-4-1 0 0,-3-6 0 16,0 7-8-16,4-1 8 0,-1-3 0 0,-3-3 0 0,3 3 0 15,-3-2 0-15,4 5 0 0,3-3 0 0,0 0 0 16,-1-3 0-16,1 4 0 0,4-4 0 0,-4 3 0 16,3-3 0-16,1 6 0 0,-1-2 0 0,1-4 0 15,-1 6 0-15,1 0 0 0,3 1 0 0,-4-4 0 16,1 3 0-16,3 1 0 0,-7-1 0 0,3-3 0 16,0 4 0-16,1 5 0 0,-1-2 0 0,1-4 0 15,-4 7 0-15,3-4 0 0,1-2 0 0,-1-1 0 16,1-6 0-16,3 6 0 0,-4-9 0 0,1 7 0 15,3-7 0-15,0 0 0 0,0-1 0 0,0-2 0 16,0 3 0-16,0 0 0 0,0 0 0 0,0-3 0 0,0 3 0 0,3 0 8 16,1 6-8-16,-4-6 0 15,0 0 0-15,3 0 9 0,-3 6-9 0,0-3 0 0,0-3 8 0,0 10-8 16,4-10 0-16,-4 6 0 0,0 0 0 0,0-3 0 16,3-3 8-16,-3 0-8 0,0 0 0 0,0-3 0 15,0 3 8-15,0-4-8 0,4 4 0 0,-4-3 0 16,0-3 8-16,0 3-8 0,3 3 0 0,-3 0 10 15,4-4-10-15,-4 4 8 0,3-3-8 0,-3 3 0 16,0 0 9-16,4 0-9 0,-4 6 8 0,0-3-8 16,0-3 8-16,3 7-8 0,-3-4 0 0,0 0 9 15,0 0-9-15,-3-3 9 0,3 0-9 16,0 0 0-16,-4-4 0 0,4 4 0 0,0-3 0 0,-3 3 0 16,3-9 0-16,-4 9 0 0,4-4 0 0,-3 4 0 15,-1-3 0-15,4-6 0 0,-3 9 0 0,-1-3 0 0,1-1 0 16,3-2 0-16,-4 3 0 0,4 0 0 15,-3-7 0-15,3 10 0 0,-4-9 0 0,4 2 0 0,0 1 0 0,-3-7 0 16,3 10 0-16,0-6 0 0,0-1 0 0,0 4 0 16,0-3 0-16,3-1 0 0,-3 4 0 0,0-4 0 15,4 1 0-15,-4-1 0 0,0-2 0 0,3 9 0 16,1-7 0-16,-4 1 0 0,3-4 0 0,-3 1 0 16,4 2 0-16,-1 4 0 0,-3-4 0 0,0-2 0 15,4-1 0-15,-4-3 0 0,0 4 0 0,0-1 0 16,3 1 0-16,-3-7 0 0,0 6 0 0,0-9 0 15,-3 6-138-15,-8-2-27 16,-10 2-6-16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9:43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3186 7919 172 0,'-11'0'16'0,"7"0"-16"0,-6-3 0 0,3 3 0 15,3-6 0-15</inkml:trace>
  <inkml:trace contextRef="#ctx0" brushRef="#br0" timeOffset="424.131">3076 7844 57 0,'0'0'0'16,"0"0"0"-16,0 0 0 0,0 0 0 0,-7 0 0 0,7-9 0 15,0 9 318-15,-3-3 58 0,3-4 12 0,0 7 3 16,0 0-233-16,0-3-46 0,0 3-10 0,0 0-2 16,0 0-54-16,0 0-11 0,3-9-3 0,8 9 0 0,-1 0-23 0,1 0-9 15,3 0 0-15,7 0 9 0,-7 0 7 0,7 6 2 16,-3-3 0-16,7 0 0 0,7 4-29 15,-8-4-5-15,4 3-2 0,4-3 0 0,4-3 31 0,-1 0 7 16,0 0 0-16,0 6 1 0,8-2-1 0,-1-1-1 16,0-3 0-16,1 0 0 0,-1 0 22 0,11 6 5 15,-4-3 1-15,4-3 0 0,4 10 9 0,-1-4 3 16,1 0 0-16,10 3 0 0,-7-2-19 0,0-4-4 16,3 0-1-16,8 3 0 0,-1-3-3 0,4 4 0 15,0-4 0-15,4-3 0 0,-4 6-9 0,7-3-3 16,-7-3 0-16,11 0 0 0,3 0-12 0,4-3-8 15,-11 3 8-15,4-6-8 0,-1 6 11 0,1 0-3 0,3-10 0 16,-3 10 0-16,-8-3-8 0,8-3 0 0,3 3 0 0,-3 0 0 16,0-4 31-16,-8 7 4 0,8 0 1 0,-11 0 0 15,4 0-16-15,-1 10-2 0,-6-7-1 16,6 6 0-16,-3-2-17 0,-3 2 8 0,0-3-8 0,-4 4 0 16,0-1 0-16,0 1 0 0,-7-7 0 0,0 6 0 15,3 1 0-15,-6 2 0 0,3-6 0 0,-8-3 0 16,1 4 0-16,0-7-12 0,4 0 0 0,-1-10-1325 15</inkml:trace>
  <inkml:trace contextRef="#ctx0" brushRef="#br0" timeOffset="3012.468">3052 9280 1681 0,'-11'0'74'0,"4"0"16"0,0 0-72 0,-4 0-18 16,1 0 0-16,-1 0 0 16,1-3 96-16,6-3 16 0,-3 3 4 0,3 0 0 0,4 3-55 0,4-7-10 15,3-2-3-15,4 3 0 0,3-4-31 0,0 4-6 16,10-3-2-16,8 9 0 0,-7-7 3 0,10 1 0 15,8 6 0-15,2 0 0 0,1 6 7 0,11-2 1 16,3-1 1-16,3 6 0 0,1 0 7 0,3 1 2 16,3-7 0-16,4 6 0 0,0 1-2 0,8-1-1 15,2-6 0-15,4 4 0 0,4-4 14 0,3-3 3 16,1 0 1-16,13 0 0 0,-10 0-21 0,10-3-5 0,1-4-1 16,6-5 0-16,4 2-18 0,-7 1 0 0,7-4 0 0,7 4-847 15,3-3-165-15</inkml:trace>
  <inkml:trace contextRef="#ctx0" brushRef="#br0" timeOffset="7647">2392 10945 1670 0,'10'-9'74'0,"-10"9"15"0,4-9-71 0,-1 2-18 16,5-2 0-16,2 0 0 0,4-1 195 0,7 1 35 16,-3-4 7-16,7 4 2 0,-1-1-175 0,8-2-34 15,3-1-7-15,4-2-2 0,7 2 8 0,7 1 2 16,7-7 0-16,7 9 0 0,11-5-11 0,3-1-1 15,0-6-1-15,14 9 0 0,4-5-3 0,7 2-1 16,-11 0 0-16,4 7 0 0,7-7 20 0,7-3 4 16,3 10 1-16,7 0 0 0,-3-4-13 0,11 0-2 15,3 1-1-15,4-4 0 0,6 4 8 0,1-7 1 16,-1 6 1-16,5 4 0 0,6-4-13 0,4 1-2 0,3-4-1 0,-7 4 0 16,14 2-17-16,-3 1 0 0,4 3 0 0,-1-1 0 31,0-2-84-31,8 6-23 0,-1-7-5 0,4 10-1215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22:31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 8267 57 0,'0'0'0'0,"-10"-9"0"0,-1 6 0 0,1-6 0 16,-4-1 305-16,3 7 56 0,-3-6 11 0,0 5 3 16,3-2-236-16,-3-3-47 0,4 3-10 0,-1-1-2 15,0-2 25-15,1 9 5 0,6-10 1 0,1 7 0 16,3 3-19-16,0 0-3 0,3-3-1 0,11-3 0 16,8 6-18-16,2 0-4 0,8 0-1 0,0 6 0 0,14-3-26 0,3 0-6 15,11-3-1-15,0 10 0 0,7-4-16 0,-4-3-4 16,8 7-1-16,3-1 0 0,0-6-11 0,7 7 0 15,-7-1 0-15,4 0 8 0,-4-5-8 0,-10 5 0 16,6-6 0-16,-6 3 0 16,3-3-30-16,-4 7-5 0,4-4-1 0,-7-3-773 15,7 0-155-15</inkml:trace>
  <inkml:trace contextRef="#ctx0" brushRef="#br0" timeOffset="1104.503">13850 15376 864 0,'-11'-9'38'0,"4"9"8"0,-3 0-37 0,3 0-9 0,0-9 0 0,0 9 0 16,0-4 321-16,3-5 63 0,4 0 12 0,0-1 2 15,0 7-307-15,4-6-62 0,3-1-12 0,0 1-2 16,3-4-15-16,4 4-16 0,1-1 3 0,-1-2 1 16,3 3 12-16,1 5-11 0,0-5 11 0,-1 9-10 15,8-3 26-15,0-3 6 0,3 12 1 0,0-3 0 16,4-3 25-16,0 9 6 0,-1-5 1 0,12 5 0 16,2 0 5-16,8 1 0 0,0-7 1 0,0 6 0 15,4-2 0-15,3-1 0 0,3 0 0 0,4-3 0 16,0-3-21-16,4 7-5 0,-4-4-1 0,3-3 0 15,-3 0-9-15,0 0-1 0,4 0-1 0,-4 0 0 0,-7 0-23 16,-4 0 0-16,1 0 0 0,-8-3 0 16,-3-4-29-16,-7 7-11 0,-7 0-1 0,-1 7-1 15,-6-7-120-15,0 3-24 0,-8-3-5 0</inkml:trace>
  <inkml:trace contextRef="#ctx0" brushRef="#br0" timeOffset="4348.722">33863 4225 3038 0,'-95'-119'270'16,"63"82"-216"-16,-7-7-43 0,-7-6-11 0,-3-7 0 0,-4-2-14 0,0 2 3 0,-3-6 1 0,-4 7-9 0,10 15-1 16,-6 0-1-16,-4-2 0 0,-3-5 12 0,-8 5 9 15,4-4-12-15,-4 0 12 0,-3 3 0 0,-35-19-8 16,7 10 8-16,3 9 0 0,7 0 0 0,0 3 0 16,-6 0-8-16,-1 10 8 0,0 0 0 0,0-1 0 0,4 1 0 0,0 9 0 15,-7-9 0-15,-1 12 0 0,4-6 0 16,1 3 0-16,6-7 0 0,-3 7 0 0,-4 1 0 0,4 8 0 15,3-6 13-15,0 7 0 0,0-1 0 0,1-3 0 16,-1 13-13-16,0-9-16 0,8 5 3 0,-1 4 1 16,4-3 3-16,0 6 1 0,0 0 0 0,-1 6 0 31,5-3-125-31,3 10-25 0,7-4-5 0,-7 1-590 0,0 9-119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23:50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21248 5414 997 0,'-25'-16'44'0,"11"16"9"0,0-3-42 0,-4-6-11 0,1 6 0 0,-1-4 0 16,4 4 72-16,-4-3 12 0,1 6 2 0,-1-3 1 15,0 0-15-15,1-4-4 0,-1 14 0 0,4-4 0 16,-4 0-47-16,1-3-9 0,-1 0-3 0,4 6 0 0,0-3 3 0,-4-3 0 15,8 7 0-15,-5-4 0 0,8-3 34 0,0 0 7 16,7 0 2-16,0 0 0 0,0 0 6 0,0 0 2 16,11-3 0-16,3-4 0 0,0 4-42 0,7-3-8 15,4 0-1-15,7-4-1 0,7 1 23 0,6 3 5 16,1-7 1-16,7 4 0 0,4 5 4 0,3-5 0 16,-4 9 1-16,11 0 0 0,4 0-15 0,-4 0-3 15,0 0-1-15,7 3 0 0,7 7-17 0,4-10-9 16,-8 9 10-16,4-9-10 0,8 0 0 0,-1 6 0 15,11-6 0-15,-8-6 0 0,1 6 10 0,10 0-10 16,18-3 10-16,0-3-10 0,0-4 8 0,4 7-8 16,6-6 0-16,1 5 9 0,-4-2 3 0,3 3 1 15,4 0 0-15,0-3 0 0,-10 6-13 0,6-3 9 16,1 3-9-16,-8-7 8 0,-6 7 16 0,-1 7 2 16,-3-4 1-16,-7-3 0 0,0 0-3 0,-15 6 0 0,-2-3 0 0,-8 0 0 15,0-3-8-15,-7 0-3 0,0 0 0 0,-3 0 0 16,-4-3 3-16,-4 3 1 0,-3-9 0 0,-3 9 0 15,-5-3-1-15,-2-4-1 0,-1-2 0 0,1 3 0 16,-5-4-3-16,-6 1-1 0,-3-4 0 0,-5 4 0 16,-2-1-11-16,-5 1 0 0,-6 0 0 0,-1-1 8 15,1 7 0-15,-4-6-8 0,-3 6 12 0,-1-4-4 16,-6 4-8-16,-4 3 0 0,0 0 0 0,0 0-895 16,0 0-178-16</inkml:trace>
  <inkml:trace contextRef="#ctx0" brushRef="#br0" timeOffset="30990.363">24624 11569 1792 0,'-53'7'80'0,"28"-7"16"0,-3-7-77 0,-4 7-19 16,4 7 0-16,-4-4 0 0,-3-3 27 0,7 0 1 0,0 0 1 0,3-3 0 16,0-4-4-16,4 7-1 0,3 0 0 0,4 0 0 15,4-3 7-15,-1-3 1 0,4 6 0 0,0 0 0 16,7 0-21-16,0 0-11 0,-3-6 12 0,3 6-12 16,-4-6 28-16,4 6-2 0,0 0 0 0,0 0 0 15,0 0 4-15,7-10 1 0,4 10 0 0,3-3 0 16,-4-3 10-16,8 6 3 0,3 0 0 0,4 6 0 15,10-6-25-15,7 0-5 0,1 3-1 0,13-3 0 16,4-3 6-16,4 3 1 0,-1 0 0 0,8 0 0 16,6 0-9-16,4-6-2 0,4 3 0 0,0 3 0 15,-4 0-9-15,0-4 0 0,0-2 9 0,0 6-9 16,-7 0 27-16,1 0 1 0,-5-3 0 0,-10-3 0 16,-3 6-7-16,-5 0-1 0,-6 0 0 0,-3-3 0 0,-5 0-10 15,-6-4-2-15,-4 7-8 0,-3 0 12 16,-4-3-12-16,-3-3 11 0,-8 6-11 0,-2 0 10 0,-1-10 3 0,-7 10 1 15,0 0 0-15,-4-6 0 0,-7 0 10 0,-3 6 1 16,-3-10 1-16,-4 7 0 0,-8-3-18 0,-2 6-8 16,-5-3 0-16,-6-6 8 0,-4 9-8 0,-7-4 0 15,-14-2 0-15,0 3 0 0,-3-3 0 0,-1 3 0 16,-3-1 0-16,0-2 0 0,-7-3 0 0,-4 9 0 16,-7-3 0-16,4-7 0 0,3 10 0 0,1-9 0 15,3 6 0-15,0-4 0 0,6 7 9 0,8-3-9 16,11 0 10-16,3-3-10 0,11 6 12 0,10 0-3 15,7 0-1-15,8-3 0 0,3 3-8 0,3 0 0 0,4 0 0 16,7 0 0-16,0 0 0 0,10-7 0 0,8 7 0 16,3 0 0-16,11 0 0 0,3 0 0 0,8 0 0 0,6 7 0 15,7-7 0-15,1 3 0 0,3-3-12 0,3 6 12 16,8-3-27-16,7 0 3 0,10 7 0 0,0-1-864 16,-3-3-173-1</inkml:trace>
  <inkml:trace contextRef="#ctx0" brushRef="#br0" timeOffset="53020.424">5599 7571 57 0,'0'0'0'0,"-7"0"0"0,-1 0 0 0,-2 0 0 15,10 0 219-15,0 0 38 16,-7 0 8-16,-4 0 2 0,8-3-159 0,-1-3-32 0,4 3-7 0,-7 0-1 16,4-4-25-16,-4 7-6 0,7 0-1 0,0 0 0 15,-7-9 37-15,7 6 7 0,-8-7 2 0,5 7 0 16,3-3-10-16,-7 6-1 0,0-9-1 0,0 9 0 15,3-4-17-15,-6 4-3 0,-1-3-1 0,8 3 0 16,-8 0-25-16,-3 0-4 0,7 0-2 0,-4 0 0 16,8 3-8-16,-11-3-2 0,7-3 0 0,3 3 0 15,-10-6 12-15,7 6 3 0,3-3 0 0,-6-3 0 16,3 3 13-16,0-4 2 0,-4 4 1 0,4 0 0 0,-4-3 1 16,4-4 1-16,-10 10 0 0,10-3 0 0,-4-6-6 0,-10 6-2 15,7-4 0-15,-7 4 0 16,-1-3-5-16,5 6 0 0,-8 0-1 0,0 0 0 0,1 0-12 0,6 0-3 15,-7 9 0-15,8-9 0 0,-15 10-12 16,4-7 0-16,3 3 0 0,4-3 0 0,-11 7 0 0,7-1 12 16,-3-6-1-16,4 7-1 0,-1-1-1 0,-7-3 0 15,4 1 0-15,3-1 0 0,-7-3 9 0,4 6 2 16,0 1 0-16,-4-1 0 0,8 1-5 0,2 2-1 16,-2-2 0-16,-8 2 0 0,4 1-6 0,-4 6-8 15,4-1 11-15,3-2-11 0,-7 12 8 0,8-3-8 16,-1 0 0-16,0 0 0 0,1 7 0 0,-1-1 0 15,0 1 0-15,0-4-12 0,4-3 12 0,0 6 0 16,3-3 0-16,-6-2 10 0,3 2-10 0,-1-3 0 0,-2 3 0 16,10-3-11-16,-8-3 11 0,8 6 0 0,4-6 8 15,-4 0-8-15,0 0 8 0,3 0-8 0,4 6 10 16,0-3-10-16,-4 4 14 0,11-1-3 16,-7 0-1-16,4 0 0 0,3 4-10 0,3-1 0 0,4 0 9 0,-3 4-9 15,3-4 0-15,-4 1 0 0,-3 5 0 16,4-2 8-16,6-1-8 0,-2-2 0 0,2 8 0 0,-6-8 0 15,-4 8 0-15,3-8 0 0,4 2 0 0,-7-2 0 16,0-4 16-16,4-3 1 0,3 3 1 0,7-6 0 16,-3 0-18-16,-4-3 0 0,10-3 0 0,-6 2 0 15,6-5 8-15,5 6 0 0,-8-7 1 0,10-2 0 16,-2 2-9-16,2-2 8 0,1-1-8 0,0 1 8 16,-1-1 4-16,1-6 1 0,7 6 0 0,-4 1 0 0,4-1-13 0,3 1 11 15,0-4-11-15,1 3 10 0,2 1-10 0,8-4 0 16,-10-3 0-16,6 0 0 0,0-3 0 0,-7 0 12 15,4 0-12-15,0 0 12 0,0 0-12 0,3 0 0 16,-3-3-12-16,0-6 12 0,-4 6 0 0,7-7 0 16,-6 1 14-16,-1-1-4 0,4 1-10 0,0-4 8 15,-4 4-8-15,-3-7 8 0,-1 1-8 0,1-7 0 16,0 3 0-16,7-3 8 0,-4 0 0 0,0 0-8 16,4 0 12-16,0 0-4 0,3-6 0 0,-7 6 0 15,4-9 0-15,0 9 0 0,-4-3-8 0,-3-4 0 16,0 7 0-16,-4-6 0 0,-3 6 8 0,-8 0-8 15,5-3 8-15,-1 3-8 0,-7-3 10 0,0 0-10 16,-3-3 12-16,-1-3-12 0,1 5 16 0,-8-11-3 0,4 9-1 16,-3-10 0-16,-4 7-2 0,3-10-1 0,-6 6 0 0,3 1 0 15,-4-4-1-15,1 4-8 0,-1-4 12 0,1 4-4 16,-8-1 1-16,4-3 0 0,0 4 0 0,-4-1 0 16,1-2 0-16,-1 2 0 0,1-2 0 0,-8 5 0 15,7-2-9-15,-10 9 12 0,4-3-12 0,-4-1 12 16,-4 4 0-16,-7-3 1 0,4 6 0 0,-7 6 0 15,-4-2-13-15,3-1 0 0,1 0-12 0,0 6 12 16,-7-2-12-16,6-1 4 0,5 7 8 0,-1-7-13 16,4 0 13-16,-8 4 0 0,1-1 0 0,0-6 0 15,-4 10 0-15,4-4 0 0,6 1 0 0,-2 2 0 16,6 1 0-16,-10 0 0 0,3 6 0 0,4-4 0 16,3 4 0-16,-3 0-9 0,10-3 9 0,-6 12 0 15,6-6-16-15,0 3 1 0,4 0 1 0,4 4 0 16,-8-4-122-1,11 6-24-15,-4-3-4 0,1 1-1252 0</inkml:trace>
  <inkml:trace contextRef="#ctx0" brushRef="#br0" timeOffset="56961.066">5436 7941 1836 0,'18'-12'81'0,"-4"9"17"0,7-7-78 0,-7 1-20 15,8-1 0-15,-8 1 0 0,7 6 41 0,3-6 5 16,-9-1 1-16,-1 10 0 0,0-3 33 0,-4-3 6 16,1 6 2-16,-11 0 0 0,0 0 1 0,0 0 1 15,0 0 0-15,0 0 0 0,0 0-5 0,0 0-1 16,0 0 0-16,0 0 0 0,0 0-48 0,0 0-11 0,0 0-1 0,0 0-1 15,0 0 12-15,0 0 2 0,0 0 1 0,0 0 0 16,0 0-10-16,0 0-3 0,0 0 0 0,0 0 0 16,0 0-5-16,4 9-2 0,-4 1 0 0,-4-1 0 15,0 0 3-15,-3 4 1 16,4-1 0-16,-11 10 0 0,3-3-6 0,-6 0 0 0,2 3-1 0,-6 0 0 16,4 6 5-16,-8-3 2 0,0-3 0 0,-7 10 0 15,4-4-5-15,-7-3-1 0,3 6 0 0,-7 10 0 16,1-7-3-16,-8 7-1 0,-4 3 0 0,1 6 0 15,3-6 2-15,0 9 0 0,0-2 0 0,4 2 0 16,-4-3-10-16,4 3-4 0,3-2 0 0,4-4 0 16,0 3 0-16,-1-3 0 0,1 3 0 0,3-6 0 15,0-3 0-15,4-1 0 0,0-5 0 0,10 3 0 16,-6-7 0-16,3-6 0 0,-4 6 0 0,4-9 0 0,3 0 0 0,0-3 0 16,4-6 0-16,0 2 0 0,4-5 0 0,-1-4 0 15,0 0 0-15,4-3 0 0,-3-3 0 0,3 7 0 16,7-7 0-16,0 0 0 0,0 0 0 0,0 0 0 15,0 0 0-15,0 0 0 0,0 0 0 0,0 0 0 16,0 0 0-16,7-7 0 0,-7-2-9 0,10 6-2 16,-6-7 0-16,6 1 0 15,5 6-45-15,-1-6-10 0,7-1-2 16,0 1 0-16,-10-4-144 0,13 1-28 0</inkml:trace>
  <inkml:trace contextRef="#ctx0" brushRef="#br0" timeOffset="57794.558">5958 8437 1843 0,'0'-3'164'0,"0"-7"-132"0,0 1-32 0,0-1 0 15,0-2 182-15,4 3 30 0,3-1 5 16,-3-2 2-16,3 2-150 0,7-2-29 16,-7 2-7-16,3 1-1 0,1 6 3 0,0 0 0 0,3-4 0 0,0 4 0 15,3 3-5-15,1 0-1 16,0 0 0-16,-1 3 0 0,4-3 8 0,4 7 2 0,7-4 0 0,-4 0 0 16,7 3-3-16,1-3-1 0,2 3 0 0,1-2 0 15,7 2-5-15,-4-3-1 0,8-3 0 0,-1 0 0 16,8 3-13-16,3-3-2 0,0 0-1 0,0 0 0 15,7 0-13-15,0 6 9 0,-7-6-9 0,10 4 8 16,8-4-8-16,-1 9 0 0,1-6 9 0,3 3-9 16,-3-2 9-16,3 5-9 0,4-3 12 0,-4 0-12 15,0 10 19-15,-4-3-3 0,1-4-1 0,-4 4 0 16,4-4-7-16,-1 4-8 0,5-1 11 0,-8-2-11 16,0 5 24-16,0-9-1 0,0 10-1 0,3-6 0 15,-2-4-5-15,-1 10-1 0,-4-1 0 0,1-5 0 0,-1 8-16 0,-3-8 0 16,7-1 0-16,1-2-9 0,-8 8 9 0,3-2 16 15,1-1-4-15,-11-2-1 0,3 2-11 0,1-2 0 16,3-1 0-16,0 0 0 0,-7 1 0 0,0-1 0 16,0-2 8-16,-11 2-5 0,0 0-3 0,-6-9 0 15,-4 10 0-15,-4-7 0 0,-7 3 0 0,-3-3 0 16,3-3 0-16,-10 0 0 0,-1 0 0 0,-3 0 0 16,-3 0 0-16,-1 0 0 0,1 0 0 0,-4 0 0 15,-7 0 0-15,4-9 0 0,3 9 0 0,-7 0 0 16,0 0 0-16,0-6 0 0,3-1 0 0,-3 7 0 15,0-9 0-15,-7 9 0 16,0-9-93-16,-3 5-19 0,6-5-3 0,-3 0-907 0,-7-1-182 16</inkml:trace>
  <inkml:trace contextRef="#ctx0" brushRef="#br0" timeOffset="58620.759">11423 8148 806 0,'21'-9'72'0,"-14"6"-58"0,-3-7-14 0,3 4 0 16,10-6 412-16,-6 2 79 0,-15 1 16 0,4 6 3 0,8-7-392 0,2-2-78 15,-6 2-16-15,-8 1-4 0,-6-4-1 0,2 4-1 16,5-4 0-16,-11 4 0 0,-7-4-18 0,-1 4 0 16,1 3-11-16,0-1 11 0,-4 1 0 0,4 3 12 15,-7-3 0-15,3 6 0 0,4 0 32 0,-7 0 5 16,-7 9 2-16,6-9 0 0,8 10 6 0,-10-1 2 16,-5 4 0-16,1-4 0 0,10 3-28 0,1 1-6 15,-5 6-1-15,-6 0 0 0,-4-1-14 0,4-2-10 16,3 12 12-16,-3-3-12 0,-7-3 10 0,6 10-10 15,1-4 8-15,0 3-8 0,0 4 0 0,-1-4 0 16,1 10 0-16,7-7 0 0,7-2 16 0,-4 5-1 0,-7-2-1 0,7 3 0 16,8-4 1-16,-1 1 0 0,4-4 0 15,0 7 0-15,3-4 0 0,8 1 0 0,3 2 0 0,0-2 0 16,-7 5-6-16,10 1-1 0,8-6 0 16,0 5 0-16,-4-5-8 0,7 6 8 0,3-10-8 0,4 7 8 15,8-10-8-15,-5 3 0 0,-2 1 0 0,6-4 0 16,4-6 0-16,-1 6 0 0,-10-6 0 0,4 0 0 15,3 0 8-15,4-10 0 0,0 10 0 0,0-3 0 16,3-6 0-16,0-4 0 0,11 4 0 0,-7-4 0 16,-4 1 0-16,4-1 0 0,10-6 0 0,4-3 0 15,-7-3-8-15,0-6 10 0,0-1-10 0,3 1 10 16,4-4-10-16,0 4 8 0,-4-4-8 0,8-6 8 16,3-3-8-16,-4 10 12 0,-3-7-12 0,0-3 12 0,0 3-12 15,-4-3 12-15,-3 0-12 0,4 7 12 16,-12-10-9-16,-2 9-3 0,-1-12 0 0,-3 6 0 0,0 0 0 0,-8 0 0 15,1 0 0-15,-7-6 0 0,-4 3 0 0,-4-4 0 16,1-2 0-16,-8-3 0 0,-3-4 0 0,0 7 0 16,-3-4 0-16,-4-6 0 0,3 7 0 0,-6-7 0 15,6 0 0-15,-6 1 0 0,3-4 0 0,-1 3 0 16,1-3 0-16,4 3 0 0,-4-3 0 0,3 10 0 16,-3-4 0-16,4 7 0 0,-1-1 0 0,1 10 0 15,-1-9 0-15,1 9 0 0,-4 0 0 0,-4 0 0 16,4 3 0-16,-4-2 0 0,-6-1 0 0,-1 3 0 15,-3 6 0-15,0-6 0 0,-4 7 0 0,0-7 0 16,-3 6 0-16,-4 1 0 0,1-1 0 0,-1-2 0 0,-3 8 0 16,-4-8 0-16,-11 5 0 0,12-2 0 0,6-1 0 15,-3 1 0-15,-8 2 0 0,8 1 0 0,10-4 0 16,1 4 0-16,2 3 0 0,5-7 0 0,-4 10-10 0,6-3 10 31,8 3-118-31,-3-7-18 0,-1 1-4 0,1 6-864 0,10 3-172 0</inkml:trace>
  <inkml:trace contextRef="#ctx0" brushRef="#br0" timeOffset="70498.515">13243 9224 2206 0,'0'0'48'0,"0"0"11"0,0 0 1 0,0 0 3 0,11 0-51 0,-1 0-12 0,1 0 0 0,3 3 0 0,0-3 13 0,7 0 0 15,-3 0 0-15,7 0 0 0,3 0-13 0,4 0 0 16,7-9 0-16,3 9 0 0,4-13 0 0,3 10 0 16,8-6 0-16,-5 2 0 0,5-5 0 0,-1 2 0 15,1 1 0-15,3-4 0 0,0 4 16 0,0-4-4 16,3 4 0-16,1-4 0 0,3 4 32 0,-7-3 7 16,0-1 1-16,-4-3 0 0,4 13-27 0,-3-6-5 15,-5-4 0-15,1 4-1 0,0-1-5 0,-3 1-1 16,-4 0 0-16,-4 2 0 0,0-2-13 0,-3 3 0 15,-4-4 0-15,1 7 0 0,2-6 11 0,-2 6-1 16,-1-4 0-16,-3 7 0 0,3-3-10 0,-7-6 0 16,-3 9 0-16,-4-3 0 0,-3 3-16 0,-1-7 2 0,-3 7 0 0,-3 0 0 31,-11 0-93-31,0 0-18 0,0 0-4 0,0 0-558 0,0 0-111 0</inkml:trace>
  <inkml:trace contextRef="#ctx0" brushRef="#br0" timeOffset="71280.521">7338 12824 1918 0,'0'0'85'0,"-7"-3"18"0,3-4-83 0,-10 7-20 15,4-3 0-15,-5-3 0 16,-2 6 40-16,-1-3 3 0,0 0 1 0,1-4 0 0,6 7-9 0,-13-3-2 16,2-3 0-16,-6 6 0 0,0 0-1 0,-4 0 0 15,-3 0 0-15,0-3 0 0,-4 3 24 0,-7 0 4 16,-3 0 0-16,3 3 1 0,-11-3 11 0,4 6 3 15,-7-3 0-15,0 4 0 0,0-4-3 0,-7 0-1 16,4 3 0-16,-4-3 0 0,-4-3-25 0,4 7-5 16,-7-4-1-16,4 6 0 0,-1-6-12 0,1 4-4 15,-1-4 0-15,-3-3 0 0,0 9-5 0,3 4-2 16,1-4 0-16,6 4 0 0,4-4-17 0,4 0 0 0,-4 4 0 0,7 3 0 16,0-4 0-16,11 1-20 0,-1-4 2 0,8 1 1 31,0-7-91-31,3-3-17 0,11 9-4 0,7-9-1203 0</inkml:trace>
  <inkml:trace contextRef="#ctx0" brushRef="#br0" timeOffset="76224.517">13360 9233 518 0,'0'0'23'0,"0"0"5"0,0 0-28 0,-7-6 0 0,0 6 0 0,0-3 0 16,3-3 395-16,4 6 73 0,0 0 16 0,-7 0 2 15,7 0-341-15,0 0-68 0,0 0-13 0,0 0-4 16,0 0-49-16,0 0-11 0,0 0 0 0,0 0 0 16,0 0-13-16,7 0 0 0,7 0 0 0,-3 0 0 15,6 6 13-15,1-3 0 0,0-3 0 0,6 0-9 16,-3 0 17-16,8 0 3 0,2 0 1 0,-2 0 0 15,-1-3 20-15,4-3 5 0,-1 3 1 0,8-1 0 0,-4-2 10 16,8 3 3-16,-1-3 0 0,0-4 0 0,4 4-23 16,4-3-4-16,-1-1 0 0,4-2-1 0,0 2 11 0,3-2 2 15,4-4 1-15,4 7 0 0,-4 2-7 0,-4-2-2 16,4-7 0-16,-3 10 0 0,3 0-8 16,-4-4-1-16,4 7-1 0,-3-6 0 0,-1 9-6 0,-3-3 0 15,-4 3-1-15,-3-7 0 0,-4 7-11 0,1 0 0 16,-4 0 9-16,-1 0-9 0,-2 0 0 0,-5 0 0 15,-2 0 0-15,-5 0 8 0,-2 0-8 0,-1 0 8 16,-4 0-8-16,1 0 8 0,-4 0-8 0,-3 0 11 16,-11 0-11-16,0 0 12 0,0 0-12 0,0 0 10 15,0 0-10-15,0 0 10 0,0 0-10 0,0 0-14 16,0 0 3-16,0 0 1 16,0 0-101-16,0 0-20 0,0 0-4 0,0 0-1170 0</inkml:trace>
  <inkml:trace contextRef="#ctx0" brushRef="#br0" timeOffset="77275.591">12199 7778 403 0,'0'0'36'0,"-7"3"-36"0,0-3 0 0,-7 0 0 0,3 7 384 0,-3-4 69 15,4 0 15-15,-1 6 2 0,-3-9-362 0,3 10-72 16,1-1-14-16,-1-6-3 0,1 7 4 0,2-1 1 16,1 4 0-16,0-4 0 0,0 7 15 0,-3-10 3 15,-1 10 1-15,1-4 0 0,-1 1 19 0,0 6 4 16,-3-1 1-16,4-2 0 0,-8 6-7 0,0 6-2 15,1-3 0-15,-4 4 0 0,-4 2 10 0,0-6 3 16,-7 6 0-16,1 7 0 0,-8-3-16 0,0 2-3 16,-3 1-1-16,-8 3 0 0,-6 2-17 0,3 5-3 15,11-5-1-15,-1 1 0 0,-2 0 3 0,-1-3 1 16,7 0 0-16,0 0 0 0,0-7-25 0,4 7-9 0,-7-7 0 16,10-2 9-16,7-1 16 0,0 0 3 0,-3 1 1 0,0-4 0 15,10-3-29-15,1-3-13 16,-8 0 1-16,7 3 0 0,-3-3 12 0,0 0 0 0,7-3 9 0,0-4-9 15,-4 7 15-15,4-6-3 0,7 0-1 0,-4 3 0 16,1-7-11-16,-1 4 0 0,1-4 0 0,3 1 0 16,3-4 0-16,-3 4 0 0,0-4 0 0,4 1 0 15,3-1 0-15,0-6 10 0,-4 10-10 0,0-7 10 16,4-6-10-16,0 0 0 0,0 3 0 0,0 6 0 16,0 1 0-16,0-10 0 0,8 3 8 0,-8-3-8 15,0 0 0-15,0 0 0 0,3 0 0 0,-3 0 0 16,0 0 0-16,0 0 0 0,0 0 0 0,11 9 0 15,-4-9 0-15,-7 0 0 0,0 0 0 0,0 0 0 16,0 0 0-16,0 0 0 0,0 0 0 0,0 0 8 16,0 0-5-16,0 0-3 0,0 0 0 0,0 0 0 0,0 0 0 15,0 0 0-15,7 0 0 0,-7 0 0 0,0 0 0 16,0 0 0-16,0 0 0 0,0 0 0 16,0 0 0-16,0 0 0 0,0 0 0 0,0 0 0 0,0 0 0 15,0 0 0-15,0 0 0 0,0 0 0 0,0 0-11 16,0 0-1-16,0 0-1 0,0 0 0 15,0 0-101-15,0 0-20 0,0 0-4 0,0 0-857 16,0 0-171-16</inkml:trace>
  <inkml:trace contextRef="#ctx0" brushRef="#br0" timeOffset="79827.61">11896 9312 1785 0,'-11'-10'159'0,"8"10"-127"0,-1 0-32 0,-3 0 0 16,0-3 171-16,0 3 28 0,0 0 5 0,0 3 2 15,0-3-151-15,0 0-31 0,0 0-5 0,-4 7-2 16,0-4 22-16,4-3 4 0,0 6 1 0,0-3 0 15,4-3 3-15,-4 6 1 0,3-2 0 0,4-4 0 16,-3 0 4-16,3 0 0 0,-7 0 1 0,7 0 0 16,0 0-6-16,0 0-2 0,-7 3 0 0,7-3 0 0,0 0-5 0,0 0 0 15,0 0-1-15,0 0 0 0,-4 0-12 0,4 0-3 16,0 0 0-16,-7 0 0 0,7 0-11 0,-4 0-2 16,-3 0-1-16,7 0 0 0,0 0-10 0,-3 0 0 15,-4 0 0-15,7 0 8 0,0 0-8 0,0 0 0 16,-4 0 0-16,4 0 0 0,0 0 0 0,0 0 0 15,0 0 0-15,0 0 0 0,0 0-9 0,0 0 9 16,0 0 0-16,0 0 0 0,7 0 0 0,0 6 0 16,0-3 0-16,-7-3 0 0,11 0 0 0,-11 0 0 15,7 0 0-15,-7 0 0 0,11 6 0 0,-11-6 0 16,7 3 0-16,-7-3 0 0,7 7 0 0,-7-7 8 16,7 3-8-16,0 0 0 0,-7-3 11 0,3 6-11 15,-3-6 12-15,11 3-12 0,-4 4 12 0,0-4-12 16,-7-3 12-16,7 9-12 0,0-6 0 0,0 7 0 0,0-10 0 0,0 9 0 15,0-6 8-15,0 4-8 0,1-4 0 0,-5 3 0 16,4-3 0-16,4-3 0 0,-4 10 0 0,0-7 0 16,3 6 0-16,-3-3 0 0,0-2 0 0,1 5 0 15,2-6 0-15,1 6 0 0,-4 1 0 0,3-1 0 16,1-6 10-16,0 7-10 0,-4-10 8 0,3 9-8 16,1 1 0-16,-1 2 8 0,-3-2-8 0,4 2 0 15,0-2 8-15,-1 2-8 0,4 7 0 0,0-7 8 16,-3 7-8-16,7 0 0 0,-4-3 0 0,3 3 0 15,-6 3 0-15,7-4 8 0,-4 1-8 0,0-3 0 16,0 6 0-16,4-3 0 0,-4 3 8 0,0-1-8 16,-4 1 0-16,4-3 0 0,4 3 0 0,-4 6 0 15,4-2 0-15,-1-5 0 0,1-2 0 0,3 9 0 16,0-6 0-16,1 4 0 0,-1-5 9 0,3 11-9 0,-2-4 0 16,-1-3 0-16,-4 3 0 0,5-6 0 15,-1 10 0-15,0-4 0 0,0-3 0 0,-3 6 0 0,3-9 0 0,-3 10 0 16,-1-1 0-16,1 0 0 0,-4 1 0 0,7-4 0 15,-7 3 0-15,4-6 0 0,-1 10 0 0,5-7 0 16,-5-6 0-16,4 9 0 0,4-9 0 0,0 0 0 16,0 0 0-16,3 3 0 0,-4-3 0 0,1-6 0 15,3 6 0-15,1 3 0 0,-5-9 0 0,1 6 0 16,0 6 0-16,-1-6 0 0,1 0 0 0,0 0 0 16,-8 6 0-16,5-3 0 0,-1 3 0 0,-4-3 0 15,5 7 0-15,-5-4 0 0,1-3 0 0,-1 6 0 16,1-6 0-16,0 1 0 0,-4-5 0 0,3 8 0 0,-2-4 0 0,2-3 0 15,1 6 0-15,0-6 0 0,3 0 0 0,-4 0 0 16,4 0 0-16,1 0 0 0,-5 6 0 0,1-6 0 16,3-3 0-16,0 3 0 0,-3-4 0 0,3-2 0 15,0 6 0-15,0-3 0 0,-3 3 0 0,3 0 0 16,-7 0 0-16,4-3 0 0,-4 3 0 0,0-1 0 16,4-2 0-16,-4 3 0 0,-3-3 0 0,3 3 0 15,0-3 0-15,0-3 0 0,0 12 0 0,0-9 0 16,0 3 0-16,-3 3 0 0,6-3 0 0,-2-1 0 15,2 8 0-15,1-7 0 0,-4-4 0 0,0 1 0 16,7-3 0-16,-7 3 0 0,0 3 0 0,1-3 0 16,2-4 0-16,1 4 0 0,-1 0 0 0,1-3 0 15,-4 2 0-15,4 1 0 0,-4-6 0 0,4 6 0 16,-1-1 0-16,-3-2 0 0,0-3 0 0,4 5 0 16,-4 1 0-16,0-6 0 0,-3 6 0 0,-1-7 0 0,5 10 0 0,-1-3 0 15,-4 0 0-15,4-4 0 0,-3 7 0 16,3 7 0-16,-3-11 0 0,-1-2 0 0,1 6 0 0,3 3 0 15,-3-9 0-15,3 6 0 0,-4-3 0 0,1 2 0 16,-1-2 0-16,1 0 8 0,0-3-8 0,3 6 0 16,-4-3 0-16,4-7 0 0,0 10 0 0,1-3 0 15,-5 3 0-15,1-3 0 0,-1-1 0 0,4 4 0 16,-3-6 8-16,0 9-8 0,-1-9 0 0,-3 6 0 16,7 0 0-16,-3-3 0 0,0 2 0 0,-1 1 0 15,1-3 0-15,3 3 0 0,-4 0 0 0,1 0 0 16,3-3 0-16,-3 3 0 0,-1 0 0 0,4 0 0 15,-3-3 0-15,0 3 0 0,3-1 0 0,-4-2 0 0,1 3 0 0,-1-3 0 16,1 3 0-16,3-3 0 0,-3-3 0 0,3 2 0 16,-4 4 0-16,1 0 0 0,3 0 0 0,-3-3 0 15,3 3 0-15,0 0 0 0,0-6 0 0,0-1 0 16,0 7 0-16,4-3 0 0,-4 3 0 0,0 0 0 16,4 0 0-16,-4-3 0 0,0 3 0 0,0-4 0 15,-3 4 0-15,3-3 0 0,-4-3 0 0,8 9 0 16,-4-3 0-16,0-6 0 0,0 6 0 0,0-4 0 15,4 1 0-15,-4 3 0 0,0-3 0 0,0-3 0 16,-3 6 0-16,3 6 0 0,0-9 0 0,0 3 0 16,0 0 0-16,0-1 0 0,-3 1 0 0,3 0 0 15,0 0 0-15,0 7 0 0,1-8 0 0,-5 1 0 16,4 0 0-16,-3 0 0 0,3-3 0 0,-4 0 0 16,5 3 0-16,-1-10 0 0,-4 10 0 0,4-3 0 15,-3 0 0-15,7-3 0 0,-4 3 0 0,0-1 0 0,-4-2 0 0,5 3 0 16,-5 3 0-16,4-3 0 15,0 3 8-15,0-4-8 0,1 4 8 0,-1-3-8 0,3-3 0 0,-3 6-8 16,1 0 0-16,2-3 0 0,1 2 8 0,-1 1 0 16,-2-3 0-16,-1 3 0 0,3 0 0 0,-3-3 0 15,1 0 0-15,-1-4 0 0,0 4 0 0,0 0 0 16,0-3 0-16,0 3 0 0,-3-7 0 0,3 7 0 16,0-7 0-16,-4 7 0 0,5 0 0 0,-1-3 0 15,-4 3 0-15,4-7 0 0,1 7 0 0,-1 0 0 16,0-4 0-16,-4-5 0 0,8 9 0 0,-4-7 0 0,0 4 0 15,0-4 0-15,0 1 0 0,1 0 0 0,-8-4 0 0,-4 3 0 16,8-2 0-16,-1 6 12 0,1-10-2 0,-4 10-1 16,3-4-6-16,1-3-3 0,0 1 0 0,-4-4 0 15,3 4 0-15,-3-1-13 0,4 0 4 16,-4 1 1-16,4-7 8 0,-4 6 0 0,3-2 0 0,-3-1 0 16,0 0 0-16,-7-6 0 0,0 0 0 0,11 3 0 15,-1 7 0-15,-2-10 0 0,-8 0 0 0,10 9 0 16,-10-9 0-16,0 0 8 0,7 3-8 0,-7-3 0 15,0 0 0-15,0 0 0 0,0 0 0 0,0 0 0 16,0 0 0-16,0 0 0 0,0 0-10 0,0 0 10 16,11 0-86-1,-11 0-10-15,0 0-3 0,7-3 0 16,3 0-74-16,5-3-15 0,-5 6-4 0,4-10-1080 0</inkml:trace>
  <inkml:trace contextRef="#ctx0" brushRef="#br0" timeOffset="81022.441">17399 15496 1728 0,'-11'-16'153'0,"8"10"-122"0,-4-4-31 0,0 7 0 16,-4-6 226-16,1-4 39 0,-4 4 8 0,3-1 2 0,-3 1-217 0,3 6-43 15,1-7-15-15,-1 7 9 16,-3-3 9-16,0 3 2 0,-4-4 0 0,4 4 0 0,-4 3-10 0,-3 0-2 16,0 0 0-16,0 3 0 0,-7-3-8 0,-4 7 0 15,0-4 0-15,-3 6 0 0,0 1 48 0,-8 2 15 16,1-2 2-16,0 2 1 0,-1 7-66 0,1 0-25 16,0-3 1-16,-1 2 0 0,1 4 38 0,-4 0 8 15,0 6 2-15,-3-2 0 0,3 2-8 0,0 3 0 16,4 4-1-16,-4-4 0 0,0 10 1 0,7-10 0 15,1 10 0-15,2-7 0 0,1 7-16 0,0 0 0 16,-1-7 0-16,5-2 0 0,-5 9 12 0,5-7-4 0,-1-3-8 0,4 10 12 16,3-10 3-16,4 10 0 0,3-6 0 0,1 2 0 15,2-2 3-15,5-1 1 0,3-2 0 0,3-1 0 16,1 7 1-16,-1-7 1 16,8 0 0-16,-1-5 0 0,4 5-21 0,0 0-12 0,0-3 2 0,4-2 0 15,7 5 10-15,-4 0 14 0,3 1-3 0,1-4-1 16,3-3-10-16,0 3 0 0,1-3 0 0,-1-3 0 15,3 10 0-15,1-11 0 0,0 8 0 0,3-7 8 16,-3 0-8-16,6 0 0 0,1 0 0 0,7-4 0 16,0-5 0-16,0 6 0 0,-1-7 0 0,5 7 12 15,3-6-12-15,3 5 8 0,-3-5-8 0,-4 3 8 16,1-4-8-16,-1 1 0 0,0-1 9 0,4 4-9 16,3-4 12-16,-3 1-3 0,4-4 0 0,-1 4 0 15,-3-4-9-15,0 1 0 0,0-7 0 0,-4 6 0 0,4 1 8 16,0-1 5-16,3-6 2 0,0-3 0 0,-3 0-15 15,4 0-18-15,-4-3 4 0,3-3 1 0,0 3 13 0,-6-7 0 16,-1-2 0-16,0-1 0 0,-6 4 0 16,-1-4 12-16,0-2-4 0,-3-7-8 0,3 9 11 0,1-6-11 15,-5-3 10-15,1 4-10 0,-4-4 19 16,-3 0-3-16,3 0 0 0,-3-3 0 0,0 0 0 0,-4-1 0 16,0-2 0-16,-3-3 0 0,3 9-16 0,-7-9 0 15,0-1 0-15,4 1 0 0,-8-1 0 0,1 1 0 16,-4 3 0-16,0-3 0 0,0-1 0 0,0 1 0 15,-4 3 0-15,1-4 0 0,-4-2 0 0,0-4 0 16,0 0 0-16,-4 1 0 0,4-7 14 0,-3 3-1 0,-4 0 0 0,0-2 0 16,0 8-9-16,-4-3-4 15,1 4 0-15,-1-1 0 0,-3-2 0 0,3 5 0 0,-3 1 0 0,-3 0 0 32,-1-1 0-32,4 1 0 0,-4 6 0 0,-3-3 0 0,3-4 0 0,1 10 0 15,-4 0 0-15,3 0 0 0,-3-6 0 0,-4 6 0 16,4 0 0-16,0 0 0 0,-4 4 0 0,0-4 0 0,1 9 0 0,-1-6 0 15,0 4 0-15,-3-1 0 0,0 3 0 0,-4 1 0 16,0-7 0-16,-3 10 0 0,3-4 0 16,-7 4 0-16,1-4 0 0,-8 4 0 0,0-1 0 0,4 1 0 15,-1 3 0-15,4-1 0 0,1-2 0 0,-1 6 0 16,4-7-11-16,-1 1-1 0,1 0-1 0,0 5 0 16,-1-5 21-16,5 0 4 0,-1 5 0 0,4-2 1 15,0 0-9-15,-1 0-4 0,5-4 0 0,2 7 0 16,5-3-88-16,-1 3-16 0,4-7-4 0,0-2-1422 15</inkml:trace>
  <inkml:trace contextRef="#ctx0" brushRef="#br0" timeOffset="88858.729">7578 11027 1843 0,'-11'-22'81'0,"4"6"18"0,0 4-79 0,0-7-20 15,3 6 0-15,-10-5 0 0,7-4 96 0,0 6 16 16,0-3 4-16,-7 0 0 0,3 1-92 0,-3 5-24 16,-3-3 0-16,-4 1 0 0,-4-1 0 0,-3 0 0 15,-4 7 0-15,0-4 0 0,-3 4 0 0,-8-4 0 16,1 4 0-16,-4 6 0 0,-3-3 22 0,-4 2-2 0,0-5-1 0,-3 9 0 16,-4-3 21-16,-7-3 4 0,3 12 0 0,-3-3 1 15,7 3-1-15,-7 1-1 0,4 2 0 0,-1-3 0 16,-3 1-15-16,7 2-4 0,0 0 0 0,4 4 0 15,-4-4-9-15,7 7-3 0,3-3 0 0,1-1 0 16,3 7-12-16,4-7 0 0,3 10 0 0,-3-3 0 16,6 3 0-16,5 0 0 0,2 0 0 0,1 6 0 15,11-3 0-15,-5 7 0 0,5-4 9 16,6-3-9-16,4 6 8 0,7 10-8 0,0-9 8 0,11 2-8 16,-1 4 0-16,11-4 0 0,4 7 0 0,7-7 0 15,3 4 12-15,8-3-4 0,6 8 0 0,7-5 0 16,8-3-8-16,6 2 0 0,1-2 0 0,7-1 0 15,-4-6 0-15,7-3-11 0,3 4 3 0,8-7 0 16,-7 0 8-16,3-4 0 0,4-5 0 0,-8 6-8 16,12-10 8-16,-12-3 0 0,12 4 0 0,-8-1 0 0,-4-9 0 15,1 0 8-15,-4 0-8 0,0-3 11 0,-7-3 24 0,1-7 5 16,-1 4 0-16,-7-7 1 0,-7-3 15 0,-4-3 2 16,-7-6 1-16,1-3 0 0,-8-4-22 0,-3-2-4 15,0 2-1-15,-14-6 0 0,3 1 3 0,-11 5 0 16,-3-6 0-16,-10 7 0 0,-4-7-6 0,-4 0-1 15,-10-2 0-15,-3-1 0 0,-11 3-11 0,3 0-2 16,-3-3-1-16,-1 3 0 0,-2 1-3 0,-1 2-1 16,-10 0 0-16,-1-2 0 0,-6 8-10 0,-4-2 0 15,0-1 0-15,-3 4 8 0,-1 3-8 0,-3-4-9 16,0 1 9-16,0 9-13 16,-3-9-30-16,-1 6-5 0,-6 3-2 0,3-3 0 15,0 3-155-15,-4 6-31 0</inkml:trace>
  <inkml:trace contextRef="#ctx0" brushRef="#br0" timeOffset="100891.083">14778 18224 1494 0,'-7'-7'66'0,"7"7"14"16,-4 0-64-16,1-3-16 0,-4 3 0 0,3 0 0 0,4-9 76 15,0 9 12-15,-7 0 2 0,7 0 1 0,0 0-21 0,0 0-4 16,-3 0-1-16,3 0 0 0,0 0-2 0,0 0-1 15,0 0 0-15,0 0 0 0,10-3-20 0,-6-4-4 16,6 7-1-16,1-3 0 0,-1-3-9 0,5 3-1 16,-1 3-1-16,3 0 0 0,-3 0 2 0,1-3 0 15,2 3 0-15,1 0 0 0,-1-7 8 0,5 7 3 16,-1 0 0-16,-4 0 0 0,8-3-7 0,0-3-2 16,0 6 0-16,6-3 0 0,8 0 14 0,-4-3 2 15,8 2 1-15,3-2 0 0,6 6-5 0,1-3-1 16,0-3 0-16,4 6 0 0,3 0-22 0,0-3-5 0,3-1-1 0,1 8 0 15,6-4-5-15,1 3 0 16,-4 6-8-16,0-3 12 0,-4-2-12 0,4 2 0 0,4-3 0 0,3 0 0 16,4 6 0-16,-8-9 0 0,-3 10 0 0,-3-10 0 15,-4 3 0-15,0 3 0 0,-4-6 0 0,1 0 0 16,-5-6 8-16,-2 3-8 0,-8 3 0 0,-3 0 9 16,-7-10-9-16,-4 10 8 0,-7-3-8 0,-7-3 8 31,0 3-38-31,-7-6-8 0,-3 5-2 0,-4-2-905 0,-7-3-182 0</inkml:trace>
  <inkml:trace contextRef="#ctx0" brushRef="#br0" timeOffset="104903.048">17611 15621 518 0,'0'0'46'0,"-4"-3"-37"15,1-3-9-15,3-1 0 0,-4 1 212 16,4-3 40-16,-7 5 8 0,4-5 1 16,-5 0-113-16,5-1-24 0,-4 7-4 0,0-6 0 0,0-1-48 0,0 1-10 15,0 3-2-15,0-10 0 0,0 7-24 0,-4-4-4 16,4 4-2-16,0-4 0 0,-4 4-5 0,1-4-1 15,-1 4 0-15,1-1 0 0,2-2-7 0,-2 2-1 16,-4-2-1-16,0 5 0 0,-4 1-15 0,-3 0 9 16,-4 3-9-16,0 3 8 0,1 3 18 0,-1-3 3 15,-7 9 1-15,1 1 0 0,-5-1-3 0,1 4-1 16,0-1 0-16,-11 4 0 0,-4 0-14 0,1 2-2 16,0 1-1-16,-1-3 0 0,-3 3 2 0,8 3 0 0,-1-3 0 15,3-4 0-15,5 4-11 0,-1 3 0 0,-4 0 0 16,5-3 0-16,2 3 21 0,1 6 3 15,7-3 0-15,0 3 0 0,-1-3-7 0,1 7-1 0,0 5 0 16,0-2 0-16,-1 9-16 0,5 3 10 0,-1-3-10 16,4 3 8-16,-4 3-8 0,4 3 0 0,0 0 0 0,3 7 0 15,1-4 0-15,-1-2 0 0,4-1 0 0,3-3 0 16,1-6-12-16,-1 0 12 0,8-3-12 0,-1 0 12 16,4-7 0-16,7 4 0 0,-3-7 0 0,6 0 0 15,1 1 0-15,6-7 0 0,5 6 12 0,2-9-4 16,8 0 18-16,7 3 3 0,7-9 1 0,7 6 0 15,10-3 10-15,1-7 3 0,3 7 0 0,7-6 0 16,3 5-18-16,8-5-3 0,3-4-1 0,0 4 0 16,1 6-21-16,-1-7 0 0,4-2-12 0,-1-4 4 0,-6 0 8 15,0 0 0-15,-8-2 0 0,-6 2 0 16,-8-3 0-16,-3 3 0 0,-3-3 0 0,-11-3 0 0,-4 0-12 0,-10 4 2 16,-8-4 1-16,-3-4 0 15,-10 4-15-15,0-3-2 0,-1-3-1 0,-3 3 0 16,-3-3-17-16,3-7-4 0,-7-6-1 0,3-3-804 15,-6-9-161-15</inkml:trace>
  <inkml:trace contextRef="#ctx0" brushRef="#br0" timeOffset="105553.936">17734 14962 1094 0,'-14'13'48'15,"7"-10"11"-15,-4 7-47 0,4-4-12 0,-3-3 0 0,-1 6 0 16,1-6 433-16,-1-3 85 0,11 0 17 0,0 0 3 16,0 0-425-16,0 10-85 0,0-10-16 0,0 9-4 0,4 1-8 0,-1-7 11 15,-3-3-11-15,11 9 12 0,-4-2 2 0,7-1 1 16,3 3 0-16,-2-3 0 0,-1-2 10 0,3 8 3 16,1-2 0-16,3-1 0 0,-3 0-3 0,-1-6 0 15,1 7 0-15,0 2 0 0,-4-2-3 0,0-1-1 16,0 4 0-16,-3 2 0 0,-4-2-1 0,3-4-1 15,-3 4 0-15,-3 0 0 0,-1 2 0 0,1-2 0 16,3-1 0-16,0 1 0 0,-7 3-19 0,4-1 0 16,-1 1 0-16,1 0-9 0,3-7 24 0,-4 13 5 15,4-6 0-15,-3-1 1 0,6 4-21 0,-3-6 8 16,0-1-8-16,0 7 0 0,4-6 0 0,0-4 0 16,-1 0 0-16,4 4 0 0,-3-7 0 0,0-3 0 15,-1 7 0-15,1-10 8 0,-4 6-8 0,-7-6 0 0,10 0 8 0,-3-6-8 16,4 6 13-16,-11 0-1 0,7-10-1 0,0 7 0 15,0-6-3-15,0-10-8 0,0 6 12 0,0-5-4 16,0-8-5-16,0-2-3 0,4-3 0 0,3-4 0 16,0-5 0-16,7-1 0 0,4-3 0 0,3-6 0 15,8-4 0-15,9 1 0 0,-2-3 0 0,13-13 0 16,1 3 0-16,6 0 0 0,1-3 0 0,3 0 0 16,7-3 0-16,0 0 0 0,3 0 0 0,-6-4 0 15,-4 4 0-15,0 10 0 0,-7-4 0 0,0 3 0 16,7 10 0-16,-3-4 0 0,-8-2 0 0,0 5 0 15,1 4-36-15,-4-3-8 16,-4 6 0-16,1-6-1021 0,-1-7-204 0</inkml:trace>
  <inkml:trace contextRef="#ctx0" brushRef="#br0" timeOffset="114126.991">8664 7800 2286 0,'0'0'50'0,"0"0"10"0,0-9 3 0,0-1 1 0,-3 1-51 0,3-4-13 0,-4 4 0 0,4-3 0 16,-3-7 11-16,-4 9-1 0,7-5 0 0,-4-4 0 15,1 9-10-15,-1-5 12 0,4-1-12 0,0 0 12 16,0 1-12-16,-4-1 12 0,1 0-12 0,3 4 12 15,0-1-2-15,0 1 0 0,-7-4 0 0,3 7 0 16,4-4 11-16,-3 4 3 0,-1-1 0 0,4-2 0 0,-10 2-16 0,3 7-8 16,0-6 10-16,3-1-10 0,-6 7 17 0,2-3-2 15,-2 6-1-15,-1-3 0 0,-3 3-6 0,0 0 0 16,-4 3-8-16,-3-3 12 0,0 9-12 0,-4 1 9 16,-6 2-9-16,2-2 8 0,-2 9 1 0,2-1 0 15,-9-2 0-15,2 6 0 0,-2 6-9 0,-1-3 0 16,3 0 0-16,-2 0 0 0,-1 7-9 0,0 2 9 15,4-2 0-15,-4-1 0 0,-3 7-8 0,3-4 8 16,11 7 0-16,-4 0 0 0,4-1 0 0,-1-2 0 16,1 3 0-16,7 3 0 0,-4-3 0 0,11 2 12 15,-3-2 0-15,6 9 0 0,0-6-12 0,4 0-16 0,7 6 3 0,0-6 1 16,4 0 35-16,6-3 7 0,1 0 2 16,7-7 0-16,-1 4-24 0,8-7-8 0,3 1 0 0,4-7 0 15,3 6 12-15,1-9-4 16,2-3-8-16,1 0 12 0,0-4 0 0,-4-5-1 0,4-1 0 0,3 4 0 15,8-13 4-15,-1 0 1 0,-3-4 0 0,3-5 0 16,4-4 3-16,0-5 1 0,4-4 0 0,-11 3 0 16,6-6 0-16,-2-3 1 0,-1-4 0 0,-3-2 0 15,-4-7 8-15,1 6 2 0,-8-5 0 0,0-4 0 16,-3-3 2-16,-4 3 1 0,-3 0 0 0,0 0 0 16,-4 3-3-16,-3-3-1 0,-1 4 0 0,-6-4 0 15,-1 0-11-15,-3-3-3 0,-3 3 0 0,-1-6 0 16,-3 6-16-16,-3 3 0 0,-1-3 0 0,-3 3 0 0,-3 7 0 15,3-7 0-15,-4 7 0 0,-3-4 0 0,3 7 0 0,-3 6 0 16,0-7-10-16,0 4 10 0,-4 6-13 0,4 0 1 16,0 3 1-16,0-3 0 15,0 10-13-15,-7 2-4 0,0 1 0 0,-1-4 0 16,1 10-8-16,0-3-1 0,-4 3-1 0,-3 3 0 16,0 3-45-16,3-3-9 0,-13 9-1 0,2 1-1 15,-3-7-148-15,-3 16-30 0</inkml:trace>
  <inkml:trace contextRef="#ctx0" brushRef="#br0" timeOffset="114860.989">6442 9437 2419 0,'0'-25'107'0,"0"16"22"0,0-1-103 0,3-2-26 15,1-4 0-15,-4 0 0 0,3 1 27 0,1 2 0 16,3-6 0-16,-4 7 0 0,4 2-27 0,1-2 0 16,-5 2 0-16,1-2 0 0,-1-1-11 0,-3 4-4 15,0 0-1-15,0-1 0 0,0 1-6 0,-3 6-2 16,-4-4 0-16,-1 4 0 0,-2 3 5 0,-11 3 1 15,0 4 0-15,-8-4 0 0,-6 6 18 0,-4 10 0 16,-3-7 0-16,0 10 0 0,-11-3 8 0,10 3 4 16,-6 0 2-16,3-3 0 0,0 3 28 0,7 0 6 0,4 0 0 15,3 6 1-15,4-6 3 0,3 3 0 0,1 3 0 0,-1-3 0 16,15 4-43-16,-8-4-9 0,11 3 0 0,-4-6 0 16,8 9 0-16,3 1 0 0,0-10 0 15,3 9 0-15,8 0-13 0,-1 1-6 0,8-4-1 16,0 3 0-16,6 1 20 0,1-7-10 0,7 6 10 15,0-3-8-15,6-3 8 0,5-3 0 0,-4-3-9 0,6 0 9 16,5-3 0-16,-1-7 0 0,-3 0 0 0,0-9 0 16,3 0 0-16,-6-9 8 0,-1 0-8 0,4-1 8 15,7-6 5-15,-4-2 1 0,-7-4 0 0,8-10 0 16,-4 1 23-16,3 0 5 0,-3-1 1 0,-4-9 0 16,1 7 0-16,6-7 0 0,-7 0 0 0,1-2 0 15,-1-1-14-15,-7 3-2 0,1 0-1 0,-5 10 0 16,-2-4 5-16,-5 4 1 0,-6 0 0 0,-8 2 0 15,-3 7-3-15,-7 0 0 0,-7 0 0 0,-3 4 0 0,-8 2-19 16,-6 0-10-16,-12 4 10 0,-6-1-10 0,-7 4 0 0,-4-1 8 16,-14 1-8-16,-4 6 0 0,-3 3 0 0,-4-3-8 15,1 3 8-15,6 3-13 16,-6-3 3-16,2 3 1 0,5-3 0 0,3 9 0 16,0-2-154-16,7-4-30 0</inkml:trace>
  <inkml:trace contextRef="#ctx0" brushRef="#br0" timeOffset="127356.352">19336 11767 979 0,'0'0'87'0,"-7"-6"-70"0,0 3-17 0,-4 0 0 16,4-4 138-16,-4 7 24 0,4-3 5 0,-3 3 1 16,3-6-125-16,-4 6-25 0,-3 0-5 0,3 6-1 15,-3-3-12-15,-3-3 0 0,-1 10 0 0,0-7 0 16,1 3 0-16,-4-3 0 0,-1 3-13 0,1-2 4 15,4 2 9-15,-5 0 16 0,1 0-4 0,0-2-1 16,0 5 29-16,0 0 5 0,-4-6 2 0,0 7 0 16,4-1 13-16,-3-6 4 0,-1 7 0 0,0-1 0 0,0 4-5 15,1-4-1-15,-4 7 0 0,-1-4 0 16,-2 1-16-16,-1 6-3 0,0-7-1 0,0 10 0 0,1-3-10 0,-1 0-3 16,4-3 0-16,-1 6 0 0,1-1-25 15,0 5 0-15,3-4 0 0,1-7 0 0,2 10 0 0,1-9 0 16,0 6 0-16,3-3 0 0,1 0 0 0,-1-4 0 15,1 4 8-15,-1-6-8 0,0 5 0 0,1 4 0 16,-1-3 9-16,0 3-9 0,-3-3 10 0,0 3-2 16,3 0-8-16,-3 0 12 0,0 6-12 0,3-3 0 15,1-3 0-15,-1 6 0 0,0-3 0 0,-3-3 0 16,7 3 0-16,0-3 0 0,0-6 0 0,3 6 0 16,1-6 0-16,-1-1 0 0,1 4 0 0,3-6 0 15,3 2 0-15,-3-2 0 0,3-1 14 0,1-2 3 0,-1 2 1 0,1-2 0 16,-1 2-3-16,1-2-1 0,3-1 0 0,-4 4 0 15,4-4-14-15,0 4 9 0,0-4-9 0,-3 0 8 16,3 4-8-16,-4-4 0 0,4 1 0 0,-3 2 0 16,3-5 8-16,0-7-8 0,0 3 8 0,0-3-8 15,0 0 11-15,0 0-3 0,0 0-8 0,0 0 12 16,0 0 16-16,0 0 4 0,0 0 0 0,0 0 0 16,0 0 2-16,0 0 1 0,0-10 0 0,3 4 0 15,-3-3-5-15,4-1-1 0,-8 1 0 0,4-4 0 16,4 4-7-16,-4-10-2 0,0 10 0 0,0-4 0 15,0-6-10-15,0 7-2 16,-4-7-8-16,4 6 12 0,0-8-12 0,-3 2 11 0,3 6-11 0,0-6 10 16,-4-3-10-16,1 7 0 15,3-10 0-15,-4 3 0 0,4 6 0 0,0-6 0 0,4 3 0 16,-1 0 0-16,1-3 0 0,-4 10 0 0,3 3 0 0,1-4 0 0,-4-3 0 16,3 13-11-16,-3-6 11 0,0 9-8 0,0 0 8 15,0 0-8-15,0 0 8 0,0 0-8 0,0 0-5 0,0 0-1 16,0 0 0-16,0 0 0 0,0 9 2 0,-3 1 1 15,-1-1 0-15,1 4 0 0,-1-4 11 16,-3 3-8-16,4-2 8 0,-1 2-8 0,1 1 8 16,-1-4 0-16,-3 10 0 0,7-9 0 0,-4 2 0 0,1 1 0 15,-1-4 0-15,4 10 0 0,0-7 0 0,0 1 0 16,0 6 0-16,4 0 8 0,-1-1-8 0,1-2 0 16,-1-3 0-16,5 2 0 0,-1 1 0 0,0-7 0 15,3 7 0-15,1-10 0 0,3 4 0 0,0-1 0 16,4-3 0-16,-1 1 0 0,4-1 0 0,-6-3 0 0,2-3 0 15,4 6 8-15,4-6-8 0,3-6 0 0,-7 6 0 0,8 0 0 16,-1-9 10-16,0 9-2 0,0-7-8 0,1-2 12 16,2 0 4-16,-2-1 0 0,2-9 0 15,1 10 0-15,0-7-16 0,0 1 0 0,-1 2 0 0,1 1 0 32,3-7-25-32,4 9-11 0,0-2-3 0,0-1-860 0,3-6-172 0</inkml:trace>
  <inkml:trace contextRef="#ctx0" brushRef="#br0" timeOffset="134757.807">13966 9428 1962 0,'-10'0'43'0,"-4"-3"9"0,0-7 1 0,-4 1 3 0,4-1-45 0,-4 1-11 16,1-4 0-16,-1 4 0 0,0-4 26 0,1 4 3 0,-1-3 1 0,0-1 0 15,1-3 11-15,3 1 3 0,0-4 0 0,-1 0 0 16,-2 6-24-16,3-5-5 15,3 5-1-15,1 1 0 0,-5-1-2 0,5-3 0 0,-1 7 0 0,1 6 0 16,-1-7 28-16,1 7 4 0,-1-3 2 0,0 6 0 16,4-3-21-16,-3 3-4 0,3 0-1 0,0 0 0 15,0 0-8-15,0 0-3 0,-1 0 0 0,5 0 0 16,-4-3-1-16,0 3-8 0,3-7 12 0,1 7-4 16,-1-9 16-16,4 9 4 0,0 0 0 0,4-9 0 15,3 2-28-15,3-8 0 0,5 5 0 0,2-2 0 16,8 2 0-16,3-2 0 0,0 2 0 0,4 1 0 15,3 3 20-15,8-1-2 0,-1 4 0 0,4-3 0 16,3-3 29-16,4 9 5 0,7-4 2 0,4 4 0 16,3-3-28-16,3 3-6 0,8 0 0 0,-4-6-1 15,0 6-3-15,4 0 0 0,-1-3 0 0,4-3 0 0,0 3-8 16,-6-4-8-16,-1 1 12 0,0 0-12 0,0-4 10 0,-7 7-10 16,0-6 8-16,-4-1-8 0,1 7 0 0,-4-3 0 15,-11 0 8-15,1-1-8 0,-8 4 0 0,-7-3 0 16,-3 6 0-16,-4 0 0 0,-3-3 0 0,-7 3 0 15,-1 3 0-15,-3-3 0 0,-7 0 10 0,-7 0 0 16,0 0 0-16,0 0 0 0,0 0-10 0,-7 9 0 16,-3 1 0-16,-4-1 0 0,-1 1 0 0,-6 2 0 15,-10-9 0-15,-1 7 0 0,-11 2 0 0,-6-2 12 16,-7-1-2-16,-4-9 0 0,-4 9-10 0,1-5 0 16,-8 5 0-16,-3-3 0 0,-11-3 0 0,-3-3 0 15,0 10 0-15,-4-7 8 0,1-3-8 0,-5 0 0 16,1 0 0-16,3 0 0 0,1 0 0 0,9-3 0 0,1 3 8 15,11-3-8-15,6-4 0 0,8 7 0 0,3 0 0 0,18 0 0 16,3-3 0-16,11 3 0 0,3-6 0 0,4 6 8 16,3 0-8-16,11 0 0 0,0 0 0 0,0 0 0 15,0 0 0-15,7 0 0 0,11 0-12 0,3 0 12 16,4 6 0-16,7-3 0 0,-1-3 0 0,8 7 0 16,4-4 0-16,-1-3 0 0,7 3 0 0,4-3 0 15,7-3-9-15,4 3 9 16,6 3 0-16,4-3 0 0,0 0 0 0,4 0 0 0,3 0 0 0,4 0 9 15,3-3-9-15,0 3 0 0,-7 0 0 0,4 3 0 16,-4-3 0-16,-3 6 0 0,-1-3 0 0,-6 7 0 16,-11-7 0-16,-4 6 0 0,-6 1 0 0,-8-4 0 15,-7 0 0-15,-6 1 0 0,-1-4 0 0,-11 6 0 16,-2 4 0-16,-5-4 0 0,-3-3 0 0,-3-3 0 16,-8 7-10-16,-3-1 10 0,-7-6 0 0,-7 7-9 0,-4-1 9 0,-10 1 0 15,-7-7 0-15,-11 3 0 0,-4-3 0 0,-6 0-12 16,-4-3 4-16,-4 0 0 0,-10 0 8 0,0 0 0 15,-11 0 0-15,-3 0 0 0,0 0 0 0,-4 0 0 16,-11 0 0-16,5-3 0 0,-1 3-8 0,7 0-4 16,-3 0 0-16,6-3 0 15,8-3 12-15,0 6 0 0,10 0 8 0,8 0-8 0,10-3 18 0,7-4-1 32,11 7 0-32,10 0 0 0,4-3-17 0,10 3 0 0,4-6 0 0,0 3 0 0,7 3 0 0,3-3 0 15,4 3 0-15,4-7 0 0,3-2 0 0,7 6 0 0,4-10 0 0,6 4 0 16,12-1 0-16,2-8 0 15,8 5 0-15,4 1 0 0,10 2 14 0,0 1-1 16,7-4 0-16,7 1 0 0,0 2-1 0,10 1 0 0,12-1 0 0,2 1 0 16,-2 0-12-16,10 6 11 0,3-4-11 0,-3 4 10 15,0 3-10-15,-4-3 10 0,0 3-10 0,0 0 10 16,-3 0-10-16,-11 0 0 0,-10 0 0 0,-7-6 0 16,-11 12 0-16,-4-3 0 0,-3-3 0 0,-11 0 0 15,-10 0 0-15,-4 0 0 0,-7 3 0 0,-6-3 0 16,-8-3 0-16,-7 3 0 0,0 0 0 0,-7 3 0 15,-8-3 0-15,-9-3 13 0,-4 3-3 0,-8 3-1 16,-3-3-9-16,-13 0 0 0,-8 0 0 0,-7 0 8 16,-8 0-8-16,1 0 8 0,0 0-8 0,-3 0 8 15,-8-3 0-15,4 3 0 0,-4 0 0 0,4 0 0 16,3 3 3-16,4-3 0 0,0 0 0 0,4 7 0 16,-4-4-11-16,7 3 0 0,3-3 0 0,8 3 0 0,3-6 0 15,0 0 0-15,10 0 8 0,1 3-8 16,10 1 0-16,1-4 12 0,2-4-12 0,8 4 12 0,4 0-12 0,3 0 10 15,-1-3-10-15,8-3 10 16,0 6-2-16,7 0-8 0,0 0 12 0,0 0-4 0,4-9-8 0,6-1-14 16,5 7 3-16,6-6 1 0,3-1 10 0,8-2 0 15,7-1 0-15,7 4-8 0,7-4 8 0,10-2 0 16,4 8-9-16,0-8 9 0,0 5 0 0,0-2 0 16,4 2 0-16,-4-2 0 0,7 2 0 0,-7 1 0 15,0 6 0-15,-7-7-11 0,-4 10 11 0,-6-9 0 16,-1 6 0-16,-3-3 0 0,-4 2 0 0,1 1 0 15,-4-3 0-15,-8 6 0 0,-6-3 0 0,0-3 0 0,-8 6 0 0,1 0 0 16,0-4 0-16,-4 4-8 0,-4 0 8 0,-3 4 0 16,-7-4-11-16,0 0 11 0,0 0-13 0,0 0 5 15,-3 9 8-15,-4 0-13 0,0 4 5 0,-7-4 8 16,-8 4-9-16,-2-4 9 0,-8 4 0 0,-7 3 0 16,-3-4 0-16,-4 1 0 0,-7 2 0 0,-10 1 0 15,-11-7-11-15,-1 10 11 0,-2-6-10 0,3-4 10 16,-7 1 0-16,-1-1 0 0,-6-3 0 0,4 1 0 15,2-4 10-15,1-3-10 0,4 0 8 0,6 6-8 16,8-6 0-16,3-6 8 0,10 6-8 0,4 0 0 16,8 0 0-16,6 0 0 0,11 0 0 0,7 0 0 15,7 0 0-15,7 0-11 0,0 0 1 0,17 0 0 16,8 6-31-16,14-3-7 0,10-3 0 16,15 0-1-16,13 9-137 0,15-5-27 0,17-8-6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29:59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9945 11043 115 0,'0'0'10'0,"0"0"-10"0,0 0 0 0,0 0 0 16,-4 0 278-16,1 0 54 0,-1 0 10 0,1-3 2 15,-1-7-177-15,4 7-36 0,0 3-7 0,0-6-2 16,0-4-91-16,0-2-19 0,7 2-3 0,-3 1-1 15,-1 3-8-15,1-4-12 0,-1 1 2 0,-3-1 1 16,0 1 9-16,-7 0 0 0,4 9 0 0,-4-7 0 0,3 1 36 0,-3 3 7 16,-7-3 1-16,3 6 0 15,1-3 10-15,-4 3 2 0,0 0 1 0,0 0 0 0,3-7-9 0,-3 7-1 16,0 0-1-16,0 0 0 0,-1 0-15 16,1 0-3-16,0 0-1 0,4 0 0 0,-4 0-7 0,-1 0 0 15,-2 0-1-15,3 7 0 0,-4-4 2 0,0 3 1 16,4-3 0-16,-3 3 0 0,3 1-9 0,-4 2-1 15,4 0-1-15,-4 4 0 0,8 6-11 0,-8-7 0 16,7 10 9-16,1 3-9 0,-1-3 0 0,1-6 0 16,3 6 0-16,0 3-12 0,3-9 12 0,4 6 0 15,-4-3 0-15,4-1 0 0,4-2 0 0,0-7-10 16,-1 7 10-16,8-3-13 0,-11-1 5 0,7-2 8 16,0-1-13-16,3-6 5 0,-3 7 8 0,0-1 0 15,4-9 0-15,0 3 0 0,3-3 0 0,0 0 0 0,0 0 0 0,4-3 8 16,-4-6-8-16,3-1 11 0,1 1-11 15,0 2 12-15,3-8-12 0,-4 5 8 0,5-2-8 16,-5-1 8-16,4-6-8 0,1 7 0 0,-5-1 0 0,-3-2 8 16,4-1 0-16,-7 0-8 0,3 4 12 0,-4-1-4 15,-3 1 12-15,0-4 1 0,-3 0 1 0,-1 1 0 16,-3-1-10-16,0 0-3 0,0 4 0 0,-3-1 0 16,-1 4-9-16,1-1 0 0,-4 1 0 0,3 6 0 15,-3-3 20-15,0 2 0 0,0 4-1 0,7 0 0 16,-7 0-19-16,7 0 10 0,0 0-10 0,-4 4 8 15,-3 5-8-15,7-9 0 0,0 9-10 0,-3 1 10 16,3-1 0-16,3 4 0 0,1-1-8 0,-1 4 8 16,5 0 0-16,-5-7-12 0,4 10 12 0,0 0-12 0,0-4 12 0,-3 7 0 15,6-3 0-15,-3 3 0 0,7 0 0 16,-3 0 0-16,-4 3 0 0,0-3 0 0,4 0 0 0,-1 0 0 16,-3 0 0-16,0-3 0 15,1 3 8-15,2 3-8 0,-3-3 0 0,0 3 0 0,0-3 0 0,0 3 8 16,-3 3-8-16,-1-3 0 0,4-3 8 0,-3 3-8 15,-4 0 0-15,3-3 0 0,-3 6 0 0,0-2 0 16,4-5 0-16,-8 8 0 0,-3-4 10 0,0-6-2 16,0 9 0-16,0-6 0 0,-3 0 7 0,-1 0 1 15,-3-4 0-15,0-2 0 0,3 3-7 0,-3 0-1 16,-3-4 0-16,-1 4 0 0,0-6-8 0,-3 3 8 16,0-1-8-16,3-5 8 0,-3 5-8 0,3-8 10 0,-3 8-10 0,4-9 10 15,-4 4-10-15,3-4 0 0,-3-3 0 16,0-3 8-1,3 0-37-15,-3 0-8 0,0-9-2 0,-1 6 0 16,-2-10-86-16,-1-2-18 0,4 2-3 16,-4-6-1-16,0-3-135 0,8 0-27 15,-18-22-6-15,17 10-1 0</inkml:trace>
  <inkml:trace contextRef="#ctx0" brushRef="#br0" timeOffset="658.429">10485 10309 230 0,'0'0'20'0,"0"0"-20"16,0 0 0-16,0 0 0 0,-7-6 285 0,7 6 53 0,0 0 10 0,0 0 3 16,-4 0-259-16,0-10-51 0,4 10-10 0,0 0-3 15,0 0 20-15,0 0 4 0,0-3 1 0,0 3 0 16,11-6-7-16,-11 6-2 0,-3-3 0 0,3 3 0 16,0 0 8-16,0 0 0 0,-11 0 1 0,0 0 0 15,1 3-10-15,-4 6-3 0,3-9 0 0,-7 10 0 16,-3 2-20-16,7 4-4 0,4-4 0 0,-8 1-1 15,0 6 3-15,4-7 1 0,4 7 0 0,-5 0 0 16,5-3 8-16,-1 6 1 0,1-4 1 0,3 4 0 16,-4 0-12-16,1 6-2 0,2-2-1 0,-2 5 0 15,-1-3 0-15,4-3 0 0,0 7 0 0,0-1 0 16,-3 0-6-16,2 1 0 0,-2-4-8 0,3-3 12 16,0 6 10-16,0-9 2 0,3 10 0 0,1-10 0 0,-1 9-10 0,1-6-2 15,3-3 0-15,3 3 0 16,1-3 3-16,-1 0 0 0,4-3 0 0,0 3 0 0,0 0-7 0,4-3 0 15,0 2-8-15,-1 1 12 0,4-3-12 0,0 3 8 16,0-9-8-16,1 6 0 0,-1 2 0 0,3-8 0 16,4 6 0-16,-3-7 0 0,-7 4-9 0,6-3-2 15,5-1 0-15,-1-2 0 0,-7-1-10 0,0 0-3 16,11-5 0-16,-4 2 0 16,3-3-20-16,-2-3-5 0,-8 3-1 0,7-3 0 15,4 0-115-15,-4-3-23 0,-4 0-5 0,-2-3-443 0,2 6-88 16</inkml:trace>
  <inkml:trace contextRef="#ctx0" brushRef="#br0" timeOffset="1706.852">10735 10829 633 0,'-14'0'56'0,"10"-3"-44"0,1-3-12 0,3 6 0 16,0 0 360-16,0 0 69 0,0 0 15 0,0 0 2 16,7-3-337-16,-7 3-67 0,0 0-14 0,0 0-2 15,0 0-26-15,0 0-9 0,7 9 0 0,-3 4 0 0,-4-4 1 0,3 7 0 16,1 0 0-16,-4-1 0 15,-7 14 8-15,-1-8 0 0,8 1 0 0,0 10-8 0,-3-10 27 0,-1 6 5 16,4-3 2-16,0-3 0 0,0-3 23 0,-3 3 5 16,-1-3 1-16,4-7 0 0,4 7-9 0,-4-7-2 15,-4 1 0-15,1-4 0 0,3-9-8 0,0 0-3 16,0 0 0-16,-4 7 0 0,1-4-12 0,3-3-2 16,0 0-1-16,0 0 0 0,-7 9-4 0,7-9-1 15,0 0 0-15,0 0 0 0,0 0 7 0,0-9 0 16,-4-1 1-16,8 1 0 0,-1-4-7 0,-3 1-2 15,-3-7 0-15,6 3 0 0,1 1-3 0,-1-1-1 16,-3-3 0-16,4 0 0 0,-1 7 0 0,1-7-8 16,3 10 12-16,-4-7-4 0,1 0-8 0,3 4 0 0,4 2 9 0,-1 1-9 15,-3-4 0-15,4 4 0 0,6 0 0 0,1 5 0 16,0-5 0-16,-4 6 0 16,0-3 0-16,7 6-8 0,0 0 8 0,-3 0 0 0,-18 0 0 0,14 0-8 15,7 0-4-15,-3 9-1 0,-4-9 0 0,0 9 0 16,0-5 21-16,0 5 5 0,0 0 1 0,-3 4 0 15,0-4-4-15,-1 1-1 0,4 2 0 0,0 4 0 16,-3-3 0-16,0-1 0 0,3-3 0 0,-4 4 0 16,1 3-9-16,-1-1 8 0,-3-5-8 0,1 2 8 15,6-2-8-15,-7 5 0 0,-4-2 0 0,4-4 0 16,-3-2 0-16,3 2 0 0,-7-9 0 0,0 9 0 16,3 1 0-16,-3-10-20 0,0 0 3 0,0 9 1 15,0-9-31-15,4 3-5 0,-1 7-2 0,-3-10 0 16,-3 9-26-16,3-9-6 0,0 0-1 0,0 0 0 15,7 3-23-15,-7-3-5 0,0 0-1 0,7 7 0 16,0-14-76-16,4 7-16 0,-11-12-4 0</inkml:trace>
  <inkml:trace contextRef="#ctx0" brushRef="#br0" timeOffset="2307.169">11211 10262 1864 0,'0'0'83'0,"0"0"17"0,0 0-80 0,0 0-20 15,0 0 0-15,7 6 0 16,4-3 115-16,-4 7 19 0,-3-1 4 0,3-6 1 15,10 7-89-15,-3-1-18 0,-3 0-3 0,7 1-1 0,-1 2-19 0,4-2-9 16,1 2 8-16,-5-2-8 0,1 2 12 0,6 7-2 16,5 0-1-16,-1-3 0 0,-7 6 3 0,4-4 0 15,-1 4 0-15,5 7 0 0,-5-4 26 0,-2 6 6 16,-1-3 0-16,3-3 1 0,-2 7-1 0,-1-1-1 16,-7 0 0-16,4 1 0 0,-4-1-11 0,0-3-1 15,0-3-1-15,-4 7 0 0,1-4-13 0,0-3-2 16,-4 3-1-16,-4-3 0 0,4-3-6 0,-7 7-8 15,4-8 11-15,-8 8-11 0,4-7 35 0,-3 3 0 0,-1-3 0 0,-3 6 0 16,-3-6-35-16,-1 0 0 16,0 6 0-16,-3-3 0 0,0-3 0 0,-3 0 0 15,-5 6 11-15,1-6-3 0,0 0-8 0,-4 0 9 0,1 6-9 0,-5-9 10 16,1 3-10-16,3-6 0 16,8 3 0-16,-1-1 8 0,-6-2-8 0,2-7 0 0,12 1-10 0,-4 2 10 31,-4-12-112-31,4 10-17 0,7-10-3 0,-4-3-736 0,4-7-146 0</inkml:trace>
  <inkml:trace contextRef="#ctx0" brushRef="#br0" timeOffset="10215.988">23643 10789 2199 0,'0'0'97'0,"0"0"21"0,0 0-94 0,0 0-24 0,-3-3 0 0,3 3 0 16,0 0 54-16,0 0 6 0,0 0 2 0,0 0 0 15,0 0-45-15,0 0-9 0,0 0-8 0,0 0 12 16,7 3 0-16,3-3 0 0,1 6 0 0,-4-3 0 16,4 3-12-16,-1 1 10 0,1-1-10 0,-1 3 10 15,1 4 6-15,3-4 0 0,-3 7 1 0,-1 0 0 0,-3-1 19 0,0 4 4 16,0 3 1-16,0 0 0 0,0 9-18 0,-3-2-4 16,-4-4-1-16,0 3 0 0,0-3 7 0,0 6 2 15,0 1 0-15,0-4 0 0,0-3-11 0,0 0-3 16,0-3 0-16,3 0 0 0,1 0-2 0,3-3-1 15,-3-4 0-15,-1 7 0 0,4-3-10 0,-3-6 12 16,-1 6-12-16,4-7 12 0,-3 4-12 0,-1-4 8 16,1-2-8-16,-1-1 8 0,-3-6-8 0,4 0 12 15,-1 7-12-15,-3-10 12 0,0 0 6 0,0 0 2 16,0 0 0-16,0 0 0 0,0 0 8 0,0 0 3 16,0 0 0-16,0 0 0 0,4-10-15 0,-1-2-4 0,-3 2 0 0,8-2 0 15,-5-7-12-15,4 3 9 16,-3-2-9-16,3-1 8 0,-4-3-8 0,4 3 0 15,0-3 0-15,0 6 8 0,4-2-8 0,-4-1 0 0,4-3 0 0,-1 3 0 16,1 3 0-16,-1-2 0 0,4 8 8 0,-3-2-8 16,0 2 0-16,-1-2 0 0,1 2-14 0,-4 1 5 15,3-1 9-15,1 10 0 0,0-3 0 0,-1-3 0 16,1 3 0-16,3-7 0 0,-4 10 0 0,1-3 0 16,0-3 0-16,3 6-8 0,-4 0 8 0,4 6 0 31,1-3 0-31,-5 7 0 0,4-1 0 0,0-6 8 0,0 7-8 0,1 2 0 0,-1 4-11 0,0 0 11 15,0-1 0-15,0-2 0 0,0-1 0 0,0 10 0 16,0-6 0-16,0 0 0 0,-3 3 0 0,0-7 0 16,3 7 9-16,-4-7-9 0,1 10 0 0,-4-3 9 0,-3-6-9 0,3 6 0 15,-4-7 0-15,4 7 8 0,0-10-8 0,-3 4 0 16,-1-1 0-16,1-2 8 0,-1-1-8 0,1 1 0 16,-1-7 0-16,1 6 0 0,-4 1-8 0,3-1-4 15,-3-6-1-15,4 7 0 16,-4-10-27-16,3 9-6 0,-3-6-1 0,4 7 0 15,-4-10-79-15,0 0-16 0,0 0-3 0,0 0-1 16,0 0 21-16,0 0 4 0,0 0 1 0,7-10-558 16,0-2-111-16</inkml:trace>
  <inkml:trace contextRef="#ctx0" brushRef="#br0" timeOffset="10758.966">25241 10441 2034 0,'0'0'90'0,"0"0"18"0,0 0-86 0,0 0-22 0,0 0 0 0,0 0 0 15,0 0 23-15,7 0 0 0,0-10 0 0,-7 10 0 16,7 0-23-16,-7 0 0 0,0 0 0 0,7-3 0 16,-7 3 17-16,0 0-1 0,0 0 0 0,0 0 0 0,0 0 64 0,0 0 12 15,-7 3 2-15,0 3 1 0,0-2-15 0,-3 5-4 16,-1 4 0-16,-3-4 0 0,0 0-25 0,-4 4-6 16,1 6-1-16,-1-7 0 0,-3 7-24 0,0 0-6 15,0-3-1-15,-1 9 0 0,8 0-2 0,0-3-1 16,-4 6 0-16,4-3 0 0,-3 3-10 0,3-3 12 15,0-3-12-15,3 10 12 0,-3-10-12 0,0 6 0 16,0-6 0-16,3 9 8 0,0-3-8 0,1 4 8 16,-1-7-8-16,1 6 8 0,-1 0 0 0,1 1 0 15,-1-1 0-15,0 1 0 0,1-7 3 0,-1 6 0 16,4-3 0-16,0 0 0 0,0-2 1 0,3 2 0 16,1-3 0-16,3 3 0 0,0-3-12 0,0 7 10 0,3-11-10 15,1 11 10-15,3-1-10 0,0-3 0 0,4-3 0 16,3 4 8-16,0-4-8 0,0-3 0 0,4 3 0 15,3-9 8-15,0 5-8 0,4-2 0 0,-1 0 0 0,-2-3 0 16,-5-7-16-16,4 1 5 0,1 2 1 0,-1-2 0 31,0-1-21-31,-3-3-4 0,3 0-1 0,-4-6 0 16,-3 10-79-16,1-10-16 0,-1 6-3 0,-4-6-1 16,1 0-47-16,-1-6-10 0,-3 3-1 0</inkml:trace>
  <inkml:trace contextRef="#ctx0" brushRef="#br0" timeOffset="11384.778">25527 11112 1382 0,'0'0'123'0,"-4"3"-99"16,-3 6-24-16,4-6 0 0,-1 7 369 0,1 9 69 16,3-7 14-16,0 1 2 0,0 5-377 0,7-5-77 15,-7 6-12-15,3 0-4 0,1-1 16 0,-1-2-12 16,5 6 12-16,-5-3-12 0,-6-7 12 0,-1 10 0 16,8-3 0-16,-8 0 0 0,0-6 9 0,1 9 5 15,-4-4 1-15,0 1 0 0,0-6 27 0,0-1 6 0,-4 10 0 0,1-12 1 16,3 2-28-16,-1 4-5 0,1-10-2 0,4 3 0 15,-4-2-6-15,7-7 0 0,0 0-8 0,0 0 12 16,0 0-12-16,0 0 11 0,0-10-11 0,0-2 10 16,3-4-10-16,1-6 12 0,-1 0-12 0,4 0 12 15,1-6-12-15,2-3 0 0,-3 2 0 16,4-8 8-16,-1 5-8 0,1 1 0 0,-1 0 0 0,-2 6 0 16,-1-4 0-16,0 8 0 0,3 2 8 15,-3 6-8-15,0 1 11 0,4 2 0 0,-4 1 0 0,7-1 0 16,-3 10-11-16,3-3 0 0,3 3 0 0,1 0-11 15,3 3 11-15,-3-3 0 0,0 10 8 0,6-4-8 16,-3 0 0-16,1 4 0 0,-1 5 0 0,3-2 0 16,-2 0 0-16,2 5 0 0,-3-2 0 0,-3 3 0 15,3 3 12-15,0 0-1 0,-3-3-1 0,0 2 0 16,-4 1 8-16,0 0 2 0,-4-3 0 0,1 3 0 0,-4 0-7 0,0 0-1 16,4-3 0-16,-1 3 0 0,-6-3-12 0,-1-7 0 15,4 1 0-15,1 6 0 0,-5-7 0 0,1-3 8 16,-1 7-8-16,4-10 0 0,-3 1 0 0,-4-7 0 15,7 3 0-15,-7-3-10 16,7 9-16-16,-7-9-3 0,0 0-1 0,0 0 0 16,0 0-20-16,7 0-4 0,0 0-1 0,-7 0 0 15,0 0-89-15,10 0-19 0,-2-3-3 0,-8 3-674 16,7-6-136-16</inkml:trace>
  <inkml:trace contextRef="#ctx0" brushRef="#br0" timeOffset="12283.016">26021 10397 345 0,'0'0'15'0,"0"0"4"0,0 0-19 0,0 0 0 16,0 0 0-16,0 0 0 15,0 0 445-15,7 3 86 0,4 3 17 0,-1-3 3 0,1 4-399 0,6-4-80 16,1 6-16-16,3-6-4 15,4 7-32-15,0 5-6 0,3-2-2 0,0-1 0 0,-3 1-2 0,3 6-1 16,-3-7 0-16,3 7 0 0,-3-6 0 0,-1 5 0 16,1 1 0-16,0-3 0 0,-1 6 23 0,-3 3 5 15,-3-9 1-15,7 12 0 0,-4-3 1 0,0-3 0 16,-7 6 0-16,0 3 0 16,-7 1-56-16,0-1-11 0,4 4-3 0,-7 2 0 0,3 1 95 0,0 3 18 15,-4-4 4-15,4 1 1 0,-3 3-64 0,-1 0-13 16,8-1-2-16,-4 1-8 0,0-6 0 0,0 5 0 15,-3 1 0-15,-1-3 0 0,4 9 8 0,-7-3-8 0,-3 0 0 0,-1-1 0 16,4 8 9-16,-7 2-9 16,0-9 0-16,-4 3 9 0,-3-3-9 0,4 0 12 0,-4-4-12 0,3 4 12 15,-3-9-12-15,0-4 0 0,0 1 9 0,3-1-9 16,4-9 0-16,0-3-8 0,0 3 0 0,0-13 0 31,3 4-199-31,-3-7-39 0</inkml:trace>
  <inkml:trace contextRef="#ctx0" brushRef="#br0" timeOffset="14431.924">1916 10143 864 0,'-4'-10'76'0,"-3"1"-60"0,3-1-16 0,-10 4 0 0,7 0 364 0,-3-3 69 16,6 5 15-16,1-2 2 0,-4 3-338 0,3-6-67 15,-6 9-13-15,10-4-4 0,-11 4-19 0,11 0-9 16,0 0 8-16,0 0-8 0,-4 4 8 0,-6-4-8 16,3 9 8-16,0 0-8 0,-4 1-8 0,1 2-8 15,-12 1 0-15,5 6-1 0,-4 0 7 0,-4-4 2 16,0 7 0-16,0 6 0 0,1-6 8 0,-1 0 0 15,0 6-9-15,-6-2 9 0,6 2 0 0,0-3 0 16,11 3 0-16,-7-3 0 0,7 3 0 0,3-6 13 16,4 0-3-16,4 0-1 0,3-3-9 0,3-6 8 15,4 9-8-15,4-4 8 0,-1-5-8 0,5 6 0 0,-1 0 0 16,-4-4 0-16,11-5 0 0,-6 5 8 16,9-2-8-16,-3-1 8 0,-3 1-8 0,7-4 0 0,6 4 0 0,-6-4 8 15,0 1-8-15,0 2 0 0,10-2-12 16,-7-1 12-16,4 4 0 0,-4-4 0 0,7 0 0 0,-3 1 0 15,-4-1 0-15,4 4 0 0,-7-4 0 0,-1 4 0 16,1-1 0-16,-4-2 0 0,4 9 0 0,-11-7 0 16,7-3 0-16,-7 10 0 0,0-3 0 0,-3 3 0 15,-7 3 36-15,3 0 1 0,-7-4 1 0,0 4 0 16,0 0-6-16,-11 0-2 0,0 7 0 0,1-7 0 16,-4-4 10-16,0 4 1 0,0-9 1 0,-8 6 0 15,1-7-14-15,4 1-2 0,-5-4-1 0,1 4 0 16,4-4-10-16,-8 0-3 0,-3 1 0 0,3-7 0 15,0 6-2-15,1-2-1 0,6-4 0 0,-3 6 0 0,-11-6-9 0,7 7 0 16,1-1 9-16,-5 1-9 0,5-1 0 0,-1 4 0 16,-7-4 0-16,8 0 0 0,-5 4 0 15,1-4 0-15,0 1 0 0,3-1 0 0,1-3 0 0,-1 4-10 16,4-1 10-16,-4-2-10 16,0-1-26-16,1 0-6 0,10-3-1 0,-8-3 0 15,12 6-75-15,-4-2-15 0,3-4-3 0,0 0-663 16,1 0-132-16</inkml:trace>
  <inkml:trace contextRef="#ctx0" brushRef="#br0" timeOffset="15452.545">2596 10833 921 0,'0'0'82'16,"0"0"-66"-16,-7-4-16 0,4 4 0 15,-8-9 394-15,8 9 75 0,3 0 15 0,-11-3 4 0,11 3-391 0,0-6-77 16,-10 2-20-16,10 4 0 0,-4-3 0 0,4 3 0 16,0-6 0-16,0 6 0 0,0-9 0 0,0 6 0 15,-7-4 0-15,7 7 0 0,0 0 0 0,0 0 0 16,0-6 8-16,0 6-8 0,0 0 36 0,0 0 4 16,0 0 1-16,0 0 0 0,0 0-5 0,0 0 0 15,0 0-1-15,11-6 0 0,-1 6-8 0,1-3-2 16,-1-4 0-16,4 7 0 0,1-3-9 0,-1-3-1 15,7 6-1-15,0-3 0 0,4 0-6 0,3-4-8 16,-3 4 11-16,6-3-11 0,-2 6 20 0,2-3-4 16,-2 3 0-16,2-6 0 0,-2 12-16 0,2-6 0 15,-6 0 0-15,0 3 0 0,-1-3-9 0,1 0-6 16,-4 0-1-16,4 0 0 0,0 0 16 0,-4 0 0 16,3 0 0-16,-6 0 0 0,7-3 0 0,0-7 0 0,6 7 0 0,-3-3 0 15,4-3 0-15,4 9 0 16,-12-7 8-16,4 1-8 0,-3 3 0 0,3-3 0 0,-3 6 0 0,0-3 0 15,-8-4 8-15,1 7-8 0,0 0 0 0,-1 0 0 16,-10 0 0-16,11 0 8 0,-11 0-8 0,0 0 0 16,-7 0 13-16,11 0-4 0,-11 0-1 0,10-3 0 15,-3 3 0-15,-7 0-8 0,7-9 12 0,-3 9-4 16,3-10 0-16,0 1 0 0,0 3 0 0,-7-1 0 16,4-2-8-16,3-4 0 0,-7 4 9 0,0 0-9 15,-7 5 12-15,7-5-3 0,-4 0 0 0,-3-1 0 16,0 7-1-16,-4 0 0 0,1 3 0 0,-1-6 0 15,-3 6 0-15,-7 0 0 0,3 0 0 16,-3 0 0-16,0 0-8 0,3 0 0 0,-10 0 0 0,10 0-11 0,4 0 3 16,-7 0 0-16,0 0 0 0,7-3 0 15,0-4 19-15,3 7 4 0,-3-3 1 0,4-3 0 0,-1 3-7 0,0-7-1 16,8 10 0-16,-8-9 0 16,11 6-8-16,0 3 0 0,0 0 9 0,0 0-9 0,0 0 0 0,0 0 0 15,0 0 0-15,0 0-12 0,0 0-4 0,0 0-2 16,0 0 0-16,4 0 0 0,3 3 0 0,3-3 0 15,-3 9 0-15,4-9 0 0,-4 10 18 0,7-7-10 16,7 3 10-16,-7-3-8 0,4 4 8 0,3-4 0 16,0 3 0-16,4-6 0 0,0 0 0 0,3 0 8 15,0-6-8-15,-3 6 0 0,0 0 0 0,-1-3 0 16,1 3 0-16,-4 0 0 0,-3 3 0 0,3-3 0 0,-7 0 0 16,0 9 0-16,-3-6 0 0,-1-3 0 0,1 10 0 0,0-4-8 15,-11-6 8-15,0 9 0 0,0-2 0 0,-7 11 0 16,3-5 8-16,-3-4-8 0,3 10 8 0,1-6-8 15,-8-1 8-15,4 4-8 0,0-4 8 0,0 1-8 16,4 0 11-16,-8 2-3 0,4-2 0 0,3-1 0 16,1-2-8-16,-8 2 8 0,4 4-8 0,0-4 8 15,0 1-8-15,4 0 0 0,-8 5 0 0,4-5 0 16,-7 6 0-16,3 3 0 0,4 0 0 0,-10 0 0 16,3 6 0-16,-1 0 0 0,1-3 0 0,-3-3 0 15,3 6 0-15,-1-6-11 0,1 0 3 0,7-9 0 16,-3 6-6-16,6-7-1 0,-6-2 0 0,6 2 0 15,4-12-73-15,0 0-16 0,0 0-2 0,0 0-1 16,4-9-76-16,6 2-15 0,1-2-3 0</inkml:trace>
  <inkml:trace contextRef="#ctx0" brushRef="#br0" timeOffset="16181.919">4135 10713 403 0,'0'0'17'0,"0"0"5"0,0 0-22 0,0 0 0 0,0 0 0 0,0 0 0 16,0 0 432-16,0 0 81 0,0 0 17 0,10 4 3 15,-6 5-390-15,3-9-79 0,0 9-15 0,0-2-3 16,-4-4-25-16,4 0-5 0,0 6 0 0,1-2-1 16,2-4-15-16,-6 9 0 0,3-2 0 0,-4-1 0 15,1 4 13-15,3-4-3 0,-4 0-1 0,-3 4 0 16,7 6 24-16,-7-7 5 0,0 7 1 0,-7 0 0 15,7-3 1-15,-3 2 1 0,-4 4 0 0,3 0 0 16,1 0-5-16,-8 3 0 0,11-9-1 0,-10 6 0 16,2-3-7-16,5 3-2 0,-1-10 0 0,-3 7 0 15,4-6-13-15,3-4-2 0,-7 1-1 0,7-1 0 0,0-9-10 0,0 0 8 16,0 0-8-16,0 0 8 16,0 0 2-16,0 0 0 0,-4-9 0 0,1-1 0 0,3 1 9 0,-7-4 1 15,3 4 1-15,4-7 0 0,-7-3-3 0,4 0-1 16,3-6 0-16,0-3 0 0,3 6-7 0,4-6-2 15,-7 3 0-15,11-3 0 0,-4 6-8 0,3 0 0 16,1 3 0-16,0-3 0 0,-1 9 0 0,1-5 0 16,3 5 0-16,-4 4 0 0,5-1 0 0,-1 4 0 15,0-10 0-15,3 13-11 0,8-6 11 0,-11-1-8 16,11 1 8-16,-4 0-8 0,-3 5 8 0,3 1 0 16,0-3 0-16,-3 3-8 0,6-3 8 0,-2 12 0 0,-1-3 0 15,-4-3 0-15,4 9 0 0,1 1 0 0,2-1 12 0,-6 4-4 16,3-1 3-16,0 7 1 0,-3-6 0 0,3 5 0 15,0-5-12-15,-7 9 0 0,8-6 0 0,-5-1 0 16,1 4 8-16,-8-6-8 0,8 9 0 0,-4-7 8 16,4 1-8-16,-4 3 0 0,0-7 9 0,0 7-9 15,-3 0 0-15,-1-3 8 0,1 2-8 16,-1-5 0-16,1 3 0 0,-7-1 0 0,-1-5 0 0,4 9 8 16,4-7-8-16,-8 10-13 0,1-9 3 0,3 5 1 15,-7 1-65 1,3-6-13-16,-3 9-2 0,-3-3-1 0,3-7-105 0,-7 10-21 0,3-3-4 15</inkml:trace>
  <inkml:trace contextRef="#ctx0" brushRef="#br0" timeOffset="18807.656">28381 10704 172 0,'0'0'16'0,"0"0"-16"15,0 0 0-15,0 0 0 0,0 0 188 0,0 0 34 16,0 0 7-16,0 0 2 0,0 0-95 0,0 0-20 16,0 0-3-16,0 0-1 0,0 0-23 0,0 0-5 0,0 0 0 0,0 0-1 15,0 0-33-15,7 0-6 16,4-3-2-16,-8-3 0 0,4 2-9 0,-3 1-1 0,3-3-1 0,-4-3 0 16,4 6-7-16,-3-7 0 15,3 1-1-15,-4-1 0 0,5-2 0 0,-5 2 0 0,1 1 0 0,-1-4 0 16,4 4-3-16,-3-4-1 0,3 4 0 0,-4-4 0 15,1 4-4-15,3 0-1 0,0-4 0 0,0 4 0 16,-3-4-3-16,3 4-1 0,0-1 0 0,0 1 0 16,0 6-10-16,0-3 0 0,0 2 0 0,3-5 0 15,1 9 0-15,0-9 0 0,-1 9 0 0,8-4 0 16,-4-2 0-16,4 6 0 0,-1-3 0 0,1 0 0 16,-1 3 0-16,1 0 0 0,0 0 0 0,-4 3 0 15,0 0 0-15,4-3 0 0,-8 10 9 0,1-4-9 0,-1-3 0 16,1 10 0-16,0-7 0 0,-1 6 0 0,-6 1 10 0,3-4-2 15,-4 4-8-15,4 3 12 0,-3-4 0 0,3 1-1 16,-4 5 0-16,4-5 0 16,1-4-2-16,-1 4 0 0,0-4 0 0,0 4 0 0,3-4-1 0,-3 1-8 15,0 2 12-15,4-2-4 0,-4-4-8 0,0-3 0 16,-3 6 0-16,6-5 0 0,-6 5 0 0,3-9 8 16,-4 9-8-16,4-9 0 0,-7 0 8 0,0 0-8 15,11 10 8-15,-4-10-8 0,0 3 10 0,0-3-10 16,-7 0 12-16,11 0-12 0,-4 0 17 0,3-3-3 15,-3-3-1-15,4 2 0 0,0 1 4 0,-1-3 1 16,1-3 0-16,-4 5 0 0,3-5-18 0,1 6 0 16,0-3 0-16,-4-4 0 15,3 7-21-15,-3-6-5 0,0 6-1 0,4-4 0 16,-1 4-47-16,-3-3-10 0,1 3-1 0,-5 0-1 16,8-4-94-16,-4 7-18 0,0 0-4 0,0 0-560 0</inkml:trace>
  <inkml:trace contextRef="#ctx0" brushRef="#br0" timeOffset="20202.502">29778 10864 1836 0,'0'0'81'0,"0"0"17"0,0 0-78 0,11 6-20 16,3-3 0-16,-4-3 0 0,4 7 24 0,0-4 0 15,8 6 1-15,-8-6 0 0,0 7 1 0,0-1 0 16,0 4 0-16,0-4 0 0,-7 4 3 0,0 5 1 15,0 1 0-15,0 0 0 0,-7-3 27 0,4 6 6 16,-8 6 1-16,1-6 0 0,-1 0 6 0,-3 0 2 16,0 6 0-16,0-6 0 0,0 0-21 0,4-10-4 0,-8 10-1 0,8-6 0 15,-5-3-19-15,5-1-4 16,-1-2-1-16,4-1 0 0,-3-6 2 0,3-3 0 0,0 0 0 0,0 0 0 16,0 0-24-16,0 0 0 0,0 0 0 0,0 0 0 15,7-9 0-15,0 2 0 0,-3-8 0 0,-1 2 0 16,1 4 8-16,-1-7 0 0,-6-3 0 0,3-3 0 15,3 4-8-15,-3-4 0 0,0-7 0 0,0 7 0 16,-3 0 0-16,3-3 0 0,0-3 0 0,3 9 0 16,-3-3 0-16,4 0 9 0,-1 0-1 0,8 4-8 15,-4 5 8-15,3-6-8 0,1 7 0 0,0-1 0 16,3 1 0-16,0-4 0 0,3 13 0 0,-2-7 0 16,2 1 0-16,-3 0 0 0,4 2-9 0,0 1 9 15,-1 6 0-15,4-3-10 0,1 3 10 0,-5 3 0 16,1-3 0-16,-1 9 0 0,5-5 0 0,-8 5 0 15,3 0 0-15,-3 4 0 0,1-4 0 0,2 4 0 16,-3-4 0-16,0 10 8 0,-3-6-8 0,-4 6 12 0,4-7 5 16,-1 10 1-16,-3-3 0 0,4 0 0 15,-1-4-6-15,1 4 0 0,0 0-1 0,-1-3 0 0,1 2-3 0,-1 1 0 16,1-6 0-16,-4 6 0 0,4-1 4 0,-1-2 1 16,-3 3 0-16,0-7 0 0,0 7-25 0,0 0-4 15,0-6-2-15,-3-1 0 0,0 1-1 0,-1 2 0 16,-3-8 0-16,4 2 0 15,-4 0-26-15,0-2-6 0,0-7-1 0,0 0 0 16,0 0-148-16,0 0-31 0,0 0-5 0</inkml:trace>
  <inkml:trace contextRef="#ctx0" brushRef="#br0" timeOffset="21254.124">31087 11011 288 0,'-14'10'25'0,"7"-10"-25"16,-4 0 0-16,0 0 0 0,4 0 193 0,-3 6 34 16,-1-6 6-16,8 0 2 0,-4-6-188 0,7 6-38 15,-7 0-9-15,0 0 0 0,7 0 63 0,0 0 10 16,0 0 3-16,0 0 0 0,0 0 83 0,0 0 17 15,0 0 3-15,0 0 1 0,0 0-39 0,0 0-7 16,0 0-2-16,10 6 0 0,1-6-54 0,3 0-11 16,3 0-3-16,5 0 0 0,2 0-35 0,-3-6-7 15,4 6-2-15,-4 0 0 0,8-3-12 0,-5 3-8 0,4-7 10 0,1 7-10 16,6 0 28-16,0-3-1 0,1 0 0 0,2-3 0 16,-2 6-27-16,2 0 0 0,-2 0 0 0,3 0 0 15,-8 0 12-15,1 0-4 0,-4 0 0 0,0-3 0 16,1 6 0-16,-5-3 0 0,1 0 0 0,0 0 0 15,-1-3 3-15,1 3 0 0,-4 0 0 0,0 0 0 16,4-7-11-16,-4 7 12 0,1 0-12 0,-5 0 12 16,4-3-12-16,0 3 12 0,1-6-12 0,-5 6 12 15,4 0-12-15,-6-3 8 0,-1 3-8 0,0 0 8 16,-4 0-8-16,1-3 0 0,0 3 0 0,-11 0 0 16,7-7 9-16,-7 7-9 0,0 0 10 0,0 0-10 15,0 0 22-15,0 0-2 0,0 0 0 0,0 0 0 16,0 0 1-16,0 0 0 0,0-3 0 0,0-3 0 15,-4-3-3-15,1 5-1 0,-5-5 0 0,1 0 0 16,0 6-17-16,0-7 0 0,0 1 0 0,-3-1 0 16,-4-2 0-16,-1 9 0 0,1-7 0 0,0 1 0 0,4-1 0 0,-4 7 8 15,-1-3-8-15,1 3 0 16,0-7 8-16,0 10-8 0,4-9 0 0,-1 9 0 0,0-3 12 0,1-3-12 16,3 2 12-16,-4 1-12 0,4-3 9 0,4 6-9 15,3 0 0-15,-8-3 9 0,8 3-9 0,0 0 0 16,-3-6 0-16,3 6 0 0,0 0 0 0,3-3 0 15,1-4-11-15,3 7 11 0,0-3-13 0,-3 3 2 16,-4 0 1-16,10 0 0 16,-3 0 10-16,4 0-8 0,-4 3 8 0,-4 4-8 0,5-4 8 0,2 6-13 15,-3-9 5-15,0 13 8 0,4-7-9 0,-4 3 9 16,3-6 0-16,-3 10 0 0,-3-7 0 0,3 4 0 0,0-4 0 16,4 3 0-16,-4 1 0 0,3 2 0 0,-6-2 0 0,6-1 0 15,1 4 0-15,0-4 0 0,-4 0 0 16,3-5 0-16,1 5 0 0,-1 0 0 0,1 4 0 0,0-4 0 15,-1 1 0-15,-3-1 0 0,4 1 8 0,-4-1-8 16,0 0 0-16,4-2 0 0,-8 2 8 0,4 4-8 16,-3-4 0-16,3 0 0 0,-4 4 0 0,1-4 0 15,-4 1 0-15,0 2 0 0,0-2 0 0,0-1 0 16,0 1 0-16,0-1 0 0,-4-6 0 0,4 7 0 16,-3-1 0-16,3 0 0 0,-7-6 0 0,7-3-10 15,0 10 18-15,-4-1 3 0,-3-6 1 0,4 7 0 16,-1-4-12-16,-3 0 0 0,0-6 0 0,0 10 0 15,-4-1-11-15,1-3-1 0,-1 1 0 0,0-1 0 16,-3-3-12-16,7 7-2 0,-3-1-1 0,-1-6 0 16,8-3-5-16,-8 9-2 0,4-9 0 0,0 7 0 15,7-7-19-15,0 0-4 0,-4 6-1 0,4-6 0 16,0 0-100-16,0 0-20 0,0 0-4 0,0 0-556 16,0 0-111-16</inkml:trace>
  <inkml:trace contextRef="#ctx0" brushRef="#br0" timeOffset="22058">33034 10481 460 0,'0'0'41'0,"0"0"-33"0,-3-9-8 0,3 0 0 16,-4 5 401-16,1-5 79 16,-1 6 15-16,4-3 3 0,-4-4-367 0,1 7-74 0,-1-6-14 0,1 6-3 15,-1-4 15-15,-3-2 3 0,4 6 1 0,-4 0 0 16,0-4-9-16,0 7-2 0,-4 0 0 0,0 0 0 16,1 0-14-16,-4 0-3 0,3 0-1 0,-3 0 0 15,0 10-6-15,-4-10 0 0,4 9-1 0,-3-6 0 16,-1 7-23-16,4 2 0 0,-7-2 0 0,3-1 0 15,0 10 8-15,1-7-8 0,-1 10 8 0,4-3-8 16,0 0 12-16,0 3-3 0,3 0 0 0,1 0 0 16,-1 3-9-16,4 0 0 0,0 0 0 0,-4-3 0 15,4 9 0-15,0-9 0 0,4 10 0 0,-4-4 0 0,3 3 0 16,-3-6 0-16,0 7 0 0,3-1 0 0,1 0 0 0,3 1 0 16,0-10 0-16,0 9 0 0,7-9 13 0,-3 0-2 15,-1 3-1-15,4-3 0 0,4 0-2 0,-1 0 0 16,1-10 0-16,6 10 0 0,-6-3-8 0,3-6 12 15,0 6-12-15,4-7 12 0,-4-2-12 0,0 2 0 16,0-3 0-16,0 4 8 0,4-4-8 0,-4 1 0 16,0-4 0-16,4 0 8 0,-4 1-8 0,4-4 0 15,3-3 9-15,-4 0-9 0,8 0 0 0,-4 0 0 16,4 0 0-16,0 0 8 0,-4-10-8 0,-4 10 0 16,1-3 0-16,3-6 0 0,0-1 0 0,-3 7 9 0,3-6-9 0,-3-1 0 15,0 1 11-15,3-3-11 16,-4-7 10-16,-3 6-10 0,-3-6 15 0,3 7-3 15,-3-10-1-15,-4 3 0 0,0-3 0 0,3 6 0 0,-6-9 0 0,3 13 0 16,-3-7-11-16,3 3 0 0,-7-3 9 0,3 10-9 16,1-3 14-16,-1-1-2 0,1-3 0 0,-4 10 0 15,3-3-12-15,-3 2-8 0,0-2 8 0,0 6-13 16,0-7 13-16,0 10-12 0,-3-9 12 0,-1 9-12 16,4-3 12-16,-7 3 0 0,4-10 0 0,-4 10 0 15,3 0 0-15,-7 4 0 0,1-4 0 0,3 6 0 16,-4-3 9-16,1-3-9 0,-4 0 0 0,3 6 9 15,-3-3 3-15,3-3 0 0,1 7 0 0,-1-4 0 16,-3 0 5-16,3-3 2 0,1 6 0 0,-4-3 0 16,3-3-7-16,8 7-2 0,-4-4 0 0,3 3 0 15,-7-3 1-15,4 0 0 0,4-3 0 0,-4 0 0 0,0 7-11 16,0-4 0-16,-4-3 0 0,4 0 8 0,7 0-8 0,0 0 0 16,0 0 0-16,-11 0 0 15,11 0 0-15,0 0 0 0,0 0-12 0,-7 0 12 16,7 0-84-16,0 0-10 0,0-10-2 0</inkml:trace>
  <inkml:trace contextRef="#ctx0" brushRef="#br0" timeOffset="30642.611">21728 16791 1400 0,'17'0'62'0,"-17"0"13"0,-7 0-60 0,7 0-15 0,0 0 0 0,0 0 0 16,0 0 84-16,0-10 13 15,0 7 3-15,7-3 1 0,7 0-72 0,-7-4-14 16,-3 1-3-16,-1-1-1 0,5 1-11 0,-1-1 0 0,-7 1 0 0,0 6 0 16,-4-6 0-16,4 9 0 0,4-4 12 0,-8-2-4 15,-7 3 23-15,4 0 4 0,7 3 1 0,-3-6 0 16,-8 2 7-16,1-2 1 0,3 3 1 0,-4-3 0 15,8 3-17-15,-8-1-3 0,-3-2-1 0,3-3 0 16,8 6-8-16,-8-4-1 0,1 1-1 0,-1-3 0 16,0-1 13-16,8 1 2 0,-8 0 1 0,4-1 0 15,0-2-7-15,0 8-2 0,0-5 0 0,0 3 0 16,0 3-11-16,0-7-2 0,3 10-8 0,-3-3 12 16,4-3-12-16,-4 6 8 0,7 0-8 0,-7 0 0 15,0 0 8-15,0 0-8 0,-4 0 0 0,0 9 9 16,4-9-9-16,-3 10 0 0,3-7 9 0,-4 6-9 0,4 1 16 15,-4-1 0-15,4 0-1 0,0 4 0 16,0-1-2-16,0-2 0 0,0 9 0 0,4-1 0 0,-4-2-13 0,0 3 8 16,0 3-8-16,-1 0 0 15,1 6 0-15,-3-3 0 0,-1 7 0 0,1-1 0 0,3 0 32 0,-4 7 0 16,-3-4 0-16,0 1 0 0,0 3-15 0,3-4-2 16,1 1-1-16,-1-4 0 0,-3 6 13 0,3-2 2 15,1-4 1-15,-1 7 0 0,4-4-14 0,0 1-2 16,0-4-1-16,0 7 0 0,0-7-13 0,0 4 8 15,3-4-8-15,-3-6 0 0,0 3 9 0,0-6-9 16,4 0 8-16,-1 0-8 0,-3 0 0 0,7-3 0 16,-4 0 0-16,4-7 0 0,-7 7-20 0,7-6 3 15,-3-1 1-15,3-2 0 16,0-1-23-16,-4 1-4 0,4-7-1 0,0-3 0 16,0 0-52-16,0 0-12 0,0 0-1 0,0 0-1 15,0 0-75-15,0 0-15 0,0 0-4 0</inkml:trace>
  <inkml:trace contextRef="#ctx0" brushRef="#br0" timeOffset="31043.754">20944 17277 1152 0,'0'0'51'0,"0"0"10"16,0 0-49-16,0 0-12 0,0 0 0 0,0 0 0 0,0 0 277 0,0 0 53 16,0 0 10-16,0 0 3 0,0 0-281 0,11 9-62 15,0-9 0-15,-1 9 0 0,1-5 0 0,3 2-8 16,0-3 8-16,0 3 0 0,7-3 0 0,-3 1 17 16,3 2-3-16,4-3-1 0,-4-3 26 0,7 6 5 15,0-6 0-15,1 0 1 0,-1 0 3 16,4 0 0-16,-4-6 0 0,0 6 0 0,0 0-33 0,0 0-7 15,1 0 0-15,-5 0-8 0,5 0 0 0,-1-3 0 16,-7 3 0-16,0 0 0 0,0 0-8 0,0-6 8 16,-3 6-13-16,-4 0 5 15,-3 0-20-15,-4 0-4 0,7-4-1 0,-10 1 0 16,-4 3-31-16,0 0-7 0,10-6-1 0,-3-3 0 16,-7 5-142-16,0-5-29 0,7 0-5 0</inkml:trace>
  <inkml:trace contextRef="#ctx0" brushRef="#br0" timeOffset="31560.958">22303 16508 921 0,'7'0'82'0,"-7"0"-66"0,0 0-16 0,0 0 0 0,0 0 132 0,0 0 24 15,10-3 4-15,-10 3 0 0,0 0-108 0,0 0-23 16,0 0-4-16,0 0-1 0,0 0 36 0,0 0 8 16,0 0 0-16,0 0 1 0,0 0 15 0,-7 3 4 15,0 7 0-15,-3-4 0 0,6-3-12 0,-3 10-1 16,-11-7-1-16,4 3 0 0,7 1-20 0,-7-4-4 15,0 4-1-15,0 2 0 0,0-3-17 0,0 10-4 16,3-6-1-16,0-4 0 0,-10 13-13 0,7-6-2 16,4 0-1-16,-1 5 0 0,-3 1-11 0,0 4 0 15,0-1 0-15,3 3 8 0,1 3 5 0,-5 4 1 16,-6-1 0-16,7-2 0 0,0 5 8 0,0-2 2 0,-7 5 0 0,0-5 0 16,6 6-4-16,-2-1 0 0,-1 4 0 0,-3-3 0 15,0 3-20-15,10-6 9 0,8-4-9 0,-4 1 0 16,-11 5 9-16,11-8-9 0,7 2 0 0,0-2 9 15,0-1-9-15,4-3 0 0,6-3 0 0,1 0 0 16,-4 0 0-16,3-3 0 16,-3 7 8-16,4-4-8 15,7-6-30-15,-4-1-8 0,-4 4-2 0,4-6 0 16,-3 3 7-16,7-7 1 0,-4-2 0 0,0-1 0 16,-4 4-48-16,8-4-10 0,3-3-2 0,-3-3 0 0,-4 7 0 0,7-10 0 15,4 0 0-15,0-10 0 0,3 7-109 0,-4-3-23 16,1-3-4-16,3-4 0 0</inkml:trace>
  <inkml:trace contextRef="#ctx0" brushRef="#br0" timeOffset="32170.626">22310 17330 1753 0,'14'0'77'0,"-14"0"17"0,0 0-75 0,0 0-19 16,0 0 0-16,7 6 0 0,7-3 40 0,-7 4 5 15,-7-7 1-15,7 6 0 0,4 3-32 0,-1 1-6 16,-10-1-8-16,0 4 11 0,4-4 37 0,-1 4 8 0,-3 2 2 0,-3 1 0 16,-4 0 38-16,3-4 8 0,4 1 2 0,-7-1 0 15,-3 4-19-15,2-3-4 0,8-1-1 0,0-3 0 16,0 1-34-16,-3-1-6 0,-4 1-2 0,7-4 0 15,7 0-28-15,-7-6-12 0,0 0 11 0,0 0-11 16,11 3 0-16,-11-3 0 0,0 0 0 0,0 0 0 16,0 0 0-16,0 0 0 0,10 0 0 0,-10 0 0 15,-7-9 0-15,11 6 0 0,3-10 0 0,-4 4 9 16,-10-4 0-16,4-2 0 0,-1 2 0 0,4-6 0 16,-3 4 2-16,3-1 0 0,0-6 0 0,0 6 0 15,7-9 0-15,0 3 0 0,-7 10 0 0,3-7 0 16,8 6-20-16,-4-5-4 0,0 5-1 0,3 4 0 15,-2-4 14-15,6 1 0 0,7 2 12 0,-7 1-12 16,0-1 0-16,4 1 0 0,3 3 0 0,-4-1-12 16,-2-2 12-16,-1 9 0 0,3-3 0 0,-3 3-9 15,1 3 9-15,-1-3-10 0,-4 9 10 0,1-2-10 0,3-1 10 16,-3 3 14-16,-4 7-3 0,0-3-1 0,7-1-10 0,-4 1 0 16,-3 2 0-16,-3 1 0 0,3 0 8 0,4-1 8 15,3 4 3-15,-4-6 0 0,-3 5-9 0,4-5-2 16,7 0 0-16,-1 5 0 0,-6 1-8 0,6-6 10 15,-3 9-10-15,1-3 10 0,2-7-10 0,-3 7 0 16,-10 0 0-16,3-4 8 0,7-5-8 0,-7 9 0 16,-7-7 0-16,-3 1 8 0,6-4-8 0,-3 0 0 15,0-9 0-15,0 4 8 0,-7 5-18 0,7-9-4 16,0 0-1-16,0 0 0 16,0 0-30-16,0 0-7 15,0 0 0-15,0 0-1 0,0 0-82 0,0 0-16 0,0 0-3 0,0 0-1 16,0 0-24-16,0 0-5 0,0 0 0 0,0 0-412 15,7 0-83-15</inkml:trace>
  <inkml:trace contextRef="#ctx0" brushRef="#br0" timeOffset="32799.315">22885 16568 403 0,'0'0'17'0,"0"0"5"0,-11-3-22 0,4-3 0 15,7 6 0-15,0 0 0 0,-7-4 320 0,7 4 59 16,0 0 12-16,0 0 2 16,0 0-393-16,0 0-80 0,0 0-15 0,0 0-3 0,14 0 72 0,-3 4 14 15,-11-4 4-15,3 0 0 0,8 6 96 0,-1 0 19 0,-10-6 4 0,4 10 1 16,7-1 10-16,-1 0 2 0,4-6 1 0,0 13 0 15,-3-3-46-15,7-1-10 0,3 1-1 0,0-4-1 16,4 13-35-16,-4-6-6 0,0-1-2 0,4 7 0 16,-4-3-24-16,0 3 0 0,0 0 0 15,0 6 0-15,-3-3 18 0,3 1 11 0,0-1 3 0,-7 6 0 16,4-3 0-16,0-3 0 0,-8 7 0 0,4-1 0 16,0 0 5-16,-3-2 2 0,-4 2 0 0,0-6 0 15,4 10-21-15,-4-7-4 0,-4 3-1 0,4-6 0 16,4 7-13-16,-4-1 8 0,0-9-8 0,0 9 0 15,0-6 11-15,0 0-11 0,0 7 12 0,-3-1-12 16,-1-3 0-16,-3-3 0 0,4 4 0 0,-8-4 0 16,1 3 8-16,-1-3-8 0,-6 3 0 0,6-3 0 15,-3 4 0-15,0-4 0 0,-7-7 0 0,0 4 0 16,0 0 31-16,0-3-1 0,3-6 0 0,0-4 0 16,-3 4-56-16,4-7-11 0,3-3-3 0,0-3 0 15,-4 0-36-15,4 0-7 0,0-9-1 0,0 2-1 16,3-8-170-16,-3 2-33 0</inkml:trace>
  <inkml:trace contextRef="#ctx0" brushRef="#br0" timeOffset="33412.182">23841 17107 748 0,'0'0'33'0,"0"0"7"0,-7 10-32 0,-4-7-8 15,4-3 0-15,0 6 0 0,7-6 382 0,0 0 74 16,0 0 16-16,0 0 2 0,0 0-378 0,0 0-75 16,0 0-21-16,11 0 8 0,-1-6-16 0,4 6-4 15,-3 0 0-15,3-3 0 0,0 0 24 0,0 3 4 0,0 0 0 0,7 0 1 16,-3 0 16-16,3 3 3 0,-3 0 1 0,3-3 0 15,0 6-8-15,4-3-1 0,-4-3-1 0,0 7 0 16,0-4-27-16,1-3 0 0,-1 0 0 0,0 0 0 16,0 0 0-16,4 0 0 0,-8 0 0 0,5 0 0 15,-5-3-26-15,4-4 2 0,1 7 1 0,-5 0 0 32,1-3-33-32,-4 3-6 0,0-6-2 0,0 6 0 15,-7 0-114-15,4 0-23 0,-4 0-5 0,-7 0-648 0</inkml:trace>
  <inkml:trace contextRef="#ctx0" brushRef="#br0" timeOffset="33835.02">23901 17349 1825 0,'0'0'80'0,"0"0"18"0,-7 0-78 0,-4 0-20 15,11 0 0-15,-11 0 0 16,1 0-24-16,6 0-9 0,4 0-2 0,0 0 0 0,0 0 13 0,0 0 2 0,0 0 1 0,0 0 0 15,0 0 79-15,0 0 15 0,0 0 3 0,0 0 1 16,0 0 18-16,0 0 4 0,0 0 1 0,0 0 0 16,4 3-27-16,6 6-6 0,1-2-1 0,0-4 0 15,-1 6-37-15,1-6-8 0,3 7-2 0,4-10 0 16,3 0 15-16,0 6 2 0,0 0 1 0,0-6 0 16,4 0-27-16,-4 6-12 0,0-6 10 0,-3 4-10 15,3-4 12-15,-3 0-3 0,-4 0-1 0,3 0 0 16,-2 0-8-16,-1 0-11 0,0 0 3 0,-4 0 0 15,4 0-36-15,1-4-6 16,-5-2-2-16,1 6 0 0,-1-6-121 16,1 0-25-16,3 3-5 0</inkml:trace>
  <inkml:trace contextRef="#ctx0" brushRef="#br0" timeOffset="34979.455">25333 17161 748 0,'0'0'33'0,"0"0"7"0,0 0-32 0,0 0-8 16,0 0 0-16,4 0 0 0,-1-10 199 0,-3 7 37 15,0-6 8-15,4-1 2 0,-1 7-204 0,1-6-42 16,-1-1 0-16,1 1-13 0,-1 0 28 0,1-4 5 16,-1 4 2-16,-3-1 0 0,4 4 21 0,-4-4 4 15,0 1 1-15,-4 0 0 0,1 6 17 0,3 3 4 16,-4-7 1-16,1 7 0 0,-4-3-18 0,-4-3-4 16,4 6-1-16,0 6 0 0,-4-6-31 0,1 3-7 15,-4 4-1-15,0-4 0 0,-1 9-8 0,-2-2 0 16,-4-1 0-16,-1 0 0 0,-2 4 16 0,-1 0 0 15,0-4 1-15,-3 7 0 0,3-10 12 0,-3 13 3 16,7-7 0-16,0 7 0 0,0-6-19 0,0 9-3 0,6-4-1 0,1 1 0 16,0 3 4-16,4-3 1 0,-1 3 0 15,4-6 0-15,0 9-5 0,3-3-1 0,1-7 0 0,3 7 0 16,0-6 22-16,3 0 4 0,4-1 1 0,-3-2 0 16,3-1-22-16,4-2-4 0,-1 2-1 0,1-5 0 15,-1-4-8-15,5 3 0 0,2-3 0 0,-3-6 0 16,0-3 0-16,4 3 0 0,0-4 8 0,-1-2-8 15,4 6 8-15,1-10 0 0,-1 4 0 0,0-4 0 16,0-2-8-16,0 2 0 0,-7-6 0 0,4 7 8 16,0-7-8-16,-4 6 8 0,0-9-8 0,0 4 8 15,-3 5-8-15,-1-6 8 0,1 4-8 0,-1-4 8 16,1 6-8-16,0-6 8 0,-4 10-8 0,0-4 8 16,0 4 4-16,-4 0 0 0,4-4 0 0,-3 13 0 0,-4 0 6 15,0 0 2-15,3-9 0 0,-3 9 0 16,4-4-12-16,-4 4-8 0,0 0 12 0,0 0-12 0,0 0 13 15,0 0-4-15,0 0-1 0,0 0 0 0,0 0-8 0,0 0 0 16,0 0 0-16,3 10 8 0,-3-4-8 0,0 4 0 16,4 8 0-16,-4-5 0 0,0 3 0 0,0-1 0 15,3 4-9-15,-3 3 9 0,0 0 0 0,0 0 0 16,0 0 0-16,0 9 0 0,0-9 0 0,0 6 0 16,0-6 0-16,4 10 0 0,-4-1 0 0,3-9 9 15,-3 9-1-15,0-9 0 0,0 0-8 0,0 7 0 16,0-4 0-16,0 0 0 0,-3-3 0 0,3 3 8 15,0-3-8-15,-4 6 8 0,1-3-8 0,3 3 12 0,-4-3-12 16,4 4 12-16,-3-8 3 0,-1 11 1 0,1-4 0 0,3-3 0 16,-4 3 0-16,4-3 1 0,-3-3 0 15,-1 0 0-15,1-3-17 0,3 0 0 0,-4 0 0 0,1-4 0 16,-1-2 0-16,1 3 0 0,-1-4 0 0,1-2 0 16,-5-1 11-16,1 0-11 0,0-2 10 0,0 2-10 15,-3-3 8-15,-4-2-8 16,3 2 0-16,-7-3 0 0,4 0 0 0,-7-3 0 0,0-6 0 0,0 0 0 15,0 2 0-15,-4-2-15 0,4-3 5 0,-4-4 1 16,4 4-16-16,3-4-3 16,1-6-1-16,2 7 0 15,1-10-98-15,0 3-19 0,7-3-4 0,0-3-666 0,0-3-132 0</inkml:trace>
  <inkml:trace contextRef="#ctx0" brushRef="#br0" timeOffset="35580.729">26285 16069 2646 0,'0'0'58'0,"0"0"12"0,-7 4 2 0,0-1 3 0,0 3-60 0,0-3-15 0,0 6 0 0,4-2 0 31,-4-1-76-31,3 3-17 0,-3 1-4 0,0-1-1 0,0 4 42 16,-4-1 8-16,4 7 1 0,-3-6 1 0,-1 5 71 0,1 4 15 0,-5 7 2 0,1-4 1 15,-3 3 24-15,-1-3 5 0,-3 6 0 0,3 7 1 16,1-7-20-16,-5 4-4 0,1-1-1 0,4-2 0 16,-1-1-32-16,4 0-6 0,-4 7-2 0,4-3 0 15,0-4 2-15,0 3 0 0,3 7 0 0,1-3 0 16,3-1 3-16,-4 1 1 0,4-3 0 0,4-4 0 0,-1 0 14 0,0 1 2 15,1-1 1-15,-1 0 0 16,4-2-31-16,0-4 0 0,0 3-8 0,4-3 8 0,-1-3 0 0,-3 9 0 16,4-9 0-16,0 6 0 0,-1-2 14 0,1 2-3 15,3-6-1-15,0 6 0 0,0-6-10 0,3-6 0 16,1 2 0-16,-1-5 0 0,5 6 0 0,-1-7 0 16,3 7-14-16,5-9 5 15,2-7-35-15,1 6-6 0,0-3-2 0,3-3 0 16,-3 1 16-16,-1 2 4 0,-3-6 0 0,4 3 0 15,-4-3-37-15,0 0-7 0,-3 0-2 0,-4 0 0 16,0 0-106-16,-7 0-20 0,4 0-5 0,-4-9-632 0</inkml:trace>
  <inkml:trace contextRef="#ctx0" brushRef="#br0" timeOffset="36228.51">26472 16919 403 0,'0'0'36'15,"0"0"-36"-15,0 0 0 0,0 0 0 16,-7 6 358-16,4-2 65 0,3-4 13 0,-7 9 2 0,7 0-302 0,-4-5-60 15,4 5-12-15,0 3-2 0,0-2-21 0,4-1-4 16,-4 4-1-16,7-4 0 0,-7 10 8 0,3-6 0 16,-3 5 1-16,4-5 0 0,-8 6-2 0,4 0-1 15,0-4 0-15,0 1 0 0,0-4 5 0,-3 1 1 16,3 0 0-16,0 5 0 16,-4-8-10-16,1 2-2 0,3-2 0 0,-4-7 0 0,4 6-20 0,0-9-4 15,0 0 0-15,0 0-1 0,0 0-2 0,0 0 0 16,0 0 0-16,0 0 0 0,0 0-9 0,0 0 0 15,7-9 0-15,0 6 0 0,-3-16 0 0,3 10 0 16,4-4 0-16,-4-9 8 0,0 3-8 0,0-3 0 16,0 0 0-16,0 0 0 0,3-6-11 0,-3 6 3 15,1 0 0-15,-1 10 0 0,0-7-1 0,-4 6 0 0,4 1 0 16,-3 2 0-16,3 1 9 0,-4 0 0 0,4-1 10 0,0 7-10 16,1-6 0-16,-5 9 0 0,8-10 0 0,-1 7 0 15,1-3 0-15,3 0 0 0,0-1 0 0,0-2 0 16,4 9 0-16,-1-3 0 0,-2 6 0 0,2-3 0 15,-3 6 0-15,0 4 0 0,0-4 0 0,-3 3 0 16,0 10 0-16,-1-6 0 0,1 5 0 0,-4-5 0 16,0 9 8-16,-4-3-8 0,5 0 11 0,-1-4-11 15,-4 4 14-15,1 3-4 0,-1-3-1 0,1-7 0 16,3 7-1-16,-4-6-8 0,4 5 12 0,-3-5-4 16,3 0-8-16,-4-4-9 0,4 0 9 0,-3 4-13 15,3-4-7-15,0 1-2 0,0-7 0 0,-3 6 0 31,3 1-24-31,-4-4-5 0,-3-6-1 0,4 6 0 0,-4-6-12 16,3 7-4-16,1-4 0 0,-4-3 0 16,0 0-24-16,3 9-4 0,-3-9-2 0,0 0 0 0,0 0-58 0,0 0-11 0,0 0-2 0,11 0-370 15,0-9-73-15</inkml:trace>
  <inkml:trace contextRef="#ctx0" brushRef="#br0" timeOffset="36914.581">27026 16054 1969 0,'0'0'87'0,"0"0"18"16,0 0-84-16,0 0-21 0,0 0 0 0,0 0 0 15,0 0 81-15,0 0 12 0,0 0 3 0,0 0 0 0,0 0-80 0,0 0-16 16,0 0 0-16,0 0 0 0,0 0-9 0,0 0 9 16,0 0 0-16,4 9-9 15,-1 1 19-15,1 2 4 0,-1-3 1 0,1 4 0 0,3 3 16 0,0-1 3 16,4 4 1-16,3 3 0 0,-4 0-18 0,8 0-3 16,-4 9-1-16,4 1 0 0,3-1-13 0,4 0 0 15,-4 1 0-15,3 5 0 0,-2-2 0 0,-1-1 9 16,-4-2-9-16,5-1 8 0,-8 1 8 0,0-1 2 15,0 0 0-15,-3 1 0 0,-1-1 22 0,1 3 5 16,-4-2 1-16,0-1 0 0,-4 7-27 0,1-4-6 16,-1-2-1-16,1-1 0 0,-1 3-3 0,1 4-1 15,-4-3 0-15,3-4 0 0,-3 0-8 0,0 7 0 16,0-4 0-16,0-2-11 0,0 2 11 0,0-2 0 0,-3-1 8 16,-1 10-8-16,-3-7 30 0,4-2 2 0,-4-1 0 0,3 0 0 15,-3 1-32-15,4-4 0 0,-4-6 0 0,0 3 0 16,3-6 0-16,-3 3 0 0,0-3 0 0,0-7 0 31,3-3-26-31,-3 1-11 0,0 2-3 0,-3-5 0 16,-1-7-142-16,0 0-29 0,-17-7-5 0,4-11-812 0</inkml:trace>
  <inkml:trace contextRef="#ctx0" brushRef="#br0" timeOffset="38647.01">28473 16665 2502 0,'0'0'55'0,"0"0"11"0,0 0 2 0,0 0 3 0,0 0-57 0,0 0-14 0,3-3 0 0,-3 3 0 16,7-6-58-16,0 3-14 0,0-7-4 0,0 10 0 15,-3-3 26-15,-4 3 5 0,0 0 1 0,0 0 0 0,0 0 61 0,11 3 13 16,-8 7 2-16,4-7 1 0,-3 12 23 0,-4 1 4 16,3 0 0-16,1-1 1 0,-4 4-16 0,0 3-3 15,3 6-1-15,1-2 0 0,-1 2-9 0,1-3-3 16,-1 3 0-16,1-3 0 0,-1 7-17 0,1-4-3 15,-1-3-1-15,1 3 0 0,0-6-8 0,-1 6 0 16,1-6 0-16,-1 0 0 0,1 0 0 16,-1-3 0-16,1-3 0 0,-1 2 0 0,4-5-13 0,-3 6-5 15,-4-7-1-15,3-2 0 16,1-1-81-16,-4-9-16 0,0 0-3 0,0 10-1 16,0-10-116-16,0 0-24 0</inkml:trace>
  <inkml:trace contextRef="#ctx0" brushRef="#br0" timeOffset="39022.288">28300 16935 403 0,'0'0'36'16,"0"0"-36"-16,0 0 0 0,0 0 0 16,0 0 316-16,0 0 57 0,0 0 11 0,0 0 3 15,0 0-182-15,0 0-36 0,3 6-7 0,-3-6-2 16,0 0-35-16,0 0-7 0,0 0-2 0,4 10 0 16,6-4-57-16,-2-3-12 0,6 3-3 0,0-3 0 0,0-3-28 0,7 0-5 15,0-3-2-15,4-3 0 16,0 6 4-16,3 0 1 0,7-9 0 0,0 9 0 0,4-4-14 0,4-2 0 15,-1 3 0-15,0 3 0 0,1-3 0 0,-1 3 0 16,-7-6 0-16,0 6 0 0,1 6 0 0,-8-6 0 16,0 0 0-16,-7 0-10 0,4 0-7 0,-4 0-2 15,-7 0 0-15,7 0 0 16,-6 0-104-16,2 0-21 0,-3-6-4 0,0 6-636 16,1-4-127-16</inkml:trace>
  <inkml:trace contextRef="#ctx0" brushRef="#br0" timeOffset="41154.802">29810 15988 1659 0,'0'0'36'0,"0"0"8"0,-7 0 2 0,0 3 1 0,0 3-38 0,0-3-9 0,3 7 0 0,0 2 0 31,1 4-62-31,-1 0-14 0,4-1-4 0,4 1 0 0,-1 6 71 0,1 6 9 0,-4-6 11 0,4 10-3 16,-1-1 81-16,1 0 16 0,-1 1 3 0,4 2 1 15,0-3 2-15,0 10 0 0,-3 0 0 0,6-7 0 16,-3 7-35-16,4-6-6 0,-4 6-2 0,-3 2 0 16,-1-2-39-16,1 0-8 0,-1 3-1 0,-3-3-1 15,0 3-4-15,0-4-1 0,4 4 0 0,-4-3 0 0,-4-3 24 16,4-4 5-16,0-3 1 0,0-5 0 0,0 2-6 15,0-6-1-15,-3-4 0 0,3-2 0 0,3 3-5 16,-3-6 0-16,0-4-1 0,0-3 0 0,0-6-6 0,0 0-1 16,0 0 0-16,0 0 0 0,0 0-1 15,0 0-1-15,0-6 0 0,4-3 0 0,-4-4-3 0,0-6-1 16,3 3 0-16,1-5 0 0,-1-8-10 0,1 4-8 16,-4-6 12-16,3 0-12 0,4-1 8 0,-3 1-8 15,-1 3 0-15,-3-4 0 0,8 1 0 0,-5 9 0 16,1 0 0-16,3 3 0 0,0-3 0 0,0 10 0 15,-4-7 0-15,4 9 0 0,0 4 0 0,0-3-9 16,4 2 9-16,0-2 0 0,-1 6 0 0,4 0 0 16,0 3 0-16,1 0-8 0,-1 0 8 0,3 3 0 0,-3-3 0 15,8 3 0-15,-5 3 0 0,1-3 0 0,-1 7 0 0,5-1 0 16,-5 1 0-16,4-1 0 0,1 4 0 0,-5-1 0 16,4 10 0-16,-3-3 0 0,0 3 0 0,-4 0 8 15,0 0-8-15,0 3 8 0,-3 0-8 0,-1-3 8 16,-6 6 0-16,6-6 1 0,-3 3 0 0,4-6 0 15,0 3-9-15,-1 0 0 0,-3-6 0 0,0-1 0 16,4 4 0-16,-4-6 0 0,0 5 0 0,0-5 8 16,0 0-8-16,0-4 0 0,0 0 0 0,0 4 0 15,-3-4-10-15,3 1 10 0,0-1-13 0,0-6 5 16,-7-3-6-16,3 10-1 0,4-10 0 0,-7 0 0 16,0 0-107-1,8 0-22-15,-1 0-4 0,3-10 0 0,-3-2-52 0,0 2-9 0,4-5-3 16</inkml:trace>
  <inkml:trace contextRef="#ctx0" brushRef="#br0" timeOffset="41667.517">31450 15853 2084 0,'0'0'92'0,"-3"-3"20"0,-1-7-90 0,4 1-22 16,-3 0 0-16,3-1 0 0,0 4-8 0,0-3-7 0,0-1-1 0,-4 1 0 15,4 9 16-15,0 0 0 0,-3 0 0 0,3 0 0 16,0 0 48-16,-8-3 12 0,-6 6 2 0,4-3 1 15,-4 9-12-15,3 1-3 0,-3 2 0 0,-4 1 0 16,4 5-13-16,-3 1-3 0,-1 6-1 0,0 4 0 16,1 2-5-16,-1 3-1 0,0-2 0 0,1 9 0 15,-1-7 2-15,0 13 0 0,1 0 0 0,-1 3 0 16,4 4-14-16,-7-4-2 0,3 3-1 0,1-6 0 16,3 6-2-16,-4-6 0 0,0 1 0 0,1 2 0 15,2-6 13-15,5 9 3 0,-1-9 0 0,1 6 0 16,-4 0-8-16,0-6-2 0,6 0 0 0,-2 0 0 0,-1-3 4 15,1-4 1-15,6 1 0 0,-3-1 0 0,4-2 0 16,3 6 0-16,0-7 0 0,3 7 0 0,1-10-19 16,3 4 8-16,3-4-8 0,1 1 0 0,-1-4 0 0,5-6 0 15,-5 0 0-15,8 0 0 0,3 0 0 16,0-4 0-16,0-5 0 0,0 3 0 0,4-4-20 0,-4 1 3 16,4-1 0-16,-4-2 0 15,0-4-30-15,1-3-5 0,-1 3-2 0,0-3 0 16,-4-6-139-16,1 3-28 0,-4-6-6 0</inkml:trace>
  <inkml:trace contextRef="#ctx0" brushRef="#br0" timeOffset="42235.366">31595 16822 2761 0,'-7'0'60'0,"3"0"13"0,-3 0 3 0,4 3 2 0,3-3-62 0,-4 10-16 0,1-1 0 0,-1 0 0 32,8 4-51-32,-4-4-13 0,-4 4-2 0,1 6-1 0,3-7 67 0,-4 10 11 0,0 3 3 0,1-3 1 15,3 3 39-15,0-3 8 0,-4 6 2 0,-3-2 0 16,4-1-9-16,-1 0-2 0,4-3 0 0,0 0 0 15,0-4-29-15,0 1-5 0,0-3-2 0,4 0 0 0,-4-1 2 0,3-5 0 16,-6-1 0-16,6 0 0 0,-3-9-3 0,0 0-1 16,0 0 0-16,0 0 0 0,11-9-2 0,-4 6 0 15,0-13 0-15,0 4 0 0,0-7-13 0,4-3 0 16,-4-3 0-16,3-3 0 0,1-4 0 0,0-2-8 16,-1-7 8-16,1 0-13 0,-4 7 13 0,3-7-12 15,1 6 12-15,0 4-12 0,-4 3-9 0,0 6-2 16,0 9 0-16,0 1 0 0,-4 2 23 0,1 4-9 15,3-3 9-15,-7 9 0 0,7 6 0 0,3-3 0 16,-2 7 8-16,2 2-8 0,1 4 0 0,3 0 0 16,0-1 0-16,0 1 0 0,0 6 21 0,4-3-1 15,-1-1-1-15,1 4 0 0,3 0-19 0,0-3 0 16,1 3 0-16,-1 0 0 0,0-3 0 0,0 3 13 0,-7 0-4 0,0-3-1 16,0-4-8-16,1 7 0 15,-1-3 0-15,-7 0 8 0,3-3-8 0,1 2 0 0,-4-5 0 0,0 6 0 16,0-10-8-16,-3 4-1 0,3-4 0 0,-4-6 0 31,-3-3-60-31,7 6-12 0,4-6-3 0,-4-6 0 16,3 3-84-16,1-6-16 0,-4-4-4 0,4 1-899 0</inkml:trace>
  <inkml:trace contextRef="#ctx0" brushRef="#br0" timeOffset="42784.543">32152 15696 1440 0,'-10'10'128'0,"3"-10"-103"16,-4 0-25-16,0 6 0 0,4-3 168 0,0-3 28 15,-3 0 5-15,3 6 2 0,3-3-111 0,4-3-21 0,0 0-5 0,0 0-1 16,0 0-9-16,0 0-1 0,0 0-1 16,4 4 0-16,-1 5 2 0,1 0 1 0,3 1 0 0,3-1 0 15,1 4-7-15,3-4-2 0,0 4 0 0,4-1 0 16,-1 7-28-16,5-6-5 0,-1 5-2 0,0 4 0 15,0 0-2-15,0 0-1 0,0 6 0 0,4-6 0 16,0 10-10-16,-1-10 0 0,1 9 0 0,0 0 0 16,3 1 0-16,-3 9 8 0,-1-7-8 0,1 10 8 15,-4-3-8-15,4 6 8 0,0 0-8 0,-4-3 8 16,0 3 14-16,0-3 2 0,-3 0 1 0,3-1 0 16,-7-2-25-16,4 3 0 0,-4-3-9 0,0 9 9 15,-3-3 0-15,3 3 16 0,-7 0-2 0,0-3 0 16,3 1-14-16,-6-1 0 0,-1 0 0 0,1-4 0 15,0 5 0-15,-4-1 8 0,0 0-8 0,-4 3 0 16,0-6 10-16,-3 6-10 0,0-6 10 0,0-3-10 0,-3-7 14 16,-1 7-3-16,1 0-1 0,-1-10 0 0,-3 0-1 0,3-6 0 15,1 4 0-15,-1-4 0 16,4-7-19-16,-4 4-4 0,1-12-1 0,3 2 0 16,0-2-142-16,-4-4-29 0</inkml:trace>
  <inkml:trace contextRef="#ctx0" brushRef="#br0" timeOffset="83078.591">11737 12043 1036 0,'-7'-9'92'0,"7"-1"-73"0,-4 7-19 0,1-6 0 15,-1-1 250-15,1 1 46 0,3-4 10 0,0 4 2 16,-4 6-203-16,4-7-40 0,4 1-8 0,-1 0-1 15,4 5-25-15,-3-5-5 0,-4 6-1 0,3-7 0 16,4 4-8-16,1 3-1 0,-5-6-1 0,-3 5 0 16,4-2-15-16,-4 6 0 0,0 0 0 0,0 0 0 15,0 0 0-15,0 0 0 0,0 0-9 0,0 0 9 0,-4 0 8 16,-7 0 7-16,1 0 1 0,-1 0 1 0,-3 10 9 0,-3-4 2 16,-5-3 0-16,-2 0 0 15,-5 7 7-15,-2-1 1 0,-19 4 1 0,1-4 0 16,3 0-6-16,-3 4-2 0,-11 3 0 0,-7-4 0 0,-7-2 1 0,0 2 0 15,-1 1 0-15,-2-4 0 0,-11 4-6 0,3-4-2 16,4 3 0-16,-7-2 0 0,-11-1-14 0,4 1-8 16,3-1 8-16,0 1-8 0,-3-1 0 0,7-3 0 15,-4 4 0-15,7-4 0 0,4-3 0 0,7 6 0 16,0-5 0-16,3-4 0 0,4 6 0 0,7-3 8 16,0-3-8-16,8 6 11 0,6-3-11 0,7-3 0 15,4 4 0-15,6 2 0 0,5-6 9 0,3 0-9 16,3 0 10-16,7 0-10 0,4 0 10 0,7 0-10 0,0 0 10 15,0 0-10-15,0 0 10 0,14 3-10 0,15-3 10 16,6 0-10-16,11 6 9 0,14-3-9 0,3 4 8 0,11-4-8 16,0 0 10-16,15 6-10 0,6-9 12 0,4 10-12 15,3-1 8-15,4-6-8 0,7 7 0 0,-4-1 0 16,-7-9 0-16,1 9 10 0,9-5-10 0,-9 2 8 16,-8-3 2-16,0-3 0 0,11 6 0 0,-11-6 0 15,-6 0-2-15,-12-6-8 0,-3 6 12 0,-3 0-4 16,3-9-8-16,-14 9 0 0,-11-7 9 0,-6 1-9 15,-5 3 12-15,-2-3-1 0,-12 3-1 0,1-4 0 16,-7 4-1-16,-1-6 0 0,-3 9 0 0,-6-3 0 16,-1-4-1-16,-7 7-8 0,0 0 12 0,0 0-4 15,0 0-8-15,0 0 0 0,0 0 0 0,0 0 8 16,-7 0-8-16,-11 7 0 0,-3-4 0 0,0 3 0 0,3-3 0 16,-14 0-9-16,-10 7 9 0,-1-4 0 0,1-3 0 15,3 6 0-15,-3-5 0 0,0 5 0 0,-4 0 0 0,3-9-8 16,1 4 8-16,-4-4 0 0,-3 6-24 0,3-12 0 15,11 2-1-15,-4 4 0 16,-3-9-189-16,3 0-38 0</inkml:trace>
  <inkml:trace contextRef="#ctx0" brushRef="#br0" timeOffset="101674.642">30131 18089 1681 0,'-18'-13'74'0,"8"7"16"0,-1 6-72 0,0-3-18 16,1-7 0-16,-4 1 0 0,3 3 0 0,1 0 0 15,6-4 0-15,-3 1 0 0,3-4 28 0,4 4 3 16,0 9 0-16,4-3 0 0,-1-7 8 0,5 1 1 16,-1-1 1-16,0 10 0 0,0-3-7 0,3-3-2 15,1 3 0-15,-1 3 0 0,5 0 8 0,-1 3 0 16,0-6 1-16,7 6 0 0,0 3-8 0,7-3-1 15,1-3-1-15,2 0 0 0,8 0-13 0,3 7-2 16,4-4-1-16,4-3 0 0,3 0 14 0,0 0 3 16,-1 0 1-16,8 0 0 0,7-3-17 0,8-4-3 0,-5 7-1 0,4 7 0 15,0-4 1-15,0-3 0 16,-3 6 0-16,3-3 0 0,7 0-5 0,-3 7 0 0,-1-1-8 0,-6 1 12 16,-4-1 16-16,0 4 4 0,-4-1 0 0,4-3 0 15,-3 1-32-15,-1 2-18 0,1-2 2 0,-4 2 1 16,-7-2 15-16,-7-1 0 0,-4 4 0 0,0-4 0 15,1 1 14-15,-4-4-1 0,-1-3 0 0,-2 0 0 16,2-3-13-16,-6 0 0 0,-4 0 0 0,1 0 0 16,2 0 10-16,-6 0 2 0,-4 0 1 0,-3-3 0 15,-1 3 2-15,-2-3 0 0,-1-3 0 0,-4 6 0 16,-3 0-2-16,-7 0 0 0,0 0 0 0,0 0 0 16,0 0-13-16,0 0 11 0,-7-10-11 0,-3 10 10 15,-1 0-10-15,-7-3 0 0,-3-3-10 0,0 6 10 16,-4 0-8-16,-3 0 8 0,-4-3 0 0,-3 3-9 15,0 0 9-15,-4 0 0 0,4 0 0 0,-4 0-8 0,-3-4 8 16,-8-2 0-16,-6 6 0 0,-8 0 0 16,1-3 0-16,-1 3 0 0,4 0 0 0,-3 0 0 0,-1-6 0 15,-3 6-8-15,-3 0 8 0,-4 0 0 16,3 0 0-16,-3 6 0 0,7-3 0 0,0-3 8 0,0 6-8 0,-4-2 0 16,-3-1-8-16,0-3 8 0,4 9 0 0,-1-3 0 15,8-2 0-15,3-4 0 0,-4 0 0 0,4 6 0 16,-3-6 0-16,3 3 0 0,0-3 9 0,0 0 1 15,3 0 0-15,4-3 0 0,4 3-10 0,0-6 0 16,-1 2-10-16,4-2 10 0,4 3 0 0,-4-3 0 16,4-1 0-16,0 1 10 0,3 6 8 0,0-9 2 15,7 9 0-15,4-3 0 0,3-4-20 0,4 4 0 0,0 0 0 16,7 3 0 0,0-6-22-16,3 6-8 0,4 0-2 0,7 0 0 15,-7 0-41-15,7 0-9 0,-3 6-2 0,3 0-704 0,3 4-142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33:32.7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13698 18575 954 0,'-14'-13'42'0,"11"4"9"0,3 9-41 0,-7-3-10 0,-4-7 0 0,8-2 0 15,-4 2 87-15,-1 1 15 0,-6 0 3 0,7-1 1 16,-3 1-38-16,3 3-8 0,3-1-2 0,-6 7 0 16,-1-9-9-16,7 9-1 0,-3 0-1 0,4 0 0 0,-8 0-14 15,8-3-2-15,-1-4-1 0,1 7 0 16,-4 0-10-16,0-3-3 0,3 0 0 0,1-3 0 0,-1 6 18 0,0-3 3 16,1-4 1-16,-1 4 0 0,1-6-31 0,-1 9-8 15,4-9 0-15,-3-1 0 0,3 7 0 0,0-6 0 16,0 9 0-16,3-10-8 0,1 7 8 0,-4 3 8 15,7-6-8-15,0 3 11 0,4 0-11 0,-1-4 10 16,1 7-10-16,-1 0 10 0,1 0-10 0,-1 7 8 16,5-4-8-16,-1 0 8 0,-4 3-8 0,4-3 10 15,1 3-10-15,-1-2 10 0,3 5-10 0,-3-6 8 16,8 7-8-16,-8-10 8 0,3 6 10 0,1-3 2 16,0 6 0-16,-1-6 0 0,4-3 0 0,-3 0 0 0,3 7 0 15,0-4 0-15,-3-3 0 0,7 0 0 16,-4 0 0-16,4 0 0 0,-1 0-5 0,1 9-1 15,3-9 0-15,0 3 0 0,-3 7-14 0,3-4 9 0,1-3-9 0,-1 4 8 16,3-1-8-16,-2-6 0 16,-1 9 0-16,0-9 8 0,0 6-8 0,1-2 0 0,2-1 0 0,-2 3 0 15,-5-6 9-15,1 0 0 0,0 0 0 0,3-6 0 16,-3 3 6-16,-1 3 1 0,4 0 0 0,4 0 0 16,-7 0 1-16,3 0 1 0,-3 0 0 0,7 0 0 15,-8 0-2-15,5 3-1 0,-8 3 0 0,3-3 0 16,1-3-15-16,0 10 0 0,-4-4 8 0,0-3-8 15,-3 0 0-15,-1 7 0 0,1-4 0 0,3-3 0 16,-7 3 0-16,7-3 0 0,-3 0 0 0,0 4 0 16,-4-4 0-16,3-3 0 0,1 0 0 0,0 6 0 15,-1-6 0-15,1 0 8 0,0 0-8 0,3 0 0 16,0 0 0-16,-3 0 0 0,-8-6 8 0,1 6-8 0,3 0 8 16,-3 0-8-16,3 0 11 0,-7 0-11 0,3-3 0 0,1 3-11 15,-1 0 0-15,1 0 0 0,-11 0 11 0,7 0-13 16,4 3 5-16,-4-3 8 15,-7 0-165-15,7 6-26 0</inkml:trace>
  <inkml:trace contextRef="#ctx0" brushRef="#br0" timeOffset="8363.245">30970 6778 403 0,'7'0'36'16,"-3"-9"-36"-16,-1 9 0 0,-3 0 0 15,0 0 179-15,4-4 29 0,0-2 5 0,-4 6 2 16,0 0-78-16,0 0-15 0,0 0-3 0,0 0-1 16,0 0-16-16,-4-3-3 0,-3 3-1 0,3-3 0 15,-3 3-35-15,-3 3-7 0,3-3-2 0,0 3 0 0,-4-3-14 0,1 10-4 16,2-4 0-16,-2-3 0 0,-1 0-19 0,1 7-4 15,-1-4-1-15,-3 3 0 0,3 4 8 0,-3-10 2 16,4 6 0-16,-4 1 0 0,3 2-6 0,0-2 0 16,1-1-1-16,-1 4 0 0,1 5-7 0,-1-5 0 15,1 6-8-15,-1-7 12 0,0 10-12 16,1-3 8-16,-1 3-8 0,4-3 0 0,0-3 11 0,0 2-11 16,0 4 12-16,0-6-12 0,7 0 14 0,-4 2-4 15,4-5-1-15,0 6 0 0,0-7 3 0,0 7 0 16,0-6 0-16,0 6 0 0,0-4-3 0,0 4 0 15,4-6 0-15,-4 5 0 0,7-5 12 0,-7 6 3 16,4-7 0-16,-1 7 0 0,4-6-24 0,-3-4 0 0,-1 4 0 0,1-4-8 16,-1 7 8-16,4-4 16 0,0 1-4 0,0-4-1 15,0 1-3-15,0-1 0 0,4-3 0 0,0 4 0 16,-4-1-8-16,3 0 10 0,1-5-10 0,3-4 10 16,0 6-10-16,0-3 12 0,0-3-12 0,0 0 12 15,1 0-1-15,-5 0 0 0,1 0 0 0,-4 0 0 16,7-3-11-16,-4-3 12 0,1 6-12 0,3-4 12 15,0-5-12-15,0 9 10 0,-3-9-10 0,0-1 10 16,3 4 4-16,-4 0 1 0,1-4 0 0,-1-2 0 16,1 2-15-16,0 1 9 0,-1-4-9 0,1 4 8 15,-4 0 0-15,0-4-8 0,0 4 12 0,0-4-4 16,0-6-8-16,0 7 0 0,-3 2-12 0,3-2 12 16,0-1 0-16,-4 4 0 0,1-1 0 0,-1 1 0 15,-3 0 0-15,4-1 0 0,-4 4 0 0,0 0 0 16,0-4 0-16,0 10 0 0,0-3 0 0,0 3 8 15,-4-9-8-15,4 6 0 0,0 3 0 0,-3-7 0 0,3 7 10 0,-4 0-10 16,4 0 12-16,-7 0-12 0,4-3 12 0,-4 3-4 16,0 3 0-16,3-3-8 0,4 0 9 0,-11 7-9 15,4-4 0-15,0-3 9 0,-3 9-9 0,-1-6 0 16,1 7 0-16,-1-4 0 0,-3-3 0 0,3 6 8 16,1-5-8-16,-1 2 0 0,1-3 10 0,-5-3-10 15,5 6 12-15,3-3-12 0,0 1 9 0,0-4-9 16,-4 6 0-16,8-6 9 0,3 0-9 0,0 0 0 15,-11 3 0-15,7-3 0 0,4 0 0 0,0 0 0 16,-7 0 8-16,0 0-8 0,0 0 0 16,0 0 0-16,7 0 0 0,-7 6 0 0,-3-3 0 0,-1 4 0 15,4-4 0-15,0 0 0 0,-7 3 0 0,7-3 0 16,-4-3 0-16,1 10 0 0,3-10 0 0,-1 9 0 0,1-9 0 16,7 0 0-16,-7 0 0 0,4 0 0 0,-4 0 0 15,7 0 0-15,0 0 0 0,0 0 0 0,0 0 0 0,-7 0 0 16,0-6 0-16,7 6 0 0,0 0 0 0,0 0 0 15,-7 6 0-15,7-6 0 0,0 0 0 0,0 0 0 16,-7 0 0-16,3 3 0 0,-3-3 0 0,3 7 0 16,-3-4-13-16,0 6 1 0,0-6 1 0,0 4 0 15,4-4 11-15,-4 6-8 0,3-9 8 0,-3 0-8 16,7 0 8-16,-3 6 0 0,3-6 0 0,0 0 0 16,-8 3 0-16,8-3 0 0,0 0 0 0,0 0 0 15,-7-3-9-15,7 3 0 0,0 0 0 0,0-6 0 16,0-3-81-16,4 6-16 0,3-7-3 15,0 1-711-15,4-4-141 0</inkml:trace>
  <inkml:trace contextRef="#ctx0" brushRef="#br0" timeOffset="10098.13">27002 7643 460 0,'0'0'41'0,"0"0"-33"0,-7 0-8 0,-4 7 0 15,0-7 238-15,4 0 46 0,0 3 8 0,0-3 3 16,0 3-205-16,7-3-41 0,0 0-8 0,0 0-1 16,0 0-4-16,0 0-1 0,0 0 0 0,0 0 0 15,0 0-35-15,0 0 0 0,7 0 0 0,4 0 0 16,3 0 0-16,4 0 15 0,3 0-3 0,3-3-1 16,1 3 19-16,7-3 4 0,3-4 1 0,7 4 0 15,1-3 29-15,6-3 7 0,-3 2 1 0,7-2 0 16,0 0-15-16,7-4-2 0,0-3-1 0,10-6 0 15,4 10-8-15,-3-10-2 0,0-6 0 0,10 6 0 16,3-10-4-16,12 1-2 0,-1-3 0 0,4-4 0 16,-4 3-2-16,11 1-1 0,3-4 0 0,0 1 0 0,-3-1-12 15,4-3-3-15,-1 4 0 0,4-10 0 16,3 12-8-16,-6-6-3 0,-4 1 0 0,3 5 0 0,0 1-1 0,-3-4-8 16,-7 7 12-16,-4-1-4 0,0 7-8 0,-6-3 0 15,-8-3 0-15,-4 9 0 0,-3-3 0 0,-3-1 0 16,-8 4 0-16,-3 1 0 0,-7-1 9 0,4 3-9 15,-4-3 10-15,-4 0-10 0,-7 0 11 0,-3 3-11 16,0 7 12-16,0-7-12 0,-4 12 8 0,-7-8-8 16,-3 5 0-16,0-2 0 0,-4 9 0 0,0-4 0 15,-7 4 0-15,0-3 0 0,-3 6 0 0,-1-3 0 16,-10 3 0-16,0 0-12 16,0 0-18-16,0 0-3 0,0 0-1 0,0 0 0 15,-7 9-23-15,-3-6-5 0,-4 7-1 0,3-4 0 16,-7 0-102-16,-3 1-21 0,0 2-4 0,0-6-474 0,0 7-94 15</inkml:trace>
  <inkml:trace contextRef="#ctx0" brushRef="#br0" timeOffset="12512.929">27958 7844 2530 0,'0'0'56'0,"0"0"11"0,0 0 2 0,0 0 3 0,0 0-58 0,0 0-14 16,0 0 0-16,0 0 0 0,0 0 13 0,0 0 0 15,-7 6 0-15,0-2 0 0,-1-1-13 0,-2 6 0 16,-1 1 0-16,1-1 0 0,-1-6 0 0,-3 6 0 16,-4 1 0-16,-3-1 0 0,0 1-10 0,-4-1 10 15,1 4-8-15,-8-1 8 0,0 1 0 0,-3 2-8 16,0-2 8-16,-4-1 0 0,4 7 8 0,-4-6 8 16,3 6 0-16,1-7 1 0,-4 1 19 0,1 6 3 15,-1-7 1-15,0 4 0 0,0-1-8 0,0-5 0 0,4 12-1 0,0-13 0 16,0 4-20-16,3 6-11 0,7-7 12 0,0-2-12 15,1 2 12-15,6 4-12 16,0-7 12-16,4-3-12 0,4 4 16 0,3-1-3 0,-4 1-1 0,4-7 0 16,0 6-12-16,0-3 0 0,7-6 0 0,-4 4 0 15,4-4 0-15,0 0 14 0,0 0-4 16,0 0-1-16,0 0-9 0,0 0 0 0,0 0 0 0,0 0 0 16,0 0 0-16,0 0 0 0,0 0 0 0,0 0 0 15,7 6 0-15,-3 0 0 0,-4-6 9 0,0 0-9 16,0 0 0-16,0 0 0 0,0 0 0 0,0 0 0 15,0 0 0-15,3 6 0 0,-3-6 0 0,0 0 0 16,0 0 0-16,0 0 0 0,0 4 0 0,0-4 8 16,-3 9 0-16,3-9 1 0,0 0 0 15,0 0 0-15,-4 3 0 0,4-3 0 0,-7 0 0 0,7 0 0 16,0 0 3-16,-7 0 0 0,0 0 0 0,7 0 0 0,-7 0-4 16,4-3-8-16,-4 0 12 0,3-3-4 0,-3 2-8 0,4-2 10 15,-5 6-10-15,1-3 10 0,-3-6-10 0,3 9 12 16,-4-10-12-16,1 10 12 0,-1-9-12 0,-3 9 12 15,-4-3-12-15,4-7 12 0,-3 7-4 0,-1-3 0 16,0 3 0-16,1-4 0 0,-1 7-8 0,0-3 0 16,1-6 9-16,-4 9-9 0,-4 0 0 0,-3-3 0 15,6 3 0-15,-2 0 8 0,-1 0-8 0,0 0 0 16,1 0 0-16,-1 0 0 0,0 3 0 0,4-3 8 16,-4 0-8-16,1 9 8 0,-1-6-8 0,-3 4 0 15,3-4-8-15,-3 3 8 0,0 4 0 0,3-4 0 16,0 3 0-16,-3 7-8 0,0 0 8 0,-4-4 0 15,4 7 0-15,-4 0 0 0,4 0 0 0,0 3 0 0,-1 3 0 0,5 3-8 16,-4-3 8-16,3 3 0 0,-3-3 0 0,3 7-8 16,0-1 8-16,1-9 0 0,-1 9 0 0,0-3 0 15,4-2 0-15,-4 5 0 0,4-3 0 0,0 3 0 16,3-5 0-16,-3 5 0 0,3 0 0 0,4 1 0 16,-3-10 0-16,-1 9 0 0,4-3 0 0,7-3-8 15,-4 3 8-15,4-6 0 0,4 0 0 0,3 0 0 16,3 0 0-16,1 7 0 0,3-8 0 15,0 1-8-15,4 0 8 0,3 0 0 0,0 7 0 0,0-8 0 16,0 8 0-16,4-4 0 0,-4-3 0 0,7 0 0 16,-3 6 0-16,-1-3 0 0,1 3 0 0,3-6 0 15,-3-3 0-15,3-3-8 0,-4 2 8 0,1 1-12 16,3-6 12-16,-3-1 0 0,3-2 0 0,0 5 0 0,0-8 0 0,4-1 0 16,3-3 10-16,0-3-10 15,8 0 10-15,-1 0-10 0,0-3 10 0,4-3-10 0,0 3 12 0,3-7-4 16,-3 7-8-16,0-6 12 0,0-1-12 0,-1-2 9 15,1-4-9-15,0 3 8 0,3-5-8 0,-3 2 0 16,7-3 9-16,-7 0-9 0,0 4 0 0,0-4 0 16,-4-3 0-16,4 0 8 0,-4 0-8 0,-7-6 0 15,4 6 0-15,-4-3 0 0,0 0 0 0,-3-7 8 16,0 7-8-16,-1-3 11 0,1-3 10 0,-4-1 3 16,0-5 0-16,-3-1 0 0,0 7-7 0,-1-1-1 15,-3 1 0-15,1 0 0 0,-5-4-2 0,1 4-1 16,-8 6 0-16,1-4 0 0,-8 1-2 0,4 3-1 15,-7-3 0-15,0 6 0 0,-3 0-10 0,-5 3 8 0,1-3-8 16,0 7 8-16,-3-7-8 0,2 3 0 16,-2 0 9-16,-1 0-9 0,1 7 0 0,-1-10 0 0,-3 3 0 0,3-3-8 15,-3 9 8-15,0-5 0 0,3 5 0 0,-3-6 0 16,-4 7 0-16,4 2 0 0,3-2 0 0,-3-1 0 16,4 4 0-16,-1-1 0 0,7 1 0 0,-3 6 0 15,0-3 0-15,-3 6-10 0,2 0 10 0,1 0 0 16,0 0-18-16,0 0 3 0,0 0 1 0,0 6 0 31,3-3-78-31,1-3-16 0,3 0-4 0,0 0 0 0,-4 6-82 0,4-12-17 16</inkml:trace>
  <inkml:trace contextRef="#ctx0" brushRef="#br0" timeOffset="15931.172">27668 8572 0 0,'0'0'0'0,"0"0"0"0,0 0 0 0,0 0 0 16,0 0 0-16,0 0 0 0,0 0 146 0,0 0-30 16,-3-10 24-16,3 10 5 0,-4-9-70 0,4 9-15 15,0 0-2-15,-3-3-1 0,-4-7 43 0,7 10 9 16,0 0 2-16,-7 0 0 0,-4-3-5 0,4-3-1 16,7 6 0-16,-7 0 0 0,-4 0-29 15,4 0-5-15,0 0-2 0,-3 6 0 0,3-3-25 0,-4 4-6 16,0-4-1-16,1 0 0 0,-4 6-17 0,3 1-4 15,-3-1-1-15,4 0 0 0,-1 1 3 0,-3 2 1 16,0 1 0-16,3 6 0 0,-3-7 1 0,0 1 1 16,3 6 0-16,-3 0 0 0,4-4-10 0,-1 4-3 15,0 3 0-15,1 0 0 0,3-3-8 0,-4-7 0 16,8 10 0-16,-4-3 8 0,3 0-8 0,1 3 0 16,-4-3 0-16,3-4 8 0,4 4 3 0,-4-6 0 0,1 9 0 15,-1-7 0-15,4 1 10 0,-3 3 3 0,-1-7 0 0,1 7 0 16,3-6-24-16,-4 2 0 0,4 1 0 0,0-7 0 15,0 4 11-15,0 3-3 0,4-4 0 0,-4 1 0 16,7-4-8-16,-4 1 8 0,1-1-8 0,7 0 8 16,-1-2 0-16,1 2-8 0,-4-9 12 0,3 9-4 15,1 1 7-15,3-7 1 0,-3 3 0 0,3-3 0 16,0 4-16-16,-4-4 9 0,5-3-9 0,-1 0 8 16,0 3-8-16,0-3-9 0,-4 6 9 0,5-6-13 15,-5-6 22-15,4 3 5 0,0 3 1 0,0 0 0 16,1 0-7-16,-1-3-8 0,-4 3 11 0,8-7-11 15,0 7 17-15,-4 0-3 0,0-3-1 0,0-3 0 16,0 6 4-16,0-3 1 0,-3-7 0 0,3 10 0 16,-4-3-3-16,1-3-1 0,0 3 0 0,-1-3 0 15,-3-1-14-15,0 1 0 0,0-3 0 0,0 6 0 0,-3-4 28 0,-1-5 10 16,-3 12 2-16,0-10 0 0,0 7-16 0,0-6-4 16,0-1 0-16,0 7 0 0,0-3 13 0,-3-7 3 15,3 4 0-15,-4 0 0 0,4 2-24 0,-3 1-4 16,-1-3 0-16,1-1-8 0,-1 7 0 0,1-6 0 15,-1-1 0-15,1 10 0 0,-4-3 8 0,3-3-8 16,-3 3 0-16,0 3 0 0,0-3 0 0,-4 3 0 16,1 0 0-16,3 3 0 0,7-3 0 0,-21 0 0 15,3 0 0-15,0 0 0 0,1 3 0 0,-1 3-11 16,-3-3 11-16,3-3-13 0,1 10 13 0,-1-4 15 16,-3-3-3-16,3 0-1 0,0-3 1 0,1 7 1 15,-1-4 0-15,1 6 0 0,-1-9-5 0,0 13-8 0,1-4 11 16,-1-3-11-16,0-3 8 0,1 7-8 15,3-1 0-15,-4-6 0 0,7 7 0 0,1-7 0 0,-4 6 0 0,3-2 0 16,4-4 0-16,0 6 0 0,0-6 0 0,-4-3 0 16,4 7 0-16,4-4 0 0,-4-3 0 0,7 0-9 15,0 0-5-15,0 0-1 0,0 0 0 0,0 0 0 32,0 0-146-32,7-3-30 0,3-7-5 0</inkml:trace>
  <inkml:trace contextRef="#ctx0" brushRef="#br0" timeOffset="18767.177">27033 8553 403 0,'-14'0'17'0,"11"0"5"0,-8 0-22 0,4 0 0 16,0 0 0-16,0 0 0 15,3 0 132-15,-3 0 21 0,0 0 5 0,0 0 1 0,4-3-80 16,-4 3-16-16,7 0-3 0,-4 0-1 0,4 0-27 0,0 0-4 16,0 0-2-16,0 0 0 0,0 0-7 0,-7 0-2 15,0 0 0-15,7 0 0 0,-3 0 36 0,3 0 7 16,-4 0 2-16,0 0 0 0,4 0 11 0,-7-3 3 16,0-4 0-16,4 7 0 0,3 0 12 0,-7 0 4 15,3 0 0-15,-3 0 0 0,7 0-4 0,-3 0 0 16,-4 0 0-16,0 0 0 0,7 0-44 0,-4 0-8 15,-3 0-3-15,7 0 0 0,0 0-5 0,0 0-2 0,-7 7 0 0,7-7 0 16,-4 3-12-16,1 0-2 0,-1 3-1 16,-3-3 0-16,4 7 1 0,-1-1 1 0,-3-6 0 0,0 7 0 15,0 2 6-15,-4 7 1 0,-3-6 0 0,0 5 0 16,-3 4 2-16,-1 0 1 0,-7 0 0 0,1-3 0 16,-5 9 1-16,1-3 1 0,0-3 0 0,0 6 0 15,-4-6 5-15,4 7 1 0,0-7 0 0,3 0 0 16,0 0-4-16,0-4-1 0,4-2 0 0,0 3 0 15,0 0-13-15,0-4-2 0,0 1-1 0,3-3 0 16,-3-1-10-16,3-3 12 0,1 4-12 0,2 3 12 16,-2-4-12-16,-1 1 0 0,0-1 0 0,1 4 0 15,-4-3 0-15,3-1 8 0,0 1-8 0,1 5 8 16,-1-5-8-16,0 3 0 0,1-4-12 0,-1-2 12 16,1 2 0-16,-1-2 0 0,4-7 0 0,3 6 0 15,-3 1 0-15,4-7 0 0,-1-3 8 0,0 9-8 16,1-9 0-16,6 0 0 0,-3 0 0 0,0 0 0 0,4 0-14 15,3 0 5-15,0 0 1 0,0 0 0 16,0 0-66-16,0 0-13 0,0 0-2 0,0 0-1 16,0 0-125-16,0 0-25 0,7-3-4 0</inkml:trace>
  <inkml:trace contextRef="#ctx0" brushRef="#br0" timeOffset="20680.201">26130 9785 1566 0,'-3'-9'69'0,"3"9"15"0,-4-3-68 0,1-4-16 16,-1 7 0-16,4-6 0 0,-3 0 64 0,-1-4 10 15,4 1 2-15,0 6 0 0,0-6-38 0,4 5-7 16,-4 4-2-16,0 0 0 0,0 0-5 0,0 0 0 16,0 0-1-16,0 0 0 0,0 0-23 0,0 0 0 0,0 0 0 0,0 0 0 15,-4 10 0-15,-3 2 0 0,4 1 0 0,-5-1 0 16,-6-2 10-16,4 9-2 0,-4-1-8 0,0 4 12 16,-4 0 8-16,-7 0 0 0,1 10 1 0,-1-1 0 15,-3 0 22-15,-4 1 4 0,0-1 1 0,0 4 0 16,-3-4-6-16,-7 0-1 0,-1 1 0 0,1 2 0 15,0-2-14-15,-8-1-3 0,1 6-1 0,3-2 0 16,4-4 10-16,3 1 3 0,0-1 0 0,0 0 0 16,8 1 1-16,-1-7 1 0,0 6 0 0,4-3 0 15,0 1-24-15,-1-4-5 0,1 3-1 0,4-3 0 16,-5-3-8-16,8 0 0 0,-4 0 0 0,4-3 8 16,-3 3-8-16,2-4 0 0,-2-5 0 0,3 6 8 15,3 0-8-15,-3-7 12 0,3 1-12 0,0-1 12 16,4 4 0-16,-3 0 0 0,3-7 0 0,-1 0 0 15,1 4 10-15,0-4 2 0,4-2 1 0,-1-1 0 16,1 0-2-16,2-3-1 0,1 4 0 0,4-4 0 16,3-3-6-16,-7 0-2 0,7 0 0 0,0 0 0 0,0 0-5 0,0 0-1 15,-4 0 0-15,4 0 0 0,0 0-8 0,0 0 12 16,0 0-12-16,0 0 12 0,0 0-12 0,0 0 0 16,0 0 0-16,0 0 8 0,-7 0-8 0,7 0 0 15,0 0 0-15,0 0 0 0,0 0 0 0,0 0 0 16,0 0 0-16,0 0 0 0,0 0 0 0,0 0 0 15,-3 0 0-15,3 0 0 0,0 0 0 0,0 0 0 16,0 0 0-16,-4-10 0 0,1 7 0 0,3 3 0 16,0 0 8-16,-4-6-8 0,4 6 0 0,-3-3 0 15,3 3 0-15,-7-10 8 0,3 10-8 0,4 0 0 16,-4-9 0-16,1 6 0 0,-1-7 8 0,1 10-8 16,-4-9 0-16,0 9 8 0,0-3-8 0,0-3 10 0,-4 6-10 15,1-3 10-15,-1-1-2 0,0-2 0 0,-6 6 0 0,3 0 0 16,-1 0-8-16,1 6 12 0,0-2-12 0,-3-1 12 15,3-3-12-15,-1 6 0 0,-2 3 0 0,6-2 0 16,-6 2 0-16,2 0 0 0,-2 4 0 0,3 3 0 16,0-1-10-16,-1 4 10 0,1-6 0 0,0 9-9 15,-3 3 9-15,2-3 0 0,1 3 0 0,0-3-8 16,0 9 8-16,0-9 0 0,3 6 0 0,-3-6-8 16,4 0 8-16,-1 0 0 0,1 6 0 0,3-6 0 15,-1 0 0-15,5 0-8 0,-1 0 8 0,4 0 0 16,4-3 0-16,-1 9 0 0,1-3 0 0,3-3-8 15,0 6 8-15,4-3 0 0,-1 7 0 0,1-4-8 0,-1-3 8 16,1 6 0-16,3 1 0 0,0-1 0 16,-3-3 0-16,3-3 0 0,0 7 0 0,-3-4-8 0,3-3 8 0,0-6-10 15,0 9 10-15,-3-12-10 0,3 3 10 0,0-7 0 16,0-2 0-16,0 2 0 0,0-2 0 0,0-1 0 16,4-9 0-16,0 0 0 0,3 0 0 15,0 0 9-15,4-3-9 0,-1-3 0 0,4-4 10 0,1-2-10 16,-1 2 8-16,4 1-8 0,-4 3 0 0,4-10 0 15,6 6 0-15,1-2 0 0,4 3 0 0,2-4 0 16,1 4 0-16,0-1 0 0,0 4 0 0,-4-4 0 16,1 1 0-16,-5 0 0 0,-2-1 0 0,-4 1 0 15,-1-4 0-15,-3 1 0 0,-3-1 0 0,0-2 8 16,-4 5-8-16,-3-2 8 0,-1-1 0 0,-6-6-8 0,-1 7 12 0,1-7-4 16,0-3 9-16,-4 3 2 0,0-3 0 0,-4 0 0 15,1 0 2-15,-1-3 1 0,1-3 0 0,-1-3 0 16,-3 6-11-16,4-4-3 0,-1 1 0 0,1 3 0 15,0-3-8-15,-1-4 0 0,1 10 0 0,-4 0 8 16,7 1-8-16,-7-1 0 0,0 3 0 0,-4-3 8 16,1 3 0-16,-1 3 0 0,-7-2 0 15,1-1 0-15,-1 6-8 0,-3-6 8 0,-3 7-8 0,-1-1 8 16,0-6-8-16,-3-3 0 0,0 10 0 0,-4-1 0 16,4-2 0-16,-4 5 0 0,1-2 0 0,-1 2 0 15,-3-2 0-15,3-1 0 0,-3 4 0 0,0-4 0 16,3 4 0-16,0 0 0 0,1-1 0 0,6 1 0 15,-3-1 0-15,3 7 0 0,0-6 0 0,1-1 0 0,3 7 0 16,0-3 0-16,-1 3 0 0,5 0 0 0,3-4 0 0,-4 4 0 16,8-3 0-16,-4 3 0 15,3-7-64-15,1 10-6 0,3-9-1 0,3 0 0 16,8 2-165-16,3-8-34 0</inkml:trace>
  <inkml:trace contextRef="#ctx0" brushRef="#br0" timeOffset="22070.818">26370 9682 2304 0,'-10'0'204'0,"-5"0"-163"0,1 0-33 0,0 9-8 15,0-9 62-15,0 0 10 0,3 10 3 0,1-7 0 16,3 3-75-16,-4-3 0 0,8-3-14 0,-4 10 2 16,0-10 0-16,0 6 1 0,3-3 0 0,4-3 0 15,0 0 11-15,0 0 0 0,-7-3 8 0,7 3-8 16,0 0 30-16,0 0 2 0,0 0 0 0,0 0 0 15,0 0 15-15,0 0 3 0,0 0 1 0,0 0 0 16,7 6-11-16,0 0-1 0,0 4-1 0,4-7 0 16,-1 6-2-16,-3-6-1 0,7 7 0 0,-3-1 0 15,7 4-3-15,-4-4-1 0,3 1 0 0,1 2 0 0,0 7-19 0,3-7-3 16,0 10-1-16,0-3 0 16,4 3-8-16,0-3 0 0,-1 3 0 0,4 0 0 0,-6 0 0 0,-1 9 0 15,4-3 8-15,-1-2-8 0,-3 5 0 0,1 7 0 16,-1-7 0-16,0 0 0 0,0 1 0 0,0-4 0 15,-3 3 0-15,-4-3 8 0,0 4-8 0,0-1 0 16,-3-6 0-16,3 3 8 0,-4 1 0 0,1-4 0 16,0 3 0-16,-4-3 0 0,3 6 2 0,-3-9 0 15,4 7 0-15,-1-4 0 0,1-3-10 0,-4-4 12 16,4 4-12-16,-4 0 12 0,3 0-12 0,1-3 10 0,-4 3-10 16,4-3 10-16,-4-7-10 0,0 10 0 0,0-6 0 15,3 0 0-15,-3-1 0 0,0-2 0 0,0-4 0 0,1 4 8 16,-1-4-8-16,-4 1 0 0,4-4 9 0,-3 0-9 15,-4-6 8-15,3 3-8 0,1 7 8 0,-4-10-8 16,0 0 11-16,0 0-3 0,0 0 0 0,0 0 0 16,0 0 4-16,0 0 1 0,0 0 0 0,0 0 0 15,0 0-5-15,0 0-8 0,0 0 11 0,0 0-11 16,0 0 9-16,0 0-9 0,0 0 0 16,0 0 9-16,0 0-9 0,0 0 0 0,0 0 9 0,0 0-9 15,0 0 0-15,0 0 9 0,0 0-9 0,-4-10 0 16,1 7 10-16,-4-6-10 0,3 6 8 0,4 3-8 15,-7-10 9-15,4 4-9 0,-5-7 10 0,5 4-10 16,-1 6 12-16,-3-6-4 0,0-1-8 0,-3 1 12 16,3-1-12-16,0-2 0 0,-4 2 8 0,4 1-8 0,0-4 0 15,0 4 0-15,-4 0 0 0,1 2 0 0,6 1 0 16,-6-3 0-16,3 5 0 0,-1-5 0 0,-2 9 0 0,-1-3 0 16,1-3 0-16,3 6 0 0,-7 0 0 0,-1 0 0 15,1 0 0-15,-3 6 9 0,-4-3-9 0,-1 6-11 16,1-5 3-16,-7 5 0 0,3 4 8 0,-6-4-10 15,2 10 10-15,-2-7-10 0,-1 7 10 0,4 0 0 16,-4-3 0-16,4 2 0 16,-1 4 0-16,5 7 0 0,-1-4-9 0,4-3 9 0,0 6 0 0,3-3 0 15,0 3 0-15,4 0 0 0,0-2-9 0,4 5 9 16,-5 0-12-16,8 1 12 0,-3-1-8 0,3 0 8 16,3 1 0-16,-3 2 0 0,0 4 0 0,4-1 0 15,-8 4 0-15,8-3 0 0,-1-4-10 0,0 1 10 0,4 2-8 16,0-5 8-16,-3-1 0 0,6-6 0 0,-3 3 0 0,4-2 0 15,3-5 0-15,0 1 0 0,-3-3 0 0,6 3 0 16,1-3 0-16,3-6 0 0,0 5 0 0,0-5 0 16,7-4 0-16,0 4 11 0,1 3-11 0,6-4 12 15,4 1-12-15,-1-1 0 0,8-2 0 0,0-1 0 16,-4 0 0-16,1-5 0 0,2 5 9 0,-2-9-9 16,-1 9 0-16,0-9 0 0,0 0 0 0,-3 0 8 15,0 0-8-15,0 0 0 0,3 0 0 0,-3 0 0 16,-1 0 0-16,-2-3 0 0,-5-3 0 15,1 3 0-15,0-3 0 0,-4 6 8 0,0-7-8 0,0 1 0 16,-3-3 8-16,-4-1-8 0,4 7 10 0,-4-6-10 16,0-1 28-16,-4-2 0 0,5-1 0 0,-5-6 0 15,1 1-28-15,-1 2 0 0,4-6 0 0,-3-3 0 16,3 0 0-16,-3-7 0 0,3-2 0 0,0-4 0 0,4 7 0 16,-4 0 0-16,0-1 0 0,0 7 0 0,0-3 8 0,0 6 1 15,-3 3 1-15,-1-3 0 0,1 0-10 16,-4 10-14-16,-4-7 3 0,5 3 1 0,-8 0 10 0,3 4 0 15,-3-1 0-15,0-2 0 0,-3 2 0 0,-1 4 8 16,0-4-8-16,1-6 0 0,-4 7 0 0,0 2 8 16,0-5-8-16,-4-4 0 0,4 0 0 0,-3-3 0 15,-1 0 0-15,0 0 8 0,1-6-8 0,-1 6 0 16,1 0 8-16,-4 3-8 0,3 4 8 0,4-4-8 16,-7 0 8-16,3 6-8 0,1-5 0 0,-5 5 0 15,5-6 0-15,-4 13 0 0,0-10 0 0,0 7 0 0,-1-4 0 16,1 4 0-16,-3-4 0 0,3 4 0 0,-1 0 0 0,5 2-8 15,3-2 8-15,-4 0-8 0,-3-1 8 0,4 1-8 16,3-1 8-16,-4 1 0 0,0 6 0 0,4-7 0 16,-3 1 0-16,3 6 0 0,0-7 0 0,0 1-8 31,-4 6-18-31,4-3-3 0,0-1-1 0,3 1 0 16,-3 3-71-16,0-3-15 0,4 3-2 0,-1-4-1 15,4 7-82-15,0-3-17 0,-3 0-3 0</inkml:trace>
  <inkml:trace contextRef="#ctx0" brushRef="#br0" timeOffset="23818.18">26278 9490 2214 0,'0'0'48'0,"0"0"11"0,0 0 1 0,0 0 3 0,0 0-51 0,0 0-12 0,0 0 0 0,0 0 0 16,0 0 22-16,0 0 2 0,-3 7 0 0,3-7 0 15,0 0 28-15,0 0 7 0,3 6 1 0,1 3 0 16,3 1-4-16,0-1 0 0,4-6 0 0,-1 4 0 16,1-4-25-16,3 6-6 0,0-3-1 0,4-2 0 15,-1-1 20-15,4-3 3 0,1 0 1 0,2 0 0 16,1 6-26-16,3-6-5 0,0-6-1 0,1 6 0 15,-1 0 17-15,0 6 3 0,4-3 1 0,-4 3 0 16,4-2-29-16,-4 5-8 0,4-6 0 0,-4 6 0 16,4 1 0-16,-4 2 8 0,4-2-8 0,0-1 0 15,6 4 8-15,-2-4-8 0,-5 4 8 0,5-4-8 16,6 10 9-16,0-10-9 0,4 1 12 0,0-4-12 0,0 3 12 0,-4 1-12 16,4-1 12-16,7-6-12 0,0 7 16 0,3-10-3 15,8 9-1-15,-4-3 0 0,3-2-12 0,-6-1 9 16,-4 6-9-16,0-3 8 0,3 1-8 0,1 2 10 15,-1 1-10-15,0 2 10 0,4 4-10 0,0-1 0 16,-7-5 0-16,-3 9 8 0,-1-1-8 0,-3-2-9 16,3 6 9-16,-3-3-13 0,4 0 13 0,-1 0 10 15,0-4-2-15,4 7 0 0,-3 0-8 0,-1-3 8 16,0 3-8-16,1 0 8 0,-4-3-8 0,3-7 0 16,0 7 0-16,4-6-11 0,0 5 11 0,0-5 0 15,0 6 0-15,0-7 0 0,-4 7 0 0,-3-6-15 16,-3 5 4-16,-5-5 1 0,1 6 10 0,-4-7 14 0,4 7-3 0,0-6-1 15,0 9-10-15,0-10 0 16,0 7 0-16,3 3 8 0,-10-3-8 0,3-7 0 0,4 1 0 0,-4 3 0 16,0-4-12-16,1 1 3 15,-5-4 0-15,5 4 0 0,2-4 9 0,1-3 0 0,0 4 0 0,3-4 0 16,-3 3 9-16,0 1 4 0,0 2 1 0,-4-2 0 16,-3-1-14-16,-1 1 0 0,-6-1 8 0,0 0-8 15,0-2 16-15,-4 2 0 0,-4 0 0 0,1 1 0 16,0-1-16-16,-4-6 0 0,3 10 0 0,-2-7 0 15,-5-3-8-15,4 7-5 0,0-1-1 0,-3-6 0 16,7 7 14-16,-8-1 0 0,4-3 0 0,0 1 0 16,0-7 0-16,1 9 0 0,2-3 0 0,-3-3 0 15,0 7 0-15,4-7 0 0,0 3 0 0,-4-3 0 16,-4 7 0-16,1-1 0 0,3-6 0 0,-3 4 0 0,3-4 0 0,-4 6 0 16,1-6 0-16,3 7 0 0,-3-4 0 0,-1-3 0 15,1 7 8-15,-4-7-8 0,3-3 12 0,-2 9-2 16,-1-9 0-16,-4 9 0 0,-3-9-10 0,7 0 0 15,-7 0 0-15,7 0-11 0,-7 0 11 0,0 0 0 16,0 0 8-16,4 4-8 0,-4-4 11 0,10 0-3 16,-10 0 0-16,0 0 0 0,7-4-8 15,-7 4 0-15,4 0 0 0,-4 0 8 0,0 0 1 0,0 0 0 16,0 0 0-16,0 0 0 0,0 0-9 0,0 0 0 16,0 0 9-16,0 0-9 0,0 0 0 0,-4-9 0 15,4 9 0-15,-7 0 0 0,0-3 0 0,0-3 0 16,0 6 0-16,-7-3 0 0,0 3 0 0,-4-4-8 0,8-2 8 0,-8 6-8 15,4-3 8-15,-4-3 0 0,-3 6 0 16,-4 0 0-16,1 0 0 0,-4 0 0 0,3 6 0 0,-3-3-8 16,-1-3 8-16,1 6 0 0,3-2 8 15,-3 5-8-15,4-6 0 0,-5 10-8 16,1-4 0-16,3 10 0 0,-6-7 8 0,2 7 0 0,5 0 0 0,-1-3-8 16,0 2 8-16,1 1 0 0,-1 3 0 0,4-3 0 15,0 3 0-15,-1 0 0 0,1 0-9 0,4 0 9 16,3 0 0-16,-1 0 0 0,1 0 0 15,4 0 0-15,-1 3-9 0,1 0 9 0,-1-3 0 0,4 0 0 16,0 0 0-16,3 3 0 0,-3-3 0 0,7 3 0 16,-3 3 0-16,3-3 0 0,0-3 0 0,3 6 0 15,1-6 0-15,-1 6 0 0,4-2 0 0,0 2 0 16,4-3 0-16,-4-3 0 0,0 6 0 0,4-3 0 16,-1 3 0-16,4-6 0 0,-3 0 0 0,3 0 0 15,0 0 0-15,0 3 0 0,8-9 0 0,-5 6 0 0,1-3 8 16,3-7 0-16,0 7-8 0,4-6 12 0,-4 5-12 15,4-5 0-15,3-4 0 0,-3 4 0 0,-1-4 19 0,1 1 1 16,0-1 0-16,-1-6 0 0,5 4-20 16,-1-4-19-16,-3 6 4 0,6-6 1 0,1-3 14 0,0 6 0 15,-4-6 0-15,4 0 0 0,0 0 0 0,3-6 10 16,0 6-10-16,-3-3 8 0,0 3-8 0,-1-9 8 16,1 9-8-16,-4-3 8 0,1-4-8 0,-1 4 0 15,3-3 0-15,-2-7 8 0,-1 10-8 0,0-6 12 16,-3-1-12-16,3 1 12 0,-3 0-12 0,-4 5 0 0,-3-5 0 15,-1-4-11-15,4 4 11 0,-7-10 0 16,1 10 0-16,-1-4 0 0,-4-6 12 0,1 4 5 16,-1-4 1-16,1 0 0 0,-4-3-10 0,0 0-8 0,4 0 9 0,-4-3-9 15,3-3 9-15,-3 6-9 16,0-6 8-16,1 6-8 0,-1-9 0 0,0 9 0 0,0 3 0 0,-4-3 0 16,1 0 0-16,-1 6 8 0,1-3-8 0,-4 1 0 15,0 5 0-15,0-6 0 0,-4 4 8 0,1-1-8 16,-1 0 0-16,-3 0 0 0,4 1 0 0,-4-4 0 15,0 0 0-15,-1 3 0 0,1-2 0 0,4-1 0 16,-4-3 0-16,3 0 0 0,-3-6 0 0,4 6 0 16,-4 0 0-16,0-3 0 0,0-3 0 0,0 9 0 15,-1 3 0-15,1 0 0 0,-7-6 0 0,4 10 8 16,-1-7-8-16,1 6 0 0,-5 4 0 0,-2-3 0 16,-1-1 0-16,-3-3 0 0,3 4-9 0,-3 2 9 0,-4 7 0 15,4-6-8-15,0-1 8 0,4 1 0 0,-5 6 0 0,5-7 0 16,-1 1 0-16,0 0 0 0,4 2 0 0,-3 1 0 15,3-3 0-15,-1-1 0 0,1-2 0 0,0 2 0 16,-3 7 0-16,2-6 0 0,1-1 0 0,-3 1 0 16,3 6 0-16,0-3 0 0,-4 2 0 0,0-5 0 15,8 9 0-15,-4-9 0 0,-4 9-12 0,0 0 4 16,1 0 8-16,-1 0-13 16,-3 0-92-16,0 0-19 0,3 0-3 0,4-4-1340 0</inkml:trace>
  <inkml:trace contextRef="#ctx0" brushRef="#br0" timeOffset="29287.358">32240 12316 1796 0,'0'0'80'0,"0"0"16"0,0 0-77 0,0 0-19 16,0 0 0-16,0 0 0 15,0 0 19-15,4-6 0 0,-4 6 0 0,10-4 0 0,-6 4-11 0,-4 0-8 16,0 0 9-16,0 0-9 0,0 0 57 0,0 0 6 15,7-3 1-15,-7 3 0 0,0 0 3 0,0 0 1 16,0 0 0-16,0 0 0 0,0 0-8 0,0 0 0 16,7 3-1-16,0 1 0 0,-3 5-15 0,-1-3-2 15,-3-6-1-15,0 13 0 0,4-4-33 0,-4 4-8 16,3-1 0-16,-3 4 0 0,0-4 0 0,0 1-9 16,4 9 9-16,-4-3-13 0,3-7 13 0,-3 7 0 15,0-6 12-15,4 9-12 0,-4-7 8 0,3 1-8 16,1 0 0-16,-1-4 0 0,1 1 8 0,3-4-8 15,-7 1 0-15,4 2 0 16,3-2-72-16,-4-7-17 0,-3-3-4 0,0 9-1 16,0-9-123-16,0 0-25 0,4 19-5 0,-4-19-1 0</inkml:trace>
  <inkml:trace contextRef="#ctx0" brushRef="#br0" timeOffset="29967.93">32762 12284 1731 0,'0'0'76'0,"0"0"17"0,0 0-74 0,0 0-19 15,0 0 0-15,0 0 0 0,0-3 46 0,0 3 6 16,0-9 0-16,0 9 1 0,0 0-37 0,0 0-8 16,0 0-8-16,0 0 11 0,0 0 9 0,0 0 1 15,0 0 1-15,0 0 0 0,0 0 18 0,-3 3 4 16,-4 3 1-16,0 1 0 0,0-1-3 0,0-3-1 15,-4 6 0-15,1 4 0 0,-1-4 8 0,0 1 2 16,1-1 0-16,-1 4 0 0,1-4-27 0,-1 4-4 16,0-4-2-16,4 4 0 0,0 5-10 0,0-5-8 0,4-4 12 0,-4 4-12 15,7 3 0-15,0-4 0 0,-4 1 0 0,4-4 0 16,4 4 0-16,-1 5 0 0,1-5 0 0,-1-4 0 16,4 4 0-16,0-4 0 15,0 7 0-15,-3-10 0 0,3 4 23 0,0 5-3 0,0-8 0 0,-3 2 0 16,3-3-20-16,0-3 9 0,0 1-9 0,0 2 0 15,-7-6 15-15,11 3-4 0,-4-3-1 0,3 0 0 16,1 0 6-16,-1-3 2 0,4-3 0 0,-3 2 0 16,0-5-10-16,3 0-8 0,0 2 9 0,-4 1-9 15,5-3 11-15,-5-1-11 0,1-2 12 0,-1 2-12 16,-3 1 16-16,0-4-3 0,-3 4-1 0,-1-4 0 16,1 1 20-16,-1 3 3 0,-3-4 1 0,0-3 0 15,-7 4-11-15,4 2-1 0,-1-2-1 0,-3-1 0 16,4 4-11-16,-4-4-3 0,0-2 0 0,0 2 0 0,3 4-9 15,-3-4 0-15,-4 4 0 0,4-4 8 0,0 4-8 16,0-4 0-16,0 4 0 0,4-1 0 0,-4 1 0 16,0 0 0-16,0 5 0 0,-1-5 0 0,1 0 0 0,0 9 0 15,0-3-8-15,0 3 8 0,4-7 0 16,-4 7 0-16,7 0 0 0,0 0 0 16,0 0-68-16,-4 0-10 0,-3 7-2 0,7-7 0 15,0 0-119-15,0 0-24 0</inkml:trace>
  <inkml:trace contextRef="#ctx0" brushRef="#br0" timeOffset="52689.744">24423 12266 1260 0,'0'0'56'0,"0"0"11"0,0 0-54 0,0 0-13 15,0 0 0-15,0 0 0 0,0 0 93 0,0 0 16 16,0 0 3-16,0 0 1 0,0 0-67 0,0 0-14 15,0 0-2-15,7-3-1 0,7 3-13 0,-10-7-4 16,-4 7 0-16,0 0 0 0,0 0-12 0,0 0 0 0,0 0 0 0,0 0 0 16,-4-3 0-16,4 3 0 15,0 0 0-15,-4-3 9 0,-6-3 8 0,-1 6 2 0,1-3 0 0,3-4 0 16,-4 7 13-16,0 0 4 0,1 0 0 0,-1 0 0 16,1 0 4-16,-1 0 2 0,1 0 0 0,3 0 0 15,-4 0-6-15,4 0-2 16,-4 0 0-16,4 0 0 0,0 7-18 0,-3-7-4 0,-1 0-1 0,0 3 0 15,4-3-11-15,-3 0 0 0,-4 0 0 0,3 0 0 16,-7 6 12-16,4-3-4 0,0-3 0 0,-3 3 0 16,-1-3 4-16,-3 7 1 0,3-4 0 0,-3 3 0 15,3-3 5-15,1 3 1 0,-1-3 0 0,4 1 0 16,0-4 4-16,3 9 1 0,1-9 0 0,3 6 0 16,0-3-16-16,0-3-8 0,-1 10 8 0,8-10-8 15,-3 3 0-15,-1 3-8 0,1-3 0 0,3-3 0 16,-4 10-4-16,1-7-1 0,3-3 0 0,0 9 0 0,0-9 13 15,3 10 0-15,-3-4-10 0,0-6 10 0,4 6 0 16,3 1 0-16,-4-4 0 0,5 6 0 0,-5-3 0 16,8 1 0-16,-4-7 0 0,3 9 0 0,1-9 11 0,-1 6 0 15,5-3 0-15,-5 7 0 0,4-7-2 0,4-3 0 16,-4 9 0-16,0-9 0 0,0 10-9 0,0-7 0 16,0 6 0-16,-3 1 0 0,3-1 0 0,-3-6-9 15,-1 7 9-15,1-1 0 0,-4 4 0 0,4-4 0 16,-4 0 0-16,0 4 0 0,0-4 0 0,0 4 0 15,0-4 0-15,-4 1 0 0,4 2 0 0,-3 4 0 16,-1-3 0-16,1-1 9 0,-1-3-9 0,1 4 0 16,0-4 0-16,-1 1 0 0,1-1 0 0,-1 4 0 15,-3-4 0-15,4-6 0 0,-1 7 0 0,1-1 0 0,-4-9 0 0,0 13 0 16,0-4-9-16,0 1 9 0,-4 2 0 0,4-3 0 16,-7 1 0-16,7-7 0 0,-3 6 0 0,-1 1 0 15,4-10 0-15,-7 9 8 0,3 1 0 0,-3-7 1 16,0 6-9-16,0-3 8 0,0 1-8 0,0-7 8 15,0 9-8-15,0-9 12 0,0 6-12 0,0-6 12 16,0 4-12-16,-4-4 0 0,1 0-12 0,-1 0 12 16,1-4 0-16,-1-2 16 0,0 6 0 0,1-3-1 15,-1-3-15-15,1 3 0 0,-4-1 8 0,3-2-8 16,0-3 8-16,4 6-8 0,-3-4 11 0,3 1-11 16,0-3 13-16,0 2-4 0,-4-2-1 0,4 6 0 15,3-7 1-15,-3 7 0 0,4-3 0 0,-1 3 0 16,1-6-9-16,-1 9 0 0,1-10 0 0,3 7 8 15,0-3 7-15,0 6 1 0,0-13 0 0,0 10 0 0,3-3-5 0,-3-4-1 16,4 4 0-16,3 0 0 0,0-4-10 16,0 1 0-16,4 3-12 0,-1-10 12 0,1 3 0 0,3 4 0 15,-4-7 0-15,5-2 0 0,-1-1 24 0,0 0 7 16,0-3 1-16,0 6 0 0,0-2-32 0,4-1 0 16,-4 3-8-16,3 0 8 0,1 1 0 0,0-1 0 15,3 0 10-15,0 1-2 0,-3 2-8 0,6-6 0 16,-2 7 8-16,2 2-8 0,-6-2 0 0,0 2 0 15,3 1 0-15,-4-4 0 0,-3 4 0 0,4 0 0 16,-4 2 0-16,-3 1 0 0,3-3 0 0,-7-1 0 16,0 7 0-16,4-6 0 0,-4 6 0 0,0-4-8 0,-4-2 0 0,1 6 0 31,-4-7-81-31,0 1-16 0,0-4-3 0</inkml:trace>
  <inkml:trace contextRef="#ctx0" brushRef="#br0" timeOffset="61449.653">28713 12520 57 0,'0'0'0'0,"0"0"0"0,0 0 0 0,0 0 0 16,0-7 0-16,3-2 0 0,-3 9 177 0,0-6 31 15,0-4 5-15,0 4 2 16,0 0-201-16,0 6-40 0,0 0-8 0,-3-10-2 16,-1 7-3-16,1-3-1 0,-1 0 0 0,-3-1 0 0,0 7 40 0,0-3 21 15,0-3-2-15,0 6-1 0,0 0 30 0,-4 0 7 16,1 0 1-16,-1 0 0 0,4-3-18 0,0 3-3 0,0 0-1 0,7 0 0 15,0 0-14-15,-4 0-4 0,4 0 0 0,0 0 0 16,-3-6 12-16,3 6 3 0,0 0 0 0,-7-4 0 16,3 1 10-16,1-3 3 0,3 6 0 0,0 0 0 15,-4-3 4-15,4 3 0 0,-3-6 1 0,3 6 0 16,-4-4-4-16,-3 1-1 0,3-3 0 0,4 6 0 16,0 0 10-16,0 0 2 0,-3 0 0 0,3 0 0 15,0 0 14-15,-4-9 3 0,4 9 1 0,0 0 0 16,0-10-20-16,0 7-4 0,0 3-1 0,0-9 0 15,0 6-14-15,0 3-3 0,0 0-1 0,0 0 0 16,0 0-7-16,0 0 0 0,0 0-1 0,-3-7 0 16,3 7-1-16,-7 0 0 0,3 0 0 0,-3 0 0 15,0 0-8-15,0 0-2 0,0 10 0 0,-4-4 0 16,1 0-4-16,-1 1 0 0,1-4-8 0,-1 6 12 16,1 0 4-16,-1 1 1 0,0-1 0 0,4-2 0 0,-3 2-4 0,6 7-1 15,-3-4 0-15,4 1 0 0,-4-1-12 0,3-2 0 16,1 9 0-16,3-7-10 0,-4 7 10 0,4 0 9 15,4-4-1-15,-1 4-8 0,1-6 8 0,-1 6-8 16,1-7 0-16,-1 7 0 0,4-7 0 0,-3 1 0 16,-1-4-15-16,1 7 5 0,3-3 10 0,-4-1 0 15,1 1 0-15,-1-4 0 0,4 1 0 0,-3 2 0 16,0-3 0-16,3 1 0 0,0-7 0 0,0 6 8 16,3 1-8-16,1-10 8 0,-1 9 1 0,1-6 1 15,3-3 0-15,-3 0 0 0,3 0-2 0,3-3 0 16,-2 3 0-16,-1-3 0 0,0-3-8 0,3 3 10 0,1-4-10 15,-4-2 10-15,0 3-10 0,4-1 10 16,-4-2-10-16,0 0 10 0,-3 6-10 0,3-7 8 0,0 1-8 16,-3-4 8-16,3 4-8 0,-4-1 8 0,4-2-8 15,0 2 8-15,1 7-8 0,-1-6 8 0,-4-1-8 0,4 1 8 16,1-4-8-16,-5 10 0 0,1-6 0 0,-4 3-11 16,0-1 11-16,-4 1 0 0,4-3 0 0,-7 9 0 15,4-3 0-15,-4-4 0 0,0-5 0 0,-4 9 0 16,1-4 24-16,-1 4 6 0,1-3 2 0,-1 3 0 15,-3-7-20-15,0 10-3 0,0 0-1 0,-3-3 0 16,-1 3-8-16,4 0 12 0,-4-6-12 0,1 6 12 16,3 0-12-16,-4 0 0 0,0 0 0 0,4 0 0 15,-3 0 0-15,-1 6 0 0,1-3 8 0,-4-3-8 16,-1 0 0-16,-2 0 8 0,-1 10-8 0,-3-7 8 0,3-3 3 16,-3 9 0-16,0-2 0 0,-4-4 0 0,4 6-3 15,-4 1-8-15,4 2 12 0,0-2-4 0,-4 2-8 16,4 1 0-16,0-4 0 0,3 0 0 0,4 4 9 0,-3-4-9 15,6 1 10-15,1-4-10 16,3 0 0-16,-1 4 0 0,-2-10 0 0,6 9 0 0,4-9 0 0,0 0-16 16,0 0 1-16,0 0 1 0,0 0 1 0,0 0 0 15,0 0 0-15,0 0 0 16,0 0-79-16,11 0-16 0,-4 0-4 0,7 0-1113 0</inkml:trace>
  <inkml:trace contextRef="#ctx0" brushRef="#br0" timeOffset="62069.962">28469 12570 288 0,'0'0'25'0,"0"0"-25"0,0 0 0 0,0 0 0 16,0 0 72-16,0 0 10 0,0 0 2 0</inkml:trace>
  <inkml:trace contextRef="#ctx0" brushRef="#br0" timeOffset="62463.768">28469 12529 57 0,'0'0'0'0,"0"0"0"0,0 0 0 0,0 0 0 16,0 0 0-16,0 0 0 16,0 0 317-16,0 0 59 0,0 0 11 0,0 0 2 0,0 0-235 0,0 0-47 15,0 0-10-15,0 0-1 0,0 0-26 0,0 0-5 16,0 0-1-16,0 0 0 0,0 0-20 0,4-9-5 16,-4 9-1-16,0-3 0 0,-4-7-18 0,4 10-3 15,0 0-1-15,0-3 0 0,0-3-16 0,0-4 10 16,-3 7-10-16,3 3 8 0,0-9-8 0,0 6 0 15,0-4 0-15,0 4 8 0,0-3-8 0,0 6 0 16,0-6 0-16,0 6 0 0,3-7 16 0,-3-2-3 0,0 9 0 0,7 0 0 16,0-3-3-16,-3-3-1 0,3 2 0 0,0 1 0 15,0-3-9-15,0 3 0 0,0-3 0 0,4 2 0 16,-1 1 0-16,-3-3 8 16,0-3-8-16,4 9 0 0,-4-10 8 0,0 10-8 0,0-3 8 0,0-6-8 15,0 9 23-15,0-10-1 0,0 10 0 0,0-9 0 16,0 6 3-16,1 0 1 0,-1-4 0 15,0-2 0-15,0 6-16 0,0-7-10 0,3 10 12 0,-3-9-12 16,4 9 8-16,-4-9-8 0,4 9 0 0,-4-4 0 16,0 1 8-16,-7 3-8 0,0 0 0 0,7-6 0 15,3 3 0-15,-6-3 8 0,-4 6-8 0,0 0 0 16,0 0 0-16,0 0 0 0,0 0 0 0,0 0-9 16,0 0-10-16,0 0-1 0,10 0-1 0,-10 0 0 15,0 0-189-15,4 0-38 0,14-10-7 16,-8 4-1-16</inkml:trace>
  <inkml:trace contextRef="#ctx0" brushRef="#br0" timeOffset="67965.696">27305 11058 1209 0,'-4'-6'53'0,"4"6"12"0,-3-3-52 0,3-3-13 0,-4 3 0 0,4-1 0 16,0 4 99-16,0-6 17 0,0-3 3 0,0 9 1 16,0-3-62-16,0 3-12 0,7-7-2 0,-7 7-1 15,8-3-23-15,-8 3-5 0,0 0-1 0,0 0 0 16,0 0 8-16,0 0 2 0,0 0 0 0,0 0 0 15,0 3 27-15,0 7 5 0,-4-1 2 0,0 4 0 16,1-4 9-16,-4 0 1 0,0 4 1 0,-4-4 0 16,1 4-2-16,-1-4-1 0,1 7 0 0,-1-3 0 15,-3-1-10-15,-4 1-3 0,4 6 0 0,0-7 0 16,0 10-13-16,-4-3-4 0,-6 0 0 0,-1 3 0 16,-3-4-21-16,-1-2-5 0,-2 6-1 0,-1 3 0 15,4 0 12-15,-8-3 3 0,1 0 0 0,0 6 0 16,0-3 3-16,-4 4 1 0,-7-7 0 0,4 0 0 0,3 6-16 0,0-3-2 15,4 3-1-15,-1-3 0 0,5 3-1 0,2-3-8 16,1 4 12-16,7-7-4 0,0 0-8 16,3 0 0-16,4-4 0 0,0-5 0 0,7 6 0 0,0-7 0 15,0 1 0-15,3-4 0 0,1 1-16 0,-1-1 5 16,4 4 1-16,0-7 0 16,0-3-137-16,4 6-27 0,-1 1-6 0,-3-10-1052 0</inkml:trace>
  <inkml:trace contextRef="#ctx0" brushRef="#br0" timeOffset="70015.59">26779 12294 518 0,'0'-10'46'0,"0"-8"-37"16,0 8-9-16,4-2 0 0,-1-7 135 0,1 6 25 16,-1 1 4-16,5-7 2 0,-5 10-73 0,1-4-14 15,-1 4-3-15,1-1-1 0,3 4 5 0,-4 0 2 0,1-4 0 0,-1 1 0 16,1 3 4-16,-4 6 1 0,0 0 0 0,3-7 0 16,4-2 8-16,-7 9 1 0,0 0 1 15,4 0 0-15,-4 0-33 0,7-3-8 0,-7 3 0 0,7 3-1 16,4 6-31-16,-4 1-5 0,0-1-2 0,0 4 0 15,0-1-5-15,-4 7 0 0,4 0-1 0,-3 6 0 16,-1-3-11-16,1 6 10 0,3 3-10 0,-3 1 10 16,-4-1-1-16,0 4 0 0,3 2 0 0,-3 1 0 15,0 9 15-15,0-3 2 0,0 6 1 0,4-3 0 16,-4 3-8-16,3 0-2 0,1-12 0 0,-1 9 0 16,4-9-9-16,-3 2-8 0,3 4 12 0,-4-3-12 15,4 3 28-15,1 3 0 0,-5-9-1 0,4-1 0 16,-3 4-11-16,3-3-3 0,-4-7 0 0,1 0 0 15,-4 1-5-15,3-1 0 0,1-9-8 0,-1 6 12 0,1-9 1 0,-1-3 0 16,-3 3 0-16,4-7 0 0,-1 4 1 16,-3-10 0-16,0 4 0 0,4-1 0 0,-1 0-6 0,1-5 0 15,-4-4-8-15,0 0 12 16,4 9-12-16,-4-9 11 0,0 0-11 0,0 0 10 0,0 0-1 0,0 0 0 16,0 0 0-16,0 0 0 0,0 0 10 0,0 0 1 15,0 0 1-15,0-9 0 0,0 9-7 0,7-4-2 16,-4-5 0-16,1 0 0 0,-1-1-12 0,1 7 0 15,-4 3 0-15,0-9 0 0,3-1 0 0,-3 10 8 16,0-3-8-16,0-3 0 0,0 6 0 0,0-6 0 16,0-1 0-16,0 7 0 0,0 0 0 0,0-9 0 0,0 6 0 15,0-7 0-15,-3 7 0 0,-1-3 0 0,4-4 0 0,0 10 0 16,-3 0 8-16,3-6-8 0,-4 0 0 0,1-3 0 16,-1 5 9-16,1-2-9 0,-1-6 8 0,4 8-8 15,-4-5 9-15,1 0-9 0,-4-1 10 16,3-2-10-16,-3-1 12 0,4-3-4 0,-1 10-8 0,1-3 12 15,-4-7-4-15,3 10 0 0,-3-4-8 0,4 1 12 16,-4 0-3-16,-1-1-1 0,1 1 0 16,0 9 0-16,0-3-8 0,-3 3 0 0,3 0 9 0,-4 0-9 15,0 0 0-15,1 0 0 0,-1 3 0 0,1-3 8 16,-1 6-8-16,1-3 0 0,-5 10 0 0,5-4 0 16,-4 1 0-16,3-1 0 0,-3 4 0 0,3-4 0 15,-3 3 0-15,0-2 0 0,0 2 0 0,0 4 0 16,0-3 0-16,0-1 0 0,0 10 0 0,-4-3 0 15,4-7 0-15,-4 10 0 0,1-3 0 0,-1 3 0 16,4 0 0-16,-4-3 0 0,1 3 0 0,-5 0 0 0,5 6 0 16,-4-6 0-16,3 0 0 0,0 6 0 0,4-6 0 0,-3 3 0 15,3-3 0-15,-1 3 0 0,1 0 0 0,4 4 0 16,-1-4 0-16,1-3 0 0,-1 6 0 0,4-6 0 16,0 0 0-16,-4 0 0 0,8 0 0 0,-4 0 0 15,0 0 0-15,3 6 0 0,-3-6 0 0,0 0 0 16,3 9 0-16,1 0-8 0,-4 1 8 0,3-1 0 15,-3 0 0-15,4 1 0 0,-1-10 0 0,1 9 0 16,-1-9 0-16,1 0 0 0,3 0 0 0,0 3 0 16,0-9 0-16,0 6 0 0,-4-3 8 0,8-7-8 15,-4 7 8-15,3-7-8 0,1 7 0 0,-1-6 0 16,4 6 0-16,0-7 8 0,-3 7-8 0,6-7 0 0,1 1 0 0,0 6 0 16,3-10 0-16,0 4 8 15,0-4-8-15,4 4 0 0,-4-4 0 0,3 1 9 0,1 2-9 0,3-6 0 16,-3-2 8-16,7 5-8 0,3-6 0 0,0-3 0 15,-3 6 9-15,-1-3-9 0,1-6 0 0,7-3 9 16,-4 6-9-16,0-3 0 0,0-6 0 0,-3-1 0 16,3 1 9-16,-3 2-9 0,0-8 10 0,-1 5-10 15,1-2 9-15,3 2-9 0,-3-2 8 0,3-7-8 16,-3 6 8-16,3 1-8 0,-3-7 0 0,3 7 8 16,0-7-8-16,4 3 10 0,-4-3-10 0,1 0 10 15,-1-2-10-15,0 2 0 0,-3-3 0 0,3 0 0 16,-3 3 0-16,-1-3 0 0,-3 0 0 0,1 0 0 15,-1 3 0-15,0-3 0 0,0 0 0 0,-7 0 0 16,0 1 0-16,0-1 8 0,1 0-8 0,-1 0 0 0,-4 3 8 16,-3-9-8-16,7 6 0 0,-7 0 8 0,-3 0-8 0,3 0 12 15,-3-6-12-15,3 6 12 16,0-3-12-16,-4-4 8 0,-6 7-8 0,3-3 8 0,7 0-8 0,-7 3 0 16,0 0 9-16,0 0-9 0,-4 4 0 0,1 2 9 15,3 0-9-15,-7-6 0 0,0 10 9 16,0-7-9-16,-1 6 0 0,-2-5 9 0,-1 5-6 0,-3 0-3 15,4-5 0-15,-4 8 0 0,-1-5 0 0,1-1 0 16,0 0 0-16,-3 1 0 0,-1-1 0 0,4 0 0 16,-4 0 0-16,-3-2 0 0,3-1 0 0,-3 3 0 15,-4-3 0-15,4 1 0 0,-3 2 0 0,2 0 0 16,-2 4 0-16,3-1 0 0,3 4 0 0,0-4 0 0,1 7 0 16,-4-4 0-16,-1-2 0 0,1 12 0 0,0-9 0 0,0 9 0 15,0 0 0-15,0 0 0 0,3 0 0 0,0 6 0 31,4-3-47-31,0 3-9 0,3-3-1 0,1 0-1 16,3-3-112-16,7 0-22 0,0 0-5 0</inkml:trace>
  <inkml:trace contextRef="#ctx0" brushRef="#br0" timeOffset="71333.614">27665 14818 57 0,'0'0'0'0,"0"0"0"0,0 0 0 0,0 0 0 16,-14-3 344-16,7-3 64 0,7 6 13 0,0 0 3 15,-11 0-293-15,11 0-59 0,0 0-11 0,0 0-2 16,0-3-42-16,0 3-8 0,0 0-1 0,0 0-8 15,0 0 15-15,0 0-4 0,0 0-1 0,0 0 0 16,-14 3 39-16,3 6 8 0,1-3 2 0,-4 1 0 16,3 2 11-16,-3 1 2 0,3-1 1 0,1 0 0 0,-1 4-18 0,-3-1-4 15,4-2-1-15,-1 9 0 0,-3-7-35 0,0 1-7 16,3 6-8-16,1-7 11 0,-1 7-1 0,4-7 0 16,-4 7 0-16,8 3 0 0,-4-9-2 0,3 12 0 15,-3-9 0-15,4 5 0 0,3 8-8 0,-4-7 0 16,4 6 0-16,-3-3 8 0,3-3-8 0,3 6 0 15,-3-3 0-15,0 3 8 0,0-2-8 0,4 2 10 16,-1-6-10-16,1 0 10 0,-1 0-10 0,1 0 10 16,-1-4-10-16,4 1 10 0,0-3-10 0,0 0 8 15,1-4-8-15,6-2 8 0,-4-1 3 0,4-3 0 16,-3 4 0-16,3-1 0 0,4-9-1 0,-1 9 0 0,4-9 0 16,-3 0 0-16,0 0 2 0,-1 0 0 0,5-3 0 0,-1-3 0 15,-4 6 0-15,1-9 1 16,3 9 0-16,-3-10 0 0,-4 4-13 0,4 0 0 0,-8-4 8 0,4-2-8 15,-3 2 34-15,-1-2 4 0,1-1 1 0,0-2 0 16,-4 2-26-16,0-6-5 0,0 7 0 0,0-4-8 16,-4 0 15-16,1 1-4 0,-4-1-1 0,3 0 0 15,-3 1-10-15,0 2 10 0,0 0-10 0,0 1 10 16,0 3 18-16,-3-1 3 0,3 1 1 0,-4-1 0 16,-3 1-32-16,4 9 8 0,-4-10-8 0,0 7 0 15,-4 3 8-15,0-3-8 0,1 3 11 0,-4 3-11 16,-4-3 11-16,1 3-11 0,2 7 10 0,-6-1-10 15,-3-9 13-15,6 10-3 0,0-7-1 0,-3 3 0 16,0-3 3-16,3 7 0 0,1-4 0 0,-1-3 0 16,4 0-4-16,-4 3-8 0,4-2 12 0,4 5-4 15,-5-6-8-15,5 7 0 0,-1-4 0 0,-3-3 0 0,4 6 0 0,-5-6 0 16,5 4 0-16,-4-4 0 16,3 3 0-16,1-3 0 0,-1-3 0 0,4 0 0 15,-4 7-82-15,11-7-15 0,0 0-3 0</inkml:trace>
  <inkml:trace contextRef="#ctx0" brushRef="#br0" timeOffset="75220.595">27538 13627 1656 0,'0'0'73'0,"0"0"15"0,-7 0-70 0,7 0-18 0,0 0 0 0,0 0 0 16,-7-4 41-16,7 4 5 0,0 0 1 0,0 0 0 15,0 0-47-15,0 0 0 0,0 0 0 0,0 0 0 16,0 0 0-16,0 0 9 0,-4-6-9 0,1 3 12 16,3 3 23-16,0 0 5 0,-7 3 0 0,0-3 1 15,-4 6 7-15,4-2 2 0,-4 11 0 0,1 1 0 16,-4-4-2-16,0 14 0 0,-4-4 0 0,0 3 0 15,-6 6-3-15,-5 0-1 0,-2 1 0 0,-12 8 0 0,1-5-4 16,-4 6 0-16,-3-1-1 0,-4 4 0 0,0 0 14 0,-4 3 3 16,4 0 1-16,-6-3 0 0,-9 6-8 0,1 1-1 15,4-4-1-15,-4-7 0 0,7 1-15 0,0 0-2 16,4-7-1-16,10-2 0 0,0-10-11 0,11 6-2 16,3-9-1-16,7-4 0 15,4 4-45-15,10-6-9 0,1 6-1 0,10-7-1 16,7 1-168-16,7-4-34 0</inkml:trace>
  <inkml:trace contextRef="#ctx0" brushRef="#br1" timeOffset="202956.433">13815 10767 2084 0,'0'0'92'0,"0"0"20"0,-4-3-90 0,-3-4-22 16,0 7 0-16,4-3 0 0,-8-3 17 0,4 3-1 16,-4 0 0-16,1-4 0 15,3 7-16-15,-4-9 0 0,1 9 0 0,3-9-9 0,-1 5 9 0,-2 1 0 16,3-3 0-16,3-3 0 0,1 2 0 0,-1-2 0 15,4 3 0-15,-3-4 0 0,-1-2 22 0,4 2 0 16,4 1 0-16,-4 3 0 0,-7-1 19 0,0-2 4 16,3-4 1-16,-6 13 0 0,-5-9-14 0,1 9-2 15,-3-9-1-15,-5 9 0 0,-2 6-10 0,-4-3-3 16,3 3 0-16,-3-3 0 0,-1 7 11 0,-2-7 1 16,-1 6 1-16,0 4 0 0,0-4-6 0,4 1-2 15,-4-1 0-15,4 4 0 0,0-4-8 0,3 4-1 0,4-4-1 0,-4 4 0 16,1-4-11-16,-1 7 0 0,4-4 0 0,0-2 0 15,0-1 9-15,-1-3-9 0,1 10 10 0,4-4-10 16,-1-2 12-16,0 2-4 0,-3 1-8 0,4-4 12 16,-1 13 5-16,-3-6 1 0,0 0 0 0,3 6 0 15,-3 0 6-15,0 6 2 0,3-6 0 0,-3 9 0 16,3-9-15-16,-3 9-3 0,7-9-8 0,0 10 12 16,3-10-12-16,1 6 0 0,3-3 8 0,3 3-8 15,0-6 0-15,4 0 0 0,0 0 0 0,4 6 0 16,3-3 8-16,-3 0-8 0,3-3 0 0,-4 4 0 15,8-5 9-15,-4 11-9 0,3-10 8 0,1 9-8 16,3-9 9-16,-3 9-9 0,3-2 10 0,0-4-10 16,0 6 8-16,0-3-8 0,4-6 0 0,-4 0 9 0,3 0-9 15,-2 0 0-15,2-3 9 0,1 0-9 16,-4-4 0-16,4 4 9 0,-1-6-9 0,1-4 0 0,0 7 14 0,-1-10-4 16,1 4-1-16,3-1 0 0,0 0 7 0,-3-5 2 15,6 2 0-15,-2-3 0 0,-1-3-6 0,-4 0-2 16,8 0 0-16,0 0 0 0,0 0 15 0,3 0 3 15,-4-9 1-15,1 9 0 0,3-7-9 0,-3 1-3 16,3-3 0-16,-3-1 0 0,3-2-9 0,-3 2-8 16,3-2 12-16,0-1-12 0,1-6 8 0,-5 10-8 15,1-7 0-15,0 1 0 0,-4-7 8 0,0 9-8 16,0-6 0-16,0-3 0 0,0 3 10 0,4 4-10 16,-4-4 8-16,4-3-8 0,-4 3 12 0,0-3-4 15,4 3 0-15,-4-3 0 0,4 1-8 0,-4-1 0 0,0 0 0 16,0 3 8-16,1-3 0 0,-1 3 0 0,-4-3 0 0,1 10 0 15,3-7-8-15,-3-3 12 0,-4 0-12 0,0 9 12 16,0-9-4-16,-3 4 0 0,-4-4 0 0,0 3 0 16,-4-3-8-16,1 0 8 0,-1 0-8 0,-3 3 8 15,-3-3-8-15,-1 3 8 0,1-3-8 0,-1 0 8 16,-3-3-8-16,4 3 0 0,-4-3 0 0,-4 3 0 16,4 0 0-16,0 0 0 0,0 4 0 0,0-4 0 15,-4 6 0-15,1-3 0 0,-1 0 0 0,-3 7 8 16,3-7-8-16,-3 6 0 0,0-5 0 0,-3 8 8 15,-1-2-8-15,-3-1 0 0,3 1 0 0,-3-4 8 16,-4 3-8-16,1 4 0 0,-1 0 0 0,0-4 0 16,-3 4 0-16,3-1 0 0,1 7 8 0,6-6-8 15,-7-1 0-15,4 1-11 0,0 3 3 0,3-1 0 16,1-2-69-16,-1 6-14 0,0-7-2 0,4 10-1 16,0-9-121-16,-3 0-24 0,-8-4-5 0,7 0 0 15</inkml:trace>
  <inkml:trace contextRef="#ctx0" brushRef="#br1" timeOffset="205759.506">2455 11231 403 0,'0'0'36'0,"0"0"-36"16,-3-10 0-16,3 10 0 0,0 0 148 0,0 0 22 0,-7-3 5 0,7 3 1 16,0 0-82-16,0 0-16 0,0 0-3 0,0 0-1 15,0 0 14-15,0 0 4 0,-4 0 0 0,4 0 0 16,0 0-10-16,0 0-2 0,0 0 0 0,0 0 0 16,0 0-15-16,0 0-3 0,0 0-1 0,0 3 0 0,0-3 2 0,11 7 0 15,-1-4 0-15,-3-3 0 16,11 0-7-16,-11 0 0 0,11 0-1 0,-4 0 0 0,-4 0-19 15,8 0-4-15,0 0-1 0,-4 0 0 0,7-3-8 0,-7 3-2 16,7 0 0-16,-7 0 0 0,11 0 2 0,-4 3 0 16,-3-3 0-16,7 6 0 0,-4-3 5 0,3 0 2 15,-2 4 0-15,2-4 0 0,1 3-6 0,3-3 0 16,4 3-1-16,-4-2 0 0,4-1 1 0,-4 3 0 16,4-3 0-16,-7-3 0 0,3 0 4 0,4 0 0 15,-8-3 1-15,5-3 0 0,2 6-2 0,-2-7-1 16,2 1 0-16,-3-3 0 0,8 6-9 0,-1-4-1 15,-3 4-1-15,3-6 0 0,-7 9-6 0,8-3-1 16,-5-4 0-16,1 7 0 0,-4 0 0 0,1 0 0 16,2 0 0-16,-6 0 0 0,3 0-8 0,-3 0 0 15,7 0 0-15,-8 0 0 0,5 0 0 0,-5 0 0 0,8 0 0 0,-7 0 0 16,-4 0 0-16,4 0 0 0,-1 0 0 0,1 0 0 16,0 0 8-16,-4 0 0 0,3 0 0 0,1 0 0 15,-7 7-8-15,3-4 8 0,0-3-8 0,4 0 8 16,-11 0 5-16,7 0 1 0,-3 0 0 0,3 0 0 15,0 0-14-15,-3 0 0 0,3 0 0 0,4 0-10 16,-4 0 10-16,3 0 0 0,-2 0 0 0,6 0 0 16,-7 0 0-16,4-3 0 0,-8 3 0 0,5 0 0 15,-1 0 0-15,-4 3 0 0,4-3 0 0,1 0 8 16,-12 0-8-16,8 0 0 0,0 0 0 0,-1 0 8 16,-3 0-8-16,4 6 0 0,-8-6 8 0,5 3-8 15,-5-3 9-15,4 0-9 0,0 0 12 0,-3 0-12 16,3 0 9-16,0 0-9 0,4 0 0 0,-8 0 9 0,5 0-9 15,2 0 0-15,1 0 9 0,-4 0-9 16,7 0 0-16,-7 0 8 0,0 0-8 0,7 0 0 0,-10 0 8 16,-4 0-8-16,11 0 8 0,-11 0-8 0,3 0 0 0,-3 3 0 15,4-3 0-15,-4 0 0 0,0 0 0 0,-7 0 0 16,0 0 0-16,0 0 0 0,0 0 0 0,0 0 9 16,0 0-9-16,0 0 0 0,11-3 0 0,-8 3 0 15,8-3 0-15,-11 3 0 16,3-6-89-16,4 6-15 0,-3-3-4 0,3-4 0 15,0 4-68-15,0-3-13 0,-3 0-3 0</inkml:trace>
  <inkml:trace contextRef="#ctx0" brushRef="#br1" timeOffset="208028.445">6357 11221 633 0,'0'0'56'0,"-3"0"-44"0,-5-3-12 0,5-3 0 0,-8 6 178 0,4 0 34 0,0 0 6 0,-3-3 2 15,-1 3-168-15,8 0-32 0,-8-3-8 0,4 3 0 16,-4-7-4-16,4 7 0 0,0 0 0 0,4 0 0 16,-4-3 34-16,0 3 6 0,0-6 2 0,3 6 0 15,-7 0 38-15,8 0 7 0,-8 0 1 0,11 0 1 16,-10 0 12-16,10 0 3 0,-11 0 0 0,8 0 0 16,-8 0-28-16,11 0-6 0,0 0-1 0,0 0 0 15,0 0-17-15,0 0-4 0,0 0-1 0,0 0 0 16,0 0-22-16,0 0-4 0,0 0-1 0,0 0 0 15,0 0-7-15,11 9-1 0,-4 1-1 0,3-7 0 0,-3-3 0 0,4 0 0 16,3 6 0-16,-3-6 0 0,6 3 4 0,1-3 1 16,-4 0 0-16,0 0 0 0,7 0-1 0,-10 0 0 15,6 0 0-15,1 0 0 0,0 0-7 0,3 0 0 16,-7 0-1-16,7 0 0 0,-3 0-6 0,-1 0-1 16,8 0 0-16,0 0 0 0,-4 7 4 0,4-4 0 15,-1-3 0-15,5 0 0 0,2 6-1 0,-6-3 0 16,3 0 0-16,4-3 0 0,3 0-1 0,-3 7 0 15,0-7 0-15,0-7 0 0,-1 7-2 0,5 0 0 16,-1 0 0-16,0-3 0 0,0 0-8 0,4-3 0 16,4-4 9-16,-5 10-9 0,8-3 0 0,-7-3 9 15,0 6-9-15,3-3 0 0,-7 0 10 0,1-4-10 0,-1 7 8 0,0-3-8 16,4-3 0-16,-4 6 8 0,1 0-8 0,-1 0 0 16,7 0 8-16,-6 0-8 0,2 0 8 0,1 0-8 15,4 6 0-15,-5-3 0 0,1-3 0 0,0 7 0 16,-7-7 0-16,6 3 0 0,1-3 0 0,4 0 0 15,-1 0 0-15,4-3 0 0,-11 3 0 0,14-7 0 16,-10 7 0-16,7 0 0 0,-4 0 0 0,-3-3 0 16,4-3 0-16,-8 6 0 0,4-3 0 15,-4-3 0-15,7 3 0 0,-10-1 8 0,3-2-8 0,-3 6 8 16,-4-3-8-16,4-3 10 0,3 6-10 0,1 0 10 16,-1 0-10-16,0 0 0 0,-3 6 0 0,3-6-11 15,-3 3 11-15,0-3 0 0,-1 0 0 0,1 0 0 16,3 0 0-16,1 0 0 0,-1 0 0 0,0 0 0 15,4 0 0-15,-4 0 0 0,1 0 0 0,-5 0 0 16,5 0 0-16,-1 0 0 0,0 0 0 0,1 0 0 0,-5 0 0 0,5 0 0 16,-8 0 0-16,0-3 0 0,0 3 0 15,8-6 0-15,-1 6 0 0,4 0 8 0,-1 0-8 0,1-3 0 16,-4 3 0-16,4 0 0 0,0 0 0 16,3 0 0-16,-6 0 0 0,3 0 0 0,-4-4 0 0,7 4 0 15,0 0 0-15,1-6 8 0,-1 6-8 16,4 0 12-16,-7-3-4 0,3 3 0 0,8-6-8 0,-8 6-8 15,-7 0 8-15,4 0-12 0,0-3 12 0,-8 3 0 16,5-7 0-16,-4 7 0 0,3-3 0 0,0-6 8 16,7 9-8-16,-6-3 11 0,-12-4-11 0,12 7 0 15,6-3 0-15,0 3 0 0,-6 0 0 0,6-6 0 16,-3 6-12-16,0 0 12 0,-1 0 0 0,-2-3 0 16,-1 3 0-16,7 0 0 0,1 0 0 0,-5 0 0 0,-13-3 0 0,7 3 0 15,7 0 0-15,-4 0 0 0,-7-7 0 0,0 7 0 16,4-3 0-16,-4-3 0 0,1 6 0 0,-1-3 0 15,0-7 0-15,0 10 0 0,-3-3 0 0,3-3 0 16,0 6 0-16,4-3 0 0,3-3 0 0,-3 6 0 16,0 0 0-16,3 0 0 0,-3 0 0 0,-4 6 0 15,4-3 0-15,0-3 0 0,-1 6 0 0,1-3 0 16,-7-3 0-16,0 4 0 0,-1 2 0 0,-6-3 0 16,3-3-8-16,-3 0 8 0,-4 0 0 0,3 0 0 15,-2 6 0-15,-1-3 0 0,0-6 0 0,0 3 0 16,0 0 0-16,-3 0 0 0,3-6 0 0,-4 6 0 15,1 0 0-15,3-3 0 0,0-3 0 0,-3 2 0 16,6 4 0-16,-3-3 10 0,4-3-10 0,0 3 10 16,-4-3-10-16,0 6 0 0,0-3 0 0,4-1-11 0,-1-2 11 0,-3 6 0 15,-3 0-9-15,3 0 9 0,0 0 0 16,-3 0 0-16,-11 0-9 0,0 0 9 0,7 6 0 0,-7-6-10 16,0 0 10-16,3 7-8 0,-3-7 8 0,4 9-8 15,-4-9 8-15,0 0-8 0,-4 6 8 0,4-3 0 16,-3 1 0-16,-1 2 0 0,-3-3 0 0,4-3 0 15,-1 6 0-15,-3-3 0 0,0-3 0 0,0 0 0 16,-7 0 0-16,3 0 0 0,-6 0 0 0,-1 0 0 16,-3-3 0-16,-4-3 0 0,0 3 0 0,-3 3 0 15,-3-6 0-15,-1 2 0 0,0 4 0 0,0-3 0 16,-3-3 0-16,-4 6 0 0,-3-3 0 0,0 3 0 16,-4-6 0-16,0 6 0 0,-4-3 0 0,1 3 0 0,0-4 0 15,-1-2 0-15,-3 3 0 0,7-3 0 0,1 6 0 0,-12-3 0 16,-3-4 0-16,4 7 0 0,3-3 0 0,3-6 0 15,5 6 0-15,-8-4 0 0,0 4 0 0,3-3 0 16,1 6 0-16,-7-3 0 0,-12 0 0 0,5 3 0 16,7-7 0-16,-1 7 0 0,-6 7 0 0,3-7 0 15,0 0 0-15,3 3 0 0,1 0 0 0,-4-3 0 16,-7 6 0-16,7-3 0 0,0-3 0 0,3 7 0 16,1-4 0-16,3-3 0 0,-3 6 0 0,3-3 0 15,-4-3 0-15,-3 3 0 0,4-3 0 0,-4 0 0 16,0 0 0-16,3 0 0 0,1 0 0 0,3-3 0 15,-3 3 0-15,-1 0 0 0,4-3 0 0,-7-3 0 16,4 6 0-16,-4 0 0 0,3-3 0 0,1 3 0 16,3-7 0-16,4 14 0 0,-1-4 0 0,1-3 0 0,-4 0 0 15,4 6 0-15,-1-6 0 0,4 3 0 0,0 0 0 0,1-3 0 16,2 10 0-16,4-10 0 0,4 9 0 0,0-9 0 16,-4 6 0-16,7-2 0 0,-10-4 0 0,7 3 0 15,-4-3 0-15,0 0 0 0,4 0 8 0,0 0 0 16,-4 0 0-16,3-3 0 0,-2-1-8 0,2-2-10 15,1 6 10-15,0 0-13 0,3-3 13 0,-3-3 0 16,0 6 0-16,-4 0 0 0,0 0 0 0,-3 0 0 16,6-3 0-16,-2 6 0 0,2-3 0 0,-6 0 0 15,7 0 0-15,-1 6 0 0,1-6 0 0,-4 3 0 16,8-3 0-16,-5 0 0 0,4 6 0 0,1-2 0 16,-5-1 0-16,5-3 0 0,2 0 0 0,-6 0 0 15,3 0 0-15,4 0 0 0,-4 0 0 0,4 0 0 0,-11 0 0 16,8 0 0-16,-1 0 0 0,-3 0 0 0,3 0 0 0,0 0 0 15,4 0 0-15,-7 0 0 0,-1 0 0 0,5 0 0 16,-5 0 0-16,1 0 0 0,3-3 0 0,-3 3 0 16,10 0 10-16,-3-4-10 0,0 4 8 0,0-6-8 15,3 6 0-15,4 0 0 0,-4 0 0 0,4 0 0 16,0 0 0-16,3 0 0 0,-3-3 0 0,7 3 0 16,-7 0 0-16,3 0 0 0,-3 0 0 0,3 0 0 15,1 3 12-15,3-3-4 0,-11 0 0 0,14 6 0 16,-13-2-8-16,13-4 0 0,-10 3 0 0,3-3 0 15,8 0 0-15,-8 6 0 0,4-6 0 0,3 3 0 16,1-3 0-16,3 0 0 0,0 6 0 0,3-6 0 16,-3 3 0-16,0-3 0 0,7 0 0 0,-7 0 0 15,3 0 0-15,-3 0 0 0,7 0 0 0,0 0 0 16,-7-3 0-16,7 3 0 0,0 0 0 0,0 0 0 0,0 0 0 0,0 0 0 16,0 0 0-16,0 0 0 0,0 0 0 0,0 0-11 15,-7 3 3-15,7-3 0 0,0 0 8 0,0 0-8 16,-3 0 8-16,3 0-8 0,0 0 8 0,0 0-12 15,0 0 12-15,-11 10-12 16,4-7-26-16,7-3-6 0,0 0 0 0,0 0-1 16,0 0-106-16,0 0-21 0,0 0-4 0,-4-3 0 0</inkml:trace>
  <inkml:trace contextRef="#ctx0" brushRef="#br1" timeOffset="208709.109">4840 11112 2084 0,'0'0'46'0,"0"0"10"0,0 0 1 0,0 0 1 16,0 0-46-16,0 0-12 0,0-7 0 0,0 7 0 0,-7-3 81 0,7 3 15 15,0 0 2-15,0 0 1 0,-3-6-43 16,3 6-9-16,0-6-2 0,0 6 0 0,0 0 9 0,3-7 2 15,-3 7 0-15,7-9 0 0,-7 9-39 0,0-3-7 16,4-7-2-16,-4 10 0 0,0 0 20 0,0 0 3 16,3-3 1-16,-3 3 0 0,0-6-8 0,0 6-2 15,0 0 0-15,-7-3 0 0,0-3 14 0,4 6 2 16,-5-3 1-16,-2 3 0 0,-4 0-18 0,-4 0-3 16,-3 0-1-16,-4 0 0 0,1 3-9 0,-8-3-8 0,-7 6 12 15,4-3-12-15,3 3 14 0,-7-3-4 0,0 1-1 16,4 2 0-16,0-3 2 0,0 3 0 0,-1-3 0 0,8-3 0 15,-7 0 10-15,10 0 3 0,-7 0 0 0,-3 7 0 16,0-7-24-16,-4 0 0 0,0 3 0 0,4-3 0 16,0-3 0-16,-4 3 0 0,4 3 0 0,-8-3 0 15,4-3 0-15,1-4 0 0,-5 7 0 0,4 0 0 16,1 0 11-16,-8-9-3 0,0 9 0 0,-3-3 0 16,3-3-8-16,3 2 0 0,-3 4 0 0,1-3 0 15,6-3 0-15,-4 6 0 0,12-3 9 0,-5-3-1 16,1 6-8-16,0 0 0 0,0 0 0 0,3-3 0 15,-3 3 0-15,6 0 0 0,-2 0-8 0,2-4 8 16,5 4 0-16,-1-6-8 0,0 6 8 0,4 0 0 16,-4 0 0-16,4-3 0 0,4 3 0 0,-5 0 0 15,8-6 0-15,4 6 0 0,-4 0 0 0,-4 0 0 16,11-3-103-16,0-4-15 0,7 7-3 0,-4 7-1 16,4-7-155-16,0 0-31 0</inkml:trace>
  <inkml:trace contextRef="#ctx0" brushRef="#br1" timeOffset="210047.108">1616 6991 288 0,'0'0'25'0,"-11"6"-25"0,8-2 0 0,-8-4 0 15,0 0 210-15,8 0 37 0,-8 0 7 0,8 0 2 16,-8 0-152-16,4 0-31 0,4-4-5 0,-8-2-2 16,8 6 30-16,-5 0 7 0,5-3 1 0,-1-6 0 15,-3 9-32-15,4-3-5 0,-4-4-2 16,3 4 0-16,4-3-38 0,-7 3-8 0,4 0-2 0,3-4 0 15,-11 4-1-15,8-3 0 0,3 3 0 0,-7-3 0 16,3 6 6-16,-7-4 1 0,8 1 0 0,-4-3 0 16,-4 3-8-16,8-3-2 0,-11 6 0 0,3-4 0 15,-3 4 16-15,-4 0 3 0,1 0 1 0,3 4 0 16,3-4 1-16,-7 9 0 0,-6-9 0 0,6 9 0 0,-7-5-10 16,4 5-3-16,-4 0 0 0,1 4 0 0,10 3-21 15,-8-4 8-15,1 1-8 0,7-1 0 0,0 7 0 0,0-6 0 16,-4 5 0-16,8-5 0 0,3 6 0 0,-4-7 0 15,0 7 0-15,8-6 0 0,-4 9 0 0,-4-7-8 16,8 1 8-16,3 0 0 0,0-1 0 0,-7 4-8 16,7-6 8-16,7 2 0 0,-7 1 0 0,3-7 0 15,4 4 0-15,-3-4 0 0,6 4 0 0,-6-4 0 16,7 1 12-16,-1-4-4 0,4-3 13 0,-3-3 3 16,3 0 1-16,4-3 0 0,-4-3 3 0,0 3 0 15,-4-4 0-15,12-2 0 0,-8 6-8 0,3-7-2 16,1-2 0-16,0 2 0 0,-1-2-1 0,-3-1 0 15,0-2 0-15,1 2 0 0,2 1-4 0,-3-1-1 16,0-3 0-16,-3 7 0 0,0-4-12 0,-1 1 11 16,-6-1-11-16,6-2 10 0,-10 2-10 0,0-6 0 0,4 7 9 0,-4-7-9 15,-4 6 9-15,4-5-9 0,0 2 12 0,0-3-12 16,0 10 11-16,0-7-11 0,0 0 10 0,0 7-10 16,0 3 10-16,0-4-10 0,0 4 10 0,0-3-10 15,0 9 8-15,0 0-8 0,0 0 0 0,0 0 0 16,0 0 0-16,0 0 0 0,0 0 0 0,0 0-10 15,0 9 10-15,-10 0-8 0,10 4 8 0,-4-4-8 16,-3 7 8-16,4 0 0 0,-4-7 0 0,3 13-8 16,-7-9 8-16,8 5 0 0,-4 1 0 0,3 0 0 15,-3-3 0-15,4 2 0 0,3 1 0 0,0-3 0 16,0 6 0-16,0-3 0 0,3 3 0 0,4 6-8 16,-7-3 8-16,4-3 0 0,3 6 0 0,-4-3-8 15,5 7 8-15,-5-4 0 0,1-3 0 0,3 6 0 16,-7-3 0-16,3 1 0 0,4-4 0 0,-7 3 0 15,4-3 0-15,-4-3 0 0,3 0 0 0,-3 0 0 0,7 3 0 0,-7-3 0 16,0 0 12-16,0 0-4 0,0 0-8 0,0 0 9 16,0-3-9-16,0 3 10 0,0-10-10 0,0 10 12 15,-7-3-12-15,7 3 12 0,7-10-12 0,-7 7 12 16,-7-6-12-16,7 6 12 0,-3-7-12 0,3 7 8 16,-4-10-8-16,-3 4 8 0,4-1 0 0,-8-2-8 15,0-1 12-15,1 1-4 0,-4-7 8 0,3 6 0 16,-3 1 1-16,0-4 0 0,-4-3-2 0,1 0-1 15,-4 3 0-15,-1-2 0 0,5 2-1 0,-8-3 0 16,4-3 0-16,0 0 0 0,3-3-13 0,-3 3 0 0,-4-6 0 16,11 2 0-1,-7-2-20-15,7-6-8 0,0 2 0 0,-7 1-1 16,10 2-181-16,-3-8-36 0</inkml:trace>
  <inkml:trace contextRef="#ctx0" brushRef="#br2" timeOffset="-205744.136">13702 10572 831 0,'0'0'36'0,"0"0"9"0,0 0-36 0,-4 3-9 0,-3-3 0 16,0 4 0-16,0 2 14 0,0-3 1 0,0 3 0 0,7-6 0 16,0 0-6-16,0 0-1 15,-3 3 0-15,-1 7 0 0,4-10 104 0,0 0 20 0,-3 3 4 0,3-3 0 16,-8 0-8-16,8 0-3 15,0 0 0-15,0 0 0 0,-3 6-37 0,3-6-7 0,0 0-1 0,0 0-1 16,0 0-41-16,0 0-8 0,0 0-2 0,0 0 0 16,0 0 1-16,0 0 0 0,0 0 0 0,0 0 0 15,0 0 7-15,0 0 0 0,0 0 1 0,0 0 0 16,0 0-4-16,0 0-1 0,0 0 0 0,0 0 0 16,0 0 2-16,0 0 0 0,0 0 0 0,0 0 0 15,3-6-34-15,-3 6 0 0,8-3 0 0,-5 0 0 16,1-4 11-16,-4 7-11 0,0 0 10 0,7 0-10 15,3-9 8-15,-3 9-8 0,0-9 0 0,-3 9 0 16,3-7 0-16,-4 1 0 0,1-3 0 0,3 5 0 0,-3-2 0 0,-4 6 11 16,0 0-3-16,3-3-8 0,-3-6 16 0,0 9-3 15,4-3-1-15,-4 3 0 0,0-7 23 0,0 7 4 16,0 0 1-16,0 0 0 16,7-9-40-16,-7 9-12 0,0 0 0 0,3-3 0 0,4-7 12 0,0 7-10 15,0-6 10-15,-3 6-10 16,3-4-71-16,4-2-15 0,-4 0-2 0,0 5-1 15,3-5-108-15,1 0-21 0,-1 9-5 0,-3-10-658 16</inkml:trace>
  <inkml:trace contextRef="#ctx0" brushRef="#br2" timeOffset="-203941.279">13684 10572 1594 0,'-14'-6'71'0,"11"6"14"0,3 0-68 0,-4 6-17 16,-3-3 0-16,7-3 0 0,0 0 30 0,0 0 2 16,0 0 1-16,0 0 0 0,0 0-17 0,0 0-4 15,4-9-1-15,3 0 0 0,3 5 7 0,1-2 2 16,-1 0 0-16,1 0 0 0,0-4 9 0,-4 7 3 16,0-3 0-16,-7 6 0 0,10-3 26 0,-10 3 6 0,7-10 0 0,-7 10 1 15,7-3 8-15,-7 3 2 0,0 0 0 0,0 0 0 16,4-6 1-16,3 0 0 15,-7 6 0-15,7-7 0 0,-3-2-32 0,3 0-7 0,-4 9-1 0,4-7 0 16,-7 7-17-16,7-9-4 0,4-1-1 0,-1 4 0 16,1-6 0-16,0 2 0 0,3 1 0 0,0 3 0 15,0-10-14-15,4 3 0 0,-1 4-12 0,1-4 12 16,-1 1 0-16,1-4 0 0,3 4 8 0,0 2-8 16,-3-2 10-16,3-7-10 0,-3 6 10 0,3 4-10 15,0-4 12-15,-3 4-3 0,-1-4-1 0,1 1 0 16,3-4 6-16,0 7 1 0,4-4 0 0,-4 4 0 15,4-4-15-15,0 4 8 0,-1-1-8 0,1 4 0 16,0-3 0-16,-1-1 8 0,1-2-8 0,3-4 0 16,-3 7 0-16,3-4 0 0,1 4 0 0,2-7 0 0,1 0 0 15,3 4 0-15,-3-7 0 0,0 7 0 16,0-7 0-16,3 6 0 0,-3 1 0 0,-4 2 0 0,0-2 0 0,0 2 8 16,0 1-8-16,1-1 0 15,-1 1 0-15,0 3 0 0,4-4 0 0,-4 1 0 0,4 0 0 0,3-1 0 16,0 1 0-16,-3 2 0 0,0-2 0 0,3 3 8 15,-3-4-8-15,3-2 0 0,0 2 11 0,-3 1-11 16,4 6 12-16,-5-6-12 0,-3-1 11 0,4-2-11 16,0 2 10-16,0 7-10 0,-1-6 0 0,5-1 8 15,3 1-8-15,-1 6 0 0,-2-4 0 0,-1 1 0 16,4 0 0-16,0 3 0 0,-1-4 0 0,-2 7 0 16,-5-3 0-16,5-3 0 0,-1 3 15 0,0 0-3 15,-3-4-1-15,3 4 0 0,1 3-19 0,-1-6-4 0,-7 6-1 0,4 0 0 16,0 9 13-16,3-9 0 0,0 10 0 0,-3-7 0 15,0-3 0-15,-1 9 0 0,-2-9 0 0,2 10 0 16,-6-10 0-16,7 6 0 0,-8-3 12 0,8 0-12 16,-4-3 8-16,8 7-8 0,-5-4 0 0,5-3 0 15,3 9 0-15,-4-3 0 0,-3 1 0 0,3-1 0 16,0 3 13-16,-3-2-4 0,0 2-1 0,-1 1 0 16,-6-1-8-16,3 0-12 0,-3-6 2 0,3 7 1 15,-7 2 9-15,4-2 12 0,-4-1-2 0,4 1-1 16,-4-1-9-16,0 4-9 0,0-4 9 0,1 4-13 15,-1-1 13-15,-4-3 0 0,5 7 0 0,-5-10 0 16,1 13 0-16,-4-6 0 0,4 2 0 0,-1-2 0 16,1 0 0-16,3-1 0 0,-3-2 0 0,3-1 0 15,-4 10 8-15,1-7-8 0,0 1 0 0,-1 2 0 16,1 1 8-16,0-6-8 0,-4 8 0 0,0-5 0 16,4 6 0-16,-4-7 0 0,0 1 8 0,0 6-8 0,-4-7 0 0,5 7 8 15,-5-6-8-15,1 2 0 0,-1-2 8 0,1-1-8 16,-1 1 0-16,1 3 0 0,-4-4 8 0,4 1-8 15,-1-1 0-15,-3-2 0 0,4-1 0 0,-4 4 8 16,0-4-8-16,4-3 0 0,-1 4 8 0,-3-4-8 16,4 3 0-16,-4 1 0 0,0 2 8 15,0-2-8-15,-3-1 0 0,3-6 0 0,0 13 0 0,3-4 0 16,-3 1 0-16,0 6 0 0,4-7 0 16,-1 1 0-16,-2 6 0 0,-1-7 0 0,-4-2 0 0,4-1 0 15,-3 0 0-15,3 1 0 0,-4-7 8 0,-3-3-8 16,7 9 12-16,-7-9-12 0,7 10 10 0,-7-10-10 0,0 0 8 15,0 0-8-15,0 0 22 0,0 0-1 0,0 0 0 16,0 0 0-16,0 0-1 0,0 0-1 0,0 0 0 0,0 0 0 16,0 0-11-16,0 0-8 0,0-10 9 0,0 10-9 15,0 0 11-15,0 0-11 0,0 0 12 0,0 0-12 16,4-3 8-16,-4 3-8 0,7-6 0 0,-7 6 0 16,0-9 0-16,4 5 0 0,-1-5 0 0,1 0 0 15,-4 5 0-15,0 4 0 0,3-9 0 0,-3 0 0 16,4-1 13-16,-1-2-4 0,-3 2-1 0,0-2 0 15,4-7-8-15,-4 10 8 0,0-7-8 0,3 0 8 16,-3-6-8-16,0 7 0 0,0-7 0 0,-3-3 8 16,3 3-8-16,-4 0 0 0,1-3 0 0,-4 3 0 15,3-3 0-15,-3 3 0 0,0 0 8 0,3 3-8 16,1 6 8-16,-4-2-8 0,3-1 0 0,1 3 8 16,-4 4-8-16,7 0 0 0,-4-1 0 0,4 4 0 0,4-4 0 0,-4 4 0 15,3-3 0-15,1 6 0 16,-1-7-9-16,1 7 9 0,-4 3-12 0,7-6 12 0,0 3-10 0,-7 3 10 15,0 0-8-15,0 0 8 16,0 0-12-16,0 0 4 0,0 0 0 0,7 3 0 0,0 6 0 0,-3 1 0 16,-1-1 0-16,4 4 0 0,-7-1 8 0,4 4 0 15,-4-1 0-15,3 1 0 0,1 0 0 0,-1 3 0 16,-3-7 0-16,4 7 0 0,-4-6-12 0,7 5 4 16,-4-5 0-16,1 6 0 0,-1-7 8 0,1 1 0 15,-1 2 0-15,1-2 0 0,0 0 0 0,-1 2-8 16,-3-2 8-16,0-1-12 0,0-2 12 0,0 2 0 0,-3-2 0 0,-5 2 0 15,5-2-9-15,-8 2 9 0,1-2-10 0,-1 5 10 16,-3-2-20-16,0-1 3 0,-4-2 0 0,-3 2 0 16,0-2 25-16,0 2 4 0,7-2 2 0,-4-4 0 15,0 0-14-15,1 0 8 0,-1-2-8 16,1 2 0-16,-1-3 11 0,0-3-11 0,1 6 12 0,-1-3-12 16,-3 1 13-16,3 2-4 0,1-3-1 0,-1-3 0 15,0 9 2-15,1-9 0 0,-5 7 0 0,8-4 0 16,-3 0-10-16,-1-3 12 0,4 6-12 0,-4-3 12 15,4 4-12-15,0-4 0 0,4 0 0 0,-5 3 0 16,5-3 0-16,-1-3-11 0,4 0 3 0,0 7 0 16,7-7-78-1,0 0-15-15,-3 3-3 0,3-3-1 0,0 0-131 0,0 0-27 0</inkml:trace>
  <inkml:trace contextRef="#ctx0" brushRef="#br2" timeOffset="-203053.452">19371 8224 1036 0,'0'0'46'0,"0"0"10"0,0 0-45 0,0 0-11 16,-7-4 0-16,7 4 0 15,0 0 284-15,-4-6 54 0,4 6 11 0,0 0 3 16,0 0-268-16,0 0-52 0,0 0-12 0,0 0-1 0,0 0 9 0,0 0 1 15,0 0 1-15,4 10 0 16,0 2 17-16,3-2 3 0,0 2 1 0,0 4 0 0,0-1 4 0,0 4 1 16,3 0 0-16,1 3 0 0,-4 3-16 0,0 0-2 15,4 0-1-15,-8 4 0 0,1 2-16 0,3 3-3 16,-7 1-1-16,3 2 0 0,-3-2 3 0,-3 3 0 16,3-4 0-16,0 1 0 0,-4-4-5 0,4 7-1 15,0-4 0-15,0 1 0 0,0-4-5 0,4-3-1 16,-4-3 0-16,3-6 0 0,-3 3-8 0,0 0 0 15,4-6 0-15,-1-4 8 0,-3 1 4 0,0-1 0 0,4-2 0 0,-4-1 0 16,0-9-4-16,0 0 0 0,0 0 0 0,0 0 0 16,0 0 19-16,0 0 3 0,0 0 1 0,0 0 0 15,0 0-11-15,-4-9-3 0,1-1 0 16,-1-2 0-16,1-7-17 0,3 6 10 0,-4-2-10 0,4-4 8 16,-3-9-8-16,3 6 0 0,7 0 0 0,-4 0 8 15,1 0-8-15,3 0 0 0,0 0 0 0,-4 3 0 16,5 0 0-16,-1 4 0 0,3-4 8 0,1 0-8 15,-4 10 0-15,3-4 0 0,-3 1 0 0,0 2 0 16,1-2 0-16,2 2 0 0,1 1 0 0,-8-1 0 16,-3 7-8-16,4-3 8 0,-4 6 0 0,7-9 0 15,-7 9 0-15,7 0-9 0,7 0 9 0,-3 9 0 16,6-9-11-16,1 9 11 0,-1 4-10 0,5-4 10 0,2 1 0 16,1 2 0-16,-4 4 0 0,4 0 0 15,0 2 0-15,-1-5 0 0,1 9 0 0,0-3 0 0,-1 3 9 0,1 0-9 16,0 9 0-16,-4 0 9 0,0-2-1 0,-3-4 0 15,-1 6 0-15,1 0 0 0,-7 1-8 0,3-1 10 16,-4 0-10-16,1 1 10 0,-4-4-10 0,-4-3 0 16,1-3 0-16,3 0 0 0,4-3 13 15,-4 0 1-15,0-4 0 0,3-5 0 16,4-1-92-16,4 1-18 0,3-7-4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38:33.15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26751 742 1785 0,'-3'-13'159'0,"-1"7"-127"16,1 3-32-16,-1-4 0 0,1 4 69 0,-5 3 8 15,1 0 2-15,4 0 0 0,-8 3-50 0,4 4-9 0,4-4-3 0,-1 6 0 16,-3 4-17-16,4-4 0 0,-1 4 0 0,4 5 0 15,4 1 0-15,-4 3 0 0,3 3-10 0,8 4 10 16,-4 2 0-16,3 0 8 0,-3 4 0 0,4 6 0 16,0 2 13-16,-4-2 3 0,0 3 0 0,0-3 0 15,-4 3-1-15,1-3 0 0,3-1 0 0,-7 1 0 16,0 0 5-16,0 3 2 0,-4-10 0 0,1 10 0 16,-1-3-5-16,1-3-1 0,-4-1 0 0,3-9 0 15,4-3-10-15,0 7-2 0,-3-13-1 0,3 3 0 16,0-7 4-16,0-2 1 0,0-1 0 0,0-2 0 15,0-10 7-15,0 0 1 0,0 0 1 0,0 0 0 16,0 0 4-16,0 0 1 0,0 0 0 0,3-10 0 16,1 1-6-16,3 0-2 0,-4-7 0 0,-3-6 0 15,4 3-2-15,-1-12-1 0,1 9 0 0,-1-10 0 0,1 1-19 16,-1 3 0-16,1-4 0 0,3 7 0 0,0-6 0 0,0 9 0 16,0-6 0-16,0 12 0 0,4-3-9 0,-1 7-6 15,-3 2-1-15,1 1 0 0,2-4 16 0,4 7 0 16,-3 3-10-16,-1-6 10 0,4 9 0 0,1-3 0 15,-1-4 0-15,3 7 0 0,1 0 0 0,0 0 0 16,3 0 0-16,0 0 0 0,0 0 0 0,0 0 0 16,4 0 0-16,-4 0 0 0,4 0 0 0,-4 10 0 15,0-1 0-15,-3-6 0 0,-1 3 0 0,-2 7 0 16,-1-4 0-16,0 7 0 0,0 0 0 0,-4 6 0 16,1-10 0-16,-4 10 0 0,0 6 13 0,0-6 4 15,0 3 1-15,0 1 0 0,0-1-18 0,0-3 0 0,1 6-13 0,-1-3 5 16,3 3 16-16,-3-6 4 0,4 0 1 0,-4 0 0 15,3-3 2-15,1-4 0 0,3 4 0 0,-7 0 0 16,4-6-15-16,-4 5 8 0,0-14-8 0,0 11 0 16,-4-2 0-16,5-10 0 0,-1 3 0 0,0-3 0 15,-7-3 0-15,0 0-12 0,0 0 1 0,0 0 0 32,0 0-30-32,0 0-7 0,0 0 0 0,0 0-1 15,-4-9-111-15,4 0-21 0,-3-7-5 0,3 0-537 0,0 1-107 0</inkml:trace>
  <inkml:trace contextRef="#ctx0" brushRef="#br0" timeOffset="713.621">27820 415 172 0,'0'0'16'0,"0"0"-16"15,0 0 0-15,0 0 0 0,0 0 388 0,0 0 76 16,0 0 14-16,0 0 3 0,0 13-347 0,0-4-70 16,-3 1-13-16,-1 2-3 0,4-2-13 0,0 9-3 0,-4-4 0 15,4-5 0-15,0 8-14 0,-3 4-3 16,3 0-1-16,-4 7 0 0,4-7-5 0,0-1-1 0,0 1 0 0,0 7 0 15,4-4 17-15,-1 3 3 0,-3-3 1 0,4 3 0 16,-4-6 1-16,0 0 0 16,4 0 0-16,-4 6 0 0,0-6-11 0,3 0-3 0,-3-3 0 0,4-3 0 15,-4 12-7-15,0-15-1 0,3 5-8 0,1-2 12 16,-4 0-12-16,3-4 0 0,1 1 0 0,-1-4 0 31,-3 1-16-31,4-1-10 0,-4-9-2 0,0 0 0 16,0 0-176-16,0 0-35 0,0 0-7 0</inkml:trace>
  <inkml:trace contextRef="#ctx0" brushRef="#br0" timeOffset="1215.418">28120 647 1562 0,'0'0'69'0,"3"-9"15"0,-3 0-68 0,4 6-16 16,0-7 0-16,-4 10 0 0,0-9 55 0,0 9 7 15,7-3 2-15,-7 3 0 0,0 0-19 0,0 0-3 16,0 0-1-16,0 0 0 0,0 0 2 0,0 0 0 16,-7 3 0-16,-4-3 0 0,0 9-4 0,-3 1-1 15,-3-1 0-15,-1 3 0 0,0-2-13 0,1-1-2 16,-4 4-1-16,3-4 0 0,0 7-2 0,1-10-1 16,-1 7 0-16,0-4 0 0,-3 4 1 0,0-4 1 15,0 4 0-15,0-4 0 0,-8 0-3 0,5 1-1 16,-1-1 0-16,-3-6 0 0,3 10-8 0,-7-7-1 15,4 4-8-15,3-7 12 0,4-3-4 0,0 6-8 0,0-6 11 0,3 3-11 16,1-3 10-16,6 0-10 16,-3-3 8-16,3-3-8 0,4 6 0 0,-3-3 0 0,6 3 0 0,4 0 0 15,0 0-12-15,0 0 1 16,0 0 1-16,0 0 0 0,0 0 10 0,0 0 0 0,0 0-9 0,0 0 9 16,0 0 0-16,0 0 0 0,7 0 0 0,0 0 0 15,4 3 14-15,3-3-2 0,-3 6-1 0,6-3 0 16,1 7 13-16,3-7 4 0,4 3 0 0,-1-3 0 15,1 7-16-15,3-10-2 0,1 9-1 0,-1-6 0 16,-3-3-9-16,3 6 10 0,-4-3-10 0,-2 7 10 16,-1-10-10-16,0 9 0 0,-7-9 0 0,4 3 0 15,-4 4 0-15,0-1 0 0,0 0-9 0,-3-6 9 16,3 3-34-16,-4 4 0 0,-3-7 0 16,0 0 0-16,-7 0-76 0,11 0-15 0,-4 0-3 0,-7 0-1 15,0 0-89-15,7-7-18 0,7-15-3 0,-3 13-1 0</inkml:trace>
  <inkml:trace contextRef="#ctx0" brushRef="#br0" timeOffset="1750.725">28822 237 1785 0,'0'0'79'0,"0"0"17"0,0 0-77 0,0 0-19 0,-4-3 0 0,4 3 0 16,0 0 32-16,0 0 2 0,0 0 1 0,-7-7 0 15,7 7 5-15,-7 0 0 0,0 0 1 0,0 0 0 16,0 7-5-16,-3-4 0 0,3 6-1 0,-1 1 0 15,-6-7-7-15,4 9-2 0,-4-2 0 0,-4-1 0 16,4 10-9-16,-4-7-1 0,1 7-1 0,-1 3 0 16,-3-9 1-16,0 5 0 0,3 4 0 0,0-3 0 15,-3 6 2-15,4 4 1 0,-1-7 0 0,0 9 0 16,-3-6 3-16,7 3 1 0,-7 4 0 0,7-1 0 0,-4 0-1 16,4 1 0-16,-4-1 0 0,1 3 0 15,-1 1-6-15,0 3-2 0,1 2 0 0,-1 4 0 0,1 0-3 16,2 6-1-16,5-3 0 0,-1 4 0 0,-3-8-10 15,4 4-17-15,2-3 4 0,1-3 1 0,-3 3 12 0,6-9 16 16,1 5-3-16,-1 1-1 0,4-6-3 0,0-4-1 16,7 10 0-16,4-7 0 0,-1-2-8 0,5 5 0 15,-8 1 0-15,3-10 0 0,8 0 10 0,0 0-10 16,-1 4 12-16,4-4-12 0,0 0 0 0,1-3 0 16,-1 10 0-16,-4-7-12 0,5 0 12 0,-1-6-12 15,0 3 12-15,0-3-12 16,-3 0-44-16,3-3-8 0,0-6-1 0,0-4-1 15,4 4-102-15,0 2-20 0,-1-12-4 0,5-3-717 16</inkml:trace>
  <inkml:trace contextRef="#ctx0" brushRef="#br0" timeOffset="2396.491">28783 1315 2739 0,'-17'-6'121'0,"9"0"26"0,5 6-118 0,-4 0-29 15,0 0 0-15,7 0 0 0,0 0 8 16,0 0-8-16,0 0 0 0,-4 12 9 0,4-12-9 0,0 10 0 16,0-1-12-16,4 4 12 0,-1-4-13 0,-3 10 5 15,4-10 8-15,-1 13-13 0,1-9 13 0,-1 6 0 16,-3-7 0-16,0 10 0 0,-3-3 0 0,3-6 0 16,0-1 0-16,0 4 0 0,0-4 21 0,0 1 7 15,3-4 2-15,-3 4 0 0,0-4 11 0,0 1 3 16,0-10 0-16,0 0 0 0,0 0-12 0,0 0-1 0,0 0-1 15,0 0 0-15,0 0-2 0,0 0-1 16,0 0 0-16,4-13 0 0,3-6-27 0,0-3 0 16,0 0 0-16,-3 0 0 0,-1-6 0 0,4-3 0 0,0 6 0 0,0-3 0 15,0 2 0-15,0-2 0 0,4 9 0 0,-4-3 0 16,0 13-12-16,0-7-5 0,4 7-1 0,-4-4 0 16,3 4 30-16,-2 3 7 0,2-1 1 0,4 1 0 15,0 3-20-15,0-3-17 0,4 6 3 0,-4 0 1 16,4 0 13-16,-1 0 0 0,5 0 0 0,-5 0 0 15,1 0 12-15,0 6-2 0,3-3 0 0,0 7 0 16,-3-1-10-16,3 4-11 0,0-1 3 0,0 4 0 16,-3-1 8-16,-4 14 12 0,-4-10-2 0,4 2-1 15,4 5-1-15,-4-5-8 0,-3 11 12 0,3-4-4 16,0-6-8-16,0 3 0 0,-3-6 0 0,3 3 0 16,-4 6 8-16,5-6-8 0,-5-3 0 0,1-3 8 15,-1 5-8-15,1-2-16 0,3 0 4 0,0-9 1 16,-3 2-45-16,3-3-10 0,0-9-2 0,0 4 0 15,0-4-120-15,0-4-25 0,0-5-5 0,4-10-867 16</inkml:trace>
  <inkml:trace contextRef="#ctx0" brushRef="#br0" timeOffset="2799.872">29563 237 2304 0,'0'0'102'0,"0"0"21"0,0 0-99 0,0 0-24 0,-4 9 0 0,-3 1 0 15,4 5 56-15,3-9 5 0,0 7 2 0,0 0 0 16,0 5-46-16,3 1-9 0,1 3-8 0,3-3 12 15,3 3-12-15,1 3 0 0,3 6 0 0,4 1 0 16,3-1 16-16,7 10-3 0,0-7 0 0,8 4 0 16,2-4 9-16,1 7 2 0,0-6 0 0,0-4 0 15,-4 13 19-15,4-6 4 0,-7-4 1 0,3 10 0 16,-3-3 1-16,-1 0 1 0,1-1 0 0,0-5 0 16,0 6-12-16,-1-1-2 0,-2-5-1 0,-1-4 0 15,0 13-16-15,-10-13-3 0,-1 7-1 0,1-3 0 0,-4 5-15 16,0 1 9-16,-10-6-9 0,3 8 8 0,-4-2-8 0,-6 3 0 15,-1-3 0-15,-6 9 0 0,-8-6 0 16,0 6 0-16,-3-6 0 0,0 0 0 16,-7 16 0-16,-4-13 0 0,0 6 0 0,1-3 0 0,-5 3-14 0,-2 1-2 15,-5-1 0-15,1-6-932 16,-4 0-186-16</inkml:trace>
  <inkml:trace contextRef="#ctx0" brushRef="#br1" timeOffset="84046.02">9162 8954 1879 0,'-7'-12'41'0,"3"12"9"0,1-10 2 0,-5 7 0 0,5-9-41 0,-1 2-11 16,1-2 0-16,3-4 0 0,-4 3 16 0,4 1 2 15,-3-4 0-15,3 4 0 0,-4 2-2 0,-3-2-1 16,4 2 0-16,-4 1 0 0,0 6 10 0,0-7 3 15,-4 7 0-15,0-3 0 0,-3-3 4 0,0 5 2 0,-3 1 0 0,-5-3 0 16,1 3 6-16,0-3 2 0,-4 6 0 0,4 0 0 16,-7 0 13-16,3 0 2 0,-3 0 1 0,0 0 0 15,0 0-26-15,-4 0-6 0,4 0-1 0,3 0 0 16,0-4-12-16,1 4-2 0,-5 4-1 0,5-4 0 16,-5 0 2-16,5 9 1 0,-8-3 0 0,0 1 0 15,0 2 7-15,1 0 2 0,-12 4 0 0,1 9 0 16,-4 3-7-16,0 0-2 0,4 13 0 0,3-4 0 15,0-2 5-15,4 2 1 0,0-3 0 0,0 10 0 16,-1-10-7-16,5 4 0 0,2-4-1 0,-2 7 0 16,6-4-11-16,0 1 0 0,4 3 0 0,-4-4 0 15,4 7 0-15,7 0 0 0,-4-7 0 0,4 7 0 16,0-7 0-16,7 7 0 0,4-3 0 0,-1-1 0 16,-3-5-8-16,7 5 8 0,7-2 0 0,-7-4 0 15,7 4 0-15,4 2 0 0,6-5 0 0,-6-7 0 16,10 6 0-16,7-9 0 0,-3 6 0 0,10-6 0 0,-3 0 0 0,3-9 0 15,4-4 0-15,3 1 8 0,8-4 1 0,3-6 0 16,3-6 0-16,4 6 0 0,7-4-9 0,4-2 0 16,-11 6 0-16,3-9 0 0,1 2 0 0,6-8 0 15,-3 9 0-15,4-4 0 0,-1-6 0 0,-6 4 8 16,-1 3-8-16,-3-4 0 0,-3 4 0 0,-1-4 8 16,4-6-8-16,-3 10 0 0,-8-4 10 0,0-6-10 15,-3 7 12-15,-3-7-12 0,-5-3 20 0,-2 10-4 16,-5-10 0-16,-2 3 0 0,-5-3 3 0,-2-3 0 15,-5-3 0-15,-3-4 0 0,-3 1 1 0,-4-1 1 16,0 1 0-16,-3-3 0 0,-4-4 1 0,0 0 0 16,-4 1 0-16,-3 5 0 0,-4-2-10 0,-3 3-1 0,0-4-1 15,-7 4 0-15,0-1 2 0,-7 1 1 0,-4 0 0 16,4-1 0-16,-4 4-1 0,4-3 0 0,-8 6 0 0,5-4 0 16,-5-2 1-16,1 6 0 0,3-3 0 0,1 6 0 15,-1-10-13-15,0 14 8 0,4-4-8 0,-4 0 0 16,4 3 0-16,0 6 0 0,-4-2 0 0,4-1 0 31,3 7-40-31,-3 2-8 0,3 1-2 0,-3-3 0 0,3 9-86 16,-7 0-18-16,1 0-3 0,2 6-1168 0</inkml:trace>
  <inkml:trace contextRef="#ctx0" brushRef="#br1" timeOffset="84857.311">9536 8553 1584 0,'3'-16'70'0,"1"10"14"0,-4-4-67 0,-4 7-17 16,4 3 0-16,-3-9 0 0,-4 9 79 0,-1 0 12 16,-2-3 2-16,3 3 1 0,-4 0 1 0,-3 3 0 15,0-3 0-15,0 9 0 0,-4-6-21 0,4-3-4 16,0 0-1-16,0 7 0 0,7-4-2 0,0-3-1 15,-4 6 0-15,4-3 0 0,-3 4-8 0,-1-1-2 16,0 3 0-16,1 1 0 0,-4-1-11 0,0 4-2 16,-4-1-1-16,-3 7 0 0,0 3 5 0,-4 0 1 0,0 9 0 15,1 1 0-15,-8-1-19 0,0 10-3 0,-3 3-1 0,-8-4 0 16,1 14-2-16,-7-4-1 0,-4 3 0 0,-4 0 0 16,4 1-2-16,1 5-1 0,-1-2 0 0,0 2 0 15,3 1-2-15,-10 3 0 0,7-4 0 0,-3-2 0 16,3 2-3-16,4-5-1 0,3-4 0 0,0-3 0 15,7 6-5-15,-3-6-8 0,7 0 11 0,-1-3-11 16,5-3 11-16,-5 3-11 0,-6-3 10 0,7-1-10 16,3-8 12-16,0 2-4 0,-3-2-8 0,7-1 12 15,-1-3-12-15,1-3 0 0,7 0 0 0,-4-3 0 16,8-6 0-16,-1 3 0 0,4-7 0 0,3 7 4 16,-3-6-4-16,7-4-15 0,4-3 5 0,-1 1 1 15,4-7-58-15,0 0-11 0,0 0-2 0,0 0-1 16,7-4-86-16,4-5-17 0,6 0-3 0</inkml:trace>
  <inkml:trace contextRef="#ctx0" brushRef="#br1" timeOffset="87372.787">8523 8600 864 0,'0'0'76'0,"0"0"-60"0,-7 0-16 0,0 3 0 15,7-3 320-15,-7 0 62 0,0 0 12 0,7 0 2 16,0 0-296-16,-4-3-60 0,-3-3-12 0,0 6-3 16,4-4-14-16,-4-2-3 0,7-3-8 0,0 6 12 0,-7-7 8 0,7 1 2 15,-4-4 0-15,4 4 0 16,0-1-8-16,4-2-2 0,-4 3 0 0,0 5 0 0,7-5 7 0,-7 0 1 16,0 5 0-16,3-2 0 0,1-3 9 0,-4 9 3 15,3-3 0-15,1-7 0 0,6 1-32 0,-10 6 0 16,7-7 0-16,0 1 0 0,-3-1 16 0,3 7-4 15,0-6 0-15,4 0 0 0,-4-4-3 0,3 0-1 16,-3 4 0-16,8-4 0 0,-5-2 1 0,4-1 0 16,0-3 0-16,0 0 0 0,8-2 6 0,-5 8 1 15,1-9 0-15,3 3 0 0,7-3 0 0,-7 3 0 16,1-6 0-16,2 3 0 0,1 0-2 0,3-3 0 0,-3-6 0 16,10 6 0-16,-10-3-2 0,3 6 0 15,4-3 0-15,3-4 0 0,-3-2 2 0,3 0 0 0,0 9 0 0,1-10 0 16,3 10-1-16,-1-3 0 0,1-3 0 0,0 0 0 15,3 6-4-15,1-9-1 0,-1 6 0 0,0-4 0 16,1-2 0-16,-5 6-8 0,5-6 12 0,-1 2-4 16,4-2 0-16,0 0-8 0,3-1 12 0,1-2-4 15,-1 9 0-15,0-4 0 0,-3-2 0 0,4 6 0 16,-5-3-8-16,5 0 12 0,3 2-12 0,-4-2 12 16,-3 3-12-16,3-3 10 0,11 3-10 0,-7-3 10 15,-7 3-10-15,4-4 0 0,-1 11 9 0,4-8-9 16,-7-2 0-16,3 3 0 0,-3-3 0 0,3 6 8 15,8 0-8-15,-4 0 0 0,-7-6 0 0,3 6 0 16,0 6 8-16,1-9-8 0,-4 3 8 0,3 0-8 16,0 0 0-16,1 0 0 0,6 0 0 0,1-6 0 0,-4 12 0 15,-1-2 0-15,5-4 0 0,-1 0 0 0,-3 0 0 16,0 3 0-16,-3 0 0 0,3-3 0 16,-4 10 0-16,0-7 0 0,1 6 0 0,-1 1 8 0,-3-4-8 0,0 4 12 15,-4-7-4-15,0 6 0 0,1 4-8 0,-1-4 0 16,4-6-11-16,3 7 11 0,-3-1 0 15,4-5 0-15,-1 5 0 0,4 0 10 0,0-2-10 0,0 2 0 16,-7-6 0-16,7 7 0 0,-1-1 0 0,5-6 0 16,-4 7 0-16,0-7 0 0,0 10 0 0,0-4 0 15,-1 1 0-15,-2-1 0 0,-1-3 0 0,-3 7 0 16,4-4 0-16,-1 4 0 0,-3 0 0 0,0-4 0 0,-4 1 0 16,7 2 8-16,-3-2-8 0,0 5 10 15,0 1-10-15,0-3 10 0,-4-1-10 0,4 1 0 0,0-1 0 0,0 1 0 16,3 0 0-16,0 9 0 0,1-13 0 0,-4 4 0 15,3-4 0-15,1 4 0 0,-5-1 0 0,-2 4 0 16,-1 0 0-16,-3-4 0 0,-4 1 0 0,0 6 0 16,1-7 0-16,-5 1 0 0,1 6 0 0,0-3 0 15,-4-1 0-15,4 1 0 0,-7-3 0 0,6 6 0 16,-2-7 0-16,2 10 10 0,-2-9-10 0,-1 6 10 16,4-4-10-16,-4 4 8 0,0-6-8 0,4 9 8 15,-4-10-8-15,4 7 0 0,3-3-12 0,-3 3 12 16,3 3 0-16,-3-10 0 0,-1 10 0 0,-2-3 0 15,2 3 0-15,1-6 0 0,-4 3 0 0,-3-3 0 16,0 6 0-16,0 0 0 0,-8 0 0 0,1 0 0 16,-1 0 0-16,-2 0 0 0,-1 0 8 0,-4-7-8 15,1 1 0-15,-4 6 0 0,0 0 0 0,4 0 0 0,-4 0 0 16,0 0 0-16,3-3 0 0,-3-3 0 0,0 6 0 0,4 0 0 16,-4 0 8-16,0 0-8 0,0-4 0 15,4 4 0-15,-4 0 0 0,0 0 0 0,0 0 0 0,0 0 0 16,0 0 0-16,0 0 0 0,-3 0 8 0,3 0-8 15,0-6 0-15,-7 6 8 0,3 0-8 0,-3 0 8 16,0 0-8-16,0 0 8 0,0 0-8 0,4-3 0 16,-4 3 0-16,0 0 8 0,0 0-8 0,0 0 0 15,0 0 0-15,0 0 0 0,0 0 0 0,0 0-16 16,0 0 4-16,0 0 1 0,0 0-11 0,0 0-2 0,0 0-1 16,7 3 0-1,-7-3-9-15,0 0-2 0,0 0 0 0,0 0 0 16,0 0-12-16,0 0-2 0,0 0-1 0,0 0 0 15,0 0-136-15,3 10-27 0,-3-10-6 0</inkml:trace>
  <inkml:trace contextRef="#ctx0" brushRef="#br1" timeOffset="88625.404">15836 5514 1857 0,'0'0'82'0,"0"0"18"0,0 0-80 16,0 0-20-16,0 0 0 0,0 0 0 0,0 0 105 0,0 0 18 0,0 0 3 0,0 0 1 16,0 0-57-16,0 0-11 0,0 0-3 0,0 0 0 15,0 0-21-15,0 10-5 0,0-4-1 0,0 0 0 16,0 4-1-16,0-1-1 0,0 4 0 0,0 2 0 16,0 1-15-16,0 3-4 0,0 3 0 0,0 0 0 15,-3 6 12-15,-1-3 3 0,-3 0 0 0,-3 0 0 16,2 10 14-16,-2-10 3 0,3 6 1 0,-4-3 0 15,4 4-24-15,0-1-5 0,4 0 0 0,-1 1-1 16,4-4 1-16,4-3 1 0,-1 6 0 0,8 1 0 16,-8-1-13-16,8 0 9 0,6 7-9 0,-2-7 8 15,-5 1-8-15,8-7 0 0,-1 6-12 0,5-3 12 16,-1 4 0-16,3-7 12 0,-2 6 0 0,2-9 0 0,1 6 8 16,0-2 1-16,-4-5 1 0,0-2 0 0,7 3-11 0,-3-3-3 15,3-6 0-15,4 5 0 0,3-5 0 0,4 0 0 16,0-4 0-16,7 3 0 0,3-2 7 0,0-1 1 15,1 4 0-15,-1-4 0 0,4-3 11 0,-7 4 2 16,3-4 1-16,4-6 0 0,0 10-22 0,0-10-8 16,-3 9 0-16,-1-6 0 0,-3 3 0 0,-4-2 0 15,0-4 0-15,-6 0 0 0,-1 0 0 0,0 0 0 16,1 0 0-16,-8 0 0 0,4-4 12 0,-4-5-3 16,0 0-1-16,4 5 0 0,-4-5 3 0,0 0 0 15,-7-4 0-15,4-6 0 0,3 7-11 0,0-7 10 16,4-3-10-16,-4 3 10 0,1 3 2 0,-1-5 0 15,0-5 0-15,-3 4 0 0,3-9-12 0,-3 6 12 0,-1-6-12 16,1-1 12-16,0 4 8 0,-4-3 1 16,4-1 1-16,-8 1 0 0,4 3-12 0,-3-4-2 0,0 4-8 0,-4-3 12 15,-4 0-12-15,1-1 8 0,-7 1-8 0,3-1 0 16,3 1 0-16,-6-3 8 0,3-7-8 0,-4 6 0 16,1-2 0-16,-1 2 0 0,1-6 0 0,-1 7 0 15,1-7 0-15,-1 0 0 0,1 10 0 0,0-3 0 16,-4-4 0-16,0 7 0 0,3-1 0 0,1-2 0 15,-4 2 0-15,0 1 0 0,0 6 8 0,-4-3-4 16,4 6-4-16,-3-6 0 0,-1 2 0 0,0 4 0 16,4 1 0-16,-3-1 0 0,-4-4 0 0,0 11 0 15,3-4 0-15,-3 0 0 0,-3-3 0 0,-1 10-10 0,1-7 10 16,-5 3 0-16,1 1 0 0,0-1-8 0,-7 0-1 0,3 0 0 16,-3 1 0-16,4 2 0 15,-8-6 9-15,0 4 0 0,4-4 0 0,-4 0 0 0,1 3 0 0,-1 1 0 16,-3-10 0-16,-4 6 0 0,0-3 0 0,-3 9 0 15,0 1 0-15,-1-4 0 0,1 7 0 0,-4-4 0 16,0 4 0-16,-3-1 0 0,3 7 0 0,1 3 0 16,-1-3 0-16,0 6 0 0,-3-3 0 0,-4 10 0 15,3-7 0-15,-6 3 0 0,0 3 0 0,-1-2 0 16,4 8 0-16,4-2 0 0,0 0 0 0,3-4 0 16,0 3 0-16,0 7 0 0,0-9 0 0,-3 2 0 15,-7 1 0-15,6-4 0 0,1 1 0 0,0 2 0 16,-1 7 0-16,1-7 0 0,0 4-12 0,3 0-3 15,4 0-1-15,-4-1 0 0,4 4 16 0,-4-6 0 0,4 9 0 16,-4-1 0-16,3-2 10 0,5 3 5 0,-1 0 1 0,4-3 0 16,3 9-16-16,0-3 0 0,4-3 0 0,0 0 0 15,3 0 0-15,4 3 0 0,0-3 0 0,4 0 0 32,2 3-23-32,1-6-7 0,4 3-2 0,-1 6 0 0,4-12 32 0,0 3 0 0,0 3 0 15,4-4 0 1,-1 8-44-16,1-8-8 0,7 1-3 0,-4 3 0 15,3 0-43-15,1-3-9 0,-1-3-1 0,4 2-1 16,4 4-139-16,-11-12-28 0</inkml:trace>
  <inkml:trace contextRef="#ctx0" brushRef="#br1" timeOffset="91402.837">8770 10249 921 0,'-25'-12'82'0,"11"6"-66"16,4-7-16-16,-4 4 0 0,3-1 231 0,-3-2 42 15,3 2 9-15,1 1 2 0,3 6-175 0,-4-7-34 16,4 1-7-16,0 3-2 0,0-1-24 0,3 4-5 15,4 3-1-15,0 0 0 0,-7 0-21 0,7 0-5 0,0 0-1 0,0 0 0 16,0 3-9-16,-7 7 12 0,14 2-12 0,-7-2 12 16,4 8-3-16,3-2 0 0,0 3 0 0,0 3 0 15,4 6 14-15,3-3 2 0,-4 3 1 0,8-2 0 16,0 5 2-16,-1 0 0 0,4 10 0 16,1-3 0-16,2-4 4 0,4 1 2 0,-3-4 0 0,0 0 0 15,3 7-7-15,4-4-2 0,-4-2 0 0,4 2 0 16,0-2 5-16,-1-1 1 0,1 0 0 0,3 1 0 15,1 5-3-15,-1-2 0 0,4-1 0 0,-1-2 0 16,-2-1-6-16,3 10-2 0,-4-7 0 0,4 4 0 31,-4-4-7-31,4 7-1 0,-4-6-1 0,0-4 0 0,1 7-11 0,-1-7 8 0,4 0-8 0,-1 4 8 16,1-4-8-16,4 1 0 0,2-1 0 0,-2 0 8 16,3-6-8-16,0 7 0 0,-1-4 0 0,1-3 8 0,-3 3-8 0,6-6 0 15,-3 0 0-15,0 0 8 0,3 0-8 16,0 3 0-16,4-9 9 0,-3 6-9 0,-11 0 8 0,6-3-8 15,1 3 8-15,4-4-8 0,-8 1 0 0,4-3 9 16,0 6-9-16,3 3 0 0,8-9 8 0,-5 6-8 16,-6-4 0-16,4-5 0 0,6 6 0 0,-6-7 0 15,-5 7 0-15,5-6 0 0,-1-4 8 0,4 4-8 16,0-4 0-16,-4 0 0 0,1 4 8 0,3-4-8 16,0 4 0-16,-4 3 0 0,0-4 0 0,1-2 0 15,-1 2 0-15,1-3 0 0,-5 1 8 0,1-1-8 16,-3 4 0-16,3-4 0 0,-1 4 0 0,1-4 0 15,4 4 0-15,-8-4 0 0,0-6 8 0,-3 7-8 0,0-1 0 16,3 0 0-16,-3 1 0 0,0-7 0 16,7 6 0-16,-4 1 0 0,4-7 11 0,0 3-11 0,-4-3 10 15,-3 7-10-15,3-7 18 0,-6 6-2 0,2-9-1 16,1 10 0-16,3-10-15 0,4 9 0 0,0-6 0 0,-3 4 0 16,-1-4 0-16,0 6 0 0,8-9 0 0,-5 10 0 15,1-10 12-15,0 3-4 16,-4-3-8-16,4 0 12 0,-3 0-12 0,6 6 9 0,0-6-9 0,1 3 8 15,-4-3-8-15,3 0 0 0,0 0 9 0,1-3-9 16,-1-3 0-16,4 6 0 0,-10 0 0 0,9 0 8 16,-2-3-8-16,-1 3 0 0,-3 0 0 0,3-4 0 15,4 8 0-15,4-4 0 0,-8 0 0 0,4 0 0 16,-3 0 0-16,-1 3 0 0,4-3 0 0,0 6 0 16,3-3 0-16,1 3 8 0,-4-3-8 0,3 7 0 15,0-7 8-15,-3 3-8 0,-3-3 8 0,-1 7-8 0,4-7 0 0,-4 6 0 16,8-9 0-16,-4 10-8 15,0-4 8-15,0-3 0 0,0 0 0 0,-4-3 0 0,4 10 0 16,-4-10 0-16,1 0 0 0,3 0 8 16,3 0-8-16,0 0 8 0,1-3-8 0,-1 3 8 0,1-7 4 0,-4 7 2 15,0 0 0-15,-4 0 0 0,0 0-6 0,4 0 0 16,7 7-8-16,-3-4 12 0,-4-3-12 0,0 9 8 16,3-9-8-16,-3 10 0 0,-7-7 0 0,3-3 0 15,-3 9 0-15,3-3 0 0,1-3 0 0,-1 7 0 16,4-7 0-16,0-3 0 0,-4 9 0 0,1-2 0 15,-4-4 0-15,0 0 0 0,-4-3 0 0,4 6 0 16,0-6 0-16,3 0 0 0,4 0 8 0,-4-6-8 16,1 6 0-16,-1 0 0 0,0 0 9 0,1 0-9 15,-1-3 8-15,1 3-8 0,-1-3 0 0,0 3 8 0,4-7-8 0,-3 7 0 16,-4 0 0-16,-1 0 0 0,5 0 0 16,-1 0 0-16,1 7 0 0,-8-4 8 0,0-3-8 0,4 3 0 15,0-3 0-15,0 0 0 0,0 0 0 0,-4 0 0 16,4 0 0-16,-4 0 0 0,4 6 0 15,0-6 0-15,-4 0 11 0,1-6 3 0,-1 6 1 0,0 0 0 16,1-3-15-16,2 3 9 0,1-3-9 0,4 3 8 16,-4-7-8-16,3 7 0 0,0-3 0 0,4-3 0 15,0 6 0-15,-3-3 0 0,-1 3 0 0,0-10 0 16,8 10 0-16,-4-3 0 0,3-3 0 0,-3 6 0 16,7-9 0-16,-4 9 0 0,-3-3 0 0,-3-7 0 15,-1 7 0-15,1-3 0 0,2-4 8 0,1 7-8 16,-3 0 0-16,6-3 0 0,1-4 9 0,-1 1-9 0,-3 6 0 0,3-7 8 15,-3 1-8-15,4 6 0 0,3-7 0 0,3 1 0 16,-6 0 0-16,3 6 8 0,7-7-8 0,-7 1 0 16,-7-1 0-16,3 4 0 0,1-3 0 0,-1-1 0 15,0 4 0-15,4-7 0 0,0 4 0 0,-3 6 0 16,-1-7 0-16,-3 1 0 0,0 0 0 16,0-4 0-16,0 4 0 0,0-1 0 0,0-2 0 0,0-1 0 15,7 4 0-15,0-4 0 0,-7-2 0 0,-1 2 0 16,-2 0 0-16,-1 1 0 0,1-4 0 0,-1 1 8 15,11-4-8-15,-4 0 0 0,1 6 0 0,-4 1 0 16,3-1 0-16,1-2 8 0,-1-1-8 0,-3 0 0 0,0 4 0 0,3-7 0 16,4 6 0-16,0-5 0 15,-7 5 8-15,0-6-8 0,0 4 0 0,0-1 0 0,-4 0 0 0,-3-3 0 16,-3 1 0-16,-1 5 0 0,4-6 0 0,0 3 0 16,-4 1 0-16,0-7 0 0,1 6 12 0,-1-3-4 15,-3 1-8-15,0-4 0 0,-1 3-11 0,-2 3 11 16,-1-3 0-16,0 0 0 0,1-2 0 0,2-1 0 15,1 0 0-15,0 3 0 0,0-3 0 0,0 6 0 16,-1-9 0-16,-2 13 0 0,-1-10 0 0,-3 3 0 16,-1 6 0-16,1-6 0 0,-7 7 0 0,0-1 0 15,-1-5 0-15,1 8 0 0,0-6 0 0,-4 1 0 16,-4 2 0-16,8-6 0 0,-4 7 0 0,0-1 0 16,1-6 0-16,-1 7 0 0,3-7 8 0,-2 3-8 15,-1 1 0-15,4-7 0 0,-4 9 0 0,0-6 0 16,4 1 0-16,-4 5 0 0,0 1 0 0,0-7 0 0,-3 9 0 0,3-2 0 15,-4-1 0-15,1-6 0 0,-4 10 0 16,4-4 0-16,-4 4 0 0,0-3 0 0,0 2 0 16,-3 1 0-16,-1-1 0 0,1 4 0 0,3 0 0 0,-3-4 0 15,-1 1-8-15,-3 3 8 0,4-1 0 0,-1-2 0 16,1 0 0-16,0 2 0 0,-1 1 0 0,1-3 0 16,-1 6 0-16,1-7 0 0,0 1 0 0,-1 6 0 15,1-4 8-15,3 4-8 0,-4-6 0 0,1 6 0 16,-4-4 0-16,4 4 0 0,-4-3 0 0,0 3 0 15,0-7 0-15,3 10 0 0,-10 0 0 0,7-9 0 16,4 9 0-16,-4-3 0 0,0-3 0 0,-7 6 0 16,4-4 0-16,-1 1 0 0,-3 3 0 0,0 0 0 0,0 0 0 0,7-6 0 15,-7 6 0-15,0 0-12 0,0 0 12 0,0 0-12 16,7 0 12-16,-7 0-9 0,0 0 9 0,0 0-8 16,0 0 8-16,0 0 0 0,0 0 0 0,0 0-8 15,0 0 8-15,0 0 8 0,0 0-8 16,0 0 11-16,0 0-11 0,0 0 0 15,4-9 0-15,-4 9 0 0,0 0 0 0,3-4 0 0,-3 4 0 0,7-3 0 16,-7 3 0-16,0 0 0 0,4-6 0 0,-4 6 0 16,0 0 0-16,0 0 0 0,0 0 0 0,0 0 0 15,0 0 0-15,3-3 0 0,-3 3 0 0,0 0 0 16,0 0 0-16,0 0 0 0,0 0 0 0,0 0 0 16,0 0 0-16,0 0 0 0,0 0 0 0,0 0-11 15,0 0 11-15,0 0 0 0,0 0 8 0,0 0-8 16,0 0 0-16,0 0 0 0,0 0 0 0,0 0 0 15,0 0 0-15,0 0-13 0,-3-6 5 0,-1 6 8 0,-3 0 0 16,4-3 0-16,-1 3 0 0,-3-7 0 0,0 7 0 16,4 0 0-16,-1 0 0 0,-3 0 0 0,-4 0 0 0,4 0 0 15,-3 0 0-15,-1 0 0 0,-3 0-9 16,0 0 9-16,0 0-12 0,0 7 12 0,0-7 0 0,0 0 0 16,3 0 8-16,-3 3-8 0,0-3 0 0,0 6 0 15,0-6-13-15,-1 3 4 0,1-3 9 0,0 6 0 16,0-6 0-16,0 3 0 0,0-3-8 0,0 4 8 15,0-4-8-15,0 0 8 0,3 0 0 0,-3 6-10 16,-4-6 10-16,8 0 0 0,3 0-8 0,-4 0 8 16,0 0 0-16,4 0 0 0,0 0 0 0,7 0 0 0,0 0 0 0,0 0 0 15,-7 0 0-15,7 0 0 0,0 0 0 16,0 0 0-16,0 0 0 0,0 0 0 0,0 0 0 0,0 0 0 16,11-6-8-16,-1 6 8 0,1 0 0 0,0 0 0 15,-1 0-13-15,1 6 4 0,-1-3 1 0,4-3 0 16,1 9 0-16,-5-9 0 0,1 10 0 0,3-7 0 15,-4 3 8-15,1-3 0 0,0 4 0 0,-1-1-8 16,4 0 8-16,-3-3 0 0,3 4 0 0,-3-4 0 16,6 3 0-16,-3 0 0 0,7 1 0 0,-3 2 0 15,7-6 0-15,0 10 0 0,-4-4 0 0,3 0 0 16,1 1 0-16,0-1 0 0,-4 1 0 0,4-4 0 16,-4 3 0-16,-4 1 0 0,1 2 0 0,-4-2-8 15,0-1 8-15,0 1-8 0,-3-1 8 0,0 0-8 16,-1-2-26-16,-3 2-5 0,0 0-1 0,0-2 0 15,-3-1 5-15,-4-6 1 0,0 0 0 0,0 0 0 16,0 0-115-16,0 0-23 0,10-6-5 0,-6-10-1055 16</inkml:trace>
  <inkml:trace contextRef="#ctx0" brushRef="#br1" timeOffset="92260.431">25827 8879 2026 0,'0'-13'44'0,"-4"-5"10"0,-3 5 2 0,0-9 1 0,-3 3-45 0,-1-3-12 0,-3 4 0 0,0-4 0 16,0 6 39-16,-4-3 5 0,-3-3 2 0,0 3 0 16,0 1 2-16,-4-4 0 0,4 0 0 0,-4 3 0 15,4 3 1-15,-4-3 1 0,-3 7 0 0,3-1 0 16,-3-2-27-16,0 2-6 0,0 4-1 0,-4-1 0 16,0 10 13-16,0-3 3 0,-3 6 0 0,-4 3 0 15,-7 4-7-15,-3 2-1 0,0 1 0 0,-8 9 0 16,4 6 13-16,-3-3 3 0,6 7 0 0,1-1 0 15,3 0-28-15,0 1-4 0,-3 8-8 0,7 1 11 16,-4 6 9-16,7 0 3 0,-7 0 0 0,7 0 0 0,0 0-23 0,8 7 0 16,-1-1 0-16,7-3 8 0,-3 3-8 0,7 1 0 15,0-1 0-15,3 7 0 0,0-4 28 0,8 4 4 16,-4-7 0-16,3 3 1 0,1-2-19 0,3-1-4 16,-1-3-1-16,5 4 0 0,-1 5-1 0,4-6 0 15,4-6 0-15,-1 7 0 0,8-4 6 0,3 3 1 16,4-9 0-16,3-3 0 0,4 0 13 0,6 3 2 15,5-4 1-15,2 1 0 0,5-6-11 0,3 5-1 16,3-8-1-16,0 2 0 0,1 4-2 0,-4-7 0 16,3 1 0-16,0-7 0 0,8 3-16 0,-4-6 0 15,3 0 0-15,1-3 0 0,-1-4 0 0,-3 1 0 16,-4-4 0-16,1-2 0 0,-4-7 14 0,3 3-1 16,1-6 0-16,2-6 0 0,1 6-1 0,4-9-1 0,-1-4 0 15,1 1 0-15,-1-7-3 0,1 0 0 0,-1-3 0 0,0-9 0 16,-3 6 4-16,4-4 0 0,-4-2 0 0,3-4 0 15,-6 1-12-15,-5-4 0 0,-2 7 0 0,-8 0 7 16,0-4-7-16,-6 1 0 0,-1-4 0 0,-7 3 0 16,-3-2 0-16,3-1 0 0,-7-3 0 0,0-2 0 15,0-4 0-15,-7 3 0 0,0-7 0 0,0 8 0 16,-3-1 0-16,-4-7 0 0,0 8 0 0,-4-8 0 16,4-2 0-16,-7 6 0 0,0-6 0 0,0 3 0 15,0-1 0-15,-4 8 0 0,1-8 0 0,-1 7 0 16,4 10 0-16,-3-4 0 0,-1 1 0 0,0-1 0 15,1-3 0-15,-1 7 0 0,-3 2 0 0,0 1 0 16,-4 0 0-16,1-1 0 0,3 7 0 0,-7-3 0 16,-1-3 0-16,-2 6 0 0,2 3 0 0,-6-3 0 0,-7 9 0 0,-4-3 0 15,0 0 0-15,-3 7 0 0,3-7-11 0,-3 6-1 16,-7 1-1-16,-1-1 0 0,1-2 13 16,-4 5-11-16,0-2 11 0,4 2-10 0,-4-2 10 0,7 2 0 15,0 1 0-15,7-4 0 0,0 4-15 0,0 0-4 16,1-4-1-16,-1 0 0 15,-3-5-77-15,-1 5-16 0,1-6-3 0,3-3-867 16,-3 3-173-16</inkml:trace>
  <inkml:trace contextRef="#ctx0" brushRef="#br1" timeOffset="101218.743">26412 11660 2257 0,'0'0'49'0,"0"0"11"0,4-9 1 0,-4 0 3 0,0-1-51 0,0 1-13 0,4-4 0 0,-1 1 0 16,1-7 0-16,3 6 0 0,0-5 0 0,-4 5 0 15,4-6 0-15,0-3 0 0,0 3-9 0,-3 7 9 16,3-7 0-16,-3-3 0 0,-1 6 0 0,1-2 0 15,-4-1 0-15,-4 6 0 0,1-6 12 0,-1 7-12 16,-3-7 15-16,3 7-4 0,-3 2-1 0,4 1 0 0,-8 2 0 0,4 1 0 16,-3-3 0-16,-1 9 0 15,0 0 1-15,-3 0 0 0,0 0 0 0,0 9 0 0,0 1-11 0,-4-1 0 16,4 4 0-16,-3 5 0 0,2-2 30 0,-2 12 1 16,3-6 0-16,-4 10 0 0,4 2-13 15,0 7-2-15,3-4-1 0,-3 7 0 0,0 0-15 0,0 0 0 16,3 6 0-16,1-6 0 0,-1 6 8 0,4-6 0 15,-3 6-8-15,3-2 12 0,-1-1 4 0,5 0 0 16,-1-7 0-16,1 4 0 0,3-3 4 0,-4 0 2 16,1-7 0-16,-1-2 0 0,1-1-22 0,-1 0 0 0,1-2 0 15,-1-4 0-15,1-3 0 0,-1-4 0 0,1 4-9 0,-1-3 9 32,-3-6-90-32,0-1-14 0,0-2-2 0,3-1-626 0,-3 1-126 0</inkml:trace>
  <inkml:trace contextRef="#ctx0" brushRef="#br1" timeOffset="101424.461">25792 11940 2685 0,'0'0'119'0,"0"0"25"16,0 0-116-16,10 0-28 0,-3 0 0 0,4 0 0 0,3 0 0 0,4 0-16 15,3 0 1-15,3 6 1 0,1-3 2 0,3-3 0 16,4 6 0-16,3-3 0 16,1-3-16-16,-1 0-4 0,-3 0 0 0,3 0 0 15,0 0-8-15,-3 0-3 0,0 0 0 0,-4 0 0 16,-3 0-134-16,-1 0-27 0,-2 0-6 0</inkml:trace>
  <inkml:trace contextRef="#ctx0" brushRef="#br1" timeOffset="101949.25">26871 11933 1209 0,'0'0'108'0,"0"0"-87"16,0 0-21-16,0 0 0 0,0 0 284 0,11-6 53 15,-4 6 11-15,3-3 1 0,4-3-279 0,4 2-56 16,0-2-14-16,3 6 0 0,0-3 0 0,7-6 0 16,4 9 0-16,0-10 0 0,-4 10 0 0,7-3 8 15,-3-3-8-15,3 6 0 16,1-3-31-16,-5 3-12 0,-2 0-2 0,-1 3-1 16,-4-3-74-16,-2 0-14 0,-5 0-3 0,1 6-1 15,-4-6-77-15,0 3-15 0</inkml:trace>
  <inkml:trace contextRef="#ctx0" brushRef="#br1" timeOffset="102184.06">26920 12109 1555 0,'0'0'68'0,"0"0"16"0,-3 6-68 0,-1-3-16 0,-3 7 0 0,7-1 0 16,0-9 278-16,0 0 52 0,0 3 10 0,0-3 3 0,7 10-284 15,4-10-59-15,0 6 0 0,3-3-17 0,3-3 9 0,5 0 8 16,-1 0-12-16,7-9 12 0,-3 9 0 0,3-10 0 16,4 7 12-16,-1-6-3 0,5 6-9 0,-5-4-11 15,-2-2 3-15,2 6 0 16,-2-7-76-16,-5 1-16 0,1 6-2 0,0-7-643 16,-1 1-129-16</inkml:trace>
  <inkml:trace contextRef="#ctx0" brushRef="#br1" timeOffset="103393.879">28004 11704 1324 0,'0'0'59'0,"0"0"12"0,0 0-57 0,0 0-14 0,0 0 0 0,0 0 0 16,0 0 232-16,3-3 44 0,1-3 9 0,-4 6 2 15,0 0-233-15,0 0-46 0,0 0-8 0,0 0 0 16,0 0 0-16,3 6-10 0,1 0 10 0,-8 13 0 15,1-6-16-15,-1 6 4 0,-3-1 1 0,-4 4 0 16,1 0 11-16,-1-3-8 0,-3-3 8 0,0 6-8 16,3-3 21-16,1-1 5 0,-4-5 1 0,3 6 0 15,4-7 33-15,0-2 6 0,0-1 2 0,3 1 0 16,4-4-40-16,0-6-7 0,0 0-1 0,0 0-1 16,8 6-11-16,2-3 8 0,1-3-8 0,3 0 8 15,0-3-8-15,0 3 0 0,4 0 0 0,-1-6-11 16,1 6 11-16,3 0-8 0,0 0 8 0,-3 6-8 15,3-3 8-15,0 4 0 0,-3 2-9 0,3-3 9 16,-7 10 0-16,0-4-9 0,0 1 9 0,-3-4 0 16,0 10-10-16,-1-6 10 0,1-1-8 0,-4 7 8 15,-4-6 0-15,1 2 0 0,3-2 0 0,-7-1 0 0,3 7 0 16,1-3 0-16,-4 0 0 0,0-1 0 0,-4 4 13 16,4-6-1-16,-3 5-1 0,-4 1 0 0,-4-3 15 0,-6 3 3 15,-1-7 1-15,-3 7 0 0,0 0-30 0,-4-7-20 16,0 7 4-16,1-3 0 0,-5 0-2 0,5-4 0 15,-1 1 0-15,0-4 0 16,1-3-24-16,2 1-5 0,-2-7-1 16,6 0 0-16,0 0-116 0,1-3-23 0,3-7-5 0</inkml:trace>
  <inkml:trace contextRef="#ctx0" brushRef="#br1" timeOffset="103819.61">28109 11654 1846 0,'-14'0'40'0,"14"0"9"0,-7 0 2 0,-3 0 1 0,3 0-41 0,-1 0-11 0,1 0 0 0,7 0 0 0,0 0 9 0,0 0 0 16,0 0 0-16,0 0 0 0,0 0 24 0,0 0 5 16,0 0 1-16,0 0 0 0,0 0 5 0,0 0 0 15,7-3 1-15,4 3 0 0,-4-6 41 0,4 3 8 16,-1 3 2-16,8-4 0 0,-4-2-38 0,4 6-7 15,-1 0-2-15,1 0 0 0,0-9-32 0,-1 9-6 16,4 0-2-16,4-6 0 0,3-1-9 0,1 4 0 16,-1-3 9-16,0-4-9 15,4 7-89-15,-4-6-23 0,0 6-4 0,0-4 0 16,4-2-76-16,0 6-16 0,31-10-2 0,-24-5-1 0</inkml:trace>
  <inkml:trace contextRef="#ctx0" brushRef="#br1" timeOffset="104986.09">17117 11124 2754 0,'-14'-19'60'0,"3"19"13"0,1-3 3 0,-5-3 1 0,-2 0-61 0,3-1-16 0,-8 7 0 0,8 7 0 31,-3-7-24-31,-1 6-7 0,-3 0-1 0,-4 7-1 16,1 6 0-16,-5 3 0 0,-2 0 0 0,-5 9 0 16,1 0-33-16,0 4-6 0,-1 5-2 0,-2 11 0 15,-8-4 4-15,0 12 1 0,-3-2 0 0,-1 5 0 0,1 1 46 0,-1 9 10 0,-3-6 1 0,8-3 1 16,2 9 41-16,4 0 8 0,8-6 2 0,2-3 0 15,8-1 11-15,7 1 2 0,4-10 1 0,10 1 0 16,7-4-19-16,3-3-4 0,11 0-1 0,8-9 0 16,9-1-16-16,12-12-3 0,3 4-1 0,7-17 0 15,3 1 2-15,4-4 0 0,4-9 0 0,6-9 0 16,8-4-12-16,0-9 0 0,-1 3 0 0,1-6 0 16,0-6-8-16,-1 0-4 0,-2-10-1 0,2 0 0 0,-6 3 13 0,-4-9 0 15,-11 0 0-15,-3-3 0 0,-10-3 18 0,-4-1 0 16,-11 4 0-16,-3-3 0 0,-11 3-18 0,-4-3 0 15,-6-1 0-15,-7 1 0 0,-11 0 24 0,-4-1-1 16,-3 1-1-16,-7 3 0 0,-4 3 10 0,-7 6 1 16,-7 0 1-16,-3 0 0 0,-7 10-13 0,-4 0-2 15,-7 6-1-15,-4-4 0 0,1 14-18 0,-1-4 0 16,-3 0 0-16,-3 10 0 0,-1-4-25 0,4 10 1 16,0-3 0-16,7 6 0 15,4 0-39-15,3 6-7 0,7-3-2 0,7 10 0 16,0-7-143-16,8 3-29 0,-19 7-5 0,33 0-579 0</inkml:trace>
  <inkml:trace contextRef="#ctx0" brushRef="#br1" timeOffset="111486.788">25961 9142 0 0</inkml:trace>
  <inkml:trace contextRef="#ctx0" brushRef="#br1" timeOffset="112550.077">26254 8917 345 0,'0'0'31'0,"0"0"-31"16,-4 0 0-16,-3 0 0 0,0 0 210 0,0 0 36 16,0-7 7-16,3 7 2 0,-3 0-137 0,7 0-27 15,0 0-6-15,0 0-1 0,0 0-53 0,0 0-11 16,0 0-3-16,0 0 0 0,7-9-17 0,1 6 0 15,-5 0 8-15,4-4-8 0,4 4 18 0,-8-3 0 16,-3 6 0-16,0 0 0 0,7-3 21 0,-7 3 4 16,0 0 1-16,0 0 0 0,0 0 12 0,0 0 2 15,0 0 1-15,0 0 0 0,0 0-9 0,0 0-2 0,0 0 0 0,0 0 0 16,0 0-10-16,0 0-2 0,0 0-1 0,0 0 0 16,0 0-3-16,0 0-1 0,0 0 0 0,0 0 0 15,0 0-18-15,0 0-3 0,0 0-1 0,0 0 0 16,0 0-9-16,0 0 0 0,0 0 0 0,0 0 8 15,0 0-8-15,0 0 10 0,0 0-10 0,0 0 10 16,0 0 2-16,0 0 0 0,0 0 0 0,0 0 0 16,0 0 20-16,-3 9 5 0,-1-6 1 0,-3 10 0 15,0-7-21-15,0-3-4 0,0-3-1 0,-4 10 0 16,4-10 16-16,0 9 4 0,-3-6 0 0,3-3 0 16,-4 10-10-16,4-10-2 0,0 9 0 0,-4-6 0 15,1 7-10-15,-1-10-2 0,4 9-8 0,-3-9 12 16,-1 9-4-16,0-5-8 0,4 5 11 0,-7-3-11 15,0 4 12-15,4-4-12 0,-5 3 12 0,-2 1-12 16,-1 9 11-16,1-7-11 0,-1 1 10 0,-3 2-10 0,0 1 16 0,-4 6-2 16,-3-3-1-16,-4 0 0 0,0-4 1 15,-3 10 0-15,-4 0 0 0,-3-3 0 0,-4 7 2 0,0 2 1 16,-3 3 0-16,3-2 0 0,3 2 8 0,1-2 2 16,0 5 0-16,6-2 0 0,1-4-7 0,3 4-2 15,1-4 0-15,2 0 0 0,1 1-6 0,0-1-2 16,0-3 0-16,3-3 0 0,0 7-10 0,1-4 0 15,3-3 0-15,-1 0 0 0,-2 0 0 0,-1-3 0 16,4 0-11-16,-4 6 11 0,4-3 0 0,-4 4 0 16,1-7 0-16,-1 9 0 0,0-9 0 0,0 6 0 0,1-6 0 15,-1 0 0-15,0 0 0 0,1-3 8 0,-5-3-8 0,5 2 8 16,-1-5 7-16,4 6 1 0,-4-10 1 0,4 4 0 16,7-4-5-16,0 0 0 0,0-5-1 0,0 2 0 15,7-3-11-15,0-3 8 0,3 6-8 0,0-6 8 16,-3 3-8-16,7-3 0 0,0 0 9 0,0 0-9 15,0 0 0-15,0 0 0 0,-3 4 0 0,3-4 8 16,0 0-8-16,-7 0 0 0,3 6 0 0,4-6 0 16,-7 3 0-16,4-3 0 0,-4 6 0 0,7-6 0 15,0 0 0-15,-4 3 0 0,-3 4 0 0,7-7 0 16,0 0 0-16,0 0 0 0,0 0 8 0,0 0-8 16,-7 0 0-16,7 0 0 0,0 0 0 0,0 0 0 15,0 0 0-15,0 0 0 0,0 0 0 0,0 0 0 16,0 0 0-16,0 0 0 0,0 0 0 0,0 0 8 0,0 0-8 15,0 0 0-15,0 0 0 0,0 0 0 16,0 0 0-16,0 0 0 0,0 0 0 0,0 0 8 0,0 0-8 0,0 0 0 16,0 0 0-16,0 0 0 15,0 0-35-15,0 0-5 0,0 0 0 0,0 0-1 16,0 0-146-16,0 0-29 0,0 0-5 0</inkml:trace>
  <inkml:trace contextRef="#ctx0" brushRef="#br1" timeOffset="134026.803">17353 2240 1137 0,'0'0'50'0,"0"0"11"0,0-9-49 0,0 9-12 16,0 0 0-16,0-3 0 15,-3-6 84-15,3-1 13 0,-4 1 3 0,4 6 1 16,0-7-41-16,0 4-8 0,4-7-1 0,-4 10-1 0,0-3-16 0,0-3-3 16,0 2-1-16,0 7 0 0,-4-6-22 0,1 3-8 15,-1-10 0-15,1 4 0 0,-5 3 12 0,5-4-4 16,-4-2-8-16,0 9 12 0,0-7 6 0,-4-2 1 15,4 2 0-15,-3 1 0 0,-1-1 15 0,0 1 3 16,-3 0 1-16,4 2 0 0,-1-2-38 0,-3 3 0 16,0 2 0-16,3-2 0 0,1 3 16 0,-4 3 1 0,3-3 1 15,-3 3 0-15,3 3 9 0,-3 6 1 0,4-9 1 0,-1 4 0 16,-3 5-8-16,0 10-1 0,0-7-1 0,-4 7 0 16,4 3-19-16,0 0 0 0,-4 6 0 0,4-3 0 15,-4 10 0-15,1-7 0 0,-1 3 0 0,1-5 0 16,2 11 0-16,1-5 0 0,-3-1 0 0,3 0 0 15,-1-6 13-15,5 7-1 0,3-1 0 0,-4 0 0 16,4 1-4-16,0-1-8 0,0 4 11 0,4 2-11 16,-1-5 12-16,0 2-12 0,-3 4 12 0,4-4-12 15,3-2 9-15,0-1-9 0,-4 0 0 0,4 1 9 16,0-1-9-16,4-6 0 0,-4 3 9 0,0 4-9 16,0-10 8-16,0 3-8 0,0 0 10 0,3-3-10 15,-6 0 0-15,3-10-16 0,0 10 1 0,-4-3 1 16,1-6-31-16,-1 5-7 0,1-8 0 15,-1-1-1-15,1 4-118 0,3-13-23 16,0 0-5-16,0 0-1 0</inkml:trace>
  <inkml:trace contextRef="#ctx0" brushRef="#br1" timeOffset="134296.59">16369 2723 2127 0,'0'0'47'0,"0"0"9"0,7-9 3 0,0-4 1 0,4-2-48 0,3 12-12 0,3-10 0 0,5-3 0 16,2 13 8-16,-3-16 0 0,1 16 0 0,6-15 0 16,-4 8 12-16,1 7 3 0,3-3 0 0,-3 3 0 15,3-7-23-15,1 10 0 0,6 0 0 0,-3-3 0 16,-1-3 0-16,1 6 0 0,3 6 0 0,-6-3 0 15,2-3 0-15,1 0-13 0,-4 0 5 0,-3 0 8 32,3-3-76-32,-7 3-8 0,1-6-2 0,-5 3-809 0</inkml:trace>
  <inkml:trace contextRef="#ctx0" brushRef="#br1" timeOffset="134673.101">17590 2664 982 0,'-15'9'44'0,"5"-6"8"0,3 4-41 0,-4-4-11 0,-3 3 0 0,3-3 0 16,4-3 136-16,-3 0 24 0,6 6 6 0,-3-2 1 16,7-4-36-16,0 0-7 0,0 0-2 0,0 0 0 15,14-4-86-15,0 4-16 0,4-6-4 16,0-3-1-16,3 9-7 0,-3-3-8 0,-1-7 11 0,8 1-11 15,-4 9 0-15,0-3 0 0,0-4 0 0,-3 7 0 16,3-3 0-16,0 3 0 0,1-6 0 0,-5 6 0 16,1 0 0-16,-4 0 0 0,7 0-12 0,-7 0 3 31,0 0-47-31,0 6-10 0,-3-6-2 0,0 0-504 0,-4 0-102 0</inkml:trace>
  <inkml:trace contextRef="#ctx0" brushRef="#br1" timeOffset="134989.849">17522 2949 2322 0,'0'0'51'0,"0"0"10"0,0 0 3 0,0 0 1 0,8 0-52 0,-1-3-13 16,0-3 0-16,7-4 0 0,-4 7 40 0,4 0 4 16,-3-3 2-16,7 3 0 0,-1-7-46 0,1 7 0 15,3-3 0-15,0 3 0 0,0-4 0 0,4 7 0 0,0-3 0 16,7 3 0-16,-4 0-15 0,0 0 4 16,0 0 1-16,0-6 0 15,8 6-43-15,-4-3-9 0,3 0-2 0,-3-3 0 16,3 6-32-16,-3-4-6 0,-1-2-2 0,-2-3-486 0,-1 2-98 0</inkml:trace>
  <inkml:trace contextRef="#ctx0" brushRef="#br1" timeOffset="135457.649">18288 2266 2415 0,'-7'6'53'0,"0"3"11"0,0-9 3 0,3 0 1 0,4 0-55 0,0 0-13 15,0 0 0-15,7 3 0 0,7-3 0 0,4 0-10 16,3 0 2-16,0 0 0 0,11 0 8 0,0-3 0 15,0 3 0-15,7 0 0 0,-1 0 0 0,1 0-10 16,3 0 10-16,-3 0-10 0,4 0 10 0,-1-6 0 16,4 6 0-16,-4 0 0 0,4 0 0 0,0 0 0 15,-4 6 0-15,-3-6 8 0,0 3-8 0,0-3 0 16,-8 13-8-16,1-7 8 0,-4-3 0 0,-3 4 0 0,-7-4 0 16,-4 9 0-16,0-2 24 0,-4-1 8 0,-2 1 0 0,-5-1 1 15,-3 3-17-15,0 7-3 0,-7-3-1 0,-4 3 0 16,1 3 16-16,-8 6 4 0,-7-3 0 0,1 3 0 15,-8 4-10-15,0-1-2 0,-3 0 0 0,0 4 0 16,-4 6-1-16,0-1-1 0,-3-8 0 0,-1 2 0 16,5 7-18-16,-5-7 10 0,1-2-10 0,0 12 8 15,3-7-8-15,0-2 8 0,4-4-8 0,3 10 8 16,0 0-8-16,1-10-11 0,6 4 3 0,4 2 0 31,3-2-172-31,0-1-33 0,8-2-7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4:08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22543 691 1490 0,'-15'-3'66'0,"12"-3"14"0,3 6-64 0,0 0-16 16,0 0 0-16,-7 0 0 0,3-3 26 0,1-7 2 15,3 10 1-15,0-9 0 0,0 6 6 0,0-3 1 16,3-7 0-16,1 10 0 0,-1-6-7 0,1-4-1 16,-1 4 0-16,4-1 0 0,1 4-28 0,-5-7 0 15,1 1 0-15,-1 2 0 0,4 1 12 0,-3 6 10 16,-4-7 2-16,0-8 0 0,0 8 12 0,0-2 4 15,0 9 0-15,-4-7 0 0,1-9 1 0,-1 16 1 16,1-6 0-16,-1-4 0 0,-7 7-4 0,1-3-1 0,3 5 0 0,0-8 0 16,0 6-17-16,-4 2-4 0,1-2-1 0,2 0 0 15,1 0-15-15,-3 6 0 0,3-3 0 0,0 3 0 16,7 0 0-16,-7 0 0 0,-4 3 0 0,1-3 0 16,-5 12-10-16,5-6 10 0,-1 4-8 0,-3 2 8 15,-11 1-12-15,8 9 4 0,3-3 0 0,-4 3 0 16,0 9 8-16,1 0 0 0,3 4 0 0,0-7 0 15,-1 3 0-15,-2 4 0 0,-1 3 0 0,4-13 0 16,3 6 0-16,-3 0 0 0,0 1 0 0,0-1 8 16,7 10-8-16,-4-10 0 0,4 4 0 0,0-4 0 15,0 13 0-15,0-3 0 0,4-4 8 0,-1 1-8 16,-6 0 9-16,3-7-9 0,3 4 12 0,1-4-12 16,-8 7 13-16,4-4-4 0,0-3-1 0,3 4 0 0,-3-4 7 0,0 1 1 15,-3-1 0-15,3 0 0 16,3-2 0-16,-3-4 0 0,0-3 0 0,0 6 0 0,3-16-4 0,4 10 0 15,-7-3 0-15,4-6 0 0,-4-1-12 0,3-2 11 16,4 5-11-16,-3-2 10 16,-4-10-29-16,3 6-5 0,4-9-2 0,0 0 0 15,0 0-132-15,0 0-26 0,0 0-6 0,0 0-722 0</inkml:trace>
  <inkml:trace contextRef="#ctx0" brushRef="#br0" timeOffset="331.99">21689 1209 1728 0,'-14'-3'76'0,"7"3"16"0,0 0-73 0,0 0-19 0,7 0 0 0,0 0 0 16,-4 0 160-16,4 0 29 0,0 0 6 0,11-7 1 15,-4 4-154-15,3 0-30 0,4-3-12 0,7 6 8 16,1-3-8-16,2-4 12 0,1 4-12 0,0-3 12 16,6 6 0-16,1-13 0 0,-4 10 0 0,-3-6 0 0,3 0 0 0,1-1 0 15,-1 1 0-15,0-4 0 0,-3 4-1 0,3-1 0 16,7 4 0-16,-7 0 0 0,-6-4-11 0,6 7 0 15,4-3 9-15,-4 6-9 0,-3 0 0 0,-4-6 0 16,3-1 0-16,1 14 8 0,0-1-27 0,-8-6-5 16,-2 0 0-16,2 6-1 15,1-6-141-15,-4 10-28 0,-4-10-6 0,1 0-719 0</inkml:trace>
  <inkml:trace contextRef="#ctx0" brushRef="#br0" timeOffset="4587.352">23322 312 230 0,'0'-3'20'0,"-3"-7"-20"0,3 1 0 0,0 6 0 16,0 3 384-16,0 0 73 15,0 0 15-15,0 0 2 0,0 0-344 0,0 0-69 16,0 0-13-16,0 0-4 0,0 0-27 0,0 0-5 0,-4 3-2 0,-3 6 0 16,0 1-10-16,0-1 0 0,-4 4 0 0,1-1 0 15,-4 7 0-15,3 0 0 0,-7-3-11 0,1 12 11 16,3-6 0-16,-7 9 0 0,-1-6 0 0,1 3 0 15,0 4 12-15,-7-1 2 0,-4 4 0 0,0-4 0 16,1 13 14-16,-5-6 4 0,-3-4 0 0,1 10 0 16,-1-3 6-16,4-1 2 0,10 11 0 0,4-7 0 15,-4-1-17-15,7-2-3 0,4 0-1 0,4-7 0 16,6 7-11-16,1-9-8 0,3-1 9 0,3 0-9 0,8 1 0 16,-1-1 0-16,-3-9 0 0,7 9 0 0,11 1-8 15,-4-7-2-15,-7 3 0 0,4-9 0 0,3 6-11 0,4-3-3 16,3 6 0-16,4-6 0 15,-4-9-27-15,0 9-5 0,1-4-2 16,2 1 0-16,-2-6-46 0,-1-4-10 0,-4-6-2 0,1 10-737 0</inkml:trace>
  <inkml:trace contextRef="#ctx0" brushRef="#br0" timeOffset="5067.353">23439 920 2134 0,'0'0'47'0,"-4"10"9"0,4 2 3 0,0 1 1 0,-3 6-48 0,3-7-12 0,3 7 0 0,-3 3 0 16,-3-3 29-16,-1 6 3 0,4-3 1 0,-4 6 0 15,4 3-13-15,-3-9-4 0,-4 10 0 0,3-10 0 16,-3 0-8-16,4 0-8 0,-4-1 9 0,3-2-9 16,-3 0 0-16,4-3 0 0,-1-7-11 0,1 1 11 15,-1 2 0-15,4-12 0 0,0 0 0 0,0 0 0 16,0 0 20-16,0 0 3 0,0 0 0 0,0-12 0 16,4 2 17-16,-1 1 3 0,1-7 1 0,-1-3 0 15,1-3-24-15,-1 0-5 0,1 0-1 0,-1-6 0 0,1 3-14 0,-1 0 0 16,1-9 0-16,3 12 0 0,-4 0 0 0,4 0 0 15,4 6 0-15,-4 0 0 0,0 7 0 0,4-4 0 16,-4 4 0-16,3 3 0 0,8 3 25 0,-4 3 6 16,0 0 1-16,4 0 0 15,-4 0-52-15,0 9-9 0,0-6-3 0,0 16 0 0,0-10 32 0,1 7 13 16,-1 3-1-16,3 3 0 0,-3 0-3 0,1 6-1 16,2-9 0-16,-3 6 0 0,0 3 8 0,0-3 2 15,1-3 0-15,-1 6 0 0,-4-6-6 0,4 0 0 16,1 0-1-16,-5 0 0 0,1 0-11 0,-1-3 0 0,1 3 0 0,-1-6 0 15,1-1 0-15,-4 4-11 16,-7-10 1-16,4 1 0 16,-4-10-113-16,0 0-22 0,0 0-5 0,0 0-920 0</inkml:trace>
  <inkml:trace contextRef="#ctx0" brushRef="#br0" timeOffset="5471.023">23918 143 2278 0,'0'0'50'0,"0"0"10"0,0 0 3 0,0 0 1 0,-7 0-51 0,0 12-13 16,7-6 0-16,0 4 0 0,4 2 0 0,-1 7-13 15,4 3 2-15,4 0 1 0,0 3 18 0,3-6 3 16,-4 12 1-16,4-2 0 0,4 2-12 0,3 3 8 16,0 7-8-16,0-6 8 0,4 5 10 0,0-5 2 15,0 3 0-15,3-4 0 0,-4 7-8 0,8-10-2 16,-4 4 0-16,4 2 0 0,-4 1 10 0,4 0 1 16,-4-4 1-16,1 4 0 0,-5-1 5 0,-3 4 1 15,-3 3 0-15,-4-6 0 0,0 6 6 0,-3-4 2 16,-4 4 0-16,0-3 0 0,0-10-22 0,-7 4-4 0,-3 6-1 15,-5-7 0-15,5 4 0 0,-8-7 0 0,-3 0 0 16,4 1 0-16,-1 2-9 0,-3-5 8 0,3-4-8 0,-3 3 8 16,-3-3-8-16,-1-3 0 0,4 0-10 0,3-7 10 31,-3-5-122-31,0 2-18 0,4-12-4 0,-1 4-947 0</inkml:trace>
  <inkml:trace contextRef="#ctx0" brushRef="#br0" timeOffset="5783.767">25083 1099 2502 0,'-18'-6'111'0,"18"6"22"0,-7 0-106 0,7 0-27 16,0 0 0-16,0 0 0 0,0 0 20 0,0 0 0 16,0 0-1-16,7 0 0 0,0 0 17 0,4-3 3 15,6-4 1-15,4 4 0 16,0-6-57-16,4 9-11 0,0-3-3 0,3-7 0 0,-3 4 31 0,3 0 0 16,0-1 0-16,8 4 0 0,-5 3-17 0,5-9 2 15,-5 9 1-15,-2-9 0 16,2 9-31-16,1-4-7 0,-4-2 0 0,0 6-1 15,-3-3-93-15,0-3-18 0,-8 3-4 0,1-7-1 0</inkml:trace>
  <inkml:trace contextRef="#ctx0" brushRef="#br0" timeOffset="6003.871">24987 1268 1324 0,'0'0'59'16,"0"0"12"-16,0 0-57 0,4 4-14 0,3-4 0 0,3 6 0 15,1 0 232-15,3 0 44 0,7-6 9 0,-3 3 2 16,3-3-210-16,4 7-41 0,-4-4-9 0,7-3-2 16,-3 0-16-16,3 0-9 0,4 0 10 0,3 0-10 15,0-3-61-15,4-4-19 0,4 7-3 0,-1-3-597 16,0-3-119-16</inkml:trace>
  <inkml:trace contextRef="#ctx0" brushRef="#br0" timeOffset="6736.382">26744 923 1324 0,'0'0'118'0,"0"0"-94"16,0 0-24-16,-7 0 0 0,7 0 261 0,-11-3 48 0,1 3 10 0,-1 0 1 16,1-6-256-16,-1 3-52 0,-3 6-12 0,0-3 0 31,0 6-24-31,-4-6-4 0,-7 3-2 0,-3 10 0 15,4-7-43-15,-8 4-9 0,4 2-2 0,3 1 0 0,-3 6 59 0,3-1 11 0,0-2 2 0,1 6 1 16,-1-6 25-16,4 6 5 0,0-10 1 0,-1 7 0 16,1 3 13-16,7-10 3 0,0 7 1 0,3-6 0 15,1 6-12-15,-1-7-2 0,8-2-1 0,-1-1 0 16,8 0-22-16,-1-5 0 0,-3-4 0 0,11 9 0 16,3-6 0-16,7 3 0 0,0-12-9 0,4 3 9 15,-4 3 0-15,7-13 0 0,-3 4 0 0,3 0 0 0,0-4 12 0,1 4 1 16,-1-13 0-16,4 6 0 0,-8 3 24 0,-2-8 5 15,-1 8 1-15,0-6 0 0,-3 7 11 0,-4-7 2 16,0 6 1-16,0 1 0 0,-4 2-27 0,-3-8-6 16,1 8 0-16,-5 7-1 0,-3 3 17 0,0 0 3 15,0 0 1-15,0 0 0 0,0-9-36 0,0 9-8 16,0 0 0-16,0 0 0 0,-7 0 0 0,7 0 0 16,-4 0 0-16,-3 9 0 0,4-6 0 0,-4 7 0 15,0-1 0-15,0 0 0 0,3-6-12 0,4 16-2 16,-3-9 0-16,3 2 0 0,3 1 23 0,-3 2 5 15,-7 7 1-15,7 0 0 0,0-6-15 0,0 3 0 16,0 0 0-16,0 3 0 0,7-4-21 0,-7 4 2 16,4-6 1-16,-1 3 0 0,4 3 18 0,-3-3 0 15,3 3 0-15,-7-4 0 0,3 4-15 0,-3 0 4 0,0 0 1 0,0-3 0 16,0 3 10-16,-3-3 0 0,3-3 0 0,0 12 0 16,-7-16 0-16,7 10 0 0,-4 0 0 0,1 0 0 15,-4-3 23-15,7 0 6 16,-4-4 2-16,-3 4 0 0,0 9-31 0,0-6 8 0,0-9-8 0,0 9 0 15,-7 0 0-15,-4 0 0 0,4-3 0 0,0-1 0 32,-7 4-28-32,3-3-1 0,-3 3-1 0,0 0 0 0,0-9 30 0,-4 9 0 0,7-4 0 0,-3-5 0 15,0-4-22-15,3 10 2 0,-3-16 0 0,0-3 0 16,3 0-192-16,-3-3-37 0,7-6-8 0,0-10-2 16</inkml:trace>
  <inkml:trace contextRef="#ctx0" brushRef="#br0" timeOffset="7159.831">27601 227 1728 0,'-3'-3'153'0,"3"3"-122"16,0-6-31-16,0 6 0 0,0 0 184 0,0 0 32 0,0 0 5 0,0 0 2 16,0 0-182-16,0 0-41 0,0 0 0 0,-7 6 0 15,0-6-14-15,0 3-2 0,-4 7 0 0,-3-1 0 16,0 1-2-16,-4 5-1 0,-3-5 0 0,0 8 0 16,0-5 19-16,0 15 0 15,-8-6 0-15,5 3 0 0,-5 3 0 0,1-6 19 0,0 10-3 0,-4 9 0 16,0-7 15-16,4 10 2 0,-4-3 1 0,4-1 0 15,0 1 0-15,3-6 0 0,1 15 0 0,6-9 0 16,0-7-5-16,4 10-1 0,4-3 0 0,6 0 0 16,1-7-19-16,3 7-9 0,-4-4 8 0,8-2-8 15,3-4 8-15,0 1-8 0,3-1 8 0,1 0-8 16,3-9 0-16,4 10 0 0,-1-10 0 0,4 0-11 16,-3 0-1-16,0 6 0 0,-1-6 0 0,5-3 0 15,2-4-24-15,-6 7-6 0,3 0-1 0,0-12 0 16,0 5-17-16,1-2-3 0,-1-4-1 0,-4 1 0 15,1-7-122-15,0-3-25 0,13-10-5 0,-9-2 0 0</inkml:trace>
  <inkml:trace contextRef="#ctx0" brushRef="#br0" timeOffset="7618.867">27714 892 2361 0,'0'0'104'0,"-14"9"23"0,4 4-102 0,2 3-25 15,1-1 0-15,4 4 0 0,-4 3 54 0,3 0 6 0,1 6 0 0,-1 4 1 16,4-7-49-16,-3 6-12 0,6-3 0 0,-3-6 0 16,0 3 0-16,4 0 0 0,-4-3 0 0,0 0 0 15,7-6 0-15,-7 3-12 0,-4 0 12 0,4-10-13 16,4 1 13-16,-4 2 0 0,0-9 0 0,3-3 0 15,1 6 14-15,-1-2 2 0,-3-4 1 0,0 0 0 16,0 0 19-16,4-10 3 0,7 1 1 0,-4-4 0 16,3 1-16-16,1-10-2 0,3-6-1 0,-4 2 0 15,8-5-21-15,-4-7 9 0,0 4-9 0,0-1 0 16,4-2 0-16,-7 12 0 0,-4 6 0 0,3-3 0 16,1 3 0-16,-8 10 0 0,4-1 13 0,-7 10-4 15,0 0 18-15,0 0 3 0,0 0 1 0,0 0 0 16,11 7-31-16,-4-4 0 0,0 3 0 0,4 7 0 15,-1-4 0-15,-3 4 0 0,4 5 0 0,0 4 9 0,-1-9-9 16,4 9 0-16,-3 6 0 0,3-6 0 16,-3 3 0-16,3-6-12 0,-4 3 4 0,1 6 8 0,-1-6 0 0,1-3 0 15,-4-4 0-15,0 4 0 0,4 0 0 0,-4 3 0 16,-4-13 8-16,4 7-8 16,-3-6-52-16,3 2-13 0,0-3-3 0,-4-2 0 15,-3-7-130-15,0 0-26 0</inkml:trace>
  <inkml:trace contextRef="#ctx0" brushRef="#br0" timeOffset="8103.907">28162 227 1324 0,'-17'-3'118'0,"6"3"-94"0,4 0-24 0,0 3 0 16,0 4 299-16,7-7 55 0,0 3 11 0,0 9 3 0,3-2-302 0,4 2-66 15,1-2 0-15,6 8-8 0,3-8 8 16,1 12 0-16,7 0 0 0,-1 0 0 0,5 0 0 0,2 9-8 16,1 7 8-16,0-1-8 0,0 1 8 0,3-4 0 15,-7 4 0-15,4-4-8 0,-4 7 8 0,4-6 0 16,-1-4 0-16,1 10 0 0,0-10 0 0,-4 4 0 16,-3 5 0-16,0-5 0 0,-4 3 25 0,-4-7 7 15,-2 3 2-15,-5 7 0 0,1 0-18 0,-4 0-3 16,-4 3-1-16,-3-4 0 0,-3 4-12 0,-4-9 0 15,0 6 0-15,-4-1 0 0,-3-5 12 0,-7 6-4 16,0-1-8-16,-4-5 12 16,0 6-37-16,1-1-8 0,-1-8-2 0,-3-1 0 15,3 0-81-15,0-9-17 0,1-9-3 0,2 9-912 0</inkml:trace>
  <inkml:trace contextRef="#ctx0" brushRef="#br0" timeOffset="8407.402">29612 735 2880 0,'0'0'128'0,"-10"7"25"0,6 5-122 0,-7 1-31 16,8 2 0-16,-4 7 0 16,3-6 0-16,-3 3-15 0,4 3 2 0,3 9 0 0,-4 0 13 0,1 1 0 15,-1 9 0-15,4-1 0 0,4-5-14 0,-4-4-6 16,0 10-2-16,0-10 0 16,0-9-6-16,0 0 0 0,0 6-1 0,0-6 0 15,0 0 0-15,0-9 0 0,0 9 0 0,-4-6 0 16,4-1-35-16,0 4-6 0,0-10-2 0,0-5 0 15,-3 8-129-15,3-12-27 0,0 0-4 0,0 0-2 0</inkml:trace>
  <inkml:trace contextRef="#ctx0" brushRef="#br0" timeOffset="8584.612">29460 1093 2988 0,'0'0'66'0,"0"0"14"0,0 0 2 0,8 9 1 0,-1-9-67 0,3 10-16 0,-3-7 0 0,4 3 0 16,-1-6 0-16,5 3 8 0,-1-3-8 0,3 6 0 31,1-2-30-31,0-4-13 0,3 0-2 0,3-4-1 16,-2 4-139-16,2-6-28 0,1 3-6 0,3-6-488 0,4-1-97 0</inkml:trace>
  <inkml:trace contextRef="#ctx0" brushRef="#br0" timeOffset="9082.365">30374 340 2804 0,'-10'3'62'0,"3"7"13"0,-4 9 2 0,0 2 1 0,4 1-62 0,0 10-16 15,4 2 0-15,-4 4 0 0,3 6 0 0,-3-3 0 16,4-7 0-16,-1 7-10 0,1 0 10 0,-1-10 0 16,4 3 0-16,-7 7-8 0,3-6-2 0,-3 2 0 15,4 1 0-15,-4 0 0 0,0-4 2 0,0 4 0 16,3-13 0-16,-3 6 0 0,4-3 8 0,-1-3 0 16,0-6 0-16,4 0 0 0,-3-3 8 0,3-1 4 0,0-2 1 0,3-10 0 15,-3-3 15-15,0 0 4 0,0 0 0 0,8 0 0 16,-1-3-14-16,7-3-2 0,-4-7-1 0,4 4 0 15,1-13-15-15,2 3 0 0,4-6 0 0,-3-6 0 16,-4 9-11-16,4-7-5 16,3 7 0-16,-3 1-1 0,-4-1 17 0,-4 3-10 0,1 9 10 0,-1-2-8 15,1 9 27-15,-4-7 5 0,-7 10 2 0,0 0 0 16,11 0-3-16,-1 3-1 0,1 4 0 0,3-4 0 16,-4 6-11-16,1 1-3 0,0-1 0 0,3 4 0 15,-4-1 0-15,4-2-8 0,1 8 12 0,-1-2-4 16,0 3-8-16,0 0 0 0,0-1 0 0,4-2 0 15,-4 12 0-15,0-12 0 0,-4 0 0 0,5 6 0 16,-1-10-15-16,-4 7-5 0,1-6 0 0,-4 5-1 16,0-8-81-16,0 2-16 0,0-9-3 15,0 7-1-15,0-4-40 0,-7-6-8 0,7 3-2 0,0-6-798 16</inkml:trace>
  <inkml:trace contextRef="#ctx0" brushRef="#br0" timeOffset="9488.851">31732 246 1036 0,'0'0'92'0,"0"0"-73"0,0 0-19 0,0 0 0 16,0 0 324-16,0 0 60 0,0 0 13 15,0 0 3 1,0 0-359-16,-7 0-71 0,4 0-14 0,-4 0-4 16,-4 3-3-16,1 4-1 0,-5-7 0 0,1 3 0 0,-3 9 37 0,-1-2 15 0,-7-1-12 0,1 13 12 15,-5-3 32-15,1 3 15 0,0 12 2 0,-4-6 1 16,-3 13 28-16,3-6 6 0,0 9 0 0,4-4 1 16,0 4-31-16,3-3-6 0,1 3-2 0,-1-6 0 15,0 2-32-15,1 4-6 0,-1-9-8 0,4 5 11 16,0 11-11-16,3-17 12 0,0 7-12 0,1 0 12 15,6-7-12-15,0-2-11 0,4 8 3 0,0-8 0 16,7-1 8-16,0-9 0 0,7 9 0 0,0-9-8 16,4 0 8-16,3 0 9 0,4 6-1 0,3-6-8 15,0-3 8-15,7-3-8 0,1 6 0 0,2-7 0 0,5 1 0 16,2-6 0-16,1 8-8 0,4-5 8 16,-1-4-68-16,-3 1-7 15,-1-1-1-15,1 1-697 0,-7-4-139 0</inkml:trace>
  <inkml:trace contextRef="#ctx0" brushRef="#br0" timeOffset="10158.948">31944 795 2534 0,'0'0'112'0,"-7"0"24"0,0 3-109 0,0 3-27 0,3-3 0 0,1 10 0 16,-1-4 54-16,1 1 6 0,-4 9 0 0,3-10 1 15,1 13-50-15,-1-10-11 0,-3 7 0 0,4-3 0 16,-5 3-35-16,1 3-4 0,0 0-1 0,0-3 0 0,0 2 16 0,0 8 4 16,0-14 0-16,0 1 0 0,-3 0 20 0,6-7 0 15,-3 10 10-15,0-10-10 0,3-6 50 0,1 10 3 16,3-13 1-16,0 0 0 0,0 0-25 0,0 0-5 15,0 0 0-15,0 0-1 0,0 0 8 0,7-13 1 16,-4 1 1-16,8 3 0 0,-4-4-33 0,0-9 0 16,4 0 0-16,3 3 0 15,-4-9-22-15,8 3-8 0,-4-3-2 0,4 6 0 0,-4 3 32 0,0 3 0 16,0-6 0-16,0 7 0 0,-3 2 22 0,3 1 7 16,-4 5 2-16,1-5 0 0,0 12-19 0,-4-3-4 15,-7 3-8-15,7 0 12 0,3 0-4 0,-3 0-8 16,-7 0 11-16,11 3-11 0,0 6 8 0,-1 1-8 15,-3-1 0-15,0 4 0 0,4-1 9 0,-1 10-9 0,1 0 0 0,0-3 9 16,-1 3-9-16,1 0 10 0,-1-3-10 16,1 9 10-16,-4-3-10 0,4 3 0 0,-4-3 0 0,3 3 0 15,-3-3 10-15,0-3-10 0,0-3 12 0,-3 3-12 16,3 0 0-16,-4 0 0 0,-3-13-12 0,4 10 3 16,3-6-3-16,-3-4-1 0,-4 10 0 0,7-16 0 31,-7 7-116-31,0-10-23 0,0 0-5 0,0 0-1 15,0 0-86-15,7 0-18 0</inkml:trace>
  <inkml:trace contextRef="#ctx0" brushRef="#br0" timeOffset="10687.569">32226 183 1152 0,'-10'0'51'0,"10"0"10"0,-4 0-49 0,4 0-12 0,0 0 0 0,0 0 0 16,0 0 334-16,0 0 64 0,0 0 13 0,0 0 2 16,4 10-282-16,3-7-57 0,0 6-11 0,7 10-3 15,4-9-22-15,3 12-5 0,0-7-1 0,11 4 0 16,-1 3-19-16,8 6-4 0,-4 4-1 0,8-7 0 15,-1 3-8-15,0 3 0 0,-6 1 0 0,3 2 8 16,-4 7-8-16,-3-10 0 0,-4 4 0 0,-4-4 8 16,1 13 2-16,-4-13 0 0,1 1 0 0,-5 5 0 15,-3-2 11-15,0 6 3 0,-3-10 0 0,0 3 0 16,-1 4-1-16,-6 6 0 0,-1-3 0 0,-3-7 0 0,0 7-12 0,-3-7-3 16,-4 7 0-16,-4-9 0 0,4 2-8 0,-4 4 0 15,-3-7 0-15,0-6 0 0,0 3 0 0,-4 4 0 16,-3-1 0-16,-3-6 0 0,-8 7-24 0,-3-1 4 15,-4 0 0-15,-4 7 0 16,1-4-184-16,-7-2-36 0,-8 2-7 0</inkml:trace>
  <inkml:trace contextRef="#ctx0" brushRef="#br0" timeOffset="13540.481">29644 1472 1094 0,'-28'-9'97'0,"14"6"-77"0,-4 0-20 0,0-4 0 16,1 4 249-16,-4-3 47 0,-1 3 8 0,1 3 3 15,0-10-209-15,0 1-42 0,-4-1-8 0,4 1-1 0,-4-3 31 0,8 8 6 16,-5-5 2-16,12-4 0 0,-1 4-35 0,8-3-7 16,-4 2-2-16,3 1 0 0,1-1-2 0,3 1 0 15,0-1 0-15,7 7 0 0,7-3-19 0,7-6-4 16,7-1-1-16,4 4 0 0,7-4-3 0,3-6-1 16,11-3 0-16,7-6 0 0,7 3-1 0,11-6-1 15,3-1 0-15,3 4 0 0,1-16 8 0,7 10 2 16,7-4 0-16,-4-6 0 0,4 3-20 0,-4-3-9 15,-3 1 1-15,10-8 0 0,0-2 16 0,1 0 3 16,-8-1 1-16,0 11 0 0,4-11 3 0,7 4 1 16,3 6 0-16,-3-6 0 0,-7 9-1 0,3-6 0 15,7-3 0-15,-3 6 0 0,-7 0-5 0,-4 3-1 16,-3 1 0-16,3-1 0 0,4 10-9 0,-7-4 8 16,-4 4-8-16,-21 9 8 0,0 0-8 0,3 0 0 15,5 3 0-15,-1-3 0 0,3 3-16 0,1-3-1 0,-8 10-1 16,29-20 0-1,-4 4-103-15,-3 6-21 0,0 0-4 0,264-62 146 0</inkml:trace>
  <inkml:trace contextRef="#ctx0" brushRef="#br0" timeOffset="14358.693">33620 277 2390 0,'-25'0'106'0,"14"0"22"0,-6 4-103 0,-1-4-25 15,1 9 0-15,-5 0 0 0,1 1 0 0,0-7 0 16,-4 6 0-16,-3 10-11 0,0-6 60 0,-4 6 12 15,-7-4 3-15,11 4 0 0,-7 3-16 0,-4 6-4 16,-7-6 0-16,-3 10 0 0,3 2-4 0,-7 4 0 16,4-1-1-16,-18 13 0 0,-4 1-8 0,4-7-2 15,0-1 0-15,-4-2 0 0,4 0-7 0,0 0-2 16,4 6 0-16,-4 3 0 0,0-6 4 0,-11 6 1 16,1-3 0-16,-1 0 0 0,0 0-2 0,-3-6-1 0,4 3 0 15,-5-3 0-15,-2 2-10 0,-1-2-3 0,-3-3 0 0,3 6 0 16,8-13-1-16,-1 4 0 0,-7 5 0 0,-3 1 0 15,0-10-8-15,3 1-9 0,4-7 9 0,-3 6-13 16,-5-2-4-16,1-4-1 0,-4 3 0 0,4-13 0 16,4 11 5-16,6-4 1 0,4-1 0 0,-4 5 0 31,4-8-88-31,4 11-18 0,6-4-3 0,4-3-1 16,11 9-169-16,3 0-33 0,-42 29-8 0,35-13 0 0</inkml:trace>
  <inkml:trace contextRef="#ctx0" brushRef="#br0" timeOffset="15200.981">32921 99 2718 0,'-10'0'60'0,"3"0"12"0,-4 9 2 0,0-6 2 0,-3 7-60 0,4 8-16 15,-4-2 0-15,-4-6 0 0,0 8 9 0,1 1-1 0,-4-3 0 0,-4 3 0 16,-3 0 13-16,-4 2 3 0,-3 1 0 0,-1-3 0 15,-2 3-15-15,-5 3-9 0,-3 3 12 0,0 4-12 16,1-1 28-16,-5-6-2 0,1 7 0 0,-11-1 0 16,-4 0-2-16,-6 7 0 0,-8-4 0 0,4 7 0 15,0-9-4-15,-7-7 0 0,-4 12-1 0,-7 1 0 16,1 0 2-16,3-7 1 0,6 3 0 0,-2 7 0 16,-4 0-4-16,-1-10-1 0,8 4 0 0,0 9 0 15,3-7-9-15,4-2-8 0,4 6 12 0,3-7-12 16,-4-3 0-16,4 10 0 0,-3 0 0 0,-1 0 0 15,8 3-9-15,-1 0-9 0,4 6-2 0,4-6 0 16,-4 0-99 0,0 6-20-16,0-6-4 0,0 6-1132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5:01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6273 57 0,'-14'0'0'0,"10"-3"0"0,-6-3 0 0,3-1 0 0,3-2 0 0,4 0 0 15,0-1 39-15,0-2 2 0,4-7 1 0,3 9-110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47:55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2409 16126 1656 0,'0'0'73'0,"8"-10"15"0,-8 1-70 0,0 3-18 0,0-4 0 0,3 1 0 15,4 0 57-15,-3-4 8 0,-1-3 2 0,4 4 0 0,-7 2-39 0,4-2-8 16,3 2-2-16,-7 1 0 16,3-4-18-16,-3 10 10 0,0-3-10 0,-3-3 8 0,3 5 8 0,-7 1 2 15,-4-3 0-15,4 6 0 0,-3 0 2 0,-5 0 0 16,-2 0 0-16,-1 6 0 0,-3-3-9 0,-4 1-2 16,1-4 0-16,-8 6 0 0,4-3-1 0,-4-3 0 15,4 6 0-15,3-3 0 0,-7-3 28 0,8 0 4 16,-1 0 2-16,4 0 0 0,-4 0 15 0,11 0 3 15,0-3 1-15,3-3 0 0,-3 6-16 0,3-3-3 16,1 3-1-16,6 0 0 0,4 0-22 0,0 0-5 16,0-6-1-16,0 6 0 0,0 0-21 0,0 0-5 15,0 0-1-15,4 9 0 16,10-9-17-16,7 9-3 0,-7 1-1 0,11-7 0 0,0 6 17 0,3-9 3 0,4 7 1 0,3-4 0 16,7-3 14-16,1 6-12 0,9-6 12 0,-2 3-12 15,10-3 12-15,0 3-9 0,-7-3 9 0,3 7-8 16,4-7 8-16,0 3 0 0,0-3 0 0,4 6 0 15,3-3 0-15,-7-3 11 0,-7 10-11 0,3-7 12 16,-7 3-1-16,1-3 0 0,-4 3 0 0,-11 1 0 16,0-1-3-16,0-3-8 0,-10 6 12 0,-7 1-4 15,-1-7-8-15,-2 3 12 0,-5-3-12 0,1 7 12 16,-11-10-1-16,3 6 0 0,-3-6 0 0,-3 6 0 16,-8 1-1-16,1-4 0 0,-5 3 0 0,-2-3 0 15,-1 7 0-15,-7-10 0 0,1 3 0 0,-8-3 0 16,4 0-1-16,-15 0 0 0,-2 0 0 0,-5 0 0 15,-3-3-9-15,-7-4 0 0,4 7 0 0,-4-3-11 0,0 3 11 0,-4 0 0 16,-6 3 0-16,-4-3 0 0,3 7 12 0,-10-7-1 16,7 3-1-16,0 3 0 0,3-3-10 0,-3 7 0 15,-3-7 0-15,3-3 8 0,3 6 4 0,4-3 0 16,-4-3 0-16,11 0 0 0,0 6-3 0,11-6 0 16,-4-6 0-16,4 6 0 0,6 0-9 0,-2 0 0 15,9-3 9-15,1-3-9 0,10 6 0 16,-6-3 0-16,2 3-10 0,5-4 10 15,3 4-38-15,6-6-1 0,5 6 0 0</inkml:trace>
  <inkml:trace contextRef="#ctx0" brushRef="#br0" timeOffset="3985.193">31171 16167 2142 0,'0'0'95'0,"4"-10"19"0,-4 7-91 0,4-6-23 16,-1 2 0-16,1-5 0 0,-1 2 0 0,4 7 0 16,0-6 0-16,0-1 8 0,0 1-20 0,0 0-4 15,0 6-1-15,0-10 0 0,4 4 17 0,-4-1 0 16,4-2 0-16,-1 2 0 0,-3 1 13 0,4-1 7 15,0 1 0-15,-1-4 1 0,1 4 11 0,-1 0 1 0,4-4 1 0,4 10 0 16,3-6 15-16,0-1 3 16,4 1 1-16,3-1 0 0,11 7 12 0,3 0 3 0,-3-3 0 0,7-4 0 15,3 10-29-15,4-9-6 0,0 9-1 16,11 0 0-16,3-3-32 0,3 3 0 0,-3 3 0 0,0-3 0 31,-7 6-44-31,0-3-16 0,0-3-4 0,0 10-736 0,-3-10-148 0</inkml:trace>
  <inkml:trace contextRef="#ctx0" brushRef="#br0" timeOffset="95845.989">11444 6279 403 0,'0'0'36'0,"-3"-6"-36"15,-8-3 0-15,-3 6 0 16,3-7 204-16,1 7 35 0,-1-3 6 0,-3-4 2 0,3 4-157 0,1-3-31 16,3 2-7-16,-4-2 0 0,1 6 29 0,6-7 7 15,1 7 0-15,3-3 1 0,-4 0-20 0,4 0-4 16,0 6-1-16,0 0 0 0,11 0-36 0,-1-4-7 16,-10 4-1-16,18 0-1 0,7 4-3 0,-4-4 0 15,-4 6 0-15,5-3 0 0,6 0 11 0,7 3 1 16,4-3 1-16,0 7 0 0,3-10-17 0,4 9-3 15,3-6-1-15,8 4 0 0,3-4-8 0,7-3 0 0,0 6 0 0,3-6 0 16,1 0 0-16,3 0 0 0,-4 0 9 0,1-6-1 16,7 6-8-16,-1 0 0 0,1-3 8 0,-4-4-8 15,0 7 17-15,-3-3-1 0,-1-3 0 0,-3 3 0 16,0 0 19-16,-3-4 3 0,-1 4 1 0,-6-3 0 16,-4 6-11-16,-4-3-1 0,-7-6-1 0,1 9 0 15,-8-10 5-15,0 10 1 0,-3-9 0 0,0 9 0 16,-8-13-32-16,1 10 0 0,-7-3 0 0,-1 3 0 15,-6-4 0-15,-1 7 8 0,-2-3-8 0,-5-6 0 16,-3 9 16-16,-7-10 1 0,0 7 0 0,-4 0 0 16,-3-3-5-16,-3-4-2 0,-5 10 0 0,1-9 0 15,-3 6-10-15,-1-7-12 0,0 1 2 0,-3 6 1 16,0-3-59-16,3 6-12 0,0-13-3 16,1 13 0-16,3-9-180 0,-1 9-36 0,-16-3-7 0,6 3-2 15</inkml:trace>
  <inkml:trace contextRef="#ctx0" brushRef="#br0" timeOffset="96336.785">12136 7885 172 0,'-22'3'16'16,"-6"-3"-16"-16,-4 0 0 0,1 0 0 15,2-3 268-15,8 3 50 0,4-3 10 0,3-3 3 16,6 6-199-16,8 0-39 0,0 0-8 0,4-10-1 16,3 10 8-16,11-9 3 0,6 6 0 0,8-1 0 0,3-2-3 0,11 6 0 15,0-3 0-15,7-3 0 0,7 6-24 0,0 0-4 16,11 9-2-16,3-9 0 15,7 10-46-15,0-7-16 0,-3 6 9 0,6-9-9 0,4 10 8 0,1-4-8 16,2 0 8-16,-2 3-8 0,-5-9 40 0,4 7 4 16,4-4 0-16,3-3 0 0,1 3 9 0,-5-3 3 15,1 0 0-15,-7 0 0 0,-1-3-39 0,5 3-7 16,2-10-2-16,-3 10 0 0,-6-9-8 0,-5 3 0 16,1-4 9-16,-4-5-9 15,0 8-107-15,-3-2-25 0,-4-7-6 0</inkml:trace>
  <inkml:trace contextRef="#ctx0" brushRef="#br0" timeOffset="146315.215">12136 2962 2142 0,'-46'-13'95'0,"25"13"19"16,-8 0-91-16,-2 0-23 0,-5 0 0 0,1 0 0 16,3 0 29-16,1 0 2 0,-5-3 0 0,8-3 0 15,-4-4-2-15,4 7 0 0,0-9 0 0,3-1 0 0,0-3-14 0,1 7-3 16,-1-7-1-16,7 1 0 0,4 2 9 15,-7 1 3-15,-11-7 0 0,11 16 0 0,11-10-23 0,-4 4 0 16,-11 2 0-16,0 7 0 0,0 0 22 0,1 0 3 16,3 7 1-16,-4-4 0 0,0 3-12 0,4 0-2 15,7 1-1-15,3-4 0 0,-3 3-11 0,7-3 0 16,7-3 0-16,0 0 8 0,7 10-8 0,11-7 0 16,-4 3 0-16,21-6 0 0,18 0 8 0,4 0 5 15,-4 0 2-15,10-9 0 0,11 2 11 0,7 1 2 16,7-3 1-16,11-10 0 0,7 9-12 0,3 1-2 15,4-7-1-15,4-2 0 0,6 8 17 0,1-2 3 16,-1-1 1-16,1 4 0 0,-1-4-20 0,-7 4-4 0,-6 2-1 16,-1 4 0-16,-6-3 4 0,-5 0 1 15,-2-1 0-15,-5 4 0 0,-6-6-15 0,-7 3-13 0,-1 3 2 0,-6 3 1 32,3-4-245-32,-7 4-49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51:38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3909 11874 403 0,'0'0'36'0,"0"0"-36"0,0 0 0 0,0 0 0 0,0 0 54 0,0 0 4 0,-4 0 1 0,-3 0 0 15,7 0 28-15,0 0 5 0,0 0 2 0,0 0 0 0,-3-3-26 0,3 3-6 16,0 0-1-16,0 0 0 0,-4-7-6 0,4 7-2 16,-7 0 0-16,7 0 0 0,-3 0-7 0,3 0-2 15,-7-3 0-15,3-3 0 0,4 6 6 0,0 0 1 16,-11 0 0-16,8 0 0 0,-4 0-14 0,7 0-2 16,-4 0-1-16,-3 0 0 0,4 0-16 0,3 0-3 15,0 0-1-15,0 0 0 0,0 0 3 0,0 0 1 16,0 0 0-16,0 0 0 0,0 0-3 0,0 0-1 15,0 0 0-15,0 0 0 0,0 0-14 0,0 0 0 16,0 0 8-16,0 0-8 0,0 0 0 0,3 9 0 16,-3-9 0-16,7 7 0 0,4-4 16 0,-8 0-4 0,8 6 0 0,0-9 0 15,-11 0-1-15,3 6-1 0,11-2 0 0,-7 2 0 16,4-3 30-16,-4 0 7 0,11-3 1 0,-4 6 0 16,-11-6 12-16,8 0 2 0,3 0 1 0,4 0 0 15,-4 0-30-15,7 0-5 0,-4 0-2 0,5 4 0 16,-1-4-5-16,-4 0-1 0,5 0 0 0,-1 0 0 15,-4 0-10-15,5 0-2 0,-1 0-8 0,3 6 12 16,-6-6-12-16,7 0 9 0,-4 0-9 0,0 0 8 16,4 0-8-16,-1 0 10 0,1 0-10 0,0 0 10 15,7 0 4-15,-8-6 1 0,1 6 0 0,0 0 0 16,-1 0 8-16,1-4 1 0,0-2 1 0,-1 3 0 16,1 0 2-16,0-3 0 0,0 6 0 0,-4 0 0 15,0-4-12-15,4-2-3 0,-8 3 0 0,4 3 0 0,1-6-1 0,2 3-1 16,-6 0 0-16,10-4 0 0,-10 7-2 15,3-3 0-15,4-3 0 0,-1 6 0 0,-3 0-8 0,-6 0 12 16,6 0-12-16,-4 0 12 0,1 0-12 0,7 0 0 16,-11 0 0-16,0 0 8 0,7 0-8 0,-10 0 0 15,3 0 0-15,-4 0 0 0,4 0 0 0,-3 0-9 16,0 0 9-16,-11 0-13 0,14 0 13 0,-4 0 16 16,-3 0-3-16,4 0-1 0,-4 0-12 0,4-3 11 15,-4 3-11-15,3 0 10 0,-3 0-10 0,0-7 0 16,-7 7 9-16,11 0-9 0,0-3 0 0,-4 3 0 15,0 0 0-15,0 0 8 0,-7 0-8 0,10 0 0 16,-6 0 0-16,-4 0 0 0,0 0 0 0,0 0 0 0,0 0 0 16,0 0 0-16,0 0-8 0,3 0 0 0,-3 0 0 0,0 0 0 31,0 0-86-31,0 0-17 0,0 0-3 0,0 0-736 0,0 0-147 0</inkml:trace>
  <inkml:trace contextRef="#ctx0" brushRef="#br0" timeOffset="1678.12">14658 11877 1638 0,'0'0'72'0,"0"0"16"15,0 0-71-15,0 0-17 0,0 0 0 0,0 0 0 16,0 0 90-16,0 0 14 0,0 0 4 0,0 0 0 15,0 0-65-15,0 0-13 0,0 0-2 0,0 0-1 0,7 0-17 0,0 0-10 16,0 0 12-16,0 0-12 0,4 0 16 0,-1 0-4 16,4 0-1-16,1-3 0 0,-1 3 5 0,0 0 2 15,3 0 0-15,5 0 0 0,-5-3 9 0,1 3 1 16,-1-7 1-16,5 7 0 16,-5 0 11-16,1 0 1 0,3-3 1 0,-3 3 0 0,3-6 0 15,-3 6 0-15,-1 0 0 0,1 0 0 0,3-3-4 0,0 3-1 16,0 0 0-16,4 0 0 0,0 3-4 0,3-3-1 15,4 0 0-15,3 0 0 0,-7 6-4 0,7-3 0 16,1-3-1-16,3 7 0 0,-8-4-13 0,5 0-2 16,-5-3-1-16,1 6 0 0,0-6-11 0,0 0 8 15,-4 0-8-15,4 0 8 0,-1 0 14 0,1 0 2 16,0 0 1-16,0 0 0 0,-4 0-14 0,0 0-3 0,4 0-8 16,-1 0 12-16,5 0-4 0,-4 0 0 0,-1 0-8 0,1 0 12 15,3 0 0-15,-3-6 0 0,0 6 0 0,7 0 0 16,-4 0-12-16,4-3 0 0,3 3 8 0,0 0-8 15,-3-3 9-15,0 3-1 0,3-7 0 0,-3 7 0 16,0 0 0-16,-4 0 0 0,-3 0 0 0,-4 0 0 16,-3 0-8-16,0 0 0 0,-4 0 0 0,-4 0 0 15,5 0 0-15,-5 0 0 0,-3 0 0 0,4 0 8 16,-8 0-8-16,5 0 0 0,-5 0-12 0,1 0 12 16,-1 0 0-16,-3 0 0 0,4 0 0 0,0-3 0 31,-1 3-40-31,-3 0 0 0,4 0 0 0,-1 0 0 0,-3 0-138 0,4 3-28 0,-4-3-6 15</inkml:trace>
  <inkml:trace contextRef="#ctx0" brushRef="#br0" timeOffset="50300.24">25531 16051 1249 0,'0'0'55'0,"0"0"12"0,0 0-54 16,0 0-13-16,0 0 0 0,0 0 0 0,7 3 0 0,-4 3-16 15,8-3 3-15,-1-3 1 0,4 6-8 0,4-2 0 16,0-4-1-16,6 3 0 0,1-3 21 0,0 0-11 16,3 0 11-16,0 0-8 0,4 0 22 0,0 0 5 15,-1 0 1-15,1 0 0 0,0 0 20 0,7 0 4 16,-4 6 0-16,-3-6 1 0,3 3-16 0,-3-3-3 15,3 0-1-15,0 6 0 0,1-3-8 0,-1-3-1 16,0 0-1-16,4 0 0 0,-4-3 12 0,8-3 2 16,-1 6 1-16,7-3 0 0,1-3-10 0,-1 6-3 15,1-3 0-15,2-1 0 0,1-2-1 0,0 6 0 16,0-3 0-16,0-3 0 0,11 3 4 0,-1-4 0 0,4 4 0 0,4 3 0 16,-4 0-20-16,0-3 0 0,0-3 0 15,-4 6 0-15,4 0-12 0,0 0-7 0,0 0-1 0,0 0 0 16,-3 6 20-16,-4-3 0 0,-7-3-8 0,0 0 8 15,0 3 0-15,0-3 0 0,3 7 0 0,0-7 0 16,1 0 9-16,-1 0 6 0,1 0 1 0,-1-7 0 16,-3 4 20-16,0 3 5 0,7-3 1 0,0-3 0 15,0 6-12-15,0-3-2 0,7-4-1 0,-4 7 0 16,-6 0-27-16,-1 0-20 0,4 0 3 0,0 0 1 16,0 0 24-16,-3 0 6 0,3 7 1 0,-4-4 0 15,1-3-26-15,-5 9-5 0,-6-9 0 0,0 3-1 16,-3 4 17-16,2-7 0 0,-2 0 0 0,3 0 0 0,-1-7 11 15,1 7 5-15,7-3 2 0,-3 3 0 16,-1 0 20-16,-3-3 4 0,0-3 1 0,0 6 0 16,-1-10-17-16,5 10-3 0,-1-6-1 0,-3 0 0 0,3-4-10 0,-3 10-1 15,7-9-1-15,-3 9 0 0,-5-3-10 16,1 0 0-16,-7-4 0 0,0 7 0 0,3-3 0 0,-3-3 0 16,0 6 0-16,3-3 0 0,1-3 0 0,2 6 0 15,-2-4 0-15,-1 4 0 0,0-3 0 0,-3 3 8 16,0-6-8-16,0 6 0 0,-7 0 0 0,3 0 0 15,-3 0 0-15,-1-3 0 0,5-3 0 0,-1 6 0 16,-3 0 8-16,3 0-8 0,4 6 0 0,-4-3 0 16,0-3 9-16,-6 6-9 0,6-3 0 0,-7 1 0 15,0 2 0-15,-3-3-8 0,0-3-9 0,-4 9-2 0,0-9 0 0,-3 7 0 32,-1-4-14-32,-3 0-3 0,0-3-1 0,4 6 0 15,-7-3-1-15,3-3 0 0,-4 0 0 0,1 0 0 16,0 0-93-16,-1 0-18 0,11 0-4 0,-3-9-1 0</inkml:trace>
  <inkml:trace contextRef="#ctx0" brushRef="#br0" timeOffset="104046.401">25633 17295 230 0,'-11'4'20'0,"8"-4"-20"0,-4-4 0 0,0 4 0 15,0 4 167-15,0-4 29 0,3 0 5 16,-3 0 2-16,3 0-70 0,4 0-13 0,0 0-4 0,0 0 0 16,0 0-12-16,0 0-4 0,-7 0 0 0,7 0 0 15,0 0-32-15,0 0-8 0,0 0 0 0,0 0-1 16,0 0-15-16,0 0-2 0,0 0-1 0,0 0 0 15,0 0-1-15,0 0-1 0,0 0 0 0,7 0 0 16,0 0-7-16,1 0 0 0,2 0-1 0,-3 0 0 16,-7 0 3-16,11 0 1 0,3 6 0 0,-4-6 0 15,1 3-35-15,3-3 0 0,0 6 0 0,0-3 0 16,4-3 25-16,0 4-1 0,3-4-1 0,0 0 0 16,4 6 0-16,-1-6 0 0,5-6 0 0,-1 6 0 0,4 0 5 0,3 0 0 15,0 0 1-15,0 0 0 0,1 0-13 16,-1-4-4-16,-3 4 0 0,3 0 0 0,0-3 0 15,-3 3 0-15,3 3 0 0,-3-3 0 0,0 0 3 0,3 0 0 16,0 0 0-16,-3 4 0 16,0-4-7-16,3 0 0 0,0 0-8 0,4 0 12 0,-4 0 1 0,4 0 0 15,-7-4 0-15,3 1 0 0,4-3 4 0,-4 6 1 16,1-9 0-16,-1 9 0 0,-3-10-2 0,6 7-1 16,1 3 0-16,-3-9 0 0,2 9-2 0,1-10 0 15,0 10 0-15,0-3 0 0,0-6-5 0,-4 9-8 16,0-3 11-16,-3 3-11 0,0 0 8 0,-4 0-8 15,-3 0 0-15,-4 3 0 0,0-3 11 0,-3 6-11 16,-4-6 10-16,3 3-10 0,-3-3 8 0,-3 3-8 0,3-3 0 0,-7 0 0 16,0 0 0-16,4 7 0 0,-8-7 0 0,-3 0 0 15,0 0-15-15,0 0-2 0,11 0-1 16,-11 0 0 0,0 0-165-16,0 0-33 0</inkml:trace>
  <inkml:trace contextRef="#ctx0" brushRef="#br0" timeOffset="127150.786">18422 17468 1688 0,'0'0'75'0,"0"0"15"0,0 0-72 0,0 0-18 0,-3 0 0 0,3 0 0 15,0 0 52-15,0 0 8 0,0 0 0 0,0 0 1 16,0 0-51-16,0 0-10 0,0 0 0 0,0 0 0 16,10-3 0-16,4 3-8 0,0 3 8 0,4-3 0 15,-4-3 24-15,11 3 11 0,3 0 1 0,7 0 1 16,1 3 23-16,2-3 4 0,5 0 0 0,3 0 1 15,-1 0-16-15,5 0-3 0,6 0-1 0,1 0 0 16,6 0-8-16,1 0-1 0,-1-3-1 0,-3 0 0 16,-3 3 10-16,3-7 3 0,3 4 0 0,1-3 0 15,-4-3-32-15,3 9-7 0,-3-4-1 0,-4-5 0 16,-3 9-8-16,0-9 0 0,-3 5 0 0,-1-2 0 16,4 6-122-16,-4-3-26 0,1-6-6 15</inkml:trace>
  <inkml:trace contextRef="#ctx0" brushRef="#br0" timeOffset="129728.209">15773 16104 403 0,'-25'-10'17'0,"18"7"5"0,0-3-22 0,0 6 0 0,-4-9 0 0,1 9 0 15,3-7 93-15,0 1 15 0,0 3 2 0,-1-3 1 16,1-4-59-16,0 7-11 0,0 3-2 0,4 0-1 16,-4 0 22-16,0 0 4 0,0 0 0 0,0 0 1 15,-1 0-3-15,1 3-1 0,4 4 0 0,-4-7 0 0,7 0 7 0,0 0 0 16,0 0 1-16,0 0 0 0,-7 3 0 0,7-3 0 16,0 0 0-16,0 0 0 0,0 0-15 0,7 9-3 15,0-3-1-15,3-2 0 0,1-1-2 0,7-3 0 16,3 0 0-16,7 0 0 15,0-3 0-15,8-7-1 0,6 10 0 0,4-3 0 0,0-3-19 0,-4 6-4 16,4-3-1-16,0-4 0 0,0 4-13 0,3 3-2 16,0 0-8-16,-3 3 12 0,0 4-12 0,0-7 0 15,0 3 8-15,0-3-8 0,0 6 0 0,-4-3 0 16,-3-3 0-16,-4 6 0 0,0-2 0 0,-3-4 0 16,7 3 0-16,-4-3 0 0,0 0 0 0,-3 0 0 0,3 0 0 15,-3 6 0-15,0-3 0 0,0-3 0 16,-4 6 0-16,-3-3 0 15,3-3-45-15,-4 10-3 0,-2-7 0 0,-1-3 0 16,-7 6-156-16,7-3-32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03:10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6336 7073 518 0,'-7'0'46'0,"0"3"-37"16,-7 6-9-16,0-2 0 0,-4 2 161 0,4-3 31 16,-4 1 5-16,8-4 2 0,-12 6-79 0,8-9-15 15,-3 9-3-15,10-5-1 0,-11-4-32 0,11 0-6 16,7 0-2-16,0-4 0 0,-11-2-53 0,11 3-8 15,0-9-8-15,0 2 8 16,11-2-29-16,-4-4 1 0,11 3 0 0,-8 4 0 0,8-4 16 0,3 1 3 0,-10 2 1 0,6 1 0 16,-3 0 38-16,4-1 8 0,0 7 2 0,-1 0 0 15,-6-3 15-15,6 6 3 0,1 0 1 0,0-3 0 16,-4 3-16-16,4 0-3 0,-1-7-1 0,4 7 0 16,0 0 1-16,8 0 1 0,-5-3 0 0,8-3 0 15,-7 3-16-15,10-7-3 0,0 1-1 0,-3 6 0 16,7-7-21-16,3 1 0 0,-3 0 0 0,3 5 8 15,1-8-8-15,-4 2 0 0,10 1 0 0,-14 0 0 16,8-1 0-16,-1 10 0 0,-7-9 0 0,4 9 0 16,0-3 0-16,0 3 12 0,-4 0-4 0,0 3 0 15,0-3 9-15,1 0 3 0,-5 9 0 0,1-9 0 16,3 7-20-16,1-4 0 0,6-3 0 0,-7 0 0 0,8 0 13 16,-1 6 6-16,4-6 1 0,3 0 0 0,-3 0-8 0,0-6-2 15,0 6 0-15,3 0 0 16,-3 0-10-16,4 0 0 0,2-3 0 0,1 3 0 0,4 0 0 0,-11 0 0 15,3 0 0-15,0 0-11 0,-3 0 11 0,-3 0 0 16,-1 0 0-16,7 0 0 0,-3-7 0 0,0 7 11 16,3-3-3-16,1-3 0 0,-1 3-8 0,-3-7 0 15,3 7 0-15,1-3 0 0,-4-4 28 0,3 10 3 16,-7-3 1-16,8-6 0 0,-1 9-21 0,1 0-11 16,-5 0 12-16,5 0-12 0,-1 0 8 0,1 6-8 15,-4 0 0-15,3 4 0 0,-7-4 0 0,1 4 0 16,-1-4 0-16,4 0 0 0,0-3 0 0,-4 7 0 0,0-10 0 15,1 6 0-15,2-3 0 0,-6 0 0 0,7-3 0 16,-7 0 0-16,3 6 0 0,-3-12 0 16,0 6 0-16,7-3 0 0,0 3 0 0,7-3 0 0,-4-3 0 0,0 3 0 15,-3-4 10-15,4 7-10 0,2-9 8 0,-2 9-8 16,-8 0 10-16,8-3-10 0,3 3 12 16,-1 0-12-16,-6 0 12 0,0 3-12 0,0-3 12 0,7 6-12 15,3-3 0-15,-6 7 0 0,-8-4 0 0,4 0 0 16,3 0 0-16,1-2 0 0,-4-4 0 0,3 6 0 15,0-6 13-15,4 3-4 0,-3-3-1 0,3 0 0 16,-4 0-8-16,4 0 0 0,-4 0 0 0,4 0 0 16,4-3 0-16,-4-3 0 0,3 6 0 0,0-10 0 15,4 10 33-15,0 0 5 0,-3 0 1 0,-4 0 0 16,3-3-25-16,-3 0-5 0,0 3-1 0,0 0 0 16,-4 0 0-16,1 0-8 0,3 3 12 0,-7-3-4 15,-4 3-8-15,0 3 10 0,-3-2-10 0,0 5 10 0,-7-6-2 0,3 7-8 16,-3-10 12-16,-1 9-4 0,1-3-8 15,0 1-9-15,3-1 9 0,-3 3-13 0,-4 4-6 0,4-4-1 16,3 1 0-16,0 2 0 16,4 1-170-16,0 5-34 0</inkml:trace>
  <inkml:trace contextRef="#ctx0" brushRef="#br0" timeOffset="5624.028">8153 13410 345 0,'0'0'31'0,"0"0"-31"0,7-6 0 0,0-3 0 15,-7 9 196-15,0 0 34 0,7-4 6 0,0-2 2 16,0 6-183-16,4-3-37 0,-4 6-7 0,3-3-2 16,4 0-9-16,0 10 0 0,-3-10-10 0,7 9 10 15,-1-3 0-15,4-3 20 0,1 0-4 0,2 7 0 16,-3-1 11-16,8-9 1 0,-1 10 1 0,4-10 0 15,-8 3 19-15,5-3 3 0,2 0 1 0,5-3 0 16,-5-4-32-16,5 4-7 0,2 3-1 0,1-3 0 16,4-3 32-16,-5 6 7 0,5-3 1 0,-4-4 0 15,3 7-21-15,0 0-4 0,-3 0-1 0,0 0 0 16,3 0 1-16,4 0 0 0,-4 0 0 0,8 0 0 16,-4 7-7-16,3-4 0 0,4 6-1 0,-4-6 0 15,4 7-4-15,-3-4-1 0,3-3 0 0,-1 4 0 16,5-1-6-16,3 0 0 0,0-6-8 0,0 0 12 0,0 3-12 0,-4-3 8 15,1 0-8-15,-1 0 0 0,1-3 12 0,-1-3-3 16,7 6-1-16,1 0 0 0,-1-3 12 0,-3 3 1 16,-7 0 1-16,4-3 0 0,3 3 9 0,-4 3 1 15,-3-3 1-15,4 3 0 0,10-3-9 0,-4 6-3 16,-3-3 0-16,0-3 0 0,0 6-8 0,4-2-1 16,3-4-1-16,-4 6 0 0,-6-3-11 0,6-3-9 15,11 0 9-15,-3 0-13 0,-8 0 13 0,1-3 0 0,-1-3 0 16,1 6 0-16,3-4 0 0,3-2 0 15,-6 3 0-15,-4-3 0 0,0 6 26 0,0-3-2 16,-4-7 0-16,4 7 0 0,0-3 17 0,4 6 3 0,-1-3 1 16,8 3 0-16,-4-7-26 0,0 7-6 15,0 0-1-15,7 0 0 0,0 0-12 0,3 0 0 0,-6 7 0 0,0-7 0 16,-1 3 0-16,1-3 0 0,-4 0 0 0,0 0 0 16,0 0 8-16,3 0-8 0,-6 0 11 0,3 0-11 15,-4 6 0-15,-3-6 0 0,0-6 0 0,-3 6 0 16,-1 0 0-16,4-3 10 0,-3-4 0 0,3 4 0 15,0 3 7-15,0-3 2 0,-4-3 0 0,-3 6 0 16,3 0-19-16,-3-3 0 0,0-4 8 0,-3 7-8 16,-1 0 18-16,-7 0 0 0,4 0 0 0,0 0 0 31,-7 0-42-31,-4 10-9 0,0-10-2 0,1 6 0 0,-8 0-155 16,0 4-31-16</inkml:trace>
  <inkml:trace contextRef="#ctx0" brushRef="#br0" timeOffset="14544.341">3771 7220 633 0,'-10'3'56'0,"-1"4"-44"0,0-4-12 0,-3 3 0 15,0 0 228-15,4 4 43 16,-8-4 9-16,11-3 1 0,-11 3-182 0,11-3-37 16,-3-3-7-16,-1 0-2 0,-3 0 28 0,3-3 6 0,1-3 1 0,-1-3 0 15,1-1-49-15,-4-2-10 0,-1-1-1 0,1 1-1 16,-3-4-27-16,-1 3-14 0,-7 4 2 0,4-4 0 16,-4 4 12-16,1 0 0 0,-1-1 0 0,0 7 0 15,-10 0 0-15,0-3 0 0,0 6 0 0,-1 6 0 16,-3-3 0-16,-3-3 0 0,3 0 9 0,-7 0-9 15,8 0 23-15,-8 0-2 0,7 0 0 0,-7-3 0 16,7-3 19-16,4 3 4 0,-4-4 1 0,-3 1 0 0,3-3-13 16,4 2-4-16,-4-2 0 0,-3 6 0 15,3-7-8-15,-7 1-3 0,7 6 0 0,-7-3 0 0,8 6-9 16,-12 0-8-16,8 0 12 0,3 6-12 0,-7-3 8 0,7-3-8 16,-6 6 0-16,6-3 0 0,0 4 8 0,-7-4-8 15,0 0 0-15,0 6 0 0,8-9 0 0,-8 10 8 16,0-1-8-16,3-6 0 0,1 4 0 0,3-4 0 15,1 3 0-15,2-3 0 0,1-3 0 0,0 0 0 16,-4 0 0-16,4 0 0 0,3 0 8 0,4 0-8 16,-8 0 0-16,12 0 0 0,-1 0 0 0,0 0 0 15,1 0 0-15,2 3 0 0,-2 3 0 0,10-6 0 16,-8 4 0-16,12-4 0 0,-4 6 9 0,0-3-1 16,3 3-8-16,0 1 12 0,1-7-12 0,6 9 0 15,-3 0 0-15,4-2 0 0,-4-1 13 0,3 3-3 0,1-2-1 0,-4 2 0 16,3-3-9-16,4 4 0 0,-7-4-12 0,7 0 12 15,-4 10 0-15,4-4 0 0,0-2 12 0,0 2-4 16,0 7-8-16,0-3-11 0,4 3 3 0,-4 3 0 16,7 0 8-16,-3 6 0 0,3-3 0 0,-4 6 0 15,1-3 0-15,3 4 0 0,-4-1 0 0,8 1 0 16,-4 2 0-16,-4-3 0 0,8 7 0 0,-7 0 0 16,3-1 0-16,-4 4 11 0,8-3-3 0,-8 9 0 15,8 0-8-15,-11 3 0 0,0 0 0 0,7-3 0 16,-4 6 0-16,1 1 0 0,3-1-12 0,-7 7 12 15,4-4-8-15,3 4 8 0,-4-4 0 0,1 4 0 16,-4-7 0-16,0 0-11 0,7 1 11 0,-4-1-8 16,-3 0 8-16,0 1 0 0,7-4 0 0,-3 0 0 15,-4-3 0-15,0 6 0 0,-4-6 0 0,4 0 0 0,0 0 0 0,0-3 0 16,-10 0 8-16,10 0-8 16,0-3 15-16,-7 3-2 0,3-7 0 0,4 1 0 0,-3 0 1 0,-4-4 0 15,7-3 0-15,-4 7 0 0,4-3-14 0,0-4 0 16,-7 0 0-16,7 1 0 0,-4-1 0 0,4-6 0 15,0 6 0-15,-3 1 0 0,3-1 0 0,0 7 0 16,-7-7 0-16,3 4 0 0,4-4 9 0,-7 0-9 16,4 1 8-16,-4-7-8 0,3 3 0 0,1-3 0 15,-4-6 8-15,3 3-8 0,4-3 0 0,-7-7 8 16,3 7-8-16,4-6 8 0,-3-4-8 0,-4 4 10 16,7-4-10-16,0 0 10 0,-4-5 5 0,4 5 1 15,0 0 0-15,-7 4 0 0,7-4-1 0,0-2 0 16,-3-4 0-16,3 6 0 0,0-9-7 0,0 3-8 0,0 7 11 15,0-10-11-15,0 0 13 0,0 0-4 16,0 0-1-16,0 9 0 0,0-9 0 0,0 0 0 16,0 0 0-16,-7 3 0 0,7-3-8 0,7 10 0 0,-7-1 0 0,3 0 0 15,4-5 0-15,-3 5 0 0,3 0 0 0,0 1 0 16,0-1 0-16,7-6 0 0,-10 7 0 0,13 2 0 16,-3-2 0-16,-3-4 0 0,3 0 0 0,0-6 0 15,7 10 8-15,1-10 2 0,-8 9 1 0,10-9 0 16,-2 6 2-16,2-6 1 0,1 3 0 0,0 1 0 15,3-4 3-15,4 0 1 0,-4 6 0 0,4-3 0 16,3-3-9-16,4 6-1 0,-1-3-8 0,8 7 12 16,4-7-12-16,-4 6 8 0,-1 4-8 0,-6 3 0 15,7-4 0-15,-11 1 0 0,4 2 0 0,0-2 0 16,3-4 0-16,-6 4 0 0,-1-10 0 0,-3 6 0 0,-1 4 0 16,5-4 0-16,-8-2 0 0,4-4 0 0,3 6 0 15,-7-6 0-15,-3 7 0 0,7-4 0 16,3-3-132-16,-7 6-19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54:15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15639 14690 806 0,'0'0'72'0,"0"0"-58"15,0 0-14-15,0 0 0 0,0 0 120 0,0 0 20 16,0 0 5-16,0 0 1 0,0 0-116 0,3-10-30 16,4 7 8-16,-3-3-8 0,3-4 37 0,3 7 6 0,1 0 1 0,0-3 0 15,3-4 13-15,-4 7 3 16,4-3 1-16,4 3 0 0,-4-7-6 0,0 7-2 0,-3-3 0 0,-1 6 0 15,-3 0-9-15,4 0-3 0,-11 0 0 0,7 0 0 16,0 0-11-16,4 0-2 0,-11 0-1 0,0 0 0 16,0 0 8-16,7 6 1 0,3-3 1 0,-10-3 0 15,0 0 15-15,7 0 4 0,4 0 0 0,0 7 0 16,-1-7-24-16,4 0-4 0,0 0 0 0,8-7-1 16,-5 7 9-16,4 0 1 0,1-3 1 0,-1-3 0 15,0 6-26-15,0 0-4 0,0-3-8 0,0 3 11 16,4 0-11-16,0 0 0 0,3 3 0 0,0-3 8 15,0 0-8-15,-3 0 8 0,0 0-8 0,0 6 8 16,6-6-8-16,-3 3 12 0,4-3-12 0,-4 0 12 16,4 0 1-16,0-3 1 0,-4-3 0 0,0 6 0 15,4 0 14-15,-4 0 4 0,8-3 0 0,-5-3 0 0,8 3-21 0,4-1-11 16,2-2 12-16,5 3-12 16,-4-3 18-16,3 3-3 0,0-4-1 0,-3 4 0 0,-3 0-5 0,2-3-1 15,1 6 0-15,0-3 0 0,0-4-8 16,-7 7 0-16,-4-3 0 0,-3 3 0 0,0-3 0 0,-4 3 0 15,-7 0-9-15,0 0 9 0,-3 0 0 0,-8 0 0 16,1 0 0-16,-11 0 0 0,7 0-16 0,-7 0 4 16,0 0 1-16,0 0 0 0,0 0-2 0,0 0-1 15,0 0 0-15,0 0 0 16,0 0-136-16,0 0-27 0,0 0-6 0,11 3-940 0</inkml:trace>
  <inkml:trace contextRef="#ctx0" brushRef="#br0" timeOffset="702.664">19226 14533 288 0,'-7'-3'25'0,"0"-4"-25"15,0 4 0-15,0-3 0 0,0 0 292 0,0-1 52 16,0-2 12-16,3 9 1 0,-3-9-253 0,4 6-52 0,-4-7-9 0,0 10-3 16,3-9-6-16,1 9-2 0,-1-3 0 0,-3-7 0 15,4 10-8-15,-1-3-1 0,1-3-1 0,3 6 0 16,-4-3 30-16,4 3 7 0,0 0 1 0,0 0 0 16,-3-7 16-16,3 7 4 0,0 0 1 0,0 0 0 15,0 0-39-15,0 0-8 0,0 0-2 0,0 0 0 16,10 7-12-16,1-4-4 0,-4 3 0 0,3-3 0 15,1 0 4-15,3 4 1 0,-3-4 0 0,6-3 0 16,-3 9 10-16,8-9 1 0,-1 0 1 0,3 6 0 16,1-2 7-16,7-1 0 0,7-3 1 0,-1 0 0 15,1 6-18-15,7-6-4 0,7 3-1 0,0-3 0 16,0 0-6-16,0 6 0 0,-7-6-1 0,3 0 0 16,4 0-3-16,0 0-8 0,-4 0 12 0,4-6-4 0,-3 6-8 0,-1 0 0 15,-3-3 0-15,-4-3 8 16,-3 6-8-16,3-3 12 0,-10-1-12 0,0-2 12 0,-4-3-24 0,4 9-5 15,-1-10-1-15,-2 7 0 16,-1-6-143-16,4-1-29 0</inkml:trace>
  <inkml:trace contextRef="#ctx0" brushRef="#br0" timeOffset="9378.599">32456 14523 1324 0,'0'0'118'16,"-7"-3"-94"-16,-4-3-24 0,0 3 0 16,1-7 229-16,3 10 42 0,-4-3 8 0,1-3 1 0,10 6-231 0,-4 0-49 15,-7 0 0-15,11 0-12 0,-3-3-1 0,3 3-1 16,-7-6 0-16,3-1 0 15,1 1-23-15,-1-3-5 0,1 9-1 0,3 0 0 0,-7-10 35 0,0 7 8 16,0 0 0-16,0-3 0 0,-1 6 21 0,-2 0 7 16,-4 0 0-16,0 0 1 0,-4 9 3 0,0-9 1 15,-3 10 0-15,0-7 0 0,-4 6-24 0,4-3-9 16,0 1 0-16,-4-1 9 0,8-3-9 0,3 3 0 0,7-3 0 0,-1-3 0 16,-2 7 0-16,6-4 0 15,4-3 0-15,11 0 0 0,3 3-11 0,4-3 3 0,3 0 0 0,7 0 0 16,0 0-4-16,1 0 0 15,2 0 0-15,-3 0 0 0,8 6 12 0,-4-6 0 0,3 3 0 0,0-3 0 16,0 0 11-16,-3 0-3 0,-7 7 0 0,3-7 0 16,-7 3 1-16,0-3 0 0,1 0 0 0,-8 0 0 31,0-3-73-31,-7-4-16 0,0-5-2 0,-7-16-1 0</inkml:trace>
  <inkml:trace contextRef="#ctx0" brushRef="#br0" timeOffset="12614.366">25696 15759 1378 0,'-21'-3'61'0,"11"3"13"0,-5-3-59 0,1-4-15 15,-3 7 0-15,3-3 0 0,0-3 45 0,3 3 7 16,0-3 0-16,1 2 1 0,-1 1-9 0,1-3-1 16,3 3-1-16,-1-3 0 0,5 6-14 0,-1-4-2 0,-3-5-1 0,4 9 0 15,3-9 11-15,0 9 3 0,0 0 0 0,-4 0 0 16,4 0 35-16,0 0 7 0,0 0 2 0,0 0 0 16,0 0-52-16,0 0-11 0,0 0-1 0,0 0-1 15,0 0-10-15,0 0-8 0,7 6 9 0,4-3-9 16,-4 6 8-16,7-5-8 0,0 2 0 0,7-3 9 15,1-3 20-15,2 6 4 0,1-3 1 0,0 1 0 16,6-4 10-16,1 6 1 0,3-6 1 0,11 3 0 16,0-3 2-16,11-3 0 0,3 3 0 0,3-6 0 15,1 6-20-15,-1-4-4 0,4-5-1 0,0 9 0 16,0-3-7-16,4-3 0 0,-4 6-1 0,0-4 0 16,0-2-15-16,-7 6-8 0,-4-3 8 0,1 3-13 15,3 0 22-15,-7 0 5 0,3 0 1 0,0 0 0 16,8-3 1-16,-4 3 0 0,-4 0 0 0,-3 0 0 0,0-6 20 15,-7 6 4-15,0 0 0 0,0 0 1 0,-7 0-27 16,-1 0-6-16,1 0 0 0,0 0-8 0,-7 6 0 0,-4-3 0 16,-3-3-10-16,-4 0 10 0,-4 3-21 0,-2 3 3 15,-5-2 1-15,1 5-914 16,-8-3-182-16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54:57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16041 10544 2257 0,'0'-9'49'0,"-4"-1"11"0,1 1 1 0,3 3 3 0,0-1-51 0,3-2-13 16,-3 6 0-16,4-7 0 0,-4 10 9 0,0 0-1 16,0 0 0-16,7 0 0 0,3 0-8 0,5 7-17 15,2-4 4-15,1 0 1 0,3-3-2 0,4 6 0 16,3-3 0-16,0 4 0 0,4-4 3 0,-4 0 1 15,7 6 0-15,1-9 0 0,-1 7 10 0,0-4 0 16,1 3 0-16,-1-3 0 0,-3 0 0 0,3-3 12 16,-3 0-2-16,-1 6-1 0,1-6 26 0,3 0 5 15,1 0 0-15,-1 0 1 0,0 0 0 0,0 0 0 0,1 4 0 16,-1-4 0-16,-7 0-22 0,4 6-5 0,-4-3-1 16,-3-3 0-16,0 0-13 0,-4 6 0 0,-4-3 0 15,-2-3 0-15,-1 4 0 0,-4-4 14 0,1 0-4 0,-11 0-1 16,0 0-1-16,0 0 0 0,0 0 0 0,0 0 0 15,7 6 23-15,-7-6 4 0,0 0 1 0,0 0 0 16,0 0-20-16,0 0-3 0,0 0-1 0,0 0 0 16,0 0-3-16,0 0-1 0,-4 9 0 0,-3 4 0 15,0-1-8-15,-3 7 0 0,-1-6 0 0,0 9-11 16,-3 6 11-16,0-3-13 0,-3 6 5 0,2 1 8 16,1-1 0-16,0 0 0 0,-3 10 0 0,-1 0 0 15,4 0-9-15,3 3 9 0,-3-1-12 0,4 11 12 16,3-10-8-16,-1 6 8 0,5-6 0 0,3 0 0 15,-4 3 0-15,4-3 0 0,0 0 8 0,4-4-8 16,3 1 0-16,-3 0 0 0,-1 3-8 0,1 0 8 16,3-4 0-16,-7 4 0 0,0 0 0 0,0-3 0 0,3 0 10 15,-3 3-10-15,-3-4 10 0,-4 4-10 16,7-6 0-16,-4 0 8 0,4 2-8 0,-3-8 0 0,3 5 0 0,0-8 0 16,0 2 0-16,3-3 0 0,-3-6 0 0,4 6 0 15,-1-12 0-15,4 6 0 0,0-3 0 0,-3-7 8 16,-1 4-8-16,1-4 0 0,3-2 18 0,-4-7-2 15,1 6-1-15,-4 1 0 0,0-10 12 0,0 0 2 16,0 0 1-16,0 0 0 0,0 0-11 0,0 0-3 16,0 0 0-16,0 3 0 0,0-3-1 0,0 0-1 0,0 0 0 0,0 0 0 15,0 0 2-15,-4 6 1 16,-3-3 0-16,0-3 0 0,-3 0-5 0,-1-3 0 0,11 3-1 0,-10-6 0 16,-5 6 3-16,1 0 1 0,-3 0 0 0,-1 0 0 15,-3 0-15-15,-4 6 0 0,0-3 0 0,1 4-10 16,-8-1 10-16,4 0 0 0,-4 4 10 0,-7-1-10 15,-3-3 9-15,-4 4-9 0,0 5 8 0,-3-2-8 16,-8-1 8-16,4-2-8 0,4-7 0 0,-4 6 8 16,4 4 6-16,-1-7 1 0,-3-3 0 0,1 7 0 15,2-10-6-15,1 9-1 0,-1-6 0 0,8-3 0 16,0 0-8-16,3 0 0 0,4 0 9 0,3-3-9 16,0 3 0-16,7-3 0 0,4-3-10 0,4 6 10 15,-1 0-110 1,4 0-15-16,7 0-3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58:29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6473 8562 748 0,'0'0'67'0,"0"0"-54"0,0 0-13 0,-7 0 0 16,4-3 149-16,3 3 27 0,0 0 6 0,0 0 1 15,-11 0-127-15,11 0-26 0,0 0-5 0,0 0-1 16,0 0-24-16,0 0-19 0,0 0 3 0,0 0 1 31,0 0-11-31,0 0-2 0,0 0-1 0,0 0 0 0,0 0 21 0,11 0 8 0,-1 0 0 0,-10 0-9 16,0 0 25-16,4-6 6 0,7 6 1 0,-1-3 0 15,-10 3 25-15,4 0 4 0,6-3 2 0,1-4 0 16,-1 7-13-16,-2 0-2 0,-1 0-1 0,3 0 0 16,1 0-19-16,3 0-4 0,-4 7-1 0,1-4 0 15,7-3-14-15,3 3 0 0,-4-3 0 0,5 9 0 16,2-9 9-16,-3 0-1 0,4 7 0 0,-4-4 0 16,4-3-8-16,0 0 0 0,-4 0-12 0,4-3 12 15,-8-4 0-15,1 7 0 0,3-3 0 0,-3-3 0 16,-8 0 18-16,1-1-2 0,3-2 0 0,-3 9 0 0,3-10 23 15,-11 10 4-15,-3 0 1 0,7-3 0 0,-3-6-26 0,-4 9-5 16,0 0-1-16,0 0 0 0,0 0-12 0,0 0 0 16,0 0 0-16,0 0 0 0,0 0-18 0,0 0-3 15,0 0-1-15,0 0 0 16,0 0 3-16,7 6 1 0,7-6 0 0,-7 0 0 16,4-6-39-16,-1 6-8 0,1 0-2 0,3-3-721 15</inkml:trace>
  <inkml:trace contextRef="#ctx0" brushRef="#br0" timeOffset="2833.934">7066 8487 403 0,'0'0'36'0,"0"0"-36"0,0 0 0 0,0 0 0 16,0 0 100-16,0 0 14 0,0 0 2 0,0 0 1 15,0 0-48-15,0 0-9 0,0 0-3 0,0 0 0 16,0 0-26-16,0 0-6 0,0 0-1 0,0 0 0 16,0 0-5-16,0 0-2 0,0 0 0 0,0 0 0 15,0 0-1-15,0 0 0 0,0 0 0 0,0 0 0 16,0 0-4-16,0 0 0 0,0 0-1 0,0 0 0 0,0 0 5 0,0 0 0 15,0 0 1-15,0 0 0 16,-3 3-4-16,3-3-1 0,-7 10 0 0,7-10 0 0,0 0 10 0,0 9 2 16,0-9 0-16,0 6 0 0,0-6-5 0,7 6-1 15,-7-6 0-15,0 10 0 0,3-1 2 0,4 4 0 16,-3-4 0-16,3 1 0 0,-4-1-8 16,8 0 0-16,-4 1-1 0,0 2 0 0,4 1-11 0,-4 0 0 15,3-4 0-15,1 7 8 0,-1-4-8 0,-3 1 0 16,8-1 0-16,-12 4 0 0,8 0 0 0,-1-7 0 15,-6 10 0-15,3-7 8 0,-7 1-8 0,3 6 0 16,-6-7 0-16,3 7 8 0,3-6-8 0,1 5 0 16,-8-5 0-16,1 3 0 0,-4-1 23 0,7-2-1 15,0 3 0-15,7-4 0 0,-14 1 0 0,7 5 0 0,0-5 0 0,0 3 0 16,7-4-11-16,-7 1-3 0,0-1 0 0,0-2 0 16,7 2-8-16,-4-2 0 0,-3 5 9 0,4-8-9 15,-1 2 0-15,5 0 8 0,-8 1-8 0,0-7 0 16,0 6 0-16,0 1 0 0,0-1 0 0,0-6 0 15,-8 7 0-15,8-4 8 0,0-6-8 0,0 6 0 16,-7 4 14-16,7-1-2 0,0 1 0 0,0-7 0 16,0 6 14-16,0 0 2 0,-3 1 1 0,3-10 0 15,3 3-29-15,-6 6 0 0,-1 1 0 0,1 2 0 16,3-2 0-16,0-1 0 0,-7 4 0 0,3-4 0 16,4 1 0-16,0-1 0 0,-7 0 0 0,7-6 0 15,0 7 0-15,0-7 0 0,0 6 0 0,0 1 0 16,0-10 0-16,0 3 0 0,0 6 0 0,0 1 0 15,0-10 12-15,0 6 0 0,0-6 0 0,0 0 0 16,7 6 1-16,-7-6 0 0,0 0 0 0,0 10 0 0,0-4-13 0,0-6 9 16,0 9-9-16,0-9 8 0,0 7-8 0,0-7 0 15,0 6 0-15,0-6 0 0,0 0 8 0,0 0-8 16,0 0 0-16,0 0 8 0,0 0-8 0,0 0 8 16,-7 3-8-16,7-3 8 0,0 0-8 0,-3 10 8 15,3-10-8-15,-4 6 8 0,4-6 12 0,0 0 1 16,0 0 1-16,0 0 0 0,0 0-6 0,0 0-2 15,0 0 0-15,-7 6 0 0,7-6-6 0,0 0 0 16,0 0-8-16,-3 0 12 0,3 0-4 0,0 0-8 16,0 0 11-16,-11 0-11 0,0 0 9 0,11 0-9 15,0 0 0-15,0 0 9 0,-3 0-9 0,3 0 0 16,-11-3 9-16,4 3-9 0,7 0 9 0,-10 0-9 0,3-3 12 0,0-3-12 16,-4 6 16-16,4 0-3 15,-4 0-1-15,-3-4 0 0,4-2 3 0,-4 6 0 0,3 0 0 0,0 0 0 16,-3-3-15-16,4-3 0 0,-4 12-12 0,3-6 12 15,-7 0 0-15,4 0 0 0,0 0 8 16,0 3-8-16,0-3 0 0,3 6 0 0,1-6 0 0,-1 4 0 16,1-4 0-16,6 6 0 0,-7-6-8 0,4 0 8 15,0 3 0-15,7-3 0 0,-3 0 8 0,-4 3-8 16,0-3 0-16,0 6 0 0,7-6 0 0,-4 3 0 16,-3 4 0-16,7-1 0 0,-11 3 0 0,8-2 0 15,3-7 0-15,-4 3 0 0,-3 6 0 0,7 1 0 16,0-7 0-16,0 6 0 0,-7 1 0 0,7-10 0 15,-3 9 0-15,3 0 0 0,0-9 0 0,0 7 0 0,0 2 0 0,0 7 0 16,0-10 0-16,0 3 0 0,0 1 0 0,3 2 0 16,4 4 0-16,-7-7 0 0,7 4 0 15,-3 0 0-15,3-1 0 0,0 4 0 16,0-4 0-16,0 1 0 0,-3-1 0 0,3 7 0 0,-4-6 0 0,1 2 0 16,-1 1 0-16,1 0 0 0,-1-1 0 15,-3 7 0-15,0-3 0 0,0 0 0 0,0 3 0 0,0 0 0 16,-3 0 0-16,3 0 0 0,-4 0 0 0,4 0 0 15,0-3 0-15,4 3 0 0,-8-4 0 0,4 1 0 16,4-3 0-16,-1 0 0 0,-3-4 0 0,4 1-18 16,-4-1 2-16,3 4 1 0,1-4 24 0,-4 1 5 15,0-4 1-15,7 1 0 0,-7-1-15 0,0 1 0 16,0-7 0-16,0 9 0 0,-7-6 0 0,7-6 0 0,0 10 0 16,0-10 0-16,0 6 0 0,0-6 0 0,0 6 0 0,0-6 0 15,0 0 0-15,0 0 0 0,-4 4 0 0,4-4 0 16,0 0 0-16,0 0 0 0,0 0 0 0,0 0 0 15,0 0 0-15,0 0 0 0,0 0 0 0,0 9 0 16,0-9 0-16,0 0 0 0,0 0 0 0,0 0 0 16,0 0 0-16,0 0 0 0,0 0 0 0,0 0 0 15,-3 0 9-15,3 0-9 0,0 0 8 0,-7 0-8 16,0-3 0-16,7 3 8 0,-7-6-8 0,7 6 0 16,0 0 9-16,-11 0-9 0,4-4 10 0,0 4-10 15,7-6 0-15,-7 6 0 0,0 0 0 0,7 0-10 16,-7-3 10-16,3 3 0 0,-3 0 10 0,4-3-10 15,-8 3 0-15,4-6 0 0,4 6 0 0,-1 0-10 16,-7 0 10-16,11 0 0 0,-7 0 0 0,7 0 0 0,-7-4 0 16,0 4 0-16,4-6 0 0,3 6 0 0,0 0 0 0,-11 0 0 15,1 0 0-15,6 0 0 0,4 0 0 0,-10 0 0 16,-1 0 0-16,7 0 0 0,4 0 0 0,0 0 0 16,-10 0 0-16,-1 0 0 0,4 0 0 0,0 0 0 15,0 0 0-15,0-3 0 0,-4 3 0 0,4 0 0 16,7 0 0-16,-10 0 0 0,-4 0 0 0,3 3 11 15,1-3-11-15,2 0 12 0,-2 0-12 0,-8 0 0 32,4 0 0-32,0 0 0 0,0 0 0 0,0 0 0 0,3 0 8 0,-6 0-8 15,2 0 0-15,-2 0 0 0,6 0 0 0,-6 0 0 16,-1-3 0-16,0 3 0 0,1 0 0 0,3 0 0 0,-8 0 0 0,1 0 0 16,-3 0 0-16,6 0 0 0,-10 0 0 0,3 3 0 0,0-3-9 15,1 6 9-15,-1-2 0 0,4 5-8 16,-4-6 8-16,0 3 0 0,8-2-8 0,-8 5 8 0,4-9 0 0,0 9 0 15,3-5 0-15,-3 2 0 0,7-3 0 0,-4 3 0 16,4-3 0-16,-4 4 0 0,8-4 0 0,-4 0 0 16,3-3 0-16,1 9 0 0,-5-9 0 0,8 10 0 15,4-10 0-15,-4 3 0 0,0 3 0 0,3-3 0 16,-3 7-15-16,7-4 4 0,0 0 1 0,-7 0 0 16,7 4 10-16,-3-7 0 0,3 6 0 0,0 1 8 15,0-1-32 1,0 1-7-16,0-4-1 0,0 3 0 0,0 1 32 0,0 2 0 0,0-2 0 0,3 2 0 15,-3-2 0-15,0-1 0 0,0 4 0 0,0-4 0 16,7 0 0-16,-7 4 12 0,-7-4-1 0,14 1 0 16,-7-1-11-16,0-6-16 0,0-3 4 0,0 10 1 0,0-1 35 0,0-9 6 15,0 0 2-15,0 10 0 0,0-1-32 0,0-9 0 16,0 9 0-16,0-9 0 0,0 7 0 0,0-7 0 16,0 0 0-16,0 6 0 15,0-6 0-15,-10 3 0 0,2 3 0 0,5-3 0 0,3-3 0 0,-7 0 0 16,-7 0 0-16,3 0 0 0,4 0 11 0,-10 0-11 15,-1 0 12-15,-3-3-12 0,0-3 8 0,3 6-8 16,-3 0 0-16,-4 6 0 0,0-6 0 0,4 0 0 16,-4 3 0-16,4-3 0 0,-3 4 0 0,6-4 0 15,-7 0 13-15,1 0-4 0,-1 6-9 0,4-6 0 16,-4 0 0-16,0 0 0 0,-6 0 8 0,6-6 0 16,-3 6 0-16,-4-4 0 0,4 4-8 0,-4 0 0 15,-3 0 0-15,6-3 0 0,-6-3 0 0,10 6 0 0,-10 0 0 16,3 0 0-16,4 0 0 0,-4 0 0 0,4-3 0 0,-7 3 0 15,3-6 0-15,-3 6 0 0,-4 0 0 0,4 0 0 16,-7 6 0-16,6-6 0 0,1 3 0 0,0-3 0 16,-1 6 0-16,-2-3 0 15,2-3 0-15,1 10 0 0,3-10 0 0,4 3 0 0,-7-3 0 0,3 0 0 16,-3 0 0-16,0 0 0 0,3 0 0 0,-4 0 0 16,1 0 0-16,0 6 0 0,3-6 0 0,4 0 0 15,-4 0 0-15,4 0 0 0,3 0 0 0,1 0 0 16,-1-6 0-16,0 6 0 0,-3-3 0 0,3-3 0 15,-3 2 0-15,3 4 0 0,1-9 0 0,-1 6 0 16,0-3 0-16,-3 6 0 0,3-4 0 0,1 1 0 16,-5-3 0-16,-2 6 0 0,6 0 0 0,-3 0 0 0,-4 6 0 15,4-3 0-15,3 1 0 0,0-4 0 0,4 9 0 16,-3-9 0-16,-1 9-9 0,0-9 9 0,4 4 0 0,-4 2 0 16,4-3 0-16,4-3 0 0,-8 6 0 0,4-6 0 15,-4 0 0-15,0 0 0 0,4 3 0 0,-4-3 0 16,1 0 0-16,-1 0 0 0,0 0 0 0,1 7 0 15,2-7 0-15,-2 3 0 0,3-3 0 16,-4 3 0-16,11-3 0 0,-11 0 0 0,11 0 0 0,-7-3 0 16,0 3 0-16,3 0 0 0,-3-3 0 0,7-4 0 15,-7 7 0-15,-1 0 0 0,5-3 0 0,-1-3 0 16,0 6 0-16,-6 0 0 0,3 0 0 0,-1 0 0 16,5 0 0-16,-8 0 0 0,4 0 0 0,7 0 0 0,-7 0 0 0,7-3 0 15,-8 6 0-15,8-3 0 16,0 0 0-16,-3 0 0 0,2 0 0 0,5 6 0 0,-4-6 0 15,3 0 0-15,8 0 0 0,-8 0 0 16,8 0 0-16,-8 0 0 0,11 0-11 0,0 0-5 0,0 0 0 0,0 0-730 16,0 0-146-16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59:43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2985 4595 1209 0,'0'0'108'0,"0"0"-87"0,-4 0-21 0,4 0 0 16,0-9 124-16,0 6 20 0,0-6 4 0,11-1 0 16,-8 1-107-16,11-4-21 0,-3 10-5 0,10-16-1 15,-7 10-22-15,7 6-5 0,4-16-1 0,0 9 0 16,-1 1 34-16,1 3 6 0,10-4 2 0,-6 4 0 15,2 3 48-15,5-3 9 0,9 6 3 0,-2 0 0 16,-1 0-25-16,7 0-5 0,-3 6-1 0,4-3 0 16,-1 3-7-16,4-6-2 0,3-6 0 0,8 3 0 15,14-3 4-15,-4 6 1 0,-4 0 0 0,8-7 0 0,-1 1-35 0,8 3-7 16,3 3-2-16,4-9 0 0,-7 2-9 0,3 4 0 16,4 0 0-16,-8-3 0 15,12 3-24-15,-1 3-4 0,-11-7-1 0,5 4-772 16,2 0-155-16</inkml:trace>
  <inkml:trace contextRef="#ctx0" brushRef="#br0" timeOffset="6374.702">5669 5778 1728 0,'-32'9'38'0,"18"-9"8"0,4 6 2 0,-4 1 0 0,-8-7-39 0,8 0-9 0,7 0 0 0,0 0 0 15,-3 0 13-15,3 0 1 0,7 0 0 0,0 0 0 16,-4-13-14-16,4 4 11 0,4-4-11 0,3 4 10 16,-4-4-2-16,4 1-8 0,0-4 12 0,0 3-4 15,4 1-8-15,-8 6 0 0,4-10 0 0,1 7 0 16,-1-1 28-16,-4 7 0 0,-3 3 0 0,0 0 0 15,0 0 9-15,0 0 3 0,0 0 0 0,0 0 0 16,0 0-20-16,7-6-3 0,-7 6-1 0,7 0 0 16,4 0-2-16,-1 0-1 0,1-3 0 0,3-4 0 15,-3 7-1-15,3-3-1 0,0 0 0 0,4-3 0 0,-1 3 10 16,1-4 3-16,-1-2 0 0,1 6 0 16,7-7-5-16,-11 10-1 0,7-3 0 0,-3-6 0 0,-1 3 2 0,1 6 0 15,7 0 0-15,-4 0 0 0,0-7-8 0,4 7 0 16,-1-6-1-16,1 6 0 0,3 0-1 0,4 0 0 15,-11 0 0-15,11 0 0 0,-4-3-10 0,4 3 8 16,-4-6-8-16,0 6 8 0,1-10-8 0,-1 7 0 16,0 3 9-16,0-9-9 0,1 9 8 0,-5-10-8 15,4 7 8-15,4 0-8 0,-7-3 13 0,-4 6-1 16,7-10-1-16,0 10 0 0,1 0 3 0,-1 0 1 16,-3 7 0-16,6-7 0 0,-6 3-15 0,0 3 9 15,-4 0-9-15,4 1 8 0,-1-4-8 0,1 6 0 16,0-6 0-16,-4 7 0 0,0-4 0 0,4-3 0 0,3-3 0 15,-3 6 0-15,3 1 0 0,4-7 0 16,-4 0 9-16,4 0-9 0,3 0 15 0,-3 0-2 0,-1 0 0 0,1 0 0 16,0-7-13-16,-4 7 0 0,4-6 0 0,-4 6 0 15,0 0 12-15,1 0 8 0,-5 0 3 0,4 0 0 16,4 0-15-16,-4 0-8 0,4 0 8 0,0 6-8 16,3 1 0-16,-3-7 0 0,3 0 0 0,4 0 0 15,-4 6 0-15,1-3 0 0,-1 3 0 0,0-6 0 16,4 3 0-16,-11-3 9 0,4 0-9 0,3 0 0 15,0 0 8-15,4 0-8 0,0 0 0 0,0 0 0 16,7 0 0-16,-7 0 0 0,-1-3 0 0,1 3 0 16,0-6 9-16,-4 6-9 0,1-3 0 0,-5-3 9 15,5 6-9-15,-5 0 0 0,1-7 0 0,3 7 0 16,-3-6 16-16,3 6 0 0,4 0 1 0,0 0 0 0,0 0-17 0,0 0 8 16,-1 0-8-16,1 0 0 0,0 0 0 15,0 0 0-15,-4 0 0 0,4 0 0 0,-4 0 16 16,4 0-3-16,0-3-1 0,3 3 0 0,-3-6-12 0,0 6 0 15,3 0 0-15,-3 0 0 16,0 0 0-16,-4 0-16 0,4 0 3 0,-4 0 1 0,-3 0 12 0,0 6 0 16,3-3 0-16,-3-3 0 0,-1 6 0 0,5 1 0 15,-1-7 0-15,0 0 0 0,0 6 0 0,4-6 0 16,0 3 0-16,3 3 0 0,-6-6 0 0,2 3 0 16,1-3 0-16,-3 7 0 0,-1-4 0 0,4-3 0 15,-1 0 0-15,5 0 0 0,3 3 0 0,-4-3 0 16,-7 0 0-16,4 6 0 0,7-6 0 0,0 0 0 0,-11 3 0 15,0-3 0-15,1 0 0 0,2 0 0 0,1 0 0 0,-4 0 0 16,-3 0 0-16,7 0 0 0,10 0 0 0,-6 0 0 16,-4 0 0-16,-1 0 10 0,8 0-2 0,0 0 0 15,0 0-8-15,-7 0 8 0,0 0-8 0,3 0 8 16,7-3-8-16,-6-3-12 0,-5 6 2 0,8 0 1 16,7 0 9-16,0-3 12 0,-7 3-2 0,-4-3-1 15,1-4-9-15,2 7-11 0,-2 0 3 0,-1-3 0 16,4 3 8-16,-4-6 0 0,4 3 0 0,0 3 0 15,0-6 0-15,0 6 0 0,-4 0 8 0,0-7-8 16,1 1 8-16,-4 6-8 0,-4 0 8 0,0-3-8 16,-3-3 0-16,3 6 0 0,0 0 0 0,1 0 0 15,-5 0 0-15,5 0 9 0,-1 6-9 0,4-3 0 16,0-3 9-16,-1 0-9 0,-2 6 0 0,-1 1 9 16,-3-7-9-16,3 0 0 0,-3 6 0 0,0-6 0 0,3 3 0 0,-3 3 0 15,3-6 0-15,-3 0 0 0,3 3 0 0,-7-3 0 16,7 0 0-16,-3 0 0 0,0 0 0 0,-4 0 0 15,0 0 0-15,1 7 0 0,-1-7 8 0,-4 0-8 16,-2 0 8-16,-1 3-8 0,0-3 19 0,0 0-2 16,0 0 0-16,0 0 0 0,1 0-7 0,-1 0-2 15,3 0 0-15,-2 0 0 0,6-3-8 0,-3-4 0 16,-1 7 0-16,1-3 8 0,-4 3-8 0,4-6 0 16,-4 3 0-16,4-3 0 0,-4 6 0 0,0 0 0 15,-3 0 0-15,-1 0 0 0,4 0 0 0,-6 0 0 16,2 0 0-16,1 0 0 0,-4 0 0 0,-3 0 0 0,3 0 0 15,-4 0 0-15,4 0 0 0,-3 0 0 16,0 6-12-16,-1-6 12 0,1 3-18 0,3-3 4 0,-4 6 1 0,4-6 0 16,-3 0-3-16,3 3 0 0,0-3 0 0,0 7 0 31,1-4-9-31,-1 0-3 0,0-3 0 0,3 9 0 16,-6-9-60-16,3 7-13 0,0-4-3 0,4 3-1062 0</inkml:trace>
  <inkml:trace contextRef="#ctx0" brushRef="#br0" timeOffset="11406.437">3104 6863 1450 0,'-14'-10'64'0,"4"1"14"0,-1 6-62 0,1-7-16 0,-5 7 0 0,5-3 0 15,-4 3 85-15,3-4 15 0,1 1 2 0,-4 0 1 16,3 3-50-16,4-3-9 0,-4 2-3 0,1-5 0 16,10 9-13-16,-7-9-4 0,7 9 0 0,-4-10 0 15,4 4-16-15,4 0-8 0,3-4 8 0,3 1-8 16,-6 6 0-16,6-7-20 0,5 7 3 0,-1-3 1 15,3 3 16-15,-3-4-10 0,8 7 10 0,-5 0-8 16,4 0 8-16,4 0 0 0,0 0 0 0,6 7 0 16,-6-4 12-16,10 6 0 0,4-2 1 0,-3-1 0 15,2 3 1-15,8 1 0 0,-7 2 0 0,3-2 0 0,8-1 13 0,-8 4 2 16,11-4 1-16,-4 3 0 16,-3-5-6-16,14 2 0 0,0 4-1 0,0-4 0 0,4-6 5 0,6 7 2 15,-10-1 0-15,4 0 0 0,3-5-6 0,0 5-2 16,3-6 0-16,4 7 0 0,4-1-2 0,-11 4-1 15,4-4 0-15,6 0 0 0,-10 4-8 0,11-4-2 16,-4 1 0-16,0 8 0 0,0-5-9 0,-3 0 0 16,-4 2 0-16,7-2 0 0,-4-1 0 0,8 1 0 15,0-4 0-15,-4 1 0 0,0-1 14 0,0 1-2 16,0-7-1-16,7 6 0 0,0-9 9 0,4 3 3 16,-4 3 0-16,4-6 0 0,-8 0-1 0,1 0 0 15,6 0 0-15,1 0 0 0,0 0-5 0,-8 0-1 16,1 0 0-16,0 0 0 0,-4 0-4 0,3 0 0 0,-3 4-1 0,1-4 0 15,-5 9 3-15,-3-9 1 16,-3 6 0-16,-1-3 0 0,-3 1 1 0,7 2 0 0,-14-3 0 0,7 6 0 16,-4-9-8-16,-3 10 0 0,0-7-8 0,-3-3 12 15,-4 0-12-15,3 0 8 0,-3 0-8 0,3 0 0 16,1-3 12-16,-1 0-3 0,4-4-1 0,0-2 0 16,-7 6 0-16,-1-3-8 0,-2-1 12 0,3 1-4 15,-15-3 0-15,5-1 0 0,-5 7 0 0,1-6 0 16,0-1-8-16,-7 10 0 0,-1-6 0 0,-2 0 8 31,-5 6-56-31,-3-3-11 0,-3-4-2 0,-4 7-826 0,-7 0-165 0</inkml:trace>
  <inkml:trace contextRef="#ctx0" brushRef="#br0" timeOffset="19532.006">6516 11058 288 0,'0'0'12'0,"0"0"4"16,0 0-16-16,0 0 0 0,10 3 0 0,-10-3 0 16,7 0 117-16,-7 0 21 0,0 0 4 0,8 0 1 15,2 0-99-15,-10 0-19 0,0 0-4 0,0 0-1 0,0 0-20 0,0 0 0 16,0 0 0-16,0 0 0 0,0 0 30 0,0 0 2 15,-3 13 0-15,-4-4 0 0,-1-2 60 0,1-1 13 16,4 3 3-16,-11 1 0 16,7-1-32-16,-4-6-7 0,1 7-1 0,2-1 0 15,1 1-36-15,4-7-7 0,-4 3-1 0,7-6-1 0,0 0 3 0,0 0 1 16,0 0 0-16,0 0 0 0,0 0 13 0,0 0 4 16,0 0 0-16,0 0 0 0,0 0-12 0,0 0-3 15,0 0 0-15,0 0 0 0,0 0 5 0,0 0 1 16,7-6 0-16,-7 6 0 0,3 0 3 0,4-3 1 15,1-1 0-15,2-2 0 0,1 6 1 0,-1-3 0 16,1-3 0-16,3 6 0 0,7-10-9 0,-3 10-2 16,-1-3 0-16,8 0 0 0,0-3-18 0,3 6-11 15,4-3 12-15,-8-4-12 0,5 4 23 0,2 3-3 0,5-6 0 0,-8 3 0 16,7-7-6-16,-3 1-2 0,3 6 0 0,4-7 0 16,-4 1-3-16,4 6-1 0,0-6 0 15,3-1 0-15,1 1 4 0,-5-1 0 0,1 7 0 0,4-6 0 16,-5 6 25-16,5-4 6 0,-4-2 1 0,3 9 0 15,0-6-30-15,4-1-6 0,0 4 0 0,-4-3-8 16,4 3 8-16,-4-7-8 0,4 7 0 0,-7-3 0 16,0 3 0-16,3-3 8 0,-6 3-8 0,-1-7 0 15,0 7 8-15,4-3-8 0,-7 6 0 0,6-10 0 16,-2 10 0-16,3 0 0 0,-4-3 0 0,7 0 0 16,0-3 0-16,-6 6 0 0,-5-3 0 0,-2 3 0 15,-1-7 8-15,-3 7-8 0,-1-3 0 0,1 3 0 16,-7 0 0-16,-1 0 0 0,-3-6 8 0,1 6-8 15,-5 0 0-15,1 0 0 0,-1 0 0 0,-3 0-9 16,-7 0-101-16,0 0-20 0,0 0-4 0</inkml:trace>
  <inkml:trace contextRef="#ctx0" brushRef="#br0" timeOffset="25530.937">22243 11052 2019 0,'-22'6'89'0,"22"-6"19"16,0 0-86-16,0 0-22 0,0 0 0 0,0 0 0 15,0 0 40-15,8 3 3 0,6 7 1 0,0-7 0 0,-7 6 6 0,10 1 2 16,12-7 0-16,-1 6 0 0,0 1-15 0,0-4-2 16,8 0-1-16,2 4 0 15,1-10-18-15,4 6-3 0,-1-3-1 0,11-3 0 0,10 0 0 0,-3 0-1 16,-3 6 0-16,-1-6 0 16,8 4-2-16,-4-4 0 0,3-4 0 0,4-2 0 0,4 3-9 0,3-3 8 15,3 6-8-15,-2 0 8 0,-5-10 16 0,4 10 4 16,-3-3 0-16,3 0 0 0,0-3-28 0,0 6 0 15,-3 0 8-15,-8 0-8 0,-3 0 13 0,0 0 1 16,-4 0 0-16,-3 0 0 0,-3 0-6 0,3 0 0 16,-4 0-8-16,0 0 12 0,-6 0-12 0,-1 0 0 15,-3 6 0-15,0-6 0 0,-4 0 8 0,-3 0-8 16,-1 0 0-16,1-6 0 0,0 6 8 0,0 0-8 0,-1-3 0 0,-2-4 0 16,-1 7 0-16,0-3-8 0,4-3-1 0,-7 6 0 31,-1 0-30-31,1-3-5 0,-7 3-2 0,-1 0 0 15,1-3-177-15,-4 3-35 0,-3 3-7 0,-4-3-2 0</inkml:trace>
  <inkml:trace contextRef="#ctx0" brushRef="#br0" timeOffset="27489.461">14633 12413 907 0,'0'0'40'0,"0"0"8"0,0 0-38 0,0 0-10 16,-3-9 0-16,-1 2 0 0,4 7 48 0,0-6 8 0,-3-3 2 0,3-1 0 16,-4 7-33-16,1-6-6 0,3 6-2 15,3-4 0-15,-3 4-4 0,4-3-1 0,-1 3 0 0,-3-7 0 16,0 10 46-16,7-3 9 0,-3-3 1 0,3-7 1 16,0 13-11-16,0-9-2 0,0 6-1 0,0-3 0 15,7 2 3-15,-3 1 1 0,-4-3 0 0,3 6 0 16,1-9-7-16,-4 9 0 0,4 0-1 0,3-3 0 15,-4-4-7-15,4 7-2 0,-3 0 0 0,3 0 0 16,0 0-7-16,4 0-2 0,3 0 0 0,0 0 0 16,0 0-3-16,1-3-1 0,2 3 0 0,1 0 0 15,0-3-3-15,-1 3-1 0,1 0 0 0,7 0 0 16,-4 0-13-16,7 3-4 0,-3-3 0 0,7 3 0 16,-4 4-8-16,4-4 8 0,0 6-8 0,3-3 8 0,-3 1 5 0,3-1 1 15,0-3 0-15,4 3 0 0,0-3-1 0,4 1 0 16,10 2 0-16,0-3 0 0,0 3 1 15,3-3 0-15,-3 7 0 0,3-7 0 0,5 3-14 0,-5-3-16 16,8-3 3-16,3 10 1 16,3-4 12-16,-6 0 0 0,3-6 0 0,-4 10 0 0,5-10 0 0,2 6 0 15,8-3 0-15,-4 6 0 0,-3-5 0 0,-1 2 8 16,8-3 0-16,0 6-8 0,-1-9 19 0,4 10-3 16,1-7-1-16,2 6 0 0,1-9-1 0,3 10 0 15,4-10 0-15,0 3 0 0,0 3-14 0,-1-3 11 16,1-3-11-16,0 7 10 0,7-4-10 0,-4-3 0 0,-3 9 9 0,3-6-9 15,4-3 0-15,0 0 0 0,-4 0 0 0,0 7 0 16,4-7 8-16,0 0-8 0,7 0 8 0,-7 0-8 16,0 0 0-16,3 0 0 0,0 0 0 0,1 3 0 15,-4-3 0-15,3 6 0 0,-3-3-10 0,3-3 10 32,0 10-32-32,4-7 0 0,-7 3 0 0,7 3 0 15,11-2-178-15,-1 2-35 0,96 0-7 0,-36-9-2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00:26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23753 7951 1267 0,'-4'-16'112'0,"4"10"-89"16,-4-4-23-16,4-2 0 15,-3 9 75-15,3-4 10 0,-4-2 3 0,4 9 0 0,0-3-71 0,-3-6-17 16,-1 5 0-16,4 4 0 0,0-6 25 0,-3-3 2 16,3 6 0-16,-4-7 0 0,1 7 30 0,3-3 7 15,-4-4 0-15,4 10 1 0,0-6 30 0,-3 0 5 16,3 6 2-16,-7 0 0 0,3-3-43 0,-3-4-9 16,0 14-2-16,0-4 0 0,-7 3-25 0,3 7-6 0,-3-1-1 0,-3 7 0 15,-5 3-16-15,1 3 0 0,-3 6 0 16,-5 1 0-16,1-1 0 0,3 0 0 0,1 1-10 0,-1-1 10 15,4 1 0-15,0-1 0 0,3 0 0 0,7 1 0 16,8-1 0-16,-4 0 8 0,7 1-8 0,3-1 0 16,8 0 0-16,0 1-9 0,3-7 0 0,3 6 0 15,1 1 9-15,3-11 0 0,4 8 0 0,-1-7 0 16,5 0 0-16,-5 0 0 0,5-4 0 16,-1-5 0-16,4-4 0 0,3 1 0 0,0-7 0 0,4-3 0 15,0 0 0-15,0 0 9 0,3-6-1 0,-3-1-8 16,3-2 9-16,-3-4-9 0,-7 1 0 0,3-4 9 15,-7-6 13-15,-3 7 2 0,3-4 1 0,-7-10 0 0,0 4 5 0,-7-3 1 16,4-3 0-16,-7-1 0 16,3 7-7-16,-7-6-2 0,-4 0 0 0,1-1 0 0,-1 1 3 0,-3-4 1 15,-3 4 0-15,-1-7 0 0,-3 7-8 16,0-3-2-16,-3 2 0 0,-1-2 0 0,1 2 0 0,-5 4 0 16,-2 3 0-16,-1-3 0 0,-7 9-4 0,1 3-2 15,-4 1 0-15,-1 8 0 0,-2 1-10 0,-5 3 0 16,-3-3 0-16,4 6 0 0,-4 0-11 0,4 6-1 15,3-3 0-15,4 3 0 16,0-2-13-16,3-1-3 0,4 3-1 0,3-3 0 16,4 3-15-16,0-2-4 0,4 5 0 0,-1-6 0 15,4 3-136-15,3-3-27 0,1 7-5 0,3 2-774 0</inkml:trace>
  <inkml:trace contextRef="#ctx0" brushRef="#br0" timeOffset="1317.876">24088 8151 403 0,'0'0'36'0,"-11"0"-36"0,1-3 0 0,-1 3 0 16,0 0 261-16,1-6 46 0,-1 3 9 0,4 3 1 0,4-3-185 0,3 3-36 16,0 0-8-16,-7-6-2 0,7 6-22 0,0 0-5 15,0 0-1-15,0 0 0 16,0 0-19-16,0 0-4 0,7-4-1 0,0-2 0 0,0 3-4 0,3 3-1 15,1-9 0-15,-1 9 0 0,1 0 1 0,3 0 0 16,-3-4 0-16,3 4 0 0,0-6 10 0,4 6 3 16,-4 0 0-16,3 0 0 0,1 0-6 0,3-3-1 15,0 3 0-15,4-6 0 0,0 6-9 0,6-3-3 16,1-1 0-16,7-2 0 0,0 6-5 0,3 0-2 16,0-9 0-16,4 9 0 0,-3 0-4 0,-1-3-1 0,0 3 0 15,4-7 0-15,-3 4 7 0,6-6 1 0,0-1 0 16,-3 7 0-16,4-6-20 0,-5 6 0 0,-2-4 0 0,-1 4 0 15,-7-3 0-15,-3 3 0 0,0-6 0 0,-7 9 0 16,-1-4 0-16,-3-2 0 0,-3 3 0 0,0-3 0 16,-8 6 0-16,4-3 10 0,-3-7-10 0,0 10 8 15,-4-3 6-15,0-3 1 0,3 6 0 0,-3-3 0 16,-7 3-15-16,0 0 8 0,7-7-8 0,-3 7 0 16,-4 0 0-16,0 0 0 0,7-3 0 0,-7 3 0 15,0 0 0-15,0 0 0 0,0 0 0 0,0 0 0 16,0 0 0-16,0 0 0 0,0 0 0 0,0 0 0 15,0 0 0-15,0 0 0 0,0 0 0 0,0 0 0 16,0 0 0-16,0 0 0 0,0 0 0 0,0 0 0 16,0 0 0-16,0 0 0 0,0 0 0 0,0 0 0 15,0 0 0-15,0 0 0 0,7-3 0 0,0 3-10 0,-3-6 10 16,6 12-8-16,-6-6 8 0,-4 0-8 0,7 0 8 0,3 0-8 16,-3 3 8-16,0-3-8 0,-7 0 8 0,11 0 0 15,0 3 0-15,-1-3 0 0,-3 0 0 0,4 0 0 16,-4 0 0-16,3 0 0 0,-2 0 0 0,2 0 0 15,-10 0 0-15,7 0 0 0,4-3 0 0,-4 3 0 16,3-3 0-16,1 3 8 0,-4-6-8 0,4 6 0 16,-1 0 0-16,1-3 0 0,-4 3 0 0,3-7 0 15,1 7 0-15,0-3 8 0,-4-3-8 16,0 3 0-16,0 0 0 0,-7 3 0 0,7-7 0 0,-7 7 9 16,3-9-9-16,-3 6 10 0,0-6 0 0,0-1 0 15,0 7 0-15,0 3 0 0,-3-9 7 0,-1-1 2 0,-3 7 0 16,4-3 0-16,-1-4-3 0,4 10-1 0,-3-3 0 15,3 3 0-15,-7-9-15 0,7 9 9 0,0 0-9 0,-7 0 8 16,-1 0-8-16,-2 6 0 0,3-3 0 0,0 0 8 16,0 4-8-16,0-4 0 0,-4 6-12 0,1 4 12 15,-1-4-9-15,-3 1 9 0,0-1 0 0,3 3 0 16,1-2-8-16,-1 2 8 0,-3-2 0 0,0 9 0 16,0-7 0-16,3 7-8 0,0-6 8 0,-3 5 0 15,4-2 0-15,-1 3 0 0,4 3 0 0,4 0 0 16,-8 3-9-16,7-3 9 0,4 3 0 0,0-3-9 15,0 0 9-15,4 3 0 0,0-3 0 0,3 0 0 16,-4 0-8-16,4 0 8 0,-3-4-8 0,6-2 8 16,1 3 0-16,-1-6-8 0,5 2 8 0,-1-9 0 15,3 10 0-15,-3-13 0 0,4 4 0 0,0-4 0 0,3 0 0 16,-3-3 0-16,6 0 0 0,-3 0 0 0,4-6 11 0,-4-1 1 16,4-2 0-16,0-1 0 0,-1 4-12 0,1-3 0 15,0-7-10-15,-1 4 10 16,1 2 0-16,3-2 0 0,-3 2 0 0,0-5 0 0,-1-1 0 0,5 3 0 15,-5-6 0-15,1 7 0 0,-4-1 0 16,0 1 0-16,-3-4 0 0,0 4 0 0,-4-7 10 0,-4 9-10 16,1-5 8-16,-1-4-8 0,-2 10 11 0,-5-7-3 15,4 0-8-15,-7 0 12 0,0 1-1 0,-3-1-1 16,-1-3 0-16,-3 0 0 0,3 7-1 0,-3-7 0 16,-3 3 0-16,3 1 0 0,0 5-9 0,0-2 8 15,-4 2-8-15,4 1 8 0,-7 3-8 0,3-1 0 16,1-2 0-16,-1-3 0 0,-3 8 0 0,0-2 0 15,0-3 0-15,0 6 0 0,-4-1 0 0,-3-2 0 16,3 6 0-16,1-3 0 0,-5-3 0 0,1 6 0 0,0-3 0 0,0-4 0 16,0 7 0-16,0-3 0 0,-1 3 0 0,1 0 0 15,0 0 0-15,4 0 0 0,-1 3 0 0,4-3 0 16,0 0 0-16,3 0 0 16,0 7-9-16,4-4 9 0,0-3-16 0,7 0 0 0,0 0 0 0,0 0 0 31,0 9-82-31,0-9-16 0,0 0-3 0,4 6-1 15,6-2-26-15,1-1-4 0,3-3-2 0,0 6 0 16,4-6-77-16,3-6-15 0,18-7-3 0,-11 4-1 0</inkml:trace>
  <inkml:trace contextRef="#ctx0" brushRef="#br0" timeOffset="2410.732">25926 7781 518 0,'0'0'46'0,"0"0"-37"0,0 0-9 0,0 0 0 15,0 0 72-15,0 0 12 0,10 7 2 0,-3-4-404 16</inkml:trace>
  <inkml:trace contextRef="#ctx0" brushRef="#br0" timeOffset="5005.942">26010 8468 1267 0,'0'0'112'0,"0"0"-89"0,0 0-23 0,0 0 0 16,0 0 155-16,0 0 26 0,0 0 6 0,0 0 1 15,-7 0-134-15,7 0-26 0,0 0-6 0,0-9-1 16,0 9-9-16,0 0-3 0,4-3 0 0,6-7 0 15,-3 10-1-15,0-3-8 0,1-3 12 0,2 6-4 16,1 0 34-16,3 0 6 0,-4 0 2 0,8 6 0 16,0-3-11-16,-1 7-3 0,4 2 0 0,1 4 0 15,-5 0 0-15,4 5 0 0,1-2 0 0,-1 10 0 16,-4-4-12-16,5-3-4 0,-1 9 0 0,0 0 0 16,0-2-3-16,0 2-1 0,4 3 0 0,3-2 0 15,4 2-6-15,0-2-2 0,-4 5 0 0,7-2 0 16,4-4 4-16,0 10 0 0,0-7 0 0,-1-2 0 15,-2-1-12-15,2 7 0 0,-2-7 0 0,-1-6 0 0,0 6 0 16,4 1 0-16,0-1 0 0,-4 1 0 0,0-1 0 0,1 3 0 16,-1-2 0-16,0-1 0 0,-3 0 12 15,3 1 0-15,-6-1 0 0,2 1 0 0,-2-1 6 0,-1-9 2 16,0 6 0-16,0-3 0 0,-3-3 9 0,3 0 3 16,-3-3 0-16,3 0 0 0,0-1-20 0,0-2-3 15,1-6-1-15,-1 2 0 0,-3-2-8 0,-1 2 10 16,-3-3-10-16,1 1 10 0,-5-1-2 0,1 1-8 15,-7-7 12-15,3 6-4 0,-7-2-8 0,0-1 12 16,-7-6-12-16,0 0 12 0,7 0-4 0,-7 0-8 16,0 0 12-16,0 0-4 0,0 0 1 0,0 0 0 15,7-3 0-15,-4-7 0 0,1 1-9 0,-4-1-9 16,3 4 9-16,1-10-13 16,-4 7-173-16,3-3-34 0,1-1-8 0</inkml:trace>
  <inkml:trace contextRef="#ctx0" brushRef="#br0" timeOffset="5820.517">28032 9751 1962 0,'0'0'87'0,"0"0"17"0,-4-7-83 16,1-2-21-16,-1 6 0 0,4 3 0 0,-3-9 35 0,3 5 2 15,-4-2 1-15,4 6 0 0,0 0-27 0,0 0-11 16,-7-9 8-16,4 6-8 0,-5 3 0 0,1 0 0 16,0 3 0-16,-3 3 0 0,3-3 0 0,-7 3 0 15,-1 4 0-15,-2-4 0 0,-1 10 0 0,-3-1 15 16,-4 4-1-16,1-6 0 0,-5 9 18 0,5 3 4 0,-4-3 1 0,3 3 0 16,0-3 5-16,0 6 1 15,4-3 0-15,0 6 0 0,3 1-14 0,4-4-2 0,4 3-1 16,-1-6 0-16,4 4-18 0,7-4-8 0,0 3 0 15,0-6 8-15,7 0 0 0,0 0 0 0,4-3 0 0,3-7 0 16,-3 7-8-16,6-6 0 0,4 2 0 0,0-2 8 16,4-1-8-16,0-2 8 0,0-7-8 15,3 6 8-15,-4 1 22 0,1-7 4 0,3 3 1 0,-3-6 0 16,3 3-19-16,-3 4-3 0,3-4-1 0,0-3 0 16,1 0 3-16,-1 0 0 0,0-3 0 0,4-4 0 15,0 7 3-15,-4-9 1 0,7 3 0 0,0-1 0 16,-6-2 5-16,2-4 0 0,-2 4 1 0,-1 0 0 15,-3-4-13-15,-1 4-2 0,-3-7-1 0,-3 0 0 16,3 1 3-16,-3-4 1 0,3-3 0 0,-7 0 0 16,0-6 16-16,-3 3 3 0,3-4 1 0,0-2 0 15,-7 6-18-15,4-3-4 0,-4 6-1 0,-4-7 0 0,1 8-10 16,-4-1 8-16,0 9-8 0,-4-6 8 0,1-3 3 0,-4 3 0 16,3 4 0-16,-6-1 0 0,2 0-2 15,-2-2 0-15,-1-1 0 0,1 6 0 0,-1 1-9 0,-3 2 0 16,3-2 0-16,-3-4 0 0,0 4 0 0,0 2 0 15,0 1 0-15,-4-4 0 0,1 4 0 16,3 6 0-16,0-7 0 0,-8 1 0 0,1 6 0 0,4-4 0 16,-5 4 0-16,1 0 0 0,0-3 0 0,0 6 0 15,0 0 0-15,-4 0 0 0,4 0 0 0,0 0 0 16,0 0 0-16,-1 0 0 0,-2 6 0 0,6-3 0 16,-3-3 0-16,3 0 0 0,-3 3-9 0,3-3 9 0,1 7-12 15,3-7 12-15,-4 3-19 0,4-3 3 16,3 0 1-16,-3 0 0 15,7 0-72-15,0 0-14 0,0 0-3 0,7 0-784 16,0 0-157-16</inkml:trace>
  <inkml:trace contextRef="#ctx0" brushRef="#br0" timeOffset="6503.59">28423 9973 230 0,'-10'4'20'0,"-1"2"-20"16,-3-3 0-16,3-3 0 0,-3 9 320 0,0-6 59 16,4 7 12-16,3-1 2 0,0-9-307 0,-1 10-62 15,8-10-12-15,0 0-2 0,0 0 1 0,0 0 0 0,0 0 0 0,0 0 0 16,0 0 8-16,11 0 1 0,0 0 1 0,-4-3 0 15,7-4 19-15,-4 7 3 0,1 0 1 0,3-3 0 16,0-3 13-16,0 3 3 0,0-4 1 0,8 1 0 16,-5-3-17-16,4 3-4 0,4-4-1 0,0-2 0 15,3 2 6-15,4-2 2 0,3-7 0 0,4 6 0 16,0 1-2-16,3-1 0 0,0-6 0 0,1 1 0 16,-1-1-6-16,-3-3-2 0,-4 0 0 0,4 0 0 15,0-3 8-15,-1-3 2 0,1-4 0 0,4 1 0 16,-5-1-31-16,1 1-5 0,7-3-2 0,-7-4 0 15,3 4 3-15,-3 2 0 0,0 1 0 0,-4 6 0 16,-3-4 0-16,0 4 0 0,-1 0 0 0,1 3 0 16,-4 0-12-16,4 0 0 0,-4 4 0 0,8-4 0 15,-1 6 0-15,-7-3 0 0,0 0 12 0,1-3-4 0,-1 10-8 16,-4-1-12-16,1-2 2 0,-4 5 1 16,0-2 9-16,-3 2 0 0,-4-2 0 0,0 9 0 0,-3-4 26 0,-4-2 4 15,0 9 1-15,-7 0 0 0,7-6-31 0,-7 6 8 16,0 0-8-16,0 0 0 0,0 0 0 0,0 0 0 15,0-7 0-15,0 7 0 0,0 0 0 0,0 0 0 16,0 0 0-16,0 0 0 0,0 0 0 0,0 0 0 16,0 0 0-16,0 0 0 0,0 0 0 0,0 0 0 15,0-3 0-15,0 3 0 16,-3-6-36-16,3 6-9 0,0 0-3 0,0 0 0 16,0 0-148-16,0 0-31 0,0 9-5 0</inkml:trace>
  <inkml:trace contextRef="#ctx0" brushRef="#br0" timeOffset="7489.772">30367 8747 748 0,'0'0'33'0,"0"0"7"0,-3-6-32 0,-1 3-8 16,-3-3 0-16,3 6 0 15,4 0 167-15,-7-4 31 0,0 4 6 0,4 0 2 16,-8 0-165-16,4 0-33 0,0 0-8 0,-3 4 0 0,6-4 16 0,-3 6 2 15,-4-6 0-15,8 3 0 0,-8-3 34 0,8 6 6 16,3-6 2-16,-7 7 0 0,-4-7 3 0,4 9 1 16,0 0 0-16,0 1 0 0,-4-7-16 0,1 13-4 15,-4-10 0-15,3 10 0 0,1-4-16 0,-5 1-4 16,1 5-1-16,0-5 0 0,0 6-6 0,0 3-1 16,0 0 0-16,0 0 0 0,3 0 5 0,1-4 1 15,-5 1 0-15,5-3 0 0,-1 3 10 0,4 0 3 0,7-1 0 16,-3-2 0-16,-1 3-23 0,4-7-4 0,4 7 0 0,-1-6-8 15,1 6 16-15,3-7-3 0,0 1-1 0,3 5 0 16,-2-5-3-16,2-4-1 0,1 4 0 0,3-4 0 16,-4 7 20-16,4-3 3 0,1-1 1 0,-1-2 0 15,3-7-20-15,1 6-3 16,0 0-1-16,-1 1 0 0,1-7 3 0,3 3 0 0,0-3 0 0,0-3 0 16,4 0 5-16,-4 0 0 0,4 0 1 0,0 0 0 15,-4 0-1-15,4-9 0 0,-1 6 0 0,1-7 0 16,0 10 4-16,-4-9 0 0,0 0 0 0,0-4 0 15,0 4-1-15,0-1 0 0,1-2 0 0,-5-1 0 16,4-6-3-16,1 7-1 0,2-7 0 0,-6-3 0 16,3 3-1-16,4-3 0 0,-1 0 0 0,-2 0 0 15,2 0-2-15,-3-6 0 0,4 6 0 0,-4 0 0 16,1-3 3-16,-1-3 0 16,-7 6 0-16,3 0 0 0,1-6 1 0,-4 6 0 0,-3-3 0 15,-1-3 0 1,1 6-1-16,0 0 0 0,-4-6 0 0,0 6 0 0,0 0-6 0,0 0-1 0,0-3 0 0,-4 0 0 0,4 3-8 0,-3 0 0 15,-4 0 9-15,3-3-9 0,-3-1 0 0,0 5 0 16,0-1 0-16,-3 3 8 0,3 3-8 0,-4-3 0 16,-3 0 0-16,-3 7 0 0,-1 3 0 15,1-4 0-15,-5 4 8 0,1-4-8 0,-3 4 0 0,-1-1 0 16,0 1 0-16,-3 6-12 0,0-7 12 0,-4 10 0 16,4-9 0-16,-3 9 0 0,-1-10 0 0,4 10 0 15,0 0 0-15,3 0-8 0,0 0 8 0,-3 0 0 16,3 0 0-16,-3 7 0 0,4-4 0 0,-1 3 0 15,-3 4 12-15,0-4-4 0,3 13-17 0,-7-7-3 16,4 10-1-16,0-3 0 0,-4 0 21 0,8 0 4 0,-5-4 0 0,1 7 1 16,4 0-24-16,-4 6-5 0,3-6 0 0,0 0-1 15,-3 0 17-15,3-3 0 0,4 3 0 0,0-3 0 16,0 3 0-16,0-10 0 0,3 10 0 0,1-6 0 16,-1 0 0-16,1-1 0 0,-1-2 0 0,0-1 0 15,4 1 8-15,0 3 8 0,0-4 1 0,-3-2 1 16,6-7-28-16,-3 9-6 0,0-2 0 0,4-4-1 15,-1-3 27-15,1 10 6 0,-5-4 0 0,8-3 1 16,-7-3-17-16,7 7 0 0,-3-7 0 0,3 6 0 16,0 1-30-16,3-7-10 0,-3 6-1 15,4 1-1 1,-1 2-86-16,1-2-18 0,0-1-3 0,3 4-727 0,0-4-144 0</inkml:trace>
  <inkml:trace contextRef="#ctx0" brushRef="#br0" timeOffset="10083.593">31281 8616 1497 0,'0'0'66'0,"0"0"14"0,0 0-64 0,0 0-16 0,0 0 0 0,0 0 0 15,0 0 229-15,0 0 43 0,0 0 8 0,0 0 1 16,7 0-231-16,7 0-50 0,0-4 0 0,0 4-9 31,7-6-117-31,-3 6-23 0,7-3-5 0,-1 0-1 16,-2 3-10-16,2-6-3 0,-3 6 0 0,4 0 0 0</inkml:trace>
  <inkml:trace contextRef="#ctx0" brushRef="#br0" timeOffset="10265.391">31930 8572 1112 0,'0'0'49'0,"0"0"11"0,0 0-48 0,0 0-12 16,0 0 0-16,0 0 0 0,0 0 147 0,0 0 27 15,0 0 6-15,7 0 0 0,-7 0-112 0,7-3-22 16,0-4-5-16,4 4-1 16,3-3-72-16,0 3-14 0,-4-7-3 0,1 10-487 15,7-9-96-15</inkml:trace>
  <inkml:trace contextRef="#ctx0" brushRef="#br0" timeOffset="10392.643">32212 8518 403 0,'0'0'36'0,"0"0"-36"16,0 0 0-16,0 0 0 0,0 0 224 0,7 0 37 15,-7 0 8-15,11 3 2 16,-1-3-330-16,-3 0-65 0,4 0-14 0</inkml:trace>
  <inkml:trace contextRef="#ctx0" brushRef="#br0" timeOffset="10459.335">32473 8478 860 0,'0'0'38'0,"7"6"8"0,0-6-37 0,4 0-9 0,-1 3 0 0</inkml:trace>
  <inkml:trace contextRef="#ctx0" brushRef="#br0" timeOffset="10655.063">32688 8424 288 0,'0'0'25'31,"0"0"-25"-31,0 0 0 0,7 0 0 0,-7 0 214 0,8 0 38 0,-8 0 7 0,0 0 1 16,10 0-209-16,-3 0-43 0,-7 0-8 0,7-3 0 15,-7 3 0-15,11-6 0 0,-1 6 0 0,-3 0 0 16,4 0 0-16,0-3-12 0,-4-4 4 0,3 7 8 0,1-3 0 0,-4 3 0 16,0-9 0-16,4 9 0 15,-8-3 0-15,4-3 0 0,0 6 0 0,-7 0 12 0,7-4 18 0,-7 4 4 32,7-6 1-32,-3 3 0 0,3-6-17 0,-7 9-3 0,7 0-1 0,-4-10 0 15,4 10-109-15,4-3-21 0,3-6-5 0,4-1-1 0</inkml:trace>
  <inkml:trace contextRef="#ctx0" brushRef="#br0" timeOffset="10777.314">33094 8274 1324 0,'0'0'118'0,"-3"0"-94"16,-4-7-24-16,7 7 0 0,0 0 276 0,0 0 50 16,0 0 10-16,0 0 3 15,7 0-339-15,3-3-60 0,1-6-16 0</inkml:trace>
  <inkml:trace contextRef="#ctx0" brushRef="#br0" timeOffset="11331.893">30498 8487 1324 0,'-7'0'118'0,"3"-3"-94"0,-3-3-24 0,3 6 0 0,4 0 227 0,0 0 41 0,-7 0 8 0,7 0 1 16,0 0-361-16,0 0-73 0,0 0-15 0,0 0-2 16</inkml:trace>
  <inkml:trace contextRef="#ctx0" brushRef="#br0" timeOffset="11521.314">30293 8233 1440 0,'-21'-9'128'0,"14"5"-103"16,0-2-25-16,-4-3 0 0,1 3 111 0,-1-4 17 16,4 1 3-16,0-1 1 15,0-2-168-15,0-4-34 0,0 4-6 0,3 2-697 0</inkml:trace>
  <inkml:trace contextRef="#ctx0" brushRef="#br0" timeOffset="11639.283">30011 7800 1641 0,'-4'-6'36'0,"-3"3"7"0,0-7 1 0,0 1 4 0,4 6-39 0,-4-7-9 0,3 7 0 0,0-6-728 15</inkml:trace>
  <inkml:trace contextRef="#ctx0" brushRef="#br0" timeOffset="11757.884">29662 7518 2336 0,'-22'-13'104'0,"12"4"20"15,-1 9-99-15,1 0-25 0,-1 0 0 0,0 0 0 16,4 0-182-16,0 0-42 0</inkml:trace>
  <inkml:trace contextRef="#ctx0" brushRef="#br0" timeOffset="12142.221">29309 7223 1216 0,'-21'-12'54'0,"14"9"11"0,-4-4-52 16,4-2-13-16,0 6 0 0,0-7 0 0,0 10 0 0,3-9-10 0,1 6 2 0,-1-3 0 15,1-1-4-15,-1 1 0 16,-3 3 0-16,7-3 0 0,-3 6 12 0,-1-4 11 0,0 4-3 0,4 0 0 15,-3-6 16-15,-1 3 4 0,-3 3 0 0,7 0 0 16,-3 0-8-16,3 0 0 0,0 0-1 0,-7 0 0 16,3 0-9-16,1-3-2 0,-1-3 0 15,4 6 0-15,0 0-8 0,0 0 0 0,-3-10 0 0,-1 7 8 16,1 0-16-16,-1-3-4 0,4-4-1 0,-3 1 0 16,-1 9 13-16,1-6 0 0,-5-1 0 0,5-2-9 15,-4 9 44-15,0-9 9 0,-4 5 1 0,4 1 1 16,-3-3 50-16,-1-3 9 0,0 5 3 0,1-2 0 15,3 3-22-15,-4-6-4 0,4 5-1 0,-3-2 0 16,3 0-41-16,-1 0-9 0,1-4-2 0,0 7 0 16,4-3-17-16,-1 3-4 0,1-7-8 0,-1 10 12 15,4 0-25-15,0 0-6 0,0 0-1 0,0 0 0 16,0 0-44-16,0 0-8 0,0 0-3 0,0-9-841 16</inkml:trace>
  <inkml:trace contextRef="#ctx0" brushRef="#br0" timeOffset="12292.099">28861 6875 1324 0,'-18'-6'118'0,"15"0"-94"15,-4 3-24-15,-4-4 0 0,4-2 158 0,0 6 27 16,0-7 6-16,3 7 1 0,4-3-152 0,-3-4-29 16,-1 7-11-16,4 0 0 15,0 3-24-15,-3-6-11 0,-1 3-2 0,4-3-1 16,0 2-145-16,0-5-29 0,0 9-5 0,-3-9-2 0</inkml:trace>
  <inkml:trace contextRef="#ctx0" brushRef="#br0" timeOffset="32621.658">28145 6126 115 0,'0'0'0'0,"3"-3"10"15,1-4-10-15,-1 1 0 0,-3 6 0 0,4-6 0 0,-4-4 200 0,3 7 37 16,-3-6 8-16,4-1 2 0,-1 1-154 0,-3 6-30 16,0-7-7-16,0 1 0 0,0 6-22 0,0-3-4 15,-3 6-1-15,-1-13 0 0,1 10-7 0,-1-3-2 16,1 6 0-16,-4-3 0 0,0-7 28 0,3 10 6 16,-7 0 1-16,4-3 0 0,-3-3 9 0,-1 6 1 15,1 0 1-15,-4 0 0 0,3 0-30 0,-7 0-7 16,4 6-1-16,0-3 0 0,0-3-10 0,-4 3-2 15,4 4-1-15,-3-4 0 0,-5 6 8 0,5 4 1 16,-1-7 1-16,-3 3 0 0,-4 4 5 0,1-1 1 16,-1 4 0-16,-3 0 0 0,-1 3-6 0,1 6-1 0,4-10 0 15,-5 7 0-15,1 3-24 0,3-3 0 16,4 7-12-16,4-7 12 0,-1 9 0 0,4 0 0 16,0-3 0-16,3 4 0 0,4-4 0 0,0 3 0 15,4 1 0-15,3-4 8 0,0 3-8 0,0-6 0 0,7 4 0 16,0-7 0-16,0 9 11 0,3-9-3 0,8 0-8 0,0 0 12 15,6 6-12-15,4-9 0 0,-3-3-12 0,3 2 12 16,4-5 0-16,3 6 0 0,-3-10 12 0,0 1-3 16,0-7-1-16,-1 6 0 0,5-6 0 0,-5-3 0 15,5 0 4-15,-5 0 0 0,5-3 0 0,3 0 0 16,-8-3 5-16,5 3 2 0,-1-7 0 0,0 1 0 16,0-1 8-16,-3-2 1 0,0-1 1 0,-4-2 0 15,0-7-1-15,-3 9 0 0,3-6 0 0,-7 4 0 16,4-11-5-16,-4 5-2 0,4-1 0 0,-4 0 0 15,-3 3-6-15,6-6-2 0,-2-4 0 0,-1 4 0 16,0-3-13-16,0-3 9 0,0 6-9 0,-3-3 8 16,0 6-8-16,-4 0 0 0,-4-7 9 0,1 7-9 0,-4 0 13 0,-4 1-1 15,-3 2-1-15,0-3 0 0,-3 6 9 16,-4-3 3-16,0 0 0 0,-4 4 0 0,-3-1-8 0,0 0-2 16,-4-2 0-16,-3 5 0 0,0-3-4 0,0 4-1 15,0-7 0-15,0 6 0 0,-1 4-8 0,-2 0 0 16,-1-4 9-16,4 1-9 0,-4-1 0 0,0-3 0 15,-3 4 0-15,4-1 0 0,-8 4 0 0,4-4 0 16,-1-2 0-16,1 2 0 0,0 4-16 0,0-1 3 16,-1 4 0-16,5 0 0 15,-1-4-29-15,0 10-6 0,4-3 0 0,4 0-1 16,2 3-150-16,5-6-29 0,-1 6-7 0</inkml:trace>
  <inkml:trace contextRef="#ctx0" brushRef="#br0" timeOffset="35923.477">30417 8584 1094 0,'0'0'48'0,"3"-3"11"0,-3-3-47 0,4 3-12 0,3-7 0 0,3 10 0 15,1-9 148-15,-1 6 28 0,4-7 6 0,1 7 1 16,-5-3-131-16,4 3-27 0,0-4-5 0,-3 1 0 16,3 0-5-16,-3 3-1 0,-1-3 0 0,1 6 0 15,-4-4-14-15,-7 4 0 0,0 0 0 0,0 0 0 16,0 0 11-16,0 0-1 0,0 0 0 0,0 0 0 15,0 0 19-15,0 0 4 0,0 0 1 0,0 0 0 16,0 0 22-16,-7 4 5 0,3-4 1 0,-3 0 0 16,0 6-2-16,0-12 0 0,0 2 0 0,0-2 0 15,4 3-15-15,-5-6-3 0,1 5-1 0,0-2 0 16,-3-6-4-16,-1 9-1 0,1-7 0 0,-5 1 0 16,1-1 0-16,0 1 0 0,0-1 0 0,-3-2 0 15,-5 9-9-15,-2-7-3 0,-1-2 0 0,-3 2 0 0,0 1-10 16,-1 0-2-16,1-1-1 0,0-2 0 0,0 2-3 0,-1 1-8 15,1-4 12-15,3 1-4 0,1-4 0 0,-1 4 0 16,0-1 0-16,1-6 0 0,3 7-8 0,-1-7 12 16,1-3-12-16,-3 9 12 0,-1-5-2 0,4-4 0 15,-1 3 0-15,1-3 0 0,0 0 3 0,0 3 1 16,0 3 0-16,3-2 0 0,1-1-4 0,-1-3-1 16,-3 0 0-16,3 0 0 0,0 3-1 0,-3 3 0 15,4-2 0-15,-5-1 0 0,5 3-8 0,-1-3 8 16,-3 0-8-16,0 7 8 0,0-7-8 0,0-3 0 15,-1 10 0-15,1-7 8 0,0 0 0 0,-4 3 0 16,4-3 0-16,-4 1 0 0,4-4 3 0,-3 6 0 16,-1-3 0-16,0 0 0 0,4-3 1 0,-4 4 0 15,4-4 0-15,-3 9 0 0,6-6-4 0,-3-3 0 16,0 10 0-16,3-10 0 0,-3 3-8 0,3 0 0 0,4 4 0 0,0-4 8 16,0 0-8-16,3-3 0 0,-3 9 0 0,3-5 0 15,1-4 0-15,3 6 0 0,0 0 0 0,-4-6 0 16,4 10 0-16,0-7 0 0,0 0 0 0,0 7 0 15,0-4 0-15,0 0 0 0,-4 7 0 0,1-4 0 16,3 1 0-16,0 2 0 0,-8-2 0 0,1 2 0 16,4 1 0-16,-4 0 0 0,3-1 0 0,-3 7 0 15,0 0 0-15,0-3 0 0,0 6 0 0,3-3 0 16,0-4 0-16,1 7 0 0,-1 0-8 0,1 0 8 16,6 0-13-16,4 0 1 0,0 0 1 0,0 0 0 15,0 0-73 1,0 0-14-16,0 0-3 0,0 0-1 0,0 0-68 0,0 0-14 15,7 0-2-15,4 0-1 0</inkml:trace>
  <inkml:trace contextRef="#ctx0" brushRef="#br0" timeOffset="63909.045">4879 16643 1785 0,'-25'10'159'0,"15"-7"-127"0,-4-3-32 0,-4 0 0 15,4 0 135-15,-4 0 21 0,-3 0 4 0,7 0 0 16,-11 0-92-16,8 0-18 16,-1 0-4-16,-7 0-1 0,1-3 11 0,2 3 3 0,-2-4 0 0,-1-2 0 15,-10 6-30-15,3-9-5 0,4 9-2 0,-4-3 0 16,4-4-5-16,-8 4-1 0,5 3 0 0,2 0 0 15,-9 0 9-15,2 0 2 0,1 3 0 0,-7-3 0 16,-1 7-19-16,-2-4-8 0,-5 6 8 0,1-3-8 16,3 1 0-16,7-1 8 0,-7-3-8 0,4 7 0 15,3-4 0-15,11 0 0 0,-7-6 8 0,-1 10-8 16,5-10 0-16,2 0 0 0,5 6 0 0,-1-3 0 16,0-3 0-16,4 3 0 0,7-3 0 0,-7 6 0 15,7-6-12-15,-4 3 12 0,11-3-12 0,-11 0 12 16,11 7 0-16,-3-4 0 0,3 3 0 0,7-6 0 0,0 6-8 0,0 4-4 15,-4-1-1-15,8 4 0 0,3-4 13 0,-4 1 0 16,4 2-10-16,-7-2 10 16,7 2 0-16,4 4-11 0,0-4 11 0,3 1-8 15,-4-4 8-15,4 13 11 0,4-3-3 0,-4 3 0 0,7 0-8 0,-7 6 8 32,1-3-8-32,-1 7 8 0,3-1 0 0,-3 7-8 0,-3-4 12 0,-4 7-4 0,4 3 9 0,-4 6 2 15,3-3 0-15,-10 13 0 0,0-7-3 0,4 3-1 16,-4 4 0-16,0-4 0 0,-4-2-6 0,4-1-1 15,0 7 0-15,0-7 0 0,-7 0-8 0,7-9 10 16,7 6-10-16,-7-9 10 0,0-7-10 0,0-2 0 16,4-10 9-16,-1 6-9 0,4-3 0 0,-7-6 9 15,4-7-9-15,-4 7 0 0,7-6 10 0,-7 6-10 0,0-10 8 0,0 4-8 16,0-1 8-16,0 4-8 0,0-4 8 0,0 1-8 16,0-1 8-16,0-2-8 0,0 9 8 0,0-7-8 15,0-2 8-15,0 2-8 0,3 7 0 0,-3-10 8 16,0 1-8-16,4-1 8 0,3-3-8 0,-7-6 8 15,0 10 0-15,0-10 0 0,11 6 0 0,-8-3 0 16,8-3-8-16,3 7 0 0,-4-7 0 0,5 0 0 16,2 0 0-16,1 0 0 0,3-7 8 0,4 7-8 15,-4 0 0-15,7 0 0 0,11 0 0 0,3 0 0 16,-3 0 0-16,7 7 0 0,0-4-11 0,7 0 11 16,3-3-101-16,4 9-15 15,11-9-4-15,13 0-1204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01:24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16859 3529 1778 0,'0'0'79'0,"0"0"16"0,4-3-76 0,-1 3-19 16,1-9 0-16,-4 9 0 0,0 0 56 0,7-7 7 16,0 4 1-16,4 3 1 0,3 0-49 0,-4 0-16 15,4 0 8-15,4 3-8 0,-4-3 0 0,7 7 0 16,-3-7 0-16,3 0 0 0,0 0 0 0,4 3 0 15,-4-3 0-15,0 6 0 0,4-6 0 0,0 3 0 16,-1-3 0-16,5 0 0 0,-5 7 8 0,8-1 2 16,0-6 0-16,3 0 0 0,-3 0 5 0,7 6 1 0,3-3 0 15,0-3 0-15,-3 7-7 0,7-4-1 0,-4-3 0 16,1 9 0-16,2 0-8 0,5-9 0 0,-1 4 0 16,1 5 0-16,6 0 0 0,1 1 0 0,-1-7 0 0,-3 6 0 15,0 1 0-15,3-1 0 0,1 1 9 0,-1-4-9 16,4 3 16-16,0 1-2 15,7 2 0-15,0-2 0 0,-3-4-1 0,6-3 0 16,1 3 0-16,-1-3 0 0,8 1-1 0,0 2 0 0,-1-6 0 0,-3 3 0 16,0-3 12-16,0 6 1 0,8-12 1 0,-1 12 0 15,-4-3 2-15,4-3 0 0,-3 4 0 0,-4 2 0 16,4-3-16-16,3 3-4 0,0-6 0 0,0 3 0 16,-3 10-8-16,-1-7 8 0,1-3-8 0,0 4 8 15,-4-4-8-15,7-3 0 0,0 6-10 0,0-3 10 16,0 0 0-16,0-3 0 0,4-3 0 0,0 0 0 0,-1-3 0 0,1 6 0 15,-4 0 0-15,-3-10 0 0,-1 10 0 0,-3-9 0 16,1 9 0-16,2-6 10 0,1-1-10 0,-11 7 0 16,-7-3 9-16,3-3-9 0,1 3 22 0,-1-3 0 15,-10 2 0-15,7 4 0 0,0 0-10 0,0 4-1 16,-3 2-1-16,-8-6 0 0,-7 0 6 0,4 0 0 16,0 0 1-16,-4 0 0 0,-6-6-26 15,6 6-6-15,4-4-1 0,-4 4 0 0,0 0 26 0,-3 0 5 16,-3-3 1-16,-1 3 0 0,-3 0-32 0,-1-6-7 15,-10 6-1-15,4-3 0 16,-7 3-64-16,-1-6-12 0,-6 2-4 0,-4-5-961 0</inkml:trace>
  <inkml:trace contextRef="#ctx0" brushRef="#br0" timeOffset="834.16">18690 4671 115 0,'14'-7'10'0,"-10"1"-10"0,-1 3 0 0,8-3 0 15,-4-4 224-15,-3 7 44 0,3-6 8 0,0 6 1 16,0-4-155-16,0 1-31 0,-4 0-7 0,4-4 0 16,-3 10-34-16,3-9-6 0,0 6-2 0,4 0 0 15,-8-3-27-15,8-4-6 0,-8 10-1 0,8-9 0 16,-4 9-8-16,0-7-11 0,0 1 3 0,0 6 0 16,0-3-12-16,-7 3-3 0,7-6 0 0,-7 6 0 15,0 0 23-15,7 0 0 0,0-3 0 0,-7 3 0 16,7 0 16-16,0 3 8 0,4-3 2 0,-4 0 0 15,0 6 19-15,4-6 4 0,3 3 1 0,-4-3 0 0,1 6-5 0,3 1-1 16,4-1 0-16,6-3 0 0,5 7-12 0,-1-1-4 16,4 0 0-16,6 4 0 0,1-4-11 0,3 1-2 15,1-1-1-15,10 4 0 0,0-1-4 0,14 1-1 16,3-7 0-16,8 3 0 0,-4 1 15 0,7-4 4 16,4 3 0-16,10 1 0 0,0 2 20 0,8-2 4 15,-5-1 0-15,5 1 1 0,6-1 3 0,4 0 0 16,-4 4 0-16,4 0 0 0,4-4-17 0,-1 4-3 15,7 2-1-15,1 1 0 0,-8-7-15 0,4 4-2 16,7 3-1-16,4-4 0 0,-4-3-5 0,-4 4-2 16,4-4 0-16,0 1 0 0,4-7-10 0,-8 6 0 15,1-6 9-15,-4 7-9 0,-4-10 0 0,0 6 8 16,8-6-8-16,-8 6 0 0,-6-6 0 0,-1 0 0 16,-7-6 0-16,-3 6 0 0,7-6 0 0,-11 6-20 0,-3 6 4 0,-4 0 1 31,-7-6-118-31,4 7-24 0,-4 2-5 0,0-6-910 0</inkml:trace>
  <inkml:trace contextRef="#ctx0" brushRef="#br0" timeOffset="1818.509">22140 17794 691 0,'-21'0'61'0,"21"0"-49"0,0 0-12 0,-7 0 0 16,-7 0 319-16,3 0 61 0,11 0 12 0,-7 0 2 15,-7 0-306-15,7-3-62 0,-3-3-12 0,10 6-2 16,-4 0 13-16,-6-3 3 0,-1 3 1 0,0 0 0 16,11 0-29-16,-3-4 0 0,-8-2 0 0,4 6 0 15,7 0 12-15,0 0-1 0,-7-3 0 0,4-3 0 16,-4 3 9-16,7 3 1 0,0 0 1 0,0 0 0 16,-4 0 21-16,4 0 4 0,4-7 1 0,3 4 0 15,-7 3-26-15,7-9-5 0,10 9-1 0,1-10 0 16,3 7 39-16,4-3 7 0,-1 3 2 0,15-7 0 15,14 1-3-15,-3 6 0 0,-1-7 0 0,0 1 0 16,11 0-21-16,0-4-4 0,0 4 0 0,0-1-1 0,4-2-35 16,6 2 0-16,11-2 0 0,-3 2 0 15,-4 1 0-15,0 3 0 0,-3-4 0 0,6 4 0 16,5 3-103-16,2 3-17 0,-6 0-4 0,3 3-740 16,-3-3-147-16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05:12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23174 7578 3409 0,'-18'-10'151'0,"11"4"31"0,-3 3-146 0,-4-7-28 15,3 10-8-15,4-9 0 16,0 9-26-16,0-3-6 0,3 3-2 0,4 0 0 15,0 0-80-15,4-10-16 0,3 1-3 0,3 6-1 16,5-7-107-16,6-8-22 0</inkml:trace>
  <inkml:trace contextRef="#ctx0" brushRef="#br0" timeOffset="286.955">23343 6301 3466 0,'-24'-18'76'0,"10"14"16"0,-8-2 4 0,1 3 1 0,4-3-77 0,-1 6-20 16,4 0 0-16,3 0 0 0,11 0-13 0,0 0-7 15,0 0 0-15,0 0-1 16,-3 9-69-16,3 1-14 0,0-1-2 0,3 3-1 16,4-2-15-16,-3 9-3 0,3-4-1 0,0 1 0 15,0 0-112-15,-4 3-22 0</inkml:trace>
  <inkml:trace contextRef="#ctx0" brushRef="#br0" timeOffset="631.182">23414 4762 3250 0,'-25'-10'144'0,"15"10"30"16,-1 0-139-16,-3 10-35 0,3-7 0 0,1 3 0 15,-1 10 11-15,8-7-11 0,-4 10 10 0,3 3-10 16,4 6 0-16,0-3 0 0,0 7-11 0,4-1 11 16,-1 3-43-16,1-2-1 0,-4-13 0 0,3 12 0 15,1-3-75-15,-1-3-15 0,-3-3-3 0,0 0-1 16,4 0-68-16,-4-3-14 0,-4 0-2 0</inkml:trace>
  <inkml:trace contextRef="#ctx0" brushRef="#br0" timeOffset="959.592">20966 4711 3024 0,'-18'-3'134'0,"11"6"27"0,-4-3-129 0,1 10-32 0,-4 2 0 0,0-2 0 15,3 12 24-15,0 0-3 0,1-3 0 0,3 9 0 16,0-3-21-16,3 6-10 0,1 1 1 0,-1-4 0 16,4-3-70-16,0 6-13 0,0 1-4 0,4-4 0 15,-1-3-70-15,1 3-14 0,-4-6-4 0</inkml:trace>
  <inkml:trace contextRef="#ctx0" brushRef="#br0" timeOffset="1263.808">19396 4486 2880 0,'-11'-10'256'0,"11"10"-205"0,0 0-41 0,-3 0-10 16,-8 3 84-16,4 7 16 0,3-1 2 0,1 1 1 15,-1 2-103-15,1 7-15 0,-1-3-5 0,4-1-2 31,0 7-83-31,0 3-17 0,0 4-3 0,0 5-1 0,0 4-80 0,-3-1-16 0,3 10-3 0</inkml:trace>
  <inkml:trace contextRef="#ctx0" brushRef="#br0" timeOffset="1564.793">18948 6201 3211 0,'-11'-13'71'0,"4"13"14"0,4-9 3 0,-5 3 2 0,1-4-72 0,4 4-18 16,-1 3 0-16,4 3 0 0,-3-6 11 0,3 6-2 15,0 0 0-15,0 0 0 0,0 0-9 0,0 15-12 16,0 1 2-16,3 3 1 16,1 3-75-16,-1 6-16 0,4-3-2 0,-7 6-1 15,4 13-57-15,-8-6-11 0,1 6-2 0,-1-3-564 0,1-1-113 0</inkml:trace>
  <inkml:trace contextRef="#ctx0" brushRef="#br0" timeOffset="1826.642">18687 8130 3214 0,'0'0'71'0,"0"0"14"0,-4 0 3 0,1 0 3 0,-4 9-73 0,3-9-18 16,0 3 0-16,4 6 0 0,-3-2 9 0,3-4-1 15,0 6-8-15,0 1 12 0,3-1-24 0,1 4-6 16,-4-4-1-16,4 4 0 16,-1-4-101-16,4 4-21 0,-3-4-4 0,3 3-707 15,0 4-142-15</inkml:trace>
  <inkml:trace contextRef="#ctx0" brushRef="#br0" timeOffset="2121.134">20990 7973 3481 0,'0'0'154'0,"-10"9"32"15,-1 13-149-15,-7 0-29 0,4 9-8 0,-3 1 0 16,-1 9-17-16,8-1-5 0,-5 4-1 0,8 0 0 15,0 6-118-15,4 4-24 0,3-4-5 0,3-3-1170 16</inkml:trace>
  <inkml:trace contextRef="#ctx0" brushRef="#br0" timeOffset="26001.354">22571 14006 1191 0,'0'0'52'0,"-7"-3"12"15,7-3-51-15,-7 2-13 0,0-5 0 0,7 9 0 0,0 0 12 0,0 0-1 16,-7 0 0-16,-1-9 0 0,5 6-11 0,-4-4 0 16,0 7 0-16,-4-3-11 0,-3-6 35 0,4 9 8 15,-1-3 0-15,-7-4 1 0,-3-2 33 0,4 9 6 16,-1-6 2-16,4-1 0 0,-4 4 18 0,-3-3 4 16,0-3 1-16,7 5 0 0,3 1-13 0,-3-3-2 15,-7-3-1-15,7 5 0 0,3-5-33 0,1 6-6 16,-8-3-2-16,0-4 0 0,4 7-18 0,0-6-4 15,0 6-1-15,-7-4 0 0,0-2 2 0,3 6 0 16,0-7 0-16,4 10 0 0,-7-3-19 0,0-3 10 16,3 3-10-16,-6-3 8 0,-1 2-8 0,0 4 0 15,-7-9 0-15,4 9 0 0,3 0 12 0,-3-3 0 16,-7 3 0-16,0-6 0 0,3 6 3 0,0 0 1 16,-7-4 0-16,8 1 0 0,-1-3 6 0,-3 6 2 0,3 0 0 0,-3-3 0 15,-1 3-24-15,-2 0 0 0,-1 3 0 0,0-3 0 16,-3 9 0-16,-1-5 0 0,-6 5 0 0,7 4 0 15,-4 2 0-15,7-2 0 0,-3-1 0 0,-1 4 0 16,-3-4 0-16,0 1 0 0,1 0 0 0,-1 5 0 16,0-5 0-16,4 3 0 0,-1-1 0 0,4-5 0 15,1 9 0-15,6-7 0 0,-3 1 0 0,3 9 0 16,4-7 0-16,-1 1 0 0,1 3 0 0,0 3 0 16,0 0 0-16,3 6 0 0,-3-3 0 0,0 3 0 15,-1-3 0-15,1 7 0 0,0-1 0 0,0 7 0 16,-1-4 0-16,5-3 0 0,-1 7 0 0,4-3 0 15,0-4-11-15,0-6-3 0,3 6-1 0,4-2 0 16,3-7 15-16,1-1 0 0,6-2 0 0,-3 0 0 16,7-3 0-16,0-7 0 0,4 10 0 0,3-3 0 0,7-7 0 0,3 10 0 15,5-10 0-15,6 4 0 16,4-4 17-16,6 4-3 0,5-4-1 0,6 4 0 0,4-4-13 0,0 4 0 16,7-4 0-16,7 1 0 0,0-4 0 0,3 0 0 15,5 3 0-15,-1 1 0 0,-4-1 0 0,1-6 0 16,3 4 0-16,0-4 0 0,4-3 0 0,-4 0 0 15,3 6 0-15,-6-6 0 0,-1-6 0 0,1 6 0 16,-1-10-8-16,8 7 8 0,0-6 0 0,-4 9 16 16,-4-10-4-16,1 1 0 0,-1 6-12 0,1-6 9 15,-4-1-9-15,4 1 8 0,3-4-8 0,-7 4 0 16,0-4 9-16,-4 4-9 0,-10-4 8 0,7-6-8 0,4 7 10 16,-4-7-10-16,-8-3 9 0,-2 10-9 0,6-7 8 15,-6-3-8-15,-4 3 0 0,-4-3 0 0,-3 6 0 0,-4-2 0 16,-3-1 12-16,-1-3-4 0,-6 3 0 0,3 3 0 15,-6-6 20-15,2 4 3 0,-6-11 1 16,3 7 0-16,-3 0-21 0,-4-3-11 0,0 0 12 0,0 3-12 16,0 0 18-16,-7-3-3 0,4-3-1 0,-4 3 0 15,-4-3-3-15,1 3-1 0,-8-4 0 0,1 1 0 16,-1 6-2-16,1-3 0 0,-4-3 0 0,-4 6 0 16,1 0 13-16,-5 3 3 0,1-3 0 0,-3 7 0 15,-4-4-24-15,-4 0 8 0,0-3-8 0,-3 3 0 16,0 4 0-16,-4-1 0 0,-7-6 0 0,-7 9 0 15,-7-5 0-15,8 5 0 0,-1 4 0 0,-4-1 0 16,-3 4 0-16,-3-3 0 0,7-1 0 0,3 4 0 0,-4 3 0 16,-3-7 0-16,-3 10 0 0,3-3 0 15,7 3-38-15,0 0-2 0,-3 3-1 0,7-3 0 16,6 0-19-16,5 7-3 0,2-4-1 0,5 6 0 16,-1-6-153-16,11 7-31 0,7-1-7 0</inkml:trace>
  <inkml:trace contextRef="#ctx0" brushRef="#br0" timeOffset="26817.268">26130 13686 2343 0,'-7'-9'52'0,"-3"-1"10"0,-4-2 2 0,-1 2 2 0,-2-2-53 0,-1-4-13 0,0 10 0 0,-3-4 0 15,0 1 0-15,-4 0 0 0,4-1 0 0,-7 1 0 16,0-4 0-16,0 10 0 0,-4-3 0 0,-3 6 0 16,-8-3 0-16,-6 3 0 0,-1 0 0 0,-6 3 0 0,0-3 12 0,-4 9-1 15,0 1 0-15,-7-7 0 16,-4 13 21-16,-7-4 4 0,-3 1 0 0,-3 5 1 0,3 1-17 0,3-3-3 16,-3 6-1-16,-4 0 0 0,-3 3 19 0,0 0 3 15,10-3 1 1,0 6 0-16,8-3-31 0,3-3-8 0,0 3 0 15,3 0 0-15,1-3 0 0,6 7 0 0,5-7 0 16,6 3 0-16,0-3 0 0,7 6 0 0,4-6 0 0,6 6 0 0,1-3 0 0,4 6 0 16,2 1 0-16,5-1 0 0,3 0 0 0,0 1 0 15,3-1 0-15,7 4 0 0,4-4 0 0,0 10 0 16,7-10 0-16,4 10 0 0,0-7 0 0,6-2 0 0,4-1 0 16,4 7 0-16,7-7 0 0,7-6 0 0,7 7 0 0,6-10 0 15,5-1 11-15,3 1-3 0,0-3 0 0,3 0 0 16,11-6-8-16,8-4 8 0,6-6-8 0,0 7 8 15,4-1 10-15,3-6 2 0,7-3 0 0,-3 0 0 16,7 6-20-16,-7-6 0 0,-4 0 0 0,4-6 0 16,-1 6 0-16,1-6 0 0,-4 0 0 0,-3-4 0 15,-7 7 0-15,0-10 0 0,3-2 0 0,-11 2 0 16,4 1 29-16,-6-7 3 0,-8 0 0 0,0-3 0 16,0 0-21-16,-4 3-11 0,4-3 12 0,-3-3-12 15,-1-3 16-15,-3 6-4 0,-3-9-1 0,-4 9 0 16,-1-10-11-16,-9 1 8 0,3 0-8 0,-8-1 8 15,1-8-8-15,-3 5 0 0,-1 4 0 0,-3-1 0 16,-8 1 11-16,-3 0-3 0,-3-1-8 0,-7 10 12 16,-1-3 1-16,-6 0 0 0,-8 3 0 0,-3 0 0 0,-3 7-1 0,-5-10-1 15,-6 3 0-15,-3 6 0 0,-5-3 5 0,1 0 0 16,-4-3 1-16,-6 0 0 0,-1-3-17 0,-4 0 0 16,-2 3 0-16,-5 0 0 0,-3 0 0 0,0 4 0 15,0-4 8-15,1 6-8 0,2 0 0 0,-3 1 10 16,4-1-10-16,-4 3 8 0,-4 4-8 0,1-4 0 15,0 4 0-15,-1 0-11 16,1 5 3-16,3-2 0 0,0 3 0 0,0 3 0 16,7 0-52-16,0 0-9 0,4 0-3 0,3 3 0 15,4-3-72-15,3 10-14 0,0-4-3 0,8-3-607 16,6 3-120-16</inkml:trace>
  <inkml:trace contextRef="#ctx0" brushRef="#br0" timeOffset="27603.65">30131 13677 1555 0,'0'-10'138'16,"-4"7"-110"-16,1-6-28 0,-4-1 0 15,-7 1 161-15,-4 0 27 0,-3-1 6 0,-7-2 1 16,-11 2-171-16,-4 7-33 0,-2-3-7 0,-5 0-2 0,-3-1 26 0,4 7 6 16,-8 0 1-16,1 0 0 0,-4 10-27 0,-11-1-4 15,-6 0-2-15,3 4 0 0,-4-4 18 0,0 4 0 16,1 9 0-16,-8-3 0 0,-7 3 0 0,4 0 14 15,4 0-2-15,2 6-1 0,1-3 33 0,4 3 6 16,-4-3 2-16,3 3 0 0,0-6-2 0,8 10 0 16,3-10 0-16,10 9 0 0,4-9-34 0,8 9-6 15,-5-2-2-15,8 2 0 0,3 0-8 0,7 1 0 16,1-1 0-16,2-6 0 0,5 10 0 0,10-4-9 16,6 0 9-16,1 1-13 0,7-1 13 0,0 0 0 15,7-2 0-15,4-4 10 0,0 6-10 0,3-9 0 0,7 6 0 16,4-6 0-16,-1 0 8 0,1 6-8 0,7-6 8 0,7 0-8 15,-1-9 16-15,15 9-1 0,7-7-1 0,7 1 0 16,11 0 5-16,-1-4 1 16,5 1 0-16,2-1 0 0,15-2-4 0,0-1 0 0,0 4 0 0,-1-4 0 15,8 4-16-15,0-4 0 0,3 1 0 0,-3 2 0 16,-7-3 0-16,0 1 0 0,3-1 0 0,-3-6 0 16,-4 4 0-16,-7-4 0 0,-7-3 0 0,1-3 0 15,-1-4 36-15,0 4 3 0,0-6 1 0,-7-1 0 16,-3 1-19-16,-4-3-3 0,0-1-1 0,-4-6 0 15,1 0-9-15,3-3-8 0,3 0 9 0,-3 1-9 16,-3-1 16-16,-8 0-4 31,-3-7 0-31,-3 7 0 0,-5-9-3 0,-2 9-1 0,-1-3 0 0,-3-6 0 0,-4 2-8 0,-3-2 0 0,-4-3 0 0,0-4 8 0,1 3 0 16,-8-5-8-16,-11-1 12 0,-3 3-4 0,0-9-8 0,-7 10 0 16,-3-4 9-16,-1 3-9 0,-6 1 11 0,-4-1-3 15,0-3 0-15,-8 10 0 0,1-4-8 0,0 4 0 16,-7 0 0-16,3 6 0 0,-3-4 0 0,-4 11-17 15,-3-4 4-15,-4 9 1 0,-7-6 12 0,-3 10-11 16,-8-4 11-16,-6 4-10 16,-1 6-2-16,1-4-1 0,-4 4 0 0,0 3 0 0,-7 0 13 0,-4 0 15 15,-3 10-3-15,3-7-1 0,4-3-11 0,0 9 0 16,7-2 0-16,0-4 0 0,-3 0 0 0,6-3-12 16,1 0 2-16,3-3 1 15,3 3-94-15,4-3-18 0,4-4-4 0,3 7-1 16,0-9-127-16,-3 6-26 0,-53-16-5 0,24-6 0 0</inkml:trace>
  <inkml:trace contextRef="#ctx0" brushRef="#br0" timeOffset="36541.306">17321 14962 1148 0,'0'0'51'0,"0"0"10"0,0 0-49 0,0 0-12 0,0 0 0 0,0 0 0 16,0 0 16-16,0 0 0 0,-3 4 0 0,-4-4 0 15,0 6-16-15,7-6 8 0,0 0-8 0,-7 3 0 16,7-3 39-16,0 0 1 0,0 0 1 0,-7-3 0 16,-4 3 31-16,8 0 5 0,-8 0 2 0,4 0 0 15,0 0-11-15,0 0-3 0,-4 0 0 0,1 3 0 16,-1-3-25-16,0 3-4 0,1-3-2 0,-4 0 0 16,0 6-13-16,0-6-2 0,-1 4-1 0,1-4 0 15,-7 0 2-15,0 0 1 0,0 0 0 0,-4 0 0 16,-3 0 8-16,0 0 2 0,-4 0 0 0,4 0 0 0,-4 0-8 15,4 0-2-15,0 0 0 0,-1-4 0 16,5-2 15-16,2 6 4 0,-2 0 0 0,3 0 0 0,-1-3-18 0,1 3-3 16,0 0-1-16,3 0 0 0,-3 3-10 15,0-3-8-15,3 0 9 0,-3 0-9 0,0 0 0 0,0 6 0 16,0-6 0-16,0 4 0 0,-1-4 0 0,5 6 0 16,-4-3 0-16,3-3 0 0,0 0 8 0,1 9-8 15,-1-6 0-15,-3-3 0 0,3 7 15 0,1-4-3 16,-1-3-1-16,4 0 0 0,-4 9 16 0,4-9 3 15,4 0 1-15,-5 3 0 0,1 4-31 0,4-4 0 16,-1-3 0-16,1 0 0 0,-1 6 12 0,4-6-3 16,-4 3-1-16,4-3 0 0,4 0 4 0,-4 0 0 15,3 0 0-15,4 0 0 0,-7 0-4 0,0 7 0 0,4-4 0 16,3-3 0-16,0 0-8 0,0 0 8 0,0 0-8 0,-7 0 8 16,7 0-8-16,0 0 0 0,0 0 0 15,0 0 0-15,0 0 0 0,0 0 0 0,0 0 0 0,0 0 0 16,0 0 0-16,0 0 8 0,0 0-8 0,0 0 8 15,0 0-8-15,0 0 0 0,0 0 0 0,0 0-11 16,0 0 35-16,0 0 6 0,-4 0 2 0,4 0 0 16,0 0-32-16,0 0 0 0,0 0 0 0,0 0 0 15,0 0 0-15,0 0 0 0,0 0 0 0,0 0 0 16,-7 3 0-16,7-3 0 0,0 0 0 0,0 0 0 16,0 0 12-16,0 0-4 0,-4 0-8 0,4 0 12 15,0 0-12-15,0 0 0 0,0 0 0 0,0 0 0 16,-3 6 0-16,3-6 0 0,-4 3 0 0,1 3 0 0,3 4 0 0,-4-4 0 15,4 4 0-15,-3-1 0 0,3 3 0 16,-4 4 0-16,4 0-13 0,-3 6 4 16,-1-3 9-16,1 9-10 0,3-3 10 0,-4 6-10 15,4 10 10-15,-3-6-13 0,-1 5 5 0,4 4 8 0,4-3-8 0,-4 3 8 16,0 6 0-16,3-6 0 16,-3 9 0-16,4 1 0 0,3 2 0 0,-7 0 0 0,7-2 0 0,-4-1 0 15,1 0 0-15,-1 1 0 0,4-1 0 0,-3 7 16 16,-1 2-2-16,1 1-1 0,-4-7-13 0,4 7-16 15,-4-10 3-15,0 1 1 0,3-7 12 0,-3-10 0 16,0 4 0-16,0-9 0 0,0-4 8 0,0-3-8 16,0-3 0-16,0 0 0 0,0-3 19 0,0-7-3 15,0 7-1-15,0-6 0 0,0-4-15 0,0 10 8 16,0-10-8-16,0 4 0 0,-3-4 8 0,3 0-8 0,0-9 0 16,0 10 9-16,0-4-9 0,0 4 0 0,0-10 0 15,0 12 0-15,0-2 8 0,0-10-8 0,0 9 8 0,0-9-8 16,0 9 0-16,0-9 0 0,0 0 8 0,0 10-8 15,0-1 0-15,0 1 0 0,0-10 0 0,-4 6 0 16,4-6 0-16,0 16 0 0,0-4 0 0,0-3 0 16,0 1 0-16,0-4 0 0,0 4 0 15,0-1 0-15,0-9 0 0,4 9 0 0,-4 1 0 0,0-1 0 16,3 1 0-16,-3-4 0 0,0 3 9 0,0 1-9 16,0-1 0-16,0-6 0 0,0-3 0 0,0 10 0 15,0-10 0-15,4 6 0 0,-4-6 0 0,0 0 0 16,0 0 0-16,0 3 8 0,0-3-8 0,0 0 8 15,0 0 0-15,3 13 0 0,1-7 0 0,-4-3 0 16,0-3-8-16,0 9 0 0,3-5-8 0,1 5 8 0,-1 0 0 0,-3-9 0 16,0 0 0-16,0 7 0 0,4-1 0 0,-4-6 0 15,0 0 0-15,0 0 0 0,0 0 0 0,0 0 8 16,3 6-8-16,-3-6 11 0,0 0 3 0,0 0 1 16,0 0 0-16,0 0 0 0,0 0-7 0,0 0 0 15,0 0-8-15,7 3 12 0,-7-3-12 0,0 0 0 16,7 0 0-16,-7 0 0 0,0 0 0 0,0 0 11 15,0 0-11-15,7 7 10 0,0-7-10 0,1 0 12 16,-8 0-12-16,7 0 12 0,0 0 0 0,0-7 0 16,0 7 0-16,0-3 0 0,0-3-2 0,3 3 0 15,5-7 0-15,-1 10 0 0,-4-9-10 0,8 9 0 16,0-9 0-16,3 9 0 0,3-4 11 0,-2 1-3 16,-1-3-8-16,3 6 12 0,5-3-12 0,-5-3 0 0,5 6 0 0,-5-4 0 15,1 4 0-15,0-6 0 0,-4 3 0 0,0 3 0 16,-7 0 0-16,4 0 0 0,-1 0 0 0,-6 0 0 15,0-3 0-15,3 3 0 0,-4-6 0 0,-3 6 0 16,0 0-13-16,0-4-6 0,-7 4-1 0,0 0 0 31,4-6-76-31,-4 6-16 0,0 0-4 0,0 0-1206 0</inkml:trace>
  <inkml:trace contextRef="#ctx0" brushRef="#br0" timeOffset="40394.815">27414 16737 1267 0,'0'0'56'0,"-3"-9"12"0,3-1-55 0,-7 7-13 15,3-6 0-15,1 0 0 0,-4-1 120 0,0-2 22 16,0 2 4-16,-4 1 1 0,4-4-111 0,-4 4-21 16,-3-1-5-16,0-2-1 0,0 2 15 0,-7 1 2 0,0 3 1 0,-4-4 0 15,4 1-9-15,0 0-2 0,-1-1 0 0,-2 1 0 16,-1 2-6-16,0 1-2 0,4-3 0 0,-3 6 0 16,-1-4 6-16,0 7 1 0,0-3 0 0,1 0 0 15,3-3-6-15,-4 3-1 0,-3-4 0 0,-1 4 0 16,-2-6 8-16,-5 6 2 0,1-4 0 0,-7-2 0 15,-1 6 16-15,-2-6 3 0,-1 5 1 0,0-2 0 16,0-3 1-16,-3 2 0 0,-1-2 0 0,1 0 0 16,-4-1-9-16,-3 1-2 0,-1-1 0 0,-3 1 0 15,4 6-4-15,-1-7-2 0,-3 1 0 0,0 6 0 16,0-6-11-16,-7 9-3 0,-3-10 0 0,-1 10 0 16,1-9-8-16,3 9 0 0,0-3 0 0,-4 3 0 15,0 0 0-15,-6 0-11 0,-4 0 11 0,0-4-12 0,3 4 12 16,0 0 8-16,1 0-8 0,-4 0 11 0,-4 0-20 0,0 0-4 15,4 0-1-15,0-6 0 0,7 6 14 0,-7 0 0 16,-4 0 0-16,4-9 0 0,-4 9 39 0,8-10 1 16,-1 7 0-16,4 0 0 0,-4-3-24 0,-3-4-5 15,0 1-1-15,3 6 0 0,4-7-10 0,4 1 8 16,-1 9-8-16,1-3 8 0,6 0 10 0,-10-4 2 16,-11 7 0-16,8 0 0 0,10-3-20 0,-4 3 10 15,-3 3-10-15,-3-3 8 0,-5 7-8 0,8-4 8 16,-3 0-8-16,3-3 8 0,0 9-8 0,7-2 0 0,0-4 0 15,-1 6 0-15,-6-6 0 0,7 7 18 0,7-10-3 16,4 9-1-16,3-6-22 0,0 4-5 0,4-4-1 0,3 3 0 16,-4-3 24-16,5 7 5 0,-1-7 1 0,3 6 0 15,1 1-16-15,3-1 0 0,0-6-12 0,4 13 12 16,0-4 0-16,7 1 0 0,-4-1 0 0,4 7 0 16,3 3-9-16,0-3 9 0,4 3 0 0,-4 0-9 15,8 0 9-15,-1 0-8 0,-3 6 8 0,7-6-8 16,0 0 8-16,0 0-10 0,3 0 10 0,4 6-10 15,-4-6 10-15,8 0 0 0,3 0 0 0,-4 0-8 16,8-3 8-16,-1 3 0 0,5 0 0 0,2-1 0 16,-3 5 14-16,4-5 5 0,3 1 1 0,4 0 0 15,-4 0-20-15,3 0 0 0,1 0 0 0,7-3 0 16,-1 3 0-16,1-3 0 0,7 3 0 0,-1-3 0 16,8-4 0-16,0 7-19 0,3 6 4 0,4-6 1 15,0 0 14-15,0 0 0 0,0 10 0 0,7-4 0 0,0-3 13 0,7 6-1 16,7-9 0-16,-4 10 0 0,4-4-12 0,0-3 0 15,4 6 0-15,3-9 0 16,-7 3 0-16,11 0 0 0,10-3 0 0,3 0 0 0,-6 0 0 0,3-3 0 16,-3-6 0-16,10 5 0 0,11-5 0 0,-4 6 0 15,-6-7 0-15,6 7 0 0,4-6 0 0,0 6 11 16,-1-7-11-16,1 7 10 0,0-7-10 0,3 1 0 16,4 6 0-16,4 0 0 0,-8-7 0 0,8 10 0 15,6-13 9-15,-3 10-9 0,-4-6 0 0,8-1 0 16,3 7 0-16,0-6 0 0,-7-4 0 0,7 4 0 15,7-4 0-15,-4 7-8 0,1-10 8 0,-4 3 0 0,3-2 0 0,4-4 0 16,-3 6 0-16,3-6 0 0,0-3 0 16,0 0 0-16,-7 0 0 0,4 0 0 15,3-3 0-15,-4 3 0 0,1 0 0 0,-4-6 0 0,0 0 0 0,3-1 0 16,-6 7 0-16,-1-9 0 0,-6 3 8 0,3 0-8 16,3-4 0-16,-6 1 0 0,-5 6 0 0,1-10 0 15,4-3 0-15,-1 4 0 0,-6-1 0 0,-1-6 8 16,0 7-8-16,1-7 0 0,-1 7 0 0,0-7 8 15,1 6-8-15,-1-6 0 0,4 4 0 0,-7-4 0 16,-4 0 0-16,-3 7 0 0,0-7 0 0,-1-3 0 16,1 9 0-16,-4-6 0 0,-10-3 0 0,-4 10 0 15,-3-7 0-15,-1 0 0 0,5-3 0 0,-8 10-8 16,-7-10 8-16,-4 3 0 0,-6 3 0 0,-4 1 0 16,-8-7 0-16,-6 0 0 0,-3 3 0 0,-5-3 8 15,-3 0-8-15,1 3 9 0,-8-3-9 0,0 0 10 0,-3 0-1 0,-1 4 0 16,-3-4 0-16,-3 0 0 0,0 0-9 15,-1 3 10-15,-3-3-10 0,-3 0 10 0,-1 0-10 0,1 3 0 16,-8-3 9-16,1 0-9 16,-4 4 8-16,0-4-8 0,-7 0 8 0,-1 0-8 0,-2 0 8 0,-4 3-8 15,-8-3 10-15,1-3-10 0,0 3 0 0,-7-3 0 16,-11 3 0-16,-4 0-10 0,-10 0 10 0,-3 3-10 16,-1-3 10-16,1 0-10 0,-1 3 10 0,4 4 0 15,-3-4 0-15,-8 0 0 0,1 3-9 0,-4 1 9 16,7-1-10-16,-4 0 10 0,4 4 0 0,-3-1-9 15,-1-5 9-15,-3 5 0 0,-7 0 0 0,0-2 0 16,3 8 0-16,4-8-8 0,0 5 8 0,-7-2 0 0,-4 2 0 16,0-2-8-16,-3 2 8 0,4-2 0 0,-1-1 0 0,-7-2 0 15,-10 2 0-15,3 4 0 0,4-1 0 0,3-2 0 16,4 2 0-16,0-2 0 0,3-7 0 0,4 13 0 16,10-10 0-16,4 7 0 0,4-4 0 0,10 4 8 15,-3 6-8-15,3-4 8 0,-7 7-8 0,3 0 8 16,-3-3-16-16,0 3-4 0,0 3 0 0,4 4 0 31,3-4-32-31,-4 6-6 0,5 4-2 0,-5 2 0 16,-3-2-172-16,0-1-36 0</inkml:trace>
  <inkml:trace contextRef="#ctx0" brushRef="#br0" timeOffset="42195.415">31387 15188 288 0,'-4'-22'12'0,"1"13"4"15,-1-1-16-15,-7-2 0 0,4-7 0 0,0 7 0 0,0-1 312 0,-3-6 60 16,-1 10 12-16,-3-7 3 16,3 0-233-16,-3 4-46 0,-3-4-10 0,-1 1-2 0,4-1-67 0,-4 0-13 15,-6-6-4-15,-1 10 0 0,-3-1 0 0,-4-3 0 16,0 4 0-16,-7-7 0 0,-6 13 0 0,-1-10 0 16,-4 13 0-16,1-3 0 0,0 3 5 0,-4-7 1 15,-4 10 0-15,-6 0 0 0,-4-3-2 0,-4-3-1 16,-3 12 0-16,-4-3 0 0,4-3-7 0,-7 0 0 15,-11 6-8-15,-3-2 12 0,0 5-12 0,-4 0 0 16,0-5 0-16,-6 8 0 0,-8-3 12 0,3 10-4 16,12-6-8-16,-5-4 12 0,-3 4-12 0,8 6 0 15,-1-7 0-15,7 7-10 0,7 0 20 0,1-4 4 16,-1 4 1-16,4 3 0 0,0-3-7 0,0 6-8 0,10-6 11 16,4 9-11-16,7-3 0 0,7-3 0 15,4 6 0-15,3-2 0 0,7 2 8 0,4-3-8 0,0 0 0 0,10 0 0 16,0 6 17-16,4 1-3 0,10-4-1 15,4-3 0-15,7 6-13 0,4 1 0 0,7-1-12 0,6 0 12 16,4 1 0-16,11 2 17 0,0-2-1 0,10 8-1 16,4-5-25-16,7 6-5 0,14-4-1 0,7-2 0 15,4-1 16-15,6 7 0 0,-3-3 0 0,15-7 0 16,6-3 0-16,0 4 0 0,1-14 0 0,2 11 0 16,1-14 20-16,7 4-4 0,4 0 0 0,-1-6 0 15,-7-1-16-15,4-6-16 0,7-3 4 0,-3-3 0 16,-8-9 25-16,4 6 6 0,0-3 1 0,3-7 0 15,-6 1-20-15,-5-1 0 0,1-3 0 0,4-6 0 16,2 10 0-16,-9-10 0 0,-8 0 0 0,-3-6 0 0,3-4 14 16,-3 1-1-16,-4 0 0 0,-3-7 0 15,-15 0 3-15,-3-2 0 0,-10-4 0 0,-1 9 0 16,-10-2 8-16,0-1 3 0,-7-3 0 0,-4 4 0 0,-7-7-7 0,-7 9-2 16,-3-6 0-16,-4 1 0 15,-7 8-3-15,-3-8-1 0,-8 8 0 0,-7-2 0 0,-3-1-14 0,-3-2 0 16,-4 5 0-16,-8 1 0 0,1-1 0 0,-7 7 0 15,0-3 0-15,-8-3 0 0,-3 9 0 0,-7-9 0 16,1 9 0-16,-5 0 0 0,1 0 0 0,-1 3 0 16,4-3-9-16,0 9 9 0,0-5-20 0,1 5 3 15,-8-6 0-15,0 10 0 16,-4-7-151-16,1 0-31 0,-1 4-5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06:37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11553 6844 403 0,'0'0'36'0,"-7"-3"-36"16,0 0 0-16,7-4 0 0,0 7 316 0,-3-3 56 15,-8-3 11-15,8 3 2 0,10-4-263 0,-7 7-53 16,0 0-10-16,-4-3-3 0,4 3-11 0,4-9-2 15,6 0-1-15,-3-1 0 0,-7 10-30 0,4-6-12 16,14 0 11-16,-4-4-11 0,0-2 11 0,3 8-11 16,8-2 12-16,0-3-12 0,3 6 23 0,0 0-3 15,4-4 0-15,-4 7 0 0,11-3 4 0,0-3 0 16,3 6 0-16,4 0 0 0,0 0 11 0,7 6 2 0,0-3 1 16,0-3 0-16,0 0-30 0,0 0-8 0,3 0 0 0,7 0 0 15,1 0 17-15,7 0-1 0,-4 0 0 0,0 0 0 16,3-9 1-16,1 9 0 0,6-3 0 0,1-7 0 15,3 1-5-15,0 6-2 0,0-3 0 0,0-4 0 16,1 7 0-16,6 0 0 0,0-3 0 0,4 6 0 16,-8-4 10-16,1 4 1 0,0 4 1 0,-4 2 0 15,4-3-11-15,-1 10-3 0,1-4 0 0,-4 0 0 16,-7 4-8-16,4 6 12 0,-1-1-12 16,1-2 12-16,3 6-12 0,-3-3 8 0,-4 3-8 0,-4-3 8 15,1-7-8-15,-4 7 0 0,3-6 0 0,1-1-11 16,0 4 11-16,-4-4 0 0,0 1 0 0,-4-4 0 15,-6 1 0-15,3-7 0 0,-1-3 0 0,1 0 8 0,0 0-8 0,-3 0 0 16,-1 6 0-16,1-12 0 16,-4 6-29-16,-4 0-4 0,0-3-1 0,-6-7 0 15,3 1-39-15,-4 6-8 0,4-3-2 0,-4-1 0 16,-7 1-31-16,-3-3-6 0,0 5-2 0,-7-5 0 16,-1 0-66-16,-6-1-12 0,14-12-4 0,-11 0 0 0</inkml:trace>
  <inkml:trace contextRef="#ctx0" brushRef="#br0" timeOffset="850.606">1842 8349 748 0,'-4'-9'67'0,"-3"9"-54"0,3-10-13 0,-6 7 0 16,10-3 287-16,-7 3 54 0,3 0 11 0,4-4 3 15,0 7-278-15,0 0-55 0,4-9-11 0,3 9-3 16,-7 0-8-16,10-3 0 0,5-4 0 0,-1 4 0 15,0 3 0-15,7-9 0 0,4 9 0 0,-4 0 0 16,3-3 0-16,5 3 0 0,-1-7 0 0,0 7 0 16,7 0 17-16,1-3 5 0,-1-6 1 0,14 9 0 15,1-9 5-15,6 9 2 0,-3-10 0 0,14 7 0 16,-3-6 1-16,6-1 0 0,1 1 0 0,6 3 0 0,8-4-3 0,0 1 0 16,6-4 0-16,5 4 0 0,-1-7-8 0,11 10-3 15,3-10 0-15,-7 10 0 0,1-10-5 0,6 7 0 16,11-4-1-16,-7 4 0 0,0-1 1 0,7 4 1 15,0-3 0-15,-7 2 0 0,3-5 7 0,-3 9 0 16,-4-7 1-16,4 4 0 0,0 3-11 0,-4 0-2 16,-3-3-8-16,0 6 12 0,-4 0 0 0,1 0 0 15,-5 0 0-15,-2 0 0 0,-8 6-12 0,7-12-15 16,7 6 3-16,-6 0-795 16,-1 6-159-16</inkml:trace>
  <inkml:trace contextRef="#ctx0" brushRef="#br0" timeOffset="11173.084">23601 7509 864 0,'3'-4'76'16,"1"-5"-60"-16,-1 0-16 0,1 6 0 0,-1-7 114 0,5 1 20 16,-5-1 4-16,4 1 1 0,-3 6-67 0,-4-7-12 15,3 1-4-15,-3 6 0 0,0-7-25 0,0 1-6 16,-3 0-1-16,-1 2 0 0,-3 1 16 0,0-3 4 16,0 6 0-16,-4-4 0 0,1 4 0 0,-4-6 0 15,3 6 0-15,1-4 0 0,-5 4 11 0,-2-3 2 16,3 3 1-16,0-7 0 0,-1 7-6 0,-2-3-2 15,3 3 0-15,-4 0 0 0,0-4-12 0,4-2-2 16,-3 6-1-16,-1-3 0 0,0 2-18 0,1 1-3 16,-1-3-1-16,0 3 0 0,4-3 10 0,-3 6 1 0,-1 0 1 15,0 0 0-15,1 0-6 0,-1 0-2 0,1 0 0 16,-1 6 0-16,0-3-5 0,1-3-2 16,-8 9 0-16,4-5 0 0,0 2 2 0,-1 3 0 0,1 1 0 0,-3-4 0 15,-5 3-4-15,5 1 0 0,6 2 0 16,-3-2 0-16,-7 2-8 0,3-2 12 0,7 5-12 0,-3-2 12 15,0-1-12-15,3 10 12 0,-3-3-12 0,3-6 12 16,4 9-12-16,-3 0 0 0,-8-4 0 0,7 4 0 16,1 0 0-16,3 0 0 0,-8 3 0 0,5-3 0 15,-4 3 0-15,3-3 0 0,0 0 0 0,-3 10 0 16,-3-4 0-16,-1-6 0 0,11 9 8 0,-4-3-8 16,-7-2 10-16,8 5 0 0,3-9 0 0,3 0 0 15,0 6 0-15,4-3 0 0,-3-6 0 0,6 3 0 16,4 0-2-16,0 0-8 0,-3 3 12 0,3 0-4 15,10-3 4-15,-6 0 1 0,-4 6 0 0,0-3 0 0,7 3-13 16,0-3 0-16,0 7 0 0,0-1 0 16,-3 7 0-16,3-4 0 0,7 1 0 0,0 2 0 0,-7-2 0 0,4-7 0 15,-1-3 0-15,4-3 0 0,-3 6 10 0,3-9-10 16,-3-3 10-16,3 0-10 0,3-4 16 0,-3 1-2 16,-3-1-1-16,3-2 0 0,4-1-13 0,-4 4 0 15,0-4 0-15,4 7 0 0,-1-10 31 0,1 3 0 16,0 1 0-16,-1 2 0 0,-3-5-31 0,7-4-12 15,11 6 1-15,-4-6 0 0,1 7 11 0,-1-10 0 16,4 0 8-16,-1 0-8 0,1 0 9 0,0-4-9 16,-4-2 12-16,0 3-12 0,1 0 10 0,-5-3-10 0,4-4 8 0,-3 7-8 15,0-6 8-15,0 6-8 0,-1-4 8 16,1-2-8-16,0 6 12 0,-1-7-4 0,5 1 0 0,-5 0 0 16,1 2 2-16,0-2 0 0,-4-1 0 0,3 1 0 15,-2-3 0-15,-1 2 0 0,0-9 0 0,-3 10 0 16,-1-4 16-16,4-5 3 0,-6 2 1 0,2-3 0 15,-3-9-30-15,0 6 0 0,4-3 0 0,0-3 0 16,-1-4 0-16,1 1 14 0,0-1-2 0,3 1-1 16,-4-3-11-16,1 9-9 0,0-4 9 0,-1-2-13 15,-3 9 13-15,1-6 0 0,-5 3 0 0,1-4 0 16,-4 4 0-16,0-3 0 0,7-3 0 0,-7 6 0 16,-7-4 0-16,3-2 10 0,1 0-10 0,0 6 8 15,-4-4-8-15,-4 4 10 0,0-3-10 0,1 3 10 16,-1-3-10-16,-3 3 12 0,-3-3-12 0,3-1 12 15,-4 4-12-15,1-3 10 0,-1 6-10 0,-3 0 10 16,3-3-10-16,-3 0 8 0,0 3-8 0,0 6 8 0,-4-3-8 16,4 1 0-16,-3 5 0 0,-1-6 0 0,-3 7 0 0,0 2 0 15,-1-2 0-15,-2-1 0 0,-4 4 0 0,-4-1 0 16,0 1 0-16,-3 0 0 0,-1 6-9 0,1-7 9 16,3 1 0-16,4 6 0 0,0-4 0 0,3-2 0 15,4 6 0-15,3-7 0 0,4 1 0 0,0 6-8 16,4-7 8-16,-1 10 0 0,4-9-21 0,0 0-1 15,3 5 0-15,1-5 0 16,-1 6-82-16,1-3-17 0,3-4-3 0,3 4-808 16,1-10-162-16</inkml:trace>
  <inkml:trace contextRef="#ctx0" brushRef="#br0" timeOffset="12792.471">29087 4225 1494 0,'0'-9'66'0,"0"6"14"0,0-3-64 0,-4-1-16 16,4 1 0-16,0 3 0 31,-4-6 74-31,4-1 12 0,-7 7 2 0,7-3 1 0,-3 3-45 0,-1-7-8 0,1 1-3 0,-1 6 0 0,-3-4 8 0,0-2 2 0,0 6 0 0,0-7 0 16,0 7-15-16,-4-6-4 0,1 3 0 0,-4-7 0 15,3 10-10-15,-6-3-2 0,-1-4-1 0,0 7 0 16,-3 3 9-16,0 0 3 0,-7 0 0 0,-4 0 0 16,0 0 5-16,0 3 0 0,1 4 1 0,-1 2 0 15,-3-6 6-15,-1 3 1 0,5 1 0 0,-5 8 0 16,5-5-13-16,-1 2-3 0,-3 1 0 0,-1 9 0 16,1-3-20-16,0 6 8 0,-1-7-8 0,5 11 0 15,-5-4 0-15,5 3 0 0,-1-3 0 0,4-3 0 16,0 9 0-16,-1-2 0 0,5-4 0 0,2-7 0 15,1 4 0-15,0 7 0 0,7-4 0 0,-4-3 0 16,4 3 0-16,0-3 0 0,0 3 0 0,3-3 0 16,1 0 0-16,-1-3 0 0,1 2 0 0,3-2 0 0,0 0 9 15,0-3-9-15,-1-1 12 0,1 1-12 16,4-6 20-16,-1 8-4 0,-3-5 0 0,4-1 0 0,-4 7-2 0,7-6-1 16,-4 3 0-16,1-4 0 0,-1 1-3 15,1 5-1-15,3-5 0 0,-4 6 0 0,-3-4-9 0,7 1 8 16,-4 0-8-16,1 3 8 0,-1-7-8 0,4 4 0 15,-3-4 0-15,3 1 0 0,0-1 0 0,-4 4 12 16,4-3-12-16,0-4 12 0,-3 4-4 0,3-1 0 16,0-2 0-16,0 2 0 0,-4 4 20 0,4-1 3 15,-3-5 1-15,3-1 0 0,0 4-32 16,0 3 0-16,0-4 0 0,0 1 0 0,3-1 0 0,-3 7 0 16,4-6 0-16,-1 5 0 0,-3-5 0 0,4 6 11 15,-1-7-2-15,4 7 0 0,1 0-9 0,-1-3 10 0,-4-1-10 0,4 1 10 16,0 0-10-16,0-1 0 0,0 1 0 0,-3-4 0 15,3 1 11-15,0 0-3 0,4-4-8 0,-4 0 12 16,3 4-12-16,1-4 11 0,-1 7-11 0,1-10 10 16,3 4 0-16,0 2 0 0,4-2 0 0,3-1 0 15,4 4 1-15,-1-4 0 0,8 0 0 0,0 1 0 16,0-7-3-16,-1 6-8 0,5-2 12 0,-1-4-4 16,4 3-8-16,-4-3 10 0,0 0-10 0,1-3 10 15,-5 0 2-15,1 0 0 0,0 0 0 0,-4-3 0 16,0 3-12-16,0-3 0 0,1-3 0 0,2 3-11 15,1-4 11-15,0-2 16 0,0-4-4 0,-1 4-1 16,1 0 3-16,0-7 1 0,3-3 0 0,-3 0 0 16,3 7-5-16,-7-7-1 0,4 3 0 0,0-12 0 15,0 6-9-15,3 0 8 0,-3-6-8 0,3 3 8 16,0-3-8-16,-3-4 12 0,0 7-12 0,-4-3 12 0,4-3-2 16,-4 5 0-16,0-5 0 0,-3 3 0 0,-4-7 5 0,4 4 1 15,-8 0 0-15,1-4 0 0,-7-2-16 0,3 2 9 16,-4-3-9-16,1 1 8 0,-4-4-8 0,-3 0 0 15,-1-3 0-15,-3 0 0 0,0 4 0 0,0-10 12 16,-7 9-12-16,0-3 12 0,3 3-12 0,-6 7 0 16,-1-7 0-16,1 6-11 0,-4-2 11 0,-4 2 0 15,-3-6-9-15,0 10 9 0,-8 0 0 0,1 9 0 16,-7-3 0-16,0 0 0 0,-4 3-12 0,-4 0 12 16,5 6-10-16,-5 0 10 0,-3 4-8 0,4-1 8 15,-4 4 0-15,-3 3-9 0,-4-7 9 0,4 13-8 16,-4-3 8-16,7-3-8 15,-4 3-108-15,8-4-20 0,0 4-5 0,-4 3-782 0,4-3-156 0</inkml:trace>
  <inkml:trace contextRef="#ctx0" brushRef="#br0" timeOffset="16325.445">23093 8192 1324 0,'0'0'59'0,"-7"0"12"0,0 7-57 0,0-7-14 15,7 0 0-15,-7 3 0 0,0-3 114 0,0 3 20 16,7-3 4-16,0 0 1 0,0 0-119 0,0 0-20 16,0 0-10-16,0 0 1 0,0 0 27 0,0 0 6 15,0 0 0-15,0 0 1 0,0 0 19 0,0 0 3 16,3-6 1-16,8-1 0 0,-4 4-21 0,0-3-4 15,-7 6-1-15,7-3 0 0,-7 3 10 0,7-7 3 16,-7 7 0-16,0 0 0 0,0 0 8 0,0 0 1 16,7 0 1-16,-7 0 0 0,0 0 4 0,0 0 1 0,0 0 0 0,0 0 0 15,0 0-14-15,0 0-2 16,0 0-1-16,0 0 0 0,0 0-16 0,0 0-3 0,0 0-1 0,0 0 0 16,0 0 0-16,0 0 0 0,0 0 0 0,7-3 0 15,-7 3 0-15,3-9 0 0,-3 9 0 0,0 0 0 16,0 0-1-16,0 0-1 0,4 0 0 0,-4 0 0 15,0 0 0-15,0 0 0 0,0 0 0 0,0 0 0 16,0 0 2-16,0 0 1 0,0 0 0 0,7-10 0 16,-7 10-2-16,0 0-1 0,4 0 0 0,-4 0 0 15,3-3-3-15,-3 3 0 0,0 0 0 0,4-9 0 16,-1 9 27-16,-3 0 5 0,0-9 0 0,4 5 1 16,-4-2-18-16,0 0-4 0,0 0-1 0,0-4 0 15,3 1 5-15,-3 6 1 0,0-7 0 0,0 1 0 16,0-4-8-16,0 1 0 0,0-7-1 0,0 0 0 0,0 7-7 15,4-10 0-15,-4 0-8 0,3-7 12 16,-3 7-1-16,-3 1-1 0,3-1 0 0,-4-7 0 0,4 4-1 0,-3-6 0 16,3 0 0-16,0-1 0 0,0 1-9 15,-4-1 8-15,4-8-8 0,-3 8 8 0,3-2-8 0,0-7 0 16,0 7 9-16,0-4-9 0,-4 3 8 0,4-5-8 16,-3 5 8-16,3-2-8 0,-4 2 0 0,4 1 8 15,-3-4-8-15,3 3 0 0,-4-5 0 0,4 5 8 16,0-2-8-16,-4-1 0 0,4 0 8 0,0 7-8 15,0 0 8-15,0-1-8 0,4 10 0 0,-4-9 0 16,0 9 0-16,0-3 8 0,0 0-8 0,4 3 0 16,-4 0 0-16,0 0 0 0,0 3 0 0,-4 3 0 15,4-2 0-15,0-1 8 0,0 3 5 0,0-3 2 0,0 1 0 0,0 2 0 16,0-3-23-16,0 0-5 0,-4 7-1 0,4-7 0 16,0 6 14-16,0-5 0 15,0 8 0-15,0-2 0 0,4-1 0 0,-4 4 0 0,0-1 0 0,0 1 0 16,0 6 0-16,0-4 0 0,0 1 0 0,0 0 0 15,0 6 0-15,0 0 0 0,0 0 0 0,0 0 0 16,0 0 0-16,0 0 0 0,0 0 0 0,0 0 0 16,0 0 0-16,0 0 0 0,0 0 0 0,0 0 0 15,0 0 0-15,0 0 0 0,0 0 0 0,0 0 0 16,0 0 0-16,0 0 0 0,0 0-8 0,0 0 8 16,0 0 0-16,0 0 0 0,0 0 0 0,0 0 0 15,0 0 10-15,0 0 5 0,0 0 1 0,0 0 0 16,0 0-26-16,0 0-5 0,0 0-1 0,0 0 0 15,0 0 16-15,0 0 0 0,0 0 0 0,0 0 0 16,0 0 0-16,0 0 0 0,0 0 0 0,0 0 0 0,0 0 0 0,0 0 0 16,0 0 0-16,0 0 0 0,0 0 0 0,0 0 0 15,0 0 0-15,0 0 0 0,0 0 0 0,0 0 0 16,0 0 0-16,0 0 0 0,0 0 0 0,0 0 0 16,0 0 0-16,0 0 0 0,0-10 0 0,0 10 0 15,0 0 8-15,0 0-8 0,-4-3 0 0,4-3 8 16,0 3-8-16,0-7 0 0,0 10 9 0,0-3-9 15,0-3 0-15,0 0 9 0,0 0-9 0,0-4 0 16,0 1 9-16,0 2-9 0,0-8 8 0,0 5-8 16,0-2 8-16,0 2-8 0,0-2 10 0,0-1-2 0,0-5-8 0,-3-1 12 15,3 6-12-15,0-9 9 16,0 0-9-16,-4-6 8 0,4 3-8 0,0-3 0 0,-3-4 0 16,3-2 7-16,-4-7-7 0,1 7 0 0,3-7 0 0,-4 0 0 15,1 0 0-15,3 4 0 0,-4-4 0 0,1 3 0 16,-1-6 0-16,1 4 0 0,-1 2 0 0,-3-3 0 15,4-6 0-15,-4 10 0 0,3-4 0 0,-3 0 0 16,3 0 0-16,1 10 0 0,-1-4 0 0,1 4 0 16,-1-3 0-16,1 2 0 0,-1 1 0 0,4 3 0 15,0 3 0-15,0-1 0 0,-3-2 0 0,3 3 0 16,0 3 0-16,3 0 0 0,-3 0 0 0,0 0 0 16,4 4 0-16,-1 2 0 0,1-3 0 0,-1 6 0 15,1 4 0-15,-1-10 0 0,1 10 0 0,-1 6 0 16,1-10 0-16,0 7 0 0,-1-4 0 0,-3 10 0 15,0-9 0-15,0 9 0 0,0 0 0 0,0 0 0 0,4 0 0 0,-4 0 0 16,0 0 0-16,0 0 0 16,0 0-8-16,0 0 8 0,3-6 0 0,-3 6 0 0,0 0 0 0,7-6-8 15,-7 6 8-15,0 0 0 0,7 0 0 0,-7 0 0 16,0 0 0-16,0 0 0 0,4-10 0 0,-4 10 0 16,0 0 0-16,0 0 0 0,0 0 0 0,0 0 0 15,7 0 0-15,-7 0 0 0,0 0 0 0,0 0 0 16,0 0 0-16,0 0 0 0,3-3 0 0,-3 3 0 15,4-6 0-15,-4 6 0 0,0 0 0 0,0 0 0 16,0 0 0-16,0 0 0 0,7 0 0 0,-7 0 0 16,0 0 0-16,0 0 0 0,0 0 0 0,0 0 0 0,0 0 0 15,0 0 0-15,3-13 0 0,-3 13 0 0,0 0 0 0,0 0 0 16,0 0 0-16,0 0 0 0,0 0 0 0,0 0 0 16,0 0 0-16,0 0 0 0,0 0 0 0,0 0 0 15,0 0 0-15,0 0 0 0,0 0 0 0,0 0 0 16,0-3 0-16,0 3 0 15,0 0 0-15,0 0 0 0,0 0 0 0,0 0 0 0,0 0 0 0,0 0 0 16,0 0 0-16,-3-9 0 0,3 9 0 0,-7 0 0 16,0 0 0-16,0-7 0 0,0 7 0 0,0 0 0 15,0 0 0-15,0 0 0 0,-4 0 0 0,0 0 0 16,1 0 0-16,-1-3 0 0,-3 3 0 0,3 0 0 16,-6 0 0-16,-1 0 0 0,1 0 0 0,-1 0 0 15,0 0 8-15,-6-3-8 0,-1 3 0 0,-3-6 8 16,3 6-8-16,-3 0 0 0,-8 0 0 0,5 0-10 15,3 0 10-15,-4 0 0 0,-4 0 0 0,1 0 0 0,-4 0 0 16,1 6 0-16,-5-3 0 0,-6-3 0 0,-4 0 0 0,7 3 0 16,0 4 0-16,0-4 0 0,1 3 0 0,2-6 0 15,4 3 0-15,-3-3 0 0,3 6 0 0,0-6 0 16,-3 7 0-16,7-7 0 0,3 0 0 0,-3 0 0 16,-8 0 0-16,5 0 8 0,6 0-8 0,-3 0 0 15,-1 0-8-15,1 0 8 0,3 0 0 0,1 0 0 16,2 0 0-16,-2 0 0 0,2 0 0 0,1 6 0 15,-4-6 0-15,4 3 0 0,-4 3 0 0,4-2 0 16,4 2 0-16,-5-3 8 0,5 0-6 0,-1-3-2 16,4 9 0-16,0-9 0 0,-1 10 0 0,8-10 0 15,-3 6 0-15,3-3 0 0,-1-3 0 0,5 10 0 0,-1-10 0 16,1 3 0-16,3-3 0 0,0 0-12 0,-4 0 12 16,7-3-10-16,-3 3 10 0,7 0 0 0,-3 3 0 0,-4-6 0 15,3 3 0-15,4 0 0 0,-7 0 0 0,7 0 0 16,-3 0 0-16,3 0 0 0,0 0 8 0,0 0-8 15,-7-7 0-15,7 7 0 0,0 0 0 0,0 0-8 16,0 0-6-16,0 0-1 0,0 0 0 0,0 0 0 31,0 0-119-31,0 0-24 0,-4 7-5 0,4 5-1277 0</inkml:trace>
  <inkml:trace contextRef="#ctx0" brushRef="#br0" timeOffset="148271.668">17410 15800 518 0,'-15'-10'46'0,"8"7"-37"0,-3-6-9 0,-4 9 0 16,0-10 90-16,0 1 16 0,-1 6 3 0,1-7 1 15,0 1-10-15,0 6-1 0,0-3-1 0,0-1 0 16,3 1-41-16,-3-3-8 0,0 5-1 0,0-2-1 16,3 3-47-16,1 3 0 0,-4-9 0 0,0 9 0 15,3-10-16-15,-3 10 0 0,0-3 0 0,3-6 0 16,-6 9 6-16,2-3 2 0,-2-4 0 0,-1-2 0 15,0 9 16-15,4 0 3 0,-7-3 1 0,0-7 0 16,3 10 27-16,-3-3 5 0,4-3 2 0,-5 3 0 0,1-3 6 0,0 2 2 16,-4 1 0-16,8-3 0 15,-8 6-18-15,4-3-3 0,0 3-1 0,-4 0 0 0,0 0-19 0,1 0-4 16,-1 3-1-16,0-3 0 0,-6 0 0 0,2 6-8 16,-6-3 12-16,7 1-4 0,-4-4-8 0,-3 6 0 15,-1-3 0-15,1 3 0 0,0-3 0 0,0-3 0 16,-1 10 0-16,1-7 0 0,0-3 0 0,0 6 0 15,-1-3 0-15,-3-3 0 0,4 7 0 0,-4-4 0 16,4-3 0-16,0 6 8 0,-4-3 6 0,4-3 1 16,-1 3 0-16,5-3 0 0,-5 10 4 0,5-10 1 15,-1 9 0-15,4-6 0 0,3 7-6 0,-3-4-1 0,3 3 0 16,4-2 0-16,-4 2-13 0,4 0 11 0,0 4-11 0,3-4 10 16,-3 1-10-16,0 2 0 0,3 4 0 0,4-3 0 15,-3-1 0-15,2 7 0 0,1-7 0 16,4 1 0-16,-4 6 0 0,3 3 0 0,4-3 0 0,-4-7 0 15,1 10 0-15,3-6 0 0,-4-1 0 0,8 1 0 16,-4 0 0-16,0-7-9 0,-1 4 9 0,5 2 0 16,-4-2 0-16,3-1 0 0,-3 1 0 0,4-4 0 15,-1 10 11-15,1-6-1 0,-1-4 0 0,1 10 0 16,-4-3-2-16,7-1 0 0,0 1 0 0,0 3 0 16,3 0 4-16,1-4 1 0,-1 4 0 0,4 0 0 15,-3-6-13-15,-1 8 8 0,4-8-8 0,4 6 0 16,0-7 8-16,-1 7-8 0,-3-6 0 0,4-4 9 15,3 7-9-15,0-4 10 0,-3 1-10 0,6-4 10 0,4 4-10 0,1-4 12 16,2 1-12-16,-3-1 12 0,1 4-4 0,2-4 0 16,1 0 0-16,0 1 0 0,-1-4-8 0,1 4 8 15,7-1-8-15,-4 0 8 0,7-6-8 0,1 7 12 16,-1-1-12-16,4-6 12 0,3 4-12 0,0-4 12 16,1 3-12-16,-1-3 12 0,-3-3-4 0,3 6 0 15,-3-2 0-15,0-1 0 0,3-3 0 0,0 0-8 16,4 0 12-16,0 6-4 0,0-3-8 0,0-3 0 15,-4 10 0-15,4-10 8 0,0 9-8 0,-4-6 0 16,-3 3 0-16,3-2 0 0,4 5 0 0,-3-6 0 16,2 6 0-16,5-9 0 0,-1 10 0 0,4-4 0 15,-7-3 0-15,3-3 0 0,-3 3 9 0,0 4-9 16,0-7 10-16,0 3-10 0,0-3 0 0,3 0 0 16,-3 0 0-16,3-3 0 0,1 3 0 0,-4-7 0 0,3 7 0 15,-3-3 9-15,0-6 3 0,-4 9 0 0,4-10 0 0,0 1 0 16,0 6 0-16,-1-6 0 0,5-1 0 0,-4 4 0 15,7 0 0-15,-8-4 0 0,1 1 0 0,0 2 0 16,-3 1-3-16,-5-3 0 0,1-1 0 0,3 7 0 16,-3-6-9-16,-3-1 0 0,2-2 0 0,-2 3 0 15,-5-1 0-15,1-2 8 0,-4 2 2 0,1 1 0 16,-1-4 11-16,-3 4 3 0,-4-4 0 0,3-6 0 16,-2 7-24-16,-5-7 0 0,1 3 0 0,-4-6 0 15,4 4 9-15,-4-4 4 0,0 0 1 0,-4 3 0 16,1-9-2-16,0 12 0 0,-1-6 0 0,-3-3 0 15,0 3-3-15,-3 0-1 0,3 6 0 0,-4-9 0 16,1 3 5-16,-4 0 1 0,0 0 0 0,0 4 0 16,-4-4-2-16,1 0-1 0,-4 0 0 0,0 0 0 0,-4 0-3 15,1 0-8-15,-8 0 12 0,4 0-4 16,-4-3-8-16,1 3 0 0,-8 0 0 0,0 0 0 0,0 3 11 0,-6-3-3 16,2 0-8-16,1 4 12 0,-4 5-12 0,-3-9 0 15,0 10 0-15,0-7 0 0,-1 9 0 0,1-2 0 16,-4-1 0-16,4-2 0 0,-4 2 0 0,0 4-10 15,-3-1 2-15,-4 4 0 0,4-3 8 0,-4-1 0 16,0-2 0-16,-3 2 0 0,3 1 0 0,0-1 0 16,0 1 0-16,0 0 8 0,-7-4-8 0,0 4 9 15,1-1-9-15,-5 7 10 0,-3 3-10 0,0 0 0 16,0 0 9-16,0 0-9 0,0 0 0 0,-3 3 0 16,-1 7 0-16,-3-4 0 0,4-3-15 0,-4 10-1 15,3-4 0-15,1 7 0 16,6-4-112-16,-6 1-24 0,-1-1-4 0,-3 4 0 0</inkml:trace>
  <inkml:trace contextRef="#ctx0" brushRef="#br0" timeOffset="151196.36">19650 17126 864 0,'-4'-19'76'0,"1"10"-60"0,-4-4-16 0,0 1 0 16,-4-4 99-16,0 4 17 0,1-1 3 0,-1-6 1 0,-3 7-72 0,0-7-13 15,0 6-3-15,0-5-1 0,-4 5-15 0,-3-6-2 16,0 7-1-16,0-7 0 0,-1 3-13 0,1-3 8 15,0 1-8-15,-4 5 0 0,1 4 0 0,-1-4 0 16,-7 4 0-16,1-1 0 0,-5 1 19 0,-3 6 10 16,-6-7 3-16,-1 10 0 0,0-9-6 0,-3 9-1 15,3 0 0-15,-4-3 0 0,-3 3 7 0,0-7 2 16,-3 7 0-16,0-3 0 0,-4-6 1 0,0 9 0 16,0-3 0-16,0-4 0 0,0 7-10 15,0 0-1-15,-4 0-1 0,-3 0 0 0,0 7-4 0,-3-4-1 16,-1-3 0-16,4 6 0 0,0-3-2 0,0 0-1 0,-4 4 0 15,-3 2 0-15,-3-6-6 0,-1 10-1 0,4-7 0 0,0 3 0 16,-7 1 8-16,3-4 2 0,-3 4 0 16,0-4 0-16,3-3 2 0,1 6 0 0,3-5 0 0,0 5 0 15,-4 0 0-15,0 1 0 0,-3-7 0 0,4 6 0 16,2 1-8-16,5 2-2 0,-1-2 0 0,1 2 0 16,-4-2-10-16,3 8 0 0,1-5 0 0,3 9 0 15,7 0 0-15,0-3 0 0,7 3 0 0,-4 0 0 16,1 0 0-16,3 3 0 0,0 0 0 0,4 3 8 15,-1-3-8-15,4 3 0 0,4-3 0 0,0 7 0 16,6-4 0-16,1-3 0 0,3 6 0 0,4 1 0 16,3-1-14-16,4 0 5 0,0-2 1 0,3-4 0 15,4 6 8-15,4-9-12 0,-1 9 12 0,8-9-12 16,-4 7 12-16,7-4-12 0,3 12 12 0,4-2-12 16,0-4 12-16,4 7 0 0,-1-1 0 0,8 4 0 0,3 0 0 15,4-7 0-15,3 4 0 0,7-3 0 0,4 5 0 16,7-8 0-16,3-1 0 0,8-6 0 31,-4 6 12-31,7-2-1 0,0-4-1 0,7-6 0 0,0 3-1 0,10-4 0 0,8-5 0 0,0-1 0 0,-4 4 0 0,4-3 0 16,6-4 0-16,5-6 0 15,-1 7 10-15,4-1 1 0,-8-6 1 0,8 7 0 0,7-4-11 0,0-3-2 16,-7-3-8-16,6 9 12 0,1-9-12 0,4 3 0 16,2-3 0-16,1 0 0 0,0 0 0 0,0-3 0 15,4-6-9-15,-1 0 9 0,-3-1 0 0,3 7 10 16,4-6 0-16,-3-4 0 0,-1 1-10 0,0-4 0 15,-3 3 0-15,0-6 0 0,4 7 0 0,-8-7 0 0,-10 3 0 0,0-2 8 16,3-1-8-16,-3-3 8 0,-8 0-8 16,1 3 8-16,-7-3 5 0,-1 0 1 0,8-3 0 0,-4-3 0 15,-3 6-14-15,-4-6 0 0,-3 3 0 0,-11-4 0 16,-4-2 28-16,4 9 4 0,-7-3 0 0,-7 3 0 16,-7-6-23-16,-7 9-9 0,0-3 8 0,-8 0-8 15,1 3 24-15,-11 4 0 0,-3-4 0 0,0-3 0 16,-1-6-3-16,-6 6-1 0,-4-3 0 0,-4-4 0 15,-3-2-3-15,-7 6-1 0,-3-6 0 0,-8 2 0 16,-3-2-32-16,-4 0-6 0,-3-1-2 0,-4 1 0 16,-6 6 13-16,-1-3 3 0,-4-4 0 0,5 1 0 15,-8 6 8-15,0-3 0 0,-4-4 0 0,1 7 0 16,-4-3 17-16,-3-3 6 0,-1 5 1 0,-3-2 0 16,7 6-12-16,-3 0-3 0,-4 0 0 0,0-6 0 15,-7 6-9-15,0 7 0 0,-4-1 9 0,1 0-9 0,3 1 0 16,0 2 0-16,3 4 0 0,-3 5 0 15,0-2-27-15,0 6-6 0,0 0-2 0,4 0 0 16,3 10-165-16,-4-1-34 0</inkml:trace>
  <inkml:trace contextRef="#ctx0" brushRef="#br0" timeOffset="152461.988">30755 17161 2098 0,'-21'-25'46'0,"10"9"10"0,-3 3 1 0,-3 1 3 0,-1-1-48 0,-3-2-12 0,0 2 0 0,0 4 0 16,3-1 0-16,-3 4 0 15,0 0 0-15,-1-4 0 0,-2 1 0 0,-1 6 0 0,0-7 0 0,1 10 0 16,-5-9 0-16,-2 9 0 0,6-3 0 16,-3-4-11-16,-4 7 11 0,4-3 0 0,-4 0 0 0,0-3-8 15,1 6 8-15,-5-3 0 0,-3-3 0 0,-3 6 0 16,-4 0 14-16,0 0-2 0,-3 9 0 0,-4 0 0 15,4 1 0-15,-1 2 0 0,8 1 0 0,0 3 0 16,3-1 0-16,0 4 0 0,7 9 0 0,1-3 0 16,2 4-3-16,5 2-1 0,2 7 0 0,5-1 0 15,3 4-8-15,7 6 0 0,0-3 0 0,7 6 8 16,3 3-8-16,4 7 0 0,4-4 0 0,-1-2 8 16,4 8-26-16,4 1-6 0,0 3 0 0,-1-3-1 15,8-1 0-15,0-2 0 0,6-13 0 0,5 3 0 16,-1-9 8-16,14-7 1 0,4 4 1 0,4-7 0 15,3-5 15-15,0-5 12 0,-4-5-3 0,8-3 0 16,-4-4 19-16,7-6 3 0,3-3 1 0,4-9 0 0,-3-1 18 0,-4-2 4 16,-4-1 1-16,1-5 0 0,-1-4 5 0,4 3 2 15,0-13 0-15,0 1 0 0,-3 3-13 0,-4-10-2 16,-4 7-1-16,-6-10 0 0,-8-3-20 0,-3-6-4 16,-4 6-1-16,-3 0 0 0,-4-6 15 0,-3 3 4 15,-7-3 0-15,-4 0 0 0,-7-4-23 0,-4 1-4 16,-6 0-1-16,-8 6 0 0,1-4 1 0,-5 1 0 15,-9-3 0-15,-5 12 0 0,-6-3 15 0,-4 0 2 16,-10-6 1-16,-7 6 0 0,-11 0-31 0,0 4-20 16,-4-1 4-16,0 0 0 0,1 10-7 0,-8 6-1 15,-3-3 0-15,0 6-886 0,0 9-178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09:57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25855 720 288 0,'11'-16'25'0,"-8"10"-25"0,4-1 0 0,0 4 0 15,4-6 220-15,-4-1 38 0,4 1 8 0,-1 9 2 16,1 0-176-16,-1 0-36 0,-3 0-6 0,-7 0-2 16,0 0 28-16,7 6 4 0,-7-6 2 0,4 3 0 15,-4-3-26-15,0 19-6 0,3-3-1 0,-6 0 0 16,-1-1-23-16,1 4-5 0,-1 3-1 0,4 6 0 15,-3 4-12-15,-1-7-8 0,1 12 10 0,3 1-10 16,3 0 0-16,1-4 0 0,-4 10 0 0,3-3 0 16,1 0 24-16,-4-1-2 0,0 1 0 0,-4 3 0 15,4-10-2-15,-3 7-1 0,3 0 0 0,-7-7 0 16,0 4 4-16,3-3 1 0,-3-1 0 0,4-3 0 0,-1 1-2 16,1-4 0-16,-1-3 0 0,0-6 0 0,4 0-2 0,0-7-1 15,0 1 0-15,0-4 0 0,0-9-3 0,0 0 0 16,0 0 0-16,0 0 0 15,0 0 8-15,11-9 0 0,-4-4 1 0,0 1 0 0,4-16-4 0,-1 6-1 16,4-3 0-16,4-7 0 0,-11-5-20 0,7 5 8 16,4-5-8-16,-4-1 0 0,0 3 0 0,4-2 0 15,-4 2 0-15,0-5 0 0,-3 8 0 0,-4 10 8 16,0-3-8-16,3 6 0 0,-3 0 13 0,0 7-1 16,-7 12-1-16,0 0 0 0,0 0-11 0,0 0 0 15,14 0 0-15,-6 0 0 0,2 0 0 0,1 9 0 0,3-6-9 16,3 10 9-16,-2-7 0 0,2 4 0 0,1 2-8 15,3-2 8-15,-3 2 0 0,-1 7 0 0,1-6 0 0,0 5 0 16,-8-2 0-16,4 3-8 0,-3 3 8 16,-4 6 0-16,0-6 0 0,-4 9 0 0,-3-6 8 0,4 7-8 15,-8-1 12-15,1 1-3 0,-1-1-1 0,1-3 0 16,-1 3-8-16,1-5 8 0,-1 2-8 16,4-6 8-16,-3 3-8 0,3-10 0 0,3-2 9 0,-3 0-9 31,4-4-57-31,-1 0-16 0,4 1-3 0,-7-10-1 0,7 0-127 0,1 0-26 0,-1 0-5 0</inkml:trace>
  <inkml:trace contextRef="#ctx0" brushRef="#br0" timeOffset="1204.817">29111 720 1267 0,'0'0'112'0,"0"0"-89"16,0-10-23-16,0 10 0 15,4-6 196-15,-4 6 36 0,0 0 6 0,0 0 2 0,3-13-184 0,4 10-36 16,-7 3-7-16,0 0-1 0,7 0-12 0,-7 0 10 15,7 3-10-15,1 10 10 0,-1-7-10 0,0 7 0 16,0 6-10-16,-4-7 10 0,1 10-10 0,-1 9 10 16,1 1-10-16,-4-1 10 0,0 13 12 0,0-3 8 15,-4 9 1-15,4-3 1 0,0-6 6 16,-3 9 0-16,-1-6 1 0,1-3 0 0,3-1-1 0,-4-5 0 16,1 3 0-16,-1-4 0 0,1-3-4 0,-1 1-2 15,1-1 0-15,3 0 0 0,-4-5-11 0,4 5-3 16,-4-3 0-16,4-6 0 0,0 3 5 0,0-6 1 15,4 0 0-15,-4-7 0 0,4 1-14 0,-1-4 0 16,-3-9 8-16,0 0-8 0,4 7 18 0,-4-7 1 16,0 0 0-16,7-7 0 0,-4-5-8 0,4-1-2 0,-3-6 0 0,3-3 0 15,0 0-9-15,0-6 0 0,0-3 0 0,4 6 0 16,-8-3 0-16,8 2 0 0,-1-2 0 0,1 6 0 16,-4 3 0-16,3-2 0 0,-2 8 0 0,2-6 0 15,-6 16 0-15,6-9 8 0,-3 2-8 0,4 4 12 16,-1 3-12-16,8 3 0 0,-11 0 0 0,7 0 0 15,0 0 0-15,0 0 0 0,-3 3 0 0,3-3-11 16,0 9 11-16,-3-9 0 0,3 13 0 0,-3-7 8 16,3 3-8-16,-4 4 0 0,1-4 0 0,-4 7 0 15,0 0-8-15,0-1 0 0,0 1 0 0,0 6 0 16,-3-9 8-16,-1 9 0 0,1 0-9 0,-1 6 9 16,1-9-13-16,-1-4 1 0,1 7 1 0,-4-6 0 15,3 0-129 1,4-1-27-16,-3-2-5 0,-1-1-504 0,1-2-102 0</inkml:trace>
  <inkml:trace contextRef="#ctx0" brushRef="#br0" timeOffset="3036.956">24299 2535 2131 0,'-7'-6'47'0,"0"0"9"0,-3-1 3 0,-1 7 1 0,0-3-48 0,-3 3-12 0,0 0 0 0,0 0 0 16,4 0-12-16,-8 3-4 0,0-3 0 0,-3 13-1 16,0-7 1-16,-7-3 0 0,0 7 0 0,-4-1 0 0,0 4 16 0,4-4-10 15,-4 4 10-15,0-4-8 0,4 1 8 0,3 8 0 16,4-15 0-16,4 10 0 0,-1-7 0 0,7 4 9 16,4-7 0-16,0 6 0 0,4-6-9 0,3-3-9 15,0 0 9-15,0 0-13 0,10 7 13 0,1-4 0 16,-1 6 0-16,5-9 0 0,2 6 11 0,-3 1 1 15,4-1 1-15,-4-3 0 0,0 7-5 0,4 2 0 16,-1-3-8-16,1 4 12 0,0-4-4 0,-1 7-8 16,1-3 11-16,-4-1-11 0,0 1 0 0,0 2 0 15,0-2 0-15,-6 0 0 0,2-1 11 0,1-3-11 16,-4 7 10-16,3-3-10 0,-3-1 12 0,0 7-4 0,0-10-8 0,1 4 12 16,-1 0 16-16,-4 5 4 0,4-5 0 15,-3-1 0-15,-1 4-23 0,-3 6-9 0,0-6 8 0,0 9-8 16,-3-3 12-16,-1 0-4 15,1-7 0-15,-4 4 0 0,0 3 1 0,-4-3 0 0,0-6 0 0,1 5 0 16,-4-5-1-16,3-4-8 0,-3 10 12 0,-4-16-4 16,1 10 0-16,-1-7 0 0,0 3 0 0,4-5 0 15,0-4-36 1,-3 6-7-16,-1-6-1 0,-3-6-649 0,0 6-130 0</inkml:trace>
  <inkml:trace contextRef="#ctx0" brushRef="#br0" timeOffset="4134.907">24684 3329 1630 0,'0'0'72'0,"0"-4"16"16,0 4-71-16,0-15-17 0,-4 9 0 0,1-4 0 16,3 1 56-16,-4-1 8 0,4 10 2 0,0 0 0 0,0 0-66 0,-7-3 0 15,0 3 0-15,-3 3-12 0,-1 0 12 0,0 13-9 16,-6 0 9-16,-4-1-8 0,-1 7 0 0,-2-3 0 16,-1 3 0-16,0 0 0 15,4 3-7-15,-3 3-1 0,6-6 0 0,4 0 0 0,3 0 25 0,4 7 5 16,0-8 1-16,7 1 0 0,0 0-15 0,7-3 0 15,-3-3 0-15,6 3 0 0,4-7 10 0,4 4-1 16,0-4 0-16,3-2 0 0,0-7-9 0,4 3 0 16,-1-6 0-16,5 0 0 0,-5-6 0 0,4 3 8 15,-3-3-8-15,0-7 8 0,0 0 19 0,-4-5 3 16,0-1 1-16,-3 6 0 0,-1-9 22 0,-3 10 5 16,-3-7 1-16,-1 0 0 0,-2-3 1 0,-1 13 0 0,0-16 0 15,-7 6 0-15,0-3-24 0,-4 3-5 0,4-3-1 0,-3 7 0 16,-4-4-30-16,-1 0 0 0,-2 10 0 0,-1-4 0 15,1 4 0-15,-1 5 0 0,1-5 0 0,-5 0 0 32,1 9-36-32,0 0-14 0,0 0-2 0,0 6-1 15,0-3-143-15,3 6-29 0</inkml:trace>
  <inkml:trace contextRef="#ctx0" brushRef="#br0" timeOffset="4771.822">24282 4574 1681 0,'-18'-4'74'0,"7"4"16"0,1-6-72 0,-4 6-18 16,0 0 0-16,0 0 0 0,-1-3 28 0,-2 6 3 15,3-3 0-15,-4 6 0 16,0-2-51-16,-3 2-9 0,-7 0-3 0,0 0 0 0,0 4 11 0,-4-1 1 0,0-3 1 15,0 4 0-15,1-1 19 0,2 10-12 0,-2-16 12 0,2 10-10 16,5-4 10-16,-1 1 0 0,0 2 10 0,8 4-10 16,-1-4 22-16,4 1-2 0,3-4 0 0,1 1 0 15,6-1 10-15,1 0 2 0,3-2 0 0,7 2 0 16,0 1-15-16,3-1-2 0,1-6-1 0,7 7 0 16,-1-4-3-16,4-3-1 0,4 6 0 0,3-6 0 15,8 4-10-15,-5-4 8 0,1 6-8 0,-4 1 8 16,4 2-8-16,-4 1 0 0,1-7 0 0,-5 7 0 15,-3-1 0-15,1-2 0 0,-5 8 0 0,1-5 0 16,-4-1 0-16,-3 4 0 0,-1 0 0 0,-3-7 0 16,0 7 28-16,0-4 3 0,-3 1 1 0,-4 0 0 15,0-4 12-15,0 3 2 0,-4 4 1 0,1-6 0 0,-1-4-6 16,-3 10-1-16,0-7 0 0,0-3 0 0,-4 10 4 0,1-13 1 16,-1 10 0-16,-3-7 0 15,0 3-36-15,-4-3-9 0,-3 1 0 0,0 2 0 0,-4-9 0 0,1 3 0 16,-1 7 0-16,-3-7 0 15,0-3-56-15,-1 0-8 0,5 0 0 0,-1-3-1 16,4 3-37-16,7-3-7 0,-4-4-2 0</inkml:trace>
  <inkml:trace contextRef="#ctx0" brushRef="#br0" timeOffset="5086.473">24684 5198 1670 0,'-21'-4'148'0,"14"4"-118"0,-7 0-30 0,3 4 0 0,-3 2 204 0,0-3 34 0,0 9 7 0,0 4 2 15,-1-3-195-15,8-1-38 0,-3 7-14 0,3 3 9 16,3 0-30-16,1 0-7 0,3 0 0 0,-4 6-1 16,4-6-22-16,0 0-4 0,0 6-1 0,-3-3 0 15,3-3-6-15,0 0-2 0,-4 3 0 0,4 0 0 16,0-3 4-16,-3 0 0 0,-1 0 0 0,0 3 0 16,1-3-113-16,3-6-23 0,-11 22-4 15,8-16-408-15</inkml:trace>
  <inkml:trace contextRef="#ctx0" brushRef="#br0" timeOffset="12567.462">27333 1801 1209 0,'0'0'53'0,"0"-3"12"0,4-6-52 0,-4 6-13 15,3-3 0-15,1-1 0 0,-1 1 104 0,1 3 19 0,3-3 3 0,0 2 1 16,-3-5-91-16,-1 6-17 0,1-3-4 0,-1 2-1 16,4-2 6-16,-7 6 2 0,4-3 0 0,-4-3 0 15,0 6-22-15,3-13 0 0,-3 13 0 0,-3-3 0 16,-1-3 0-16,1 3-15 47,-4-7 3-47,3 10 0 0,-7 0 25 0,1-3 6 0,-1 3 1 0,-3 0 0 0,-3 0-20 31,2 3 0-31,-6-3 0 0,-3 10 0 0,2 2 0 0,1 1 10 0,0 2-10 0,0 1 8 0,-4 3 8 16,1 3 2-16,-1 6 0 0,0-3 0 0,0 3-18 0,4 4 10 0,0-1-10 0,3-9 8 0,4 3-8 0,4 3 0 0,3-6 0 0,3 7 0 15,1-7 0-15,6 0 0 0,4-10 0 0,4 7 0 16,-1-7 0-16,5 1 0 0,6-7 0 0,3-3 0 0,-2-3 0 0,9 0 8 15,-2-3-8-15,6-6 8 16,-3-1 13-16,3 1 3 0,-3-7 0 0,-1 1 0 0,1-1-24 0,-4-3 8 16,-3 0-8-16,-4 1 0 0,0 2 0 0,-3-3 0 15,-4 0 0-15,-3 4 0 0,-1-1 0 0,-6 0 0 16,3-3 0-16,-7 10 0 0,0-4 31 0,-4 4 1 16,4 0 1-16,-3 5 0 0,-1-5 19 0,1 0 3 15,-4 9 1-15,7 0 0 0,-4 0-38 0,-3 0-7 16,0 0-2-16,7 0 0 0,-4 9-9 0,1 0 0 15,-1-5 0-15,4 5 0 0,-3 0 0 0,6 1 0 16,1 2 0-16,-4 1 0 0,3-4 0 0,1 10 0 0,0-6 0 16,3 5 0-16,-4-8 0 0,1 6 0 0,3 2 0 15,0 1 0-15,0-3 0 0,-4 0 0 16,8-4 0-16,0 1 0 0,-1-4-16 0,4 4-4 0,4-4-2 0,7 0-670 31,3-5-133-31</inkml:trace>
  <inkml:trace contextRef="#ctx0" brushRef="#br0" timeOffset="13431.485">30575 1642 1724 0,'0'0'38'0,"0"0"8"0,-3-4 2 0,-1-2 0 0,1-6-39 0,-1 8-9 15,1-2 0-15,3 3 0 0,0 3 18 0,-7-9 2 16,7-1 0-16,-4 7 0 0,1-6 0 0,-1-1 0 15,4 1 0-15,0-4 0 0,-4 4 4 0,1-4 2 16,-1 7 0-16,1-6 0 0,-1-1 3 0,-3 4 1 0,0-1 0 16,-3 7 0-16,3-9-5 0,-8 5-1 0,-2-2 0 0,-4 9 0 15,-4 0-24-15,0 6 8 0,-6-3-8 0,-5 10 0 16,-3-4 14-16,4 10-2 16,0-6-1-16,0 9 0 0,-1-1 9 0,5-2 3 0,-1 10 0 0,4-4 0 15,3 3-1-15,7-3 0 0,1 3 0 0,3 3 0 16,6-5 10-16,1 2 1 0,0-3 1 0,7 3 0 15,0 3-21-15,4 1-4 0,-4-7-1 16,7 3 0-16,-4-6-8 0,5 0 8 0,2 0-8 0,1 6 8 16,3-12 0-16,3 3 0 0,-2 0 0 0,6-10 0 15,7 0-8-15,0 4 8 0,4-10-8 0,3 3 8 16,4-6-20-16,7 3-5 0,-4-3-1 0,4 0-734 16,0 0-146-16</inkml:trace>
  <inkml:trace contextRef="#ctx0" brushRef="#br0" timeOffset="14320.234">28325 2999 2160 0,'-15'-6'96'0,"15"6"19"0,0 0-92 0,0 0-23 15,-7 0 0-15,7 0 0 0,0 0 16 0,0 0 0 16,0 0-1-16,0 0 0 0,7 6-15 0,4-6 0 15,3 0 0-15,0 3 0 0,0-3 0 0,8 10 14 16,-5-10-1-16,1 9 0 0,-1 1-25 0,5-7-6 16,-1 3-1-16,0-3 0 0,0 16 19 0,4-16 0 15,-4 10 0-15,4-4 0 0,-1 1 0 0,-2-1 0 16,2 0 0-16,-6-5 0 0,-1 5 0 0,-2 0 17 0,-5 1-3 0,1-7-1 16,-8 6 6-16,-3-9 1 0,0 0 0 0,4 3 0 15,-4-3 22-15,0 0 5 0,0 16 1 16,-4-13 0-16,1 3-23 0,3-6-4 0,-7 7-1 0,7-7 0 15,-4 6 0-15,4-6 0 0,0 0 0 0,-7 9 0 16,7-9-10-16,-3 4-2 0,3-4-8 0,-7 0 12 16,-1 9-12-16,5 0 0 0,3-9 0 0,-7 4 0 15,-4 2 10-15,1-3-10 0,-1 9 10 0,-3-2-10 16,0-1 16-16,-4 1-4 0,4 2 0 0,-3 1 0 16,2 2-12-16,-2-11 9 0,3 14-9 0,3-14 8 15,-3 11 0-15,3-2-8 0,1-10 12 0,-1 6-4 16,4 4-8-16,0-4 0 0,0 4 0 0,0-7 0 15,3 3 0-15,-3 1-11 0,4 2 11 0,-4-8-8 0,3 5 8 16,-3 0 0-16,4 1 0 0,-4-7-8 16,3 6 8-16,-3 1 0 0,4-1-9 0,-4-6 9 0,3-3 0 15,-3 13 0-15,3-13 0 0,4 0 0 0,0 0 12 0,0 0-4 16,0 0 0-16,0 0 0 16,0 0-38-16,0 0-8 0,0 0-2 0,0 0 0 15,0 0-110-15,0 0-22 0,0 0-5 0,0 0-802 16</inkml:trace>
  <inkml:trace contextRef="#ctx0" brushRef="#br0" timeOffset="14878.349">28374 3783 1713 0,'0'0'76'0,"0"0"16"0,0 0-74 0,0 0-18 16,0 0 0-16,0 0 0 0,0 0 33 0,0 0 3 15,0 0 1-15,0-3 0 0,7-3-10 0,-3 6-3 16,3-13 0-16,0 10 0 0,0-6-1 0,3-1-1 16,1 7 0-16,-1-6 0 0,1-1 15 0,3-2 3 15,-3 2 1-15,3-2 0 0,3-4 7 0,-2 7 0 16,2-7 1-16,1-3 0 0,-1 10-1 0,5-7-1 0,-5 1 0 0,1 2 0 16,0-6-16-16,-1 10-3 15,4-7-1-15,-3 7 0 0,3-1-27 0,-7 1 0 0,4-4 0 0,-4 4 0 31,0 6-32-31,-3-3-3 0,3 2 0 0,0 4 0 16,-3 0-139-16,3 0-28 0,-4-6-6 0</inkml:trace>
  <inkml:trace contextRef="#ctx0" brushRef="#br0" timeOffset="15846.721">28614 4310 1666 0,'0'0'74'0,"0"0"15"0,0 0-71 0,0 0-18 15,0 0 0-15,0 0 0 0,0 0 49 0,0 13 7 16,0-13 0-16,3 6 1 0,1 3-13 0,3-6-2 15,0 4-1-15,4-4 0 0,-1 0-15 0,1 6-3 16,6-2-1-16,-3-4 0 0,8 3 1 0,-5 0 0 16,1 1 0-16,0-4 0 0,6-3 1 0,-3 6 1 15,-3-3 0-15,3 0 0 0,-3 4-1 0,0-4 0 16,-1 3 0-16,1-3 0 0,-8-3-8 0,4 0-1 16,-3 6-1-16,-7 1 0 0,-4-7 3 0,10 0 1 15,-10 0 0-15,7 0 0 0,-7 0 7 0,0 0 2 16,7 9 0-16,-7-9 0 0,0 0-5 0,7 6-1 15,-7-6 0-15,0 0 0 0,4 3-1 0,-4-3 0 0,0 0 0 16,0 0 0-16,0 0-9 0,0 0-3 0,0 13 0 0,0-13 0 16,0 0-8-16,0 0 8 0,0 0-8 0,0 0 8 15,0 6-8-15,0-6 0 0,-4 10 0 0,4-7 0 16,0-3 0-16,-7 9 0 0,0 1 0 0,0-7 0 16,-3 6 0-16,-1 4 12 0,-3 2-12 0,0 1 12 15,-4 3-12-15,-3 3 0 0,0 0 0 0,0 6-11 16,3-6 11-16,-7 0 0 0,8 0 8 0,-1 0-8 15,-3 0 0-15,7 0 0 0,-4-3 0 0,4 3 8 16,0-7-8-16,3 1 0 0,1-7 0 0,3 10 0 16,-4-9 0-16,1-4 0 0,-1 3 8 0,4 1-8 15,0-1 0-15,0-6 8 0,0 7-8 0,0-10 0 16,0 6 0-16,0-3 9 0,3 3-9 0,-3-3 0 0,3 0 0 0,-3-3 0 16,7 0 0-16,0 0 0 15,0 0-10-15,0 0-2 0,0 0-1 0,0 0 0 16,0 0-89-16,0 0-18 0,0 0-3 0,0 0-1 15,11 7-99-15,0-4-20 0</inkml:trace>
  <inkml:trace contextRef="#ctx0" brushRef="#br0" timeOffset="16297.371">28586 5398 1317 0,'0'0'58'0,"0"0"13"0,0 0-57 0,0 0-14 16,0-12 0-16,3 2 0 0,1 1 137 0,3 3 25 15,-4-4 5-15,4-5 1 0,4 2-60 0,3 0-11 16,0-5-2-16,4 5-1 0,-1-9-21 0,8 0-4 15,0-6-1-15,3 6 0 0,4-9-24 0,-1 9-4 16,1-7-2-16,4-2 0 0,-1 6-7 0,0-3-2 16,0-4 0-16,4 7 0 0,0-6-17 0,3 3-4 15,-3 6-8 1,3-3 12-16,-6 6-12 0,-5-3 0 0,-2 9 0 0,-5-2 0 16,-2 2-155-16,-1 10-24 0,-11-13-5 0</inkml:trace>
  <inkml:trace contextRef="#ctx0" brushRef="#br0" timeOffset="44613.037">8396 3366 1756 0,'-3'-6'39'0,"-1"-3"8"0,-3-1 1 0,3-2 1 0,1-1-39 0,-1-6-10 16,4 10 0-16,-7-7 0 16,7 7-19-16,0-10-5 0,-3 10-2 0,3-1 0 0,-4-2 7 0,1 8 2 15,-1-11 0-15,1 15 0 16,3 0-18-16,0-13-3 0,0 10-1 0,0-13 0 0,-7 13 27 0,7-6 12 0,0 6-12 0,-7-10 12 15,0 7 30-15,0-3 14 0,3 5 2 0,-7-2 1 16,1 0-18-16,3 0-3 16,-11 2-1-16,8-11 0 0,2 8 9 0,1-2 2 0,-3 0 0 0,-4-4 0 15,3 4 12-15,1-1 4 0,-5-2 0 0,5 2 0 16,-4 1-19-16,3 0-3 0,-3-1-1 0,0 1 0 16,0-4 1-16,0 10 0 0,0-6 0 0,-4-1 0 15,4 1-7-15,-11-1-2 0,8-2 0 0,-1 2 0 16,-10 1-5-16,3-3 0 0,-7 2-1 0,0 1 0 15,-6-4 0-15,2 1 0 0,5 2 0 0,-5 1 0 16,1 6 8-16,-4-7 1 0,4 1 1 0,0 9 0 16,-1-3-5-16,1-4-2 0,3 7 0 0,-10 0 0 15,0 7-6-15,6-4-2 0,-13 6 0 0,7 1 0 16,-4 2-10-16,4 1 0 0,-1 2 0 0,1 1 0 16,0 3 0-16,-1 0 0 0,8 3 0 0,0 0 0 0,-4 3-8 0,0-6 8 15,0 2 0-15,0 11 0 0,4-1 0 16,0 1 0-16,0-1 0 0,-1 0 0 0,1 10 0 0,7 0 0 15,-7-7-9-15,3 10 9 0,4-3 0 16,3 0 0-16,0 3 0 0,1 6 0 0,-1-3 0 0,7 0 9 16,1 6-9-16,6-6 8 0,0 3-8 0,8 1 0 15,-1 2 0-15,4-6 0 0,7 0 0 0,4 6 0 16,0 1 0-16,3-1 0 0,3 3 0 0,12 4 0 16,-12-4-9-16,15 4 9 0,-4-4 0 0,4-2-12 15,3 5 12-15,-7-2-10 0,11-1-3 0,0-3-1 16,3-6 0-16,-3 4 0 0,0-11 3 0,0-5 1 0,0-4 0 0,3 4 0 15,-3-16 10-15,3 3 0 0,11-13 10 0,-7 3-10 16,7-5 32-16,3-7 0 0,1-7 0 0,-1-5 0 16,0-7-4-16,4-3 0 0,0-3 0 0,0-6 0 15,0-7-16-15,0 7-4 0,0-13-8 0,0 0 12 16,-7 3 1-16,-3 0 0 0,-1-2 0 0,-3 2 0 16,0-3 25-16,3 0 5 0,-7-6 1 15,8 9 0-15,-8-6-30 0,0 3-6 0,1 3 0 0,-8-9-8 16,0 9 18-16,-6 1-3 0,-5-4-1 0,-3 9 0 15,-3-2-3-15,-4-7-1 0,-7 3 0 0,-3-3 0 16,-1 0 18-16,-6 0 4 0,-1-6 1 0,-6 9 0 16,-1-6-24-16,-3 6-9 0,-4-9 0 0,-6 10 9 15,-1-4-9-15,-3 0 10 0,-4 0-10 0,4 3 10 16,-4 0-10-16,-3 10 0 0,-1 0 0 0,1-1 8 0,7 1-8 16,0 0 0-16,0 9 0 0,3 3 0 15,4-3 0-15,-1 0-9 0,1 9 0 0,4 1 0 16,-1 2-122-16,4 1-24 0,0 0-5 0,3-1 0 0</inkml:trace>
  <inkml:trace contextRef="#ctx0" brushRef="#br0" timeOffset="56523.636">3620 8848 1825 0,'0'0'40'0,"0"0"8"0,-4 0 1 16,4 0 3-16,-11-4-41 0,11 4-11 0,0 0 0 0,0 0 0 0,0 0 56 0,0 0 10 15,15 0 2-15,-5 0 0 0,1 0-13 0,6 4-3 16,1-4 0-16,7 0 0 0,-1 0-19 0,1 0-4 16,10 0-1-16,1 0 0 0,-1 6 6 0,7-12 1 15,11 6 0-15,-3-4 0 0,-1-2-13 0,4 6-2 16,0-3-1-16,7-6 0 0,0-1-7 0,0 7-2 15,7-6 0-15,3-1 0 0,-3 7-10 0,7-3 8 0,-10 3-8 16,10 0 8-16,4-4 11 0,-1 7 1 0,1 0 1 16,-1 0 0-16,1 0-5 0,0 0 0 0,3 0-1 15,3 0 0-15,5 7 7 0,-1-7 2 0,-4 0 0 0,8-7 0 16,0 7-4-16,7 0 0 0,3 0 0 0,-10 0 0 16,3-3 4-16,0-3 0 0,8 6 0 0,-8-9 0 15,7 5-24-15,0 1 9 0,1-3-9 0,-1 3 0 16,4-3 11-16,0 6-11 0,-4-4 10 0,4-2-10 15,-4 0 15-15,0-3-3 0,4 2-1 16,-7 4 0-16,-4-6 1 0,-3 6 0 0,0-4 0 0,-1-2 0 16,8 6 0-16,-4-7 0 0,-10 7 0 0,3-3 0 15,1-3 3-15,-1 9 1 0,0 0 0 0,0 0 0 16,-7 0-16-16,0 0 9 0,1 0-9 0,-1 0 8 16,0 6-8-16,0-3 0 0,-7-3 0 0,-3 6 0 0,-1-3 0 0,-3-3 0 15,0 0 8-15,0 0-8 0,0 0 0 16,-3 0 0-16,-8 0 0 0,1 0 8 0,-4 0-8 0,-4 0 0 15,4-9 0-15,-4 6 0 16,4-7-70-16,-3 1-6 0,-12 0-2 0,5 5 0 16,6-5-122-16,-7 0-24 0,-10-1-4 0</inkml:trace>
  <inkml:trace contextRef="#ctx0" brushRef="#br0" timeOffset="59289.22">3835 10406 1440 0,'0'0'128'0,"0"0"-103"15,-11 0-25-15,8 0 0 16,-8 0 194-16,11 0 34 0,0 0 6 0,0 0 2 0,0 0-180 15,0 0-35-15,0 0-7 0,4-9-2 0,3-1-4 0,3 7 0 16,-6-6-8-16,10-1 12 0,0 7-12 0,4-6 0 16,6-1-12-16,-6 1 12 0,3 6-10 0,4-3 10 15,7-4-8-15,-8 10 8 0,4-3 0 0,4 3 0 16,3 0 0-16,1 0 8 0,-5 0 4 0,12 0 2 16,-8 0 0-16,14-3 0 0,-3 3 13 0,7-6 2 15,7 6 1-15,7 0 0 0,-7 0-6 0,4-4-2 0,6-2 0 0,1 6 0 16,3-3-11-16,7-3-3 0,-3 3 0 0,3 0 0 15,-4-4 9-15,12 4 2 0,-5-3 0 0,1 3 0 16,10 0 5-16,-7 3 0 0,4 0 1 0,-4 0 0 16,11 3-5-16,-4-3-2 0,8 3 0 0,-8-3 0 15,-3 6-10-15,3-6-8 0,7 3 9 0,-7-3-9 16,8 0 8-16,-1 0-8 0,0 0 0 0,4-3 9 16,11 3-9-16,-12-6 12 0,-2 6-12 0,6-3 12 15,4 0-12-15,-4-4 0 0,-3-2 0 0,0 9 8 16,0-9 2-16,0 2 0 0,3 1 0 0,-3-3 0 15,0 5-1-15,-4-5 0 0,11 0 0 0,0 5 0 16,-11-2 6-16,7 3 1 0,1-6 0 0,-1 6 0 16,-7-4-8-16,1 4-8 0,-8-3 11 0,0 3-11 0,4-7 8 0,0 10-8 15,-4-3 0-15,-3-3 0 16,-8 6 11-16,5 0-11 0,-1-3 10 0,0 3-10 0,-7 3 0 0,-3-3 0 16,-15 9 0-16,4-2 0 0,-3-1 0 0,-8 0 0 15,-6-3 0-15,3 7 0 16,0-1-23-16,-1-6-7 0,-6 7-2 0,-3 2-853 15,-5-2-171-15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13:23.3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20267 15590 2170 0,'-49'-4'96'0,"28"-5"20"0,-4 9-92 0,-3-9-24 0,-1-1 0 0,5 7 0 16,-5-6 36-16,8 6 2 0,7-4 1 0,4-2 0 16,-1 6 21-16,4-7 4 0,3 10 0 0,8-9 1 15,3 6-29-15,4-7-7 0,6 1-1 0,4 0 0 16,11 5-20-16,7-5-8 0,3 0 0 0,8 5 9 16,-1-2 6-16,8 3 1 0,-1-6 0 0,11 6 0 15,0-4 4-15,4 4 0 0,6-3 1 0,-3 6 0 16,-3-3 8-16,3 0 2 0,11-4 0 0,-1 7 0 15,1-9 14-15,0 9 3 0,6-3 1 0,-2-4 0 16,6 1-9-16,0 0-3 0,4-3 0 0,-7 5 0 16,-8-2-11-16,1 3-2 0,14-6-1 0,-4 5 0 15,-3-2-9-15,-8 0-2 0,-3 0 0 0,1 6 0 0,-1-3-4 0,-7-4-8 16,0 4 11-16,-4-3-11 0,1 3 8 0,-4 3-8 16,-11-3 0-16,-6-4 0 0,-4 7 0 15,-4-3 0-15,-3 3 0 0,-4-6 0 0,0 6 0 0,1-3 0 16,-8 3 0-16,0-7 0 0,-3 4 0 0,-1 3 0 15,-2-3 0-15,-1-3 0 16,0 6-25-16,0-9-12 0,-3 9-3 0,-1-4 0 16,-2-2-172-16,-1 3-36 0,-4-6-6 0</inkml:trace>
  <inkml:trace contextRef="#ctx0" brushRef="#br0" timeOffset="2150.946">2374 7477 1267 0,'-14'7'112'0,"-11"-4"-89"15,1-3-23-15,-1 9 0 0,-10 4 104 0,7-4 16 16,-8 7 3-16,12-1 1 0,-12-2-98 0,12 3-26 0,-8-4 8 0,7 1-8 15,-3-4 0-15,0 1 0 16,3-1 0-16,7 0 0 0,-6-6 19 0,2 10 0 0,1-7 0 0,7 4 0 16,0-4 21-16,4 3 4 0,-5-2 0 0,8 2 1 15,4-3-3-15,-4 4-1 0,3-1 0 0,4 1 0 16,0-1-23-16,0-9-5 0,4 3-1 0,6 3 0 16,1-6 12-16,10 0 3 0,-3-6 0 0,10 6 0 15,-3-9 5-15,3-4 0 0,7 1 1 0,0-7 0 16,11 6 11-16,-3-6 3 0,13-3 0 0,1 1 0 47,2-8-11-47,5 4-3 0,7-6 0 0,3-4 0 0,7-2-17 0,7-4-3 0,7-3-1 15,11 0 0-15,0-6-12 0,7-3 9 0,14-1-9 0,0 1 8 0,0-10-8 0,10 1 10 0,8-4-10 0,3 0 10 16,-3-3 5-16,-1 6 1 0,5 10 0 0,2-10 0 16,-3 7 3-16,-3-4 1 0,7 4 0 0,-8-4 0 15,1 7-4-15,0 0-1 0,-4-1 0 0,3 1 0 0,-6 3 1 16,-4 3 1-16,-3 0 0 0,-4 3 0 15,-7-3-1-15,-8 0 0 0,-6 9 0 0,0-3 0 0,-11 4-2 0,-3 5-1 16,0 1 0-16,-4 0 0 0,-3 6 0 0,-4-4 0 16,-4 4 0-16,-2 3 0 0,-8-6-5 0,0 6-8 15,3-9 11-15,-3 6-11 0,-3 0 9 0,-4-10-9 16,0 10 0-16,-4-3 9 0,-3 0-9 0,-4 6 0 16,-3-10 0-16,0 7 8 0,3 3-8 0,1-6 0 15,-15 3 0-15,4 3 8 0,0-3-8 0,-4 12 0 16,-3-6 0-16,-8 7 8 0,-6-1 2 0,3 4 0 15,-7 0 0-15,0-1 0 0,-3 7-10 0,0-6 0 0,-4 5 0 0,-7 4 0 16,0 0 0-16,3-6 8 0,-3 6 0 0,4-9 0 16,-1 9 0-16,-3 0 0 0,0 0 0 0,0 0 0 15,4-6-8-15,-4 6 10 0,0 0-10 0,0 0 10 16,0-7-10-16,0 7 0 0,0 0 0 0,0 0 8 16,0 0-8-16,0 0 10 0,0 0-10 0,0 0 10 15,10-3-10-15,-10 3-11 0,4-6 3 0,7 3 0 16,-1 3 8-16,1 0 0 0,-1 0 0 0,4 0 0 15,0-7 0-15,1 14-10 0,2-7 10 0,1 0 0 16,3 3 0-16,4 3-8 0,3-6 8 0,0 3 0 16,7 4 0-16,4-1-8 0,-3 0 8 0,9-3 0 15,5 7-8-15,-1 2 8 0,4-2 0 0,7 2 0 16,4-2-9-16,10 5 9 0,3-2 0 0,8-4-9 16,0 4 9-16,3-1 0 0,11 7 0 0,-1 0-8 0,8-3 8 15,0 5 0-15,3-2 0 0,-3 3 0 0,0 0 0 16,3 10 0-16,4-1 0 0,0 0-8 0,-3-2 8 0,-1 5 0 15,-3-3 0-15,3 7 0 0,0-4 0 0,1 1 0 16,-4-4 0-16,3 10 0 0,-3-6 0 0,0 5 0 16,0-8 0-16,-1 5 0 0,8-2 0 0,-10-1 0 15,-5-5 0-15,5-4 0 0,-1 3 0 0,0-6 0 16,-7-3 0-16,1-4 0 0,-1 4 0 0,-3-6 0 16,-1 2 0-16,-2-2 8 0,-5-4-8 0,-3 4 0 15,-3-4 0-15,0 1 8 0,-4-1-8 0,-4-3 0 16,4 4 0-16,-3-1 0 0,-4 4 0 0,-7-13 0 15,-7 9 0-15,0 1 0 0,-4 2 0 0,1-3 0 0,-8 1 0 16,-3-7 8-16,-1 6-8 0,-2 1 0 16,-1-4 0-16,-7-3 0 0,4 0 0 0,-7 4 9 0,-1-4-9 15,-2-3 0-15,-5 6 8 0,4-3-8 0,-3-3 0 0,-4 0 0 16,0 0 10-16,0 0-10 0,-3 0 8 0,-4 0-8 16,4 0 0-16,-4 0 0 0,0 0 0 0,-7 0 0 15,0 0 0-15,7 0 0 0,3 6 0 0,-6-2 0 16,3-1 0-16,0 6 0 0,-7-9 8 0,3 6-8 15,5 4 0-15,-1-4 0 0,-4 3 0 0,4 4 0 16,-3-4 0-16,3 10 0 0,0 0-9 0,0 3 9 16,-4 0-8-16,4 3 8 0,-3 6 0 0,3 1 0 15,0-1-8-15,0 10 8 0,4 3 0 0,-4 6 0 16,3 3-8-16,-3 1 8 0,0 15 0 0,1 0 0 16,2 3-9-16,-3 3 9 0,-3 6 0 0,3 7-9 0,-7 3 9 0,0 6 0 15,0 1 0-15,-4 5 0 16,1 4 0-16,-8 9 0 0,4-3 0 0,-4 6-8 0,-3-3 8 0,4 16 0 15,-4-4 0-15,0 1 0 0,-4 6 0 16,4-4 0-16,0 4 0 0,0-6 0 0,3 5 0 0,0 4 11 16,1-9-3-16,-1 6 0 0,4 3-8 0,4 0 0 15,-4-3 0-15,3-7 0 0,4 10 0 0,-3-3 0 16,3-6 0-16,0 5 0 0,0 4 0 0,0-3 0 16,0-9 0-16,0 5 0 0,0-5 0 0,-4 6 8 15,4-13-8-15,0 0 8 0,-3 3-8 0,-1-3 8 16,0-3-8-16,1-9 8 0,-4-4-8 0,3 4 0 15,-3 6 0-15,0-10 0 0,0-5 0 0,0-1 0 16,0-3 0-16,0 0 0 0,0-6 0 0,3-4 8 0,-3-2-8 0,-3-7 0 16,3 0 0-16,3 4 0 0,-3-10 8 0,4 9-8 15,-1-9 0-15,1 3 0 0,-1-9 0 0,1 0 0 16,-1 0 12-16,0-7 1 0,1 7 0 0,-1-10 0 16,1 7-13-16,-1-7-16 0,1 0 3 0,-1-9 1 15,1 0 23-15,-1-3 5 0,1 0 0 0,-4-7 1 16,3-3-7-16,-3 1-2 0,4-1 0 0,-1-9 0 15,0 6 3-15,1-6 0 0,-4 0 0 0,3-3 0 16,1-6 1-16,-4-1 0 0,0-3 0 0,3 1 0 16,1-1 0-16,3-9 0 0,0 0 0 0,0 0 0 15,0 0-12-15,0 0 8 0,0 0-8 0,0 0 8 16,0 0-50 0,0 0-10-16,0 0-3 0,0 0-956 0,10-9-191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06:50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27259 2473 403 0,'0'0'36'0,"0"0"-36"0,0 0 0 0,-10 0 0 16,-1 0 281-16,4 0 50 0,0 0 9 0,-4 0 3 15,4 0-275-15,0 0-54 0,-3 0-14 0,-1 0 0 16,4 0 0-16,7 0 0 0,-7 0 0 0,7 0 0 16,0 0-13-16,0 0 1 0,-4-4 0 0,1-2 0 15,3-3 12-15,0 9 0 0,-4-3 12 0,4-7-12 16,0 1 37-16,0 6 1 0,0-4 0 0,0 7 0 16,-3-3 41-16,-4 3 8 0,0-6 1 0,0 6 1 15,0 0-27-15,-8 0-6 0,1 0 0 0,-3 0-1 16,3 0-19-16,-1 0-4 0,1 0-1 0,0-6 0 15,4-1-11-15,-1 7-3 0,1 0 0 0,-1-3 0 16,4 3-1-16,0-6-1 0,0 3 0 0,0 3 0 0,3-10-3 16,-3 10-1-16,4-3 0 0,-1-3 0 0,-3 6-11 0,3 0 12 15,-3-3-12-15,4 3 12 0,-4 0-12 0,0-6 10 16,0 6-10-16,-4 0 10 0,4 0-10 0,-3 0 10 16,-1 0-10-16,0 0 10 0,4 6-2 0,-3-6 0 15,-1 0 0-15,1 0 0 0,-1 0 4 0,0 0 0 16,4 0 0-16,-3 0 0 0,-1 0 6 0,1 0 2 15,-1-6 0-15,4 3 0 0,-4-1 1 0,1-2 1 16,-1 6 0-16,1-3 0 0,-1-3-11 0,0 6-3 16,1 0 0-16,-1 0 0 0,1 0-8 0,-1 0 0 15,1 0 0-15,-5 0 0 0,-2 6 0 0,-1-3 0 16,0 3 0-16,4-2 0 0,-3 5 0 0,-1-6 0 0,0 3 0 0,1-3 0 16,-1 7 0-16,1-1 0 15,-1-6 0-15,0 10 0 0,1-7 0 0,3-6 0 0,-4 3 0 0,4 7 0 16,0-10 0-16,-4 9 0 0,0-6 0 0,4 4 0 15,-3-4 0-15,3-3 0 0,-1 6 0 0,1-3 0 16,-3 7 0-16,3-1 0 0,-1-6 11 0,1 6-11 16,-3 4 8-16,3-4-8 0,-1 4 0 0,-2-4 0 15,-1 10 8-15,1-6-8 0,-1-4 0 0,0 10 9 16,4-6-9-16,-3-1 0 0,2 4 0 0,1-4-11 16,0 1 11-16,0 6 0 0,0-10 0 0,0 7 0 15,0-7 0-15,-4 10 0 0,4-7 0 0,3 7 0 16,-3-6 0-16,4 6 0 0,-4-7 0 0,3 7 0 15,4-3 8-15,0-1 0 16,-4-2 0-16,8-1 0 0,-4 7-8 0,0-6 0 0,3 9 8 0,1 0-8 16,-1-7 15-16,-3 7-2 31,4 0 0-31,-1 0 0 0,0 0-13 0,1 0 0 0,-4 0 0 0,3-3 0 0,-3 3 0 0,0 6-18 16,0-3 4-16,0-3 1 0,0-3 13 0,0 3 0 0,0 0 0 0,0 0 0 0,3-3 0 0,1-1 0 15,-4-5 10-15,3 6-10 0,1-7 12 0,3 7-4 16,-4-3 0-16,8-7 0 0,-1 10 0 0,1-6 0 15,-1 2 0-15,1 1 0 0,-1-4-8 0,1 7 8 16,3-6-8-16,-4 6 8 0,1 3-8 0,3-4 0 16,-3-5 0-16,3 9 0 0,0 0 0 0,0-6 8 15,0-1-8-15,0 4 0 0,3 0 0 0,1-7 0 16,0 7 8-16,-4-3-8 0,3 0 0 0,-3-4 0 16,4 1 0-16,-4 2 0 0,0-2 0 0,0 3 0 15,0-7 0-15,-3 0 0 0,3 4 0 0,-4-4 8 0,4 1-8 16,-3 9 0-16,-1-16 8 0,4 6-8 0,0 0 0 0,1 1 8 15,-1-7 7-15,0 10 1 0,3-13 0 0,1 9 0 16,-1-3-2-16,4-3 0 0,1 10 0 0,2-7 0 16,4 4-6-16,-3-1 0 0,3 4-8 0,0-10 12 15,-3 9-12-15,3 4 0 0,0 0 8 0,1-7-8 16,-5 7 0-16,1-4 0 0,-1 1 0 0,1-1 0 16,0-2 0-16,-4 2 0 0,3 4 0 0,-2 0 0 15,-1-10 0-15,-4 3 0 0,4 1 0 0,-3-4 0 16,0 0 8-16,-1-3-8 0,1 4 0 0,-1-4 9 15,1-3-1-15,3 6 0 0,0-3 0 0,0-3 0 16,0 3 0-16,4 4-8 0,0-7 12 0,-1 3-4 16,1 6-8-16,0 1 0 0,3-1 9 0,0 0-9 15,-4-2 0-15,-2 8 0 0,6-5 0 0,-4-4 0 0,1 3 0 0,-4 1 0 16,0 2 0-16,0-5 0 0,0-4 0 0,1 6 0 16,-8-6 0-16,3 4 0 0,1-4 0 0,-1 3 0 15,1-6 8-15,0 3-8 0,-1-3 0 0,1 0 9 16,-1 0-9-16,4-3 0 0,-3 3 16 0,3 0-3 15,-3 0-1-15,-1 0 0 0,4-6-12 0,-3 6 0 16,3 0 0-16,0 0 0 0,0 0 0 0,0 0 0 16,4 0 0-16,0 0 0 0,3 0 0 0,-3-3 0 15,-1 3 0-15,1 0 0 0,3-7 0 0,-3 7 0 16,-1-3 0-16,-3 3 0 0,0-3 0 0,4-3 0 16,-7 3 8-16,3-4-8 0,0 1 0 0,4-3 11 15,-1-1-11-15,-3 1 10 0,4-4-1 0,-4 4 0 0,7-4 0 0,-3 4 0 16,-1-7-1-16,1 4 0 0,0 9 0 0,-1-16 0 15,1 9-8-15,0-2 0 0,-4 2-10 0,3-2 10 16,1-7 0-16,-4 16 0 0,0-16 0 0,0 10 0 16,1-4 0-16,-5 1 0 0,4-4 0 0,-3 10 0 15,-4-4 0-15,3-5 0 0,1-1 0 0,0 0 10 16,-4 4-10-16,0-1 12 0,0-6-12 0,0 4 12 16,0-4-2-16,0 0 0 0,0-3 0 0,0 3 0 15,4-3-10-15,-4-3 10 0,0-3-10 0,-4 3 10 16,8-3-10-16,-1 9 8 0,-3-12-8 0,4 9 8 15,-4-4-8-15,0 5 0 0,0-8 0 0,0 7 0 16,0 0 12-16,0 0-2 0,0-6-1 0,1 6 0 16,-5 0-9-16,1 10 0 0,-1-10 9 0,1 0-9 15,-4 3 0-15,0 0 8 0,0-3-8 0,0 0 0 0,-4 0 0 0,1 0 0 16,-4-9 0-16,-1 3 8 16,-2 3-8-16,3-3-10 0,0-4 10 0,-4 1-13 0,-3 6 13 0,3-3 8 15,4-4 0-15,-3 7-8 0,-4-3 8 0,-4 6-8 16,8 0 0-16,-1 0 0 0,-3 0 8 0,3 6-8 15,1-6 12-15,-1 10-12 0,0-1 10 0,1-2-10 16,-1-1 8-16,1 0-8 0,-1 4 8 0,-3 2-8 16,3-2 0-16,-3 2 8 0,0 1-8 0,-3-4 0 15,2 10 0-15,-2-12 0 0,-1 2 0 0,1 10 0 16,-5-16 0-16,-2 10 0 0,-1-4 0 0,0-6 0 16,4 10 0-16,-7-7 0 0,3-2-9 0,-3 5 9 15,0-9 0-15,0 3 0 0,3 0-18 0,4 10 3 0,-4-13 1 0,4 6 0 16,0 1 14-16,3 2 0 15,0 1-10-15,4-1 10 16,0-3-149-16,0 13-26 0,3-3-5 0</inkml:trace>
  <inkml:trace contextRef="#ctx0" brushRef="#br0" timeOffset="1525.204">27386 2770 1303 0,'0'0'57'0,"0"0"13"0,0 0-56 0,0 0-14 0,-3-3 0 0,3 3 0 16,0 0 36-16,0 0 5 0,0 0 1 0,0 0 0 15,0 0 8-15,-7 0 2 0,0 0 0 0,7 0 0 16,0 0-12-16,0 0-1 0,-4 3-1 0,4-3 0 16,0 0 38-16,0 0 8 0,0 0 2 0,0 0 0 15,0 0-2-15,0 0 0 0,0 0 0 0,0 0 0 16,0 0-21-16,0 0-5 0,0 0-1 0,-4 10 0 15,4-10-17-15,0 0-3 0,-7 0-1 0,0 9 0 16,0-6-14-16,-3 4-3 0,-1-7-1 0,1 3 0 16,-5 6 5-16,1-9 1 0,0 10 0 0,-3-1 0 15,-1 0 2-15,0-2 1 0,1 8 0 0,-1-5 0 16,0 5-4-16,1-5-1 0,-4 12 0 0,-1-3 0 16,1-1-7-16,0 4-2 0,0 0 0 0,0 3 0 0,0 4-13 15,-1-4 9-15,-2 3-9 0,3 3 8 0,-1-6-8 16,1 7 0-16,0 5 0 0,-4-12 8 0,1 7-8 0,-1-1 0 15,-3 1 0-15,0-1 0 0,3 0 8 0,-3 1-8 16,-1-1 8-16,1 0-8 0,3 4 19 0,1 2-2 16,-1-5 0-16,4-1 0 0,0-6-3 0,0 7-1 15,-1-1 0-15,5 0 0 0,3 1-13 0,-4-4 8 16,4-3-8-16,-4 3 0 0,4-12 8 0,0 9-8 16,-4 0 0-16,4-6 0 0,-3-3 8 0,-1 2-8 15,4 4 0-15,-4-3 0 0,1-6 14 0,-1-1-3 16,-3 4-1-16,3-7 0 0,4-2-10 0,0 8 0 15,0-12 0-15,0 4-11 0,3-4 11 0,4 0-8 0,-3-3 8 16,2 0-8-16,5 0-9 0,3 0-2 16,0 0 0-16,0 0 0 15,0 0-67-15,0 0-14 0,0 0-2 0,0 0-787 0,0 0-158 0</inkml:trace>
  <inkml:trace contextRef="#ctx0" brushRef="#br0" timeOffset="2890.947">25841 4341 1864 0,'0'0'41'0,"0"0"9"0,0 0 2 0,0 0 0 0,0 0-42 0,7-3-10 0,0 3 0 0,0-9 0 16,0 3 43-16,-7 6 6 15,7 0 2-15,0 0 0 0,-7 0-22 0,0 0-4 0,0 0-1 0,7 0 0 16,-7 0-4-16,0 0 0 0,0 0-1 0,0 0 0 16,0 0 0-16,0 0 0 0,0 0 0 0,0 0 0 15,0 0 31-15,0 0 6 0,0 0 2 0,0 0 0 16,0 0-7-16,0 0-2 0,0 0 0 0,0 0 0 15,0 0 10-15,0 0 1 0,0 0 1 0,0 0 0 16,0 0-23-16,0 0-5 0,4 9-1 0,-4-9 0 16,0 0-11-16,0 9-2 0,0 1-1 0,0-1 0 15,0-9-4-15,0 10-1 0,-4-1 0 0,4 4 0 16,-3-10-5-16,3 9 0 0,-4 4-8 0,1-7 12 16,-4 4-12-16,0-1 11 0,3-2-11 0,-3 2 10 15,4-2 6-15,-4 9 0 0,3-10 1 0,0 13 0 0,-3-6-17 16,4-7 0-16,-1 10 0 0,1 0 0 0,-1 3 0 0,1-7 0 15,-1 17 0-15,1-13 0 0,-1 2 0 0,-3 11 0 16,4-4 0-16,-4-3 0 0,-1 7 0 0,1-1 0 16,-3-3 0-16,3 3 0 0,-4-5 0 0,1 5 0 15,-4-3 0-15,-4-3 0 0,4 7 13 0,-7-1-4 16,3 0-1-16,-3 1 0 0,0 2 0 0,-1-3-8 16,1 1 12-16,-3-1-4 0,2 7 0 0,-2-4-8 15,-1-2 12-15,4 8-4 0,-4-5-8 0,4-4 10 16,3 10-10-16,-3-6 10 0,4 5-10 0,-1-2 0 15,4 0-10-15,3 9 10 0,-3-10 9 0,4 4 8 16,2 6 2-16,1-9 0 0,0 2-19 0,4 4 10 0,-1-3-10 16,-3-3 8-16,4-1-8 0,3 1 0 0,-7 3 0 15,3-4 0-15,1 4 0 0,-4 3 0 0,3-3 0 16,-7 0 0-16,1-1 0 0,-1 4 0 0,1-9 8 0,-4 6-8 16,-4 2 0-16,-3-2 0 0,0 0 9 0,-1 0-9 15,5 3 8-15,-1 0-8 0,1-7 10 0,-1-2-10 16,0 9 12-16,1-7-3 0,3-2-1 0,-1 5 0 15,5-5-8-15,-1 6 0 0,1-10 9 0,-1 4-9 16,4-4 0-16,3 7 8 0,-3-4-8 0,4 4 0 16,-4-4 0-16,3 1 8 0,1 2-8 0,-1-2 0 15,-3 6 0-15,0-7 0 0,0 4 0 0,0-4 0 16,-4 1 0-16,4 2 0 0,0-2 0 0,-3 6 0 16,3-7 0-16,0 4 0 0,-4-4 0 0,4 7 0 15,0-7 18-15,0-2-1 0,0 5 0 0,0-2 0 16,0-1-17-16,0-2 0 0,0 5 0 0,3-2 0 15,-6 3 0-15,2-1 0 0,1 1 0 0,-3 3 0 0,3-4 0 16,0 4 0-16,-4 3 0 0,1-3 0 16,-1 2 0-16,-3 5 0 0,3-5 0 0,-3-2 0 0,0-3-9 0,0 3-6 15,-7-1-1-15,7 4 0 0,-4-3 16 0,4 0 0 16,0-7 0-16,3-2 10 0,1-1-10 0,-1 0 0 16,4 7 0-16,0-4 0 0,-4-5 0 0,8-1 0 15,-4 3 0-15,3 1 0 0,1-1 0 0,-4 0 0 16,7 1 0-16,-4-1 0 0,4 7 0 0,-3-7 0 15,-1 0 0-15,1 4 0 0,3-4 0 0,-4 4 0 16,0-4 9-16,-3 0-9 0,4 1 8 0,-1 5-8 16,-3-2 8-16,0-4-8 0,0-6 0 0,0 4 0 0,0 2-10 15,0-6 10-15,0 0 0 0,3 0 0 0,4-3 0 16,-3-3 0-16,-1 0 0 0,4-3 0 0,0 5 0 0,0-5 0 16,0 0 0-16,0 3 0 0,0-7 0 15,0 10 0-15,0-6 0 0,4-1 0 0,-4 1 0 0,0-3 0 16,0-1 0-16,0 7 8 0,0-6-8 15,-4 5 12-15,4-5-12 0,-3 0 8 0,3-4-8 0,-4 7 0 16,1-10 0-16,-1 3 0 0,1 1 0 0,3 2-10 16,-4-6-8-16,4-6-2 0,0 0 0 0,0 10 0 15,0-10 11-15,0 6 9 0,0-6-13 0,0 0 5 16,0 0-20-16,0 0-3 0,0 0-1 0,0 0 0 16,0 0 24-16,0 0 8 0,-3 10 0 0,3-10-9 15,0 0-27-15,0 0-4 0,0 0-2 16,0 0-906-16,0 0-180 0</inkml:trace>
  <inkml:trace contextRef="#ctx0" brushRef="#br0" timeOffset="3788.225">24444 10660 1036 0,'-4'-9'92'0,"-3"-1"-73"0,-7-2-19 0,4 2 0 16,3 1 399-16,-4-4 76 0,0 4 15 0,1 0 3 15,-4 5-382-15,7-5-77 0,-4 0-15 0,-3-1-3 16,3 4 10-16,-3 0 2 0,4-4 1 0,-4 10 0 16,0-9-17-16,-1 6-4 0,-2 0-8 0,-1-4 12 15,1-2 4-15,-1 9 0 0,-3-3 0 0,0 3 0 0,-1 0 29 0,-6 0 7 16,-4 3 0-16,1 3 1 15,-5 4-33-15,-2 2-6 0,-5 1-2 0,-3 5 0 0,-3 4 4 0,0 0 1 16,-4 10 0-16,0-1 0 0,-4 4-2 0,-3 5-1 16,-3-2 0-16,3 0 0 0,-4 9-14 15,8 0 0-15,7-7 0 0,-1 11 0 16,1-4-24-16,3 0-4 0,7 0 0 0,0-6-1 0,0 2 29 0,4-2 0 16,11 0 0-16,-1-7 0 0,4 4 0 0,3-3 0 15,0-1 0-15,11 4 0 0,0-4 0 0,0-2 0 16,-3 5 0-16,-1-2 0 0,11-1-8 0,0 7 8 15,-7 0 0-15,3-7-9 0,4 7 9 0,4-10 0 16,7 10 0-16,-4-6 8 0,-7 2-8 0,10-2 0 16,8-1 0-16,7 7 0 0,-1-3 0 0,4-1 0 15,4 4 0-15,3-3 0 0,-3-4 0 0,4 1 0 0,2 2 0 0,1-5 0 16,0-1 0-16,7 0 0 0,0 1 0 0,3-1 0 16,-3 0 0-16,3-2 0 0,1 2 0 0,-4-3 0 15,-4 4 0-15,0-7 0 0,-3 6 0 16,3-12 0-16,4 3 0 0,4 0 0 0,-8 0 0 0,7-4 0 15,1-5 0-15,3 6 0 0,-4-7 0 0,7-2 0 16,-3-1 0-16,4-3 0 0,6-6 0 0,4 0 0 16,0-6 8-16,4 3 0 0,-1-3 0 0,-2-4 0 15,-5-2-8-15,1-7-12 0,-1 6 4 0,1-8 0 16,-5 8 30-16,-6-6 6 0,0 0 2 0,-7-3 0 16,-7 0-22-16,-7 0-8 0,-4-3 0 0,-7-3 0 15,0 0 0-15,-7-7 0 0,-3 4 0 0,-4 0 0 16,-3-10 11-16,-1 3-1 0,-3-12 0 0,0 0 0 0,0-13 10 15,0 10 3-15,0-10 0 0,4 1 0 16,-1-1-23-16,1-3 0 0,-1 0 0 0,4-3 0 0,-3 3 0 0,-1 0 0 16,1 4 0-16,-1 2 0 0,-3 7 0 0,0 6 0 15,-3-3 0-15,-4-1 0 0,-4 8 18 0,1-8-1 16,-8 7 0-16,0 4 0 0,-6-4-1 0,-5 3-1 16,-6-3 0-16,-4 13 0 15,-7-4-38-15,-3 4-7 0,3 0-2 0,-3 2 0 0,-1 4 32 0,-2 3 0 16,-1 0 0-16,0-3 0 0,0 3 0 0,3 0 0 15,1 10 0-15,7-7 0 0,-1 6 0 0,12-5 0 16,2 8 0-16,8-2 0 16,4-1-84-16,6 1-12 0,7-7-1 0,8-3-888 15,10-6-178-15</inkml:trace>
  <inkml:trace contextRef="#ctx0" brushRef="#br0" timeOffset="5255.261">26691 4288 1864 0,'-10'0'41'0,"-5"0"9"0,-2 0 2 0,-1 10 0 0,4-1-42 0,-4-6-10 0,4 10 0 0,4 2 0 15,3-2 48-15,0-1 7 16,3-2 1-16,1 9 1 0,10-7 17 0,-4 1 3 0,4 2 1 0,4 1 0 16,-4 0-15-16,3-1-3 0,1 4-1 0,0-6 0 15,-1 15-14-15,1-12-2 0,-1 3-1 0,1 9 0 16,0-3-23-16,-4 6-5 0,0 7-1 0,0-4 0 16,0 7 6-16,-4 3 1 0,-3 0 0 0,0 0 0 15,-3 6-3-15,-1 0 0 0,-3-3 0 0,0 6 0 16,7 4-2-16,-3-4-1 0,3 1 0 0,0-1 0 15,3 0-14-15,4-6 0 0,4 3 0 0,-4-6 0 16,3-3 0-16,1 3 0 0,0-3 0 0,-1 3 0 0,1-13 8 16,-4 10-8-16,3-10 11 0,-3 0-11 15,0 1 12-15,-3-1-4 0,0-3 0 0,-1-3-8 0,-3 7 8 0,0-4-8 16,0-3 0-16,-3 3 0 0,-1 4 12 0,0-7-2 16,-3 6 0-16,4 1 0 0,-1 2-10 0,4 4 0 15,-3-7 0-15,3 3 0 16,3-2 0-16,1 5 0 0,3-2 0 0,0-4 0 0,4 1 0 0,-1-7 0 15,1 0 0-15,-1 0 0 0,1-6 8 0,3 3 0 16,-3-10 0-16,-1 7 0 0,1-6-8 0,-4-1 0 16,0-2 0-16,0-1 0 0,-4-6 0 0,-3-3 0 15,0 0 0-15,0 0 0 0,0 0 47 0,0 0 4 16,0 0 1-16,0 0 0 0,0 0-22 0,0 0-4 16,0 0-1-16,0 0 0 0,0 0-9 0,0 0-1 0,0 0-1 0,0 0 0 15,0 0-3-15,0 0-1 0,0 0 0 0,0-3 0 16,-3-6-10-16,3 5 0 0,0-2 9 0,-4 0-9 15,4-4 0-15,-3 4 8 0,-4-3-8 0,3-4 0 16,-3 4 0-16,0-1 8 0,-3-2-8 0,-1 2 0 16,0-2 0-16,-3 3 8 0,-3-1-8 0,-4-2 0 15,3 2 9-15,-7 1-9 0,1-4 12 0,-1 10-12 16,0-3 0-16,-3 6 0 0,-4 6 0 0,-3-3 0 16,-4 7 10-16,7-7-10 0,-3 12 8 0,0-2-8 15,-4 0 0-15,7-1 0 0,-7 7 0 0,1 0 0 16,-1-7 0-16,0 10 0 0,0-3 0 0,4 0 0 15,0 3 0-15,-1 0 0 0,1 0 0 0,3 6 0 16,-3-3 0-16,3 6 8 0,1 1-8 0,-1-1 12 0,4 4-12 0,-4 2-11 16,4-2 3-16,-4 5 0 0,0-5 8 15,0 6 0-15,4 3 0 0,-4 3 0 0,4 0 0 0,3-3-10 16,4 6 10-16,0 3-10 0,-4 0 10 0,8 1 0 16,-1-4 0-16,4 3-8 0,0 0 8 0,0 1 0 15,3 8-9-15,1-2 9 0,-1-3 0 0,4-4 0 16,0 0-9-16,3 0 9 0,1 1 0 0,-1-4 0 15,4 0 0-15,7-3 0 0,0 3 0 0,4-6 0 16,7 0 0-16,3-3 0 0,4 0 0 0,6-1 0 16,5-5 0-16,6 3 0 0,0-4 0 0,4-3 0 15,4 1 0-15,2-10 0 0,1 9 8 0,7-9-8 16,0 0 0-16,4 0 0 0,-1-3 8 0,-3 3-8 0,4-4 0 16,-4-5 9-16,3 0-9 0,-3 5 0 15,4-8 0-15,3-7 0 0,-4-3 0 0,1 0 0 0,-4 0 0 0,-4-3 8 16,-3-7-8-16,4 1 0 15,2-4 9-15,-2-5-9 0,-4-4 8 0,-4 0-8 0,1 0 8 16,-1-6-8-16,-3 2 10 0,-7-2-2 0,-1-3-8 0,-6-4 12 16,0 4 0-16,-4-10 0 0,-3 10 0 0,-4-10 0 15,0 7 0-15,0-7 0 0,-3 6 0 0,-4 1 0 16,0-4-4-16,0-3-8 0,0 10 11 0,-3-6-11 16,-4-4 8-16,0 0-8 0,0-3 0 0,0-3 0 15,-7 3 8-15,0 0-8 0,0-6 0 0,-3-3 0 16,3 9 0-16,-7-6 0 0,-4-4 0 0,8 1 0 15,-4 0 8-15,3-1-8 0,-3 1 0 0,0 3 0 16,-4-3 8-16,4 9-8 0,0-6 0 0,-3 6 0 16,-1 3 0-16,0 6 0 0,1-5 8 0,-1 8-8 0,-3-2 0 15,0 2 0-15,0 4 8 0,-4-3-8 0,4 9 0 0,-3 0 0 16,-5-3 0-16,1 3 0 16,4-3 0-16,-5 9-9 0,1-3 1 0,4 1 0 15,-5 2-20-15,8-3-4 0,-3 0-1 0,3 4 0 16,3-4-59-16,4-9-11 0,0 6-2 0,3-10-1 15,11 1-105-15,4-10-21 0,10-3-4 0</inkml:trace>
  <inkml:trace contextRef="#ctx0" brushRef="#br0" timeOffset="6855.16">27210 4354 2880 0,'-4'-3'256'0,"-6"-7"-205"0,-1 7-41 0,0 3-10 16,4-6 28-16,0 6 3 0,0 6 1 0,7-6 0 15,0 3-32-15,0 7-15 0,0-7 2 0,7 13 0 16,-3-4-15-16,-1 1-2 0,4 6-1 0,8-7 0 16,2 7 21-16,1 0 10 0,0-4-10 0,6 7 10 15,1-3 0-15,3 3 0 0,4 0 0 0,0 0 0 0,-1 6 12 0,8-3 6 16,4 7 1-16,-1-1 0 16,4 7 1-16,-4-7 1 0,7 4 0 0,-6 8 0 0,-1-2 0 0,-3 3 0 15,-4 9 0-15,-3-12 0 0,-4 13-8 0,0-1-1 16,-3 6-1-16,-4-2 0 0,4 12-1 0,-4-3 0 15,4 0 0-15,-4-4 0 0,4 7-10 0,-1 0 0 16,5 3 0-16,2 4 8 0,-6-4-8 0,3 3 0 16,4-3 0-16,0 0 0 0,-1 4 0 0,1-4 0 15,-4 3 0-15,1-3 0 0,-1 0 8 0,0-3-8 16,0 3 0-16,1 0 8 0,-1 0 0 0,0 4-8 16,4-1 12-16,-4 0-4 0,0 1 0 0,0 2 0 0,-3 0 0 15,-4-2 0-15,0 8-8 0,1-2 12 0,-8-7-12 16,0 10 12-16,-4-1-3 0,1 1 0 15,0-3 0-15,-4-1 0 0,0-3 2 0,3-2 0 16,-3 5 0-16,4-5 0 0,-4-1-11 0,4 3 12 0,-4-9-12 0,3 3 12 16,1-6-12-16,-1 3 0 0,1-3 0 0,0-3 0 15,-4 3 0-15,7-7 0 0,-4-2 0 0,1 2 8 16,-1-2-8-16,1-7 0 0,3 3-12 0,-3-3 12 16,3-3 0-16,-4 0 0 0,5 0 0 0,-5 0 0 15,1-9 0-15,-1 9 0 0,1-3 0 0,3 0 0 16,-3-10 0-16,3 4 16 0,-4-3 0 0,1-4-1 15,-1 6-6-15,1-8-1 0,-4 2 0 0,4 0 0 16,-1 1 6-16,-3-4 1 0,4-3 0 0,-1 0 0 16,-2 0-15-16,-1-3 0 0,0 10 0 0,-4-10 0 15,4 9 0-15,-3-9 0 0,6 0 0 0,-3 6 0 0,4-6 0 16,-4 0 0-16,4 0 0 0,-1 6 0 16,-3-6 0-16,4-3 0 0,-4-3 0 0,3 2 0 15,1 4 0-15,-4-9 0 0,0 6 0 0,0-7 0 0,-3 7 0 0,-1-10 0 16,1 4 0-16,-1-4 0 0,1 4 13 15,-4-4-3-15,3 1-1 0,-3 2 0 0,0-2 9 0,0-4 2 16,0-6 0-16,0 6 0 0,0 4-20 0,-3-4 10 16,3 3-10-16,0-2 8 0,0-7-8 0,-4 9 8 15,4 0-8-15,0 1 8 0,0-7-8 0,4 6 0 16,-4 1 0-16,0-10 0 0,3 9 0 0,-3-9-17 16,0 0 4-16,0 0 1 0,0 0 12 0,0 0 0 15,0 0 0-15,0 0 0 0,0 0 0 0,0 0 16 16,0 0-3-16,0 0-1 0,0 0 4 0,-7 0 0 0,0-6 0 0,-3 3 0 15,3-7-4-15,0 1 0 0,-4 6 0 0,0-7 0 16,1 7-12-16,-1-3 0 0,-3-3 0 0,4 9-10 16,-5-4 10-16,5 1 0 0,-1-3 8 0,-3 6-8 15,0 0 0-15,-4 0 0 0,-3 0 0 0,0 6-12 16,-4-6 12-16,4 3-12 0,-3 1 12 0,-1 5-12 16,4 0 12-16,-4 1 0 0,0 2 0 0,1 1-8 15,-1 3 8-15,-3-1 0 0,-4 4 0 0,-3 0-8 16,-1 3 8-16,1 3 0 0,-4 0 0 0,-3 0 8 15,0 6-8-15,3 1-8 0,0-1 8 0,0 4-12 16,0 5 12-16,4 1 0 0,0-6 0 0,0 5-8 16,3 4 8-16,4-3 0 0,-4 0 0 0,7 0-8 15,0-1 8-15,4-2 0 0,0 9 0 0,7-3 0 16,3 0 0-16,8 0-8 0,-4 3 0 0,3 0 0 0,4 3 8 16,-3-6 0-16,3 9 0 0,3-9 0 0,1 9 0 0,3-2 0 15,0 2 0-15,4 0 0 0,-1 1-8 0,4 5 0 16,0-2 0-16,0-4 0 0,1 3 8 0,-5-2-8 15,1-1 8-15,3 3-8 0,-4-2 8 0,1-1 0 16,0 0 0-16,-1-3 0 0,1 4 0 0,-1-4 0 16,1-6 0-16,3 0 0 0,0-3 0 0,4-7 0 15,-1-3 0-15,5 10 0 0,2-9 0 0,8-1 0 16,7-3 8-16,0-3-8 0,3-3 0 0,7-3 0 16,1 0 0-16,-1-4-8 0,-3-5 8 0,3 2 0 15,-3-2 0-15,7-1 0 0,0-3 9 0,4-2 4 16,-1 5 1-16,0-6 0 0,1-3 3 0,-1 0 1 15,-3 0 0-15,0 0 0 0,0-3-18 0,3-3-16 0,4-7 4 16,0 4 0-16,0 6 12 0,4-10 16 0,-4-3-3 0,-4-6-1 16,-3 7-12-16,0-10 0 0,0 0 0 0,4-4 0 15,-5-2 0-15,5 0 0 0,-4-4-12 0,-4 4 12 16,1-10 0-16,-5-3 0 0,-2 0 8 0,-4 0-8 16,-4-3 0-16,-3 0 0 0,-4-3 0 0,-3 9 0 15,-4-3 8-15,0 1-8 0,-7 2 0 0,-3-3 0 16,-1-6 10-16,-3 9-10 0,-3-6 10 0,-1 0-10 15,-6-6 11-15,-4 9-11 0,0-7 12 0,0 4-3 16,-4-3-9-16,0 6 0 0,-3-6 0 0,0 3 0 16,0-3 0-16,0-3 0 0,-4 3 0 0,-3-4 0 15,3 7 0-15,-3 0 0 0,0 0 0 0,-4 0 0 16,-3 3 0-16,0 3 0 0,0-3 0 0,-4 1 0 0,-3-1 0 16,-1 3 0-16,5-3 0 0,-5 6 0 0,1-2 0 0,3 5 0 15,-3 4 0-15,7-1 0 0,-4 1 0 0,4 6 0 16,-4-3 0-16,4 9 0 15,-4-3 0-15,0 0 0 0,1 6 0 0,-5-2 0 0,8-1 0 0,-4 6 0 16,1-6 0-16,3 10 0 0,-4-4 0 0,4 4 0 16,3-4 0-16,-3 4 0 0,3 0 0 0,0-1-10 15,1 4 10-15,-1 0-8 0,4-4 8 0,-8 1 0 16,1-4 8-16,0 10-8 0,3-3 0 0,-3 0 0 16,-4-1 0-16,8-2-8 0,2 6 8 0,1-3 0 15,0-1 0-15,0 1 0 0,3-3-18 0,4 5-2 16,4-5 0-16,-1 0 0 15,4-1-56-15,0 7-11 0,0-6-2 0,7 6-923 0,0-4-184 16</inkml:trace>
  <inkml:trace contextRef="#ctx0" brushRef="#br0" timeOffset="12629.964">27503 6872 403 0,'-7'0'36'0,"-4"0"-36"15,0 0 0-15,-3 0 0 0,4 0 385 0,-4 0 71 16,3 0 13-16,0 0 3 0,1 0-343 0,3 0-69 15,0 0-13-15,0-3-3 0,3-3-3 0,1 3 0 0,-4 3 0 0,7 0 0 16,0 0-5-16,0 0-2 16,0 0 0-16,0 0 0 0,0 0-10 0,0 0-1 0,0 0-1 0,0 0 0 15,-8 0 13-15,1 3 2 0,4-3 1 0,-4 6 0 16,0-3-10-16,-4 0-1 0,1 3-1 0,-5-2 0 16,5 5 13-16,-8 0 2 0,4-5 1 0,-3 5 0 15,-1 0-6-15,4 1 0 0,-4-7-1 0,4 6 0 16,-4 1-12-16,4 2-3 0,4-2 0 0,-4-1 0 15,-1 4-8-15,5-1-3 0,-1 7 0 0,1-6 0 16,-4 5-9-16,-1 4 0 0,5-3-10 0,-4 3 10 16,0 0 0-16,0 0 0 0,-4 0 0 0,0 9 0 15,1 1 0-15,-5-1 0 0,-2 10 0 0,-1-7 0 16,0 7 0-16,-6-3 0 0,-5-1 0 0,1 4 10 16,-4-3 6-16,0-1 2 0,4 1 0 0,-4-4 0 0,1 7 4 0,6-6 1 15,-3 5 0-15,3 1 0 0,-3 0-10 0,6-7-1 16,-2 10-1-16,2-6 0 0,1-4-3 0,0 4 0 15,3-3 0-15,1-4 0 0,-1 3 0 0,4-2 0 16,-4-1 0-16,4 1 0 0,3-4-8 16,4 3 10-16,-4-6-10 0,1 7 10 0,-1-10-10 0,0 6 0 15,4-6 0-15,-3 0 0 0,-1 0 0 0,-3 0 0 16,7-1 8-16,-4-2-8 0,1-6 0 0,2 6 0 16,-2-7 9-16,3 4-9 0,0-10 10 0,3 4-2 15,0-1-8-15,1-3 12 0,6-3 3 0,-3 1 0 16,7-4 0-16,0 0 0 0,0 0-4 0,0 0-1 15,0 0 0-15,0 0 0 0,0 0-10 0,0 0 0 0,0 0 9 0,0 0-9 16,0 0 13-16,0 0-1 0,0 0-1 0,0 0 0 16,0 0-11-16,0 0 0 0,0 0-12 0,0 0 12 15,0 0 0-15,0 0 0 0,0 0 0 0,0 0 0 16,0 0 0-16,0 0 0 0,0 0 0 0,0 0 0 16,0 0 0-16,0 0 0 0,0 0 0 0,0 0 0 15,0 0 0-15,0 0 0 0,0 0 0 0,0 0 0 16,0 0 0-16,0 0 0 0,0 0 0 0,0 0 0 15,0 0 8-15,0 0-8 0,0 0 8 0,0 0-8 16,0 0 0-16,0 0 8 0,0 0-8 0,0 0 0 16,0 0 0-16,0 0 0 0,0 0 0 0,0 0 0 15,0 0 0-15,0 0 0 0,0 0 0 0,0 0 0 16,0 0 0-16,0 0 0 0,0 0 0 0,0 0 0 16,0 0 0-16,0 0 0 0,0 0 0 0,0 0 0 15,0-4 0-15,0 4 0 0,0 0 0 0,0 0 0 0,0 0 0 16,0 0 0-16,0 0 0 0,0 0 0 0,0 0 0 0,0 0 0 15,0 0 0-15,0 0 0 0,0 0 0 0,0 0 0 16,0 0 0-16,-3-9 0 16,3 9 0-16,0 0 0 0,0 0 0 0,0-3 0 0,0 3 0 0,3-6 0 15,-3 6 0-15,4-10 0 0,-4 10 0 0,3-3 0 16,-3 3 0-16,7-3 0 0,-7 3 0 0,0 0 0 16,4-6 0-16,-4 6 0 0,0 0 0 0,7-4 0 15,-7 4 0-15,0 0 0 0,7-6 0 0,-7 6-14 16,0 0 5-16,0 0 1 15,7-3-169-15,-7 3-34 0</inkml:trace>
  <inkml:trace contextRef="#ctx0" brushRef="#br0" timeOffset="20164.396">30565 11146 748 0,'0'0'67'0,"0"0"-54"16,-4 0-13-16,-6-3 0 0,3 3 304 0,-1 0 59 16,1 0 11-16,0 0 2 0,-3 0-281 0,-1 0-57 15,4 0-11-15,0 0-3 0,-4 3 29 0,1-3 6 0,3 6 1 0,0-2 0 16,3-1 8-16,-3 3 3 0,4-3 0 0,-1 3 0 16,4-6 9-16,-7 7 1 15,4 2 1-15,-4 0 0 0,-1 1-18 0,1-1-4 0,0 4-1 0,0-4 0 16,-3 4-22-16,-1-4-4 0,1 4-1 0,-8 6 0 15,-3-7-9-15,-4 10-3 0,0-3 0 0,-3 3 0 16,-7 0-4-16,-4 9 0 0,-3 0-1 0,-4 1 0 16,-4 5 2-16,-6 1 1 0,-7 9 0 0,3 0 0 15,0 3 1-15,0 1 0 0,7-4 0 0,0 3 0 16,3-6-1-16,1 9 0 0,3-3 0 0,4 0 0 16,-1-3-8-16,5-3-2 0,6 6 0 0,-3-6 0 15,3-3-8-15,0 3 0 0,0-3 0 0,1 3 0 16,2-7 0-16,1-2 0 0,-4 6 0 0,1-7 0 15,-1 4 0-15,-3-4 0 0,-4-3 0 0,0 1 0 0,0-10 15 0,4 6-3 16,-4-6 0-16,7-6 0 0,1 2-8 16,6-8-4-16,4-7 0 0,3 6 0 15,4-9-42-15,7-3-8 0,11-6-2 0,3-10-1534 16</inkml:trace>
  <inkml:trace contextRef="#ctx0" brushRef="#br0" timeOffset="27300.14">25135 11168 0 0,'0'0'0'0,"7"-9"0"0,1-4 0 0,-1 4 0 15,-4-1 332-15,8 4-67 0,-4-10 54 0,-4 7 10 16,4-4-241-16,-3 4-48 0,-4 9-9 0,3-3-3 15,-3 3 27-15,0-10 5 0,0 10 0 0,-3-9 1 16,-1 6 7-16,1-3 0 0,-4-1 1 0,0 1 0 16,3-3 19-16,-3 6 3 0,0-4 1 0,4 1 0 15,-1 0 20-15,0-4 4 0,4 1 0 0,0 6 1 16,0-7-45-16,0 7-10 0,0 3-2 0,4-6 0 16,0-3-41-16,-4 9-9 0,3-4-2 0,-3 4 0 15,0 0 7-15,0 0 1 0,0 0 0 0,0 0 0 16,0 0 0-16,0 0 0 0,0 0 0 0,0 0 0 15,0 0 5-15,-3 10 2 0,-5 2 0 0,-2 1 0 16,-4 6 5-16,-4-7 0 0,1 7 1 0,-5-6 0 16,-2 5 5-16,-1 1 1 0,-7 3 0 0,4 0 0 15,-4 0 0-15,0 6 0 0,-3-3 0 0,7-3 0 0,-4 10-6 0,0-4-1 16,4-3 0-16,-7 13 0 0,0-4-8 0,-4 7-3 16,-7 3 0-16,0 0 0 0,-7 6-9 0,-3 3-8 15,-1 1 12-15,-3 5-12 0,0-6 0 0,0 4 0 16,-7-4 0-16,0 1 0 0,-3-1 12 0,6-3 0 15,1 0-1-15,6-3 0 0,1-6-3 0,3 3-8 16,4-13 12-16,-1 1-4 0,4-4 2 0,4-3 0 16,0-6 0-16,3 3 0 0,4 0-10 0,-1-4 12 15,5 4-12-15,2-3 12 0,1-6-12 0,3 9 0 16,4-7 0-16,0 1 0 0,0 3 0 0,3-7 0 16,1 7 0-16,3-6 0 0,3-1 0 0,0-2 0 15,1-1 9-15,3 1-9 0,0-7 0 0,3 6 0 0,4-9 0 16,0 0 8-16,0 0-8 0,0 0 0 0,0 0 0 0,0 0 0 15,0 0 0-15,0 0 0 0,0 0 0 0,0 0 8 16,0 0-8-16,0 0 0 0,0 0 0 0,0 0 0 16,0 0 0-16,0 0 0 0,0 0 0 0,0 0 0 15,0 0-10-15,0 0-3 0,0 0-1 0,0 0 0 32,0 0-98-32,0 0-19 0,0 0-4 0,0 0-846 0,0 0-170 0</inkml:trace>
  <inkml:trace contextRef="#ctx0" brushRef="#br0" timeOffset="28785.902">23943 12883 2246 0,'-21'-18'100'0,"14"8"20"0,0 7-96 0,-4-3-24 0,1 3 0 0,6-4 0 15,-3 7 123-15,0-3 20 0,0 3 4 0,3-3 1 16,4 3-123-16,0 0-25 0,0 0 0 0,0 0 0 16,0 0 0-16,0 0 19 0,0 0-3 0,11 6 0 15,0 4 0-15,-1-1 0 0,4 10 0 0,0-3 0 16,4 2 20-16,0 4 3 0,-1 0 1 0,4 10 0 15,-3-4 3-15,3 6 1 0,-3-2 0 0,-4 9 0 16,4-1-14-16,-4 4-2 0,-4 0-1 0,1 3 0 16,-4 0-9-16,0-3-2 0,-3 6 0 0,-1 4 0 15,-3-1-4-15,0 0 0 0,4 1-1 0,-4 8 0 16,3-8-3-16,-3-1-8 0,7 3 12 0,-3-2-4 0,3-7 0 0,0 6 0 16,0-3 0-16,3-6 0 0,1 9 16 15,0-9 2-15,-1 6 1 0,1-6 0 0,-1-3-27 0,-3 0 0 16,4-7 0-16,-7 4 0 0,-1-4 0 0,1 4 0 15,-4-3 0-15,0-1-11 0,-4-3 11 0,4 7 0 16,-7-3 10-16,-4-4-10 0,4 0 0 0,0-9 0 16,0 6 0-16,0-6 0 0,-3-6 18 0,3 3-2 15,0 0-1-15,3-7 0 0,-3 1-5 0,3-4-1 16,1 4 0-16,-1-4 0 0,4 1-9 0,0 2 0 16,-3-2 9-16,3-1-9 0,0 3 0 0,0-5 0 15,0 2 0-15,0-6 8 0,0 7-8 0,0-10 0 16,0 3 0-16,3 6 0 0,-3-9 0 0,0 10 0 15,0-10 0-15,0 0 8 0,0 0-8 0,0 0 0 16,0 0 0-16,0 0 8 0,0 0-8 0,0 0 11 0,0 0-11 16,0 0 12-16,0 0-4 0,0-1694-8 0,0 3388 12 0,0-1694-4 15,0 0-5-15,0 0-3 0,0 0 0 0,0 0 0 16,0 0 0-16,0 0 0 0,0 0 0 0,0 0 0 16,0 0 0-16,0 0 0 0,0 0 0 0,0 0 0 15,0 0 0-15,4-10 0 0,-4 10 0 0,3-9 0 16,-3 9 0-16,4-3 0 0,-4-7 0 0,-4 1 0 15,4-4 0-15,0 4 0 0,0-10 0 0,-3 7 0 16,-1-1 0-16,1-6 0 0,-1 7 0 0,1-7 0 16,-4-3 0-16,0 3 0 0,0 3 0 0,0 1 0 15,-4 2 0-15,4 1 0 0,-7-1 0 0,3 4 0 16,-3-1 0-16,0 1 0 0,-7-1 0 0,3 7 0 0,-7 3 0 16,1 0 0-16,-8 0 0 0,-3 3 0 0,-1 7 0 0,-6 2 0 15,-4-2 0-15,0 9 0 0,1-1 0 0,-5 4 0 16,-3 0 0-16,0 3 0 15,-7-3 0-15,7 10 0 0,1-4 0 0,2-6 0 0,4 9 0 0,4 1 0 16,7 2 0-16,-4-3 0 0,0 17 0 0,0-11 0 16,4 13 0-16,-4 1 0 0,-7-4 0 0,8 6 0 15,2 6 0-15,-3-2 0 0,4 6 0 0,0-1 0 16,0 1 0-16,6 0 0 0,8-1 0 0,-3 1 0 16,-1-6 0-16,7 2 0 0,4-2-11 0,3 5-1 15,1-2-1-15,-1 6 0 0,4-3 13 0,4-4 0 16,6-2 0-16,-3 2 0 0,0-6 8 0,7 1 4 0,7-7 0 15,-3 3 1-15,3 3-9 0,0-9-4 0,11 6 0 0,7-6 0 16,14-3 0-16,-8 0 0 0,-2-7 0 0,2-2 0 16,15-1 0-16,4-9 0 0,-1 6 0 0,8-6 0 15,6-9 0-15,8 5 0 0,10-5 0 0,-7 0 0 16,0 5 0-16,4-5 0 0,3 3 0 0,0-4 0 16,1 1 0-16,-1-1 0 0,-7 4 0 0,0-4 0 15,-7-2 0-15,7-1 0 0,-7-6 0 0,0 7 0 16,-3-10 0-16,-4 0 0 0,-3-10 0 0,-8 7 0 15,0-12 0-15,1 2 0 0,3 0 0 0,0-8 0 16,-4-8 0-16,-6 7 0 0,-1-9 0 0,-3-4 0 16,-4-2 0-16,-3-7 0 0,-4 0 0 0,-3-6 0 15,0-7 0-15,-4 4 0 0,4 0 0 0,-7 0 0 16,3 2 0-16,-4 1 0 0,-2-3 0 0,-5 9 0 0,-3-6 0 16,-3 6 0-16,0 0 0 0,-4 3 0 0,-7 0 0 0,-4 1 0 15,-3 2 0-15,-4 0 0 0,-6 4 0 0,-1-7 0 16,-3 7 0-16,0-4 0 0,-4-6 0 0,0 3 0 15,-3 1 0-15,0-4 0 0,-7 3 0 0,3-3 0 16,-7 3 0-16,0 10 0 0,1-4 0 0,-5 4 0 16,4 0 0-16,1 6 0 0,-1 0 0 0,3 3 0 15,1 0 0-15,3 0 0 0,4 9 0 0,-4-6 0 16,1 7 0-16,3-7 0 0,3 10 0 0,-3-4 0 16,-8 4 0-16,1-1 0 0,3-2 0 0,4 2 0 15,-4 1 0-15,4 6 0 0,0-7 0 0,0 7 0 16,3-6 0-16,0 2 0 0,-3 1 0 0,7 0 0 15,-4-3 0-15,4-4 0 0,-4 4 0 0,4-1 0 0,4-2 0 0,-5 2 0 32,1 1-28-32,7-4-4 0,0 4-2 0,0-4 0 15,3-5-212-15,8 5-42 0</inkml:trace>
  <inkml:trace contextRef="#ctx0" brushRef="#br0" timeOffset="29823.353">22659 17866 2718 0,'-14'3'60'0,"0"-3"12"0,3 0 2 0,-3 7 2 0,-4-4-60 0,8 3-16 0,-1-3 0 0,4 3 0 16,7-6 12-16,-7 7 0 0,4-1 0 0,3-6 0 16,0 0 7-16,7 0 1 0,3 3 0 0,8-6 0 15,10-3 28-15,11-7 5 0,10 1 2 0,11-7 0 0,14 6-14 0,11-9-2 16,7-6-1-16,14 6 0 15,10 3-1-15,7-3 0 0,-3 0 0 0,11 7 0 0,10-4-10 0,4 0-3 16,-1 7 0-16,-3-1 0 16,1 4 2-16,-5-1 0 0,-3 1 0 0,-3 9 0 0,-1-3-8 0,-13 3-2 15,-12 0 0-15,-2 0 0 0,-4 0-16 0,-4 3 0 16,-11 0 0-16,-6 6 0 16,-7-2-60-16,-11 2-16 0,-4-3-4 0,-7 1-920 15,-3-4-185-15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13:52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18309 5608 1407 0,'-14'-15'62'0,"3"8"14"0,1 4-61 0,-4-12-15 16,-4 2 0-16,1 4 0 0,-5-1 52 0,-2-2 7 15,-8 2 1-15,4-2 1 0,-4-7-15 0,0 13-3 16,-7-4-1-16,1 4 0 0,-1-3-13 0,-4 9-2 16,1-7-1-16,-4 1 0 0,4 6-15 0,-4 0-3 15,0 0-8-15,-3 0 12 0,-8 13-4 0,4-13 0 16,4 0-8-16,0 6 12 0,-4 3-4 0,3-6-8 16,1 4 11-16,0-4-11 0,3 0 0 0,-4 3 0 15,1-3 0-15,0-3 0 0,3 10 0 0,-4-10-11 16,4 6 0-16,1 0 0 0,6-6 19 0,0 10 4 15,4-10 1-15,3 9 0 0,-3-6-13 0,6 7 0 0,-2-4 0 0,2-3 0 16,5 10 0-16,-4-4 0 0,-1 0 8 0,5 1-8 16,2 2 16-16,5-2 1 0,-4 2 0 0,7-2 0 15,-1 9-17-15,5-7 0 0,3 1 8 0,3-4-8 16,1 10 0-16,-1-7 0 0,1 10 0 0,3-3 0 16,-4 3 0-16,4 0 0 0,0 0 0 0,0 9 0 15,0 7-20-15,0-4 1 0,0 7 1 0,0 0 0 16,0 3 18-16,0 0 0 0,0 9 0 0,-3 0 0 15,3 7 0-15,-4-4 0 0,4 7-8 0,4 0 8 16,-4 0 0-16,3 9 0 0,1 0 0 0,-4 3 0 16,0 3 0-16,0 1 0 0,0-1 0 0,0 4 0 15,-4 2 0-15,8 1 0 0,-1 0 9 0,1-1-9 16,-4 1 23-16,0 0-1 0,3-1 0 0,4 11 0 16,0-8-2-16,0 7 0 0,0 0 0 0,1 1 0 0,-1 2-20 0,0 3 0 15,0 0 0-15,0 4 0 0,-4 3 0 0,1-1 0 16,-4 7 0-16,-4 3 8 0,-3 0-8 0,0 3 0 15,4-3 0-15,-8 7 8 0,8-4-8 0,-8-3 0 16,4 9 0-16,0-9 0 0,0 7 0 0,3-7 9 16,4-7-9-16,-3-2 10 0,3 0-10 0,-4-4 0 15,4 1 0-15,0-7 0 0,0 6 0 0,0-6 0 16,-3-3 0-16,3 4 0 0,3-4 0 0,-3 0 0 16,0 0 0-16,4 0 0 0,-1-6 0 0,4 6 0 15,-3-9 0-15,-1 9 0 0,1-10 0 0,-4 7 0 16,0-6 0-16,3 0 0 0,-6-7 0 0,3 7 0 15,-4-4 0-15,-3-6 0 0,0 10 0 0,0-10 0 16,0-3 9-16,-3-3-9 0,3-9 11 0,-4 3-3 0,0-1 0 0,-3-2 0 16,0-7 3-16,4-6 0 0,-5 4 0 0,5-11 0 15,-1-5 21-15,4 6 5 0,-3-10 1 0,3 0 0 16,-4 1 7-16,4-1 2 0,0-9 0 0,0 9 0 16,0-2-7-16,3-4-2 0,-3 6 0 0,0-3 0 15,4-3-14-15,-1-3-4 0,1 6 0 0,-1-6 0 16,4 0-12-16,0-3-8 0,-4-3 8 0,8 3-8 15,-4-7 0-15,7-2 9 0,-3 5-9 0,3-8 0 16,-4 2 8-16,8 0-8 0,-1-5 0 0,4 2 0 16,-3-3 0-16,10-3 0 0,4 0 0 0,-4 0 0 15,0 0 11-15,4 0-11 0,3-3 10 0,0 3-10 16,8-10 0-16,-5 10 0 0,5 0 0 0,-1 0 0 16,4-3 0-16,-4-3 0 0,0 6 0 0,4 0 0 31,0 0 0-31,7 0 0 0,0-3 0 0,-4-3 0 0,4 6 0 0,-4 0 0 0,1 0 0 0,-5 0 0 15,-2 6 0-15,2-12 0 0,-2 6 0 0,-1 0 0 16,0 0-19-16,1 0 3 0,-1-4 1 0,0 1 0 16,4-3-91-16,-4 6-18 0,0 0-4 0,1-9-600 15,3 9-120-15</inkml:trace>
  <inkml:trace contextRef="#ctx0" brushRef="#br0" timeOffset="158943.669">22983 488 590 0,'0'0'26'0,"0"0"6"0,0 0-32 0,0 0 0 0,0 0 0 0,0 0 0 15,0 0 69-15,0 0 8 16,0 0 2-16,0 0 0 0,0 0-35 0,0 0-6 0,0 0-2 0,0 0 0 16,0 0 2-16,0 0 0 0,0 0 0 0,0 0 0 15,0 0-13-15,0 0-2 0,0 0-1 0,0 0 0 16,0 0-2-16,0 0 0 0,4 3 0 0,0 9 0 15,-1-2 4-15,-3-1 0 0,-3 4 0 0,-1-4 0 16,0 10 2-16,1-7 1 0,-4 7 0 0,0-6 0 16,-4 9 6-16,4-4 2 0,7-5 0 0,-7 15 0 15,-3-12-5-15,3 3-1 0,-1 0 0 0,1 3 0 16,0-10-7-16,4 7-2 0,-8 0 0 0,1 3 0 16,10 0-4-16,-4-10-2 0,-10 10 0 0,7-3 0 15,3 0 4-15,1 3 1 0,-4-10 0 0,-4 1 0 16,1 9-3-16,3-3-1 0,0 2 0 0,-4-2 0 15,-3 0 5-15,3-3 0 0,8 6 1 0,-4-7 0 0,0 7-21 0,0-12-18 16,3 5 3-16,1-5 1 0,3 9 14 0,-4-16 0 16,0 6 0-16,1 4 0 0,6-4 13 0,-3-3-1 15,-7-2 0-15,7 5 0 0,0-9-20 0,0 0-5 16,0 0-1-16,0 0 0 0,-3 9-6 0,3-9-2 16,0 0 0-16,0 0 0 15,0 0-26-15,3 4-6 0,1 2-1 0,-4-6 0 16,0 0-90-16,0 0-19 0,0 0-3 0</inkml:trace>
  <inkml:trace contextRef="#ctx0" brushRef="#br0" timeOffset="159537.42">23188 1177 633 0,'0'0'56'0,"0"0"-44"15,0 0-12-15,-7 0 0 0,0 7 203 0,7-7 38 0,-4 0 8 0,4 0 2 16,-7 3-180-16,7-3-36 0,0 0-7 0,-3 0-2 16,3 0-6-16,0 0-2 0,-7 0 0 0,7 0 0 15,0 0 17-15,0 0 3 0,0 0 1 0,0 0 0 16,-7 0-2-16,7 0 0 0,-4 6 0 0,1-3 0 15,-4 7-8-15,3-10-1 0,-3 3-1 0,4 3 0 16,-5-3-7-16,5 7-2 0,-4-1 0 0,0-6 0 16,3 3-10-16,1-2-8 0,3-4 12 0,-4 9-12 15,1 0 0-15,3-9 0 0,0 0 0 0,0 0 0 32,0 0-71-32,0 0-14 0,0 0-3 0,0 0-495 0,0 0-98 0</inkml:trace>
  <inkml:trace contextRef="#ctx0" brushRef="#br0" timeOffset="160892.735">24462 839 288 0,'0'0'12'0,"0"0"4"0,0 0-16 0,0 0 0 15,0 0 0-15,0 0 0 0,0 0 184 0,0 0 35 0,0 0 6 0,0 0 2 16,0 0-152-16,-4 9-31 0,4 1-5 0,-3-1-2 16,3 4-1-16,0-4-1 0,0-6 0 0,0 16 0 15,0-7-16-15,0 7-3 0,3-6-1 0,-3 6 0 16,-3 3 18-16,-1 0 4 0,1-1 1 0,-1 11 0 15,0-10-2-15,-3 9-1 0,4-3 0 0,-1-3 0 16,-6 4-1-16,3-7 0 0,0 0 0 0,0-4 0 0,3 4-5 16,-3-3-1-16,0-3 0 0,0 3 0 0,3-1 4 0,1 4 0 15,-4-6 0-15,3-7 0 0,1 10-32 0,-1-9-10 16,1 2 0-16,3-2 0 0,0-1 10 0,0 0 0 16,0-9 0-16,0 4 8 0,0-4 0 0,0 0 1 15,0 0 0-15,0 0 0 0,0 0 4 0,0 0 1 16,7 0 0-16,0-10 0 0,3 1 4 15,-6-4 1-15,3 1 0 0,-4-7 0 0,5 6-7 0,-5-9 0 16,4 4-1-16,-3-4 0 0,3 0-11 0,-4-7 8 16,1 4-8-16,3-6 8 0,-4 0-8 0,1-1 0 15,-1-8 0-15,4 8 8 0,1 7-8 0,-5 0 0 16,4-9-10-16,0 2 10 0,0 7 0 0,4 0 0 0,3 0-8 0,0 3 8 16,0-6 0-16,0 6 0 0,4 3 0 15,-4-6 0-15,4 3-12 0,-1-6 0 0,-3 12 0 0,0-3 0 16,1 0 12-16,-1 7 0 0,0-7-10 0,-4 6 10 15,5 4 0-15,-5 0 0 0,1-1 0 0,3 7 0 16,-4 0-11-16,1-3 11 0,0 6-8 0,-1 0 8 16,4 0-9-16,0 0 9 0,0 9-10 0,4-6 10 15,0 7 0-15,-4-4 0 0,7 6 0 0,0-2 0 16,0 2 0-16,1 1-9 0,-1 3 9 0,0-4-8 16,-4 1 8-16,-2 9-10 0,2-3 10 0,-3-7-10 15,-3 7 10-15,0-7 0 0,-1 7-9 0,-6-6 9 16,-1 6 0-16,1-7 0 0,-4 7 0 0,0-7 8 15,-4 1-8-15,1 3 8 0,-4-4-8 0,0 1 8 16,-4-1 4-16,0-2 0 0,1-1 0 0,-4 4 0 0,3-7 0 0,-3-3 0 16,-7 7 0-16,0 8 0 0,-1-15-12 15,1 10 0-15,-3-7 0 0,2-3 8 16,1 7-8-16,-3-10 0 0,2 6 9 0,-2-3-9 0,3-3 17 16,-4 0-1-16,4-3 0 0,0 3 0 0,-4-6-16 0,4 3-12 15,-4-4 1-15,0 4 1 0,4-3 10 0,0-7 0 16,-4 10 0-16,4 3 0 0,3-9 0 0,1 9 0 15,3-9 0-15,-4-1 0 0,0 7 0 0,4 3-8 16,4-6 8-16,-1 3-12 16,1 3-12-16,-1-10-2 0,7 10-1 0,4 0 0 15,-7-3-150-15,7 3-31 0,0-9-5 0,7-4-2 0</inkml:trace>
  <inkml:trace contextRef="#ctx0" brushRef="#br0" timeOffset="161582.323">25591 754 172 0,'0'0'8'0,"0"0"1"0,0 0-9 0,0 0 0 16,0 0 0-16,0 0 0 0,-4-3 216 15,4 3 42-15,0 0 8 0,0 0 2 0,0 0-214 0,0 0-42 16,0 0-12-16,0 0 0 0,-4-6 11 0,1 6-2 16,-4-3 0-16,0 3 0 0,0 0 43 0,0 0 9 15,-4 0 2-15,1 0 0 0,-5 0 5 0,1 0 0 16,4 0 1-16,-4 0 0 0,-4 3-25 0,0 3-4 15,1-3-2-15,3 7 0 0,-4-10-21 0,0 9-4 16,4-6-1-16,-3 6 0 0,2 1-12 0,1-7 0 16,0 6 8-16,0 4-8 0,4-7 0 0,-5 4 0 15,5-1 0-15,-1 4 0 0,-3-4 0 0,4 4 0 16,-1-1 0-16,4-3 0 0,0 10 0 0,3-9 0 16,-3 2 0-16,4 1 0 0,3 6 13 0,0-10-3 15,3 4-1-15,1-4 0 0,3 0-9 0,-4-5 10 0,8 5-10 16,-4-6 10-16,4 3-10 0,3-3 8 0,-4-3-8 0,4 0 8 15,-3 0 4-15,7-3 1 0,-1 3 0 0,1-9 0 16,3 9-1-16,4-9 0 0,-4-1 0 0,4 7 0 16,-8-3-12-16,4 3 8 0,4-16-8 0,-4 16 0 15,-7-7 16-15,4 1-2 0,-4 6-1 0,0-7 0 16,0 4 3-16,-7-7 1 0,1 4 0 0,-1-4 0 16,-4 4 13-16,1 6 2 0,-4-3 1 0,0 3 0 15,-4-10-6-15,4 4-2 0,-3-1 0 0,-4 1 0 16,3 6-17-16,0-7-8 0,-3-2 8 0,4 5-8 15,-1-2 10-15,-3-4-10 0,0 4 12 0,4 6-12 16,-4-6 0-16,3-1 0 0,1 1 0 0,-4 6 0 16,3-7 0-16,-3 1 0 0,0 9-15 0,0-3 5 15,0-4-2-15,0 4 0 0,-4 3 0 0,4 3 0 16,0 4-21-16,0-7-5 0,0 0-1 0,7 0 0 16,-7 3-71-16,7-3-14 0,0 0-4 0,-7 9-696 15</inkml:trace>
  <inkml:trace contextRef="#ctx0" brushRef="#br0" timeOffset="162591.919">26070 776 1324 0,'0'0'118'0,"0"0"-94"0,0 0-24 0,-10 0 0 15,10 0 59-15,0 0 7 0,-11 0 2 0,4 0 0 0,7 0-52 0,0 0-16 16,-7 0 8-16,-4 9-8 0,4-9 0 0,-3 10 10 16,6-1-10-16,-3-6 8 0,-3 10-8 0,3-4 0 15,3 7 0-15,-3 0 0 0,0 3 16 0,0-1 4 16,0 7 0-16,3 4 1 0,-3-4 31 0,4 6 7 16,-4-3 1-16,3 7 0 0,1-4-10 0,-1-3-2 15,4-3 0-15,-3 4 0 0,-1-4-16 0,0 3-3 16,1-6-1-16,3-9 0 0,-4 8 0 0,1-2-1 0,-1-6 0 15,1 3 0-15,3-1-27 0,-4-5 0 0,1 8 0 0,-1-14 0 16,1 14 11-16,-4-15-3 0,7 7-8 0,0-10 12 16,0 0-12-16,0 0 11 0,-4 6-11 0,4-6 10 15,0 0-2-15,0 0 0 0,0 0 0 0,-7-6 0 16,0 3 13-16,0-7 3 0,3 4 0 0,1-10 0 16,-1-2-3-16,4 5 0 0,-3-15 0 0,3 12 0 15,0-3-21-15,0-9 0 0,0 3 0 0,0-6-12 16,3-1 12-16,-3 1 9 0,7 3-1 0,-3 3-8 15,3-7 12-15,0 4-12 0,4 3 12 0,-1-3-12 16,1 6 0-16,3 3 0 0,0-6-12 0,4 3 3 16,-1 0-5-16,5 3-1 0,2-3 0 0,1 3 0 15,-4-3 15-15,4 10-11 0,-1-7 11 0,1 0-10 16,-4 4 10-16,4-1 0 0,-4 3-9 0,4 1 9 16,-4-1-8-16,4 4 8 0,-8-1-10 0,5 1 10 0,-1 0-8 0,-4 6 8 15,5 3 0-15,-1-7-9 0,-4 4 9 0,1 6 0 16,0 4-9-16,-1-7 9 0,-3 3 0 0,4 6-9 15,-4 0 9-15,4 1 0 0,-4-7-9 0,0 16 9 16,-3-10 0-16,3 7-9 0,3 0 9 0,-3-7 0 16,-3 7 0-16,0-7-8 0,3 10 8 0,-4-7 0 15,1 7 0-15,-1-3 0 0,-3-10 0 0,-3 7 0 16,0-1 0-16,3-2 0 0,-7-1 0 0,3 4 0 16,-3-4 0-16,0 0 0 0,0 1 8 0,-3-7-8 15,-4 3 8-15,3-3-8 0,-3-3 13 0,0 13-1 16,0-13-1-16,0 6 0 0,0-6-11 0,-4 10 8 15,-6-10-8-15,2 0 8 0,1 0 9 0,-3 0 2 0,-5-7 0 0,1 7 0 16,0-3-28-16,-4 3-6 16,1-6-1-16,-1 6 0 0,-3 0 28 0,3 0 4 0,-3-6 2 0,3-1 0 15,-3 7-18-15,3 0 0 0,1 0 0 0,-1 0 0 16,0 0 0-16,4-3 0 0,0 3 0 0,3 0 0 16,4 0 0-16,0 0 0 0,-4 0 0 0,1-6 0 15,6 3-24-15,1 3 2 0,-1-10 0 0,4 10 0 31,-4-9-112-31,4 9-22 0,4-3-5 0</inkml:trace>
  <inkml:trace contextRef="#ctx0" brushRef="#br0" timeOffset="163763.252">22578 2281 403 0,'0'0'36'0,"0"0"-36"16,0 0 0-16,0 0 0 0,0 0 236 0,0 0 40 15,-4-9 8-15,1-1 1 0,3 10-202 0,0-9-41 16,0 6-8-16,0-3-2 0,-7-1-13 0,10 1-3 0,4-3-1 0,-3-1 0 16,-1-2 2-16,4 2 1 15,4 1 0-15,0-7 0 0,-4 1 6 0,3 2 0 0,1-3 1 0,-1 1 0 16,8 2 3-16,-4 1 0 0,-7 2 0 0,7-9 0 16,7 10-4-16,-3-4-1 0,-7 4 0 0,3 0 0 15,0-4-6-15,0 4-1 0,4 5 0 0,-4-5 0 16,0 0 0-16,-4 6 0 0,12-4 0 0,-8 4 0 15,-4 3-3-15,4 0-1 0,-3 3 0 0,3 4 0 16,0-4-12-16,0 6 0 0,-3 0 8 0,-1 1-8 16,1 2 0-16,-4 1 0 0,-3 6 8 0,-1-7-8 15,4 7 0-15,-3 0 0 0,-4-3 0 0,0 2 0 16,0 4 0-16,0-3 11 0,-4 3-11 0,1-9 10 16,-1 9-10-16,1-7 8 0,-1 1-8 0,1 3 8 15,-4 0 0-15,-1-4 0 0,1 4 0 0,0-6 0 0,4 6-8 0,-4-7 8 16,-7 1-8-16,3 2 8 0,4 1 9 0,-4-7 2 15,-6 7 0-15,-1-3 0 0,4-1-19 0,-4 1 0 16,-3-4 0-16,-3 0 0 0,-5 10 0 0,5-16 12 16,2 10-3-16,1-7 0 0,-3-3-9 0,2 7 0 15,8-10 0-15,-3 6 0 0,3-6 0 0,-4 0 0 16,4-6 0-16,3 6 0 0,4 0 0 0,0 0 0 16,-7-3 0-16,7-4 8 0,7 7-8 0,0 0 0 15,-7-3 0-15,0-3 8 0,3-7-8 0,4 13 0 16,-3-3-10-16,3-3 10 0,-4 3-12 0,4 3 3 15,0 0 1-15,0 0 0 0,0-10 8 0,4 1 0 16,3 6 0-16,0-3 0 0,0 3-11 0,4-7 11 0,-4 10-13 0,3-3 5 16,4-3 8-16,0 3 11 0,-7 3-3 0,11-7 0 15,0 4-8-15,-1 3 0 0,-2 0 0 0,-1 3 0 16,3 4 0-16,4-4 0 0,-3 3 0 0,0-3 8 16,-8 10-8-16,4-4 0 0,4 0 0 0,0 1 0 15,-8 2 0-15,1 1 0 0,3-4 0 0,4 1 0 16,-4 9 0-16,-4-7 0 0,-3 1 0 0,4-4 0 15,0 1 0-15,3 2 0 0,-11-6 0 16,4 4 0-16,4-4 0 0,-8 0 0 0,-3-6 0 0,7 3 0 16,-7-3-10-16,7 10-1 0,0-4 0 0,-7-6 0 15,0 0-164 1,11 3-33-16</inkml:trace>
  <inkml:trace contextRef="#ctx0" brushRef="#br0" timeOffset="164043.877">23382 2623 1785 0,'0'0'159'0,"0"0"-127"15,0 0-32-15,-7 6 0 0,0-6 112 0,7 0 17 16,0 0 3-16,0 0 1 0,0 0-109 0,0 0-24 16,0 0 0-16,7 3 0 0,-7-3 0 0,4 7-12 15,3-1 12-15,-4 0-12 0,-3-6-8 0,7 3-1 0,-3 4-1 0,-1-4 0 32,-3-3-48-32,7 6-10 0,-7-6-1 0,4 6-794 0</inkml:trace>
  <inkml:trace contextRef="#ctx0" brushRef="#br0" timeOffset="165526.808">25114 2250 633 0,'0'0'56'0,"0"0"-44"0,0 0-12 0,4-6 0 16,-1-1 151-16,-3 1 28 0,0-3 5 0,0 6 2 15,4-4-122-15,-4 1-25 0,-4 0-5 0,4 3-1 16,-3-7-18-16,-1 4-4 0,1 0-1 0,-1-1 0 16,-3 4 0-16,4-6 0 0,-4 3 0 0,-4 2 0 15,4 1 18-15,-4-3 3 0,-3 6 1 0,0-3 0 16,4 3 3-16,-5 0 1 0,-2 0 0 0,3 3 0 15,0-3 2-15,-4 6 1 0,0-3 0 0,4 1 0 0,-3 5-23 0,-1-3-5 16,4-3-1-16,-4 10 0 16,4-7-10-16,0 7 0 0,0-4 0 0,3 4 0 0,-6 2 0 0,10-2 0 15,-4-1 0-15,4 1 0 0,0-4 0 16,0 10 0-16,3-16 0 0,4 13 0 0,0-3 0 0,0-10 0 16,0 6 0-16,0 4 0 0,4-7-9 0,-4-6 9 15,3 9 0-15,1-6 0 0,3 7-8 0,-4-7 8 16,-3-3 0-16,11 6 0 0,0-3 0 0,-1-3 0 15,1 7 0-15,3-7 0 0,0 0 8 0,4-7-8 16,-4 7 0-16,0 0 9 0,3 0-9 0,-2 0 0 16,-1-3 9-16,0 3-9 0,-4-6 8 0,1 3-8 15,-4-3 8-15,4 2-8 0,-1 1 23 0,-3-3 0 0,0 3 0 16,-3-3 0-16,3 3-23 0,-4-7-16 0,1 1 2 0,-1 6 1 16,-3-4 21-16,8 1 4 0,-5 0 0 0,1-4 1 15,-1 10-13-15,-3 0 0 0,0-3 0 0,0 3 0 16,0 0 8-16,0 0 1 0,0 0 1 0,0 0 0 15,0 0-10-15,0 0 0 0,0 0 0 0,0 0 0 16,0 0 0-16,0 0-11 0,0 3 3 0,-3 7 0 16,3-4 8-16,0 0-13 0,0-6 5 0,0 10 8 15,0-1 0-15,0 4 0 0,0-4 0 0,-4 0 12 16,4 4-3-16,4-4 0 0,-1 10 0 0,-3-9 0 16,4 2-9-16,-1 1 0 0,1 2 0 0,3 1 0 15,3-3 0-15,-6 5 0 0,3 1 0 0,0-6 0 16,0 6 0-16,0-7 0 0,0 7 0 0,0-6 0 15,-3 5 0-15,3-2 0 0,-4 3 8 0,-3 0-8 16,4-7 12-16,-4 10-2 0,3-3-1 0,-3 0 0 0,0-4 5 0,-3 4 1 16,-1-6 0-16,1 6 0 0,-1-7 11 15,-3 7 2-15,0-10 1 0,0 4 0 0,-3-1-19 0,2-2-10 16,-2-1 10-16,-1 4-10 0,1-4 24 0,-1 1-2 16,1-1 0-16,-1-6 0 0,0 3-8 0,-3 1-2 15,0-7 0-15,0 6 0 0,0-6-4 0,-4 3-8 16,4 3 11-16,-3-6-11 0,-1-6 0 0,-3 3 0 15,3-3 0-15,0 6 0 0,1-13 0 0,3 10-20 16,-4 3 2-16,4-9 1 16,3-1-21-16,-3 1-4 0,4 6-1 0,-1-4 0 15,1-5-118-15,2 2-24 0,1 7-5 0,7-6-598 0</inkml:trace>
  <inkml:trace contextRef="#ctx0" brushRef="#br0" timeOffset="166127.546">25816 2297 115 0,'0'-13'10'0,"4"10"-10"0,-4-6 0 0,3-1 0 16,-3 1 250-16,0 6 48 0,4-7 10 0,-4 1 1 0,0 6-242 0,3-3-49 16,-3 6-10-16,0-3-8 15,0-7 35-15,-3 1 0 0,-1 6 0 0,4 3 0 0,-7 0 16 0,4-7 3 16,-8 4 1-16,4 3 0 0,-3-6-4 0,2 6-1 16,-2 0 0-16,-1 6 0 0,-3-6-3 0,0 0-1 15,4 0 0-15,-5 0 0 0,1 0-18 0,0 0-4 16,4 10-1-16,-5-10 0 0,5 3-11 0,3 3-1 15,-7 0-1-15,3 1 0 0,1 2-10 0,-1-6 0 16,0 10 0-16,1-4 0 0,-1 0 0 0,1 4 0 16,3-4 0-16,0 10 0 0,-8-9 0 0,8 2 0 15,4-2 0-15,3 2 0 0,-4 1 0 0,4-4 0 16,4 0-8-16,-1 10 8 0,1-16 0 0,3 10-11 16,0-7 11-16,4-3-8 0,3 7 8 0,-4-1 0 15,4-6-9-15,-3 4 9 0,3-7 0 0,0 0 0 0,0 0 0 0,-3 0 0 16,3 0 12-16,-3 0-4 15,3 0 0-15,-4-7 0 0,-3 4-8 0,4 0 0 0,-4-3 0 0,0-4 0 16,4 7 0-16,-4-3 16 0,0-7 0 0,0 10-1 16,0-3 5-16,-4-7 2 0,4 4 0 0,-3 0 0 15,-1-4 2-15,1 4 0 0,-4-1 0 0,4-2 0 16,-4-1-10-16,0 1-2 0,0-4 0 0,-4 3 0 16,0 1-3-16,1-7-1 0,-1 10 0 0,1-4 0 15,-4 4-8-15,3-4 0 0,-3 7 0 0,0-7 0 16,4 4 0-16,-4 0 0 0,3 5 0 0,1-5 0 15,-1 6-23-15,4 3 0 0,0 0 0 0,0 0 0 16,0 0-161-16,0 0-33 0,0 0-7 16,0 0 0-16</inkml:trace>
  <inkml:trace contextRef="#ctx0" brushRef="#br0" timeOffset="166765.406">26455 2187 1803 0,'0'0'40'0,"-4"0"8"0,-3 0 1 0,0-6 2 0,0 6-41 0,4 6-10 0,-4-6 0 0,-1 0 0 16,1 0 0-16,0 0 0 0,0 0 0 0,-3 3 0 16,-1 4 0-16,1-7 0 0,-1 3 0 0,0-3 0 15,-3 0 0-15,0 9 0 0,0-6-9 0,0 4 9 16,-4-4 11-16,4 3 5 0,-3-3 2 0,-1 10 0 16,-3-4 23-16,0 0 5 0,3 1 1 0,-3 2 0 15,3 7-15-15,-3-9-2 0,7 5-1 0,0-5 0 16,0 9-29-16,3-7 0 0,0 1 0 0,4 2 0 15,7-12 12-15,0 10-4 0,4-7-8 0,-1-3 12 16,-3-3-4-16,11 7 0 0,3-4-8 0,0-3 12 16,4 0-12-16,0 0 0 0,-1-3 0 0,1-4 0 15,3 7 0-15,-3-3 0 0,-4-3 0 0,3-7 9 0,-2 10 7 0,-1-3 2 16,0-7 0-16,-4 10 0 0,1-3-18 0,-1 3 0 16,-2-3 8-16,-1 3-8 0,0-7 12 0,0 10-2 15,-7 0 0-15,7-3 0 0,0-3-10 0,-7 6 0 16,7 0 0-16,-7 0 8 0,7 0-8 0,-7 0 0 15,7 0 0-15,-7 0 0 0,0 0 0 0,0 0 0 16,4 6 9-16,-1 3-9 0,1 4 16 0,-1-10 0 16,-3 10-1-16,0 2 0 0,0-12 15 0,0 16 3 15,0-9 1-15,0-1 0 0,0 4-34 0,0-10 0 16,0 6 0-16,4 1 0 0,-4-1 13 0,3-6-4 16,1 6-1-16,3-5 0 0,-7-4-8 0,7 6 0 15,0-3 0-15,3 3 0 0,-3-6 0 0,4 0-11 16,-4 0 3-16,0-6 0 15,0 6-18-15,4-3-3 0,-4-3-1 0,0 2 0 16,0 4-26-16,4-3-4 0,-8-3-2 0,4 6 0 16,0-3-74-16,0-3-16 0,-3 3-2 0,3-7-650 0</inkml:trace>
  <inkml:trace contextRef="#ctx0" brushRef="#br0" timeOffset="167103.293">27030 1651 2048 0,'-11'0'45'0,"11"0"10"0,-3 0 1 0,-4 6 1 16,0-3-45-16,0 7-12 0,0-7 0 0,3 6 0 0,0 10 0 0,4-3 0 15,-7 3 0-15,7 9 8 0,-3-3-8 0,3 3-14 16,0-3 3-16,0 3 1 0,0 4 10 0,0-1 8 16,0 1-8-16,-4-7 11 0,4 12-3 0,-3-5-8 15,3-7 12-15,0 6-4 0,-4-3 17 0,1-3 3 16,3 4 1-16,-4-4 0 0,1 3 3 0,-1-6 0 16,-3 3 0-16,4-9 0 0,-1 6-32 0,1-10 0 0,-1 7 0 15,0-7 0-15,1 1 0 0,3-4 11 0,-4 4-11 16,4-7 10-16,0 4-10 0,0-10-17 0,0 0 4 0,0 0 1 31,0 0-171-31,0 0-33 0,11-7-8 0,-4 7 0 0</inkml:trace>
  <inkml:trace contextRef="#ctx0" brushRef="#br0" timeOffset="167897.002">27612 1607 1598 0,'0'0'35'0,"0"0"7"0,0 0 2 0,0 0 1 0,0 0-36 0,0 0-9 15,0 0 0-15,7 0 0 16,0-9 24-16,0 9 2 0,0-3 1 0,4-4 0 0,3 4 9 0,-4 3 3 16,1-9 0-16,0-1 0 0,-1 10-16 0,1-9-3 15,3 6-1-15,-4-4 0 0,1 4 2 0,0-6 1 16,3 0 0-16,-4 9 0 0,4-4 8 0,1 4 2 0,-1-6 0 0,0 6 0 15,0-6-8-15,0 6 0 16,0-6-1-16,0 6 0 0,0-4-2 0,0 4 0 0,1 4 0 0,-5 2 0 16,4-6-10-16,-3 6-3 0,3 0 0 0,-3-2 0 15,-1 5-8-15,4-3 8 0,-3 7-8 0,-4-10 8 16,0 6-8-16,0 10 0 0,-4-16 0 0,5 7 0 16,-8 2 0-16,3-2 0 0,-3 2 0 0,0-2 0 15,-3 5 0-15,3-2 0 0,-8-1 0 0,5-2 0 16,-1 2 14-16,1 1-2 0,-1 2-1 0,-3-11 0 15,0 8-2-15,4-2 0 0,-4-1 0 0,0 0 0 16,3 1 3-16,-3-7 0 0,0 3 0 0,0-3 0 16,0 7 5-16,0-1 2 0,-4-9 0 0,1 3 0 15,3 10-9-15,-8-13-2 0,1 6 0 0,4-3 0 16,-4 4-8-16,0-7 8 0,-1 0-8 0,-2 3 8 16,3-3 1-16,0 6 0 0,-1-3 0 0,1-3 0 0,0 3 0 0,4-3 0 15,-4 0 0-15,-1 0 0 0,8 0 1 0,-3 0 0 16,-1 6 0-16,1-6 0 15,-1 0 4-15,0 0 1 0,4 4 0 0,0-4 0 0,0 6 1 0,0-3 1 16,7-3 0-16,-3 6 0 0,3-6-17 0,-4 7 0 16,-3 2 0-16,7 0 0 0,0 1 0 0,-3-1 15 15,3-6-3-15,3 10-1 0,-3 3-11 0,0-13 0 16,4 9 0-16,3-2 0 0,-7-1 0 0,3 10 0 16,1-10 0-16,-1 4 0 0,-6-1 0 0,3 7 0 15,3-9 0-15,1-1 0 0,-1 4 0 0,-3-10 0 16,0 3 8-16,4-3-8 0,-1 10 0 0,1-7 0 0,-4-6 0 15,0 3 0-15,7 6 0 0,-7-9 0 0,4 0 0 0,-4 0 0 16,3 10-13-16,4-7-5 0,0 3-1 0,0-6 0 31,-7 0-157-31,7 0-32 0,0 0-7 0,-7 0-461 0,0 0-92 0</inkml:trace>
  <inkml:trace contextRef="#ctx0" brushRef="#br0" timeOffset="168323.308">27735 2498 115 0,'0'0'10'0,"0"0"-10"0,0 0 0 15,0 0 0-15,0 0 485 0,0 0 95 16,0 0 20-16,0 0 3 0,0 0-469 0,0 0-94 16,4 6-18-16,-4-6-4 0,0 0-6 0,0 0 0 0,0 0-1 0,3 9 0 15,1-9-11-15,-4 0 0 0,0 0-10 0,4 10 10 16,-4-4 20-16,0 0 9 0,0-6 3 0,0 3 0 16,0-3-32-16,0 10 0 0,0-10 0 0,0 0 0 31,0 0-33-31,0 0-10 0,0 0-1 0,0 0-1016 0</inkml:trace>
  <inkml:trace contextRef="#ctx0" brushRef="#br0" timeOffset="170316.669">22497 3401 57 0,'0'0'0'0,"0"0"0"15,0 0 0-15,0 0 0 16,-11 0 216-16,11 0 37 0,0 0 8 0,0 0 2 0,-7 0-187 0,7 0-38 16,0 0-7-16,0 0-2 0,0 0-17 0,0 0-3 15,0 0-1-15,11 0 0 0,-1 0 7 0,1 0 1 16,-11 0 0-16,7 0 0 0,7 0 34 0,-3-7 7 15,-4 7 2-15,3-3 0 0,-3 3 8 0,0 0 1 16,4 0 1-16,3 0 0 0,-7 0-25 0,7 3-4 16,0-3-2-16,0 7 0 0,-3-7-38 0,3 3 0 0,7-3 0 0,0 0 0 15,-3 0 0-15,3 0 11 0,-3 0-1 16,3-3 0-16,7 3-10 0,-7 0 0 16,-7 0 0-16,1 3 8 0,-1 3-8 0,-4-6 8 0,-10 0-8 15,0 0 8 1,4 3 0-16,-1 4-8 0,-3-7 12 0,0 0-4 15,-7 6 8-15,4 3 2 0,3-9 0 0,-4 6 0 0,-6 4 8 0,-1-4 2 0,4 0 0 0,0-2 0 16,7-4-28-16,-7 9 0 0,-4-9 8 16,11 0-8-16,0 0 11 0,0 0 0 0,-7 9 0 0,0 1 0 15,0-7-11-15,0-3 8 0,0 9-8 0,-4-9 8 16,1 0-8-16,3 0 8 0,7 0-8 0,0 0 8 16,-7 3-8-16,7-3 0 0,0 0 0 0,0 0 0 15,0 0 0-15,0 0 8 0,0 0-8 0,10 0 8 16,4 7-8-16,-3-7 0 0,-11 0 0 0,11 0 0 15,3 3 0-15,0-3 0 0,-14 0 0 0,0 0 0 0,10 6 0 0,5-6 0 16,-1 3-9-16,0-3 9 0,-4 13 0 0,1-13 0 16,7 6 0-16,-4-3 0 0,3 7 0 0,-3-1-8 15,4 0 8-15,0 1 0 0,-4-1 0 0,0 4 0 16,0-1 0-16,0 1 0 0,-3-4 0 0,-1 4-8 16,1 6 8-16,-4-1 0 0,0-5 0 0,0 0 0 15,-3-4 0-15,3 10 0 0,-4-7 0 0,1 1 0 16,-1 3 0-16,-3-4 0 0,4 1 0 0,-4-4 0 15,3 10 0-15,-3-16 0 0,0 10 0 0,-3 2 0 16,3-12 0-16,-4 10 0 0,4-4 0 0,-3 1 0 16,3 2 0-16,-4-5 0 0,1 2 0 0,-1-6 8 15,1 10-8-15,-1-7 0 0,-3-3 0 0,3 10 9 0,-3-7-9 16,0 3 8-16,0-6-8 0,-3-3 10 0,-1 10-10 0,-3-7 10 16,-4 6 1-16,4-9 0 15,0 7 0-15,-3-4 0 0,-5-3 10 0,-2 0 3 0,6 6 0 0,-3-3 0 16,3-3-12-16,1 0-3 0,-8-3 0 0,7 3 0 15,4-6 0-15,-7 6 0 0,0-3 0 0,0-4 0 16,-1 7-9-16,5-9 0 0,-1 9 9 0,-3-3-9 16,3 3 0-16,1-3 0 0,6-4 0 0,-3 7 0 15,-4-3-16-15,4 3 3 0,7 0 0 0,-3 0 0 32,-1 0-38-32,4 0-7 0,0-6-2 0,7 6-578 0,0 0-116 0</inkml:trace>
  <inkml:trace contextRef="#ctx0" brushRef="#br0" timeOffset="170665.332">23403 4006 1688 0,'0'0'75'0,"0"0"15"0,0 0-72 0,0 0-18 0,0 0 0 0,0 0 0 15,-7 9 60-15,0 1 8 0,7-4 1 0,-3 7 1 16,3-13-24-16,0 3-5 0,0 6-1 0,0 1 0 15,0-1-25-15,0 0-6 0,0-2-1 0,3 2 0 16,-3-3-8-16,0-6 0 0,0 10 9 0,0-10-9 16,4 6 11-16,-4-6-3 0,0 0 0 0,0 0 0 15,0 0-8-15,0 0 10 0,0 0-10 0,10 0 10 16,1-3-138 0,3 0-27-16,14-16-5 0,4-3-2 0</inkml:trace>
  <inkml:trace contextRef="#ctx0" brushRef="#br0" timeOffset="175765.746">24956 3749 288 0,'-4'0'25'0,"4"0"-25"0,-4-6 0 0,4 2 0 16,-7 1 212-16,7-3 36 0,0 3 8 0,0-7 2 15,-3 1-172-15,3 9-34 0,0-9-8 0,0 9 0 16,0 0-20-16,0 0-3 0,0-4-1 0,3-5 0 15,-3 9 27-15,0 0 5 0,0 0 0 0,0 0 1 16,0 0-1-16,-7 0 0 0,0 3 0 0,0 3 0 16,-3-2-26-16,-1 14-6 0,0-5 0 0,1 6-1 15,-1 6-4-15,-3-9-1 0,4 6 0 0,-1-10 0 16,4 7-1-16,0-3 0 0,0-7 0 0,0 0 0 16,0 4-2-16,3-4-1 0,-3 1 0 0,4-1 0 15,3-9 10-15,0 0 3 0,0 0 0 0,0 0 0 16,0 0 5-16,0 0 0 0,0 0 1 0,0 0 0 15,0 0-5-15,7-9-2 0,0-1 0 0,3 1 0 16,-3-4-22-16,4 1 9 0,0-1-9 0,3-2 0 16,-4-7 0-16,4 6 0 0,0-9 0 0,1 9 0 0,2-3 0 15,1 7 0-15,-8-7 0 0,1 6 0 0,3 1 0 0,0 3 0 16,0-1 0-16,-3 4 0 0,3 0 0 0,-3-1 0 16,3 7 0-16,-4-3 0 0,4 3 0 0,1 0 0 15,-5 3 0-15,4-3 0 0,0 13 0 0,-3-7 0 16,0-3 0-16,-1 7 0 0,-3 8 0 0,4-14 0 15,-8 11-12-15,4-2 3 0,0-1 9 0,-3 7 0 16,-1-16 0-16,-3 10 8 0,0-4-8 0,4 1 9 16,-4 9-9-16,0-16 10 0,0-3-10 0,0 0 8 15,0 9-8-15,0-9 8 0,0 0-8 0,0 0 12 0,0 0-12 0,0 0 12 16,7 0-3-16,0 0 0 0,4 0 0 0,-4-9 0 16,0 9 18-16,0-10 3 0,0-2 1 0,3-1 0 15,-2 1-17-15,2 2-3 0,1-9-1 0,-1 7 0 16,1-7-10-16,3 6 8 0,-3-5-8 0,3 5 8 15,-4 1-8-15,4 2 0 0,-3 1 0 0,0-1-11 16,-4 1 11-16,3 6 0 0,1 3 0 0,-1-6 0 16,1-1 0-16,3 1 0 0,-3 6 0 0,3-3 0 15,0-3 0-15,0 6 0 0,-3 0 0 0,6-4 0 16,4 4 0-16,-3 0 0 0,-4 0 0 0,0 4 0 16,4-4 0-16,-4 9 0 0,0 0 0 0,4 1 0 15,-4-7 0-15,-4 10 0 0,5 2 0 0,-8 1 0 16,3-7 0-16,-3 7 0 0,-3-4 8 0,3 1-8 0,-4 6 0 15,1-10 0-15,3 4 0 0,-4-1-12 16,1 1 12-16,-1-7 0 0,-3 4-9 0,4-1 9 16,0 4-36-16,-4-13-4 0,0 3 0 0,0-3 0 15,7 6-132-15,-7-6-28 0,7 3-4 0,-7-3-638 16</inkml:trace>
  <inkml:trace contextRef="#ctx0" brushRef="#br0" timeOffset="176352.12">26282 3573 1036 0,'0'0'92'0,"0"0"-73"0,-4-3-19 0,4 3 0 15,-7 0 182-15,7 0 33 0,0 0 6 0,0 0 2 16,-7-3-189-16,0 3-34 0,-3 0-14 0,3 0 1 16,0 0-6-16,0 0-1 0,-8 3 0 0,5 0 0 15,3 3 20-15,-4-2 0 0,1-4 0 0,-1 9 0 16,0 0 16-16,-3 1 3 0,4 2 1 0,-1-2 0 16,-3 2-11-16,0 1-1 0,3-4-8 0,1 10 12 15,-1-6 10-15,1 2 2 0,-1 1 0 0,7-3 0 0,-3 5-11 16,4-5-1-16,-1 3-1 0,4-4 0 15,4-2-11-15,3-1 8 0,0 0-8 0,4-2 8 0,-1-1 2 16,1-3 0-16,6-3 0 0,1 0 0 16,-4 0-2-16,4-3 0 0,3 3 0 0,-3-6 0 0,-1 2-8 15,1-5 8-15,-4 0-8 0,0 6 8 0,0-7-8 0,-3 1 0 16,-1-1 9-16,1 1-9 0,-4-4 15 0,0 10-2 16,0-6 0-16,0-1 0 0,-3 1 19 0,-1-4 3 15,-3 4 1-15,0-4 0 0,0 4-6 0,4-3-1 16,-1-4 0-16,-3 16 0 0,0-13-13 0,0 4-2 15,4 0-1-15,-4 9 0 0,0 0-13 0,0 0-13 16,0 0 2-16,0 0 1 0,0 0 10 0,0 0 0 16,0 0-9-16,0 0 9 0,0 0 0 0,0 15 0 15,0-12-9-15,0 10 9 0,0-4 0 0,0 1 0 0,0 2 0 0,3-2 0 16,-3 8 0-16,0-5 0 0,4-4 0 0,-1 10 0 16,1-9 0-16,-1 2 0 0,1 1 0 0,3-1 0 15,0-2 0-15,0-1 0 0,4 0 0 0,-4 1 0 31,3-7-27-31,1-3-1 0,0 13-1 0,-1-13 0 16,4 0-164-16,-3-7-33 0,-1 1-6 0,1 3-2 0</inkml:trace>
  <inkml:trace contextRef="#ctx0" brushRef="#br0" timeOffset="176785.196">26712 3793 1778 0,'0'0'79'0,"0"0"16"15,0 0-76-15,0 0-19 0,0 0 0 0,0 0 0 16,7 0 36-16,-7 0 4 0,0 0 1 0,7 6 0 0,-7-6-41 0,0 0 0 16,0 0-11-16,0 0 3 0,0 0 8 0,0 0-12 15,0 0 12-15,0 0-12 16,0 0 12-16,-7 0 14 0,-3-6-3 0,3 6-1 0,0-3 32 0,0-4 6 15,0 7 2-15,0-9 0 0,-1 9 10 0,5-6 1 16,-4-1 1-16,3 4 0 0,1-6-12 0,-1-1-2 16,4 1-1-16,0 6 0 0,0-7-19 0,4 1-3 15,-1 0-1-15,1-1 0 0,-1-2-14 0,4-1-10 16,-3 1 12-16,0 2-12 0,3-9 8 0,0 10-8 16,-4-4 0-16,4 1 0 0,-3 2 0 0,-1-2 0 0,1 3 0 0,-1-1 0 15,4 4 0-15,-3-7 10 0,-1 4-10 0,1-1 8 16,0 7 0-16,3-6 0 0,-4 6 0 0,4-7 0 15,0 7-8-15,0-3 0 0,4-3 0 0,-1 9 0 16,-3-4 0-16,8-2 0 0,-5 3 0 0,4-6 0 16,-3 9-27-16,-1-4 3 0,5-2 0 0,-5 6 0 31,1 0-38-31,-1-3-7 0,1 3-2 0,-1 0 0 16,1-6-154-16,-4 6-31 0,-7 0-7 0,7 0-1 0</inkml:trace>
  <inkml:trace contextRef="#ctx0" brushRef="#br0" timeOffset="177134.779">27266 3128 1324 0,'0'0'59'0,"0"0"12"0,0 0-57 0,0 0-14 16,0 0 0-16,0 0 0 0,0 0 114 0,0 0 20 15,0 0 4-15,0 0 1 0,0 0-111 0,-3 9-28 16,-1 1 0-16,4-1 0 0,0 7 0 0,-3-1 0 16,3 1-14-16,-4 3 5 0,4 0 18 0,0 3 4 15,0 0 1-15,0 3 0 0,4-6 10 0,-1 3 1 16,-3 6 1-16,4-6 0 0,-1 3 5 0,1 0 1 0,-4 0 0 16,0 3 0-16,0-3-12 0,0-3-1 15,0 10-1-15,0-4 0 0,-4-6-8 0,4 3-2 0,-3-6 0 0,-1 9 0 16,1-6-8-16,3-6 0 0,0 2 0 15,0 4 0-15,0-6-18 0,0-3-6 0,3-4 0 0,1 0-1 32,-4-9-167-32,0 0-32 0,0 0-8 0,0 0 0 0</inkml:trace>
  <inkml:trace contextRef="#ctx0" brushRef="#br0" timeOffset="177551.006">27534 3388 864 0,'0'0'38'0,"0"0"8"0,0 0-37 0,0 0-9 16,0 0 0-16,7 3 0 0,0-3 216 0,0 10 42 16,-7-10 8-16,4 9 2 15,-4-6-222-15,0 10-46 0,-4-7 0 0,-3 3-12 0,0 4 12 0,0-4 0 16,-3 4 9-16,-1 0-9 15,1-4 8-15,-5 0-8 0,5 4 0 0,-4-4 9 0,0 4 13 0,0-4 2 16,-1 1 1-16,5-1 0 0,-4 0 23 0,3 1 4 16,1-7 0-16,-1 6 1 0,4 1-25 0,0-10-6 15,0 3-1-15,7-3 0 0,-4 0 0 0,-3 9 0 16,4-9 0-16,3 0 0 0,0 0-31 0,-4 10-6 16,1-1-2-16,3-9 0 0,0 0 18 0,0 0 0 15,0 3 0-15,0-3 0 0,0 0 0 0,3 7 17 0,-3-7-3 0,7 6-1 16,4 0 8-16,-1-3 2 0,-3 7 0 0,4-4 0 15,0-3-11-15,-1 6-3 16,4-5 0-16,-3-4 0 0,3 9-9 0,0-9 0 0,0 6 0 0,4-3 0 16,-4-3-14-16,4 4-5 0,-1-4-1 0,1 0 0 31,-4 0-56-31,4-4-12 0,3 4-3 0,-4-3-530 0,1-3-107 0</inkml:trace>
  <inkml:trace contextRef="#ctx0" brushRef="#br0" timeOffset="181345.993">28977 3529 691 0,'0'0'61'0,"0"0"-49"0,0 0-12 0,-3 0 0 16,3-3 196-16,0 3 36 0,0 0 7 0,0 0 1 15,0-9-182-15,0 9-37 0,0 0-7 0,0 0-2 16,0 0-2-16,0 0-1 0,0 0 0 0,0 0 0 16,10 0-9-16,1 3 8 0,-4-3-8 0,3 0 8 15,5 0 3-15,-5-3 0 0,4 3 0 0,0-7 0 16,-3 4 4-16,0 3 1 0,3-9 0 0,-4 6 0 15,1 3 22-15,-4-10 5 0,3 1 1 0,1 0 0 16,-4 5 3-16,0-5 1 0,0 0 0 0,0-4 0 0,0 7-8 0,0-7-2 16,4 1 0-16,-4-1 0 15,-3 4-18-15,3-4-3 0,-4-2-1 0,1 5 0 0,-1-2-16 0,-3 8 8 16,0-11-8-16,-3 15 0 0,-4-13 26 0,0 10-2 16,-4 3 0-16,0-6 0 0,-3 6-24 0,0 6 0 15,-3-6 0-15,2 3 0 0,1 10 0 0,-3-13 12 16,-1 9-4-16,4-3 0 0,-4 7-8 0,4 0 0 15,-3-4 0-15,-1 10 0 0,4-10 0 0,0 4 0 16,0-1 0-16,-1 1 0 0,1 6-8 0,0-7 8 0,4-2 0 16,3 8 0-16,-4-5 0 0,7-1 0 15,-3 4 0-15,7 0 0 0,-3-7 0 0,3 7 0 16,3-4 0-16,1 1 0 0,3 0 0 0,0-4 0 0,0 0 0 0,4 10 0 16,3-16 0-16,0 10 0 0,4-13 0 15,-1 9 0-15,4-9-24 0,1 0 0 0,6 7 0 0,0-7 0 31,0 0-143-31,4 0-29 0,0-7-5 0,-1 7-2 0</inkml:trace>
  <inkml:trace contextRef="#ctx0" brushRef="#br0" timeOffset="181636.982">29778 3235 2084 0,'-14'-4'92'0,"3"4"20"0,1 0-90 0,-1 4-22 15,1 5 0-15,-5-3 0 0,5 7 30 0,-4-10 2 16,3 6 0-16,1 10 0 0,-1-9-13 0,0 2-3 16,-3 1 0-16,4 5 0 0,-1-5-16 0,-3 6 0 15,0-7 0-15,3 7 0 0,1-9 0 0,-4 2 0 16,0 1 0-16,-1-1 0 0,1-2 0 0,0 8 0 15,-3-8 0-15,2 2 0 0,1-9 0 0,4 13 0 16,-1-13 0-16,1 4 0 0,-1-1-22 0,4-6 2 16,7 0 0-16,0 0 0 15,0 0-95-15,0 0-18 0,0 0-4 0,3-6-691 0</inkml:trace>
  <inkml:trace contextRef="#ctx0" brushRef="#br0" timeOffset="181871.591">29545 3272 2098 0,'0'0'93'0,"0"0"19"0,0 0-89 0,0 0-23 0,0 0 0 0,0 0 0 15,0 0 40-15,0 0 3 0,0 0 1 0,7 3 0 16,0 7-36-16,0-1-8 0,0-6 0 0,0 10 0 16,0-7 0-16,4 3 0 0,-4 1 0 0,0 2 0 15,0 1 0-15,0-4 0 0,-3 4-10 0,3-4 10 16,-4 10 0-16,4-9 0 0,-3 2 0 0,0 1 10 15,3 5-52-15,0-14-10 0,-4 11-3 0,4-2 0 16,-3-4-37-16,3 4-7 0,3-4-1 0,-3-6-1 16,4 10-93-16,-4-13-18 0</inkml:trace>
  <inkml:trace contextRef="#ctx0" brushRef="#br0" timeOffset="182524.212">29891 3529 921 0,'0'0'82'0,"0"0"-66"16,0 0-16-16,-4 7 0 0,1-1 306 0,-4 3 58 15,7 7 11-15,-7-4 2 0,3 1-306 0,1 6-62 16,3-7-9-16,0 7 0 0,-7-3 0 0,7 0 0 0,7-1 9 0,-4 4-1 16,-3 0-8-16,4-7-15 15,-1 7 4-15,1-3 1 0,3 0 10 0,-4-4 0 0,1 1 0 0,-4 2 0 16,3-2 0-16,1-4 0 0,-8-2 0 0,4 8 0 15,0-15 0-15,-3 3 11 0,-1 4-11 0,4-7 12 16,0 0 8-16,0 0 1 0,0 0 1 0,0 0 0 16,-3 6 2-16,3-6 1 0,0 0 0 0,0 0 0 15,0 0 3-15,0-6 0 0,3-1 0 0,1-2 0 16,3 0-7-16,-4-7-1 0,1-3 0 0,0-3 0 16,3 0 7-16,0 0 1 0,-4-6 0 0,4 3 0 15,-3-6-28-15,3-1 0 0,0 1 0 0,0-1 0 16,0 1 0-16,0-7-16 0,-3 4 3 0,3 3 0 15,0-1 13-15,0 1 0 0,0 0 0 0,0 5 0 16,3-5 8-16,-3 0 4 0,-3 3 0 0,7 2 1 0,-4-2-13 0,3 6 0 16,-3 3 0-16,0-2 0 15,4 8-23-15,-1 0-7 0,-2-2-2 0,2 2 0 16,1 10 32-16,-1-6 0 0,1-1 13 0,-1 10-4 0,5 0-9 0,-1 0-11 16,3 0 3-16,1 10 0 0,0-1-5 0,-1 0-1 15,4 4 0-15,4 0 0 0,0 5 2 0,-4-5 0 16,-10-1 0-16,3-2 0 0,3 9 12 0,-3-1-12 15,-3-2 12-15,-4 3-12 0,0-6 12 0,-3 5 0 16,-1-5 0-16,-3 6 0 0,-3-7 0 0,3 1 0 16,-4 2 0-16,-3-11 0 0,4 5-9 0,-5 0 1 15,1 1 0-15,0-7 0 0,0 10 8 0,-3-7 8 0,-4-3-8 16,-1 3 11-16,-2-3-11 0,-1 7 8 16,1-7-8-16,-1 3 8 0,0-6-8 0,1 3 10 0,-1-3-10 15,0 0 10-15,1 0-10 0,3 0 8 0,-4-3-8 0,4 3 8 16,0 0-8-16,3-9 0 0,4 2 0 15,-3 4 0 1,2 0-28-16,5-3-2 0,3 3 0 0,-4-7 0 16,4 1-142-16,4 0-28 0,-1-4-5 0</inkml:trace>
  <inkml:trace contextRef="#ctx0" brushRef="#br0" timeOffset="183065.563">30935 2601 288 0,'18'0'25'0,"-18"0"-25"0,0 0 0 0,0 0 0 16,7-3 203-16,-7 3 35 0,0 3 7 0,7 3 2 15,-7-6-163-15,0 4-32 0,0 5-6 0,-4 0-2 16,-3 1-10-16,4 2-2 0,3 1-1 0,-4 6 0 16,-3-7 33-16,4 7 6 0,-1 3 2 0,-3-3 0 15,0 3-9-15,-4 0-2 0,1 0 0 0,3 3 0 16,-4-6 3-16,1 2 1 0,-1 8 0 0,0-7 0 15,4 3-29-15,0 0-7 0,-3 0-1 0,-1 3 0 16,1-3-16-16,3 7-4 0,-4-1-8 0,4-3 12 16,-4-3-12-16,1 7 0 0,3-1 0 0,-4 0 0 0,4-2 0 0,0-4-16 15,0-3 1-15,3 6 1 16,1-16-36-16,-1 10-7 0,4-9-2 0,0-4 0 16,4 1-149-16,3-1-29 0</inkml:trace>
  <inkml:trace contextRef="#ctx0" brushRef="#br0" timeOffset="183678.179">31260 3178 57 0,'0'0'0'0,"0"0"0"0,0 0 0 0,-7-6 0 15,0 3 289-15,-1-7 53 0,8 10 10 0,-7 0 3 16,0-3-265-16,0-3-53 0,-3 6-10 0,3 0-3 16,0 0 42-16,0 0 8 0,0 6 2 0,-4-3 0 15,4 0-14-15,-4 4-2 0,-3 2-1 0,4-6 0 0,-5 10-20 0,1-7-4 16,4 3-1-16,-4 4 0 0,0 0-18 0,-1 2-4 16,5-2-1-16,-4-1 0 0,7 7-1 0,0-3 0 15,3-1 0-15,1-5 0 0,-1 2 0 0,4 1 0 16,0-4 0-16,0 1 0 0,7-1-10 0,-7-3 0 15,0-6 9-15,4 16-9 0,6-13 9 0,-3 4-9 16,-7-7 12-16,7 6-12 0,4-6 12 0,0 0-4 16,-1 0 0-16,-3 0-8 0,4 0 20 0,3 0-4 15,0 0 0-15,0 0 0 0,0-6-16 0,0-1 0 16,0 4 0-16,4 3-9 0,-7-9 9 0,3-1 0 16,-4 1 0-16,-3 6 8 0,4-7 1 0,-4 1 1 15,-3 0 0-15,-1-1 0 0,1-2 12 0,-4 2 2 16,-4 1 1-16,4-7 0 0,-3-3-3 0,-1 7-1 0,-3-7 0 0,0 6 0 15,0-5-9-15,-4 5-1 0,4-6-1 0,0 16 0 16,-3-16-10-16,3 10 0 0,-4 6 9 0,4-7-9 16,0 1 0-16,0 9 0 0,0-3 0 0,7 3-8 31,0 0-45-31,0 0-9 0,0 0-2 0,0 0 0 16,0 0-131-16,0 0-26 0,0 0-6 0,0 0-1 0</inkml:trace>
  <inkml:trace contextRef="#ctx0" brushRef="#br0" timeOffset="184127.444">31401 3485 1882 0,'0'0'84'0,"0"0"16"0,-4 4-80 0,-3 2-20 16,7-6 0-16,-3 3 0 0,-4-3 14 0,7 0-2 15,0 0 0-15,0 0 0 0,-7 9-12 0,7-9 0 16,0 0 0-16,0 0 0 0,0 0 8 0,0 0-8 16,0 0 11-16,7-9-11 0,3 6 47 0,-3-3 2 15,0 2 1-15,4-5 0 0,-4 0 3 0,0-1 1 0,4-2 0 0,-8 2 0 31,1 1 0-31,-1-7 0 0,4-3 0 16,0 7 0-16,-3-16-37 0,-1 12-7 0,1-9-2 0,-1 9 0 16,4-12 1-16,-3 12 0 0,-4-3 0 0,3 1 0 0,5-1-9 0,-5 6 0 0,1-6 0 0,-1 7 0 15,4-1 0-15,-3 1 0 0,3 2 0 16,0 4 0-16,0-6-10 0,0 8 10 0,4 4 0 0,-1-9-9 16,1 3-8-16,3 6-2 0,3 0 0 0,5-7 0 31,-1 1-116-31,0 12-23 0,-3 1-5 0,3-7-475 0,0 0-95 0</inkml:trace>
  <inkml:trace contextRef="#ctx0" brushRef="#br0" timeOffset="184458.325">31859 3310 864 0,'0'0'38'0,"0"0"8"0,0 0-37 0,0 0-9 15,0 0 0-15,0 0 0 0,0 0 276 0,0 0 54 16,11 0 10-16,-4 6 3 0,0-3-287 0,0 3-56 15,4-6-15-15,-1 0-1 0,4 0-3 0,1 0-1 16,-1 0 0-16,0 0 0 0,3 0 11 0,1-6 9 16,-4 3-13-16,4-3 5 0,-4 6 8 0,0-13 16 15,0 10-4-15,-3-3-1 0,-1-7 23 0,-3 4 5 16,0 6 1-16,0-10 0 0,-3-2 8 0,-1 11 3 16,1-8 0-16,-4 2 0 0,0 1-11 0,-4 3-3 15,1-7 0-15,-4 13 0 0,0-3-22 0,0-3-5 16,-7 3-1-16,3 3 0 0,1-7-9 0,-5 4-11 15,1 3 3-15,-3 3 0 0,-1 4 8 0,0 2-12 0,-3-6 12 0,-3 10-12 16,2-4 12-16,5 1 0 0,-1 8 0 0,0-5 0 16,-3 6 9-16,4-7 7 0,3 10 2 0,-1-9 0 15,1 6-29-15,4-7-5 0,-1 4-2 0,4-4 0 16,0 1 29-16,3 6 5 0,-3-7 2 0,7 1 0 31,4-4-44-31,-1 7-9 0,1-4-1 0,7-2-1 16,3-1-142-16,0-2-28 0,7-1-5 0</inkml:trace>
  <inkml:trace contextRef="#ctx0" brushRef="#br0" timeOffset="185121.95">32593 3335 921 0,'0'0'40'0,"-7"-6"10"0,-3 2-40 0,2-5-10 15,1 3 0-15,0 6 0 0,-3 0 333 0,-1 0 65 16,4-6 13-16,-3-1 2 0,-5 7-340 0,5 0-73 16,-8-3 0-16,8 3-14 0,-4 0-8 0,-1 0-2 15,1 0 0-15,0 0 0 0,-3 0 15 0,2 3 9 16,1-3-12-16,0 7 12 0,0-1-8 0,-4-6 8 16,4 9 0-16,0-3 0 0,-3-2 0 0,2 8 19 15,1-2-3-15,4-1 0 0,-1 10 0 0,1-10-1 16,3 4 0-16,0-1 0 0,3 1-15 0,4-4 0 0,0 10 0 0,4-6 0 15,-1-4 0-15,4 10 0 16,4-16 0-16,-1 9 0 0,1-2 0 0,3-4 0 16,0-3 0-16,4 10 0 0,3-13 0 0,-3 0 0 0,3 0 0 0,0 0 0 15,0-13 15-15,4 10-3 16,-4-3-1-16,0-7 0 0,0 4 15 0,0 6 3 0,-3-16 1 0,3 10 0 16,0-4-6-16,1-6-2 0,-1 4 0 0,0-1 0 15,-4-6-1-15,5 0 0 0,-1 0 0 0,-4-6 0 16,1 3-12-16,3-4-9 0,-3-2 12 0,0 0-12 15,-4-4 12-15,0 4-4 0,0-4 0 0,-4 4-8 16,5-7 0-16,-5 7 0 0,1 0-12 0,-4-4 3 16,0 1 9-16,0 2 0 0,0 1 0 0,-4-7 0 15,1 7 0-15,-4 6 0 0,0 3 0 0,0 0 11 16,0 6-2-16,0 4 0 0,0-1 0 0,0 13 0 16,0 0-9-16,0 0 0 0,0 0 0 0,0 0-11 0,-4 13-4 0,-3 6-1 15,4-1 0-15,-1 4 0 0,1 3 16 16,-1 4-12-16,-3-4 12 0,4 6-12 0,-4 7 12 0,0-4 0 15,3-2 0-15,-3 8-9 0,0-8 9 16,0 2 0-16,3 1 0 0,1 2 0 0,-1-2 0 16,4-4 0-16,-3 1 0 0,-1-1 8 0,1 0-8 0,-1-2 0 15,4-4 0-15,-3-3 0 0,3 9 0 0,-4-3 0 16,1-6 0-16,3 0 0 0,-4 0 0 0,4 6 0 16,-3-6 0-16,3 0-8 15,0 3-17-15,0-6-3 0,0 0-1 0,3-7 0 16,1 7-135-16,-1-3-26 0</inkml:trace>
  <inkml:trace contextRef="#ctx0" brushRef="#br0" timeOffset="186043.449">22955 4570 57 0,'0'0'0'16,"0"0"0"-16,0 0 0 0,-3-6 0 0,3-3 253 0,-4 9 46 15,1-13 9-15,-4 10 1 0,7 3-161 16,0-6-33-16,-7-4-7 0,0 7 0 15,7 3-60-15,0 0-11 0,0 0-2 0,0 0-1 0,0 0-16 0,0 0-3 16,0 0-1-16,0 0 0 0,0 0-14 0,0 0 9 16,0 0-9-16,0 0 8 0,0 0 11 0,0 0 1 15,0 0 1-15,3 13 0 0,1-4 29 0,-8 4 6 16,-3-4 0-16,3 10 1 0,1 0-34 0,-1 3-7 16,-6-10-2-16,-4 10 0 0,0 0 7 0,3 0 2 15,0 6 0-15,-3-3 0 0,-7 7-5 0,4-7-1 16,2 0 0-16,1-3 0 0,-3 6-1 0,-1-3 0 15,4-6 0-15,3 3 0 0,4-10-3 0,0 10-1 16,0-12 0-16,4-1 0 0,-1 4 6 0,4-7 1 0,-7 3 0 16,7-9 0-16,0 0-8 0,0 0-2 0,0 0 0 0,0 0 0 15,0 0-9-15,0 0 12 0,0 0-12 0,7 4 12 16,-7-4-1-16,11 0 0 0,3 6 0 0,0-6 0 16,-4 0-11-16,5-6 0 0,2 6 0 0,4 0 0 15,1-10 0-15,2 10 0 0,1-9 0 0,3 9 0 16,4-6 8-16,-4-1 0 0,-3 4 0 0,0-6 0 31,-1 2-41-31,1-5-9 0,-7 9-2 0,3-4 0 16,-4 1-18-16,-3 0-4 0,1 3-1 0,-1-3 0 0,0-4-32 15,-4 10-6-15,1-6-2 0,0 0 0 0,-1-4-105 0,-3 7-20 0</inkml:trace>
  <inkml:trace contextRef="#ctx0" brushRef="#br0" timeOffset="186395.504">23375 4520 2214 0,'0'0'98'0,"0"0"20"0,0 0-94 0,0 0-24 16,0 0 0-16,0 0 0 15,0 0-28-15,-11 10-11 0,4-1-1 0,0-6-1 0,0 10 30 0,4-4 11 16,-8 7 0-16,4-4-9 0,-3 1 9 0,3 6-8 16,-1-7 8-16,-2 10-8 0,3-3 23 0,-4 0 5 0,4-4 0 0,0 14 1 15,-3-17 30-15,-1 16 5 0,4-2 2 0,-4-4 0 16,1-1-25-16,3 8-5 0,-4-4 0 0,4-6-1 16,-4 9-17-16,1-3-10 0,-1-3 12 0,4 0-12 15,0 3 16-15,0-3-3 0,0 0-1 0,0 3 0 16,3-6-3-16,1 3-1 0,-1 0 0 0,4-4 0 15,-3-5-8-15,3 6 0 0,3-7 0 0,1 1 0 32,-1-4-39-32,1 7-9 0,0-10-3 0,-1 4 0 15,4-1-118-15,0-6-24 0,0-3-5 0</inkml:trace>
  <inkml:trace contextRef="#ctx0" brushRef="#br0" timeOffset="186705.571">23661 5207 2314 0,'0'0'51'0,"-7"0"10"0,0 0 3 0,0 6 1 0,3 0-52 0,1-6-13 16,-4 7 0-16,3-4 0 0,0 3 0 0,1-3 0 0,-1 7 0 15,1-7 0-15,-1 6 0 0,4 1-8 0,-3-4 8 0,-1 0 0 16,1 4 0-16,3-1 0 0,-4-6 0 0,4-3 0 16,0 0 0-16,-3 10 8 0,3-10-8 0,-4 6 9 15,1-3-9-15,3-3-11 16,-4 13 3-16,4-13 0 15,0 0-139-15,0 0-27 0,0 0-6 0</inkml:trace>
  <inkml:trace contextRef="#ctx0" brushRef="#br0" timeOffset="187708.235">25298 4859 864 0,'0'0'76'0,"-4"0"-60"16,-3-3-16-16,0-4 0 15,0 7 168-15,0 0 32 0,3 0 5 0,-6 0 2 0,3 0-155 16,0 0-32-16,0 0-5 0,-4 0-2 0,4 0-5 0,-4 0 0 16,-3 0-8-16,4 7 12 0,-8-7 0 0,4 3-1 15,-7-3 0-15,0 6 0 0,0-3 27 0,-1-3 6 16,5 10 0-16,-4-1 1 0,-4-6 17 0,4 4 3 15,0-1 1-15,3 3 0 0,-7 1-22 0,4 2-5 16,3 4-1-16,1-4 0 0,3 1-38 0,-4 9 0 16,4-6 0-16,3-1-8 0,1 4 8 0,3 0-10 15,0-3 10-15,3 5-10 0,1-2 10 0,3 3 0 16,0-3-9-16,0-6 9 0,3 9 0 0,1-7 0 0,6-2 0 0,-3-1 0 16,0-2 0-16,4-7 0 0,-1 6 0 0,5-2 0 15,-5-7 8-15,4-7 2 0,4 7 1 0,0-3 0 16,3-6 6-16,-4-1 2 0,1 1 0 0,3-1 0 15,-3-11-7-15,3 8-2 16,-3-6 0-16,-1 7 0 0,4-7-10 0,-3 3 0 0,-4-6 0 0,0 3 0 16,0 1 0-16,0 2 0 0,1-3-12 0,-5 0 12 15,1 7 0-15,-4-1 0 0,3-3 0 0,-3 10 0 16,-3-3 0-16,0 3 0 0,-1-4 0 0,-3 10 0 16,0 0 11-16,0 0 3 0,0 0 1 0,0 0 0 15,0 0-6-15,0 0-1 0,0 0 0 0,0 10 0 16,0 5-8-16,-3-9 10 0,3 4-10 0,0 2 10 15,0 4 3-15,0-6 1 0,0 2 0 0,0 1 0 16,0-4-14-16,3 4 8 0,1-1-8 0,-4 4 0 0,3-1 0 0,1 1 0 16,-1-3 0-16,1-1 0 0,3-2 0 0,-4 2 0 15,-3-2-11-15,7 2 11 16,-3-2-20-16,-1 5 3 0,4-9 1 0,-3 10 0 16,3-16-10-16,0 3-2 0,0 7 0 15,4-7 0-15,-4-3-96 0,3 0-20 0,1 9-4 0,0-9-736 16</inkml:trace>
  <inkml:trace contextRef="#ctx0" brushRef="#br0" timeOffset="188394.613">26067 4922 1569 0,'0'0'34'0,"0"0"7"0,0 0 2 16,-7-4 2-16,0-2-36 0,0-3-9 0,3 9 0 0,-3-13 0 15,3 10 17-15,-6-3 2 0,3-4 0 0,0 7 0 16,-4 0 7-16,4-3 2 0,0 3 0 0,-3 3 0 0,-1-7-4 0,0 14 0 16,1-4 0-16,-4-3 0 15,0 6-24-15,-1-3 0 0,-2 10 0 0,-1-4 0 0,4 4 19 0,-4-4 1 16,1 1 1-16,-4 2 0 0,6 7 19 0,-2-7 3 16,-1 4 1-16,4-3 0 0,0-1-28 0,0 1-6 15,3 6-1-15,1-7 0 0,3 4-9 0,0-4 0 16,0-8 0-16,3 11 0 0,0-2 0 0,4-4 0 15,-3 1 0-15,3-4 0 0,0 0 0 0,0-6 8 16,3 3-8-16,-3-3 0 0,8 10 11 0,-1-4-3 16,0-3-8-16,3 0 12 0,-3-3 2 0,0 6 0 15,4-2 0-15,0-4 0 0,-4 0 7 0,7-4 2 16,-4 4 0-16,1-6 0 0,3 6-23 0,-3-3 0 0,-1 0 0 0,1-3 8 16,3 3 3-16,-4-4 1 0,5 4 0 15,-5-3 0-15,4-7 13 0,-3 10 3 0,-1-6 1 0,4 2 0 16,-3-5 4-16,3-1 1 15,-3 4 0-15,3-10 0 0,-7 7-7 0,4 2-2 0,-1-12 0 0,1 10 0 16,-4-7-4-16,0-3-1 0,0 3 0 16,0-3 0-16,-4 0 0 0,1 0-1 0,-1 0 0 0,-3 0 0 15,0 0-1-15,0-6 0 0,-3 6 0 0,3 3 0 16,-4-3 8-16,1 1 2 0,-4 2 0 0,3-6 0 16,1 3-14-16,-4-7-2 0,3 14-1 0,1-4 0 15,-4 0-11-15,3-3 0 0,4 10 0 0,0-7 0 16,-3-3 0-16,-1 9-9 0,4-2 0 0,-3-1 0 15,3-3-20-15,-4 10-4 0,4-4-1 16,0 4 0-16,4-1-89 0,-4 10-17 0,0 0-4 0,0 0-604 16,0 0-120-16</inkml:trace>
  <inkml:trace contextRef="#ctx0" brushRef="#br0" timeOffset="188990.222">26557 4878 1450 0,'0'0'64'0,"0"0"14"0,-3-10-62 0,-1 10-16 0,1-9 0 0,-1 9 0 16,0-10 38-16,1 10 5 0,-4 0 1 0,3-3 0 16,-3 3-27-16,0 0-5 0,0 3 0 0,0-3-1 15,-3 7 10-15,3-4 3 0,-4 3 0 0,0-3 0 16,1 7 0-16,-4-1 0 0,0-6 0 0,-1 10 0 16,1-7-6-16,0 7-1 0,-3-1 0 0,2-2 0 15,-2 5 19-15,-1-2 3 0,1 2 1 0,2 1 0 16,1 0-29-16,0-7-11 0,0 7 8 0,4-10-8 15,2 10 18-15,1-4-2 0,4-2 0 0,3 5 0 16,0-15-16-16,3 16 0 0,-3-16 0 0,4 3 0 16,7 4 0-16,-1-4 0 0,4 0 0 0,0-3 0 15,0 0 8-15,4 0-8 0,-4-3 9 0,4 0-9 16,-1-4 12-16,-2 7-3 0,2-3-1 0,1-3 0 0,3-4 11 0,-7 10 1 16,0-6 1-16,4 0 0 0,-8-3 23 0,5-4 4 15,-5 4 0-15,1-1 1 0,-1-2 8 0,1 2 2 16,-1 1 0-16,1-7 0 0,-7 0-14 0,3-6-2 15,3 7-1-15,1-4 0 0,-4-9-10 0,0 12-1 16,-4-12-1-16,5 3 0 0,-1-3-8 0,-4 2-2 16,1-2 0-16,-4-3 0 0,0 0-20 0,0-1 0 15,0 10-10-15,0-9 10 0,-4 6 0 0,4 0 0 16,-3 0 0-16,-1 3 0 0,-3 0 0 0,0 0 0 16,0 3 0-16,3-3 0 0,-3 3 0 15,4 7-18-15,-1-7 2 0,4 0 1 16,0 6-72-16,0 10-14 0,4-12-3 0,3 8-1 15,3-2-100-15,1 3-20 0,0 3-4 0,6-7-1 0</inkml:trace>
  <inkml:trace contextRef="#ctx0" brushRef="#br0" timeOffset="189558.068">27922 4981 288 0,'0'0'25'0,"0"0"-25"15,0 0 0-15,0 0 0 0,0-6 248 0,0-4 44 16,0 7 8-16,-3-6 3 0,3 6-179 0,0-3-36 0,-4 2-8 0,4-2 0 15,-3 0-3-15,-1-4 0 0,4 4 0 0,-3-3 0 16,-1-4-18-16,-3 10-4 0,4-3-1 0,-4 3 0 16,3-7-19-16,-3 10-4 0,-4-9-1 0,1 9 0 15,-4 0-11-15,-4 0-3 0,-3 0 0 0,0 9 0 16,0-6-16-16,-4 13 0 0,0-13 0 0,-3 10 0 16,0-4 0-16,3 1 0 0,0 2 0 0,4 7 0 15,0-7 0-15,7 4 15 0,-4-3-3 0,4-1-1 16,0 7 1-16,3 0 0 0,1-3 0 0,3 2 0 15,0 1-12-15,3 3 0 0,1-6 9 0,3 3-9 16,3 3 0-16,1-10 0 0,-1 7 0 0,4-7 0 16,4 7 0-16,-4-9-12 0,4-1 12 0,3 1-12 15,0-7-16-15,3 3-3 0,1-3-1 16,7-3 0-16,-4-3-22 0,4-3-5 0,3 6-1 16,0-10 0-16,0 1-46 0,1-4-10 0,-1 1-1 0,0-7-666 15</inkml:trace>
  <inkml:trace contextRef="#ctx0" brushRef="#br0" timeOffset="190062.277">28233 4354 172 0,'0'0'16'0,"0"0"-16"15,0 0 0-15,0 0 0 0,0 0 372 0,0 0 72 0,-4 6 15 16,1 4 2-16,-4-1-360 0,3 7-72 0,-6 3-14 15,3 6-3-15,-4-7-12 0,0 4-11 0,1 10 3 0,-1-1 0 16,1 1 8-16,-4 5 0 0,-1 1 0 0,5-1 0 16,-1-2 0-16,-3 6 14 0,4-1-3 0,-1-5-1 15,0-4 13-15,1 4 2 0,-1-4 1 0,1-3 0 16,3-3 0-16,-4 1 0 0,7-1 0 0,1-7 0 16,-1-2-10-16,-3 3-1 0,7-7-1 0,-3 4 0 15,3-13 14-15,0 7 2 0,0-10 1 0,0 0 0 16,0 0 3-16,0 0 1 0,0 0 0 0,0 0 0 15,7-3 1-15,3-4 0 0,1 4 0 0,0-6 0 16,-1 2-20-16,1-14-3 0,-1 8-1 0,4-6 0 16,1 3-4-16,2-5-8 0,-3-5 11 0,8 4-11 15,-5 1 0-15,-3-5 0 0,4 5 0 0,-4 2 0 16,0 0 0-16,-3 3 0 0,-4 1 0 0,3 5 0 16,1 7 12-16,0-6 3 0,-4 9 0 0,3-4 0 0,1 4-15 0,3 4 0 15,-4-4 0-15,5 9 0 0,-5-6 0 0,4 7 0 16,-3-1 0-16,-4 0 0 15,3 4 0-15,1-4 0 0,0 10 0 0,-1-3 0 0,1 3 0 0,-4-7 0 16,0 7 0-16,-4 3 0 0,4-3 0 0,-3-7 0 16,3 10 0-16,-3-6 0 0,-1 0 21 0,4-4-1 15,-3 7-1-15,3-7 0 16,-4-2-37-16,4-1-7 0,-3 1-2 0,3-1 0 16,0-6-109-16,0-3-21 0,0 7-5 0,0-7-819 0</inkml:trace>
  <inkml:trace contextRef="#ctx0" brushRef="#br0" timeOffset="190299.705">28885 5006 1612 0,'0'0'72'0,"-7"13"14"0,-3-13-69 0,3 9-17 0,0 1 0 0,0-1 0 16,0 4 249-16,0-4 47 0,3 4 8 0,4-4 3 16,-7 10-271-1,7-10-55-15,-4 4-10 0,4-4-3 0,4 4 5 0,-1-4 1 0,1 0 0 0,0-5 0 16,3 5-43-16,-4-9-9 0,-3 0-2 0,0 0 0 16,7 3-4-16,-7-3-2 0,0 0 0 0,7-3-521 15,-7 3-104-15</inkml:trace>
  <inkml:trace contextRef="#ctx0" brushRef="#br0" timeOffset="190492.493">28903 4530 2070 0,'0'0'45'0,"0"0"10"0,0 0 1 0,0 0 3 0,0 0-47 0,0 0-12 15,0 0 0-15,0 0 0 0</inkml:trace>
  <inkml:trace contextRef="#ctx0" brushRef="#br0" timeOffset="190759.422">29249 4351 2246 0,'0'0'100'0,"0"0"20"0,-7 3-96 0,0-3-24 0,0 9 0 0,0 1 0 16,3-1 49-16,1 4 6 0,3 6 1 0,0-1 0 31,0 4-119-31,-4 0-23 0,0 3-5 0,4 4-1 0,-7 2 37 0,0 0 7 0,0 4 2 0,-3-4 0 0,3 7 33 0,0-4 13 16,-4 1-11-16,4-4 11 0,0 1 8 0,0-1 7 15,0 0 1-15,0 1 1 16,3-10-17-16,1-1 8 0,-1 1-8 0,1-3 0 16,3 3-17-16,0-6-11 0,0-4-1 0,3 1-832 15</inkml:trace>
  <inkml:trace contextRef="#ctx0" brushRef="#br0" timeOffset="191293.582">29711 4837 2487 0,'0'0'55'0,"-7"-3"11"0,0-3 2 0,3 6 2 0,-6-4-56 0,3-2-14 0,7 6 0 0,-4 0 0 31,-6 0-28-31,3 6-9 0,-1-2-2 0,1-4 0 0,0 6 18 0,-3-3 3 0,-1-3 1 0,1 9 0 31,-5-6-10-31,1 4-1 0,-7-4-1 0,0 6 0 0,0 1 16 0,-4-1 3 0,0-6 1 0,1 10 0 16,-1-4 17-16,4 1 3 0,3 2 1 0,1-2 0 15,3-1 12-15,3 3 2 0,4-2 1 0,0 2 0 16,3-2-27-16,1-1 0 0,6 4 8 0,1-7-8 16,3 3 0-1,-4-5 0-15,8 5 0 16,0-6 0-1,6 7 0-15,1-4-12 0,3-3 4 0,-3-3 8 0,3 3-9 0,4-3 9 0,-1 0 0 0,-3 0 0 0,1-3 0 0,-1 3 0 0,0-9 12 0,0 5-3 0,-3-2 8 16,3 0 2-16,-3-4 0 0,-1 4 0 16,1-3 22-16,-1-4 5 0,1 4 1 0,0-1 0 0,-1-12-20 0,-3 10-4 15,1-1-1-15,-1-5 0 0,3-1 8 0,-6-6 2 16,-4 3 0-16,4-6 0 0,-4 2-20 0,3-2-3 16,-3-3-1-16,-3 6 0 0,-1-3 1 0,1-4 0 15,-4 7 0-15,3-3 0 0,-6 3 31 0,3 0 5 16,-4 0 2-16,4 3 0 0,-3-7-34 0,3 7-13 15,-4 4 11-15,4 2-11 0,0-3 8 0,-3 7-8 16,-1-7 0-16,4 0 0 0,0 6 0 0,-3 1 0 16,3-1-11-16,-4 4 11 15,1 3-59-15,3-4-4 0,3 7-1 0,-3-6 0 16,-3 9-102-16,3 0-21 0,0 0-4 0,0 0-1 16,3-3-76-16,-3 3-16 0,0 0-4 0,14-7 0 0</inkml:trace>
  <inkml:trace contextRef="#ctx0" brushRef="#br0" timeOffset="194278.573">30201 4931 1386 0,'0'0'61'0,"-7"3"13"0,4 7-59 0,-8-1-15 0,4 3 0 0,0-2 0 16,0 9 52-16,0-7 8 0,-4 1 2 0,8 6 0 16,-4-7-9-16,0 4-1 0,3 0-1 0,1-7 0 15,-1 3-11-15,1 4-3 0,6-3 0 0,-3-4 0 16,0-6 11-16,0 7 1 0,0-10 1 0,4 6 0 15,-4-6 3-15,0 0 1 0,0 0 0 0,0 0 0 16,10-6 11-16,-10 6 3 0,4-10 0 0,-1 1 0 16,1-4-16-16,-1 4-4 0,-3-1 0 0,-3-5 0 15,3-1-9-15,-4 4-3 0,1-10 0 0,3 9 0 16,-4-6-6-16,1 0-2 0,-1-3 0 0,1 1 0 16,-1-1-16-16,4 3-3 0,0-13-1 0,4 10 0 0,-1 1-8 15,-3-1 0-15,4 3 0 0,-1-3 8 0,1 0-8 0,3 9 0 16,-4 1 0-16,1-4 0 0,3 4 0 0,-4 2 0 15,5 1 0-15,2 2 0 16,-3 1-28-16,4 3 0 0,3-6-1 0,0 2 0 16,-3 4-17-16,6 3-3 0,1 0-1 0,-1 0 0 15,1 3-84-15,0 7-17 0,3-4-3 0,0-3-550 16,0 3-111-16</inkml:trace>
  <inkml:trace contextRef="#ctx0" brushRef="#br0" timeOffset="194698.035">30646 4897 1267 0,'0'0'112'0,"0"0"-89"0,0 0-23 0,0 0 0 16,0 0 191-16,0 0 33 0,0 0 8 0,0 0 0 15,0 0-188-15,0 0-44 0,0 0 0 0,0 0 0 16,7 6 0-16,0 3 0 0,4-9-10 0,-4 6 10 16,3-2 0-16,1-4 0 0,-1 0 0 0,1 0 0 15,3 0 14-15,-3-4 2 0,-1-2 1 0,4 3 0 16,-3-3 21-16,3 6 4 0,-3-13 1 0,-1 10 0 15,-3-6-10-15,4-1-1 0,-8 1-1 0,4-4 0 16,-3 4-1-16,-1 0 0 0,1-1 0 0,-1-2 0 16,-3 2-2-16,-3 1 0 0,-1 9 0 0,1-13 0 15,3 10-12-15,-7-6-4 0,3-1 0 0,-3 1 0 0,-3 9 0 16,-4-3 0-16,3 3 0 0,0 0 0 0,-3 0-24 16,0 3-4-16,0 3-2 0,-4-3 0 0,4 7 10 0,0-1 8 15,0-6-12-15,0 10 12 0,0-4-9 0,3 1 9 16,1 2 0-16,-1 7-9 0,1-7 9 0,6 7 0 15,-3 0 0-15,3-3 8 0,1 3-8 0,3 3 11 16,-4-4-11-16,4 1 12 0,4-3-12 0,-4 0 0 16,3-1 0-16,1-5 8 0,3 2 0 0,-3 4-8 15,3-4 12-15,0-2-4 0,3-7-8 0,-3 9-11 16,4-5 3-16,3-4 0 16,-3 3-17-16,3-6-3 0,3 0-1 0,1-6 0 15,0 3-35-15,-1-4-8 0,4 7 0 0,1-12-1 16,6 3-116-16,-4-4-23 0,-2-6-5 0,2 7-578 0</inkml:trace>
  <inkml:trace contextRef="#ctx0" brushRef="#br0" timeOffset="195230.945">31189 4843 172 0,'0'0'16'0,"0"0"-16"0,0 0 0 0,0 0 0 16,0 0 358-16,0 0 69 0,0 0 13 0,0 0 4 15,0 0-316-15,-3 6-62 0,3 4-13 0,0 2-2 16,-4 4-11-16,4-6-1 0,-3 5-1 0,-1 1 0 15,4 0-18-15,0 2-3 0,-4-5-1 0,4 6 0 16,0-7 0-16,0 7-1 0,0-6 0 0,0-1 0 16,0-2 10-16,0 2 3 0,0-2 0 0,4-1 0 15,-4-9 9-15,0 0 3 0,0 0 0 0,0 0 0 0,0 0 7 0,0 0 1 16,0 0 1-16,0 0 0 0,0 0-9 0,0 0-3 16,0 0 0-16,7-9 0 0,-3 5-20 0,3-5-4 15,-4 0-1-15,1-4 0 0,3 4-12 0,-7-4 0 16,3 1 8-16,-3-4-8 0,7 0 0 0,-3 0 0 15,-1 1 0-15,1-4 0 0,-1 0 0 0,1 4 0 16,-1-1-9-16,1 3 9 0,0 1 0 0,3 2 0 16,-4 1 0-16,1 0 0 0,3 5 14 0,0-5-4 15,0 6-1-15,0-3 0 0,3-4-9 0,1 10 0 16,0-9 0-16,-1 9 8 0,1 0 2 0,3-7 0 16,-4 1 0-16,1 6 0 0,0 6-10 0,-1 1 0 15,-3-7 0-15,4 0 0 0,-4 9 0 0,0 1 0 16,-3-1 0-16,3 4 0 0,0-4 0 0,-4 10 0 15,4-7 0-15,-3 7 0 0,3-9 0 0,-4 2 8 0,1 1-8 0,3-1 8 16,-4 4-8-16,1-4 0 0,3-2 9 0,0 5-9 16,-3-8 0-16,-1 2 0 0,4-6 0 0,0 10 8 15,0-13-8-15,-3 6-12 0,-4-6 4 0,3 3 0 32,4 7-30-32,-3-4-6 0,-4-6 0 0,3 6-1 15,5 4-5-15,-5-1-1 0,1 0 0 0,-1 1 0 16,-3-1 11-16,7-3 1 0,-3 4 1 0,-1-4 0 15,1-3-17-15,3 7-3 0,0-7-1 0,0-3 0 0,0 0-141 16,0 0-29-16,7-13-6 0,-3-6-1 0</inkml:trace>
  <inkml:trace contextRef="#ctx0" brushRef="#br0" timeOffset="195931.157">31863 4247 1846 0,'0'0'82'0,"0"0"17"0,3 0-79 0,-3 0-20 0,7-9 0 0,-3 9 0 16,3-3 12-16,4 0-2 0,-4-4 0 0,0 7 0 15,3-3-10-15,1-3 0 0,3 3 0 0,-3-3 0 16,-1 6 8-16,1-7 4 0,3 1 0 0,-4 6 0 16,1 0 23-16,3 0 5 0,-3 0 0 0,3 0 1 15,0 0 6-15,-3 0 1 0,3-3 0 0,0 3 0 16,0 0-12-16,0 0-1 0,-3-6-1 0,3 6 0 15,0-3 0-15,-4-4 0 0,1 7 0 0,3-3 0 16,-3 3-18-16,-1-3-3 0,1-3-1 0,3 6 0 16,-7 0-12-16,4 0 9 0,-1 0-9 0,-3 0 8 15,-7 0-8-15,7 0 8 0,4 0-8 0,-11 0 8 16,7 9-8-16,-4 1 0 0,1-1 0 0,-4-6 0 16,4 10 0-16,-8-7 0 0,0 6 0 0,1-2 0 0,-1-1 0 15,-3 4 0-15,-3-4 0 0,3 1 0 16,-4 2 14-16,4-2-2 0,-4-1-1 0,4 0 0 0,0-2 1 0,-3 8 0 15,3-12 0-15,0 7 0 0,0-7-12 0,0 6 0 16,0 1 9-16,-1-1-9 0,-2 1 0 0,3-7 0 16,-4 6 0-16,4 4 8 0,0-4-8 0,0 4 0 15,-4-7 0-15,4 3 0 0,0-6 14 0,0 7 2 16,0-1 0-16,0-6 0 0,4 7-16 0,-1-4 11 16,4 0-11-16,0 1 10 0,-3 2 2 0,3-6 1 15,0-3 0-15,0 10 0 0,0-1-2 0,3-6-1 16,1 10 0-16,-1-7 0 0,1-3-2 0,3 7 0 15,-4-4 0-15,4 0 0 0,-7-6-8 0,4 6 12 0,-1-3-12 16,4 7 12-16,1-10 8 0,-5 9 1 16,1 1 1-16,-1-7 0 0,-3-3-22 0,4 9 0 0,-1-6 0 0,1 7 0 15,-4-4 0-15,3-3 0 16,-3 10 0-16,4-7 0 16,-1-3-18-16,-3-3-8 0,4 10-2 0,3-4 0 15,-4 0-89-15,4 0-19 0,1-3-3 0,-1-3-621 0,3 7-124 0</inkml:trace>
  <inkml:trace contextRef="#ctx0" brushRef="#br0" timeOffset="196357.035">32187 5226 1324 0,'0'0'118'0,"0"0"-94"0,0 0-24 0,0 0 0 16,0 0 314-16,0 0 58 16,0 0 12-16,0 0 3 0,0 0-310 0,0 0-61 0,0 0-16 0,0 0 0 15,0 0 9-15,0 0-1 0,0 0 0 0,0 0 0 16,0 0 2-16,0 0 0 0,0 0 0 0,0 0 0 16,0 0 29-16,0 0 5 0,0 0 2 0,0 0 0 15,0 0-30-15,0 0-7 0,0 0-1 0,0 0 0 16,0 0-8-16,0 0 0 0,0 0 0 0,0 0 0 15,0 0 0-15,0 0-11 0,0 0 3 0,0 0 0 32,8-7-148-32,-1 7-28 0,0-6-7 0</inkml:trace>
  <inkml:trace contextRef="#ctx0" brushRef="#br0" timeOffset="196882.44">31856 5502 1904 0,'0'0'84'0,"0"0"18"0,0 0-82 0,0 0-20 0,0 0 0 0,0 0 0 16,0 0 12-16,0 0-1 0,0 0-1 0,0 0 0 15,10 0 13-15,-3 0 2 0,-7 0 1 0,15 0 0 16,-1 0 51-16,0 0 11 0,0-3 1 0,4 3 1 16,3-7-21-16,0 7-4 0,0 0-1 0,0 0 0 15,0-3-22-15,1 3-5 0,2 0-1 0,1 0 0 16,0 0-22-16,-4 3-5 0,4-3-1 0,-1 0 0 16,-3 0-8-16,1 0 0 0,-1 0 0 0,0 0 0 15,0 0 0-15,4 0 0 0,-8 0 0 0,5 0 0 16,-1 0 0-16,0 0-14 0,-3 0 3 0,3-3 1 15,-4 3-42-15,1-6-9 16,3 6-2-16,-3 0 0 0,-4 0-22 0,4 0-5 0,-4-3-1 0,3 3 0 16,-6 0-95-16,3-3-19 0,-3-4-4 0</inkml:trace>
  <inkml:trace contextRef="#ctx0" brushRef="#br0" timeOffset="197298.045">31870 5630 1555 0,'0'0'68'0,"0"0"16"16,0 0-68-16,-7 0-16 0,7 0 0 0,-7 0 0 0,7 0 166 0,0 0 30 0,0 0 5 0,0 0 2 16,0 0-166-16,0 0-37 0,0 0 0 0,0 0 0 15,0 0 22-15,0 0 6 0,0 0 2 0,0 0 0 16,0 0 16-16,0 0 3 0,0 0 1 0,0 0 0 16,7 0 2-16,3 7 0 0,5-4 0 0,2-3 0 15,4 0-12-15,8-3-1 0,2 3-1 0,1-7 0 16,-4 7-18-16,8-3-3 0,-1 3-1 0,0-3 0 0,-3-3-16 0,3 6 0 15,-3-3 0-15,3-4 0 16,4 7-19-16,-4-3-10 0,1-3-3 0,2 6 0 16,-2-3-1-16,-1 0-1 0,-3-4 0 0,-4 4 0 15,7 3-57-15,-7-6-11 0,-3-3-2 0,0 9-1 16,0-7-111-16,-4 1-23 0,17-16-4 0,-9 13-1 0</inkml:trace>
  <inkml:trace contextRef="#ctx0" brushRef="#br0" timeOffset="-155811.288">20638 7665 518 0,'-15'0'46'0,"-2"0"-37"0,3 0-9 0,-4 0 0 16,0-3 116-16,8-3 22 0,-1 6 4 0,8-3 1 15,-4-7-67-15,7 1-14 0,0 6-2 0,7-6-1 16,-4-1-6-16,8 1-1 0,-4-1 0 0,7 7 0 16,4-6 12-16,-1-1 3 0,1 7 0 0,3-6 0 15,0 9-8-15,4-3-2 0,0 3 0 0,3 0 0 16,0 0-13-16,4 3-2 0,3-3-1 0,0 0 0 0,4 0-41 0,3 0 0 15,4 0 0-15,4-3 0 0,3-4 0 16,3 7 8-16,-3-3-8 0,3-3 8 0,1 3-8 0,-8-7 0 16,4 7 0-16,-3-6 8 0,3-1-8 0,-1 1 0 15,1 0 0-15,0-1 0 16,-3-2-28-16,-1 9-2 0,-3-4 0 0,0-2 0 16,0 6-110-16,-4-7-21 0,-7 1-5 0,4 6-1 0</inkml:trace>
  <inkml:trace contextRef="#ctx0" brushRef="#br0" timeOffset="-155172.246">20595 9412 460 0,'-21'-6'41'0,"14"6"-33"0,-4 0-8 0,4-3 0 16,0-4 256-16,7 7 48 0,0 0 11 0,7-3 1 15,7-6-200-15,4-1-40 0,3 7-8 0,7-3-1 16,11 0-29-16,4-1-6 0,2 7 0 0,5-3-1 16,3 3-7-16,7 3-2 0,3-3 0 0,8 7 0 15,3-4-12-15,3 0-2 0,1-3-8 0,3 9 12 16,4-9-12-16,-4 10 0 0,-3-7 0 0,-1 3 0 16,1-3-76-16,-1-3-12 0,-6 7-3 0,-7-4 0 15</inkml:trace>
  <inkml:trace contextRef="#ctx0" brushRef="#br0" timeOffset="-154562.522">20726 11030 1587 0,'0'0'70'0,"0"0"15"0,0 0-68 0,0 0-17 16,0 0 0-16,3 0 0 0,-3 0 56 0,7-9 8 15,7 9 2-15,1-3 0 0,2-4-50 0,1 7-16 16,3 0 10-16,4 0-10 0,3-3 9 0,0 0-9 15,7-3 10-15,4-4-10 0,4 7 16 0,6-6-2 16,7-1-1-16,1 1 0 0,6 6 16 0,-3-7 3 16,0 1 1-16,7 0 0 0,4 6-33 0,-1-7 0 15,-3 1-12-15,0 6 3 0,8-4-7 0,-5 4 0 0,-3-6-1 16,4 6 0 0,-4-4-91-16,3 4-19 0,4 3-3 0,0-6-1 0</inkml:trace>
  <inkml:trace contextRef="#ctx0" brushRef="#br0" timeOffset="-153826.395">20877 12877 1566 0,'0'0'34'0,"-7"0"7"0,0 6 2 0,7-6 1 0,0 0-35 0,0 0-9 16,0 0 0-16,0 0 0 0,0 0 8 0,0 0-8 15,7 7 12-15,7-1-4 0,1-3 28 0,2 3 4 16,8-3 2-16,0-3 0 0,6 0 33 0,5 0 6 16,6 0 2-16,4-3 0 0,3-3-19 0,8 6-3 15,-4 0-1-15,7-3 0 0,-4-3-38 0,4 6-8 16,0-3-2-16,10-7 0 0,8 10-12 0,-4-3 0 0,-3-3-12 16,-1 6-1005-16</inkml:trace>
  <inkml:trace contextRef="#ctx0" brushRef="#br0" timeOffset="-144907.611">3874 9098 1785 0,'-4'-9'159'0,"-3"0"-127"15,3-1-32-15,1 4 0 0,-8 0 172 0,4-4 28 16,4 1 5-16,-8 6 2 0,8-7-169 0,-8 7-38 15,4-6 0-15,0-1 0 0,-4 1 0 0,1 0 0 16,6 2 0-16,-6-2 0 16,-1-7-34-16,-3 10-5 0,3-3-1 0,4-1 0 0,0 1 31 0,-3-4 9 15,-1 1 0-15,0-4 0 0,1 7 22 0,6-4 11 16,-10 4 3-16,7-1 0 0,-3-2 20 0,-1 2 5 16,-3 1 1-16,-4 6 0 0,8-7-24 0,-15 10-5 15,4-9-1-15,-4 9 0 0,-7 0-16 0,8 0-3 16,-1 0-1-16,0 9 0 0,1-9-12 0,-5 10 0 15,8-7 0-15,-3 6 0 0,-1-2 21 0,0-4-1 16,-7 9-1-16,8-6 0 0,-1 4-31 0,0-1-7 16,1-2-1-16,-8 2 0 0,7-3 31 0,-3-3 5 0,3 10 2 0,-6-4 0 15,2 1-18-15,5 2 0 0,2-2 8 0,-2 2-8 16,-8 4 8-16,7-4-8 0,-3 7 12 0,-4-3-12 16,4 6 8-16,-4 3-8 0,4 0 0 0,3-3 0 15,-6-3 0-15,2 3 0 0,-6 0 0 0,10-3 0 16,1-1 0-16,-8-2 0 0,4 3 0 0,3-7-9 15,0 7 9-15,-3-6 0 0,11-1 0 0,-8 7 0 16,0-6 0-16,0 5 0 0,1 1 8 0,-4-3-8 16,3 3 8-16,0 0-8 0,0 3 8 0,1 0-8 15,-1-1 0-15,0 1 0 0,1 10 0 0,3-10 0 16,-4 6 0-16,4-3 0 0,3-6 0 0,-3 3 0 16,7 0 0-16,3 0 0 0,-3-3 0 0,0-1 8 0,3 4 0 0,4-9 0 15,4 6 0-15,-4-1 0 0,3-2-8 0,4 6 0 16,0-3 0-16,0 3 0 0,0-3 8 15,4 3 0-15,3 0 0 0,-7 6 0 16,10-13-8-16,-6 14 0 0,6-4 0 0,1 3 0 0,3 3 0 0,-3-2 0 16,-1-4 0-16,4 3 8 0,8-3-8 15,-5 3 0-15,1-3 0 0,0 3 8 0,3-2 1 0,0-4 1 16,-7 6 0-16,11-3 0 0,-4 3-10 0,-4-6-14 16,8 9 3-16,-4-2 1 0,4-4 18 0,-4 3 4 15,4-6 1-15,0 3 0 0,-1-3-4 0,1 6-1 16,0-6 0-16,-1 0 0 0,8 0 4 0,3 0 0 15,-6-3 0-15,6-7 0 0,-7 7-3 0,7-6 0 0,1-4 0 16,6 4 0-16,-3 2-9 0,0-5 10 16,3-4-10-16,0 3 10 0,4 1-10 0,4-1 0 0,-1 1 0 0,-3-7 8 15,0 6-8-15,0 1 0 0,3-7 9 0,0 3-9 16,1-3 0-16,6 3 0 0,-6-3 0 0,2-3 8 16,1 4-8-16,0 2 0 0,-3-6 0 0,-4 0 0 15,-1-6 0-15,1 2 9 0,4 4-9 0,-8-3 0 16,4-3 9-16,0 3-9 0,3-3 0 0,0-1 9 15,-6-2-1-15,6 3 0 0,-10-7 0 0,7 4 0 16,-11-4-8-16,4 4 0 0,7-10 0 0,-11 6 0 16,7-5 11-16,1 5 0 0,-8-6 0 0,4-3 0 15,-4 0 1-15,0 0 1 0,1 4 0 0,-12-7 0 16,5-4-2-16,2 4-1 0,-13-3 0 0,3-7 0 16,0 4-10-16,-3-3 0 0,0-4 0 0,-4 7 8 15,0-4-8-15,0-2 0 0,-4 2 0 0,1-6 0 0,-4 7 9 16,0-7-9-16,0 0 10 0,-3 0-10 0,3 10 14 15,-7-7-3-15,-7 1-1 0,3 6 0 0,-3-1-10 0,0 1 12 16,0-1-12-16,4 7 12 0,-15-6-12 0,11 3 0 16,-4-4 9-16,-3 1-9 0,-7 6 0 0,0-6 0 15,3-10 0-15,-7 9 8 0,-3-2-8 0,0-4 0 16,3 7-8-16,-10-3 8 0,10-1 0 0,-10 4 0 16,10-7 0-16,-6 13-8 0,2-6 8 0,5 2 8 15,-8 4-8-15,4-3 11 0,3 6-11 0,0 0 0 16,-6 0 0-16,2 3 0 0,-2-3 0 0,-5 4 0 15,-2 5 0-15,-1 4 0 0,-4-4 0 0,5 4 0 16,-1 6 0-16,-4-4 0 0,5 7 0 0,-1-3 0 16,-3 3 0-16,3 0 0 0,0 0 0 0,-3 0 0 15,-1 3 0-15,1-3 0 0,-4 0 0 0,4 7 0 0,-1-4 0 16,1-3 0-16,0 0-13 0,6 0 5 0,-2 0 8 0,9 0-13 16,-6 0-5-16,10-10-1 0,1 10 0 0,-4-9 0 31,3 6-61-31,0-7-12 0,8 7-2 0,-5-6-1 15,1-1-128-15,7 1-25 0,-21-4-6 0,21-5-1 0</inkml:trace>
  <inkml:trace contextRef="#ctx0" brushRef="#br0" timeOffset="-142201.319">4276 9161 1994 0,'0'0'88'0,"0"0"19"0,0 0-86 0,0 0-21 0,0 0 0 0,0 0 0 16,0 0 31-16,0 0 1 0,0 0 1 0,0 0 0 15,0 0-33-15,0 0 0 0,0 0 0 0,0 0 0 16,0 0 0-16,0 0 0 0,0 0 0 0,0 3 0 16,-11 7 8-16,4-4 2 0,4 0 0 0,-8 4 0 15,0-1 7-15,1 4 2 0,3-4 0 0,-11 10 0 16,0-7 21-16,1 1 5 0,-8 6 1 0,0 3 0 0,-3 0 7 16,3 6 2-16,-6-6 0 0,3 9 0 0,-15-3-5 0,8-2-1 15,3 8 0-15,-3-3 0 0,-7 1-16 16,6-1-3-16,1 7-1 0,3-7 0 0,-10 0-13 0,3-5-2 15,-7 5-1-15,0 6 0 0,-3-2-3 0,3-4-1 16,-3 1 0-16,6-1 0 0,-2 0 5 0,6 1 1 16,-7-7 0-16,0 3 0 0,7-3 0 0,-7-3 0 15,0 3 0-15,1-3 0 0,2 0 1 16,8 0 0-16,0 0 0 0,-1-9 0 0,-2 9-4 0,6-4 0 16,4-5 0-16,3 6 0 0,0-7-12 0,-3-2 11 0,10 8-11 0,-3-8 10 15,7-1-10-15,0-2 0 0,-4 2 0 16,4 0 8-16,4 1 0 0,-1-7 0 0,4 6 0 0,-11 1 0 15,15-7-8-15,-11 6-12 0,3-2 2 16,1-4 1-16,-1 3 9 0,0 0 0 0,8 0 0 0,-11-2 8 16,7 2-8-16,3-3 0 0,-3-3-11 0,0 9 11 15,0-9-16-15,4 4 2 0,-5-4 1 0,8 0 0 32,0 0-69-32,0 0-14 0,0 0-2 0,8-7-764 0,-8-2-153 0</inkml:trace>
  <inkml:trace contextRef="#ctx0" brushRef="#br0" timeOffset="-137277.554">3845 9152 748 0,'0'0'33'0,"0"0"7"0,0 0-32 0,0 0-8 16,0 0 0-16,0 0 0 0,0 0 165 16,0 0 31-16,0 0 7 0,0 0 1 15,0 0-96-15,0 0-20 0,0 0-3 0,0 0-1 0,0 0-30 0,-7 3-6 16,4 6-2-16,3-2 0 0,0-7-20 0,0 0-4 15,0 0-1-15,0 3 0 0,0-3 7 0,0 12 2 16,10-2 0-16,-10-10 0 0,0 0 2 0,4 6 0 16,3-3 0-16,0 3 0 0,4-2-10 0,-1-1-2 15,-10-3 0-15,11 0 0 0,3 0 0 0,0 0-1 0,-7 0 0 16,4 0 0-16,-1-3 11 0,-3 3 2 0,4-10 1 16,3 10 0-16,4 0-15 0,-4-3-3 0,0-3-1 0,0 3 0 15,3 3 23-15,-2-7 5 0,6 7 1 0,-4-3 0 16,-2 0-23-16,6-3-4 0,0 6 0 0,4-10-1 15,-4 10 6-15,7-9 2 0,-3 6 0 0,6 0 0 16,5-4-2-16,-8 7 0 0,4-9 0 0,-4 6 0 16,4-7-5-16,-1 7-2 0,-2-3 0 0,2-3 0 15,1 2 1-15,3 1 0 0,-10-3 0 0,10-4 0 16,-14 4-2-16,8-1 0 0,-1-2 0 0,0-1 0 16,-3 1-3-16,3-4-1 0,4 7 0 0,3-4 0 15,4 1 5-15,-4-7 1 0,-7 6 0 0,8-6 0 16,6 7-7-16,-3-7-8 0,-4 10 11 0,4-4-11 15,-7 0 0-15,3-5 0 0,4 8 0 0,-4-2 0 16,0-1 0-16,4 1 0 0,7-4 0 0,-11 7 0 0,4-4 8 0,0 0-8 16,-4 1 0-16,0-4 0 0,1 4 0 0,-5 2 0 15,1-2 0-15,0-1 0 0,0-2 0 0,-1 2 0 16,-2 0 8-16,2-5-8 0,5 5 0 0,-1-6 8 16,0 7-8-16,1-7 0 0,-5 9 11 0,1-5-11 15,3-1 10-15,-3 4-10 0,-4 2 9 0,4-2-9 16,-7 2 8-16,-1 1-8 0,-2-4 8 0,2 4-8 15,-6-1 0-15,3-2 8 0,0 3-8 0,-10 5 0 16,6-5 0-16,-2 0 0 0,2-1 0 0,-6 7 8 16,6-6-8-16,-2-1 0 0,6-2 8 0,0 2-8 15,-7 1 8-15,7-4-8 0,4 4 8 0,-8-1-8 0,5-2 0 16,-1 3 8-16,-4-1-8 0,8-2 0 0,-4 2 0 16,0 1 0-16,1 6 0 0,-5-7 0 0,1 7 0 0,-4-3 0 15,4-4 0-15,-4 7 12 0,-4 0-12 0,1-3 12 16,0-4-12-16,-4 10 0 0,0-3 0 0,0-3 0 31,0 3 0-31,-4-6 8 0,4 5-8 0,-3-2 8 0,3 3-8 0,0-6 10 16,0-1-10-16,-3 1 10 0,3 6-10 0,0-7 0 0,3 1 9 0,-3-1-9 15,4 4 0-15,-1-3 0 0,1-1 0 0,0 1 0 16,-1-1 0-16,4 1 0 0,-3-3 0 0,0 2 0 16,3 1 0-16,-11 6 0 0,4-7 0 0,-3 7 0 15,3-3 0-15,0-4 0 0,0 10 0 0,-7 0 0 16,0 0 0-16,0-6 0 0,0 6 0 0,0 0 0 15,0 0 0-15,0 0 0 0,3-6 0 0,-3 6 0 0,0 0 0 0,0 0 0 16,0-10 0-16,0 10 0 0,0 0 0 16,0 0 0-16,4 0 0 0,-1-3 0 0,1-6 0 0,0 9 0 15,-4 0 0-15,0 0 0 0,7-10 0 0,-7 10 9 16,0 0-9-16,-7-3 0 0,7-3 12 0,0 6-4 16,0 0 0-16,0 0-8 15,-8-6 12-15,5 0-4 0,-1-4 0 0,1 10-8 0,-4-9 11 0,7 9-11 16,0 0 10-16,-7-3-10 0,0-1 8 0,0-2-8 15,0 6 0-15,0-3 0 0,-4-3 0 0,4 6 8 16,-4 0-8-16,1 0 0 0,-1-3 0 0,1 3 0 16,-1-7 0-16,4 7 0 0,-7-3 0 0,3 0 0 15,1-3 0-15,-8 3 0 0,4-4 0 0,0 7 0 16,0-3 0-16,-4-6 0 0,4 9 0 0,-4-3 0 16,1-4 0-16,-1 4 0 0,4-3 0 0,-4 6 0 0,1-3 0 15,-1 0 0-15,0-4 8 0,8 7-8 0,-8-3 0 0,4-3 0 16,0 6 0-16,3-3 8 0,-3-3-8 0,4 6 0 15,-1-3 0-15,0-1 0 0,4-2 0 0,7 6 0 16,0 0 0-16,0 0 0 0,0 0 0 0,0 0 0 16,0 0-9-16,0 0 9 0,0 0 0 0,0 0-9 15,0 0 9-15,0 0-8 0,0 10 8 0,11-7-8 16,3 6 8-16,-3 0 0 0,3-9-9 0,-11 10 9 16,8-7 0-16,3 6-11 0,0-9 11 0,4 10-8 15,-8-1 8-15,4-6 0 0,-3 7 0 0,0-4 0 16,3 0 0-16,-4 1 0 0,-3 2 0 0,4 0 0 15,-4-2 0-15,-3 2 0 0,-1 1 0 0,4-1 0 16,-3 0 0-16,-4-9 0 0,0 0 0 0,7 10 0 16,-7-4 0-16,0-6 0 0,0 0 0 0,3 9-8 0,1 1 8 15,-4-10 0-15,0 0 0 0,0 12 0 0,0-12 0 0,3 10 0 16,-3-10 0-16,0 0 0 0,4 9 0 0,-1 1 0 16,-3-10 0-16,4 9 0 0,-4 0 0 0,0-9 0 15,3 4 0-15,-3 8 0 0,0-12 0 0,0 9 8 16,-3 1-8-16,3 2 0 0,-4-2 9 0,1-1-9 15,-4 1 12-15,3-1-12 0,1 4 8 0,-11-4-8 16,3 4 0-16,4-4 0 0,-4 4 9 0,4-4-1 16,-10 3-8-16,6 4 12 0,4-10-3 0,-11 10-1 15,4-3 0-15,4-1 0 0,-1-2-8 0,4 2 0 16,-7 4 0-16,3-4 0 0,11-2 0 0,-10 2 0 16,-4 1 0-16,3-4 0 0,1 10-12 0,-1-6 0 15,7-1-1-15,-6 4 0 16,-4-4-95-16,7 1-18 0,3-4-4 0,-3 4-1 15,0-4-125-15,4-2-26 0</inkml:trace>
  <inkml:trace contextRef="#ctx0" brushRef="#br0" timeOffset="-136364.176">8537 6979 1983 0,'0'0'44'0,"0"0"8"0,0 0 3 0,0 0 1 0,-7 0-45 0,-3 0-11 16,-1 0 0-16,0 0 0 0,-3 0 57 0,0 6 10 16,0-3 1-16,-4-3 1 0,-3 3-5 0,-3-3 0 15,2 6-1-15,-2-2 0 0,-1-4 5 0,-3 9 2 0,-4-9 0 0,4 9 0 16,-7 1-32-16,3-1-6 0,-7-2-2 0,0 11 0 15,4-5-7-15,-11 3-2 0,0-1 0 0,-7 7 0 16,-3 6-7-16,-1 1-2 0,-3-4 0 0,0 9 0 16,0 4-1-16,4-4-1 0,3 7 0 0,4-6 0 15,-4 5 0-15,10-2 0 0,1 0 0 0,3 2 0 16,4 1-10-16,7 0 8 0,0 0-8 0,3 3 8 16,7-1-8-16,1 1 10 0,-1 3-10 0,4-3 10 15,3 3-10-15,4 0 8 0,0-3-8 0,4 0 8 16,3-3-8-16,3-7 12 0,4 7-12 0,4 3 12 15,-1-3-4-15,12 0-8 0,-8-1 12 0,7-5-4 16,-7 6 8-16,11-7 2 0,-1 7 0 0,5-10 0 16,2 4-18-16,1-4 0 0,3-3 0 0,4 1-9 15,-4-7 19-15,4 0 4 0,0-7 1 0,3 4 0 0,4-6-15 0,0 2 0 16,0-5 0-16,0-4 0 0,3 0 0 0,-6-3 9 16,6-6-1-16,-10 3 0 0,3-6 2 0,0 3 0 15,4-7 0-15,0-2 0 0,7 2 2 0,-7-2 0 16,0-4 0-16,3 4 0 0,-6 2 11 0,2-2 2 15,-2-1 1-15,-4 1 0 0,-4-4-26 0,-3 3 8 16,6-5-8-16,-6 5 0 0,0-9 9 0,0 3-9 16,-4-3 10-16,0 3-10 0,0 4 8 0,0-4-8 15,-3-3 0-15,-4-6 0 0,1 6 19 0,2 0-3 16,-10-3 0-16,4-3 0 0,0 3-5 0,-1-4-2 16,1-2 0-16,0 0 0 0,-1-1 19 0,-6-2 3 15,-1-4 1-15,4 0 0 0,-3 1-32 0,3-4 0 16,-7-3 0-16,0 3 0 0,0-2 0 0,0 8 0 0,-3-3 0 0,-4 7 0 15,0 0 11-15,0-1-11 0,-7 1 12 0,3 6-12 16,-6-3 12-16,-1-4-4 0,-3 1 0 0,-4 6 1 16,-6-3-9-16,-5 3 0 0,-2-4-10 0,-5 7 10 15,8-9 0-15,-11 6 0 0,4-3 0 0,-4 3 0 16,4-4 0-16,3 11 0 0,1-8 0 0,2 5 0 16,1-1 0-16,-4 3 0 0,4-3 0 0,-4 0 0 15,8 0 0-15,-12 3 0 0,5-9 0 0,2 12 0 16,-2-6 0-16,2 3 0 0,5 1 0 0,-4 5 0 15,3-6 0-15,-3 10 0 0,3-4 0 0,0 4-8 32,4 6-26-32,0-3-5 0,0 2-1 0,0 4 0 15,-1-3-124-15,1 3-26 0,-7 3-5 0,7-3-1 0</inkml:trace>
  <inkml:trace contextRef="#ctx0" brushRef="#br0" timeOffset="-135108.479">4516 10463 1440 0,'-11'-4'128'0,"4"1"-103"15,3-3-25-15,4-3 0 0,-10 5 251 0,10-2 45 16,0 6 8-16,0-6 3 0,0 0-247 0,0 6-50 15,0 0-10-15,0 0 0 0,0 0 0 0,0 0 0 16,0 0 0-16,0 0 0 0,0 0-11 0,3 9 11 16,4 0-8-16,4 1 8 0,-7 2 0 0,6-2-10 15,1-1 10-15,-1 1 0 0,4-4 0 0,0 3 0 16,8-2 10-16,-5-4-2 0,1-3 35 0,7 3 7 16,-1 3 2-16,1-6 0 0,3 0 8 0,0 0 3 15,11 0 0-15,-3 3 0 0,6-3-27 0,4 0-4 16,0 0-2-16,3 0 0 0,7 0-7 0,-3 0-2 0,4 0 0 15,-8 0 0-15,8 7-21 0,3-7 9 0,0 3-9 0,7-3 0 16,3 0 0-16,-3 6 0 0,-3-3 0 0,3 0 0 16,7 3 8-16,-7-2-8 0,3 2 0 0,1-3 0 15,3 3 8-15,-3-3-8 0,-4 1 9 0,3 2-9 16,4-3 15-16,-7 3-3 0,11-3-1 0,-8-3 0 16,5 10-11-16,-1-7 0 0,-4 3 0 0,4-6 8 15,0 3-8-15,4-3 0 0,7 7 0 0,-15-4 0 16,8 0 0-16,-4-3 0 0,3 6 0 0,-6-12 8 15,3 12-8-15,0-6 0 0,0 3 0 16,-3-3 0-16,-4 0 0 0,-4 7 0 0,8-14 8 0,-8 7-8 16,4 0 0-16,4 7 0 0,0-4 0 0,-4-3 0 15,0 6 0-15,-4-3 0 0,1 0 8 0,-1-3-8 16,8 0 0-16,-8 0 0 0,1 7 0 0,-4-4 0 16,0-3 0-16,-4 0 12 0,0 6-12 0,-3-3 12 0,-3-3-2 15,3-3 0-15,3 3 0 0,-3-6 0 0,0 6 6 16,0 0 0-16,0 0 1 0,-4 0 0 0,1 0-9 0,-8-10-8 15,7 10 9-15,-3-6-9 0,7 0 8 0,0-4-8 16,-4 7 0-16,1-3 0 0,-1 3 12 0,-3-7-3 16,0 7-1-16,-7-3 0 0,3 3-8 0,-3 0 0 15,0-4 0-15,3 7 0 0,4-3 0 0,0-3 0 16,-15 6 0-16,5 0 0 0,3 0 0 0,-1 0 0 16,-6 6 0-16,0-3 0 0,0-3 0 0,-4 0 0 15,4 10 0-15,-4-7 8 0,-4-3-8 0,5 0 0 16,2 0 0-16,1 6 0 0,-4-6 0 0,1 3 0 15,2-3 0-15,1 0 0 0,3 0 0 0,-6 0 0 0,-5 0 0 16,1 0-11-16,7 0 11 0,-4 0 16 16,-7 0-4-16,0 0-1 0,-3 0 1 0,0 0 1 0,-4 0 0 0,0 0 0 15,-4 0-1-15,5 0 0 0,-1 0 0 16,0 0 0-16,-4 0-12 0,4 0 0 0,4 0 0 0,-4 0 0 16,-3 0 0-16,3 0 0 0,0 0 0 0,4-3 0 15,-4-3 0-15,3 6-10 0,-2 0 2 0,2 0 0 16,8 0 8-16,-4 0 0 0,-10 0 0 0,3 0 0 15,7 0 0-15,-3 0 0 0,-1 0 0 0,-3 0 0 16,0 6 0-16,0-3 0 0,8-3 0 0,-5 0 0 16,-3 0 0-16,1 0 0 0,2 7 0 0,1-7 0 15,-4 3 0-15,0-3 0 0,4 0 0 0,-4 0 0 16,0 3 0-16,-4 3 0 0,1-6 0 0,3 3 0 16,-3-3 0-16,-1 0 0 0,-3 0 0 0,0 0 0 0,4 7 0 0,-11-7 0 15,7 3 0-15,-7-3 0 0,7 0-12 0,-7 0 0 16,0 0 0-16,7 0 0 15,-7 0-25-15,7 6-6 0,-7-6-1 0,7 0 0 0,-7 0 18 16,7-6 3-16,0 6 1 0,-7 0 0 16,7 0-26-16,-7 0-4 0,8-10-2 0,-5 7 0 15,1-6-122-15,3-1-24 0,-4 1-4 0</inkml:trace>
  <inkml:trace contextRef="#ctx0" brushRef="#br0" timeOffset="-134234.352">13204 9098 2516 0,'-7'-28'112'0,"7"16"22"0,0-1-107 0,-3-6-27 0,-1 4 0 0,1-1 0 15,-1-6 55-15,1 10 5 0,-4-7 2 0,3 9 0 16,1-2-48-16,-1 2-14 0,-3 1 0 0,-3 6 8 16,-1-7-8-16,-3 10 8 0,0 0-8 0,-4 7 8 15,-3-4-8-15,-4 6 0 0,4 1-8 0,-4 2 8 16,-3 1 0-16,0 6 0 0,-4-1 0 0,4-2 0 16,-7 3 0-16,-4 0 0 0,-3 3 0 0,-4 0 8 15,3-1 12-15,-10 1 4 0,4 0 0 0,-4 7 0 16,4-4 3-16,-1 6 1 0,4 0 0 0,-3-2 0 0,0 5-12 0,-1-3-1 15,4 10-1-15,1 0 0 0,-1-6-1 0,7 5 0 16,-3 4 0-16,6 0 0 0,1-3-13 0,7 3 8 16,0-3-8-16,3 2 0 0,7-2 8 0,1 9-8 15,2-6 0-15,5 6 9 0,3-3-9 0,3 4 8 16,-3-7-8-16,11 3 8 0,-1-10-8 0,1 4 10 16,3 3-10-16,0-7 10 0,7-2-10 0,0 6 0 15,0 0 9-15,4-7-9 0,3 7 8 0,4-7-8 16,-1 4 8-16,8-7-8 0,-4 1 12 0,1-1-3 15,2-6 0-15,5 3 0 0,3-6 7 0,-1 0 2 16,1 0 0-16,0-3 0 0,0-3 5 0,3-1 1 16,7-2 0-16,1-1 0 0,3 1-16 0,3-4-8 15,1 1 8-15,3-1-8 0,-7-6 14 0,3 7-2 0,-3-10 0 16,3 6 0-16,-3-6-4 0,0-6 0 0,4 6-8 0,-4-3 12 16,-4-4 4-16,0 4 1 0,-3-6 0 0,-3-1 0 15,2 1-9-15,-2-4-8 0,-4 4 12 0,-1-4-12 16,5-5 10-16,-5 2-10 0,1-3 8 0,4 0-8 15,-5-3 10-15,-2 0-10 0,-1-3 12 0,0 0-12 16,-3 0 10-16,-4-3-10 0,4 3 8 0,-4-3-8 16,-3-4 8-16,0 1-8 0,-4 0 0 0,0-1 8 15,-3 7-8-15,3-6 0 0,-4-4 0 0,-3-2 0 16,4 5 0-16,-4-2 8 0,0-4 2 0,4 4 0 16,-4 2-10-16,-7-8 8 0,7 5-8 0,-7 1 8 15,4-4-8-15,-8 3 0 0,4-2 0 0,-3 5 8 0,-8 1 0 0,4-3 0 16,-3 8 0-16,-4-5 0 0,0 3-8 0,-7-3 0 15,0-4 0-15,-1 4 0 0,1-1 0 0,-3 1 0 16,-1-7 0-16,-3 7 8 0,0-3-8 0,-4 2 0 16,-3 1 0-16,-4-1 0 0,0 1 0 0,-6 0 0 15,-1-1 0-15,0 7 0 0,-7-3 0 0,4-3 0 16,-4 9 0-16,0 0 8 0,0-3-8 0,0 0 0 16,-3 3 0-16,0 0 0 0,-4 9 0 0,0-6 0 15,0 7 8-15,0-1-8 0,-4-2 0 0,4 8 0 16,4-2 0-16,0 0 0 0,6 2 0 0,1-5 0 15,0 2 0-15,3 7 0 0,0-6-13 0,4-1 5 16,0 1 8-16,3 3-13 16,4-4-59-16,-1 1-11 0,5-1-2 0,2-2-929 0,-2-4-186 0</inkml:trace>
  <inkml:trace contextRef="#ctx0" brushRef="#br0" timeOffset="-132516.831">1990 13438 1555 0,'0'0'68'0,"0"0"16"0,0 0-68 0,0-3-16 0,0-6 0 0,0-1 0 16,0 10 32-16,0 0 2 0,-4-3 1 0,4 0 0 15,-3-3-25-15,-4 3-10 0,3-3 8 0,-3 6-8 16,3-4 12-16,-6 4-4 0,6-6 0 0,-6 6 0 15,-1 0 32-15,1 0 7 0,-1 0 1 0,-3 0 0 16,0 0 19-16,3 0 4 0,-3 0 1 0,0 6 0 0,-7-2-20 0,0 5-3 16,3-3-1-16,-10 0 0 0,3 4-32 0,7-1-6 15,-6 1-2-15,-1 2 0 0,4-2-8 0,-4-1 0 16,1 4 0-16,9-4 0 0,-6 4 12 0,7-4 0 16,-7 0 0-16,10-5 0 0,-3 5 7 0,7 0 1 15,4 1 1-15,-1-7 0 0,-6 6-13 0,10 1-8 16,0-10 8-16,0 3-8 0,0 6 0 0,10 1 0 15,-6-1 0-15,6-6 0 0,1 7 0 0,-1-1 0 16,5-3 0-16,-1 1 0 0,0 2 0 0,7 0 0 16,-7 4 0-16,7-4 8 0,4 4-8 0,0-4 12 15,-1 1-4-15,-3 2 0 0,4-2-8 0,-7-1 0 16,3 4 8-16,0 2-8 0,-7 1 0 0,-3-7 0 0,3 4 0 16,-3-4 0-16,-1 10 0 0,-6-10 0 0,6 1 0 0,-6 2 0 15,3 1 10-15,-4-4-2 0,-3 4-8 0,7-4 12 16,-7 1 3-16,0-7 0 0,0 13 0 0,0-7 0 15,-7-3-2-15,4 4 0 0,-8 5 0 0,8-8 0 16,-8 2 3-16,1 4 1 0,-1-4 0 0,7 10 0 16,-17-7-17-16,7-2 10 0,0 2-10 0,-4 7 8 15,1-10 5-15,-4 4 1 0,6 0 0 0,1-4 0 16,-3 0-3-16,6 1-1 0,4-1 0 0,-4-6 0 16,1 4-10-16,-1-4 0 0,1-3 0 0,6 0-11 15,-3-10-46-15,4 7-10 0,-1-6-1 0,-3-1-1 16,4-2-166-16,3-1-33 0,0-2-6 0,-8-1-2 15</inkml:trace>
  <inkml:trace contextRef="#ctx0" brushRef="#br0" timeOffset="-126494.181">2117 13464 1555 0,'0'-16'68'0,"0"13"16"0,0-7-68 0,0 1-16 15,3-1 0-15,4-2 0 0,-7 3 136 0,0-1 24 16,4-2 5-16,3 2 1 0,-7 7-100 0,-7-6-20 15,3-1-4-15,-3 7-1 0,4-3 0 0,-4 3 0 16,0 3 0-16,-4 3 0 0,0-3-1 0,-3 6 0 16,4-3 0-16,-1 10 0 0,-3-4 6 0,-7 10 1 15,7-6 0-15,0 5 0 0,-8 1 3 0,1-3 1 16,4 6 0-16,-5 3 0 0,-2 0-12 0,3-3-3 0,3 9 0 16,-10 1 0-16,0 5-6 0,-4 1-2 0,0 3 0 0,-3 3 0 15,-1-4-12-15,1 4-2 0,-4 3-1 16,4-9 0-16,-7 3-5 0,3 3-8 0,-7-7 11 0,7-2-11 15,-7 5 0-15,8-5 0 0,6-7 0 0,4-6 0 16,3 0-19-16,0 0 3 0,8-6 0 0,3-10 0 31,10 3-132-31,4-9-27 0,0 0-5 0</inkml:trace>
  <inkml:trace contextRef="#ctx0" brushRef="#br0" timeOffset="-125690.383">3256 13363 1094 0,'0'0'48'15,"-7"6"11"-15,-3-2-47 0,-5 2-12 0,5-3 0 0,6 0 0 16,-10 3 179-16,7-2 33 0,-3 2 8 0,2-3 0 15,1 3-166-15,4-3-34 0,-4 0-6 0,3 4-2 16,-6-4 10-16,6 3 2 0,-3-3 0 0,4 0 0 16,-8 7 32-16,8-10 8 0,-8 9 0 0,0-2 1 15,-3-4-9-15,4 0-3 0,-1 6 0 0,0-3 0 16,-3-2-26-16,0 5-6 0,4-6-1 0,-1 7 0 0,1-4-12 0,6-3-8 16,-7 6 8-16,11-5-8 15,0-4 20-15,0 0 0 0,0 0 0 0,4 6 0 0,3-3 8 0,4 3 2 16,3-3 0-16,0 0 0 0,0 4-16 0,4-4-3 15,6 6-1-15,-10-2 0 0,8-1-10 0,-5 3 8 16,4 7-8-16,-7-4 8 0,8 1-8 0,-1 0 0 16,-7 2 0-16,0 1 0 0,0-7 0 0,-3 10 0 15,3-6 0-15,-7 9 0 0,3-4 0 0,-3-5-9 16,1 6 9-16,-5 0-10 0,4-4 10 0,-7 1 0 16,4 0 0-16,-4-1 0 0,0-2 0 0,0-1 0 0,0 1 8 15,0-4-8-15,0 4 0 0,0-4 9 0,-4 1-9 16,4 2 0-16,-7-2 0 0,4-1 0 0,-5 4 0 0,1-4-9 15,0 4 9-15,-7-4 0 0,4-3 0 0,-4-3 0 16,-1 10-8-16,-6-4 0 0,7-2 0 0,-11-4 0 16,4 6-4-16,0 1 0 0,4-7 0 0,-5 3 0 31,-2-3-23-31,10 6-5 0,-8-9 0 0,8 0-1 16,-3 4-173-16,10-4-34 0,-15-13-8 0,8 4 0 0</inkml:trace>
  <inkml:trace contextRef="#ctx0" brushRef="#br0" timeOffset="-125423.263">3641 13849 2761 0,'0'0'60'0,"0"0"13"0,0 0 3 0,0 0 2 0,10 0-62 0,-3 0-16 15,11-3 0-15,-4 0 0 16,7-3-48-16,-3 3-13 0,3-4-3 0,0-2 0 16,-3 3-51-16,3-1-10 0,4-2-3 0,-4-4 0 15,-3 4 40-15,3 6 7 0,-11-7 1 0,4 1 1 16,8 6-120-16,-8-3-24 0,-14-4-5 0,0-2 0 0</inkml:trace>
  <inkml:trace contextRef="#ctx0" brushRef="#br0" timeOffset="-125075.683">4283 13438 2354 0,'0'0'52'0,"0"0"10"0,0 0 2 0,0 0 3 16,0 0-54-16,0 0-13 0,0 0 0 0,0 0 0 15,0 0 0-15,0 0 0 0,0 10 0 0,0-1 0 16,0-9 28-16,-4 10 8 0,1 2 3 0,-4-2 0 0,3 2 4 0,-6-2 1 16,-1 8 0-16,7-5 0 15,-6 6-4-15,-4 0 0 0,7-4 0 0,-4 7 0 0,8 3-12 0,-12-3-4 16,5 3 0-16,3-3 0 0,0 0-24 0,0 10-14 15,-4-1 2-15,-3-3 0 0,3 3 12 0,-3 1 10 16,4-7-2-16,-4 6 0 0,-1 1-8 0,5-10-11 16,-1 6 3-16,8-3 0 0,-8-6-4 0,4-7-1 15,4 4 0-15,3-10 0 16,0 4-84-16,0-10-17 0,0 0-3 0,0 0-1 16,10 0-63-16,1-10-13 0,-8 4-2 0</inkml:trace>
  <inkml:trace contextRef="#ctx0" brushRef="#br0" timeOffset="-124807.153">4304 13410 921 0,'0'0'82'0,"0"0"-66"0,0-6-16 0,0 6 0 16,-4-9 228-16,4 9 43 0,0 0 8 0,0 0 1 16,0 0-183-16,0 0-37 0,0 0-7 0,0 0-1 15,0 0-4-15,0 0-1 0,4 9 0 0,-4 3 0 16,3 4 7-16,-3 0 2 0,7 3 0 0,-7 3 0 15,4 0-12-15,3 0-1 0,-3 6-1 0,3 3 0 16,0-6-6-16,0 3-2 0,3-3 0 0,4 7 0 16,-3-4-26-16,0-6-8 0,-4 9 0 0,3-9 0 15,1 0 0-15,-1 6 0 0,1-6 0 0,-7 0-9 16,3 0-23-16,-7 0-4 0,7-3 0 0,0-6-1 16,-7 5-38-16,3-5-7 0,-3 0-2 0,0-4 0 15,0 0-124-15,0-2-26 0,-3-1-5 0,-4-6-1 0</inkml:trace>
  <inkml:trace contextRef="#ctx0" brushRef="#br0" timeOffset="-124599.846">4008 13890 2746 0,'-7'6'60'0,"-4"-6"13"0,11 0 3 0,0 0 1 0,0 0-61 0,0 0-16 16,0 0 0-16,11-6 0 0,3 6 0 0,0-3-15 0,10-3 3 0,1 2 1 15,7-5 11-15,-7 9 16 0,3-9-4 0,4 9-1 16,3-4-11-16,0-2 0 0,4 6 0 0,0-3 0 16,-4 3-18-16,7-3-6 0,-6 3 0 0,-8 0-1 31,4 3-91-31,-8-3-19 0,-6 3-3 0,0-3-566 0,-1 0-112 0</inkml:trace>
  <inkml:trace contextRef="#ctx0" brushRef="#br0" timeOffset="-123802.098">5754 13426 1940 0,'0'0'86'0,"0"0"18"0,0 0-84 0,0 0-20 0,0 0 0 0,0 0 0 15,0 0 56-15,0 0 8 0,-7 0 0 0,0-3 1 16,-4 3-52-16,4-7-13 0,-4 7 0 0,1 0 0 16,3 0 19-16,-7 0 1 0,3 0 0 0,1 0 0 15,-1 0-20-15,7 0 0 0,-6 0 0 0,-4 0 0 16,3 0 30-16,1 0 2 0,-5 0 1 0,5 0 0 16,-4 10 8-16,3-10 2 0,-6 9 0 0,2-6 0 0,-6 7-23 0,7-1-4 15,-3-2 0-15,6-1-1 0,-7 3-15 0,1 1 9 16,3-1-9-16,3 0 8 0,0 1-8 0,4-7 0 15,7-3 0-15,0 0-11 0,0 0-1 0,-3 13 0 16,6-7 0-16,1-3 0 0,10 3 12 0,-10-3-8 16,10-3 8-16,3 0-8 0,1 0 8 0,0 3 0 15,6 4 0-15,1-4 0 0,-7 3 0 0,6-3 0 16,-3 7 0-16,1-1 0 0,-1 0 0 0,-4 1 0 16,-2 2 8-16,2 1-8 0,-6 6 0 0,-4-4 0 15,3 4 0-15,-6-6 0 0,-1 6 11 0,4-7-3 16,-7 7 0-16,0-6 0 0,0 2-8 0,0 1 8 15,0-7-8-15,-3 4 8 0,-1 3-8 0,1-7 12 0,3-3-12 16,0 4 12-16,-4-1 17 0,4-3 4 0,-3-3 1 0,-8 1 0 16,4 5-34-16,0-9 0 0,-3 9 0 0,-5-5 0 31,5 5-44-31,-11-9-16 0,0 9-4 0,3-9 0 16,-7 0-85-16,1 7-18 0,13-4-3 0,-10-3-464 0,10 0-93 0</inkml:trace>
  <inkml:trace contextRef="#ctx0" brushRef="#br0" timeOffset="-123494.527">5849 13749 2826 0,'0'0'62'0,"0"0"13"0,4-6 2 0,3-4 3 0,7 7-64 0,-4 0-16 16,8-3 0-16,-4 6 0 0,4-3-15 0,-1-4-5 15,1 7-2-15,7 0 0 0,-11 0 22 0,7-3-11 16,-7 3 11-16,4 0-8 0,3 0 0 0,-7 3 0 16,4-3 0-16,-11 0 0 0,3 0 8 0,1 0 0 15,-1 0 8-15,1-3-8 0,3-3 0 0,-3 6 0 16,3-3 0-16,-4 0 0 0,5-4-12 0,-1-2-6 15,-4 9-2-15,4-3 0 16,-3-7-164-16,7 7-32 0,10-12-8 0,-7 2 0 0</inkml:trace>
  <inkml:trace contextRef="#ctx0" brushRef="#br0" timeOffset="-123073.976">6805 13517 2142 0,'0'0'47'0,"0"0"9"0,-3-6 3 0,3 6 1 15,-4-10-48-15,4 7-12 0,0-6 0 0,0-1 0 0,0 7 44 0,0-6 7 16,0-1 1-16,0 1 0 0,-7 6-21 0,3-7-4 15,-3 1-1-15,4-1 0 0,-1 7-14 0,-3 0-2 16,-3-3-1-16,3 6 0 0,-4-3 7 0,-3 3 2 16,3 0 0-16,1 0 0 0,-1 3 2 0,-3-3 1 15,0 6 0-15,-4 0 0 0,1 1 17 0,-1 2 3 16,0-3 1-16,1 10 0 0,3-3-21 0,-4-1-4 16,0-2-1-16,4 2 0 0,0 7-6 0,0-6-2 15,3 5 0-15,1 4 0 0,-1-3 20 0,4 3 3 16,0 0 1-16,7 0 0 0,-7 6-20 0,7-3-3 15,-3-3-1-15,6 10 0 0,4-10 4 0,-3 6 0 16,3-6 0-16,0 0 0 0,10 0-12 0,-6-4 0 0,3-5 0 0,4 3 0 16,3-10 0-16,4 3 0 0,6 1-9 0,-6-10 9 15,0 6-19-15,3-3 3 0,4-3 1 0,-11 0 0 32,7 0-115-32,0-3-23 0,-3-3-5 0,-4 6-620 0,4-3-124 0</inkml:trace>
  <inkml:trace contextRef="#ctx0" brushRef="#br0" timeOffset="-121122.294">3570 14636 1720 0,'-10'0'76'0,"6"0"16"0,-3 0-73 0,-4 0-19 0,4 0 0 0,0 0 0 15,4 0 24-15,-4 0 2 0,3 0 0 0,-3 0 0 16,7 0-10-16,-3 3-1 0,-1-3-1 0,-3 10 0 15,3-4-5-15,4 0-1 0,-7 4 0 0,4-1 0 0,-1 4-8 16,-3-4-14-16,4 10 3 0,-8-6 1 0,4-1 10 0,0 4 0 16,0-1 0-16,3 1 0 0,-10-3 0 0,4-1 9 15,-1 7-1-15,8-6-8 0,-4-4 38 0,3 0 1 16,-6 1 0-16,10-10 0 0,0 0-21 0,0 9-4 16,0-9-1-16,3 6 0 0,4 4-4 0,4-10-1 15,-4 6 0-15,0-6 0 0,3 0-8 0,4 0 0 16,-3 3 0-16,7-3-11 15,-1 0 11-15,-3 10-8 0,1-7 8 0,-1 3-8 0,3-3 8 0,-3 10 0 16,-3-4 0-16,3 1 0 0,0 2 0 0,0-2 0 16,-3 5 0-16,0-2 0 0,-1-1 0 0,1-2 0 15,-8 2 0-15,4 1 0 0,-7-4 11 0,7 1 4 16,0 2 1-16,-7-2 0 0,4-1-2 0,-4 3 0 16,0-2 0-16,0-1 0 0,0-6-14 0,0 7 0 15,0-1 0-15,-4 1 0 0,-3-7-12 0,4 6 2 0,-1-3 0 0,-6-2 0 16,-1 5 0-16,-3-6 0 0,-7 7 0 0,7-4 0 31,-4-3-34-31,0 0-6 0,-6 3-2 0,-1-2 0 16,4-4-76-16,-4 0-16 0,4 0-4 0,3-4 0 0</inkml:trace>
  <inkml:trace contextRef="#ctx0" brushRef="#br0" timeOffset="-120849.966">3411 14699 1846 0,'0'0'82'0,"0"0"17"0,0 0-79 0,0 0-20 16,4-6 0-16,6 6 0 0,-6-3 42 0,3 3 5 15,7 0 1-15,-3 0 0 0,-8 3-28 0,8-3-6 16,3 0-1-16,7 6 0 0,-7-3 32 0,7-3 7 47,-6 6 0-47,9-2 1 0,1-4-41 0,0 0-12 0,-1 0 0 0,1 0 0 0,3-4 12 0,4 4-3 0,0-6 0 0,3 6 0 0,-10-3-9 0,3-3-11 15,0 6 3-15,-3-3 0 16,0-7-151-16,-1 10-29 0</inkml:trace>
  <inkml:trace contextRef="#ctx0" brushRef="#br0" timeOffset="-114551.731">5994 14586 806 0,'0'0'72'0,"0"0"-58"0,0 0-14 0,0-3 0 0,7-3 193 0,-7-7 36 16,3 10 7-16,1-3 2 0,-1-4-138 16,4 7-28-16,-7-6-6 0,0 9-1 0,0 0-25 0,0 0-4 15,4-10-2-15,-4 10 0 0,0 0-19 0,0 0-4 16,0 0-1-16,0 0 0 0,0 0-10 0,0 0 0 15,-4 10 0-15,4 2 0 0,-7-2-8 0,0 2 8 16,4 4-10-16,-4 0 10 0,0-1 0 0,0 1 0 16,3 0 13-16,-3-1-4 0,0 4 35 0,3-6 6 15,-3 2 2-15,0 1 0 0,4 0-25 0,-1-4-5 16,4 1-1-16,-3-4 0 0,3 4-11 0,0-4-2 16,0 1-8-16,0-10 12 0,3 3-12 0,-3 6 8 15,0-9-8-15,0 0 0 0,0 0 8 0,7 13-8 0,0-7 0 0,0-3 0 16,-7-3 13-16,11 0-3 0,0 6-1 0,3-2 0 15,-4-4 11-15,4-4 3 16,4-2 0-16,0 6 0 0,-4-9-8 0,0 6-2 0,0-1 0 0,4-2 0 16,-1 6-13-16,1-3 0 0,0-3 0 15,-4 6 0-15,3-3 0 0,-6-4-16 0,3 7 3 0,-3 7 1 32,-1-7-35-32,4 0-6 0,-10 0-2 0,6 0 0 15,1 0-116-15,-7-7-23 0,3 7-5 0,-7 0-617 0</inkml:trace>
  <inkml:trace contextRef="#ctx0" brushRef="#br0" timeOffset="-114221.484">6456 14354 576 0,'0'0'51'0,"0"0"-41"15,0 0-10-15,0 0 0 0,0 0 222 0,0 0 42 16,0 0 9-16,0 0 2 0,-4 13-159 0,1-4-32 16,-1 0-7-16,1 10-1 0,-1-6-10 0,-6 6-2 15,3-4-1-15,0 4 0 0,-1 3 0 0,-2 6 0 16,3-6 0-16,-4 0 0 0,4 10-7 0,-3-11-2 16,3 8 0-16,-4-4 0 0,-3-3-37 0,3 6-7 15,4-3-2-15,-3 0 0 0,3 0-8 0,-4-3 0 16,0 10 0-16,4-11 0 0,0 8-12 0,-3-4 12 0,3 6-12 0,0-9 12 15,-4 9 0-15,4-2 0 0,0-4 0 0,0 6 0 32,3 0-56-32,4-2-4 0,-7 2-1 0,7-6 0 15,-3-3-142-15,-1 3-28 0,4 10-5 0,7-13-2 0</inkml:trace>
  <inkml:trace contextRef="#ctx0" brushRef="#br0" timeOffset="-109820.63">13945 9280 2466 0,'0'0'54'0,"4"-12"11"0,3 2 3 0,-4 1 1 0,1-4-55 0,-1 4-14 15,5-3 0-15,-5-1 0 0,1 4 19 0,-1-1 1 0,-3 1 0 0,0-1 0 16,0 7 24-16,0 3 4 0,0 0 2 0,-10 0 0 15,2 3-59-15,-2 4-12 0,-1 2-3 0,-3 4 0 16,0-1 7-16,-4 1 1 0,-3 12 0 0,0-3 0 16,-7-7 16-16,0 14 0 0,-4-4 0 0,0 3 0 15,-3-3 0-15,0 6 9 0,-4 1 1 0,-4-1 0 16,1 0 26-16,-4 1 6 0,0-1 1 0,-6 7 0 16,-8-4 7-16,0 1 2 0,-11-4 0 0,4 10 0 15,-4-10-15-15,1 10-2 0,-4 0-1 0,0 0 0 16,-7-4 1-16,-1 10 0 0,8-3 0 0,-3 3 0 15,10-6-13-15,-4 0-2 0,4-1-1 0,0-5 0 16,0 6-19-16,7-7 0 0,0-2 8 0,7-1-8 16,0 0 0-16,7 7 0 0,4-7-13 0,0 1 5 15,3-7-21-15,0 6-4 0,4-9-1 16,7 0 0-16,-1 6-86 0,1-3-16 16,-7-6-4-16,10 3-1 0,15 0-63 0,-8 0-13 0,-10-3-3 15</inkml:trace>
  <inkml:trace contextRef="#ctx0" brushRef="#br0" timeOffset="-109060.96">6682 13395 2721 0,'-11'-4'60'0,"0"-2"12"0,4 6 2 0,-3 0 3 0,-1-3-61 0,4 0-16 0,0-3 0 0,0 6 0 15,-4 0 8-15,4-4 0 0,7 4-8 0,-7-6 12 16,-3 6-12-16,3-3 0 0,0-3 8 0,-4 6-8 16,-3 0 0-16,3 0 0 0,-6 0 8 0,-1 6-8 15,0-3 0-15,-6 3 0 0,-1 4 0 0,-3-4 0 16,-7 4 8-16,-1 8 9 0,-6-5 2 0,-7 6 0 15,-1 3 12-15,-3 0 2 0,4 0 1 0,0 0 0 16,-1 6-6-16,1-3-2 0,-4 6 0 0,3-3 0 16,1-3-17-16,-4 7-9 0,0-4 10 0,11 0-10 15,-8-3 0-15,8 7 8 0,0-4-8 0,7-3 0 16,-1-3 0-16,5 0 0 0,6 0-12 0,0-3 12 16,11-7-148-16,-7 4-22 0,7-4-5 0,0-8-997 15</inkml:trace>
  <inkml:trace contextRef="#ctx0" brushRef="#br0" timeOffset="-106525.709">7885 13360 1364 0,'0'0'30'0,"0"0"6"0,0 0 2 0,0 0 0 0,0 0-30 0,3-6-8 0,-3 6 0 0,7-7 0 16,-7 7 46-16,0 0 8 15,0 0 2-15,0 0 0 0,7-6-20 0,-7 6-3 0,0 0-1 0,0 0 0 16,0 0 0-16,0 0 0 0,0 0 0 0,0 0 0 16,0 0 0-16,0 0 0 0,0 0 0 0,0 6 0 15,-7-2 10-15,0-1 2 0,-3 6 0 0,2 1 0 16,-6-1-18-16,0-6-3 0,-7 7-1 0,7 5 0 16,-4-9-22-16,4 4 0 0,-7 2 0 0,3-2 0 15,4 6 21-15,-10-10 7 0,6 3 0 0,0 1 1 16,4 2-29-16,0-2 0 0,0-1 0 0,3-3 0 0,4 1 0 0,-3 2 14 15,6-3-1-15,4-6 0 0,-3 3-21 0,3 7-5 16,0-10-1-16,3 3 0 0,4 6-2 0,0 1 0 16,-7-7 0-16,11 3 0 0,-4-3-3 0,4 3-1 15,-1-2 0-15,1 2 0 0,-1-3 8 0,4 0 0 16,1 3 1-16,-5-2 0 0,1 2 11 0,-1-3 0 16,8 3 0-16,-4 1 0 0,-3-1 0 0,6-3 0 15,-6 6 0-15,3-6 0 0,-3 7 0 0,3-4 8 16,-4 4 0-16,4-4 0 0,-3 0-8 0,0 4 11 15,-1-7-11-15,4 9 12 0,-3-2-12 0,3-1 0 16,-14 0 0-16,11-5 8 0,-4 5-8 0,-4 0 0 16,1 4 0-16,-1-4 0 0,1 4 0 0,-4-4 0 0,0 1 0 15,0-1 0-15,-4-6 0 0,1 7 0 0,-1-1 0 0,1 0 0 16,-4-5 12-16,-1 5 1 0,5-3 0 0,-8-3 0 16,1 7 11-16,-1-1 3 0,1-6 0 0,-5 7 0 15,5-7-27-15,-4-3 0 0,0 9 0 0,-4-9 0 16,4 0-14-16,-4 0-8 0,4 0-2 0,4 0 0 31,-1-3-102-31,-7-3-21 0,11 3-4 0</inkml:trace>
  <inkml:trace contextRef="#ctx0" brushRef="#br0" timeOffset="-105978.281">8311 13774 1267 0,'8'0'112'16,"-5"0"-89"-16,4 0-23 0,-3 0 0 15,10-9 173-15,-4 9 31 0,8-4 5 0,0 1 2 16,-1-3-192-16,4 3-39 0,-3-3-7 0,0 2-1 16,-1-2 0-16,1 0 0 0,3 0 0 0,-7-4 0 15,4 7-62 1,0-6-12-16,-1-1-2 0,-3 1-601 0</inkml:trace>
  <inkml:trace contextRef="#ctx0" brushRef="#br0" timeOffset="-105380.453">9176 13470 403 0,'0'0'36'0,"0"0"-36"0,0 0 0 0,0 0 0 15,0 0 240-15,3-6 40 0,-3 6 9 0,4-7 2 16,-4 7-166-16,3-3-33 0,1-3-6 0,-4-4-2 15,-4 4-6-15,4-3-2 0,0 2 0 0,-3 1 0 16,-1 0-31-16,1-3-6 0,-1 5-2 0,1-2 0 16,-4 0-23-16,0-4-5 0,0 4-1 0,-1 3 0 0,1-3-8 0,-3 3-9 15,3-1 9-15,0-2-13 0,-4 12 3 0,1-6 1 16,-1 4 0-16,0-1 0 0,-3 3 9 0,4-3 0 16,-1 7 0-16,-7 2 0 0,4 4 0 0,0-4-8 15,0 1 8-15,-3 9 0 0,2-3 0 0,-2 3 0 16,-1-4 0-16,4 4 0 0,3 0 0 0,-3-3 11 15,0 3-11-15,7 0 12 0,0 0-12 0,4 0 0 16,-1-3 0-16,1-7 0 0,3 10 0 0,-4-6 0 16,4-4 0-16,4 1 0 0,3 0 10 0,0 5-10 15,3-8 12-15,-3-1-12 0,4 1 8 0,3-4-8 0,0 3 0 16,7 1 0-16,0-4 0 0,1-3-11 16,-1 0 0-16,3 3 0 15,1-2-21-15,0-4-5 0,-4 0-1 0,4 0 0 16,-1 0-102-16,-2 6-21 0,-1-3-4 0,-4-3-1 0</inkml:trace>
  <inkml:trace contextRef="#ctx0" brushRef="#br0" timeOffset="-104926.246">9342 13573 1152 0,'0'0'51'0,"0"0"10"0,0 0-49 0,0-3-12 0,3-6 0 0,1 2 0 15,-4 7 305-15,7-3 59 0,-4-6 11 0,4 9 2 16,4-3-311-16,-4 3-66 0,3 0 0 0,1 0-16 16,0 0 8-16,6 3 8 0,-6-3-13 0,3 0 5 31,4 6-27-31,-8-3-5 0,4-3 0 0,0 0-1 0,1 3-32 16,-1-3-7-16,0 0 0 0,0-3-1 0,-4 3 25 0,5 0 4 0,-1-3 2 0,0 3 0 15,-4-6-19-15,4 6-4 0,1 0-1 0,-5-9-663 16</inkml:trace>
  <inkml:trace contextRef="#ctx0" brushRef="#br0" timeOffset="-103992.946">10266 13426 1566 0,'0'0'69'0,"0"0"15"0,-4-10-68 0,4 10-16 15,4-6 0-15,-4 0 0 16,0-3 73-16,0-1 11 0,0-2 3 0,3 8 0 16,-6-5-27-16,3 3-6 0,0-7-1 0,3 4 0 0,1-4-13 0,-4 4-4 15,-4-1 0-15,4 4 0 0,4-3-21 0,-4-1-5 16,-4 4-1-16,1-6 0 0,-1 8-9 0,-3-2 0 15,0-3 0-15,0 9 8 0,0-7-8 0,0 1 0 16,-4 6 0-16,1 6 0 0,-1-2-11 0,-3-1 11 16,0 3-8-16,3-3 8 0,-3 7 0 0,0-1 14 15,0 0-2-15,0 4 0 0,0-1-12 0,-4 4 0 16,4 0-12-16,0 3 12 0,0 3 0 0,-4-4 0 16,4 4 8-16,0 0-8 0,0 0 0 0,3 0 0 0,1 0 0 15,-1 6 0-15,4-6 11 0,0 0-11 0,4 6 12 0,-1-2-12 16,1-4 8-16,3-1-8 0,0-2 0 0,0 3 0 15,0-3 0-15,3 3 0 0,1-9-11 0,3 5 11 16,-4-5 0-16,4-4 0 0,0 4 10 0,4-4-2 16,-1 1-8-16,1-1 0 0,0-6 0 0,3 7 0 15,-4-10 0-15,4 6 0 0,1-3 0 0,-5-3 0 16,4 6 0-16,4-3 0 0,-4-3 0 0,4 4 0 16,-4-4 0-16,3 0 9 0,-3 0-9 0,1 0 0 15,-1 6 0-15,-4-6 0 0,4 0 0 0,1 0 0 16,-1 3 0-16,-4-3 0 0,-3 0 0 0,0-3 0 15,4 3 8-15,-1-6-8 0,-10 6 0 0,0 0 0 16,4 0 11-16,0-7-2 0,-1 1 0 0,-3-3 0 16,-3-1 13-16,-1 7 2 0,4-6 1 0,-4-1 0 15,-3 1-5-15,0-4-2 0,0 4 0 0,4 6 0 0,-4-7-4 0,-4 1-1 16,4 0 0-16,0 5 0 0,0-5 1 0,0 6 0 16,-4-3 0-16,4 6 0 15,-3-4-5-15,3-2-1 0,-4 6 0 0,-3 0 0 0,3 0-8 0,1 0 0 16,-4 6 0-16,-4-6-11 0,0 4 11 0,4-4 0 15,-3 6 0-15,-5-3 0 0,1 6 0 0,0-5 0 16,0-4 0-16,3 9 0 16,4-9-84-16,0 6-11 0,4-3-2 0,2-3-960 0</inkml:trace>
  <inkml:trace contextRef="#ctx0" brushRef="#br0" timeOffset="-102572.467">12859 11127 2797 0,'-4'0'61'0,"1"-3"13"0,-1 0 2 0,1-3 4 0,3 6-64 0,0 0-16 15,0 0 0-15,0 0 0 0,0 0 0 0,0 0-13 16,0 9 2-16,3 4 1 0,4 2-2 0,-3 1 0 16,6 6 0-16,-3 0 0 0,4 6-6 0,-4 4-2 15,4 2 0-15,-1 4 0 0,-3 2 7 0,0 8 1 16,4 5 0-16,-8 6 0 0,4-2 3 0,1-4 1 16,-5 10 0-16,1 0 0 0,-1-1 8 0,1 4 0 0,-4 6 0 0,3 4 0 15,-3 2 9-15,0 0-9 16,0-2 12-16,0 2-12 0,0 0 32 0,-3 7 0 0,3 0 0 15,-4-1 0-15,1-2-32 0,-1 3 0 0,1-1 0 0,-1 1 0 16,-3 3 19-16,0-7-3 0,-4 4-1 0,1-10 0 16,3 10-15-16,-4-4 11 0,4 4-11 0,-4-10 10 15,4 7-10-15,0-7 12 0,0-3-12 0,4 0 12 16,-4-3-12-16,3 3 0 0,1-6 0 0,-1 3 8 16,1-12-8-16,3 2 0 0,3-5 0 0,1-7 0 15,-1 3 0-15,-3-6 0 0,7-4 0 0,-3 1 0 16,-1 0 0-16,1-6 0 0,-1 5 0 0,1-8 8 15,3-1 21-15,-4-6 4 0,-3 3 1 0,8-6 0 16,-5 6-22-16,4-12-4 0,-3 6 0 0,3-3-8 16,-4-7 9-16,4 4-9 0,0-3 0 0,-3-1 9 15,3-2-9-15,3-1 0 0,-2 0 0 0,2 1 0 16,-3-4 0-16,4-6 0 0,3 10 0 0,-4-10 0 0,1 0 0 0,0 0 0 16,-1 0 0-16,1 0 0 0,-1-4 0 15,-3-2 0-15,-3 6 9 0,3-6-1 0,-3 0 17 0,-4-4 4 16,0 7 1-16,-4-3 0 0,0-7 4 0,1 4 1 15,-1 6 0-15,-3-7 0 0,0 7-16 0,0-3-3 16,-3-4-1-16,3 7 0 0,-4-6-15 0,-3 9 0 16,3-3 0-16,-3 3 0 0,-3-6-10 0,-1 6 10 15,-3 0-8-15,3 6 8 0,-3-6-10 0,-4 0 10 16,1 3-12-16,-1-3 12 0,-3 6-8 0,-1-3 8 16,-2 0 0-16,2 4 0 0,-2 2 0 0,-1-3 0 15,0 4 0-15,4-1 0 0,-7 4 0 0,7 6 0 16,-4-7 0-16,4 10 9 0,-1-3-9 0,1 9 0 0,3-3 0 15,-3 7 0-15,3-4 0 0,-6 6 0 0,3-2 0 16,-4 8 0-16,4-5 0 0,-4 6 0 0,4-10 0 0,-1 10 0 16,5-7 0-16,-5-2 0 0,5 5 0 0,-1 1 0 15,4 0 0-15,3 2 0 0,-3-2 0 0,3 3 0 16,-3-1 0-16,0 4 0 0,3-3 0 0,-3 3 0 16,4-3 0-16,-1 0 0 0,0-7 0 0,1 7 0 15,-1 0 0-15,4-7 0 0,3 7 0 0,4-7 0 16,0-2 0-16,4-1 0 0,3 0 0 0,0-2 0 15,7-4 0-15,0 6 0 0,3-9 0 0,5 6 0 16,-1-6 0-16,3 0 0 0,8-3 0 0,-4 3 0 16,4-3 0-16,3-4 0 0,4 4 0 0,0 3 0 15,3-3 0-15,0 3 0 0,0 0 0 0,4 0 0 16,0 0 0-16,0 3 0 0,-4 0 0 0,-3-3 0 16,3 0 0-16,0 0 0 0,-3-3 0 0,3-1 0 0,4-2 0 15,0 3 0-15,3-7-9 0,1 4 9 16,-1-3 0-16,0-10 0 0,4 6 0 0,0-9 0 0,4 0 0 15,-5 0 0-15,5-9 0 0,3 3 0 0,3-10 0 0,-3 3 0 16,3-5 0-16,-3 5 0 0,4-6 14 0,-4 3 0 16,-7-5 0-16,3-5 0 0,-3 5-14 0,0-1 0 15,0 0 0-15,-4-3 0 0,0-1 24 0,1 1 8 16,-5-3 1-16,1-3 1 0,-4 6-34 0,-3-4-14 16,0-2 1-16,-4-3 0 0,-3-1 21 0,-7-3 4 15,-1-2 0-15,-3-4 1 0,0 3-13 0,-3-3 0 16,0 3 0-16,-8-3 0 0,4 4 15 0,-3-4-3 15,-1 0-1-15,1-6 0 0,-4 6-3 0,0-6 0 0,0 3 0 0,0-4 0 16,-4 8-8-16,1-1 0 0,-1-3 0 0,-3 12 8 16,-3-6 2-16,-1 1 0 0,-3 5 0 0,-4-6 0 15,4 10-10-15,-4-4 0 0,-6-2 0 0,3 5 0 16,-8-2 0-16,5 0 8 0,-1-4-8 0,0 7 8 47,-6 5-8-47,6-2 0 0,-3 3 0 0,-4-3-11 0,7 6 11 0,-3 0 0 0,0-6 0 0,3 12 0 0,0-6 0 0,-3 3 0 0,0 1 0 0,0-4 0 15,-4 3 0-15,0 6 0 16,0 1 0-16,-3-1 0 0,3 4 0 0,-3-1 0 0,-4 1 8 0,0 6-8 16,4-4 0-16,-4 4-15 0,8-3 3 0,-1 6 0 15,4-3 12-15,-1 0-9 0,5-3 9 0,-1 6-8 16,0-10-20-16,1 10-3 0,6-9-1 16,0 6 0-16,-3-7-69 0,4 7-15 0,-1-3-2 0,7-7-808 15,1 4-162-15</inkml:trace>
  <inkml:trace contextRef="#ctx0" brushRef="#br0" timeOffset="-93168.577">8227 11105 853 0,'-14'0'37'0,"3"0"9"0,-7 7-37 0,1-7-9 16,-1 0 0-16,1 3 0 0,-5-3 17 0,1 0 2 15,0 0 0-15,0 0 0 0,-4 0 39 0,4 0 8 16,-7 0 2-16,0 0 0 0,-1 0 9 0,-2 0 3 16,-1 0 0-16,4 6 0 0,-4-3 2 0,7 0 1 15,-3 7 0-15,0-1 0 0,3 4-54 0,0 6-10 16,4-7-3-16,0 16 0 0,3-3-32 0,1 7-8 16,6-1 0-16,-3 7-1 15,7 2-38-15,-4 8-7 0,11 5-2 0,-7 6-394 0,4-2-79 16</inkml:trace>
  <inkml:trace contextRef="#ctx0" brushRef="#br0" timeOffset="-92965.516">7775 12056 345 0,'32'-7'31'0,"-14"1"-31"0,3-3 0 0,3-4 0 16,1-6 204-16,7-3 34 0,-11 0 7 0,4 0 2 15,-1-6-107-15,5-3-22 0,-5-4-4 0,1 4-1 16,0-4-43-16,-1-2-9 0,1 2-1 0,0-5-1 16,-7 8-31-16,-1-9-7 0,-6 7-1 0,-4-1 0 15,3 4-10-15,-3 0-2 0,0-1-8 0,-7 1 12 16,0 3-12-16,0 6 0 0,-10 0-9 0,-1-6 9 15,-3 6-20-15,-7 6 3 0,-4-3 0 0,-3 0 0 16,3-3 8-16,-3 10 9 0,-4-7-13 0,1 3 5 16,-1 1 8-16,-3-1 0 0,3 0 0 0,-7 1 0 0,4-1 0 0,10 3 0 15,4 1 10-15,-4 3-10 16,8-1-62-16,6 1-18 0,4-1-4 0,-4 7-1 0</inkml:trace>
  <inkml:trace contextRef="#ctx0" brushRef="#br0" timeOffset="-92236.811">13455 12341 864 0,'-7'0'76'0,"0"-3"-60"15,0 0-16-15,-4-4 0 0,-3 7 173 0,0 0 32 16,3 0 7-16,-3 10 0 0,-3-7-168 0,3 13-33 16,-8-1-11-16,5 4 0 15,-4 9-41-15,-1 4-14 0,-2 2-2 0,3 1-1 16,-1 5-12-16,1 11-2 0,0-8-1 0,-4 1 0 16,4 7 8-16,4-8 1 0,-1 1 1 0,0-3 0 0,4 0 42 0,4 0 8 15,-1-7 1-15,4 7 1 0,3-7 11 0,4-2 0 0,4-1 10 0,3-9-10 16,0 6 16-16,7-6-4 0,-3-9 0 0,6-4 0 15,5 1 73-15,-1-7 15 0,7-3 2 0,4-3 1 16,3-7-21-16,4 1-4 0,0-4-1 0,-1-6 0 16,5-3-10-16,3 7-3 0,-1-10 0 15,1 3 0-15,4 0-26 0,-1-3-6 0,4-3 0 0,-4 2-1 16,-3-2-3-16,0-3-1 0,-7-1 0 16,-4 7 0-16,-3-3-3 0,-7-3-1 0,-1-1 0 0,-6-2 0 15,0-4-15-15,-4 4-8 0,-7-7 8 0,0 10-8 16,-11-4 0-16,1-2-18 0,-8 2 3 0,1 4 1 15,-8-1 5-15,-7 1 1 0,1 0 0 0,-8-1 0 16,-3 7-21-16,-1-3-4 0,-3 6-1 0,-3 3 0 16,-4 4-147-16,4 5-30 0</inkml:trace>
  <inkml:trace contextRef="#ctx0" brushRef="#br0" timeOffset="-90081.192">9042 14470 1191 0,'0'0'26'0,"-4"0"6"0,1-3 0 0,-1-3 2 0,-10 6-34 0,7-3 0 16,3-7 0-16,-3 7 0 0,0-3 0 0,4 6 0 0,-4-10 0 0,0 10 0 16,3 0 0-16,-10 0 0 0,3 0 0 0,4 10 0 15,-3-1 24-15,-4 4-3 0,-4 2 0 0,4 1 0 16,0 6 11-16,0-3 3 0,-4 12 0 0,0-3 0 16,1 4-4-16,-1-1-1 0,1-3 0 0,-1 4 0 15,0-1-13-15,4 0-2 0,4 1-1 0,-1-4 0 16,0-3 2-16,4 3 0 0,7-6 0 0,-3 0 0 15,3 0-16-15,3 6 0 0,1-6 0 0,3-3 0 16,0-3 0-16,0 3 17 0,4-7-3 0,-1 7-1 16,1-6 19-16,3-4 3 0,0 0 1 0,0 1 0 15,4-7-8-15,3 3-2 0,0-3 0 0,0-3 0 16,4 0-14-16,3-3-2 0,-7-3-1 0,4 6 0 16,0-10-9-16,-1 1 0 0,1 3 0 0,-7-4 8 15,6 1-8-15,-6 0 0 0,0-4 0 0,-1 4 0 16,1-4 25-16,-4 4 7 0,0-4 0 0,0-3 1 0,-3 10-20 15,0-9-4-15,-1 5-1 0,1-2 0 0,-4 2 4 16,0 1 0-16,-4 2 0 0,1 1 0 0,-4-3 3 0,-4-1 1 16,4 7 0-16,-3-6 0 0,-4 9 0 0,-4-3 0 15,4-4 0-15,-3 7 0 0,-5 0-5 0,5 0-1 16,-4 0 0-16,-4 7 0 0,4-4 1 0,-4 6 0 16,-3-6 0-16,0 7 0 0,0-1 10 0,0-3 3 15,-1 1 0-15,-2 2 0 0,6 1 4 0,-7-4 2 16,8 0 0-16,-1 0 0 0,-7-2-14 0,11 5-2 15,0-9-1-15,7 9 0 0,-3-6-13 0,3-3 0 16,0 7 0-16,3-7 0 0,4 0 0 0,0 0 0 0,0 0-12 16,0 0 12-16,0 0-12 0,0 0 4 0,-7 3 8 0,7-3-13 31,-7 9-37-31,7-9-7 0,-7 3-2 0,3 7 0 16,-3-4-82-16,0 4-17 0,7-4-3 0,-7 0-687 0</inkml:trace>
  <inkml:trace contextRef="#ctx0" brushRef="#br0" timeOffset="-66148.894">32424 5724 2487 0,'0'0'55'0,"-4"-3"11"0,4-6 2 0,-7-1 2 0,4 1-56 0,-1 0-14 15,1-13 0-15,-1 9 0 0,4 1 0 0,-3-7 0 16,3 6 0-16,-4 1 0 0,1 2 0 0,3-5-12 16,-4 2 3-16,4 4 0 0,0-1 9 0,-4 7 0 15,4 0 0-15,0 3-8 0,-3-6 8 0,-4 12 16 16,0-3-4-16,-4 6-1 15,4-5-33-15,-7 11-6 0,0-2-2 0,-4-1 0 0,-3 1 30 0,0 6 0 16,-4-7-8-16,-3 4 8 0,-11 0 22 0,-3-1 7 16,-7-2 2-16,-1-1 0 0,-3-2-15 0,0-1-4 15,0-6 0-15,1 7 0 0,6-10 22 0,0 0 4 16,-4 0 1-16,8-3 0 0,7-4 1 0,0 4 1 0,10-3 0 0,4-7 0 16,10 4 4-16,8 6 1 0,3-3 0 0,10-7 0 15,4 4-26-15,11 6-4 0,3-7-2 0,4 7 0 16,3-3-14-16,8 6 9 0,-1 6-9 0,4-3 8 15,7-3-8-15,0 10 0 0,7-7 0 0,-1 6 0 16,1 4 0-16,-3-4 0 0,-4 7-9 0,0-10 9 16,0 10 0-16,-7-7 0 0,-1-3 0 15,-6 4 0-15,-4-1 0 0,-6 1 0 0,-5-7 0 0,-10 3 0 16,-3-3 0-16,-11-3 0 0,0 0 0 0,0 0 9 16,0 0-9-16,-11-3 8 0,-3-3-8 0,-3 6 8 15,-4-10 20-15,-1 7 3 0,-2-6 1 0,3 9 0 16,-4 0-20-16,0-3-4 0,4-4-8 0,-4 4 12 15,4 0-12-15,0-3 0 0,0 6 0 0,0 0 0 16,3 0 0-16,-3 0 0 0,0 0 0 0,3 0-10 16,0 0 10-16,8 6 0 0,-1-6 10 0,4 0-10 0,7 0 0 0,0 0 0 15,0 0 0-15,0 0 0 0,11 3 0 0,3 0 0 16,3-3 9-16,5 0-9 0,6 0 8 0,4-3-8 16,3 3 8-16,0 0-8 0,8-3 0 0,2 3 0 15,1 3 0-15,0-3 0 0,-7 0-10 0,-4 3 10 16,0-3 0-16,-6 10-9 0,-5-10 0 0,-6 6 0 15,-7-3 0-15,-1-3 0 0,-10 0 9 0,0 0-13 16,0 0 5-16,-10 10 8 0,-8-7 0 0,-3-3 0 16,-4 6 0-16,-7-6 0 0,-3 0 14 0,0-6-2 15,-4 6-1-15,-3 0 0 0,6-3 5 0,-2 3 2 16,2-10 0-16,1 10 0 0,-4 0-10 0,7-3-8 16,1-3 12-16,-1 6-12 0,4-3 15 0,3 3-4 0,4-7-1 15,7 7 0-15,3 0-10 0,4-3 0 16,4 3 9-16,3 0-9 0,0 0 8 0,7 0-8 0,3-3 8 15,4-3-8-15,0 6 0 0,8 0 8 0,2 0-8 0,-3 0 0 16,1 0 0-16,2 6 8 0,-2-3-8 0,-5 0 0 16,1-3 0-16,-1 0 0 0,-2-3 0 0,-5 3 8 15,-3 0-8-15,-7 0 0 0,11-3-8 0,-11 3 8 16,0 0 0-16,0 0 0 0,3-6 9 0,-3 6-9 16,4-10 12-16,-4 10-12 0,0-9 12 0,0 9-12 31,-4-3-37-31,4 3-15 0,0 0-2 0,0 0-918 0,0 0-184 0</inkml:trace>
  <inkml:trace contextRef="#ctx0" brushRef="#br0" timeOffset="31063.301">13667 9456 748 0,'0'0'67'0,"0"0"-54"15,-7 3-13-15,-4 7 0 16,-7-10 15-16,4 9 0 0,0-6 0 0,4 6 0 16,-1 1-104-16,0-7-21 0,4-3-4 0,0 6-1 0,4-3 147 0,3-3 30 15,-7-9 6-15,7 9 0 0,0 0 100 0,0 0 20 16,-4-6 4-16,1-1 1 0,-1-2-68 0,1 6-13 16,3-6-4-16,-4-1 0 0,1 10-37 0,3 0-8 15,0 0-2-15,0 0 0 0,-11-3-28 0,4 6-5 16,-4-3-2-16,1 10 0 0,-4-4-15 0,-4 0-3 15,-3 10-8-15,0-4 12 0,-4 1-12 0,-3 9 0 16,-4-7 0-16,-3 1 0 0,-1 12 0 0,-6-3 0 16,0-3 0-16,-4 7 0 0,0-7 0 0,0 9 0 0,0-3 0 15,0-3 0-15,1 3 0 0,-5-2 0 16,4 5 0-16,-3-3 0 0,-4-3 0 0,4 7 0 0,3-4 0 0,0 3 0 16,4-6 0-16,3 3 0 15,3-6 0-15,5 0 0 0,3-3 8 0,-1-3 6 0,8 3 1 0,0-7 0 16,0-2 9-16,3 2 1 0,1-2 1 0,-1-1 0 15,4 4-18-15,-4-4-8 0,8-3 8 0,-1 4-8 16,0-4 0-16,1 3 0 0,3-2 0 0,3-4 0 16,-3 6 0-16,0-6 0 0,7 7 0 0,0-10 0 15,0 0 0-15,0 0 0 0,0 0 0 0,0 0 0 16,11 0 8-16,-1 0-8 0,4-10 8 0,4 7-8 16,0-9 13-16,6-4-2 0,1 3-1 0,7-9 0 15,0-6-10-15,6-6 10 0,12 2-10 0,-4-2 10 16,-1-4-10-16,8 7 0 0,-3-1 0 0,-1 1 8 0,1-3-8 0,-8 2 0 15,0 1 0-15,1 9 0 0,-1 0 0 16,-3-6 0-16,-1 6 0 0,-2 6 0 0,-4 0 0 0,-4 1 0 16,-4-4 0-16,1 0 0 0,-4 7 0 0,0-1 0 15,-3-3 0-15,0 4 0 0,-1-1 0 0,1-6 8 16,0 7-8-16,-4-7 0 16,0 7 0-16,0-7 0 0,0 9 8 0,-3-2-8 0,-1-1 0 0,1 4 0 15,-4-4 0-15,0 7 8 0,-4 0-8 0,5 0 12 16,-5-4-12-16,-3 10 12 0,0 0-12 0,0 0 0 15,0 0 9-15,0 0-9 0,0 0 9 0,0 0-9 16,0 0 12-16,0 0-12 0,0 0 14 0,0 0-4 16,-3 10-1-16,-1-1 0 0,-3-6 1 0,-4 3 0 0,4-3 0 0,0 10 0 15,-3-4-10-15,-4 1 0 0,-1 2 9 0,-2 4-9 16,-1 0 0-16,-3-1 0 0,-4 1 0 0,-3 12 0 16,0-3 12-16,-4 7-1 0,-10 5-1 0,-1-2 0 15,-2 9-22-15,-5-3-4 0,-3 9 0 0,-3-3-1 16,-8 3 17-16,4 0 0 0,-3 3-8 0,3-9 8 15,0 6 0-15,0-6 0 0,7-9 0 0,4 6 0 16,-1-10 0-16,1 7 0 0,-1-10 0 0,5 3 0 16,2-6 17-16,4 0-2 0,-3-6-1 0,7-3 0 15,0 3-14-15,3-7 0 0,4 7 0 0,3-10 0 16,7-5 12-16,1 5 7 0,3-9 1 0,3 0 0 16,0 0 4-16,8 0 0 0,3 0 1 0,0 0 0 15,0-9-16-15,10 5-9 0,1-8 10 0,7-4-10 16,6 4 0-16,12-10 0 0,-1 0 0 0,11-6-10 15,10-4 10-15,1 1-10 0,3-4 10 0,3 4-10 16,8-10 10-16,3-3-8 0,3 4 8 0,5-4-8 16,2-7-6-16,1 4-1 0,3-3 0 0,0 10 0 15,0-4-10-15,4 0-3 0,-4 3 0 0,1 0 0 16,-1-3-32-16,3 0-8 0,1 0 0 0,3-3-1 16,1 4-101-16,2 2-20 0,1-3-4 0,7-6-586 0</inkml:trace>
  <inkml:trace contextRef="#ctx0" brushRef="#br0" timeOffset="50041.877">4667 13162 1094 0,'0'0'97'0,"0"0"-77"0,-3 0-20 0,3 0 0 16,-4-9 108-16,4 9 19 0,-7-3 3 0,7 3 1 16,0 0-105-16,0 0-26 0,0 0 0 0,0 0 0 15,0 0-30-15,0 0-11 0,0 0-3 0,0 0 0 0,0 0 26 0,0 0 5 16,0 0 1-16,0 0 0 0,0 0 12 0,0 0 0 16,0 0 0-16,0 0 10 15,0 0 34-15,-3 3 6 0,3 6 2 0,0 1 0 0,-7 2-8 0,0-2 0 16,3-4-1-16,-3-3 0 0,7 7 1 0,-7-7 0 15,3 3 0-15,-6-3 0 0,6-3-4 0,-3 6 0 16,-3-2 0-16,3-1 0 0,-4 3-24 0,4-3-4 16,-4-3-2-16,4 6 0 0,-3-2 7 0,-4-4 2 15,7 9 0-15,-4-6 0 0,-7 3-6 0,1-2-1 16,-1 5 0-16,0-3 0 0,1 0-4 0,-4 4-8 16,6-4 11-16,-6-3-11 0,4 10 13 0,-5-7-4 15,8 3-1-15,-7-2 0 0,7-7 17 0,4 6 3 0,-12-3 1 16,8 3 0-16,0-6-1 0,4 4-1 0,-12-4 0 15,5 0 0-15,-1 6-9 0,0-6-2 0,-6 3 0 0,3 0 0 16,-4-3-5-16,0 10-2 0,4-10 0 0,-4 9 0 16,1-3 0-16,-1 0 0 0,-7 4 0 0,4-1 0 15,-4 1-9-15,4 2 0 0,3-2 0 0,-6 2 8 16,2-2-8-16,-2 2 0 0,2 7 0 0,-2-6 0 16,2-4 0-16,-6 0 0 0,10 4 0 0,-6-4 8 15,2 4-8-15,-2-4 0 0,6 1 0 0,0-4 0 16,1 0 0-16,-1 4 0 0,4-1 0 0,-4 0 0 15,7-5 0-15,-3 5 0 0,-3 3 0 0,2-2 0 16,-2 6 0-16,3-4 10 0,-4-2-2 0,0 2-8 16,0 1 16-16,1-4-4 0,-4 4-1 0,-4 2 0 15,4-2-11-15,3-1 12 0,-3 1-12 0,-1 6 12 16,8-7 7-16,4-2 1 0,-5 5 1 0,8-2 0 0,0-1-21 16,-7-2 0-16,7 2 0 0,-4-2-12 0,4-7 12 15,0 6 0-15,0 1-9 0,-4 2 9 0,4-2 0 0,0-1 0 16,0-3 0-16,3 1 0 0,1 2 11 0,-4-3-3 15,3 1-8-15,1 2 12 0,-1-9 4 0,0 9 1 16,4-9 0-16,-3 10 0 0,3-7-3 0,3-3-1 16,-6 9 0-16,6-9 0 0,-3 7-13 0,3-4 0 15,-3 3 0-15,4 0 0 0,-1-6 0 0,-3 7 0 16,4-4 0-16,-8 3 0 0,4-3 0 0,4 0 0 16,-8 7 0-16,8-10 0 0,-8 6 0 15,7-3 0-15,-6 3 0 0,3-3 0 0,-4 1 0 0,4 5 0 16,0-9 0-16,4 9 0 0,-8-9 0 0,7 7 0 15,-6-4 0-15,3 0 0 0,7-3 0 0,0 0-18 0,-4 0 4 16,4 0 1-16,0 0-7 0,0 0-2 0,-10 0 0 16,10 0 0-1,-4 6-9-15,-3-3-1 0,4-3-1 0,3 0 0 16,-7 7-64-16,7-7-13 0,0 0-2 0,-4 3-926 0</inkml:trace>
  <inkml:trace contextRef="#ctx0" brushRef="#br0" timeOffset="55882.414">10534 14288 921 0,'0'0'82'15,"0"-6"-66"-15,3 0-16 0,1-1 0 16,7-2 156-16,-4 9 28 0,-14-9 6 0,7 9 1 16,0 0-148-16,0-4-30 0,-11 1-5 0,0-3-8 15,4 3 0-15,0 3-20 0,0-6 4 0,-3 6 0 32,-8 0-34-32,7 0-6 0,4-3-2 0,0 3 0 0,-10 0-9 0,3 0-1 0,14 0-1 0,-7 0 0 0,-8 0 69 0,5 3 0 15,10-3 8-15,0 0 0 0,0 0 35 16,-11 0 6-16,-6 0 2 0,-1 0 0 0,4 0-15 0,-7 0-2 15,0 0-1-15,-8 0 0 0,5 0 7 0,-5 0 2 16,1 6 0-16,-4-6 0 0,4 0-17 0,-4 3-3 16,4-3-1-16,4 0 0 0,-5 0 3 0,1 0 0 15,3 0 0-15,4 0 0 0,0 0-13 0,3-3-3 16,4-3 0-16,0 6 0 0,0-3 8 0,0-4 2 16,7 4 0-16,-4 0 0 0,4-3 2 0,0 3 1 15,7 3 0-15,0 0 0 0,0 0-11 0,0 0-2 0,0-7-8 16,4 4 12-16,3-6-12 0,0 9 0 0,3-3 0 15,1-4-10-15,3 7 10 0,7 0-10 0,0 0 10 0,4 7-10 16,0-4 10-16,7-3 0 0,-1 6 10 0,1-3-10 16,0 0 24-16,0-3 0 15,-4 10-1-15,7-4 0 0,0-3-35 0,1 0-6 0,-1 7-2 0,-3-10 0 16,-1 0 0-16,1 6-1 16,7-3 0-16,-7-3 0 0,-11 0 4 0,7 0 1 0,4-3 0 0,-7 3 0 15,-1-6 0-15,-6 6 0 0,0-3 0 0,-4 3 0 16,3-7 42-16,-6 4 9 0,-11 3 1 0,7 0 1 15,4-9 17-15,-11 9 3 0,0 0 1 0,0 0 0 16,0 0-13-16,-8-3-2 0,-2-4-1 0,-4 7 0 16,-7-3-42-16,3 3-11 0,4-3-1 0,-11 3 0 15,-10 0 20-15,7 0 3 0,14-6 1 0,-8 6 0 16,-6-3-12-16,3-4-17 0,-3 7 4 0,4 0 1 0,2 0 12 16,-2-3 0-16,-1-3 0 0,-3 6 0 0,3 6 0 0,-3-6 15 15,3 0-2-15,-3 3 0 0,3-3-13 0,-3 0-16 16,3 7 3-16,4-4 1 0,0-3 12 0,3 0 16 15,4 0-3-15,4 0-1 0,-1 0-12 0,4 0 0 16,7 0 0-16,0 0 0 0,0 0 0 0,0 0 0 16,0 0 0-16,7 12 0 15,4-5-18-15,-1 2-6 0,4-3-2 0,0 4 0 0,4-1 6 0,0-9 0 16,-1 9 1-16,8-5 0 0,-4-4 10 0,7 6 9 16,-3-12-13-16,3 2 5 0,-3 4 8 0,3-3 0 15,8-3 0-15,-8 6 0 0,-3 0 0 0,-1-3 9 16,1-3 0-16,3 6 0 0,-3 0 3 0,-8 0 0 15,-2-3 0-15,2 3 0 0,1 0-12 0,-4 0 0 0,-14 0 0 16,0 0 0-16,0 0-11 0,0 0 3 0,-11 0 0 0,1 0 0 16,-8 3 8-16,1-3 0 0,-5 0 0 0,-9 0-8 15,-1-3 8-15,-3 3-8 0,3 0 8 16,4-7-8-16,-4 4 8 0,4 0 12 0,-1-3-2 0,5 3-1 16,-1-4 24-16,7 7 5 0,-3-3 1 0,4 0 0 15,-1-3-31-15,4 6-8 0,0-3 0 0,3-4 0 16,1 7 0-16,2-3-8 0,1-3 8 0,0 6-12 15,0 0-11-15,7 0-2 16,-3-3-1-16,3 3 0 0,-4 0-142 0,4 0-29 0,0 0-6 16,25-3-1-16</inkml:trace>
  <inkml:trace contextRef="#ctx0" brushRef="#br0" timeOffset="102933.04">9818 12717 1440 0,'-18'-9'128'0,"1"-1"-103"0,-8 7-25 0,4-6 0 16,0-1 104-16,-1 7 15 0,1-3 3 0,0 6 1 15,0-9-87-15,3 5-18 0,1-5-3 0,-5 0-1 16,5 6 10-16,-1-7 1 0,0 1 1 0,-3-1 0 15,4-2-14-15,-1 2-4 0,4-2 0 0,-4-1 0 0,1 4-8 0,-8-4 0 16,11 4-12-16,-4 0 12 0,-3-1 0 0,-4 1 0 16,1-1 0-16,-5 7 8 0,1 0-8 0,0 3 0 15,-4 0 0-15,0 3 0 0,1 0 0 0,-8-3 0 16,0 10 0-16,-10-1 0 0,-1 4-13 0,-3 2 5 16,-3 1 8-16,0 3-13 15,-1-7-23-15,1 10-4 0,-4-3 0 0,-4 3-1 16,1 0 9-16,-4 0 3 0,0-3 0 0,0 9 0 15,3-3 15-15,1 3 3 0,-1-3 1 0,-3 7 0 0,4-1 21 0,-1-3 4 16,1 7 1-16,-1-4 0 0,4 1 2 0,4 2 1 16,-1-3 0-16,4 10 0 0,7 0 12 0,-6 3 2 15,2-3 1-15,8 3 0 0,-1-1-10 0,1 8-1 0,0-8-1 16,3 11 0-16,0 2-22 0,4 1 0 0,7 5-12 0,-1 4 4 16,5-3 8-16,3 9 0 0,3-6 0 0,-3 12 0 15,10 1 0-15,1 5 0 0,-1 1 0 0,4 0 0 16,7-4 0-16,0-2-10 0,0 5 10 0,7-2-10 15,4-1 0-15,3-5 0 0,3-4 0 0,5-3 0 16,2-7 10-16,8 11 0 0,3-8 0 0,8 4-8 16,-1-3 8-16,11-3 0 0,-4 0 0 0,4-10 0 15,7 0 9-15,7-9 4 0,0 6 1 0,14-9 0 16,4-6 5-16,0 2 1 0,3-12 0 0,7 7 0 16,4-13 20-16,7-7 5 0,3 1 1 0,7-7 0 15,1-3-29-15,-1-6-5 0,4-6-2 0,0-4 0 16,0-3 10-16,-7-6 3 0,7 0 0 0,-7-3 0 15,-4-3-3-15,1-3-1 0,-5-1 0 0,1-8 0 16,-7 2 0-16,-4-9 0 0,-3-6 0 0,-11-1 0 0,-7-2-1 16,0-4 0-16,-3-2 0 0,-4-4 0 0,-7 3 17 0,-11-9 3 15,-3 0 1-15,-4-4 0 0,-3-2-30 0,-7 0-9 16,-11 2 0-16,-3 1 0 0,-1-6 19 0,-2 5-3 16,-12-2-1-16,-3 0 0 0,0 2 0 0,-7 10 0 15,-4-6 0-15,-6 0 0 0,-8-3-15 0,-3 3 0 16,0 6 0-16,-8-6 0 0,-9 9 18 0,-1-3 1 15,-7 4 0-15,0-1 0 0,-4-3 1 0,1 6 0 16,-8-2 0-16,1 8 0 0,-4-2-12 0,-4 6-8 16,4 3 9-16,-3 0-9 0,6 3 10 0,1 9-10 15,3-5 10-15,0-1-10 0,0 6 0 0,0 7 0 16,0-3 0-16,7 9 0 16,4 3-24-16,3 6-10 0,0 1-2 0,7 2-1 15,7 1-207-15,4 15-40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1:20:10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29439 403 1134 0,'-10'-10'50'0,"10"10"10"0,0-6-48 0,-4 0-12 0,-3 0 0 0,4 3 0 16,-1-7 67-16,1 1 10 0,3 6 3 0,0 3 0 15,0 0-49-15,0-7-10 0,0 7-1 0,0 0-1 16,0 0-19-16,-4-3 0 0,1 3 0 0,3 0 0 16,0 0 0-16,-8-9 0 0,1 9 0 0,-3-10 0 15,-1 10 0-15,1 0 0 0,-1 0 0 0,-7-3 0 0,1 3 31 0,-4 0-1 16,-1 3 0-16,-2-3 0 15,-1 0 18-15,0 10 3 0,-3-10 1 0,0 3 0 0,0 3-29 0,-1-3-6 16,-2-3-1-16,-1 0 0 0,0 7 16 0,0-4 4 16,-3 6 0-16,0 1 0 0,0-7-23 0,-1 3-4 15,-2 6-1-15,2-8 0 0,-3 5-8 0,8 10 12 16,-1-7-12-16,0 7 12 0,0-6-12 0,4 6 0 16,0-10-12-16,0 4 12 0,0-1 0 0,3 1 0 15,0-4 0-15,1 0 0 0,-1 10 0 0,0-16 0 16,-3 16 0-16,7-9 0 0,0 2 8 0,-4-2 2 15,0 2 1-15,4-3 0 0,-4 4 3 0,1-4 1 16,2 10 0-16,1-9 0 0,4 2-6 0,-1-2-1 16,4-7 0-16,0 16 0 0,3-16 0 0,4 3 0 0,0-3 0 0,4 7 0 15,-1-1 13-15,1-9 3 0,3 0 0 0,0 0 0 16,0 0-24-16,0 0-12 0,0 0 2 0,0 0 0 16,0 0 19-16,0 0 4 0,0 0 1 15,0 0 0-15,0 0 6 0,0 0 2 0,0 0 0 0,0 0 0 16,0 0-1-16,0 0 0 0,0 0 0 0,0 0 0 15,0 0 6-15,0 0 1 0,0 0 0 0,0 0 0 16,0 0-6-16,0 0-1 0,0 0 0 0,0 0 0 16,0-9-1-16,-4-1-1 0,4 1 0 0,0 6 0 15,0-7-7-15,0 1 0 0,4-1-1 0,-4 1 0 16,0-4-11-16,0 10 10 0,0-6-10 0,0-4 10 16,0 4-10-16,0-1 10 0,0-8-10 0,0 15 10 15,0-16-10-15,0 6 0 0,0-6 0 0,0 7 0 0,3-7 0 16,1 6 0-16,-4-5 0 0,3 8 0 0,1-12 0 15,-1 10 0-15,-3-1 0 0,4 4 0 0,-1-4 0 0,1 7 0 16,-4 6 0-16,0 0 0 0,7-3 0 0,-7 3 0 16,0 0-12-16,7 3 12 0,0-3-13 15,0 9 5-15,-4 4 8 0,1-4-13 0,-4 10 13 0,4-9-9 16,-4 5 9-16,0 1-8 0,0 6 8 16,0-10 0-16,-4 10 0 0,0-3-8 0,4-6 8 0,-3 6 0 15,-1-7 0-15,1 7 0 0,-1-7 8 0,-3 7 4 16,4-3 1-16,-4 0 0 0,3-13-13 0,1 16-18 15,-4-16 4-15,3 6 1 0,4-9 21 0,-3 10 4 16,3-10 0-16,0 9 1 0,0-9-13 0,0 0 0 16,0 0 0-16,0 3 0 0,0-3 0 0,0 0 0 0,0 0 0 15,0 0 0-15,0 0 0 0,3 9 0 0,8-9 0 0,-4 10 0 16,3-10 0-16,1 0 0 16,3 0 0-16,0 0-10 0,4 0 10 0,3 0 12 0,0 0-2 0,0 0-1 15,4 0-9-15,0-10 0 0,3 10 0 0,-3 0 0 16,-1 0 0-16,4-3 0 0,-3-3 0 0,0 6 0 31,3 0-24-31,-3 0-3 0,-1 0-1 0,1-3-764 0,3 3-154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07:28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6121 2529 1652 0,'-25'-6'36'0,"0"6"8"0,1 0 2 0,-1 0 0 0,0-7-37 0,8 7-9 0,-1-3 0 0,7 3 0 15,1-9 12-15,3-1 0 0,0 7 0 0,7-3 0 16,0 6 18-16,0 0 4 0,7-3 1 0,-4 3 0 16,-3 0-21-16,7-6-4 0,7 6-1 0,-3 6 0 15,-4-6-9-15,0 3 0 0,4 6 0 0,-1 1 0 16,4-1 18-16,-3 1-2 0,3-4 0 0,-3 3 0 16,6 1 17-16,1-4 3 0,-4 0 1 0,4 1 0 15,3-4 25-15,11-3 5 0,3 0 1 16,0 0 0-16,4 0-10 0,7 0-2 0,10-3 0 0,1-7 0 15,-1 1-23-15,11-1-5 0,4 7 0 0,-1-3-1 16,-3 0-3-16,4-1-1 0,3 7 0 0,-7-3 0 0,4 6-1 16,-1-3 0-16,-3 0 0 0,7 7 0 15,-10-1-12-15,3 0-2 0,3-6-8 0,4 3 12 0,-3-3 0 16,7 0-1-16,3 0 0 0,-4 0 0 16,1 0-3-16,10 0 0 0,4 0 0 0,0-3 0 0,3-3 4 0,0 0 0 15,7-4 0-15,-6 4 0 0,9-7 2 0,-6 4 1 16,-7 6 0-16,3-10 0 0,0 7 4 0,-3-3 1 15,-4 6 0-15,1-7 0 0,-5 1 8 0,-3 6 1 16,1-4 1-16,-5 4 0 0,1 3-2 0,-4-6-1 16,-4 6 0-16,-3 0 0 0,0 0-7 0,-3 0-2 15,-1 0 0-15,4 0 0 0,8 0-18 0,-5 0 10 16,-6 0-10-16,-4 0 8 0,0 0-8 0,3 0 0 16,1 0 0-16,-8 0 0 0,-7 0 0 0,4 0 0 15,7 0-9-15,-7-6 9 16,-10-1-97-16,-5 4-13 0,5 3-2 0,-5-15-1235 0</inkml:trace>
  <inkml:trace contextRef="#ctx0" brushRef="#br0" timeOffset="7432.754">2201 8415 2300 0,'0'0'51'0,"0"0"10"0,0 0 3 0,0 0 0 0,0 0-52 0,0 0-12 0,0 0 0 0,0 9 0 16,0 4-12-16,0 3-6 0,0-1-1 0,-3 7 0 15,-4-3 2-15,3 3 0 0,4 0 0 0,-7 6 0 16,4-6 17-16,3-3-8 0,-7-3 8 0,7 9 0 16,0-10 15-16,7 7 9 0,-7-3 3 0,10-6 0 15,-6 9-2-15,3-4 0 0,-4 1 0 0,1 3 0 16,3-3 28-16,-4-3 6 0,5 6 1 0,-5 3 0 15,-3-3-14-15,0 3-2 0,0-3-1 0,0 0 0 16,-3 3-35-16,3 0-8 0,-8-3 0 0,8 0 0 16,-3 0 0-16,3-4 0 0,0-5 0 0,0 6 0 15,0-10-17-15,0 1-6 0,0-1-1 0,0-9 0 32,0 0-120-32,0 0-25 0,0 0-5 0,3-6-1 0</inkml:trace>
  <inkml:trace contextRef="#ctx0" brushRef="#br0" timeOffset="11501.074">2155 9851 403 0,'0'0'17'0,"0"0"5"0,0 0-22 0,0 0 0 0,0 0 0 16,0 0 0-16,0 0 151 0,0 0 25 15,-3 0 6-15,-8 0 1 0,-3 0-137 0,4 6-27 0,-1-6-6 0,1 0-1 16,-5 0 16-16,12 0 4 0,-8-6 0 0,1 6 0 15,3 0 48-15,7 0 11 0,0 0 1 0,0-6 1 16,0 0-12-16,7-4-2 0,-4 1-1 0,4 6 0 16,7-7-37-16,-10 1-7 0,7 6-2 0,-1-7 0 15,1 10 16-15,-8-9 2 0,8 6 1 0,-1-4 0 16,1 4 1-16,-8-6 1 0,8 9 0 0,-7-10 0 16,3 10-10-16,-4-3-3 0,4-3 0 0,4 3 0 15,-8 0-18-15,1-3-4 0,3 2-1 0,4-2 0 16,-8 6-17-16,8-3 0 0,-1-3 0 0,1 3 0 15,-4 3 0-15,3-4 0 0,1-2 8 0,0 6-8 16,6 0 10-16,1 0-2 0,-8-3 0 0,-2-3 0 16,9 6 2-16,-10 0 0 0,4-3 0 0,6 3 0 0,-13 0-10 15,7 0 0-15,-11 0 0 0,0 0 0 0,0 0 24 0,0 0 4 16,3 3 0-16,4 6 0 0,-7 1-19 0,0-1-9 16,0 4 10-16,0-1-10 0,4-3 0 0,-4 10 0 15,0-6 0-15,3 2 0 0,-3 1 9 0,7 3-1 16,-7-6 0-16,0 5 0 0,0 4-8 0,4-9 0 15,-4 9 0-15,7-3 0 0,-7-1 0 0,0 4 0 16,0-9 0-16,0 9 0 0,0-3 0 0,-7-1 0 16,3-2 0-16,4 3 0 0,-10-6 0 0,6 8 0 15,-6-5 0-15,-1 0 8 0,-3 3 2 0,-4-7 0 16,11 7 0-16,-3-6 0 0,-1 2-10 0,-3 1 10 16,3 0-10-16,-3-4 10 0,-3 1-10 0,2-1 0 15,5 4 0-15,-4-4 8 0,0-2-8 0,3 2 0 16,0-8 0-16,1 11 0 0,-4-12 0 0,0 10 0 15,3-4 0-15,-3-2 0 0,3-4 0 0,-3 0 0 0,-3 3 0 0,3-3 0 16,-1-3 0-16,1 0 12 0,4-3 0 0,-4-6 0 16,3 9-4-16,0-10 0 0,-3 1 0 0,4 6 0 15,-1-7 10-15,8 1 2 0,-8-4 0 0,4 4 0 16,3 0-20-16,1-1 0 0,3-2 0 0,-7 8 0 16,3-5-17-16,4 0-1 0,0 6 0 0,0-4 0 15,0 7 5-15,4-9 1 0,-4 6 0 0,0 3 0 16,10-10 12-16,-10 10 16 0,11-9-3 0,-11 9-1 15,11-9-12-15,-8 5 0 0,8-5 0 0,-1 6 0 16,1-3 21-16,-4-4-1 0,11 4-1 0,-4-4 0 16,-4 1-19-16,4 0-9 0,-3 9 1 0,3-10 0 15,0 10 8-15,4-3 0 0,-4 3 8 0,0 0-8 16,-3 3 0-16,3 4 0 0,0-4 0 0,4 6 0 0,-4 0 0 0,-4 4 9 16,4-4-9-16,-3 1 0 0,3 2 12 0,0-2-12 15,7 2 12-15,-7 1-12 0,-3-4 16 0,3 1-3 16,0 2-1-16,7-2 0 0,1-1 10 0,-5 0 2 15,4 1 0-15,1-1 0 0,2-2-6 0,-3-1-1 16,-3-3 0-16,3 6 0 0,-7-2-5 0,7-4-2 16,-10 0 0-16,3 3 0 0,-3-3-10 0,3-3 8 15,-4 10-8-15,-6-7 8 0,7 3-16 0,-1 4-4 16,-6-7-1-16,3 9 0 16,-4 4-114-16,8-4-22 0,-11 7-5 0,10-3-1096 0</inkml:trace>
  <inkml:trace contextRef="#ctx0" brushRef="#br0" timeOffset="15209.53">2127 12043 230 0,'-10'0'20'0,"3"0"-20"0,7 0 0 0,0 0 0 16,-4-9 208-16,-6 5 38 0,6-2 7 0,-3 3 2 16,3 0-163-16,1-3-32 0,-4-4-6 0,7 10-2 15,0 0 10-15,0-3 2 0,-4-3 0 0,4 6 0 16,0-3 0-16,0 3 0 0,0 0 0 0,0 0 0 15,0 0 0-15,0 0 0 0,0 0 0 0,0 0 0 16,4-10-31-16,6 10-5 0,1 0-2 0,0 0 0 16,-4 0-1-16,10 0 0 0,-3 0 0 0,-3 7 0 15,7-4 3-15,-1 0 0 0,-3-3 0 0,8 6 0 16,-5-6-4-16,4 0 0 0,4 3 0 0,-11-3 0 16,7 0-3-16,-7 7-1 0,1-4 0 0,2-3 0 15,-3 9-5-15,-3-6-2 0,3 7 0 0,-3-1 0 16,-8 4-5-16,8 2 0 0,-8-2-8 0,8-1 12 15,-4 7-3-15,3 0-1 0,-6-3 0 0,7-7 0 0,-1 10 0 0,-6-7-8 16,6 1 12-16,-6-4-4 0,3 4 0 0,-4-4-8 16,8 1 12-16,-11-10-4 0,0 0 8 0,0 9 2 15,0-9 0-15,0 0 0 0,0 0 2 0,-4 10 1 16,-3-7 0-16,4 6 0 0,-8-9-10 0,-3 6-3 16,-4-3 0-16,1-3 0 0,-1-3-8 0,1-3 12 15,6 6-12-15,-3 0 12 0,3-3-12 16,1 3 0-16,-1-6 0 0,1 6 0 0,10 0 0 0,0 0 0 15,0 0-12-15,0 0 12 0,-4 0-24 0,4 0 4 16,0 0 0-16,0 0 0 0,0 0 20 0,0 0 0 16,0 0-9-16,0 0 9 0,0 9-18 0,0-9 0 15,11 13 0-15,-8-7 0 0,4-3 18 0,0 6 0 16,0 1 0-16,-3-7 0 0,3 6 0 0,3-2 0 0,-3-1 0 0,1 0 0 16,2-3 0-16,-3 7 0 0,4-1 0 0,-1-6 0 15,1 7 0-15,0-1 0 0,6 0 0 16,1 1 0-16,-4 2 0 0,0-2 0 0,0 2 0 0,4-2 9 15,-4-1-9-15,-4 4 0 0,1-1 0 0,-7-2 0 16,6-1 9-16,-10 4 0 0,0 5 0 0,0-8 0 16,0 2 12-16,0 1 3 0,-10-4 0 0,6 1 0 15,-7 2-8-15,4-2 0 0,4-1-1 0,-8 1 0 16,1-7 10-16,-1 6 3 0,4 0 0 0,0-9 0 16,3 10-17-16,-6-7-3 0,6-3-8 0,-6 6 12 15,3-3-12-15,3-3 11 0,-6 0-11 0,-1 7 10 16,0-4-2-16,-3-3 0 0,0 3 0 0,0-3 0 15,-7 6 1-15,0-3 0 0,-4 7 0 0,0-4 0 16,-3 0-9-16,-4 4 8 0,4-4-8 0,-4 3 8 16,4-2 1-16,-4 2 0 0,8 1 0 0,3-10 0 15,3 9-9-15,-7-6 10 0,15-3-10 0,-4 0 10 16,3 0-57-16,4 0-11 0,3-3-2 0,4-6-823 16,0-4-164-16</inkml:trace>
  <inkml:trace contextRef="#ctx0" brushRef="#br0" timeOffset="20625.479">2261 13288 1324 0,'11'-13'59'0,"3"7"12"0,-3 3-57 0,3 0-14 16,0-3 0-16,-4-4 0 0,1 10 109 0,-7-3 19 15,6-3 4-15,-3 6 1 16,-7 0-102-16,0 0-21 0,0 0-10 0,0 0 10 0,0 0-21 0,0 0-4 15,0 0-1-15,0 0 0 0,0 0 16 0,0 0 12 16,0 9-3-16,0-9 0 0,-7 6 51 0,7 4 9 16,7-4 3-16,-7 4 0 0,0-1-5 0,4-3-1 15,-1 0 0-15,4 4 0 0,-7-10-34 0,4 9-6 16,3 1-2-16,-4 2 0 0,-3 1-12 0,0 2-4 0,0-2 0 0,-3 0 0 16,3 5-8-16,-11-5 10 0,4 6-10 15,0 0 10-15,-3-4-10 0,-1 7 0 0,-3-6 0 0,-4 0 0 16,11 2 0-16,-10-5 0 15,2 3 8-15,5-4-8 0,3-3 11 0,-4 1 0 0,4-7 0 0,7-3 0 16,0 0 9-16,0 0 3 0,0 0 0 0,0 0 0 16,0 0 17-16,0 0 3 0,0 0 1 0,0 0 0 15,11 0-35-15,-1 0-9 0,1 3 0 0,3-3 0 16,-3 0 0-16,-1 6-13 0,4-6 1 0,-10 0 1 16,-4 0 11-16,0 0 16 0,17 4-4 0,-2 2-1 15,-5-3-11-15,4-3 0 0,0 9 0 0,0-9 0 16,4 0 10-16,-4 0 0 0,11 0 0 0,-11-3 0 15,7-3 35-15,-7 3 7 0,7-3 2 0,-6 6 0 0,6-10-38 0,-7 7-7 16,0 0-1-16,0-3-8 16,4 2 8-16,-8-2-8 0,-3 3 0 0,4-3 0 15,-4 3-8-15,0 0-6 0,0-4-1 0,-7 7 0 16,4-9-18-16,-4 6-4 0,7-4-1 16,-7 7 0-16,0-3-26 0,3-6-6 0,8 0-1 0,-8 5 0 15,4-5 3-15,4 6 0 0,-4-3 0 0,0-4 0 16,4-2 5-16,3 8 2 0,-4-5 0 0,1 0 0 15,-4-1-5-15,4 1-1 0,-4-4 0 0,3 4-505 16,-6 6-100-16</inkml:trace>
  <inkml:trace contextRef="#ctx0" brushRef="#br0" timeOffset="20929.997">2970 13172 2098 0,'4'-10'93'0,"-4"10"19"0,0 0-89 0,0 0-23 0,0 0 0 0,0 0 0 15,0 0 13-15,0 0-1 0,0 0-1 0,0 10 0 16,-4-1-11-16,1 1-16 0,-8 2 4 0,1 1 1 16,-1-4 2-16,1 4 0 0,-1 2 0 0,7 1 0 15,4-6 9-15,-3 8 12 0,-8-5-2 0,4 6-1 16,4-1 35-16,3-2 8 0,-7 6 0 0,0-3 1 16,0 3 11-16,3 0 1 0,-3 0 1 0,0 3 0 15,-4 0-1-15,-3-3 0 0,-3 9 0 0,2 1 0 16,-6 8-10-16,4-5-3 0,-8 6 0 0,4-4 0 15,-4 1-29-15,0 3-7 0,1 3 0 0,3-13-1 0,-4 10-15 16,4-10 9-16,3 4-9 0,0-7 8 0,4 3-8 0,0-9 0 16,7 9 0-16,0-9 0 0,0 7-20 0,4-7 3 15,3-7 1-15,3 4-865 16,4-6-173-16</inkml:trace>
  <inkml:trace contextRef="#ctx0" brushRef="#br0" timeOffset="98694.651">469 10284 1036 0,'-10'0'92'0,"-1"-3"-73"16,0 3-19-16,8 0 0 0,-8-3 119 0,11-4 20 15,-7 4 4-15,7 3 1 0,0-6-99 0,0 0-19 16,0-1-4-16,7-2-1 0,-7 9-5 0,0 0-2 0,4-9 0 0,3 9 0 16,-7 0 3-16,3-4 1 15,8 4 0-15,-11 0 0 0,0 0-18 0,4 4 0 0,6 2 0 0,1-3-9 16,-11-3 9-16,3 6 0 0,4 4 8 0,4-7-8 15,-8 0 0-15,8-3 0 0,0 0 0 0,-1 0 0 16,4 6 24-16,-3-12 8 0,3 6 0 0,0 0 1 16,7-6 2-16,-3-1 0 0,3 4 0 0,0-3 0 15,-7 3 1-15,8-3 0 0,-5 2 0 0,4-5 0 16,0 6 16-16,-3-3 4 0,3 2 1 0,4-5 0 16,0 0-29-16,-4 9-7 0,0-10-1 0,-7 7 0 15,4-3-20-15,-1 3 8 0,-2 3-8 0,-1 0 0 16,0 0 0-16,3-3 0 0,-3 3 0 0,1-7 0 15,6 7 0-15,0 0 0 0,-3-3 0 0,6-3 0 16,1 3 0-16,0 0 0 0,6-4 0 0,5 4 0 16,-12-3 0-16,1-4 0 0,3 10 0 0,4-3 0 0,-7-6 0 0,-4 9 0 15,-3-3 0-15,3-3 0 16,-11 6 28-16,4-4 0 0,1-2 1 0,-5 6 0 0,1 0-8 0,-1 0-1 16,-6 0-1-16,-4 0 0 0,7 0-11 0,3-3-8 15,-6 3 12-15,7-3-12 0,-11 3 0 0,3-6 0 16,8 6 0-16,-1 0 0 0,1-4 0 15,-1-2 0-15,-3 6 0 0,4 0 0 0,3-3 0 0,-3-3 0 16,6 3 0-16,-10-1 0 0,4-2 0 16,0 6 0-16,-1-9 0 0,1 9 0 0,-11 0 0 0,0 0 0 15,0 0 0-15,0 0 0 0,0 0 8 0,0 0-8 16,0 0 12-16,0 0-12 0,0 0 16 0,-7 0-4 16,3-3-1-16,-3-7 0 0,4 10-3 0,-8-9-8 15,7 9 12-15,-3 0-4 0,4-3 0 0,-8 3 0 16,8-7 0-16,-8 7 0 0,11-3 0 0,-10 0 0 0,6-3 0 0,-3-3 0 15,4 9 0-15,-8-4 0 16,7-2 0-16,-3 0 0 0,4 0-8 0,-4 2 0 0,3 4 0 0,-6-6 0 16,6 6 0-16,-3-3 0 0,4-3 0 0,3 6 0 15,-11 0 0-15,7 0 0 0,-6 0 0 0,10 0-11 16,-7 6 11-16,3-6 0 0,-6-6 0 0,10 6 0 16,0 0 0-16,0 0 0 0,-11-3 0 0,11 3 0 15,-3 0 0-15,3 0 0 0,0 0 8 0,0 0-8 16,0 0 0-16,0 0 0 0,0 0 0 0,0 0 0 15,0 0 0-15,0 0 0 0,0 0 0 0,0 0 0 16,0 0 0-16,0 0 0 0,10 0 0 0,-6 3 0 16,6 6 0-16,-6-3 0 15,-4-6 0-15,7 4 0 0,3 5 0 0,-6-6 0 0,-4-3 0 32,0 6 0-32,0-6 0 15,11 4 0-15,-11 2-10 0,0-6 10 16,0 0 0-16,0 0 0 0,0 0 8 0,0 0-8 0,0 0 12 0,10 0-4 0,-10 0-8 0,7 3 12 15,0-3-12-15,4 6 0 0,-11-6 0 0,10 3 0 0,-3 0 0 0,1-3 0 0,2 0 0 0,-3 7 0 0,0-4 0 16,4-3 0-16,-11 0 0 0,3 6 0 0,4-3 0 0,-7-3 0 16,4 0 0-16,-4 0 0 0,0 0 0 0,3 10 0 15,4-7 0-15,-7-3 0 0,0 0 9 0,0 0-1 16,0 0 0-16,0 6 0 0,-7-3 8 0,4 7 0 16,3-10 1-16,0 0 0 0,0 0 3 0,-4 9 1 15,4-9 0-15,0 0 0 0,-7 0-5 0,4 3 0 16,-4-3-1-16,3 0 0 0,-3 6-15 0,4-2 0 0,-1 2 0 0,-6 0 0 15,2 0 0-15,5 4 9 0,-8 2-9 0,8-2 8 16,-8-1-8-16,4 4 0 0,0-1-10 0,-3-2 10 16,-1 2 0-16,0-2-9 0,1 2 9 0,6 4 0 15,-6-4-9-15,-4-8 9 0,3 5-10 0,7 0 10 32,-6 1-64-32,3-1-6 0,3-6-2 0,4 7-767 0,-7 2-153 0</inkml:trace>
  <inkml:trace contextRef="#ctx0" brushRef="#br0" timeOffset="142879.66">25658 13765 1555 0,'-8'-13'138'0,"-6"-6"-110"15,4 13-28-15,-1 0 0 0,1-4 264 0,6 7 47 16,1-3 9-16,3 6 3 0,0 0-223 0,0 0-45 15,0 0-9-15,7 0-2 0,7 9-44 0,3-2-10 16,8 2-2-16,0-3 0 0,7 10 4 0,6-4 0 16,5 1 0-16,6 0 0 15,4 2-15-15,10-2-2 0,8-1-1 0,3 4 0 16,0 0-35-16,4-7-7 0,6 4-2 0,5-4 0 0,6 4 36 0,-3 5 7 16,-1-5 2-16,1 6 0 0,3 3 25 0,4 0 0 15,0 6 0-15,-7-3 0 0,-1 13 38 0,-6-4 13 0,3-3 2 16,4 7 1-16,-11 0-10 0,-3-1-1 0,-11-2-1 15,-4 9 0-15,-3-13-15 0,-7 7-3 0,-4-7-1 0,-3-6 0 16,-3 6 10-16,-12-9 3 0,-2 0 0 0,-5-3 0 16,1 0-4-16,-4-6 0 0,-7-1 0 0,-3-3 0 15,-1-2 5-15,1-4 1 0,-11-3 0 0,0 0 0 16,0 0-21-16,0 0-4 0,0 0-1 0,0 0 0 16,0 0 3-16,0 0 0 0,0 0 0 0,0 0 0 15,0 0 3-15,0 0 1 0,0 0 0 0,4 9 0 16,-1-6-1-16,1 7 0 0,-4 2 0 0,3 7 0 15,-3-6-18-15,4 9 0 0,-8-3 0 0,4 2 0 16,0 1-20-16,-3 7 1 0,3-4 1 0,0 6 0 16,0 0 18-16,0 1 0 0,0-1 0 0,0 1 0 15,0 8-8-15,0-5 8 0,0 6 0 0,3 2 0 16,1 8 0-16,-1-1 0 0,1 3 0 0,3 0 0 16,-4 4-8-16,4-7 8 0,-3 10 0 0,-1-7 0 0,4 0-13 0,-3-6 4 15,0 7 1-15,-4-7 0 0,0-3 17 0,0-1 4 16,-4-2 1-16,0 0 0 0,-3-7-14 0,4-2 0 15,-4-10 0-15,0 9 0 0,0-9 0 0,-4 0 0 16,4-3 0-16,0-7 9 0,0 4 2 0,0-10 0 16,3 4 0-16,-3-1 0 0,0 1 2 0,0-7 1 15,7-3 0-15,-3 0 0 0,-4 6 1 0,0-3 0 16,0-3 0-16,-1 0 0 0,1 0-5 0,-3 0-1 16,-1-3 0-16,4-3 0 0,-7 6-9 0,0 0 8 15,0-7-8-15,-4 1 8 0,-3-3-8 0,-4 6 0 0,-3-7 0 16,-4 1 0-16,-3-1 0 0,-7 4 0 0,-11-10 12 15,-11 7-4-15,-3-4-8 0,-3 4 12 0,3-3-12 0,-7-7 12 16,0 6-4-16,-4 1-8 0,4-7 12 0,-4 6-4 16,1-6-8-16,3 10 12 15,3-7-12-15,4 1 12 0,-4 2-3 0,4 4 0 0,7-1 0 0,0 7 0 16,-3-6-9-16,7 9 0 0,3 0-12 0,0-3 12 16,3 3-10-16,1 0 10 0,-8 3 0 0,5-3-9 15,2 12 0-15,1-2 0 0,-1 9 0 0,5-7 0 16,2 7-83-1,4-7-16-15,4 10-3 0,10-3-1372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0:06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10717 3774 1494 0,'-3'-16'66'0,"-4"7"14"0,-11-1-64 0,1 1-16 0,6 6 0 0,-10-7 0 16,-4 1 28-16,0 6 4 0,1-7 0 0,3 1 0 15,3 0-32-15,-3-1-13 0,-4 1 1 0,7 3 0 31,11-4-34-31,-7-5-6 0,-10 2-2 0,6 10 0 0,7-10 54 0,4 7 12 0,-3-3 1 0,3 5 1 16,-4-2 27-16,4 3 6 0,7 3 1 0,-7-3 0 16,-4 3 23-16,4 0 5 0,7 0 0 0,-7 6 1 15,4 0-21-15,-4-2-4 0,3 5 0 0,4 4-1 16,4-4-28-16,-1-3-6 0,-6-3-1 0,6 10 0 16,8-7-8-16,-1 4-8 0,-3-4 9 0,8 0-9 15,2-3 8-15,8 4-8 0,0-7 0 0,-1-7 9 16,1 7 6-16,3-3 1 0,14-3 0 0,-3 6 0 15,0-6 22-15,0-1 5 0,7 7 1 0,3-3 0 0,4-3 4 16,0 3 2-16,-7 3 0 0,3-6 0 16,11 2 10-16,-3 4 1 0,-11 4 1 0,3 2 0 0,7-6-8 0,-3 9-2 15,0-9 0-15,4 3 0 16,3 10-44-16,0-13-8 0,3 9 0 0,1-2-8 0,3-4 8 0,3 3 16 16,4-3-4-16,0-3-1 0,0 0-11 0,4 0 0 15,-7-3 0-15,3-3 0 0,3 3 0 0,-3-4 0 16,4-2 0-16,-4 9 0 0,4-6 0 0,-8-1 0 15,-3 4 0-15,0 3 0 0,0-6 23 0,-3 3 2 16,3 3 1-16,-4 0 0 0,-3 0-2 0,0 0 0 16,-7 3 0-16,0 3 0 0,4-6-7 0,-5 3-1 15,1-3-1-15,0 7 0 0,0-1-3 0,4-6 0 16,-1 0 0-16,1 6 0 0,-5-6-12 0,5 3 11 16,-4-3-11-16,-4 0 10 0,8-3-10 0,-4-3 0 0,-1 6 0 0,1-6 8 15,4-1-8-15,-4-2 0 0,-4 0 9 0,1 2-9 16,-8 1 0-16,-3-3 8 0,-1 2-8 0,-6 1 0 15,4 3 28-15,-5-3 0 0,-3 2 1 0,4 4 0 16,-7-6-29-16,3 3 0 0,4 3-8 0,-7 0 8 16,3 0 0-16,-3 0 0 0,-1 3 0 0,4-3 9 15,-6 0-9-15,-1 6 0 0,0-6 0 0,0 0 0 16,-3 0 0-16,-1 0 0 0,-3 0 0 0,1 0-11 16,-1 0 3-16,-4 0 0 0,4-6 0 0,-3 3 0 15,0-6-116-15,-4-1-24 16,3 1-4-16</inkml:trace>
  <inkml:trace contextRef="#ctx0" brushRef="#br0" timeOffset="7603.34">30325 4119 1670 0,'0'0'148'0,"0"0"-118"16,0 0-30-16,0 0 0 0,0 0 0 0,0 0 8 15,0 0-8-15,0 0 0 0,0 0 0 0,0 0 9 16,0 0-9-16,0 0 8 0,0 0-8 0,3-10 0 16,4 10 9-16,0-3-9 0,-3 3 19 0,3-6-1 15,-7 6 0-15,7 0 0 0,-7 0 23 0,0 0 5 16,7 6 1-16,-7-6 0 0,0 3 7 0,0 10 2 16,-3-4 0-16,-4 1 0 0,-1-1-18 0,-6 1-3 15,-3 2-1-15,-1 1 0 0,0-4-14 0,1 4-4 16,-4-4 0-16,3 0 0 0,0 4 4 0,4-4 1 0,0 1 0 15,4-4 0-15,-1 0-12 0,4 1-9 0,0-4 12 0,3 6-12 16,-3 1 0-16,7-10 0 0,0 0-10 0,0 9 10 16,0-9-14-16,7 3 5 0,0 10 1 0,0-13 0 15,1 6 8-15,2 3 11 0,4-9-3 0,0 3 0 16,0 4 7-16,4-4 1 0,0 0 0 0,6 3 0 16,-2-3-16-16,2 4 0 0,1-4 0 0,0 6 0 15,-1 1 0-15,-2-7 0 0,6 6 0 0,0 1 0 16,-3-1 0-16,-1 0 17 0,1-2-3 0,0 8-1 15,-4-12-13-15,4 10-8 0,-8-4 8 0,4 1-13 16,-3 2 13-16,0-2 0 0,-1 2 0 0,-3 4 0 31,1 0 0-31,-1-7 0 0,-4 10 0 0,1-7 0 16,-1 4 0 0,-3 0 0-16,1 3 0 0,-1-7 0 0,-4 7 0 0,1-6 0 0,-1 5 0 0,4-5 0 0,-7 6 0 0,0-16 10 0,-3 6-10 0,3 10 8 15,-4-10 5-15,1-2 1 0,-1 8 0 0,1-5 0 0,-4-4-14 16,3 4 0-16,-3-1 0 0,3 0 0 0,-3-6 0 0,4 7 0 15,-1-1 0-15,-3 1 0 0,0-1 0 0,4-6 0 16,-4 4 0-16,3-1 0 0,1-6 0 0,-5 9 0 16,5-9 8-16,-4 6-8 0,0-2 8 0,0-4 0 15,0 6-8-15,0-3 12 0,0-3-2 0,0 0-1 16,-4 0 0-16,4 0 0 0,0-3-9 0,0-3 0 16,-4 6 0-16,1 0 8 0,3-10 18 0,-4 10 3 15,4-9 1-15,-4 9 0 0,1-13-30 0,-1 10 0 16,1-3-8-16,-1-7 8 0,-3 4 0 0,0-1 0 0,-4 7 10 0,4-6-2 15,-4-4-8-15,1 4-8 0,3 0 8 0,-7-1-12 32,-1 1-68-32,1 2-13 0,4-2-3 0,-5 0-644 0,8-4-128 15</inkml:trace>
  <inkml:trace contextRef="#ctx0" brushRef="#br0" timeOffset="8159.575">30773 3743 403 0,'-14'-13'17'0,"3"10"5"0,1-7-22 0,-8 1 0 16,4 0 0-16,-7 5 0 0,3 4 320 0,-3-9 60 15,0 9 12-15,-4 0 3 0,-3 0-310 0,-4 3-61 16,-3 3-13-16,-4-2-3 0,4 5 7 0,-4 4 1 16,-4-4 0-16,1 4 0 0,3 2 12 0,4 1 4 15,0 0 0-15,0 6 0 0,3-10-20 0,0 10-3 16,0-3-1-16,-3 6 0 0,-4-9-8 0,-3 6 8 16,3 3-8-16,4-3 8 0,-4 6-8 0,4-6 0 15,-1 9 0-15,5 4 0 0,-1 2 0 0,4-2 0 16,-1 9 0-16,5-7 0 0,3 4 16 0,6-3 0 15,-2 2 1-15,6 1 0 0,4 3 18 0,4-3 3 0,3 0 1 16,3-7 0-16,4 7-10 0,4 3-1 16,3-3-1-16,4 2 0 0,3-5-12 0,7-3-3 0,7-4 0 0,8 0 0 15,2 4-4-15,5-10-8 0,-1 0 11 16,4 3-11-16,0-6 0 0,0-6 0 0,-4 3 0 0,8-1 0 16,3-5 8-16,-4 0-8 0,1-4 0 0,-4 3 0 15,0-12 13-15,-4 0-1 0,-3 0 0 0,0 0 0 16,-8-6-12-16,5 0 0 0,-1-7-12 0,4 1 12 15,-4-7 16-15,1-3 11 0,-1 0 1 0,0-6 1 16,-6-3 19-16,-1-1 4 0,0-2 1 0,-3-7 0 16,-4-3-18-16,-3 0-4 0,-4-3-1 0,-3 0 0 15,-1-3 2-15,-3 6 0 0,-7-6 0 0,0-4 0 16,-3 1-10-16,-4 3-2 0,0 3 0 0,0-3 0 16,-7 9-10-16,0-3-2 0,0 3-8 0,-4 16 12 0,-3-6-4 15,-4 0-8-15,4-1 11 0,-3 10-11 0,-1-6 8 16,0 6-8-16,-6 3 0 0,3-3 0 0,-1 13 0 0,-2-7-16 15,-1 1 2-15,0 2 0 16,4 10-138-16,-4 3-28 0,1-10-6 0</inkml:trace>
  <inkml:trace contextRef="#ctx0" brushRef="#br0" timeOffset="10438.122">30166 5176 2131 0,'0'0'189'0,"0"0"-151"0,-7-4-30 0,3-2-8 16,-3 3 79-16,7 3 14 0,0 0 3 0,0 0 1 15,-7 0-49-15,7 0-11 0,0 0-1 0,-3-9-1 16,3 9 6-16,0 0 2 0,-7 0 0 0,0-3 0 16,7 3-30-16,-4-7-5 0,4 7-8 0,-3-9 11 15,-4 9 2-15,7 0 1 0,-7-3 0 0,7 3 0 16,-8-3 4-16,1 3 1 0,0 0 0 0,-3 0 0 15,-4 3-8-15,0 0-2 0,-1 3 0 0,-2-3 0 16,-8 7-1-16,0 2-8 0,1 7 12 0,-12 0-4 16,1-4-8-16,-7 4 0 0,0 3 0 0,-4 10 0 15,-4-10 0-15,-3 9 0 0,-3-3 0 0,-4 4 0 16,-4-7 0-16,1 6 0 0,-4-3 0 0,3-3 0 16,1 7 0-16,3-4 0 0,3-3 8 0,-2 3-8 15,-1-3 0-15,3 7 0 0,8-4 0 0,-4-6 0 16,3 9 0-16,5 4 8 0,6-7-8 0,-4 3 0 0,5 4 0 15,-1-4 0-15,4 0 0 0,-1 7 0 0,1 0-8 0,0-7 8 16,-4 0 0-16,7 7 0 0,4-3 0 0,3-1 0 16,1 4 0-16,6-4 8 0,0-12-8 0,11 9 0 15,0-9 0-15,4 7 0 0,6-7 0 0,1 0 0 16,3 6 0-16,7-6 0 0,3 0 0 0,8-4 0 16,0-2 0-16,7 6 0 0,-1-3 0 0,1 0 13 15,0 0-3-15,7-4-1 0,3 1-9 0,4 0 10 16,0-4-10-16,3 7 10 0,0-7-10 0,1 4 0 15,3-3 0-15,0-1 8 0,-7 7-8 16,3 0 0-16,0-3 0 0,1 2 0 0,-1-5 0 0,4 6 0 16,0-7 9-16,0 10-9 0,3-3 8 0,-3 0-8 15,-3 3 8-15,-1 0-8 0,0 0 10 0,-3 0-2 16,4 0-8-16,-1 0 12 0,0 3-12 0,1 0 0 0,-4-3 8 16,0 9-8-16,-4-3 0 0,0-3 0 0,-7 7 0 0,1-1 0 15,-1-3 0-15,-3-3 0 0,0 7-11 0,-1-1 11 16,-2-3 0-16,6-3 0 0,0 4 9 0,0-4-1 15,-3 6-8-15,0-9 0 0,0 6 8 0,-1-3-8 16,1 0 0-16,-4 0 0 0,1-3 0 0,-8 0 0 16,3 10 20-16,-2-10 0 0,-1 6 0 0,-7-6 0 15,0 9-20-15,0-9 0 0,-3 0 0 0,-4 0 0 16,-4 6 0-16,4-9 0 0,-3-3 0 0,-4 6 0 16,0-3 0-16,-4 2 8 0,4-8-8 0,-7 6 0 15,0-7 0-15,0 4 0 0,0-3 0 0,-4-4 0 0,1 0 0 0,-1-5 11 16,-6 8-3-16,-1-6 0 0,4-2-8 0,-7 5 0 15,-7-9 0-15,-1 9 8 16,-2-6-8-16,-1 7 8 0,-3-4-8 0,-1 0 8 0,-3 1-8 0,1 2 8 16,-1-6-8-16,0 7 8 0,0-7-8 0,0 6 0 15,-3 1 0-15,0-1 0 0,-4 0 0 0,0 1 0 16,7-4 0-16,-3 3 0 0,7 1 0 0,-1-1 0 16,5 1 0-16,2-1 0 0,5 1 0 0,-1-4 0 15,4 3 0-15,0 1 0 0,-1 2 0 0,1-2 0 16,7 8 0-16,-7-5 0 0,3-1 0 0,1 7 0 15,-1 0 0-15,-3 3-11 0,3-9 11 0,1 9-8 0,-1-1 8 16,0-2-8-16,4 3 8 0,-3 0 0 16,6 0 0-16,0 3 0 0,1-3 0 0,-1 0-10 0,4 0 10 0,0 0 0 15,0-3-9-15,7-3 9 0,0 2 0 16,0 4-9-16,4 0 9 0,-1-3 0 0,4 0-9 0,4-3 9 16,-4 2 0-16,7 4 8 0,0-3 0 0,4-6 0 15,3 9-8-15,-3-4 0 0,3 4 0 0,0 0 0 16,0 0 0-16,-3 0 0 0,3-3 0 0,-3 3 0 15,-1 0 0-15,1 0 0 0,-1-3 0 0,1 3 0 16,0-3 0-16,-1 2 0 0,1-2-14 0,0-3 5 16,-4 3 9-16,7 3 11 0,-3-3-3 15,3-1 0-15,0-2-8 0,0 3-11 0,0 3 3 0,0-10 0 16,1 7 8-16,-5-6 0 0,4 6 0 0,-3-7 0 16,0-3 0-16,-1 4 0 0,-3-4 0 0,0 10 0 15,4-9 0-15,-7 2 0 0,-1-2 0 0,1-7 8 16,-1 12-8-16,1-8 0 0,0 2 8 0,-4 0-8 0,3 4 13 15,-3-4-1-15,4 1-1 0,-4-1 0 16,4-6 0-16,-4 7 0 0,0 5 0 0,3-8 0 0,-3 2-11 16,0 1 0-16,0-1 0 0,0 0 0 0,4-5 0 0,-4 8 0 15,0-6 0-15,0-3 0 0,4 7 0 0,-4-4 0 16,0-3 0-16,0 0 0 0,0 4 0 0,4-4 8 16,-1 3-8-16,1-3 0 0,-1-3 8 0,1 10-8 15,3-10 8-15,0 3-8 0,-3-3 0 0,3 6 0 16,-4-3 0-16,5 7 0 0,-1-10 0 0,-4 9 0 15,-3-6 0-15,0 7 0 0,4-1 0 0,0 0 0 16,-4-6 0-16,0 7 0 0,0 2 0 0,-4-5 0 16,4 2 0-16,-3-6 0 0,-1 7 0 0,1-7 0 15,-4-3 0-15,0 0 0 0,0 0 0 0,3 9 0 16,1 1 0-16,-4-10 0 0,0 0 0 0,0 0 0 16,7 9 0-16,0-6 0 0,-7-3 0 0,0 0 0 0,0 0 8 0,0 0-8 15,7 6 12-15,-7-6-4 0,0 0 0 0,11 0 0 16,-11 0 3-16,0 0 0 0,0 0 0 0,7-6 0 15,-7 6-11-15,7-3 10 0,-4-3-10 0,1 3 10 16,-1-7-2-16,-3 1 0 0,4 6 0 0,-4-7 0 16,0 1-8-16,0-1 0 0,3 7 0 0,-3 3 0 15,0-9 0-15,0 9 0 0,0-10 0 0,0 7 0 16,0 3 0-16,4-6 0 0,-8 0 0 0,4 6 0 16,0 0 0-16,0-6 0 0,0-4 0 0,0 10 0 15,-3-3 0-15,3-3 0 0,0 6 0 0,-4-3 0 16,-3-7 0-16,4 1 0 0,-1 2 0 0,1 1 0 15,-1-3 0-15,1-1 0 0,-1-2 0 0,1 2 0 16,-1-2 0-16,4-7 10 0,-7 7-2 0,0-1-8 16,3-6 0-16,1 0 0 0,-4 7 0 0,0-7-9 15,-4 3 9-15,4-2 0 0,0 5 10 0,0 0-10 0,0-2 0 0,0 2 0 16,-4 4 0-16,4-1-10 0,-3 1 10 0,3-4 0 16,-4 4 0-16,8 6 0 0,-8-6 0 0,7-1 0 15,-3 1 0-15,4 6-8 0,-1-7 8 0,1 7 0 16,3-3 0-16,0-4-8 0,0 10-3 0,3-3 0 15,-3 3 0-15,0 0 0 0,0 0-4 0,7 0-1 16,7 0 0-16,-3 3 0 0,0 7 4 0,-1-1 1 16,1 4 0-16,3 6 0 0,0-7 11 0,-3 7-8 15,-1-7 8-15,4 10-8 0,-3-3 8 0,-1 3 0 0,-2-3 0 16,2 3 0-16,-3-3 0 0,4-4 0 0,-8 4 0 0,8-6 0 16,-4 6 0-16,0-7 0 0,0 7 0 0,0-7-8 15,-3 4 8-15,3 0 0 0,-4-7 0 0,4 4 0 16,-3 6 0-16,3-7 0 0,-4-2 8 0,1 2-8 15,-4-3 0-15,3 1 0 0,-3-1-12 0,0-6 4 16,-3 7 8-16,-1-1 0 0,-3 1 0 0,-3-7 0 16,3 3 0-16,-7-3 9 0,-1 3-9 0,-2-2 0 15,-1-4 11-15,4 0-11 0,-7 0 10 0,3 0-10 16,-6 3 8-16,2 3-8 0,1-3 0 0,0-3 0 16,-4 10 8-16,4-10-8 0,0 9 0 0,3-6 9 15,1 3 2-15,-1-2 0 0,4 5 0 0,0-3 0 16,3 0-11-16,1 1 0 0,3-4 0 0,0 3 0 15,3-3 0-15,4-3-11 0,-7 10 3 0,7-10 0 16,0 0-74-16,0 0-14 0,0 0-4 0,0 0-1270 16</inkml:trace>
  <inkml:trace contextRef="#ctx0" brushRef="#br0" timeOffset="11412.276">30882 10541 1785 0,'0'0'159'0,"0"0"-127"16,0 0-32-16,0 0 0 0,0 0 162 0,0 0 26 16,0 0 6-16,0 0 1 0,0 0-172 0,4 6-35 0,3 4-6 0,-4 5-2 15,1-2 20-15,-1-1-10 0,1 10 10 0,-1-3-8 16,4 3 8-16,-3 0 0 0,0-3 0 0,3 3 0 15,-4 0 12-15,4 0-1 0,0-10-1 0,0 7 0 16,-3 3 8-16,3-9 2 0,0 2 0 0,0-2 0 16,0-1 12-16,-3-2 4 0,3-4 0 0,-4 0 0 15,1-6-4-15,-4 0-1 0,0 0 0 0,0 0 0 16,0 0-8-16,0 0-2 0,0 0 0 0,7-3 0 16,-4-6 24-16,1-1 5 0,3-2 1 0,0-1 0 15,0-6-29-15,-4 1-6 0,5 2 0 0,2-6-1 16,-3-3-15-16,0 3 0 0,4-9-9 0,-4 9 9 15,3 0 0-15,-3 0 0 0,1 3 0 0,-1 6 0 16,3-5 0-16,-6 5 0 0,3 4 0 0,-4-1 0 16,1 7-8-16,-4 3 8 0,0 0-13 0,0 0 5 0,3-3 8 15,4-3 0-15,0 6 0 0,-7 0 0 0,8-3 0 0,2 6 0 16,1-3 0-16,-1 0 0 0,4 0 0 0,0 6 11 16,1 0-11-16,-1 4 12 0,3-1-12 0,1 4 0 15,-4 5 0-15,4-5 0 0,-1 9 11 0,1-3 0 16,-4 3 0-16,0 0 0 0,0 0 7 0,0-4 2 15,-3 4 0-15,0 0 0 0,-4-3-20 0,0 0 8 16,3-7-8-16,-3 7 0 0,4-3 0 16,-4 0-17-16,0-1 1 0,4-5 1 0,-1-1 24 0,-3 4 5 15,4-4 1-15,-4 0 0 16,7 1-39-16,-3-7-7 0,-4 3-1 0,0-3-1 16,7-3 1-16,-7 0 1 0,0-9 0 0,0 9 0 15,0-9-170-15,0-4-35 0,0 4-6 0,-3-4-2 0</inkml:trace>
  <inkml:trace contextRef="#ctx0" brushRef="#br0" timeOffset="12375.064">31309 10218 1440 0,'0'0'128'0,"-3"-9"-103"0,3 5-25 0,-4-5 0 15,-3 0 90-15,3-4 13 0,1 4 2 0,3-1 1 16,0 1-86-16,-4-4-20 0,1 4 0 0,3-1 0 16,-4-2 0-16,4 3 13 0,-7-4-3 0,4 4-1 15,-4-1 32-15,-4-2 7 0,4 2 0 0,-7 1 1 16,3-4-8-16,-6 4-1 0,-1 6-1 0,-3-4 0 15,0 4 2-15,-4 3 1 0,0 0 0 0,1 0 0 16,-5 3 5-16,1 4 1 0,-4-4 0 0,4 6 0 16,-4 10-35-16,1-3-13 0,-1 3 11 0,0 9-11 0,4-3 0 15,0 6 0-15,0 1 0 0,-1-1 0 0,1 10 8 0,3-7-8 16,1 7 0-16,-1 3 9 0,4 6-9 0,0-6 0 16,0 0 0-16,3 6 0 0,-3-6 0 0,7 6 0 15,3-6 0-15,0 0 0 0,4-3 0 0,4-1 0 16,-1 4 0-16,1-3 0 0,3-6 0 0,3 5 0 15,1-2 0-15,3-4 0 0,7 7 16 0,0-6 2 16,4-4 0-16,-1 0 0 0,5 1 10 0,2-1 1 16,1-3 1-16,7-3 0 0,-1-3-10 0,8 7-1 15,7-7-1-15,0 0 0 0,0-10-8 0,7 7-2 16,0-7 0-16,3-5 0 0,-3-4-8 0,3 3 0 16,-3-3 0-16,4-6 8 0,6-3 8 0,4-4 2 15,-3 1 0-15,-1-3 0 0,1-1-4 0,-4-6-1 0,0 3 0 0,0-2 0 16,-4-1-1-16,1-3 0 0,-4-6 0 0,0 6 0 15,-8-10 0-15,-2 7 0 0,-8-6 0 0,-3 0 0 16,-8-1 4-16,-2-2 0 0,-8-4 0 0,0-3 0 16,-7 4 3-16,-4-1 1 0,-3-3 0 0,-3-3 0 15,-4 4 4-15,3-4 0 0,-10 3 1 0,0-3 0 16,-4 3-16-16,1-3-9 0,-1 4 10 0,-7 5-10 16,1-6 8-16,-1 7-8 0,4-4 0 0,0 7 0 15,-4 0 0-15,4-1 8 0,0 7-8 0,3-3 0 16,0 6 0-16,-3 0 9 0,0 3-9 0,0-3 8 15,0 10-8-15,0 2-12 0,-4-5 2 0,-3 5 1 16,-4 1 9-16,0 2-12 0,-7 1 12 0,1 0-12 16,-1 6-1-16,-4 0-1 0,1 9 0 0,0-6 0 15,-1 4-22-15,1 2-4 16,3-6 0-16,4 7-1 0,-4-7-157 0,7 3-31 0,1-6-7 0,10-6 0 0</inkml:trace>
  <inkml:trace contextRef="#ctx0" brushRef="#br0" timeOffset="13907.998">27467 10114 115 0,'-3'-3'10'0,"3"3"-10"16,3-9 0-16,-3 6 0 0,4-3 344 0,-4-4 68 16,3 7 12-16,1-6 4 0,-4-1-336 0,3 7-66 0,1-6-14 0,-4 9-2 15,3-4 15-15,-3 4 3 0,0-9 1 0,0 0 0 16,-3-1-29-16,-1 1 8 0,-3 9-8 0,0-10 0 16,-3 7 21-16,-1-6 2 0,1 9 0 0,-8-3 0 15,0-3 9-15,-3 6 1 0,-4 0 1 0,1 9 0 16,-5-9 6-16,-2 9 2 0,-5-6 0 0,1 7 0 15,0-1-26-15,0 4-4 0,-1-4-2 0,1 10 0 16,3-6 6-16,1 9 0 0,2-4 1 0,1 1 0 16,7-3-2-16,0 3-1 0,0 3 0 0,7 0 0 15,-1-4-6-15,1 1-8 0,4-3 11 0,3 3-11 16,3-1 8-16,4-2-8 0,0 3 0 0,4-6 0 16,3 5 8-16,0-5-8 0,0 3 12 0,3-4-12 15,5 1 19-15,-1-4-3 0,3 0-1 0,1 1 0 0,3-7 5 0,4 3 2 16,3 1 0-16,-3-7 0 0,6-4 2 15,-2-5 0-15,2 6 0 0,-2-3 0 0,2-4-3 0,-2-2 0 16,2 2 0-16,-2-2 0 0,-1-7-4 0,-4 6-1 16,-2-5 0-16,-1 5 0 0,0-6-4 0,-7-3 0 15,0 0-1-15,4 0 0 0,-4 4-2 0,-3-8 0 16,-4-2 0-16,0 6 0 0,0 0-9 0,0 0 8 16,-4 0-8-16,1 4 8 0,-1-4 1 0,-3 3 0 15,0 13 0-15,0-4 0 0,0 1-9 0,-3 2 12 16,3 7-12-16,0 0 12 0,0 0-12 0,0 0 0 15,0 0 0-15,0 0 8 0,0 10-8 0,-4 6-17 16,1-4 4-16,3 1 1 0,0-1 12 0,0 10 0 0,0-3 0 16,3 0 10-16,1 0-10 0,-1-4 0 0,1 7 0 0,-1 0 0 15,1 6 0-15,3-6 0 0,0 10 0 0,0-4-11 16,0-3 11-16,4 13 11 0,3-4-3 0,-4-3 0 16,5 4 0-16,-5-4-8 15,1 7 12-15,3-4-4 0,-4 1-8 0,1-4 10 0,-4 1-10 0,0 5 10 16,-3-5-10-16,-1-1 0 0,-3 0 0 0,0-6 0 15,-7 7 9-15,0-1-9 0,0-3 10 0,-4-3-10 16,-3 4 14-16,0-4-3 0,0 6-1 0,-4-9 0 16,1 0-10-16,-1 0 10 0,-3-3-10 0,3 3 10 15,1-3-10-15,-1-7 10 0,4 1-10 0,-4-4 10 16,1 0-10-16,-4 1 0 0,3-7 0 0,0-3 0 16,1 6-34-16,-1-12 1 0,0 6 0 0,-3-6 0 15,0-4-86-15,3 1-17 0,1-10-3 0,-1 3-1 16,4 1-88-16,7-7-17 0,-7-32-4 0,17 4-1 0</inkml:trace>
  <inkml:trace contextRef="#ctx0" brushRef="#br0" timeOffset="14345.976">28413 9299 2091 0,'0'0'92'0,"-11"0"20"0,4 0-89 0,-11 3-23 0,4 4 0 0,-7 2 0 16,0 4 22-16,0-4 0 0,0 3 0 0,-4 1 0 16,-3 3-22-16,0-1 0 0,-1 4 0 0,1 3 0 15,0-3 0-15,3 3 0 0,0 0 0 0,4 0 0 16,-3 6 0-16,6-3 0 0,-3 6 0 0,0 1 0 16,3-4 30-16,0-3 2 0,4 7 0 0,-3-1 0 0,6 0 19 0,0 10 4 15,1-7 1-15,3 7 0 16,3 3-20-16,4 6-3 0,0-6-1 0,0 0 0 0,7 3 0 0,4 0 0 15,0-6 0-15,3 3 0 0,0-3-32 0,0-1 0 16,3-5 0-16,5 3 0 0,-1-4 13 0,0 4-4 16,4-13-1-16,3 3 0 15,4-3-8-15,-4-3 0 0,0 0 0 0,0-3 0 0,1-7 0 0,2 4 0 16,-2-10 8-16,-1 4-8 16,0-1-88-16,-3 0-22 0,-4-9-5 0,0 0-632 15,0-3-126-15</inkml:trace>
  <inkml:trace contextRef="#ctx0" brushRef="#br0" timeOffset="14877.948">28543 10030 1209 0,'-3'0'108'0,"-4"0"-87"0,0 0-21 0,-4 9 0 16,4 1 295-16,-4-1 54 0,8 4 11 0,-4-1 3 16,3 7-304-16,1-7-59 0,-4 7-16 0,7 0 0 0,-4-3 16 15,1 3-8-15,-1-1 8 0,4-5 0 0,0 6 0 0,0-7 0 16,0 1 0-16,0-4 0 0,4 1 8 0,-1 2 6 15,-3-12 1-15,0 0 0 0,0 0 17 0,0 0 3 16,0 0 1-16,0 0 0 0,0 0 16 0,0 0 3 16,0 0 1-16,7-3 0 0,0-6-4 15,0-1-1-15,0-5 0 0,0-1 0 0,4 0-33 0,-4-3-6 16,4-9-2-16,-1 6 0 16,4 0-10-16,-3 0 0 0,3-6 0 0,-3 6 0 0,3 10 0 0,0-7 0 15,4 13 8-15,-1-10-8 0,1 6 0 0,-1 10 0 16,1-3 0-16,0 3 0 0,-1 3-10 0,1 4 10 15,0-4-13-15,-4 6 5 0,3 1 8 0,1-1 0 16,-4 0 0-16,0 4 0 0,-3 0 0 0,3-1 0 16,-3 4 0-16,-1-1 0 0,4 4 0 0,-3 0 11 15,-1-3-11-15,1 3 12 0,0 3-12 0,-4-4 8 0,3-5-8 0,-3 9 8 16,0-3-8-16,4 3 0 0,-4-4 0 0,4 1 0 16,-4-3 0-16,3 3-14 0,-3-7 3 0,4-2 1 31,-1 9-36-31,1-10-7 0,0-3-2 0,3 4 0 15,3-4-107-15,-3-6-22 0,1-6-4 0</inkml:trace>
  <inkml:trace contextRef="#ctx0" brushRef="#br0" timeOffset="15276.175">28938 9268 2372 0,'0'0'105'0,"0"0"22"0,4 12-102 16,-1-2-25-16,8 9 0 0,-4-7 0 0,7 10 21 0,-3 0-1 16,6 6 0-16,1-3 0 0,0 4 20 0,3 2 3 15,0-6 1-15,0 6 0 0,4 1-36 0,0-1-8 16,-1 0 0-16,1 7 0 0,0-3 18 0,-1-1 2 15,-2 4 0-15,-1-4 0 0,0-2 3 0,4 5 1 16,-4 1 0-16,3-7 0 0,1 10 22 0,0 0 5 16,-4-7 1-16,4 7 0 0,-4 0-26 0,4-7-5 15,-4 7-1-15,0-3 0 0,4-4-6 0,-4 1-2 0,-4-4 0 16,1 0 0-16,0 7-12 0,-1-4 0 16,-6-2 0-16,-1-1 0 0,-3-6 0 0,-3 7 0 0,-4-1 0 0,-4-3 0 15,-3-3 0-15,-3 7 0 16,-4-4 0-16,0-3 0 15,-8 3-104-15,-2-6-18 0,-1 0-3 0,0-3-1 0</inkml:trace>
  <inkml:trace contextRef="#ctx0" brushRef="#br0" timeOffset="22331.234">5694 16370 172 0,'0'-12'16'0,"0"12"-16"0,-7-10 0 0,3 7 0 15,-3-3 428-15,0 0 82 0,7 0 17 0,-10-4 3 16,3 7-432-16,-1-3-86 0,1 3-12 0,4-1-14 16,-4-2 14-16,0 3-12 0,0-3 12 0,3 6-12 15,-6 0-13-15,-1-3-3 0,0 3 0 0,8 0 0 16,3 0 20-16,-14 0 8 0,3 0-8 0,1 0 8 15,-4 3 14-15,3-3 8 0,-3 6 2 0,3-3 0 16,-6-3 8-16,-1 6 3 0,0-2 0 0,1-4 0 0,3 3 12 0,-11-3 2 16,4 9 1-16,-4-9 0 0,0 6 1 15,1-2 0-15,-8 5 0 0,-3-6 0 0,-1 6-31 0,-2-2-7 16,-1-4-1-16,3 6 0 0,1-6-4 0,0 4-8 16,-4-4 11-16,7 3-11 0,4-3 10 0,0-3-10 15,0 3 8-15,-1-3-8 0,8 0 8 0,-10 0-8 16,6 0 8-16,0 0-8 0,0 0 13 0,-3 0-2 15,4 0-1-15,2 7 0 0,-9-4 4 0,6-3 1 16,0 6 0-16,8-3 0 0,-12-3-15 0,12 10 11 16,-8-7-11-16,0 6 10 0,8 1-10 0,-1-4 10 15,-3 0-10-15,7 0 10 0,0-3-10 0,-4 7 8 16,4-10-8-16,3 9 8 0,1-6-8 0,3 4 8 0,-4-4-8 0,1 3 8 16,-5-3-8-16,8 0 0 15,-3 4 9-15,3-4-9 0,7 6 9 0,-11-3-9 0,4 1 12 0,4-1-12 16,-5 3 9-16,5 1-9 0,-1-4 0 0,-6 4 9 15,3 2-9-15,3 4 0 0,1-1 0 0,-8 1 8 16,11 0 1-16,-7 3 0 0,4 9 0 0,-4-3 0 16,3 6-9-16,0 1 0 0,-3-1 0 0,4 10 0 15,-4-1 0-15,7-2-9 0,-4 3 9 0,1 0-10 16,6-1 10-16,-3-5 0 0,0 6 0 0,4 3 0 16,3-4 0-16,-7 4 0 0,3-3 0 0,4 3 0 15,-7 3 8-15,4 0-8 0,-4-6 8 16,0 3-8-16,0 6 0 0,0 0 0 0,0-3 0 0,0 6 0 15,0-2 8-15,-4 2-8 0,4 0 8 0,-7 0-8 16,4-2 15-16,3-7-2 0,0-4 0 0,-7 1 0 16,3-6 11-16,1-4 3 0,3 3 0 0,0-2 0 15,0-4-19-15,-7-6-8 0,7 0 8 0,-4 6-8 0,4-6 0 16,0 0 0-16,0-9 0 0,0 5 0 0,0-5 0 16,-7-4 0-16,7 4 0 0,0-4 0 0,0 4 12 0,-3-4-4 15,3 1 0-15,0-1 0 0,0-9-8 0,0 3 0 16,-7 7 0-16,7-10 8 0,0 0-8 0,0 9 0 15,0-9 9-15,0 0-9 0,0 0 13 0,0 0-1 16,0 0-1-16,0 0 0 0,0 0 13 0,0 0 4 16,0 0 0-16,0 0 0 0,0 0-28 0,0 0 0 15,0 0 0-15,10-3 0 0,-10 3 0 0,0 0 0 16,7-6 0-16,4-4 0 0,-11 10 0 0,7 0 0 16,0-3 0-16,3-3 0 0,-6 6 0 0,-4 0 0 0,4-3 0 0,6 3 0 15,-3 0 0-15,-7 0 0 0,11 0 0 0,-8 0 0 16,8-4 0-16,-1-2 0 0,-10 6 0 0,4 0 0 15,7-3 0-15,-1-3 0 0,1 12 0 0,-8-12 0 16,8 6 0-16,-1-3 0 0,5 3 0 0,-5 0 0 16,8-3 0-16,-1 3 0 0,1 0 0 15,7 3 0-15,6 0 0 0,-2-3 0 0,2 0 0 0,-2-3 0 16,6 6 0-16,-3-3 0 0,3 0 9 0,0-3-9 16,-3 6 0-16,-4-3 8 0,4 0-8 0,-4 6 0 15,-3-3 0-15,0-3 0 0,-1 0 0 0,-6 6 8 16,0-2-8-16,-1-4 0 0,4 3 0 0,1 3 0 15,-8-6 0-15,7 0 0 0,-7 3 0 0,7-3 0 16,4 6 0-16,-8-2-10 0,1-4 10 0,0 0-10 16,3 6-7-16,0-3-2 0,4-3 0 0,3 3 0 15,4 3-136-15,-1-2-27 0,12-4-6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1:59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23188 11359 1908 0,'0'0'84'0,"-10"0"18"0,-1 7-82 0,-3-4-20 16,-4-3 0-16,1 0 0 0,2 6 30 0,1-6 2 15,-3 0 0-15,-1 0 0 16,-7 0-59-16,1-6-11 0,2 6-2 0,-2-10-1 16,-4 7-2-16,-4 0 0 0,11-3 0 0,-4-4 0 0,-3 10 23 0,-4-3 4 0,4-3 0 0,-4 3 1 15,4 0 15-15,-4-4 0 0,-7 7 0 0,4 0 10 16,0 0 24-16,-4-3 5 0,-11 3 1 0,5 0 0 16,6 0 22-16,-4 0 5 0,5 0 1 0,-1 3 0 15,4-3-17-15,6 0-3 0,12 7-1 0,-1-4 0 16,0-3-19-16,4 3-3 0,14-3-1 0,0 0 0 15,0 0-16-15,11 6-8 0,0-3 0 0,10 4 8 16,10-4-8-16,5 3 0 0,-8-3-12 0,7 0 12 16,11 4 0-16,3-4 0 0,-3-3 0 0,0 9 8 15,-3-9 1-15,2 6 0 0,12-2 0 0,-4-1 0 16,-4 3-9-16,4-3 12 0,3-3-12 0,1 6 12 16,-8-2-12-16,1-4 8 0,-4 0-8 0,-4 0 8 15,-3 0 13-15,0 3 3 0,-4-3 0 0,-3 0 0 0,-1 0-13 0,-2 6-3 16,-5-6 0-16,1 3 0 0,-7-3 15 0,-4 0 2 15,-7 0 1-15,3 0 0 16,-10 0-6-16,0 0-2 0,0 0 0 0,0 0 0 0,0 0 10 0,-14 0 1 16,0 0 1-16,-4 0 0 0,-6 0-6 0,-4-3-2 15,-4 3 0-15,0-6 0 0,-7 3-22 0,-3 3 0 16,-8-10 0-16,-2 10 0 16,2-9-72-16,-6 6-12 0,-11-7-2 0,0 7-1096 0</inkml:trace>
  <inkml:trace contextRef="#ctx0" brushRef="#br0" timeOffset="2368.837">8227 8318 1915 0,'0'0'84'0,"0"0"19"0,0 0-83 0,0 0-20 0,0 0 0 0,0 0 0 15,0-3 27-15,0 3 1 0,0 0 0 0,0 0 0 16,0 0-37-16,0-7-7 0,0 7-2 0,0 0 0 16,-11-9 18-16,4 9 0 0,0 0 0 0,-3 0 0 15,2 0 0-15,1 0 0 0,0 6 0 0,4-6 0 16,-11 3 0-16,7-3 0 0,0 0 0 0,7 0 0 16,-7 0 0-16,7 0 0 0,0 0 0 0,0 0 0 15,0 0 8-15,0 0 4 0,0 0 2 0,0 0 0 16,7 0 20-16,3 0 4 0,1 0 1 0,3 0 0 15,4 7-1-15,-1-4 0 0,1 0 0 0,-1 6 0 16,8-3-27-16,0 4-11 0,3-4 8 0,-3 0-8 16,3 4 0-16,4-4 8 0,-8 4-8 0,12-4 0 0,-12 3 11 0,8-3-3 15,3 1-8-15,4-4 12 0,4 3 25 16,-1-3 5-16,7-3 1 0,4 7 0 0,4-4 18 0,-1 0 4 16,4-3 1-16,4 0 0 0,3 6-27 15,7-3-6-15,-4-3-1 0,8 0 0 0,3 7 8 0,-3-4 0 16,-1-3 1-16,4 3 0 0,4 6-15 0,0-3-3 15,-1 4-1-15,1-4 0 0,-4 4-14 0,4 5-8 16,-4-9 8-16,4 4-8 0,3-1 0 0,-11 1 0 16,-10-1 0-16,0 1 0 0,-3-7 0 0,-4 6 0 15,3-9 0-15,-10 3 0 0,-14-3 0 0,3-3-20 16,8-3 4-16,-11 3-886 16,-8-7-178-16</inkml:trace>
  <inkml:trace contextRef="#ctx0" brushRef="#br0" timeOffset="6673.996">11395 11463 1609 0,'-7'0'35'0,"7"0"7"0,0 0 2 0,-7-3 2 0,-4-4-37 0,4 7-9 0,7 0 0 0,0 0 0 15,-11-3-14-15,4 3-5 0,0-6-1 0,7 6 0 0,0 0 41 0,0 0 8 16,-7 0 2-16,7 0 0 0,0 0 60 0,0 0 12 16,-7 6 2-16,7-6 1 0,0 10-36 0,0-1-7 15,0 4-2-15,0-4 0 0,0 4-25 0,7-4-4 16,4 4-2-16,-4-1 0 0,0-2 2 0,7 2 1 16,14-3 0-16,0 1 0 0,1 2-8 15,2-2-1-15,12-10-1 0,3 6 0 0,0-3 17 0,6-3 3 16,-2 7 1-16,3-7 0 0,0 3-14 0,7 0-2 15,0-3-1-15,0 0 0 0,7 0 14 0,0 9 3 16,0-9 1-16,0 10 0 0,7-1-17 0,0-6-3 16,0 3-1-16,0-2 0 0,0 8 4 0,0-2 1 15,0-10 0-15,0 9 0 0,-3-9-29 0,3 9 0 0,-3-9-11 16,-1 3 11-16,-10-3 0 0,0 0 0 16,-4 0 0-16,-3 0 0 0,-3 0 0 0,-1-3 0 0,1 3 0 15,-5-9 0 1,1 9-38-16,-3-9-10 0,2 5-1 0,1-2-1 15,0 3-93-15,0-6-18 0,-4-1-4 16,4-2-991-16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2:50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29612 10632 345 0,'0'0'31'0,"0"0"-31"16,7-6 0-16,-3-1 0 0,-1-2 78 0,4 6 10 15,-7 3 1-15,4-10 1 0,-4 10-70 0,3-3-20 16,-3 3 0-16,0 0 8 0,-3-6 39 0,-1-3 7 16,-3 9 2-16,0-4 0 0,-3-5 56 0,-1 9 11 15,0 0 2-15,1-9 1 0,-4 5-39 0,3-2-8 0,1 3-2 0,-4 0 0 16,3-3-13-16,0 3-2 0,4-4-1 0,0-2 0 16,-3 6-33-16,3-7-8 0,0 7 0 0,-1-3-1 15,1 3-19-15,-3-7 0 0,3 10 8 0,-4-9-8 16,1 9 0-16,-1-3 10 0,0-3-10 0,1 2 8 15,-4 1 16-15,3 3 4 0,1 0 0 0,-5 0 0 16,-2 3-12-16,-1 1-3 0,1-4 0 0,-5 9 0 16,5-3 10-16,-1-3 1 0,4 10 1 0,-4-4 0 15,4-2-9-15,0 5-3 0,4-2 0 0,-5-1 0 16,5-3-13-16,-1 10 8 0,1-4-8 0,3-2 0 16,0 2 0-16,-4-2 0 0,4 2 0 0,-4 1 0 15,4-4 17-15,0 7-2 0,0-3-1 0,0-1 0 16,4 1 5-16,-4 5 1 0,3-5 0 0,-7-4 0 15,8 10-4-15,-4-6-1 0,0-1 0 0,0 4 0 16,3 0 8-16,-3-1 1 0,4 1 1 0,-1 0 0 16,1-1-9-16,-1 1-1 0,4 0-1 0,0 3 0 0,-3-7-1 0,3 7 0 15,0 0 0-15,0-4 0 0,0 4 2 0,0-6 0 16,0 6 0-16,-4-7 0 0,4 7 7 0,4-7 2 16,-8 7 0-16,0-6 0 0,4 6-24 0,0-7 0 15,-3 7 0-15,3-6 0 0,0-1 0 0,-4 7 0 16,4-7 0-16,-3 4 0 0,3 0 11 0,0-1-3 15,3-2 0-15,-3 0 0 0,4-1-8 0,-4 7 10 16,0-7-10-16,0-2 10 0,3 2-2 0,-3 4-8 16,0-3 12-16,0-1-4 0,0 1-8 0,0 6 8 15,-3-7-8-15,3 7 8 0,-7-7 0 0,3 4 0 0,1 0 0 0,-4 3 0 16,3-7-8-16,-3 4 0 0,0-4 0 16,0 1 0-16,4-1 28 0,-4-2 3 15,-1 6 1-15,5-4 0 0,-1 1-32 0,-3-1 0 0,4 4 0 0,3-4 0 16,-4 1 0-16,4 6 0 0,0-7 0 0,-3 1 0 15,3-4 0-15,0 4 0 0,-4-4 0 0,1 1 0 16,-4 2 0-16,3-2 0 0,1-1 0 0,-4 0 0 16,-4-6 16-16,4 7-2 0,0-1-1 0,0-6 0 15,0 7 3-15,-4-1 0 0,4-2 0 0,-3-4 0 16,-1 0-7-16,0 6-1 0,-3-3 0 0,4-2 0 16,-1 5-8-16,0-6 12 0,-3 3-12 0,7-2 12 15,-3 2-12-15,-1-3 0 0,4-3 9 0,-3 9-9 16,2-5 0-16,1-4 8 0,7 0-8 0,-10 0 0 15,-1 0 12-15,4 6-3 0,0-12 0 0,0 6 0 16,0 0 5-16,-4 0 1 0,1 0 0 0,3-4 0 16,-4 1-1-16,1-3 0 0,-1 6 0 0,0-9 0 0,-3 5-6 0,4-2 0 15,-1 3-8-15,-3-6 12 0,3 5-12 0,1-5 0 16,-1 3 0-16,1-7 0 16,-4 10 9-16,3-3-9 0,0-7 8 0,-3 10-8 0,4-6 0 0,-4-1 0 15,0 1 0-15,3 0 0 0,0-1 0 0,-3-2 8 16,0 2-8-16,0 1 0 0,7-4 8 0,-4 1-8 15,-3-7 8-15,-3 9-8 0,-1-2 8 16,0 3-8-16,1-4 0 0,-4-6 8 0,3 10-8 0,-3-4 0 16,0 10 0-16,3-6 0 0,-3-1 8 0,0 1-8 15,3-1 0-15,4-2 8 0,0 2-8 0,-4 1 0 16,4 3 0-16,0-4 0 0,3 1 0 0,-3 0 8 0,4-1-8 0,-4 1 0 16,-1-4 0-16,5 4 8 15,-8-1-8-15,4 4 0 0,0-3 11 0,-4-1-3 0,4 1-8 0,0 0 12 16,-4-1-12-16,1-2 0 0,-4 8 0 0,-1-5 0 15,1 0 0-15,0-1 0 0,0 10 0 0,-4-9 0 16,1 6 0-16,2-4 0 0,-2 7 0 0,3-3 0 16,-4 3 0-16,0-3 0 0,4 3 0 0,0-6 0 15,-4 6 0-15,4 0 8 0,-4 0-8 0,4-3 0 16,0-4 0-16,3 7 8 0,1-3-8 0,-1-3 0 16,0 3 0-16,4-7 8 0,0 7-8 0,0-3 0 15,3 3 0-15,1-6 0 0,-1 5 8 0,4-2-8 16,0-3 0-16,0 9 0 0,-3-3 0 0,-1-1 0 15,0-2-86-15,-3 6-10 0,-7 6-3 16,0-2 0-16,-4 5-131 0,-3 0-26 0</inkml:trace>
  <inkml:trace contextRef="#ctx0" brushRef="#br0" timeOffset="65197.186">13063 7211 1238 0,'0'0'55'0,"-7"0"11"16,0 0-53-16,-7 0-13 0,4 0 0 0,-5 0 0 15,1 0 34-15,0 0 4 0,0 0 1 0,-4 6 0 0,4-3-31 0,0-3-8 16,4 0 0-16,-4 0 0 0,-1 0 0 0,5 0-12 16,3 0 4-16,0 0 0 0,0 0 8 0,7 0 0 15,0 0 8-15,0 0-8 0,0 0 49 0,0 0 6 16,0 0 1-16,0 0 0 0,0 0 6 0,7 3 2 16,3-3 0-16,4 7 0 0,-3-4-25 0,3-3-5 15,-3 6-1-15,3-3 0 0,0 0 4 0,4-3 1 16,-4 10 0-16,3-10 0 0,1 6-10 0,0-3-1 15,3-3-1-15,3 0 0 0,-2 0 10 0,2-3 1 16,8-3 1-16,-4 2 0 0,8-2-2 0,2 0-1 16,-2 0 0-16,6-4 0 0,0 7-4 0,4-6-1 15,0 6 0-15,0-4 0 0,0-2-15 0,0 6-3 16,10-7-1-16,-7 10 0 0,1-3-3 0,-4-3-8 0,0 6 12 0,-1 0-4 16,1-3-8-16,-3 3 0 0,3-6 0 0,-4 6 0 15,0 0 0-15,1 0 0 0,2 0 0 0,-2 0 0 16,3 0 0-16,-1 0 0 0,-2 0 10 0,3 0-10 15,-8 0 19-15,8-4-3 0,-3 4-1 0,-1-3 0 16,4 3 1-16,-4-6 0 0,0 6 0 0,-3 0 0 16,0 6 4-16,-4-6 0 0,1 3 1 0,-5-3 0 15,-6 4-21-15,0-4 8 0,-1 6-8 0,-6-3 0 16,0 3 0-16,-1-3 0 0,-2-3 0 0,-1 10 0 16,-4-7 0-16,-3-3 0 0,4 9 0 0,-4-9 0 15,0 10-87-15,0-10-21 0,-7 0-5 16,7 0-1-16</inkml:trace>
  <inkml:trace contextRef="#ctx0" brushRef="#br0" timeOffset="90765.901">19883 6502 1695 0,'-11'-13'75'0,"7"7"16"0,1-3-73 0,-4-1-18 0,0-2 0 0,3 2 0 16,-3 7 9-16,7-6-1 0,0-4-8 0,-3 4 12 15,3 0-12-15,0-4 0 0,0 4 0 0,0-1 0 16,0 1 0-16,0-1 0 0,-4 4 0 0,4 0 0 16,-3-4 0-16,3 10 11 0,-7 0-11 0,3-3 10 15,-3 3 2-15,-4-6 1 0,1 6 0 0,-1 0 0 16,-3 6-1-16,0-6 0 0,-4 3 0 0,1-3 0 15,-8 7-3-15,4-4-1 0,7-3 0 0,-4 6 0 16,-3-3 3-16,-7 0 0 0,0 7 0 0,3-10 0 16,0 6 1-16,0-3 0 0,-3-3 0 0,0 6 0 15,7-6 6-15,0 0 2 0,-4 0 0 0,0 0 0 16,4-6 21-16,-4 6 5 0,4 0 1 0,0 0 0 16,-4 0-3-16,4 0-1 0,0 0 0 0,-4 6 0 0,4-2-11 15,4-1-1-15,2 3-1 0,8-3 0 16,0 3-19-16,7-6-11 0,0 0 12 0,-3 4-12 0,6 8 8 0,1-2-8 15,3-4 0-15,7-3 0 0,7 6 0 0,4-6 0 16,0-3 0-16,3 0 0 0,4 0 0 0,-4 0 0 16,7 0 0-16,0 0 0 0,4-3 0 0,3-6 0 15,8 9 0-15,-1-9 0 0,1 9 0 0,-4-4 0 16,-1-2 0-16,1 6 0 0,-7-3 0 0,0 3 0 16,-4-3 0-16,-7 6 0 0,1-3 0 0,-5 3 0 15,1-3 13-15,-4 0-4 0,-3 0-9 0,-1 10 0 16,1-10-12-16,-4 9 12 0,0 0 0 0,0-6 0 15,-3 7 0-15,3-4 0 0,-7 0-10 0,4 4 10 16,-1-1-13-16,-3-3-716 16,-3 1-143-16</inkml:trace>
  <inkml:trace contextRef="#ctx0" brushRef="#br0" timeOffset="100087.834">20041 11538 691 0,'-14'0'30'0,"7"0"7"0,-3-3-29 0,3 3-8 0,-1-6 0 0,5 3 0 0,-8 3 61 0,8 0 11 16,-4 0 3-16,7 0 0 15,-7 0 1-15,7 0 0 0,-7 0 0 0,7 0 0 16,0 0-4-16,0 0 0 0,0 0 0 0,0 0 0 0,0 0-12 0,0 0-4 16,10 0 0-16,-3 9 0 0,4-6-22 0,-1 3-5 15,8-2-1-15,0 2 0 0,3 0-28 0,4 0 0 16,-1-3 0-16,5 7 0 0,2-10 0 0,1 6 0 15,3-3 0-15,4 0 0 0,0-3 26 0,0 0 2 16,0 0 1-16,3-3 0 0,0 3 25 0,4-3 5 16,-4-3 1-16,8 3 0 0,3-4-4 15,0 4-1-15,0-3 0 0,-4 3 0 0,-3-6 1 0,0 9 1 16,3-10 0-16,-3 10 0 0,0-3-34 0,0 3-7 16,-1-6-2-16,-2 6 0 0,-1 0-3 0,0 6-1 15,-3-6 0-15,-3 3 0 0,-1-3-1 0,0 0 0 16,4 6 0-16,-4-2 0 0,-3-4-9 0,3 0 0 0,0 0 9 0,1 0-9 15,3 0 20-15,-4 0 0 0,0-4 0 0,0-2 0 16,1 6-20-16,-1-3 0 0,-7-6 0 0,4-1 0 16,3 7 14-16,-7-3-2 0,-3 0 0 0,-4-1 0 15,4 4-12-15,-4-3 0 0,0 3 0 0,-3-4 0 32,-7 4-87-32,-1 3-20 0,8-3-4 0,-8 3-1 0</inkml:trace>
  <inkml:trace contextRef="#ctx0" brushRef="#br0" timeOffset="105038.882">7373 8108 172 0,'-7'0'16'0,"3"0"-16"0,-6 0 0 0,3-4 0 15,0-2 164-15,7 6 31 0,0-9 5 0,0 6 2 16,0-7-94-16,-7 7-20 0,7-6-3 0,7 2-1 16,-7 1 10-16,0 0 2 0,0-4 0 0,0 1 0 0,0 6-16 0,0-7-4 15,0 7 0-15,-7-3 0 0,3 3-39 16,4 0-8-16,-14-3-1 0,7 6-1 16,-4 0-27-16,1 0 8 0,3 0-8 0,-4 0 0 0,1 0 0 0,-1 0 0 15,8 0 0-15,3 0 0 0,0 0 20 0,0 0 3 16,0 0 0-16,0 0 0 0,3-10 23 0,1 7 5 15,-1-3 1-15,4 3 0 0,0-7-26 0,4 10-5 16,-11 0-1-16,7 0 0 0,-7 0-9 0,10 0-3 16,1 0 0-16,-4 10 0 0,0-7-8 0,4-3 0 15,-1 6 0-15,1-3 0 0,-1 7 0 0,8-4 0 16,0 0 0-16,6 0 0 0,-6-3 0 0,10 7 0 16,4-10 0-16,0 0 8 0,7 0 16 0,3 0 2 15,0-3 1-15,1-4 0 0,6 7 3 0,-7-3 1 0,4-3 0 16,-3 6 0-16,-1 0 2 0,-7-6 1 0,-3 0 0 0,0 6 0 15,-4-4-12-15,-7-2-2 0,4 6-1 0,-4-3 0 16,-7 3-19-16,0-6 0 0,0 6 0 0,-3 0 0 16,-8 0 0-16,-3 0-20 0,0 0 2 0,0 0 1 31,0 0-79-31,0 0-15 0,7-3-3 0,4-1-600 0,-4-2-120 0</inkml:trace>
  <inkml:trace contextRef="#ctx0" brushRef="#br0" timeOffset="106123.208">12947 11040 1594 0,'0'0'35'0,"0"0"7"0,0 0 2 0,0 0 1 0,0 0-36 0,0 0-9 15,0 0 0-15,0 0 0 0,0 0 0 0,-7-4-12 16,3-2 2-16,4 6 1 0,-7-3 9 0,4-3 11 15,-4 3-3-15,3-4 0 0,4 7 3 0,0 0 0 16,-7 0 0-16,7 0 0 0,-3-3 41 0,3 3 8 16,-4-9 1-16,4 9 1 0,0 0 40 0,4-10 8 15,-1 7 2-15,1-3 0 0,3 0-29 0,0-1-6 16,7 4-1-16,4-3 0 0,3 3-19 0,7-3-4 16,7 2-1-16,8 1 0 0,6-3-24 0,0 6-4 15,4 0-2-15,4 0 0 0,6 0-10 0,1 6-1 16,6-3-1-16,-3 1 0 0,0 5-10 0,0 0 0 15,0 1 0-15,-7-1 0 16,0 1-112-16,-3 5-17 0,3-5-4 0,-18-1-1 0</inkml:trace>
  <inkml:trace contextRef="#ctx0" brushRef="#br0" timeOffset="162494.906">11952 14323 1414 0,'0'0'63'0,"0"0"13"0,0 0-61 0,0 0-15 0,0 0 0 0,0 0 0 15,0 0 126-15,0 0 22 0,0 0 5 0,0 0 1 16,0 0-80-16,0 0-16 0,0 0-3 0,11 6-1 16,-4-3-24-16,7 7-5 0,0-10-1 0,4 3 0 15,-1-3-14-15,4 0-10 0,4 0 12 0,7 6-12 16,0-3 0-16,3-3 0 0,0 0 0 0,4 6 0 16,0-6 8-16,3 0-8 0,11-6 0 0,-4 3 0 15,4-3 0-15,7 6 0 0,0 0 8 0,0-3-8 0,4-4 0 0,3 4 10 16,3-6-10-16,1 9 8 0,3-10 12 0,0 10 1 15,-3 0 1-15,3 0 0 0,-4 0 18 0,4 0 4 16,4 7 1-16,-4-4 0 0,0 6-22 0,-3 1-5 16,3-1-1-16,-4 0 0 0,1-2-5 0,3-1-2 15,-3-3 0-15,3 6 0 0,0 1-10 0,-4-7 0 16,1-3 0-16,-4 0 8 0,3 0-8 0,-3 0 0 16,4 0 0-16,0 0 0 0,-1-3 8 0,-3-7-8 15,-3 1 0-15,-1 6 8 0,-3-10-8 0,4-2 0 16,-4 2 0-16,0 1-11 0,3 2-11 0,-3-9-2 15,3 10-1-15,-6-4 0 16,-4 4-159-16,3 0-31 0</inkml:trace>
  <inkml:trace contextRef="#ctx0" brushRef="#br0" timeOffset="164101.403">17635 14492 1094 0,'-7'-9'97'0,"4"-4"-77"0,-4 1-20 0,3-7 0 16,-3 3 145-16,0-9 26 0,0 3 5 0,4 0 0 15,3 0-161-15,-4 3-33 0,4-3-6 0,0 0-2 0,0 4 3 0,-4 5 1 16,4-6 0-16,0 7 0 16,-3-1-10-16,-1 4-1 0,1-1-1 0,3 10 0 0,0 0 14 0,0 0 4 15,-7 0 0-15,7 0 0 0,0 7 36 0,3 2 8 16,8-3 2-16,3 13 0 0,4 0 34 0,3 3 6 16,4-3 2-16,6-4 0 0,1 7-23 0,10-6-4 15,4-3-1-15,7-1 0 0,4 1-24 0,6-4-6 16,4 0-1-16,7-2 0 15,7-4-13-15,8-3 0 0,6 0 8 0,7 0-8 0,7 0 0 0,4-3 0 16,7-4 0-16,0 4 0 0,7-3 32 0,4 3 11 16,6-3 1-16,1 2 1 0,0-5 40 0,6 9 8 15,4 0 2-15,0 0 0 0,1-3-18 0,2 3-3 16,1 3-1-16,0-3 0 0,-1 0-39 0,1 6-8 16,0-3-2-16,-8 1 0 0,-6-4-10 0,3 0-2 0,0 6-1 0,-10-3 0 15,-11-3-11-15,-7 0 0 0,3 0 0 16,-10 0 0-1,-11 0-108-15,-7 0-15 0,-7 0-2 0,-3 0-1008 0</inkml:trace>
  <inkml:trace contextRef="#ctx0" brushRef="#br0" timeOffset="180243.49">2021 18042 1094 0,'0'-16'48'0,"0"16"11"0,-10 0-47 0,6 0-12 0,4 0 0 0,-7-3 0 16,4-3 20-16,-4 6 3 0,3 0 0 0,4 0 0 15,0 0-23-15,-3 0 0 0,-8 0 0 0,11 0-12 16,0 0 23-16,0 0 4 0,0 0 1 0,0 0 0 15,0 0 30-15,0 0 6 0,0 0 2 0,-7-3 0 0,7 3 22 0,-4-4 5 16,4-2 1-16,0 6 0 0,0 0-1 0,0 0 0 16,0 0 0-16,0 0 0 0,0 0-28 0,0 0-5 15,0 10-2-15,4 2 0 0,3-2-4 0,-7-1-1 16,4 3 0-16,6-2 0 0,-10 2-8 0,11-2-1 16,-8-1-1-16,8 4 0 0,-1-4-3 0,1 1-1 15,3-7 0-15,-3 3 0 0,10-3 7 0,-7-3 2 16,11 6 0-16,-1-6 0 0,1-6-3 0,7 3 0 15,0-3 0-15,10 3 0 0,-7-7-12 0,4 10-2 16,7-9-1-16,-7 9 0 0,-1-3 10 0,-2-4 3 16,6 7 0-16,-14 0 0 0,8 0-19 0,-1 0-3 15,-7 0-1-15,4 7 0 0,3-4-8 0,-10 6-9 16,3 1 9-16,4-7-13 0,-8 6 13 0,12-3 0 0,-12-2-10 16,5 2 10-16,-1-3 0 0,-3-3 0 0,-1 3 0 0,1-3 0 31,-7-3-45-31,3 3-15 0,0-3-2 0,-7-3-1 15,7-4-3-15,-7 1-1 0,-3 2 0 0,-1-2 0 16,5 0-167-16,6-1-34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7:16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26843 13890 1317 0,'0'0'28'0,"-7"0"7"0,0 0 1 0,0 0 2 0,0-3-30 0,0 3-8 16,0 0 0-16,7 0 0 0,-8-6 45 0,8 6 8 16,-3 0 2-16,3 0 0 0,-4-4-3 0,-3 1-1 0,4-3 0 0,3 6 0 15,0 0-10-15,-7-3-1 0,7 3-1 0,0-6 0 16,0-4 10-16,0 10 3 0,0 0 0 16,0 0 0-16,0 0-39 0,0 0-13 0,10-3 9 0,-3 3-9 15,0-3 8-15,4 3-8 0,0 3 8 0,3-3-8 16,-4 3 0-16,4-3 0 0,4 0 0 0,0 6 0 15,-1-6 0-15,5 0 0 0,2-6 0 0,4 6 0 16,4 0 15-16,0-3-3 0,0 3 0 0,3-3 0 16,4 3 7-16,0-6 1 0,-1 6 0 0,1 0 0 15,-4 0-12-15,1 0-8 0,-4 0 12 0,-1 0-12 16,1 0 9-16,-4 6-9 0,0-6 0 0,1 0 9 16,-8 0-9-16,7-6 0 0,-3 6 0 0,-1 6 0 0,-6-6 12 15,3 3 1-15,-7-3 0 0,8 0 0 0,-5 3-4 0,1-3-1 16,-1-3 0-16,1 3 0 0,-4 0 8 0,4 0 2 15,-1-3 0-15,1-3 0 0,0 6-8 0,-1-3-2 16,1-4 0-16,0 4 0 0,-1-3 2 0,1 3 0 16,-4 0 0-16,4-4 0 0,-8 4-2 0,4-3-8 15,1 3 12-15,-1-3-4 0,0 2-8 0,-4 4 0 16,1-3 0-16,3-3 0 0,-3 6 10 0,-1 0-10 16,-3 0 12-16,0 0-12 0,4 0 12 0,-11 0-12 15,0 0 12-15,0 0-12 0,0 0 8 0,0 0-8 16,0 0 0-16,0 0 0 0,0 0 10 0,0 0-2 15,7 0 0-15,-7 0 0 0,0 0 7 0,0 0 1 0,0 0 0 16,7 0 0-16,0 0-7 0,-7 0-1 16,7-3 0-16,-7 3 0 0,0 0 20 0,0 0 4 0,0 0 1 0,0 0 0 15,0 0-33-15,0 0 0 0,0 0 0 0,0 0 0 16,-7-6 12-16,-4 6-12 0,1 0 12 0,-1 0-12 16,1 0 12-16,-4 0-12 0,3 0 12 0,-3 0-12 15,3 6 8-15,-3-3-8 0,4-3 0 0,3 0 0 16,-4 0 9-16,4 0-1 0,0 0-8 0,0 0 12 15,7 0-12-15,-7-3 0 0,0-3-9 0,3 6 9 16,-3-4 0-16,7 4 0 0,-3-9 0 0,3 9 10 16,0 0-10-16,0 0 0 0,-4-9 0 0,4 9 0 15,-3-4 0-15,3 4 0 0,-4-6 0 0,4 6 0 16,0 0 0-16,0 0-11 0,0 0 3 0,0 0 0 16,11-6 8-16,-4 0-8 0,3 6 8 0,1 0-8 0,-1 0 0 15,1 6 0-15,0-12 0 0,-1 6 0 16,4 0 8-16,-3 0 0 0,-1 0 0 0,1 0 0 0,-4 0 0 0,4 0-13 15,3 0 5-15,-4 0 8 0,-3 0 0 0,4-3 0 16,-4 3 0-16,7-7 0 0,-3 7 0 0,-1 0 0 16,1 7 11-16,-4-7-11 0,4-7 0 0,-1 7 0 15,-3 0 0-15,-7 0-10 0,0 0 10 0,0 0 0 16,0 0 10-16,0 0-10 0,4 10 0 0,-4-10 0 16,3 0 0-16,-3 0 0 0,4 12 0 0,-4-12 0 15,3 6 0-15,-3-6-10 0,4 10 10 0,-1-7 0 16,-3 10 0-16,4-7 0 0,-1-3 0 0,1 6 0 15,-4-9 0-15,0 0 0 0,7 10 13 0,-3-1-1 16,-4-9-1-16,7 3 0 0,0 7-11 0,0-7 0 0,-4 6 0 0,4-2 0 16,0-4-8-16,4 6 8 15,-4-6-10-15,0 7 10 0,0-4 0 0,0-3 0 0,-3 6 11 0,-1 1-3 16,4-1-8-16,-7 4 0 0,4-10 0 0,-1 6 0 16,-3-9 0-16,0 13 0 0,0-4 0 0,-3 7 0 15,-1-10 0-15,1 4 8 0,-1-1-8 0,1 0 8 16,-1-5-8-16,-3 5 11 0,4-3-11 0,3-6 12 15,-8 7-3-15,8-7 0 0,-7 6 0 0,7-6 0 16,-7 3-9-16,0-3-9 0,7 0 9 0,-7 0-13 16,-3 0-57-16,3 0-11 0,-4-3-3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3T20:19:25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10280 7189 576 0,'0'0'51'0,"3"-10"-41"0,5 7-10 0,-1-6 0 16,-11 3 127-16,4-1 23 0,7 1 5 0,-3-3 1 15,-4 9-84-15,0 0-16 0,3-4-3 0,-3 4-1 16,0-6-16-16,0 6-3 0,-3-3-1 0,3 3 0 0,0-3-14 16,0-3-3-16,-4 3-1 0,1-4 0 15,3 4 1-15,0-6 0 0,0 6 0 0,-4-7 0 0,1 4 21 0,3-7 5 16,3 4 1-16,1 0 0 0,-11 5 18 0,7-5 3 16,0 0 1-16,0-4 0 0,0 10-6 0,0-7-1 15,-4 1 0-15,4 0 0 0,0 6-16 0,-4-4-3 16,-3 7-1-16,0-3 0 0,4-3-11 0,-4 6-2 15,-4 0-1-15,1-3 0 0,-1 3-14 0,0-3-9 16,1 3 12-16,-4-7-12 0,3 7 8 0,1 0-8 16,-1-9 0-16,0 9 0 0,1 0 9 0,-1-3-9 15,1-3 0-15,-1 6 9 0,1-7 6 0,-1 1 1 16,-3 3 0-16,3-3 0 0,1 2 0 0,-4-2 0 16,-1 3 0-16,1 3 0 0,0 0 3 0,0-3 1 15,-4 3 0-15,4 0 0 0,-3 3 16 0,3-3 3 0,-1 9 1 0,1-5 0 16,-3 5-32-16,-1-3-8 0,-3 1 0 15,0 2 0-15,7 0 0 0,-8 1-12 0,5-1 4 0,-1 1 0 16,4-1 8-16,0-3 0 0,0 0 0 16,0-2 0-16,3 2 0 0,-3-3 0 0,7-3 0 0,-4 9 0 15,1-5 0-15,-1-4 0 0,4 0 0 0,-3 9 8 16,3-9-8-16,-8 9 0 0,1-5 0 0,4 5 0 16,-4 0 15-16,7 1-2 0,-11-1 0 0,4 1 0 15,3 2-13-15,-3 1 9 0,0-4-9 0,0 4 8 16,0 5-8-16,0-5 10 0,7 3-10 0,-11-1 10 15,-3 1-10-15,10-3 0 0,4-1 0 0,4 1 0 16,-8 2 0-16,1-8 0 0,-1 8 0 0,0-2 0 16,4-1 0-16,-3-2 12 0,-4 2-12 0,3-2 12 15,4 2-4-15,-4-2 0 0,1-1 0 0,-1 0 0 0,1 1-8 0,3-1 0 16,-4 1 0-16,4 2 0 0,-4 1 0 16,1-1 0-16,6 4 0 0,1-3 0 15,-4-1 0-15,3 1 12 0,1 5-12 0,-1-5 12 0,1-4-12 0,-1 4 0 16,4 3 0-16,-4-4 0 15,1-2 0-15,3 2 0 0,-4 1 0 0,4-4 0 0,-3 0 0 0,3 4-9 16,-4-4 9-16,1 1-10 0,3 2 10 0,-4-2 14 16,4 2-3-16,-3-2-1 0,3 5-10 0,0-2 0 15,3-4 0-15,1 4 0 0,-4-1 20 0,3 1 1 16,1 6 1-16,-1-7 0 0,1-2-33 0,-1 5-6 16,-3-2-2-16,4 0 0 0,0-1 19 0,3-3 0 0,-4 1 0 15,1 2 9-15,-1-2-9 0,4-1 0 0,-3-6 9 16,-1 7-9-16,1-1 0 0,-1 1 0 0,4-7 0 0,-3 6 0 15,3 1 8-15,0-1-8 0,4-6 8 0,-4 6-8 16,0 1 10-16,3-1-2 0,1-6-8 0,-1 7 12 16,1-1-4-16,0-6-8 0,-1 4 11 0,1-4-11 15,3 3 10-15,-7-3-10 0,4 3 8 0,3-2-8 16,0-1 10-16,0 3-10 0,0-3 12 0,4-3-12 16,-4 6 12-16,3-2-12 0,5-4 12 0,-5 6-12 15,4-3 12-15,1 0-12 0,-5-3 12 0,4 0-12 16,1 0 12-16,-5 0-12 0,1 0 12 0,-1 0-12 15,5 0 9-15,-5 0-9 0,4-3 0 0,-3 3 9 16,0 0-9-16,3-3 0 0,0-3 0 0,0 6 8 16,4-4 0-16,-4-2-8 0,0 6 12 0,4-3-4 15,0-3-8-15,-1 6 12 0,1 0-12 0,0-3 12 0,-4-1-12 16,4-2 0-16,-1 6 9 0,1-3-9 0,-4-3 0 0,4 6 8 16,-4-10-8-16,4 7 0 0,-8-6 8 0,8-1-8 15,0 7 10-15,3-6-10 0,-7-4 15 0,4 4-3 16,10 0-1-16,-3-4 0 0,-11 4-3 0,4-4 0 15,-4-3 0-15,4 4 0 0,3-1 3 0,-4-6 0 16,-6 10 0-16,0-13 0 0,6 10-11 0,-6-7 0 16,-4 3 0-16,-3-3 0 0,-1 7 13 0,1-4-2 15,-1 0-1-15,1 1 0 0,-7-7 0 0,-1 9 0 16,8-6 0-16,-8 4 0 0,-3-4-2 0,4 0 0 16,-1 3 0-16,1-2 0 0,-1-1 4 0,4-3 0 15,-7 0 0-15,7 3 0 0,1-3-12 0,-5 0 10 0,1 0-10 16,-1 0 10-16,1-6-10 0,3 6 0 15,-4 3 0-15,-3-3 0 0,0 0 0 0,4 0 0 0,-4 10 0 16,0-7 0-16,0 0 0 0,-4 7 0 0,4-1 0 16,-3-6 0-16,-4 10 0 0,3-4 0 0,-3 1 0 0,4 2 0 15,-5-2 8-15,1 2-8 0,-3 1 0 0,-1-3 8 16,4 2-8-16,-7-2 0 0,0-4 0 0,0 10 0 16,0-10 0-16,0 7 0 0,0-4 0 0,-4 4 0 15,-3 5 0-15,7-5 0 0,-1 0 0 0,-6 5 0 16,-3-2 0-16,2 3 0 0,12 0 0 0,-4 3 0 15,0-6 0-15,-8 12 0 0,5-3 0 0,-4 0 0 16,0-3 0-16,3 6 0 0,-7-2 0 0,0 2 0 16,4-3 0-16,-3 6 0 0,-1-5 0 0,0 5 0 15,1-3 0-15,-1 1 0 0,-3 2 0 0,-1-3 0 0,-2-3 0 16,-1 7 0-16,0-7 0 0,7-3 0 0,4 6 0 0,-3-3 0 16,2-3 0-16,-2 10 0 0,6-10 0 0,-3 6 0 15,0-3 0-15,3 0 0 0,0-3 0 0,4 10 0 16,4-10 0-16,3 0-11 15,0 6-110-15,7-6-23 0,0 0-4 0</inkml:trace>
  <inkml:trace contextRef="#ctx0" brushRef="#br0" timeOffset="7136.793">9102 7919 57 0,'0'0'0'0,"0"0"0"0,0 0 0 0,0 0 0 15,0 0 206-15,0 0 36 0,0 0 7 0,0 0 2 16,0 0-123-16,0 0-25 16,0 0-5-16,0 0-1 0,0 0-43 0,0 0-9 0,-7 7-1 0,0-4-1 15,0-3-6-15,-4 0-1 0,0 0 0 0,1 0 0 16,-1 0-20-16,4 0-5 0,-7 0-1 0,3 0 0 15,-6 0-10-15,3-3 0 0,-4-4 0 0,4 7 8 16,-7 0-8-16,0 0-14 0,-1-3 3 0,1-3 1 16,-3 6 10-16,-5 0 0 0,-2 0 0 0,6 0 0 15,-7 6 12-15,4-3 5 0,0-3 1 0,-4 7 0 16,4-4 14-16,-4 3 4 0,0-3 0 0,-3 0 0 16,0-3-4-16,-1 7-1 0,-6-7 0 0,7 3 0 0,0-3-8 0,3 0-2 15,-11 6 0-15,8-3 0 0,0-3 0 0,-4-3 0 16,4 3 0-16,-4 0 0 0,4 0-5 0,-4 0 0 15,-3 0-1-15,-1 0 0 0,8 3-7 0,-7-3-8 16,-1 0 11-16,1 0-11 16,-4 6 12-16,4 1-12 0,-1-7 12 0,1 6-12 0,-4-3 0 0,7 3 0 15,-6-2 0-15,-1-4 0 0,0 6 0 0,4-3 0 16,-8 0 0-16,4 3 0 0,4-3 8 0,0 4-8 16,-8-4 0-16,8 0 0 0,3 3 0 0,-3-3 0 15,3-3 0-15,-7 7 0 0,4-4 0 0,-1-3 0 16,12 0 0-16,-5 0 0 0,1 6 0 0,3-6 0 15,-3 0 0-15,7 0 0 0,-7-6 9 0,3 6-9 0,4 0 0 0,3 0 9 16,0 0 11-16,-7-3 3 0,8 3 0 0,-1-7 0 16,4 7-6-16,-4 0-1 0,1 0 0 0,2 0 0 15,-2-3-4-15,-1 3 0 0,0 0-1 0,8 0 0 16,-8 0-11-16,0 3 0 0,4-3 9 0,0 0-9 16,-4 0 0-16,1 0 9 0,2 0-9 0,5 0 0 15,-8 0 0-15,7-3 0 0,1-3 0 0,-1 3 0 16,4 3 0-16,-4-3 0 0,8-4 0 0,-8 7 0 15,11-3 0-15,-11-3 0 0,8 6 0 0,-4-3 0 16,3 3 8-16,4 0-8 0,-3 0 0 0,-5 0 0 16,5 0 8-16,-1 0-8 0,1 3 9 0,-1-3-9 15,-3 9 0-15,3-9 8 0,1 10-8 0,-4-7 0 16,3 6 0-16,-3-2 0 0,0-4 0 0,0 6 0 0,3-6 0 0,1 7 0 16,-5-4 0-16,5-3 0 15,-1 7 0-15,1-7 0 0,-1-3 0 0,1 9 0 0,3-9 0 0,-4 10-8 16,4-10 8-16,0 6 0 0,3-3 0 0,-3 0 0 15,7-3-8-15,0 6 8 0,0-6 0 0,0 0 0 16,0 0 0-16,-7 4 0 0,7-4 0 0,0 0 9 16,-3 9-9-16,3 0 8 0,0-9-8 0,0 10 0 15,0-10 0-15,0 3 8 0,0-3-8 0,3 12 0 16,-3-12 0-16,7 7 0 0,-7-4 0 0,4 6 0 16,-1-2 0-16,4-4 0 0,-7-3 0 0,11 3 0 15,-8 3 0-15,5-3 0 0,-1 3 0 0,3-2 0 0,1-4 0 16,3 6 0-16,3-3-12 0,-2 0 3 0,-5-3 0 0,4 10 0 15,0-10-8-15,8 6-2 0,-12-3 0 0,8 0 0 16,-4 3 7-16,4-6 2 0,-1 3 0 0,1-3 0 16,-1 0 10-16,1 7 0 15,0-7 0-15,-1 0 0 0,8-7 14 0,-7 7-2 0,6 0 0 0,5 0 0 16,-1-3 7-16,4-3 1 0,6 3 0 0,-2 0 0 16,-1-3 6-16,0 2 2 0,4-2 0 0,0 0 0 15,-4 0-28-15,4 2 0 0,3-2 0 0,-6-3 0 16,-1 6 0-16,7-7-19 0,0 7 3 0,-3-3 1 15,0-4 15-15,3 7 0 0,8-6 0 0,-8 6 0 16,0-4 9-16,4 4 5 0,-3 3 1 0,-1-6 0 16,0 3-26-16,1 0-5 0,-5 3 0 0,5-6-1 0,-1 6 17 0,4 0 0 15,0-4 0-15,3 4 0 16,-6-6 8-16,10 6 8 0,-11-3 1 0,0 0 1 16,4-3-30-16,-4 6-5 0,1-4-2 0,-1-2 0 0,0 3 19 0,-10-3 0 15,7 6 0-15,-4-3 0 0,-3-1 0 16,0 4 0-16,3 0 0 0,0 0 0 0,-10 4 0 0,3-1 0 15,4-3 0-15,-11 9 0 0,4-9 0 0,-1 10-12 16,1-4 12-16,0-3-10 0,-4 0-7 0,0 7-2 16,4-10 0-16,-4 9 0 0,0-6 2 0,0 3 0 15,1-3 0-15,-5 4 0 0,-3-4 17 0,0-3-8 16,4 9 8-16,0-9 0 0,-4 3 0 0,3-3 0 16,-2 7 12-16,6-4-3 0,-7-3 0 0,3 9 0 15,1-9 0-15,0 7 0 0,3-4-9 0,-7 0 0 16,4-3 9-16,-1 6-9 0,1-3 0 0,0-3 0 15,-4 6 0-15,3-2 0 0,-6-4 0 0,7 0 0 16,-8 9 0-16,1-9 0 0,-1 3 9 0,1-3-9 0,-1 6 12 0,1-2-12 16,0-4 36-16,-4 0 1 0,3 6 0 0,-3-3 0 15,0-3-37-15,0 3 0 0,-7-3 0 0,8 6 0 16,-1-6 9-16,-7 0-9 0,0 0 12 0,7 3-12 16,-7-3 0-16,7 0 0 0,-7 0 0 0,10 7-12 15,-10-7 12-15,0 0-11 0,0 0 11 0,0 0-10 16,0 0 10-16,0 0 0 0,0 0 10 0,0 0-10 15,0 0 14-15,0 0-3 0,0 0-1 0,0 0 0 16,0 0 5-16,0 0 1 0,0 0 0 0,0 0 0 16,0 0-16-16,0 0 8 0,0 0-8 0,0 0 0 15,0 0 0-15,0-7 0 0,-10 7 0 0,3 0 0 16,-4 0-9-16,4 0 9 0,0-3-13 0,-4 3 5 16,4 0 8-16,-3 0 0 0,3 0 0 0,-4-6 0 15,0 6 0-15,4 0 0 0,-3-3 0 0,6 3-8 16,-6 0 8-16,3 0 0 0,-4 0 8 0,1 0-8 0,-1 0 0 0,4 0-8 15,-4 0 0-15,1 0 0 0,-1 3 8 0,-3-3 0 16,3 6 0-16,-3-6 0 0,-3 0 0 0,3 3 0 16,-4-3 0-16,0 7 0 0,-3-4 0 0,3-3-12 15,-3 6 12-15,4-3-12 0,-1 0 12 0,0 7 0 16,1-10 0-16,-8 6 0 0,7-3 0 0,1 4 0 16,-4-4 0-16,-1 0-8 0,5-3 8 0,-1 6 11 15,-3-3-3-15,7-3 0 0,-7 0-8 0,7 6 0 16,-4-2-12-16,4-4 12 0,-11 6 0 0,8-3 0 0,-1 0 0 15,-3 3 12-15,0-2-12 0,3 2 0 0,-7 0 0 0,-7 0 0 16,4-2 0-16,4 5 0 16,-5 0-8-16,5-6 8 0,-8 7 0 0,4-1 0 0,3 4 0 15,-7-4 0-15,4 1-9 0,0-1 9 0,3 0-12 0,-10 4 12 16,10-4 0-16,0 4-8 16,-6-4 8-16,2 1 0 0,-2-1 0 0,2 1-8 0,5-4 8 0,-4 3 0 15,-1 1-9-15,5-1 9 0,2-6 0 0,5 7-9 16,-8-1 9-16,4-6 0 0,0 7 0 0,3-1 0 15,1 0 0-15,-1-5 0 0,0 5 0 0,4-3 0 16,4-3 0-16,-5 7 0 0,5-7 0 0,3-3 0 16,-4 6 0-16,8-3 0 0,-4-3 0 0,7 7 0 15,-11-4 0-15,11-3 0 0,0 0 0 0,0 0 8 16,-7 0-8-16,0 9 0 0,7-6 0 0,0-3 0 16,-7 7 12-16,3-4-3 0,4-3 0 0,-3 6 0 0,3-6-9 15,0 0-12-15,0 0 2 0,0 0 1 0,0 0 9 0,0 6 12 16,0-6-2-16,0 0-1 0,0 0-9 0,3 6 0 15,8-2 0-15,-4 2-11 0,4-3 11 0,-1-3 11 16,1 0-3-16,-1 0 0 0,1 0 4 0,7 0 1 16,-4-3 0-16,0 3 0 0,3-6-3 0,5 6-1 15,2 0 0-15,-6 0 0 0,3 0-9 16,0 0 10-16,-3 0-10 0,3 0 10 0,4 0-10 0,-1 6-9 16,1-6 9-16,0 0-13 0,0 3 13 0,-1-3 0 15,4 0 0-15,1 0 0 0,-5 0 0 0,8 0 0 16,-4 0 0-16,8 0 0 0,-5 0 0 0,5 0 0 15,-5 0-12-15,5 0 12 0,-1-3 0 0,7 3 0 16,-10-6 0-16,7 6 0 0,-4 0 0 0,4-4 0 0,-7 4 0 16,-1-6 0-16,5 3 0 0,-1 3 0 0,11-9 0 0,-14 9 0 15,6 0 0-15,5-10 0 0,3 10 0 0,3-3 0 16,-3-3 8-16,3 3-8 0,-3 0 0 0,0-4 0 16,3 7 0-16,-6-9 0 0,3 6 0 0,-1-7 0 15,5 10 0-15,-4-3 0 0,-4-3 0 0,-3 6-9 16,3-3 9-16,-7 3-12 0,-3-6 12 0,0 6-12 15,-4 0-8-15,0 0-3 0,1 0 0 0,-5 6 0 16,-3-3-229 0,1-3-47-16,20 9-9 0,-14-2-1 0</inkml:trace>
  <inkml:trace contextRef="#ctx0" brushRef="#br0" timeOffset="11266.169">27115 6032 345 0,'0'0'31'0,"0"0"-31"0,-4 0 0 0,-3-7 0 15,3 1 132-15,-3 6 21 0,-3 0 4 0,3 0 1 32,0 0-158-32,-4 0-39 0,-3 0-4 0,0 0-1 0,3 0 11 15,-3 0 1-15,0 0 1 0,0 0 0 0,0 0 39 0,-4 0 8 0,4-3 2 0,-4 3 0 16,4 3 134-16,0-3 28 0,-3 0 4 0,-1 0 2 15,4 0-47-15,-7 6-10 0,3-6-1 0,-3 7-1 16,0-7-56-16,0 0-11 0,-1 9-3 0,1-3 0 16,0 4-33-16,3-4-6 0,1 3-2 0,-4 1 0 0,-4 2-8 0,0-2-8 15,8 2 12-15,-5 4-12 0,1 0 18 0,4-1-3 16,2 1-1-16,1 3 0 0,0 0-4 0,0 3-1 16,0 0 0-16,0 0 0 0,3-1-1 0,-3 1-8 15,4 0 12-15,-1-3-4 0,0 3-8 0,-3 0 8 16,4 0-8-16,-1 3 8 0,-3 0-8 0,3-3 0 15,-6 0 9-15,3 0-9 0,-4 6 18 0,0-6-1 16,1 0 0-16,-4 10 0 0,-1-1-1 0,5 0 0 16,3 1 0-16,-4-1 0 0,-7 0 20 0,4 1 3 15,4 2 1-15,-5-2 0 0,5-1-8 0,-1 0 0 16,-3 1-1-16,3-4 0 0,1-3-9 0,-1 6-2 0,4-2 0 16,0-4 0-16,0 6-8 0,-4-3-3 0,4-3 0 0,0 7 0 15,0-1 0-15,0 0 0 0,0-2 0 0,-1-4 0 16,1 6-1-16,4 0-8 0,-8 1 12 15,4-1-4-15,0 0 4 0,0 1 0 0,0-4 0 0,3-3 0 16,0 6-4-16,1-2-8 0,-4-4 12 0,3 6-4 16,1-3 4-16,3 4 1 0,0-1 0 0,-4 0 0 15,4-5-4-15,3 5-1 0,-3 3 0 0,4-5 0 16,-1-1 1-16,1-3 0 0,3-3 0 0,-4 6 0 16,1-3-9-16,3-3 0 0,0 0 0 0,3 3 0 15,-3-3 20-15,4 0 0 0,-1 0-1 0,4-3 0 16,-3-4-9-16,-4 7-2 0,3-3 0 0,-3 3 0 15,4-3 0-15,-4 3 0 0,0-3 0 0,0-4 0 16,0 4-8-16,3-6 10 0,-3 6-10 0,0 3 10 16,0-4 4-16,0-5 1 0,0 9 0 0,4-3 0 15,-8-7-15-15,4 7 0 0,4-6 8 0,-4-1-8 0,3 4 0 0,1-4 0 16,-4 1-9-16,0-4 9 0,0 4 0 0,4-4 0 16,-4 1 0-16,0-1 0 0,0 4 0 0,0-4 0 15,-4 0 10-15,4 4-10 0,-4 0 12 0,1 2-4 16,3-2 0-16,-4-1 0 0,1 10-8 15,-1-3 0-15,1 0 0 0,3-3 0 0,-4 9 0 0,4-10 0 16,-3 7 11-16,-1-3-11 0,4 0 0 0,0-3 0 16,0 2 0-16,0 1 0 0,0-3 0 0,0 3 8 15,-3 3-8-15,3-7 0 0,-4 1 0 0,4 3 0 16,-3 3 0-16,-1-3 0 0,1-4 0 0,-1 4 8 16,4 3-8-16,-3-6 0 0,-1-1 8 0,0 4-8 0,1 0 11 15,-1-3-11-15,4 3 8 0,-3-1-8 0,3-2 0 16,0 6 0-16,-4-3 0 0,4 3 0 0,-3-3 0 0,6-1 0 15,-3-2 11-15,0 6-11 0,-3-3 10 0,-1 9-10 16,4-6 0-16,0 3 0 0,0-6 0 0,-3 3-10 16,-1-3 10-16,1-1 9 0,3-2-1 0,-4 6-8 15,1 0 8-15,-1-3-8 0,1-7 0 0,3 13 0 16,-4-3 8-16,1-6-8 0,-1 12 0 0,1-6 0 16,-1-3 0-16,0-3 0 0,-3 3 0 0,0 3 0 15,0-4 0-15,0-5 10 0,0-1 0 0,-3 4 0 16,6-3 3-16,-7-4 1 0,4 4 0 0,0-1 0 15,0 4-6-15,0 0-8 0,0-7 11 0,-3 3-11 16,3 7 8-16,0-6-8 0,-1-4 0 0,1 1 0 16,-3 2 8-16,-1 7-8 0,4-10 0 0,-3 4 0 0,-1 0 8 0,0-4-8 15,1 7 0-15,-4-1 0 16,0-5 9-16,0 2-9 0,-1 7 0 0,-2-6 9 0,-4-4-9 16,-1 4 0-16,-2 2 0 0,-4-2 0 0,3-1 13 0,-3-2-2 15,-1 2-1-15,5 7 0 0,-1-6 3 0,-3-4 1 16,3 4 0-16,0 5 0 0,4-5-14 0,-3 6 11 15,2-7-11-15,1 4 10 0,0-4-10 16,3 1 0-16,1 6 0 0,3-7-11 0,0 1 11 0,-1 3 0 16,1-4 0-16,0 1 8 0,0-4-8 0,3 1 0 15,1-7 0-15,3 6 0 0,-4-3 0 0,4 1 0 16,0-7 0-16,0 0 0 0,4 9 0 0,-4-9 0 16,7 0 0-16,0 0 0 0,0 0 0 0,0 0 0 0,0 0 0 0,0 0 0 15,0 0 0-15,0 0 0 0,-8 0 0 0,8 0 0 16,0 0 0-16,0 0 0 0,0 0 0 0,0 0 0 15,0 0 0-15,0 0 0 0,11-3 0 0,3-3-8 16,-3 6-1-16,3-4 0 0,0-5 0 0,4 9 0 16,-1-3 9-16,4-3 0 0,1 3-9 0,-5-4 9 15,8 1 0-15,-4 0 0 0,4-4 0 0,-4 7 0 16,4-6 0-16,-8 6 0 0,4-4 0 0,-6 7 0 16,-5-3 0-16,1-3 0 0,-4 6 0 0,-7 0 0 15,0 0 0-15,0 0 0 0,0 0 0 0,0 0 0 16,-11 0 0-16,-3 0 0 0,-4 6 0 0,4-3 0 15,-7 4 0-15,4-1 10 0,-8 3-10 0,4 1 10 16,-4-1-10-16,4 4 0 0,-4-4 0 0,-3 4 0 16,0-4 0-16,-1 10 0 0,1-7 0 0,-4 1 0 0,1 3 0 15,-1-1 0-15,0-5 0 0,-3 8 0 16,3-5-11-16,0 0 11 0,4-4-8 0,0 7 8 0,3-10 0 16,4 3 0-16,3-2 0 0,1-4 0 0,-1 6 0 0,8-9-8 15,-4 3 8-15,6-3 0 0,1 0-10 0,7 0 10 16,0 0-12-16,0 0 12 0,0 0-16 0,0 0 4 15,0 0 1-15,0 0 0 0,7-3 2 0,1-6 0 16,-1-1 0-16,3 7 0 0,-3-3 9 0,4 3 0 16,-1-7-9-16,1 1 9 0,0 0 0 0,-1-4 0 15,4 4 0-15,-3 2 0 0,-1-8 0 0,1 5 0 16,0-2 0-16,3-7 0 0,0 6 0 0,-4-5 0 16,1 2 0-16,0-3 0 0,-1 0 0 0,1 7 0 15,-4 2 0-15,0-2 0 0,0 2 0 0,-4 1 8 16,1-4-8-16,-4 4 0 0,0 0 8 0,-4-4-8 0,4 4 0 0,0-1 8 15,-3 4-8-15,-1-10 10 0,1 4-10 0,-1 2 10 16,1-2-10-16,3 2 0 16,-4-8 0-16,1 11 0 0,3-8 0 0,0 5 0 0,0-2 0 0,-4 2 0 15,4 1 0-15,4 6 0 0,-4 3 0 0,0 0 0 16,-4-10 0-16,4 10 0 0,0 0 0 0,0 0 0 16,0 0 0-16,0 0 0 0,-3 10-10 0,-1 2 10 15,4-2-11-15,-7 2 11 0,0 4-12 0,0 0 12 16,3-7 0-16,-3 10-8 0,0-7 8 0,0-2 0 15,-3 2 0-15,3 4 0 0,0-10 0 0,0 4 0 16,-1-1 0-16,1-9 11 0,7 0-11 0,-3 9 10 16,-4 1-10-16,3-7 0 0,1 6 0 0,-1 1 0 15,1-1 0-15,-1 4 0 0,-3-4 0 0,4 4 0 16,-1-4 0-16,-3 4 0 0,3-4 0 0,-3 4 0 16,0-4 0-16,0 0 0 0,0 4 0 0,0-4 0 0,0 4 0 0,4-4 0 15,-4-2 0-15,0-4 0 0,3 6 0 16,-3-6 0-16,7-3 0 0,0 0 0 15,0 0 0-15,0 0 0 0,0 0 0 0,0 0 0 16,0 0 0-16,0 0 0 0,0 0 0 0,7 10 0 0,0-10 0 0,4 9 0 16,-1-9 0-16,4 6 0 0,0-3 0 0,8-3 0 15,-1 4 0-15,7-4 0 0,0 0 0 0,0-4 8 16,1 4-8-16,2 0 8 0,5-3-8 0,-5 3 10 16,5 0-10-16,-5 0 10 0,-2 0-10 0,2-6 0 15,-2 6 0-15,-1 0 8 0,-3-3-8 0,3-3 0 0,0 6 0 16,0 0 0-16,-3-10 0 0,3 10 0 0,-3-3 0 0,0 0 0 15,6-3-13-15,-10 6-5 0,-3-10-1 0,0 10 0 32,-1-3-123-32,8-3-25 0,-4-7-5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FD549D34-9FA6-44AF-8862-E060EE74E80B}" type="slidenum">
              <a:rPr lang="en-US" smtClean="0"/>
              <a:pPr defTabSz="965200"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88" y="3475487"/>
            <a:ext cx="7042025" cy="3290535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55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jpst41cbre86kp?cid=6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u.edu/teaching/assessment/basics/formative-summative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22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customXml" Target="../ink/ink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D46787-67DA-4D68-B1A2-EDEB0671E315}"/>
                  </a:ext>
                </a:extLst>
              </p14:cNvPr>
              <p14:cNvContentPartPr/>
              <p14:nvPr/>
            </p14:nvContentPartPr>
            <p14:xfrm>
              <a:off x="8530560" y="1418400"/>
              <a:ext cx="1133280" cy="405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D46787-67DA-4D68-B1A2-EDEB0671E3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1200" y="1409040"/>
                <a:ext cx="1152000" cy="40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3C72-003D-41CD-A850-FBE433FA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Size/cost of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58DC-95D8-45CB-AA01-C0F654109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Piazza post:</a:t>
            </a:r>
          </a:p>
          <a:p>
            <a:r>
              <a:rPr lang="en-US" dirty="0">
                <a:hlinkClick r:id="rId2"/>
              </a:rPr>
              <a:t>https://piazza.com/class/jpst41cbre86kp?cid=60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id="{10B5505B-25A5-4442-9E23-4ED88B5D046E}"/>
              </a:ext>
            </a:extLst>
          </p:cNvPr>
          <p:cNvSpPr txBox="1">
            <a:spLocks/>
          </p:cNvSpPr>
          <p:nvPr/>
        </p:nvSpPr>
        <p:spPr>
          <a:xfrm>
            <a:off x="407097" y="1114042"/>
            <a:ext cx="6215953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endParaRPr lang="en-US" sz="2000" dirty="0"/>
          </a:p>
          <a:p>
            <a:pPr lvl="1"/>
            <a:r>
              <a:rPr lang="en-US" dirty="0"/>
              <a:t>Let depth of shallowest solution be </a:t>
            </a:r>
            <a:r>
              <a:rPr lang="en-US" dirty="0">
                <a:solidFill>
                  <a:srgbClr val="C00000"/>
                </a:solidFill>
              </a:rPr>
              <a:t>s</a:t>
            </a:r>
          </a:p>
          <a:p>
            <a:pPr lvl="1"/>
            <a:r>
              <a:rPr lang="en-US" dirty="0"/>
              <a:t>Search takes time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O(b</a:t>
            </a:r>
            <a:r>
              <a:rPr lang="en-US" baseline="30000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marL="460375" lvl="3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52" name="Freeform 64">
            <a:extLst>
              <a:ext uri="{FF2B5EF4-FFF2-40B4-BE49-F238E27FC236}">
                <a16:creationId xmlns:a16="http://schemas.microsoft.com/office/drawing/2014/main" id="{BF7BFF7C-D8E4-4ED4-A33C-DBE350B192A0}"/>
              </a:ext>
            </a:extLst>
          </p:cNvPr>
          <p:cNvSpPr>
            <a:spLocks/>
          </p:cNvSpPr>
          <p:nvPr/>
        </p:nvSpPr>
        <p:spPr bwMode="auto">
          <a:xfrm>
            <a:off x="10037272" y="3224599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3" name="Freeform 2">
            <a:extLst>
              <a:ext uri="{FF2B5EF4-FFF2-40B4-BE49-F238E27FC236}">
                <a16:creationId xmlns:a16="http://schemas.microsoft.com/office/drawing/2014/main" id="{FD030534-616C-475C-AADF-AF03F596622A}"/>
              </a:ext>
            </a:extLst>
          </p:cNvPr>
          <p:cNvSpPr>
            <a:spLocks/>
          </p:cNvSpPr>
          <p:nvPr/>
        </p:nvSpPr>
        <p:spPr bwMode="auto">
          <a:xfrm>
            <a:off x="9449899" y="3207144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4" name="Freeform 4">
            <a:extLst>
              <a:ext uri="{FF2B5EF4-FFF2-40B4-BE49-F238E27FC236}">
                <a16:creationId xmlns:a16="http://schemas.microsoft.com/office/drawing/2014/main" id="{A1654AD6-BD18-457A-8B4C-6C78C8956408}"/>
              </a:ext>
            </a:extLst>
          </p:cNvPr>
          <p:cNvSpPr>
            <a:spLocks/>
          </p:cNvSpPr>
          <p:nvPr/>
        </p:nvSpPr>
        <p:spPr bwMode="auto">
          <a:xfrm>
            <a:off x="9588011" y="3224597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5" name="Freeform 4">
            <a:extLst>
              <a:ext uri="{FF2B5EF4-FFF2-40B4-BE49-F238E27FC236}">
                <a16:creationId xmlns:a16="http://schemas.microsoft.com/office/drawing/2014/main" id="{FFEB499F-3821-4008-9D9E-4E8A7A0F457C}"/>
              </a:ext>
            </a:extLst>
          </p:cNvPr>
          <p:cNvSpPr>
            <a:spLocks/>
          </p:cNvSpPr>
          <p:nvPr/>
        </p:nvSpPr>
        <p:spPr bwMode="auto">
          <a:xfrm>
            <a:off x="9816620" y="3224597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6" name="Freeform 38">
            <a:extLst>
              <a:ext uri="{FF2B5EF4-FFF2-40B4-BE49-F238E27FC236}">
                <a16:creationId xmlns:a16="http://schemas.microsoft.com/office/drawing/2014/main" id="{ED518EAB-78DE-44AA-A09A-8FFD72D450EA}"/>
              </a:ext>
            </a:extLst>
          </p:cNvPr>
          <p:cNvSpPr>
            <a:spLocks/>
          </p:cNvSpPr>
          <p:nvPr/>
        </p:nvSpPr>
        <p:spPr bwMode="auto">
          <a:xfrm>
            <a:off x="8857770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57" name="Oval 39">
            <a:extLst>
              <a:ext uri="{FF2B5EF4-FFF2-40B4-BE49-F238E27FC236}">
                <a16:creationId xmlns:a16="http://schemas.microsoft.com/office/drawing/2014/main" id="{3CA418B7-5F4B-4729-91B4-466470530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1902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8" name="Oval 40">
            <a:extLst>
              <a:ext uri="{FF2B5EF4-FFF2-40B4-BE49-F238E27FC236}">
                <a16:creationId xmlns:a16="http://schemas.microsoft.com/office/drawing/2014/main" id="{F162C4AE-F1EC-4A2C-BBF0-A054AFCF8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0126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59" name="Oval 41">
            <a:extLst>
              <a:ext uri="{FF2B5EF4-FFF2-40B4-BE49-F238E27FC236}">
                <a16:creationId xmlns:a16="http://schemas.microsoft.com/office/drawing/2014/main" id="{DD891059-ADD2-4A03-BA41-4B31D0BF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6374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0" name="Text Box 42">
            <a:extLst>
              <a:ext uri="{FF2B5EF4-FFF2-40B4-BE49-F238E27FC236}">
                <a16:creationId xmlns:a16="http://schemas.microsoft.com/office/drawing/2014/main" id="{E8E515B7-3EA8-43D9-A782-37D57F09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0308" y="3394463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241EB9F4-9ED6-427F-8DE6-620FBBA3B5F2}"/>
              </a:ext>
            </a:extLst>
          </p:cNvPr>
          <p:cNvSpPr>
            <a:spLocks/>
          </p:cNvSpPr>
          <p:nvPr/>
        </p:nvSpPr>
        <p:spPr bwMode="auto">
          <a:xfrm>
            <a:off x="10092838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62" name="Text Box 44">
            <a:extLst>
              <a:ext uri="{FF2B5EF4-FFF2-40B4-BE49-F238E27FC236}">
                <a16:creationId xmlns:a16="http://schemas.microsoft.com/office/drawing/2014/main" id="{12B8B622-95CB-47FB-9141-2D4039F39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4476" y="3146811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63" name="Oval 49">
            <a:extLst>
              <a:ext uri="{FF2B5EF4-FFF2-40B4-BE49-F238E27FC236}">
                <a16:creationId xmlns:a16="http://schemas.microsoft.com/office/drawing/2014/main" id="{8B8C69C1-A3D1-451A-8812-566FFCA2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12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4" name="Oval 50">
            <a:extLst>
              <a:ext uri="{FF2B5EF4-FFF2-40B4-BE49-F238E27FC236}">
                <a16:creationId xmlns:a16="http://schemas.microsoft.com/office/drawing/2014/main" id="{9F36074F-A7FF-40F4-AE37-AAA30BBC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4026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5" name="Oval 51">
            <a:extLst>
              <a:ext uri="{FF2B5EF4-FFF2-40B4-BE49-F238E27FC236}">
                <a16:creationId xmlns:a16="http://schemas.microsoft.com/office/drawing/2014/main" id="{B14ADFA3-0671-4955-A563-85EA383B2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4598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6" name="AutoShape 55">
            <a:extLst>
              <a:ext uri="{FF2B5EF4-FFF2-40B4-BE49-F238E27FC236}">
                <a16:creationId xmlns:a16="http://schemas.microsoft.com/office/drawing/2014/main" id="{9FC06A84-C123-414D-8F73-7BC867E3B011}"/>
              </a:ext>
            </a:extLst>
          </p:cNvPr>
          <p:cNvSpPr>
            <a:spLocks/>
          </p:cNvSpPr>
          <p:nvPr/>
        </p:nvSpPr>
        <p:spPr bwMode="auto">
          <a:xfrm>
            <a:off x="9064937" y="2974137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67" name="Text Box 56">
            <a:extLst>
              <a:ext uri="{FF2B5EF4-FFF2-40B4-BE49-F238E27FC236}">
                <a16:creationId xmlns:a16="http://schemas.microsoft.com/office/drawing/2014/main" id="{0ED268B5-EAB2-48B4-A34E-26366B95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292" y="3613891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/>
              <a:t> tiers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5BF8CE-68FB-4A1F-8505-14E76445F27D}"/>
                  </a:ext>
                </a:extLst>
              </p14:cNvPr>
              <p14:cNvContentPartPr/>
              <p14:nvPr/>
            </p14:nvContentPartPr>
            <p14:xfrm>
              <a:off x="2927520" y="2987640"/>
              <a:ext cx="5497920" cy="122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5BF8CE-68FB-4A1F-8505-14E76445F2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8160" y="2978280"/>
                <a:ext cx="5516640" cy="124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347193" y="3015049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499593" y="3015056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0110786" y="3394463"/>
            <a:ext cx="274639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879" y="1114042"/>
            <a:ext cx="7912101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dirty="0"/>
              <a:t>Processes all nodes with cost less than cheapest solution</a:t>
            </a:r>
          </a:p>
          <a:p>
            <a:pPr lvl="1"/>
            <a:r>
              <a:rPr lang="en-US" dirty="0"/>
              <a:t>If that solution costs </a:t>
            </a:r>
            <a:r>
              <a:rPr lang="en-US" i="1" dirty="0">
                <a:latin typeface="Times New Roman" pitchFamily="18" charset="0"/>
              </a:rPr>
              <a:t>C* </a:t>
            </a:r>
            <a:r>
              <a:rPr lang="en-US" dirty="0"/>
              <a:t>and step costs are at least 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 </a:t>
            </a:r>
            <a:r>
              <a:rPr lang="en-US" i="1" dirty="0">
                <a:sym typeface="Symbol" pitchFamily="18" charset="2"/>
              </a:rPr>
              <a:t>,</a:t>
            </a:r>
            <a:r>
              <a:rPr lang="en-US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then the “effective depth” is roughly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Takes time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 </a:t>
            </a:r>
            <a:r>
              <a:rPr lang="en-US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</a:t>
            </a:r>
            <a:r>
              <a:rPr lang="en-US" dirty="0">
                <a:solidFill>
                  <a:srgbClr val="C00000"/>
                </a:solidFill>
              </a:rPr>
              <a:t>O(</a:t>
            </a:r>
            <a:r>
              <a:rPr lang="en-US" dirty="0" err="1">
                <a:solidFill>
                  <a:srgbClr val="C00000"/>
                </a:solidFill>
              </a:rPr>
              <a:t>b</a:t>
            </a:r>
            <a:r>
              <a:rPr lang="en-US" i="1" baseline="30000" dirty="0" err="1">
                <a:solidFill>
                  <a:srgbClr val="C00000"/>
                </a:solidFill>
                <a:latin typeface="Times New Roman" pitchFamily="18" charset="0"/>
              </a:rPr>
              <a:t>C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</a:rPr>
              <a:t>*/</a:t>
            </a:r>
            <a:r>
              <a:rPr lang="en-US" i="1" baseline="30000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Assuming best solution has a finite cost and minimum step cost is positive,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Yes!  (Proof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858249" y="3188083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212379" y="311823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980603" y="35436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456855" y="353415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10093315" y="3348423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804393" y="3167450"/>
            <a:ext cx="29845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651993" y="5659825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704503" y="458349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225079" y="5139125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962179" y="3216099"/>
            <a:ext cx="258761" cy="1647826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0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44293" y="3656396"/>
            <a:ext cx="174804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</a:rPr>
              <a:t>C*/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804392" y="3091416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00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1063465" y="4051684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 </a:t>
            </a:r>
            <a:r>
              <a:rPr lang="en-US" sz="2400"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88841" y="3656396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72941" y="3278572"/>
            <a:ext cx="825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 </a:t>
            </a:r>
            <a:r>
              <a:rPr lang="en-US" sz="2400" dirty="0">
                <a:sym typeface="Symbol" pitchFamily="18" charset="2"/>
              </a:rPr>
              <a:t>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51FC58-3D1E-48CA-91DA-41A22D21962E}"/>
                  </a:ext>
                </a:extLst>
              </p14:cNvPr>
              <p14:cNvContentPartPr/>
              <p14:nvPr/>
            </p14:nvContentPartPr>
            <p14:xfrm>
              <a:off x="705960" y="2274120"/>
              <a:ext cx="9964800" cy="426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51FC58-3D1E-48CA-91DA-41A22D2196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00" y="2264760"/>
                <a:ext cx="9983520" cy="428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8472500" y="4114800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Uniform Cost Issues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idx="1"/>
          </p:nvPr>
        </p:nvSpPr>
        <p:spPr>
          <a:xfrm>
            <a:off x="486622" y="1166018"/>
            <a:ext cx="720408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Strategy: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Explore (expand) the lowest path cost on frontier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good:</a:t>
            </a: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UCS is complete and optimal!</a:t>
            </a:r>
          </a:p>
          <a:p>
            <a:pPr marL="0" lvl="1" indent="0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/>
              <a:t>  No information about goal location</a:t>
            </a:r>
          </a:p>
          <a:p>
            <a:pPr marL="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3200" dirty="0"/>
              <a:t>We’ll fix that today!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9375785" y="489109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9113839" y="5006979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0302885" y="4913315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0363200" y="5030791"/>
            <a:ext cx="914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9007485" y="454978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243320" y="1371603"/>
            <a:ext cx="2577080" cy="2244724"/>
            <a:chOff x="8023224" y="1412876"/>
            <a:chExt cx="3101976" cy="270192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auto">
            <a:xfrm>
              <a:off x="8516935" y="1412876"/>
              <a:ext cx="1616075" cy="2381251"/>
            </a:xfrm>
            <a:custGeom>
              <a:avLst/>
              <a:gdLst>
                <a:gd name="T0" fmla="*/ 2147483647 w 1018"/>
                <a:gd name="T1" fmla="*/ 2147483647 h 1500"/>
                <a:gd name="T2" fmla="*/ 2147483647 w 1018"/>
                <a:gd name="T3" fmla="*/ 2147483647 h 1500"/>
                <a:gd name="T4" fmla="*/ 2147483647 w 1018"/>
                <a:gd name="T5" fmla="*/ 2147483647 h 1500"/>
                <a:gd name="T6" fmla="*/ 2147483647 w 1018"/>
                <a:gd name="T7" fmla="*/ 2147483647 h 1500"/>
                <a:gd name="T8" fmla="*/ 2147483647 w 1018"/>
                <a:gd name="T9" fmla="*/ 2147483647 h 1500"/>
                <a:gd name="T10" fmla="*/ 2147483647 w 1018"/>
                <a:gd name="T11" fmla="*/ 2147483647 h 1500"/>
                <a:gd name="T12" fmla="*/ 2147483647 w 1018"/>
                <a:gd name="T13" fmla="*/ 2147483647 h 1500"/>
                <a:gd name="T14" fmla="*/ 2147483647 w 1018"/>
                <a:gd name="T15" fmla="*/ 2147483647 h 1500"/>
                <a:gd name="T16" fmla="*/ 2147483647 w 1018"/>
                <a:gd name="T17" fmla="*/ 2147483647 h 1500"/>
                <a:gd name="T18" fmla="*/ 0 w 1018"/>
                <a:gd name="T19" fmla="*/ 2147483647 h 1500"/>
                <a:gd name="T20" fmla="*/ 2147483647 w 1018"/>
                <a:gd name="T21" fmla="*/ 2147483647 h 1500"/>
                <a:gd name="T22" fmla="*/ 2147483647 w 1018"/>
                <a:gd name="T23" fmla="*/ 2147483647 h 1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8"/>
                <a:gd name="T37" fmla="*/ 0 h 1500"/>
                <a:gd name="T38" fmla="*/ 1018 w 1018"/>
                <a:gd name="T39" fmla="*/ 1500 h 1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8" h="1500">
                  <a:moveTo>
                    <a:pt x="636" y="164"/>
                  </a:moveTo>
                  <a:cubicBezTo>
                    <a:pt x="714" y="273"/>
                    <a:pt x="995" y="706"/>
                    <a:pt x="1018" y="842"/>
                  </a:cubicBezTo>
                  <a:cubicBezTo>
                    <a:pt x="963" y="845"/>
                    <a:pt x="797" y="942"/>
                    <a:pt x="772" y="978"/>
                  </a:cubicBezTo>
                  <a:cubicBezTo>
                    <a:pt x="771" y="1024"/>
                    <a:pt x="817" y="1372"/>
                    <a:pt x="691" y="1446"/>
                  </a:cubicBezTo>
                  <a:cubicBezTo>
                    <a:pt x="662" y="1493"/>
                    <a:pt x="626" y="1495"/>
                    <a:pt x="573" y="1500"/>
                  </a:cubicBezTo>
                  <a:cubicBezTo>
                    <a:pt x="531" y="1490"/>
                    <a:pt x="524" y="1490"/>
                    <a:pt x="492" y="1468"/>
                  </a:cubicBezTo>
                  <a:cubicBezTo>
                    <a:pt x="474" y="1442"/>
                    <a:pt x="433" y="1401"/>
                    <a:pt x="406" y="1382"/>
                  </a:cubicBezTo>
                  <a:cubicBezTo>
                    <a:pt x="370" y="1332"/>
                    <a:pt x="390" y="1355"/>
                    <a:pt x="347" y="1312"/>
                  </a:cubicBezTo>
                  <a:cubicBezTo>
                    <a:pt x="276" y="1241"/>
                    <a:pt x="350" y="1294"/>
                    <a:pt x="304" y="1263"/>
                  </a:cubicBezTo>
                  <a:cubicBezTo>
                    <a:pt x="236" y="1164"/>
                    <a:pt x="115" y="1184"/>
                    <a:pt x="0" y="1181"/>
                  </a:cubicBezTo>
                  <a:cubicBezTo>
                    <a:pt x="46" y="1005"/>
                    <a:pt x="460" y="338"/>
                    <a:pt x="566" y="169"/>
                  </a:cubicBezTo>
                  <a:cubicBezTo>
                    <a:pt x="672" y="0"/>
                    <a:pt x="622" y="165"/>
                    <a:pt x="636" y="16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8023224" y="1560515"/>
              <a:ext cx="2927351" cy="2554287"/>
            </a:xfrm>
            <a:custGeom>
              <a:avLst/>
              <a:gdLst>
                <a:gd name="T0" fmla="*/ 0 w 1844"/>
                <a:gd name="T1" fmla="*/ 2147483647 h 1609"/>
                <a:gd name="T2" fmla="*/ 2147483647 w 1844"/>
                <a:gd name="T3" fmla="*/ 2147483647 h 1609"/>
                <a:gd name="T4" fmla="*/ 2147483647 w 1844"/>
                <a:gd name="T5" fmla="*/ 0 h 1609"/>
                <a:gd name="T6" fmla="*/ 0 w 1844"/>
                <a:gd name="T7" fmla="*/ 2147483647 h 16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4"/>
                <a:gd name="T13" fmla="*/ 0 h 1609"/>
                <a:gd name="T14" fmla="*/ 1844 w 1844"/>
                <a:gd name="T15" fmla="*/ 1609 h 16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4" h="1609">
                  <a:moveTo>
                    <a:pt x="0" y="1609"/>
                  </a:moveTo>
                  <a:lnTo>
                    <a:pt x="1844" y="1609"/>
                  </a:lnTo>
                  <a:lnTo>
                    <a:pt x="915" y="0"/>
                  </a:lnTo>
                  <a:lnTo>
                    <a:pt x="0" y="160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9145585" y="1916113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9621837" y="1906589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9275761" y="1766891"/>
              <a:ext cx="274639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…</a:t>
              </a: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9869485" y="2955927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9390061" y="3511550"/>
              <a:ext cx="179388" cy="179388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9377361" y="1490665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6" tIns="45718" rIns="91436" bIns="45718" anchor="ctr"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8805861" y="2395539"/>
              <a:ext cx="1181100" cy="557212"/>
            </a:xfrm>
            <a:custGeom>
              <a:avLst/>
              <a:gdLst>
                <a:gd name="T0" fmla="*/ 2147483647 w 744"/>
                <a:gd name="T1" fmla="*/ 0 h 351"/>
                <a:gd name="T2" fmla="*/ 2147483647 w 744"/>
                <a:gd name="T3" fmla="*/ 2147483647 h 351"/>
                <a:gd name="T4" fmla="*/ 2147483647 w 744"/>
                <a:gd name="T5" fmla="*/ 2147483647 h 351"/>
                <a:gd name="T6" fmla="*/ 2147483647 w 744"/>
                <a:gd name="T7" fmla="*/ 2147483647 h 351"/>
                <a:gd name="T8" fmla="*/ 0 w 744"/>
                <a:gd name="T9" fmla="*/ 2147483647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4"/>
                <a:gd name="T16" fmla="*/ 0 h 351"/>
                <a:gd name="T17" fmla="*/ 744 w 744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4" h="351">
                  <a:moveTo>
                    <a:pt x="744" y="0"/>
                  </a:moveTo>
                  <a:cubicBezTo>
                    <a:pt x="672" y="25"/>
                    <a:pt x="600" y="51"/>
                    <a:pt x="547" y="105"/>
                  </a:cubicBezTo>
                  <a:cubicBezTo>
                    <a:pt x="494" y="159"/>
                    <a:pt x="485" y="295"/>
                    <a:pt x="428" y="323"/>
                  </a:cubicBezTo>
                  <a:cubicBezTo>
                    <a:pt x="371" y="351"/>
                    <a:pt x="274" y="293"/>
                    <a:pt x="203" y="274"/>
                  </a:cubicBezTo>
                  <a:cubicBezTo>
                    <a:pt x="132" y="255"/>
                    <a:pt x="66" y="233"/>
                    <a:pt x="0" y="2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9061449" y="2127251"/>
              <a:ext cx="747712" cy="293688"/>
            </a:xfrm>
            <a:custGeom>
              <a:avLst/>
              <a:gdLst>
                <a:gd name="T0" fmla="*/ 2147483647 w 471"/>
                <a:gd name="T1" fmla="*/ 0 h 185"/>
                <a:gd name="T2" fmla="*/ 2147483647 w 471"/>
                <a:gd name="T3" fmla="*/ 2147483647 h 185"/>
                <a:gd name="T4" fmla="*/ 0 w 471"/>
                <a:gd name="T5" fmla="*/ 2147483647 h 185"/>
                <a:gd name="T6" fmla="*/ 0 60000 65536"/>
                <a:gd name="T7" fmla="*/ 0 60000 65536"/>
                <a:gd name="T8" fmla="*/ 0 60000 65536"/>
                <a:gd name="T9" fmla="*/ 0 w 471"/>
                <a:gd name="T10" fmla="*/ 0 h 185"/>
                <a:gd name="T11" fmla="*/ 471 w 471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1" h="185">
                  <a:moveTo>
                    <a:pt x="471" y="0"/>
                  </a:moveTo>
                  <a:cubicBezTo>
                    <a:pt x="394" y="76"/>
                    <a:pt x="317" y="153"/>
                    <a:pt x="239" y="169"/>
                  </a:cubicBezTo>
                  <a:cubicBezTo>
                    <a:pt x="161" y="185"/>
                    <a:pt x="80" y="142"/>
                    <a:pt x="0" y="9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10299700" y="2495551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3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10172700" y="2100263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2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9972673" y="1722440"/>
              <a:ext cx="825500" cy="44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 1</a:t>
              </a: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AAEA5A89-5588-471A-803D-5AA51158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(L3D3)]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70BC4B-665E-41C7-808A-183CE058703C}"/>
                  </a:ext>
                </a:extLst>
              </p14:cNvPr>
              <p14:cNvContentPartPr/>
              <p14:nvPr/>
            </p14:nvContentPartPr>
            <p14:xfrm>
              <a:off x="9636840" y="4935960"/>
              <a:ext cx="571680" cy="11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70BC4B-665E-41C7-808A-183CE0587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27480" y="4926600"/>
                <a:ext cx="590400" cy="13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50" grpId="0" animBg="1"/>
      <p:bldP spid="31751" grpId="0"/>
      <p:bldP spid="31752" grpId="0" animBg="1"/>
      <p:bldP spid="31753" grpId="0"/>
      <p:bldP spid="31765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Empty</a:t>
            </a:r>
          </a:p>
        </p:txBody>
      </p:sp>
    </p:spTree>
    <p:extLst>
      <p:ext uri="{BB962C8B-B14F-4D97-AF65-F5344CB8AC3E}">
        <p14:creationId xmlns:p14="http://schemas.microsoft.com/office/powerpoint/2010/main" val="13274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UCS Pacman Small Maze</a:t>
            </a:r>
          </a:p>
        </p:txBody>
      </p:sp>
    </p:spTree>
    <p:extLst>
      <p:ext uri="{BB962C8B-B14F-4D97-AF65-F5344CB8AC3E}">
        <p14:creationId xmlns:p14="http://schemas.microsoft.com/office/powerpoint/2010/main" val="192297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Uninformed vs Informed Search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0612" y="711808"/>
            <a:ext cx="6019344" cy="45145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F1B02-1A00-4854-B36A-EF6C512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2249" y="859749"/>
            <a:ext cx="7813155" cy="4887129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3DFEFF-026B-4FCF-9D33-3B29E95703CA}"/>
                  </a:ext>
                </a:extLst>
              </p14:cNvPr>
              <p14:cNvContentPartPr/>
              <p14:nvPr/>
            </p14:nvContentPartPr>
            <p14:xfrm>
              <a:off x="1972440" y="2165760"/>
              <a:ext cx="7789320" cy="1756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3DFEFF-026B-4FCF-9D33-3B29E95703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3080" y="2156400"/>
                <a:ext cx="7808040" cy="17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168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 Heuristics</a:t>
            </a:r>
          </a:p>
          <a:p>
            <a:pPr lvl="1"/>
            <a:r>
              <a:rPr lang="en-US" sz="3200" dirty="0"/>
              <a:t> Greedy Search</a:t>
            </a:r>
          </a:p>
          <a:p>
            <a:pPr lvl="1"/>
            <a:r>
              <a:rPr lang="en-US" sz="3200" dirty="0"/>
              <a:t> A* Search</a:t>
            </a:r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9A9E4B-2006-4029-A42F-0831AF5598DF}"/>
                  </a:ext>
                </a:extLst>
              </p14:cNvPr>
              <p14:cNvContentPartPr/>
              <p14:nvPr/>
            </p14:nvContentPartPr>
            <p14:xfrm>
              <a:off x="861120" y="2812680"/>
              <a:ext cx="1865880" cy="112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9A9E4B-2006-4029-A42F-0831AF559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1760" y="2803320"/>
                <a:ext cx="1884600" cy="11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89437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540512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552099" y="1059263"/>
            <a:ext cx="8122829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3200" kern="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4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4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kern="0" dirty="0">
                <a:latin typeface="Calibri" pitchFamily="34" charset="0"/>
                <a:cs typeface="+mn-cs"/>
              </a:rPr>
              <a:t>Examples: Manhattan distance, Euclidean distance for pathing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387" y="870786"/>
            <a:ext cx="4094591" cy="2763849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5804" y="3778061"/>
            <a:ext cx="4176658" cy="28527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Informed Search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44442BE-3B3A-4D1B-B131-6712A5D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Euclidean distance to Bucharest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74317"/>
            <a:chOff x="7446255" y="2195421"/>
            <a:chExt cx="4745745" cy="3274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8620047" y="4946520"/>
              <a:ext cx="283080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C00000"/>
                  </a:solidFill>
                </a:rPr>
                <a:t>h(state) </a:t>
              </a:r>
              <a:r>
                <a:rPr lang="en-US" sz="2800" dirty="0">
                  <a:solidFill>
                    <a:srgbClr val="C00000"/>
                  </a:solidFill>
                  <a:sym typeface="Wingdings" panose="05000000000000000000" pitchFamily="2" charset="2"/>
                </a:rPr>
                <a:t> value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779F186-62BC-47D6-B405-919A583687F5}"/>
                  </a:ext>
                </a:extLst>
              </p14:cNvPr>
              <p14:cNvContentPartPr/>
              <p14:nvPr/>
            </p14:nvContentPartPr>
            <p14:xfrm>
              <a:off x="329040" y="944280"/>
              <a:ext cx="11862000" cy="4591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779F186-62BC-47D6-B405-919A583687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9680" y="934920"/>
                <a:ext cx="11880720" cy="461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C0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C0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417" y="2616200"/>
            <a:ext cx="5829683" cy="3851716"/>
            <a:chOff x="1447417" y="2616200"/>
            <a:chExt cx="5829683" cy="3851716"/>
          </a:xfrm>
        </p:grpSpPr>
        <p:pic>
          <p:nvPicPr>
            <p:cNvPr id="2" name="Picture 1" descr="romania-subgraph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004" y="2616200"/>
              <a:ext cx="5641096" cy="3851716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1447417" y="2695752"/>
              <a:ext cx="597590" cy="59759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93409" y="5682267"/>
              <a:ext cx="512217" cy="51221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2"/>
            <a:ext cx="10342178" cy="107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closest…(order frontier by 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possibly go wrong?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8575" y="2783492"/>
            <a:ext cx="5716598" cy="3728521"/>
            <a:chOff x="308575" y="2783492"/>
            <a:chExt cx="5716598" cy="3728521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528364" y="413255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h=193</a:t>
              </a: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308575" y="2821338"/>
              <a:ext cx="1183333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 253</a:t>
              </a:r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3619852" y="5104587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h=100</a:t>
              </a: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86999" y="5988795"/>
              <a:ext cx="738174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h=0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398233" y="2783492"/>
              <a:ext cx="1102156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h=176</a:t>
              </a:r>
            </a:p>
          </p:txBody>
        </p:sp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18" y="4113066"/>
            <a:ext cx="3238498" cy="2428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5925483" y="2317291"/>
            <a:ext cx="7025670" cy="18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Fagaras</a:t>
            </a:r>
            <a:r>
              <a:rPr lang="en-US" sz="2800" dirty="0">
                <a:latin typeface="Calibri"/>
                <a:cs typeface="Calibri"/>
              </a:rPr>
              <a:t>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99+211 = </a:t>
            </a:r>
            <a:r>
              <a:rPr lang="en-US" sz="2800" b="1" dirty="0">
                <a:latin typeface="Calibri"/>
                <a:cs typeface="Calibri"/>
              </a:rPr>
              <a:t>310</a:t>
            </a:r>
          </a:p>
          <a:p>
            <a:r>
              <a:rPr lang="en-US" sz="2800" dirty="0">
                <a:latin typeface="Calibri"/>
                <a:cs typeface="Calibri"/>
              </a:rPr>
              <a:t>Sibiu-</a:t>
            </a:r>
            <a:r>
              <a:rPr lang="en-US" sz="2800" dirty="0" err="1">
                <a:latin typeface="Calibri"/>
                <a:cs typeface="Calibri"/>
              </a:rPr>
              <a:t>Rimnicu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Vilcea</a:t>
            </a:r>
            <a:r>
              <a:rPr lang="en-US" sz="2800" dirty="0">
                <a:latin typeface="Calibri"/>
                <a:cs typeface="Calibri"/>
              </a:rPr>
              <a:t>-Pitesti-Bucharest =</a:t>
            </a:r>
          </a:p>
          <a:p>
            <a:r>
              <a:rPr lang="en-US" sz="2800" dirty="0">
                <a:latin typeface="Calibri"/>
                <a:cs typeface="Calibri"/>
              </a:rPr>
              <a:t>         80+97+101 = </a:t>
            </a:r>
            <a:r>
              <a:rPr lang="en-US" sz="2800" b="1" dirty="0">
                <a:latin typeface="Calibri"/>
                <a:cs typeface="Calibri"/>
              </a:rPr>
              <a:t>278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188085" y="4569418"/>
            <a:ext cx="511065" cy="1549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5342951" y="4615879"/>
            <a:ext cx="100362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1000000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CEE6CD-C980-4552-B0FF-BB12E980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326266-9E70-4D4C-9C99-BCE77DD3BD28}"/>
                  </a:ext>
                </a:extLst>
              </p14:cNvPr>
              <p14:cNvContentPartPr/>
              <p14:nvPr/>
            </p14:nvContentPartPr>
            <p14:xfrm>
              <a:off x="1402200" y="1850760"/>
              <a:ext cx="8035560" cy="471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326266-9E70-4D4C-9C99-BCE77DD3BD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2840" y="1841400"/>
                <a:ext cx="8054280" cy="472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263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seems</a:t>
            </a:r>
            <a:r>
              <a:rPr lang="en-US" sz="2800" dirty="0"/>
              <a:t> closest to a goal state, according to h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1: it chooses a node even if it’s at the end of a very long and winding road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Problem 2: it takes h literally even if it’s completely wrong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Greedy (Empty)</a:t>
            </a:r>
          </a:p>
        </p:txBody>
      </p:sp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Contours Greedy (Pacman Small Maze)</a:t>
            </a:r>
          </a:p>
        </p:txBody>
      </p:sp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A*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C96C51-533B-420C-A63A-2AD1D496AAA5}"/>
                  </a:ext>
                </a:extLst>
              </p14:cNvPr>
              <p14:cNvContentPartPr/>
              <p14:nvPr/>
            </p14:nvContentPartPr>
            <p14:xfrm>
              <a:off x="452160" y="3624120"/>
              <a:ext cx="11536920" cy="295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C96C51-533B-420C-A63A-2AD1D496AA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2800" y="3614760"/>
                <a:ext cx="11555640" cy="297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1241284"/>
            <a:ext cx="944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Uniform-cost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path cost,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backward cost 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Greedy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goal proximity, or </a:t>
            </a:r>
            <a:r>
              <a:rPr lang="en-US" i="1" dirty="0">
                <a:solidFill>
                  <a:schemeClr val="tx1"/>
                </a:solidFill>
                <a:latin typeface="Calibri"/>
                <a:cs typeface="Calibri"/>
              </a:rPr>
              <a:t>forward cost 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1600" dirty="0">
              <a:solidFill>
                <a:srgbClr val="CC00CC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A* Search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orders by the sum: 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f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7030A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7030A0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= 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g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chemeClr val="accent1"/>
                </a:solidFill>
                <a:latin typeface="Calibri"/>
                <a:cs typeface="Calibri"/>
              </a:rPr>
              <a:t>)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+</a:t>
            </a:r>
            <a:r>
              <a:rPr lang="en-US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h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B050"/>
                </a:solidFill>
                <a:latin typeface="Calibri"/>
                <a:cs typeface="Calibri"/>
              </a:rPr>
              <a:t>n</a:t>
            </a:r>
            <a:r>
              <a:rPr lang="en-US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endParaRPr lang="en-US" i="1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241671-BF65-4BB8-B6ED-433A37C932CB}"/>
                  </a:ext>
                </a:extLst>
              </p14:cNvPr>
              <p14:cNvContentPartPr/>
              <p14:nvPr/>
            </p14:nvContentPartPr>
            <p14:xfrm>
              <a:off x="334080" y="2273040"/>
              <a:ext cx="11506320" cy="441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241671-BF65-4BB8-B6ED-433A37C932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720" y="2263680"/>
                <a:ext cx="11525040" cy="443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P0: Python &amp; </a:t>
            </a:r>
            <a:r>
              <a:rPr lang="en-US" dirty="0" err="1">
                <a:solidFill>
                  <a:schemeClr val="tx1"/>
                </a:solidFill>
              </a:rPr>
              <a:t>Autograder</a:t>
            </a:r>
            <a:r>
              <a:rPr lang="en-US" dirty="0">
                <a:solidFill>
                  <a:schemeClr val="tx1"/>
                </a:solidFill>
              </a:rPr>
              <a:t> Tutorial</a:t>
            </a:r>
          </a:p>
          <a:p>
            <a:pPr marL="917575" lvl="2" indent="-457200"/>
            <a:r>
              <a:rPr lang="en-US" sz="2800" dirty="0"/>
              <a:t>Due Thu 1/24,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HW2 (written)</a:t>
            </a:r>
          </a:p>
          <a:p>
            <a:pPr marL="917575" lvl="2" indent="-457200"/>
            <a:r>
              <a:rPr lang="en-US" sz="2800" dirty="0"/>
              <a:t>Due Mon 1/28, 10 pm</a:t>
            </a:r>
          </a:p>
          <a:p>
            <a:pPr marL="917575" lvl="2" indent="-457200"/>
            <a:r>
              <a:rPr lang="en-US" sz="2800" dirty="0"/>
              <a:t>No slip days! Up to 24 hours late, 50 % penalty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Released Thu 1/24, 10 pm</a:t>
            </a:r>
          </a:p>
          <a:p>
            <a:pPr marL="917575" lvl="2" indent="-457200"/>
            <a:r>
              <a:rPr lang="en-US" sz="2800" dirty="0"/>
              <a:t>Due Thu 2/7, 10 pm</a:t>
            </a:r>
          </a:p>
          <a:p>
            <a:r>
              <a:rPr lang="en-US" dirty="0"/>
              <a:t>Pat is out next week (AAAI/EAAI conference)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Stephanie lecturing next week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057F85-045A-4073-BC98-F660641EFB2C}"/>
                  </a:ext>
                </a:extLst>
              </p14:cNvPr>
              <p14:cNvContentPartPr/>
              <p14:nvPr/>
            </p14:nvContentPartPr>
            <p14:xfrm>
              <a:off x="364320" y="2448000"/>
              <a:ext cx="5033520" cy="2411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057F85-045A-4073-BC98-F660641EF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0" y="2438640"/>
                <a:ext cx="5052240" cy="243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goal cost &lt; </a:t>
            </a:r>
            <a:r>
              <a:rPr lang="en-US" sz="2800" b="1" i="1" dirty="0">
                <a:solidFill>
                  <a:srgbClr val="C0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913AF24-091C-4697-841C-6C9D741F4B20}"/>
                  </a:ext>
                </a:extLst>
              </p14:cNvPr>
              <p14:cNvContentPartPr/>
              <p14:nvPr/>
            </p14:nvContentPartPr>
            <p14:xfrm>
              <a:off x="2726640" y="81720"/>
              <a:ext cx="8215920" cy="4488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913AF24-091C-4697-841C-6C9D741F4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7280" y="72360"/>
                <a:ext cx="8234640" cy="450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Price is Wrong…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22500" r="40258" b="33750"/>
          <a:stretch/>
        </p:blipFill>
        <p:spPr bwMode="auto">
          <a:xfrm>
            <a:off x="2598248" y="1905000"/>
            <a:ext cx="692331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413" y="6172200"/>
            <a:ext cx="492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https://www.youtube.com/watch?v=9B0ZKRurC5Y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145631" y="1320227"/>
            <a:ext cx="7828547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Closest bid without going over…</a:t>
            </a:r>
          </a:p>
        </p:txBody>
      </p:sp>
    </p:spTree>
    <p:extLst>
      <p:ext uri="{BB962C8B-B14F-4D97-AF65-F5344CB8AC3E}">
        <p14:creationId xmlns:p14="http://schemas.microsoft.com/office/powerpoint/2010/main" val="22880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D25A94-C4DB-4913-8969-53E4BC5C664C}"/>
                  </a:ext>
                </a:extLst>
              </p14:cNvPr>
              <p14:cNvContentPartPr/>
              <p14:nvPr/>
            </p14:nvContentPartPr>
            <p14:xfrm>
              <a:off x="7794000" y="-173160"/>
              <a:ext cx="4397040" cy="99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D25A94-C4DB-4913-8969-53E4BC5C66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84640" y="-182520"/>
                <a:ext cx="4415760" cy="10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9075557" cy="4876800"/>
          </a:xfrm>
        </p:spPr>
        <p:txBody>
          <a:bodyPr/>
          <a:lstStyle/>
          <a:p>
            <a:pPr eaLnBrk="1" hangingPunct="1"/>
            <a:r>
              <a:rPr lang="en-US" sz="3200" dirty="0"/>
              <a:t>A heuristic 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/>
              <a:t> is </a:t>
            </a:r>
            <a:r>
              <a:rPr lang="en-US" sz="3200" i="1" dirty="0">
                <a:solidFill>
                  <a:srgbClr val="C00000"/>
                </a:solidFill>
              </a:rPr>
              <a:t>admissible</a:t>
            </a:r>
            <a:r>
              <a:rPr lang="en-US" sz="3200" i="1" dirty="0"/>
              <a:t> </a:t>
            </a:r>
            <a:r>
              <a:rPr lang="en-US" sz="3200" dirty="0"/>
              <a:t>(optimistic) if:</a:t>
            </a:r>
          </a:p>
          <a:p>
            <a:pPr marL="457176" lvl="1" indent="0">
              <a:buNone/>
            </a:pPr>
            <a:r>
              <a:rPr lang="en-US" sz="2800" dirty="0"/>
              <a:t>       </a:t>
            </a:r>
            <a:r>
              <a:rPr lang="en-US" sz="4000" dirty="0">
                <a:solidFill>
                  <a:srgbClr val="7030A0"/>
                </a:solidFill>
              </a:rPr>
              <a:t>0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  <a:r>
              <a:rPr lang="en-US" sz="4000" dirty="0">
                <a:solidFill>
                  <a:srgbClr val="7030A0"/>
                </a:solidFill>
                <a:sym typeface="Symbol"/>
              </a:rPr>
              <a:t>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i="1" dirty="0">
                <a:solidFill>
                  <a:srgbClr val="7030A0"/>
                </a:solidFill>
              </a:rPr>
              <a:t>h</a:t>
            </a:r>
            <a:r>
              <a:rPr lang="en-US" sz="4000" dirty="0">
                <a:solidFill>
                  <a:srgbClr val="7030A0"/>
                </a:solidFill>
              </a:rPr>
              <a:t>*(</a:t>
            </a:r>
            <a:r>
              <a:rPr lang="en-US" sz="4000" i="1" dirty="0">
                <a:solidFill>
                  <a:srgbClr val="7030A0"/>
                </a:solidFill>
              </a:rPr>
              <a:t>n</a:t>
            </a:r>
            <a:r>
              <a:rPr lang="en-US" sz="4000" dirty="0">
                <a:solidFill>
                  <a:srgbClr val="7030A0"/>
                </a:solidFill>
              </a:rPr>
              <a:t>) </a:t>
            </a:r>
          </a:p>
          <a:p>
            <a:pPr>
              <a:buNone/>
            </a:pPr>
            <a:r>
              <a:rPr lang="en-US" sz="3200" dirty="0"/>
              <a:t>	where </a:t>
            </a:r>
            <a:r>
              <a:rPr lang="en-US" sz="3200" i="1" dirty="0">
                <a:solidFill>
                  <a:srgbClr val="7030A0"/>
                </a:solidFill>
              </a:rPr>
              <a:t>h</a:t>
            </a:r>
            <a:r>
              <a:rPr lang="en-US" sz="3200" dirty="0">
                <a:solidFill>
                  <a:srgbClr val="7030A0"/>
                </a:solidFill>
              </a:rPr>
              <a:t>*(</a:t>
            </a:r>
            <a:r>
              <a:rPr lang="en-US" sz="3200" i="1" dirty="0">
                <a:solidFill>
                  <a:srgbClr val="7030A0"/>
                </a:solidFill>
              </a:rPr>
              <a:t>n</a:t>
            </a:r>
            <a:r>
              <a:rPr lang="en-US" sz="3200" dirty="0">
                <a:solidFill>
                  <a:srgbClr val="7030A0"/>
                </a:solidFill>
              </a:rPr>
              <a:t>)  </a:t>
            </a:r>
            <a:r>
              <a:rPr lang="en-US" sz="3200" dirty="0"/>
              <a:t>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/>
          </a:p>
          <a:p>
            <a:pPr eaLnBrk="1" hangingPunct="1"/>
            <a:r>
              <a:rPr lang="en-US" sz="3200" dirty="0"/>
              <a:t>Example:</a:t>
            </a:r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Coming up with admissible heuristics is most of what’s involved in using A* in practice.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935660" y="3218483"/>
            <a:ext cx="4319311" cy="212555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14:cNvPr>
              <p14:cNvContentPartPr/>
              <p14:nvPr/>
            </p14:nvContentPartPr>
            <p14:xfrm>
              <a:off x="1393200" y="2227680"/>
              <a:ext cx="14400" cy="3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2BC808-C4A6-469A-B6E5-0C23E643B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3840" y="2218320"/>
                <a:ext cx="33120" cy="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594832" y="1166018"/>
            <a:ext cx="1132931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latin typeface="Calibri"/>
                <a:cs typeface="Calibri"/>
              </a:rPr>
              <a:t>Assume: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32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32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dirty="0">
                <a:latin typeface="Calibri"/>
                <a:cs typeface="Calibri"/>
              </a:rPr>
              <a:t>Claim:</a:t>
            </a:r>
          </a:p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3200" dirty="0">
                <a:latin typeface="Calibri"/>
                <a:cs typeface="Calibri"/>
              </a:rPr>
              <a:t> will be chosen for exploration (popped off the frontier) before </a:t>
            </a:r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284613" y="328818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188570" y="359453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40313D8-2FDA-4418-A51E-F8046419E067}"/>
                  </a:ext>
                </a:extLst>
              </p14:cNvPr>
              <p14:cNvContentPartPr/>
              <p14:nvPr/>
            </p14:nvContentPartPr>
            <p14:xfrm>
              <a:off x="425520" y="938520"/>
              <a:ext cx="11244960" cy="489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40313D8-2FDA-4418-A51E-F8046419E0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160" y="929160"/>
                <a:ext cx="11263680" cy="49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41116"/>
              <a:gd name="adj2" fmla="val -788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65532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95564" y="3007818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99521" y="3314169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55680" y="2228533"/>
            <a:ext cx="508684" cy="584773"/>
            <a:chOff x="7755680" y="2228533"/>
            <a:chExt cx="508684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55680" y="2228533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2B5B24-DB30-473A-A3A6-B5EAEC05BE0D}"/>
                  </a:ext>
                </a:extLst>
              </p14:cNvPr>
              <p14:cNvContentPartPr/>
              <p14:nvPr/>
            </p14:nvContentPartPr>
            <p14:xfrm>
              <a:off x="1380600" y="4263120"/>
              <a:ext cx="10092960" cy="202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2B5B24-DB30-473A-A3A6-B5EAEC05BE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240" y="4253760"/>
                <a:ext cx="10111680" cy="20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F32AEFD-C03A-4F0E-9569-C799147137C1}"/>
              </a:ext>
            </a:extLst>
          </p:cNvPr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063C0F88-B436-4E48-9D6F-4DE43F8F13EF}"/>
              </a:ext>
            </a:extLst>
          </p:cNvPr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68371"/>
              <a:gd name="adj2" fmla="val -554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161E4-7D56-49CA-BCCE-15083A4D8126}"/>
              </a:ext>
            </a:extLst>
          </p:cNvPr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C00000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3EC717-5AA2-4694-BDE0-A908E046F192}"/>
              </a:ext>
            </a:extLst>
          </p:cNvPr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C00000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D89C66-FEB0-4B82-B3D5-A57F4B637A1F}"/>
                  </a:ext>
                </a:extLst>
              </p14:cNvPr>
              <p14:cNvContentPartPr/>
              <p14:nvPr/>
            </p14:nvContentPartPr>
            <p14:xfrm>
              <a:off x="5630040" y="5194440"/>
              <a:ext cx="6112800" cy="479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D89C66-FEB0-4B82-B3D5-A57F4B637A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0680" y="5185080"/>
                <a:ext cx="613152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03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647976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Imagine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 is on the frontier</a:t>
            </a:r>
          </a:p>
          <a:p>
            <a:r>
              <a:rPr lang="en-US" dirty="0">
                <a:latin typeface="Calibri"/>
                <a:cs typeface="Calibri"/>
              </a:rPr>
              <a:t>Some ancestor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on the frontier, too </a:t>
            </a:r>
            <a:r>
              <a:rPr lang="en-US" dirty="0">
                <a:cs typeface="Calibri"/>
              </a:rPr>
              <a:t>(Maybe the start state; maybe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Claim: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will be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 eaLnBrk="1" hangingPunct="1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or equal to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latin typeface="Calibri"/>
                <a:cs typeface="Calibri"/>
              </a:rPr>
              <a:t>is less than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explored before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dirty="0">
                <a:latin typeface="Calibri"/>
                <a:cs typeface="Calibri"/>
              </a:rPr>
              <a:t>All ancestors of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are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 is explored before </a:t>
            </a:r>
            <a:r>
              <a:rPr lang="en-US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  <a:p>
            <a:r>
              <a:rPr lang="en-US" b="1" dirty="0">
                <a:latin typeface="Calibri"/>
                <a:cs typeface="Calibri"/>
              </a:rPr>
              <a:t>A*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8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279140" y="3057097"/>
            <a:ext cx="421906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183097" y="3363448"/>
            <a:ext cx="40748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4729" y="2239488"/>
            <a:ext cx="519635" cy="584773"/>
            <a:chOff x="7744729" y="2239488"/>
            <a:chExt cx="519635" cy="58477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solidFill>
                  <a:srgbClr val="7030A0"/>
                </a:solidFill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44729" y="2239488"/>
              <a:ext cx="396258" cy="58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27416"/>
                <a:gd name="adj2" fmla="val -4030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C00000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C00000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C00000"/>
                </a:solidFill>
                <a:latin typeface="Calibri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5A0E37-B0A0-4BC5-8153-FB19A8E03A32}"/>
                  </a:ext>
                </a:extLst>
              </p14:cNvPr>
              <p14:cNvContentPartPr/>
              <p14:nvPr/>
            </p14:nvContentPartPr>
            <p14:xfrm>
              <a:off x="5591880" y="3773160"/>
              <a:ext cx="573120" cy="76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5A0E37-B0A0-4BC5-8153-FB19A8E03A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2520" y="3763800"/>
                <a:ext cx="591840" cy="7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608629" y="1676400"/>
            <a:ext cx="288693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7890485" y="1681492"/>
            <a:ext cx="769848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57361"/>
          </a:xfrm>
        </p:spPr>
        <p:txBody>
          <a:bodyPr/>
          <a:lstStyle/>
          <a:p>
            <a:r>
              <a:rPr lang="en-US" dirty="0"/>
              <a:t>Formative vs Summative Assessment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https://www.cmu.edu/teaching/assessment/basics/formative-summative.html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71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531019" y="1964906"/>
            <a:ext cx="6705600" cy="4525963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lvl="1"/>
            <a:endParaRPr lang="en-US" sz="2800" dirty="0">
              <a:latin typeface="Calibri"/>
              <a:cs typeface="Calibri"/>
            </a:endParaRPr>
          </a:p>
          <a:p>
            <a:pPr eaLnBrk="1" hangingPunct="1"/>
            <a:r>
              <a:rPr lang="en-US" sz="3200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-- UCS</a:t>
            </a:r>
          </a:p>
        </p:txBody>
      </p:sp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(Empty) – A*</a:t>
            </a:r>
          </a:p>
        </p:txBody>
      </p:sp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Contours (Pacman Small Maze) – A*</a:t>
            </a:r>
          </a:p>
        </p:txBody>
      </p:sp>
    </p:spTree>
    <p:extLst>
      <p:ext uri="{BB962C8B-B14F-4D97-AF65-F5344CB8AC3E}">
        <p14:creationId xmlns:p14="http://schemas.microsoft.com/office/powerpoint/2010/main" val="3980556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8481" y="4497309"/>
            <a:ext cx="153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1714" y="4497309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259" y="4497310"/>
            <a:ext cx="681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A*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B5B1A5-7661-48EC-9B6D-8D5EBADE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A4CFF1-152D-44E0-8897-47BA7F5DBC9F}"/>
                  </a:ext>
                </a:extLst>
              </p14:cNvPr>
              <p14:cNvContentPartPr/>
              <p14:nvPr/>
            </p14:nvContentPartPr>
            <p14:xfrm>
              <a:off x="796320" y="3055320"/>
              <a:ext cx="1811520" cy="81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A4CFF1-152D-44E0-8897-47BA7F5DBC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6960" y="3045960"/>
                <a:ext cx="1830240" cy="8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Demo Empty Water Shallow/Deep – Guess Algorithm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1141-EC0A-45E1-971B-3CA95935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802B-3251-4632-9C72-D2F4C6B4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A* Tree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tree search algorithm as before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A* Graph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Same as </a:t>
            </a:r>
            <a:r>
              <a:rPr lang="en-US" b="1" dirty="0">
                <a:solidFill>
                  <a:schemeClr val="tx1"/>
                </a:solidFill>
              </a:rPr>
              <a:t>UCS</a:t>
            </a:r>
            <a:r>
              <a:rPr lang="en-US" dirty="0">
                <a:solidFill>
                  <a:schemeClr val="tx1"/>
                </a:solidFill>
              </a:rPr>
              <a:t> graph search algorithm but with a </a:t>
            </a:r>
            <a:r>
              <a:rPr lang="en-US" dirty="0">
                <a:solidFill>
                  <a:srgbClr val="0000FF"/>
                </a:solidFill>
              </a:rPr>
              <a:t>frontier</a:t>
            </a:r>
            <a:r>
              <a:rPr lang="en-US" dirty="0">
                <a:solidFill>
                  <a:schemeClr val="tx1"/>
                </a:solidFill>
              </a:rPr>
              <a:t> that is a priority queue using priority </a:t>
            </a:r>
            <a:r>
              <a:rPr lang="en-US" dirty="0">
                <a:solidFill>
                  <a:srgbClr val="7030A0"/>
                </a:solidFill>
              </a:rPr>
              <a:t>f(n) = g(n) + h(n)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485A71-B5ED-42D4-B1BF-687C99758EBE}"/>
                  </a:ext>
                </a:extLst>
              </p14:cNvPr>
              <p14:cNvContentPartPr/>
              <p14:nvPr/>
            </p14:nvContentPartPr>
            <p14:xfrm>
              <a:off x="1056600" y="1576440"/>
              <a:ext cx="7978680" cy="2945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485A71-B5ED-42D4-B1BF-687C99758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240" y="1567080"/>
                <a:ext cx="7997400" cy="29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576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g(n)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g(S) = 0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g(n)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CC0ABD8-7291-46B3-8F1B-A468E171CBA6}"/>
                  </a:ext>
                </a:extLst>
              </p14:cNvPr>
              <p14:cNvContentPartPr/>
              <p14:nvPr/>
            </p14:nvContentPartPr>
            <p14:xfrm>
              <a:off x="1220400" y="2106000"/>
              <a:ext cx="10700280" cy="455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CC0ABD8-7291-46B3-8F1B-A468E171CB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040" y="2096640"/>
                <a:ext cx="10719000" cy="45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0916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A-STAR-SEARCH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priority queue using </a:t>
            </a:r>
            <a:r>
              <a:rPr lang="en-US" sz="2300" b="1" dirty="0"/>
              <a:t>f(n) = g(n) + h(n) </a:t>
            </a:r>
            <a:r>
              <a:rPr lang="en-US" sz="2300" dirty="0"/>
              <a:t>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with priority </a:t>
            </a:r>
            <a:r>
              <a:rPr lang="en-US" sz="2300" b="1" dirty="0"/>
              <a:t>f(S) = 0 + h(S)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else if the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is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with higher </a:t>
            </a:r>
            <a:r>
              <a:rPr lang="en-US" sz="2300" b="1" dirty="0"/>
              <a:t>f(n)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replace that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node with</a:t>
            </a:r>
            <a:r>
              <a:rPr lang="en-US" sz="2300" dirty="0">
                <a:solidFill>
                  <a:srgbClr val="0000FF"/>
                </a:solidFill>
              </a:rPr>
              <a:t> child</a:t>
            </a:r>
            <a:endParaRPr lang="en-US" sz="23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A4421D-B5AE-4E5C-8424-664DBAE62C76}"/>
                  </a:ext>
                </a:extLst>
              </p14:cNvPr>
              <p14:cNvContentPartPr/>
              <p14:nvPr/>
            </p14:nvContentPartPr>
            <p14:xfrm>
              <a:off x="6069240" y="1262520"/>
              <a:ext cx="2697840" cy="514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A4421D-B5AE-4E5C-8424-664DBAE62C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59880" y="1253160"/>
                <a:ext cx="2716560" cy="516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917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Pathing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r>
              <a:rPr lang="en-US" dirty="0"/>
              <a:t>Video games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95C837-0AD0-40C8-BF24-71B353D5E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710" y="994943"/>
            <a:ext cx="6971174" cy="363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DEC81-D99F-4812-8BCB-1D35F9820110}"/>
              </a:ext>
            </a:extLst>
          </p:cNvPr>
          <p:cNvSpPr txBox="1"/>
          <p:nvPr/>
        </p:nvSpPr>
        <p:spPr>
          <a:xfrm>
            <a:off x="405183" y="6225585"/>
            <a:ext cx="27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Image: maps.google.com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DFS Graph 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768576" cy="2039539"/>
          </a:xfrm>
        </p:spPr>
        <p:txBody>
          <a:bodyPr/>
          <a:lstStyle/>
          <a:p>
            <a:r>
              <a:rPr lang="en-US" dirty="0"/>
              <a:t>In HW1 Q4.1, why was the answer S-&gt;C-&gt;G, not S-&gt;A-&gt;C-&gt;G?</a:t>
            </a:r>
          </a:p>
          <a:p>
            <a:r>
              <a:rPr lang="en-US" dirty="0"/>
              <a:t>After all, we were doing DFS and breaking ties alphabetically.</a:t>
            </a:r>
          </a:p>
        </p:txBody>
      </p:sp>
      <p:pic>
        <p:nvPicPr>
          <p:cNvPr id="1026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3575430B-8911-4A61-BD83-848D0331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82" y="761452"/>
            <a:ext cx="2825341" cy="552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0D316D-5318-4178-B7E9-856E7E665D5E}"/>
                  </a:ext>
                </a:extLst>
              </p14:cNvPr>
              <p14:cNvContentPartPr/>
              <p14:nvPr/>
            </p14:nvContentPartPr>
            <p14:xfrm>
              <a:off x="8118000" y="841680"/>
              <a:ext cx="2956680" cy="560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0D316D-5318-4178-B7E9-856E7E665D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8640" y="832320"/>
                <a:ext cx="2975400" cy="56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57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C0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199" y="3428999"/>
            <a:ext cx="4967145" cy="2604945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>
              <a:cxnSpLocks/>
            </p:cNvCxnSpPr>
            <p:nvPr/>
          </p:nvCxnSpPr>
          <p:spPr bwMode="auto">
            <a:xfrm flipH="1" flipV="1">
              <a:off x="5224951" y="4457919"/>
              <a:ext cx="1127005" cy="7069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256027" y="4456138"/>
              <a:ext cx="295008" cy="240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B05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>
              <a:off x="5235273" y="4457919"/>
              <a:ext cx="0" cy="636101"/>
            </a:xfrm>
            <a:prstGeom prst="straightConnector1">
              <a:avLst/>
            </a:prstGeom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22176" y="3353607"/>
            <a:ext cx="4187938" cy="295411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84984" y="416682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actions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should the step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220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78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22688" y="363524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  <a:p>
            <a:pPr eaLnBrk="1" hangingPunct="1"/>
            <a:r>
              <a:rPr lang="en-US" sz="2800" dirty="0"/>
              <a:t>This is a </a:t>
            </a:r>
            <a:r>
              <a:rPr lang="en-US" sz="2800" i="1" dirty="0"/>
              <a:t>relaxed-problem</a:t>
            </a:r>
            <a:r>
              <a:rPr lang="en-US" sz="2800" dirty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1974812" y="2247672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77156"/>
              </p:ext>
            </p:extLst>
          </p:nvPr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0229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885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133348" y="6382906"/>
            <a:ext cx="39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itchFamily="34" charset="0"/>
              </a:rPr>
              <a:t>Statistics from Andrew Moore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FFBA96-439D-49A2-B043-B5FCF99878EB}"/>
                  </a:ext>
                </a:extLst>
              </p14:cNvPr>
              <p14:cNvContentPartPr/>
              <p14:nvPr/>
            </p14:nvContentPartPr>
            <p14:xfrm>
              <a:off x="5763240" y="1611360"/>
              <a:ext cx="5738400" cy="489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FFBA96-439D-49A2-B043-B5FCF99878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3880" y="1602000"/>
                <a:ext cx="5757120" cy="491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12623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Total </a:t>
            </a:r>
            <a:r>
              <a:rPr lang="en-US" sz="3200" i="1" dirty="0"/>
              <a:t>Manhattan </a:t>
            </a:r>
            <a:r>
              <a:rPr lang="en-US" sz="32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32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10688" y="5786742"/>
            <a:ext cx="346456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10618"/>
              </p:ext>
            </p:extLst>
          </p:nvPr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656605"/>
            <a:chOff x="533401" y="1219446"/>
            <a:chExt cx="6113461" cy="304481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102705" y="3639596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262" y="3664585"/>
              <a:ext cx="1981200" cy="59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itchFamily="34" charset="0"/>
                </a:rPr>
                <a:t>Goal State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86EFC7-37E0-441C-BFC5-C7F93E994473}"/>
                  </a:ext>
                </a:extLst>
              </p14:cNvPr>
              <p14:cNvContentPartPr/>
              <p14:nvPr/>
            </p14:nvContentPartPr>
            <p14:xfrm>
              <a:off x="650160" y="1459080"/>
              <a:ext cx="10629000" cy="5175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86EFC7-37E0-441C-BFC5-C7F93E9944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800" y="1449720"/>
                <a:ext cx="10647720" cy="519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1356" y="1104900"/>
            <a:ext cx="11326825" cy="4953000"/>
          </a:xfrm>
        </p:spPr>
        <p:txBody>
          <a:bodyPr/>
          <a:lstStyle/>
          <a:p>
            <a:r>
              <a:rPr lang="en-US" sz="3200" dirty="0"/>
              <a:t>Dominance: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≥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if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D303CA"/>
                </a:solidFill>
                <a:sym typeface="Symbol"/>
              </a:rPr>
              <a:t>                    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3200" i="1" dirty="0">
                <a:solidFill>
                  <a:schemeClr val="tx1"/>
                </a:solidFill>
              </a:rPr>
              <a:t>n</a:t>
            </a:r>
            <a:r>
              <a:rPr lang="en-US" sz="3200" dirty="0">
                <a:solidFill>
                  <a:srgbClr val="C00000"/>
                </a:solidFill>
              </a:rPr>
              <a:t>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 </a:t>
            </a:r>
            <a:r>
              <a:rPr lang="en-US" sz="3200" dirty="0">
                <a:solidFill>
                  <a:schemeClr val="tx1"/>
                </a:solidFill>
                <a:sym typeface="Symbol"/>
              </a:rPr>
              <a:t>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c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Roughly speaking, larger is better as long as both are admissible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zero heuristic </a:t>
            </a:r>
            <a:r>
              <a:rPr lang="en-US" sz="3200" dirty="0"/>
              <a:t>is pretty bad (what does A* do with h=0?)</a:t>
            </a:r>
          </a:p>
          <a:p>
            <a:pPr lvl="1"/>
            <a:r>
              <a:rPr lang="en-US" sz="3200" dirty="0"/>
              <a:t> The </a:t>
            </a:r>
            <a:r>
              <a:rPr lang="en-US" sz="3200" dirty="0">
                <a:solidFill>
                  <a:srgbClr val="00B050"/>
                </a:solidFill>
              </a:rPr>
              <a:t>exact heuristic </a:t>
            </a:r>
            <a:r>
              <a:rPr lang="en-US" sz="3200" dirty="0"/>
              <a:t>is pretty good, but usually too expensive!</a:t>
            </a:r>
          </a:p>
          <a:p>
            <a:pPr lvl="1"/>
            <a:endParaRPr lang="en-US" sz="2800" dirty="0"/>
          </a:p>
          <a:p>
            <a:pPr eaLnBrk="1" hangingPunct="1"/>
            <a:r>
              <a:rPr lang="en-US" sz="3200" dirty="0"/>
              <a:t>What if we have two heuristics, neither dominates the other?</a:t>
            </a:r>
          </a:p>
          <a:p>
            <a:pPr lvl="1"/>
            <a:r>
              <a:rPr lang="en-US" sz="2800" dirty="0"/>
              <a:t> </a:t>
            </a:r>
            <a:r>
              <a:rPr lang="en-US" sz="32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800" dirty="0"/>
              <a:t>                 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/>
              <a:t>= max( </a:t>
            </a:r>
            <a:r>
              <a:rPr lang="en-US" sz="3200" i="1" dirty="0">
                <a:solidFill>
                  <a:srgbClr val="00B050"/>
                </a:solidFill>
              </a:rPr>
              <a:t>h</a:t>
            </a:r>
            <a:r>
              <a:rPr lang="en-US" sz="3200" i="1" baseline="-25000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/>
              <a:t>, </a:t>
            </a:r>
            <a:r>
              <a:rPr lang="en-US" sz="3200" i="1" dirty="0" err="1">
                <a:solidFill>
                  <a:srgbClr val="00B050"/>
                </a:solidFill>
              </a:rPr>
              <a:t>h</a:t>
            </a:r>
            <a:r>
              <a:rPr lang="en-US" sz="3200" i="1" baseline="-25000" dirty="0" err="1">
                <a:solidFill>
                  <a:srgbClr val="00B050"/>
                </a:solidFill>
              </a:rPr>
              <a:t>b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n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)</a:t>
            </a:r>
            <a:endParaRPr lang="en-US" sz="2800" dirty="0"/>
          </a:p>
          <a:p>
            <a:pPr lvl="1" eaLnBrk="1" hangingPunct="1"/>
            <a:r>
              <a:rPr lang="en-US" sz="2800" dirty="0"/>
              <a:t> </a:t>
            </a:r>
            <a:r>
              <a:rPr lang="en-US" sz="3200" dirty="0"/>
              <a:t>Max of admissible heuristics is admissible and dominates both!</a:t>
            </a:r>
          </a:p>
          <a:p>
            <a:pPr marL="230187" lvl="2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842183-EF35-4952-AF99-AEF7A3EE7C47}"/>
                  </a:ext>
                </a:extLst>
              </p14:cNvPr>
              <p14:cNvContentPartPr/>
              <p14:nvPr/>
            </p14:nvContentPartPr>
            <p14:xfrm>
              <a:off x="1297800" y="237600"/>
              <a:ext cx="9709560" cy="350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842183-EF35-4952-AF99-AEF7A3EE7C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8440" y="228240"/>
                <a:ext cx="9728280" cy="352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Tree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23512" y="3641784"/>
            <a:ext cx="1788967" cy="953026"/>
            <a:chOff x="5447280" y="3279742"/>
            <a:chExt cx="1788115" cy="478245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447280" y="3464538"/>
              <a:ext cx="1788115" cy="29344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C (2+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1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cxnSpLocks/>
              <a:stCxn id="33827" idx="2"/>
              <a:endCxn id="33825" idx="0"/>
            </p:cNvCxnSpPr>
            <p:nvPr/>
          </p:nvCxnSpPr>
          <p:spPr>
            <a:xfrm>
              <a:off x="6331930" y="3279742"/>
              <a:ext cx="9408" cy="1847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113315" y="4594810"/>
            <a:ext cx="1409360" cy="942964"/>
            <a:chOff x="5636997" y="3903899"/>
            <a:chExt cx="1408875" cy="943298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6997" y="4262215"/>
              <a:ext cx="1408875" cy="584982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(5+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cxnSpLocks/>
              <a:stCxn id="33825" idx="2"/>
              <a:endCxn id="33823" idx="0"/>
            </p:cNvCxnSpPr>
            <p:nvPr/>
          </p:nvCxnSpPr>
          <p:spPr>
            <a:xfrm flipH="1">
              <a:off x="6341435" y="3903899"/>
              <a:ext cx="1" cy="35831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E19BD0-2E16-425C-B4A2-C4776D37C9CF}"/>
                  </a:ext>
                </a:extLst>
              </p14:cNvPr>
              <p14:cNvContentPartPr/>
              <p14:nvPr/>
            </p14:nvContentPartPr>
            <p14:xfrm>
              <a:off x="650160" y="1795320"/>
              <a:ext cx="7818480" cy="381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E19BD0-2E16-425C-B4A2-C4776D37C9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0800" y="1785960"/>
                <a:ext cx="7837200" cy="38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50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3821" grpId="0"/>
      <p:bldP spid="8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Piazza Poll: 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618721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paths does A* graph search consider during its search?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B7FD39-DD05-47D6-9074-7C620A070659}"/>
              </a:ext>
            </a:extLst>
          </p:cNvPr>
          <p:cNvGrpSpPr/>
          <p:nvPr/>
        </p:nvGrpSpPr>
        <p:grpSpPr>
          <a:xfrm>
            <a:off x="6263797" y="2169580"/>
            <a:ext cx="3699667" cy="584775"/>
            <a:chOff x="6263797" y="2169580"/>
            <a:chExt cx="3699667" cy="584775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CEE0D422-D164-442B-8B7A-EE9AE9CE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169580"/>
              <a:ext cx="369966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A)    S, S-A, S-C,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46169A2-FEBE-44ED-9FBA-B237CB5B78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4280" y="2330477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D1067E-CEAE-42CD-80A3-48A09909B9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4995" y="2330477"/>
              <a:ext cx="345301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B97CCC-EDA4-49A3-9B5D-ABA766181A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2337412"/>
              <a:ext cx="631935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28E7A8-9C55-481F-9DEE-D0C335589E18}"/>
              </a:ext>
            </a:extLst>
          </p:cNvPr>
          <p:cNvGrpSpPr/>
          <p:nvPr/>
        </p:nvGrpSpPr>
        <p:grpSpPr>
          <a:xfrm>
            <a:off x="6276323" y="3456965"/>
            <a:ext cx="4406591" cy="584775"/>
            <a:chOff x="6263797" y="2904652"/>
            <a:chExt cx="4406591" cy="584775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084078C9-A917-4757-A28F-636AFED49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2904652"/>
              <a:ext cx="440659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C)    S, S-A,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B939CCB-188F-4BCA-AB6A-66D19CC6C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07114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D1CE907-988A-4BD0-AF8C-45592BEDC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2796" y="3071140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266BB171-E062-415A-AB40-91A6026EA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4329" y="3058640"/>
              <a:ext cx="838717" cy="2685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C1AF74-89FE-4B05-865A-94C732BFC06C}"/>
              </a:ext>
            </a:extLst>
          </p:cNvPr>
          <p:cNvGrpSpPr/>
          <p:nvPr/>
        </p:nvGrpSpPr>
        <p:grpSpPr>
          <a:xfrm>
            <a:off x="6263797" y="4127459"/>
            <a:ext cx="5167825" cy="584775"/>
            <a:chOff x="6263797" y="3568642"/>
            <a:chExt cx="5167825" cy="584775"/>
          </a:xfrm>
        </p:grpSpPr>
        <p:sp>
          <p:nvSpPr>
            <p:cNvPr id="73" name="TextBox 42">
              <a:extLst>
                <a:ext uri="{FF2B5EF4-FFF2-40B4-BE49-F238E27FC236}">
                  <a16:creationId xmlns:a16="http://schemas.microsoft.com/office/drawing/2014/main" id="{E9F5AA97-5DFB-43BA-8049-1DB5D4494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3568642"/>
              <a:ext cx="5167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D)    S, S-A, S-C, S-A-C, </a:t>
              </a:r>
              <a:r>
                <a:rPr lang="en-US" sz="3200" u="sng" dirty="0">
                  <a:latin typeface="Calibri"/>
                  <a:cs typeface="Calibri"/>
                </a:rPr>
                <a:t>S-A-C-G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4CDBA1-FD68-4F83-9AD2-776984F1D1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373513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964ADB1-CA74-4595-A837-3809EB963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6528" y="3876432"/>
              <a:ext cx="631935" cy="0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4113F7C-33C0-4F76-BE72-6F36DE3EC5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373122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D33D80F-62F8-480C-9FBD-E67530688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373122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484C29-210F-46D9-90A5-8A2739B2E0D2}"/>
              </a:ext>
            </a:extLst>
          </p:cNvPr>
          <p:cNvGrpSpPr/>
          <p:nvPr/>
        </p:nvGrpSpPr>
        <p:grpSpPr>
          <a:xfrm>
            <a:off x="6263797" y="2790887"/>
            <a:ext cx="4775090" cy="584775"/>
            <a:chOff x="6263797" y="4232632"/>
            <a:chExt cx="4775090" cy="584775"/>
          </a:xfrm>
        </p:grpSpPr>
        <p:sp>
          <p:nvSpPr>
            <p:cNvPr id="86" name="TextBox 42">
              <a:extLst>
                <a:ext uri="{FF2B5EF4-FFF2-40B4-BE49-F238E27FC236}">
                  <a16:creationId xmlns:a16="http://schemas.microsoft.com/office/drawing/2014/main" id="{7724C874-A6BE-41BF-8EDC-A883A7BC0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3797" y="4232632"/>
              <a:ext cx="477509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B)    S, S-A, S-C, S-A-C, </a:t>
              </a:r>
              <a:r>
                <a:rPr lang="en-US" sz="3200" u="sng" dirty="0">
                  <a:latin typeface="Calibri"/>
                  <a:cs typeface="Calibri"/>
                </a:rPr>
                <a:t>S-C-G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A3CB65D-51C6-479A-8733-0B1DE5BA2A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2081" y="4399120"/>
              <a:ext cx="631934" cy="249109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F7306BF-5109-46C7-A19F-CC2227B3B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765" y="4395213"/>
              <a:ext cx="345300" cy="253016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309261-38C5-4472-A911-9AAACBB30B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5225" y="4395213"/>
              <a:ext cx="890919" cy="256044"/>
            </a:xfrm>
            <a:prstGeom prst="straightConnector1">
              <a:avLst/>
            </a:prstGeom>
            <a:ln w="28575">
              <a:solidFill>
                <a:srgbClr val="C00000">
                  <a:alpha val="50000"/>
                </a:srgbClr>
              </a:solidFill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960BD31-932C-47BB-9A4D-537124618AA2}"/>
                  </a:ext>
                </a:extLst>
              </p14:cNvPr>
              <p14:cNvContentPartPr/>
              <p14:nvPr/>
            </p14:nvContentPartPr>
            <p14:xfrm>
              <a:off x="411480" y="175680"/>
              <a:ext cx="11430360" cy="594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960BD31-932C-47BB-9A4D-537124618A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120" y="166320"/>
                <a:ext cx="11449080" cy="596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36193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6387716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A* Graph Search</a:t>
            </a:r>
          </a:p>
        </p:txBody>
      </p:sp>
      <p:sp>
        <p:nvSpPr>
          <p:cNvPr id="18" name="Oval 17"/>
          <p:cNvSpPr/>
          <p:nvPr/>
        </p:nvSpPr>
        <p:spPr>
          <a:xfrm>
            <a:off x="821085" y="3197043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573685" y="2461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250085" y="32239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250085" y="5433768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471493" y="2842968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471493" y="3847451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335685" y="2842968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631085" y="3985968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785475" y="258135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666665" y="3856623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668626" y="2615956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648615" y="4341599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7915" y="2093553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552099" y="1045075"/>
            <a:ext cx="690164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What does the resulting graph tree look like?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E982E2-00C6-4E6C-8868-69FE7461445A}"/>
              </a:ext>
            </a:extLst>
          </p:cNvPr>
          <p:cNvGrpSpPr/>
          <p:nvPr/>
        </p:nvGrpSpPr>
        <p:grpSpPr>
          <a:xfrm>
            <a:off x="8237747" y="99433"/>
            <a:ext cx="2356989" cy="2168190"/>
            <a:chOff x="8211620" y="102454"/>
            <a:chExt cx="2356989" cy="216819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2B7141F-4165-4F61-B17A-E29D9284D342}"/>
                </a:ext>
              </a:extLst>
            </p:cNvPr>
            <p:cNvCxnSpPr>
              <a:cxnSpLocks/>
              <a:stCxn id="40" idx="6"/>
              <a:endCxn id="41" idx="1"/>
            </p:cNvCxnSpPr>
            <p:nvPr/>
          </p:nvCxnSpPr>
          <p:spPr>
            <a:xfrm>
              <a:off x="9625813" y="323698"/>
              <a:ext cx="577012" cy="28604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39E8A-1956-433A-B030-9EF4105C8401}"/>
                </a:ext>
              </a:extLst>
            </p:cNvPr>
            <p:cNvSpPr/>
            <p:nvPr/>
          </p:nvSpPr>
          <p:spPr>
            <a:xfrm>
              <a:off x="8211620" y="52930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05CB69-A771-47E3-B872-533EA0115410}"/>
                </a:ext>
              </a:extLst>
            </p:cNvPr>
            <p:cNvSpPr/>
            <p:nvPr/>
          </p:nvSpPr>
          <p:spPr>
            <a:xfrm>
              <a:off x="9197270" y="102454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7EA4A9F-B372-489A-9CEC-E24F02CCB223}"/>
                </a:ext>
              </a:extLst>
            </p:cNvPr>
            <p:cNvSpPr/>
            <p:nvPr/>
          </p:nvSpPr>
          <p:spPr>
            <a:xfrm>
              <a:off x="10140066" y="544942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14CB31-C064-4EE3-B21B-160C3E6A9C7D}"/>
                </a:ext>
              </a:extLst>
            </p:cNvPr>
            <p:cNvSpPr/>
            <p:nvPr/>
          </p:nvSpPr>
          <p:spPr>
            <a:xfrm>
              <a:off x="10140066" y="1828156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30FA8F0-DA48-41D8-B14C-1C369967B3AA}"/>
                </a:ext>
              </a:extLst>
            </p:cNvPr>
            <p:cNvCxnSpPr>
              <a:cxnSpLocks/>
              <a:stCxn id="39" idx="7"/>
              <a:endCxn id="40" idx="2"/>
            </p:cNvCxnSpPr>
            <p:nvPr/>
          </p:nvCxnSpPr>
          <p:spPr>
            <a:xfrm flipV="1">
              <a:off x="8577405" y="323698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5C38CB3-FB77-4108-B2E8-6622209BB391}"/>
                </a:ext>
              </a:extLst>
            </p:cNvPr>
            <p:cNvCxnSpPr>
              <a:cxnSpLocks/>
              <a:stCxn id="39" idx="5"/>
              <a:endCxn id="41" idx="3"/>
            </p:cNvCxnSpPr>
            <p:nvPr/>
          </p:nvCxnSpPr>
          <p:spPr>
            <a:xfrm>
              <a:off x="8577405" y="906994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85C31FB1-F941-4DC4-80EA-8374F5B46010}"/>
                </a:ext>
              </a:extLst>
            </p:cNvPr>
            <p:cNvCxnSpPr>
              <a:stCxn id="41" idx="4"/>
              <a:endCxn id="42" idx="0"/>
            </p:cNvCxnSpPr>
            <p:nvPr/>
          </p:nvCxnSpPr>
          <p:spPr>
            <a:xfrm>
              <a:off x="10354337" y="987430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218A803-F197-4CC4-AF2C-136617A4A7D3}"/>
              </a:ext>
            </a:extLst>
          </p:cNvPr>
          <p:cNvGrpSpPr/>
          <p:nvPr/>
        </p:nvGrpSpPr>
        <p:grpSpPr>
          <a:xfrm>
            <a:off x="8237748" y="4494124"/>
            <a:ext cx="2356989" cy="2168190"/>
            <a:chOff x="8233046" y="2351315"/>
            <a:chExt cx="2356989" cy="216819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07F1154-B099-4CDA-9186-FE5CCED6032F}"/>
                </a:ext>
              </a:extLst>
            </p:cNvPr>
            <p:cNvCxnSpPr>
              <a:cxnSpLocks/>
              <a:stCxn id="53" idx="5"/>
              <a:endCxn id="56" idx="3"/>
            </p:cNvCxnSpPr>
            <p:nvPr/>
          </p:nvCxnSpPr>
          <p:spPr>
            <a:xfrm>
              <a:off x="8598830" y="3155855"/>
              <a:ext cx="1625421" cy="15635"/>
            </a:xfrm>
            <a:prstGeom prst="straightConnector1">
              <a:avLst/>
            </a:prstGeom>
            <a:ln w="28575">
              <a:solidFill>
                <a:schemeClr val="bg1">
                  <a:lumMod val="85000"/>
                </a:schemeClr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AF0846-5391-4A12-9EE5-46572ED46905}"/>
                </a:ext>
              </a:extLst>
            </p:cNvPr>
            <p:cNvSpPr/>
            <p:nvPr/>
          </p:nvSpPr>
          <p:spPr>
            <a:xfrm>
              <a:off x="8233046" y="277816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5D859DE-56F1-4442-BACB-697483F4C5A3}"/>
                </a:ext>
              </a:extLst>
            </p:cNvPr>
            <p:cNvSpPr/>
            <p:nvPr/>
          </p:nvSpPr>
          <p:spPr>
            <a:xfrm>
              <a:off x="9218696" y="235131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EEE737A-6DC9-40C3-A2E9-67C422F44D10}"/>
                </a:ext>
              </a:extLst>
            </p:cNvPr>
            <p:cNvSpPr/>
            <p:nvPr/>
          </p:nvSpPr>
          <p:spPr>
            <a:xfrm>
              <a:off x="10161492" y="279380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CD09C1B-5974-4E77-AB2E-B7BA848BFDA2}"/>
                </a:ext>
              </a:extLst>
            </p:cNvPr>
            <p:cNvSpPr/>
            <p:nvPr/>
          </p:nvSpPr>
          <p:spPr>
            <a:xfrm>
              <a:off x="10161492" y="407701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7BAA48-8F2B-49A6-91CE-6D3D14B5549D}"/>
                </a:ext>
              </a:extLst>
            </p:cNvPr>
            <p:cNvCxnSpPr>
              <a:stCxn id="53" idx="7"/>
              <a:endCxn id="55" idx="2"/>
            </p:cNvCxnSpPr>
            <p:nvPr/>
          </p:nvCxnSpPr>
          <p:spPr>
            <a:xfrm flipV="1">
              <a:off x="8598831" y="257255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93F0C71-AB1B-4CC2-9F9C-0860D579D730}"/>
                </a:ext>
              </a:extLst>
            </p:cNvPr>
            <p:cNvCxnSpPr>
              <a:stCxn id="55" idx="6"/>
              <a:endCxn id="56" idx="1"/>
            </p:cNvCxnSpPr>
            <p:nvPr/>
          </p:nvCxnSpPr>
          <p:spPr>
            <a:xfrm>
              <a:off x="9647239" y="2572559"/>
              <a:ext cx="577011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0323404-50EB-458B-884A-A633160F3A7A}"/>
                </a:ext>
              </a:extLst>
            </p:cNvPr>
            <p:cNvCxnSpPr>
              <a:stCxn id="56" idx="4"/>
              <a:endCxn id="57" idx="0"/>
            </p:cNvCxnSpPr>
            <p:nvPr/>
          </p:nvCxnSpPr>
          <p:spPr>
            <a:xfrm>
              <a:off x="10375763" y="323629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6" name="TextBox 42">
            <a:extLst>
              <a:ext uri="{FF2B5EF4-FFF2-40B4-BE49-F238E27FC236}">
                <a16:creationId xmlns:a16="http://schemas.microsoft.com/office/drawing/2014/main" id="{EE7E0AB6-AF9A-4240-8072-59D3ED8C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128" y="206141"/>
            <a:ext cx="591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A)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7" name="TextBox 42">
            <a:extLst>
              <a:ext uri="{FF2B5EF4-FFF2-40B4-BE49-F238E27FC236}">
                <a16:creationId xmlns:a16="http://schemas.microsoft.com/office/drawing/2014/main" id="{1C90FF2D-DC85-46C3-B628-4D29718EE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170" y="2420573"/>
            <a:ext cx="5757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B)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8" name="TextBox 42">
            <a:extLst>
              <a:ext uri="{FF2B5EF4-FFF2-40B4-BE49-F238E27FC236}">
                <a16:creationId xmlns:a16="http://schemas.microsoft.com/office/drawing/2014/main" id="{D5E70809-6D1A-4391-A7BA-DFB0B34D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478" y="4613446"/>
            <a:ext cx="1377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C &amp; D)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2337DB-59E8-4766-B1EB-8CB2C7684EFE}"/>
              </a:ext>
            </a:extLst>
          </p:cNvPr>
          <p:cNvGrpSpPr/>
          <p:nvPr/>
        </p:nvGrpSpPr>
        <p:grpSpPr>
          <a:xfrm>
            <a:off x="8237748" y="2261133"/>
            <a:ext cx="2356989" cy="2168190"/>
            <a:chOff x="8265175" y="4500255"/>
            <a:chExt cx="2356989" cy="216819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4785DDB-0529-4672-A094-EBBCC483B95E}"/>
                </a:ext>
              </a:extLst>
            </p:cNvPr>
            <p:cNvSpPr/>
            <p:nvPr/>
          </p:nvSpPr>
          <p:spPr>
            <a:xfrm>
              <a:off x="8265175" y="4927108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31E9FC1-3C7E-435D-92BE-562857FC0D24}"/>
                </a:ext>
              </a:extLst>
            </p:cNvPr>
            <p:cNvSpPr/>
            <p:nvPr/>
          </p:nvSpPr>
          <p:spPr>
            <a:xfrm>
              <a:off x="9250825" y="4500255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07C0E76-2455-4C39-B665-CDA3AD050625}"/>
                </a:ext>
              </a:extLst>
            </p:cNvPr>
            <p:cNvSpPr/>
            <p:nvPr/>
          </p:nvSpPr>
          <p:spPr>
            <a:xfrm>
              <a:off x="10193621" y="4942743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7E75400-F237-4738-931A-82322EE5BA7A}"/>
                </a:ext>
              </a:extLst>
            </p:cNvPr>
            <p:cNvSpPr/>
            <p:nvPr/>
          </p:nvSpPr>
          <p:spPr>
            <a:xfrm>
              <a:off x="10193621" y="6225957"/>
              <a:ext cx="428543" cy="4424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93AD1B4-FDD0-42D7-83DB-F37AC44C9986}"/>
                </a:ext>
              </a:extLst>
            </p:cNvPr>
            <p:cNvCxnSpPr>
              <a:stCxn id="64" idx="7"/>
              <a:endCxn id="66" idx="2"/>
            </p:cNvCxnSpPr>
            <p:nvPr/>
          </p:nvCxnSpPr>
          <p:spPr>
            <a:xfrm flipV="1">
              <a:off x="8630960" y="4721499"/>
              <a:ext cx="619865" cy="27040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DE02D69-83A0-4CE4-BBF2-F9830B917167}"/>
                </a:ext>
              </a:extLst>
            </p:cNvPr>
            <p:cNvCxnSpPr>
              <a:cxnSpLocks/>
              <a:stCxn id="64" idx="5"/>
              <a:endCxn id="67" idx="3"/>
            </p:cNvCxnSpPr>
            <p:nvPr/>
          </p:nvCxnSpPr>
          <p:spPr>
            <a:xfrm>
              <a:off x="8630960" y="5304795"/>
              <a:ext cx="1625419" cy="156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316DAE-4D84-4118-9DC1-B87B5DC8AC65}"/>
                </a:ext>
              </a:extLst>
            </p:cNvPr>
            <p:cNvCxnSpPr>
              <a:stCxn id="67" idx="4"/>
              <a:endCxn id="69" idx="0"/>
            </p:cNvCxnSpPr>
            <p:nvPr/>
          </p:nvCxnSpPr>
          <p:spPr>
            <a:xfrm>
              <a:off x="10407892" y="5385231"/>
              <a:ext cx="0" cy="840727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F1E4940-9FF5-4BEB-B690-6FCA4BC3BBEA}"/>
                </a:ext>
              </a:extLst>
            </p:cNvPr>
            <p:cNvCxnSpPr>
              <a:cxnSpLocks/>
              <a:stCxn id="66" idx="6"/>
              <a:endCxn id="67" idx="1"/>
            </p:cNvCxnSpPr>
            <p:nvPr/>
          </p:nvCxnSpPr>
          <p:spPr>
            <a:xfrm>
              <a:off x="9679368" y="4721499"/>
              <a:ext cx="577012" cy="28604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BD3248A-3940-4090-8043-651210B77C4F}"/>
                  </a:ext>
                </a:extLst>
              </p14:cNvPr>
              <p14:cNvContentPartPr/>
              <p14:nvPr/>
            </p14:nvContentPartPr>
            <p14:xfrm>
              <a:off x="10080000" y="114480"/>
              <a:ext cx="51840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BD3248A-3940-4090-8043-651210B77C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0640" y="105120"/>
                <a:ext cx="53712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14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5585501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TREE_SEARCH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</p:spTree>
    <p:extLst>
      <p:ext uri="{BB962C8B-B14F-4D97-AF65-F5344CB8AC3E}">
        <p14:creationId xmlns:p14="http://schemas.microsoft.com/office/powerpoint/2010/main" val="2829898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464021" y="2967235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2216621" y="2232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3893021" y="29941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893021" y="520396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1114429" y="2613160"/>
            <a:ext cx="1102192" cy="46566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  <a:stCxn id="18" idx="5"/>
            <a:endCxn id="21" idx="3"/>
          </p:cNvCxnSpPr>
          <p:nvPr/>
        </p:nvCxnSpPr>
        <p:spPr>
          <a:xfrm>
            <a:off x="1114429" y="3617643"/>
            <a:ext cx="2890184" cy="269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2978621" y="261316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4274021" y="375616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1428411" y="235155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9601" y="3626815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3311562" y="2386148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4291551" y="4111791"/>
            <a:ext cx="367404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50851" y="1863745"/>
            <a:ext cx="4900253" cy="4568761"/>
            <a:chOff x="1418159" y="1527469"/>
            <a:chExt cx="4898765" cy="4568366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18159" y="3299612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869303" y="1527469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581049" y="2311413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3727" y="5572660"/>
              <a:ext cx="735875" cy="52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105725" y="1929827"/>
            <a:ext cx="1338824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S (0+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115125" y="2514600"/>
            <a:ext cx="2684389" cy="1127183"/>
            <a:chOff x="5638800" y="1824206"/>
            <a:chExt cx="2684390" cy="1126737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366396"/>
              <a:ext cx="1386918" cy="58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/>
                  <a:cs typeface="Calibri"/>
                </a:rPr>
                <a:t>A (1+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4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cxnSpLocks/>
              <a:stCxn id="54" idx="2"/>
              <a:endCxn id="33821" idx="0"/>
            </p:cNvCxnSpPr>
            <p:nvPr/>
          </p:nvCxnSpPr>
          <p:spPr>
            <a:xfrm>
              <a:off x="7298813" y="1824206"/>
              <a:ext cx="1024377" cy="5461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332259" y="1824206"/>
              <a:ext cx="966553" cy="54219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21" name="TextBox 56"/>
          <p:cNvSpPr txBox="1">
            <a:spLocks noChangeArrowheads="1"/>
          </p:cNvSpPr>
          <p:nvPr/>
        </p:nvSpPr>
        <p:spPr bwMode="auto">
          <a:xfrm>
            <a:off x="9022527" y="3060965"/>
            <a:ext cx="15539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alibri"/>
                <a:cs typeface="Calibri"/>
              </a:rPr>
              <a:t>C (3+</a:t>
            </a:r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lang="en-US" sz="32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094833" y="3645741"/>
            <a:ext cx="1409360" cy="943263"/>
            <a:chOff x="7542000" y="2955183"/>
            <a:chExt cx="1408875" cy="943266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42000" y="3313672"/>
              <a:ext cx="1408875" cy="58477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G (6+</a:t>
              </a:r>
              <a:r>
                <a:rPr lang="en-US" sz="3200" dirty="0">
                  <a:solidFill>
                    <a:srgbClr val="00B050"/>
                  </a:solidFill>
                  <a:latin typeface="Calibri"/>
                  <a:cs typeface="Calibri"/>
                </a:rPr>
                <a:t>0</a:t>
              </a:r>
              <a:r>
                <a:rPr lang="en-US" sz="32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cxnSpLocks/>
              <a:stCxn id="33821" idx="2"/>
              <a:endCxn id="33819" idx="0"/>
            </p:cNvCxnSpPr>
            <p:nvPr/>
          </p:nvCxnSpPr>
          <p:spPr>
            <a:xfrm flipH="1">
              <a:off x="8246438" y="2955183"/>
              <a:ext cx="1" cy="3584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1226022" y="1076388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80083" y="1076388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30599" y="5061742"/>
            <a:ext cx="634288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Simple check against explored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327519" y="5666405"/>
            <a:ext cx="6737866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  <p:extLst>
      <p:ext uri="{BB962C8B-B14F-4D97-AF65-F5344CB8AC3E}">
        <p14:creationId xmlns:p14="http://schemas.microsoft.com/office/powerpoint/2010/main" val="165844816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Admissibility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67269" y="928469"/>
            <a:ext cx="7944782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values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value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cxnSpLocks/>
            <a:stCxn id="7" idx="6"/>
            <a:endCxn id="8" idx="1"/>
          </p:cNvCxnSpPr>
          <p:nvPr/>
        </p:nvCxnSpPr>
        <p:spPr>
          <a:xfrm>
            <a:off x="1254792" y="2281239"/>
            <a:ext cx="1124511" cy="43871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2854992" y="3886200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80272" y="3504044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3566" y="1760253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8" grpId="0" animBg="1"/>
      <p:bldP spid="348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152275" y="928470"/>
            <a:ext cx="7982263" cy="5761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Admissibility: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heuristic cost ≤ actual cost to goal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≤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/>
                <a:cs typeface="Calibri"/>
              </a:rPr>
              <a:t>Consistency:</a:t>
            </a:r>
          </a:p>
          <a:p>
            <a:pPr marL="0" lvl="1" indent="0">
              <a:lnSpc>
                <a:spcPct val="10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“heuristic step cost” ≤ actual cost for each step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h(A) </a:t>
            </a:r>
            <a:r>
              <a:rPr lang="en-US" sz="2800" dirty="0">
                <a:latin typeface="Calibri"/>
                <a:cs typeface="Calibri"/>
              </a:rPr>
              <a:t>–</a:t>
            </a:r>
            <a:r>
              <a:rPr lang="en-US" sz="2800" dirty="0">
                <a:solidFill>
                  <a:srgbClr val="00B050"/>
                </a:solidFill>
                <a:latin typeface="Calibri"/>
                <a:cs typeface="Calibri"/>
              </a:rPr>
              <a:t> h(C) </a:t>
            </a:r>
            <a:r>
              <a:rPr lang="en-US" sz="2800" dirty="0">
                <a:latin typeface="Calibri"/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cost(A to C)</a:t>
            </a: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cs typeface="Calibri"/>
              </a:rPr>
              <a:t>		</a:t>
            </a:r>
            <a:r>
              <a:rPr lang="en-US" sz="2800" dirty="0">
                <a:latin typeface="Calibri"/>
                <a:cs typeface="Calibri"/>
              </a:rPr>
              <a:t>triangle inequality</a:t>
            </a:r>
            <a:endParaRPr lang="en-US" sz="2800" dirty="0">
              <a:cs typeface="Calibri"/>
            </a:endParaRPr>
          </a:p>
          <a:p>
            <a:pPr lvl="1">
              <a:lnSpc>
                <a:spcPct val="100000"/>
              </a:lnSpc>
              <a:buNone/>
            </a:pPr>
            <a:r>
              <a:rPr lang="en-US" sz="2800" dirty="0">
                <a:solidFill>
                  <a:srgbClr val="C00000"/>
                </a:solidFill>
                <a:cs typeface="Calibri"/>
              </a:rPr>
              <a:t>			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h(A) </a:t>
            </a:r>
            <a:r>
              <a:rPr lang="en-US" sz="2800" dirty="0">
                <a:cs typeface="Calibri"/>
              </a:rPr>
              <a:t>≤ </a:t>
            </a:r>
            <a:r>
              <a:rPr lang="en-US" sz="2800" dirty="0">
                <a:solidFill>
                  <a:schemeClr val="accent1"/>
                </a:solidFill>
                <a:cs typeface="Calibri"/>
              </a:rPr>
              <a:t>cost(A to C) </a:t>
            </a:r>
            <a:r>
              <a:rPr lang="en-US" sz="2800" dirty="0">
                <a:cs typeface="Calibri"/>
              </a:rPr>
              <a:t>+</a:t>
            </a:r>
            <a:r>
              <a:rPr lang="en-US" sz="2800" dirty="0">
                <a:solidFill>
                  <a:srgbClr val="008000"/>
                </a:solidFill>
                <a:cs typeface="Calibri"/>
              </a:rPr>
              <a:t> </a:t>
            </a:r>
            <a:r>
              <a:rPr lang="en-US" sz="2800" dirty="0">
                <a:solidFill>
                  <a:srgbClr val="00B050"/>
                </a:solidFill>
                <a:cs typeface="Calibri"/>
              </a:rPr>
              <a:t>h(C)</a:t>
            </a:r>
          </a:p>
          <a:p>
            <a:pPr>
              <a:lnSpc>
                <a:spcPct val="100000"/>
              </a:lnSpc>
              <a:buClr>
                <a:srgbClr val="333399"/>
              </a:buClr>
            </a:pPr>
            <a:r>
              <a:rPr lang="en-US" dirty="0"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28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254793" y="2281240"/>
            <a:ext cx="1124510" cy="43871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0392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245392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245392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3600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37084" y="3488645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2829597" y="3763002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551700" y="1771574"/>
            <a:ext cx="393052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120881" y="2604528"/>
            <a:ext cx="1258422" cy="2558583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30957" y="3893166"/>
            <a:ext cx="814643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37084" y="3748630"/>
            <a:ext cx="838200" cy="638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281405-EA50-4854-8E1B-ED1A0E49E919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>
            <a:off x="2702592" y="3500439"/>
            <a:ext cx="0" cy="1528761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606452" y="1184276"/>
            <a:ext cx="7224685" cy="4419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1: In tree search, A* expands nodes in increasing total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lang="en-US" sz="3200" dirty="0">
                <a:latin typeface="Calibri"/>
                <a:cs typeface="Calibri"/>
              </a:rPr>
              <a:t> value (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f-contours</a:t>
            </a:r>
            <a:r>
              <a:rPr lang="en-US" sz="3200" dirty="0">
                <a:latin typeface="Calibri"/>
                <a:cs typeface="Calibri"/>
              </a:rPr>
              <a:t>)</a:t>
            </a:r>
            <a:br>
              <a:rPr lang="en-US" sz="3200" dirty="0">
                <a:latin typeface="Calibri"/>
                <a:cs typeface="Calibri"/>
              </a:rPr>
            </a:br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Fact 2: For every state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,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optimally are explored before nodes that reach 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suboptimally</a:t>
            </a:r>
            <a:endParaRPr lang="en-US" sz="3200" dirty="0">
              <a:latin typeface="Calibri"/>
              <a:cs typeface="Calibri"/>
            </a:endParaRPr>
          </a:p>
          <a:p>
            <a:pPr lvl="1"/>
            <a:endParaRPr lang="en-US" sz="1800" dirty="0">
              <a:latin typeface="Calibri"/>
              <a:cs typeface="Calibri"/>
            </a:endParaRPr>
          </a:p>
          <a:p>
            <a:pPr lvl="1" eaLnBrk="1" hangingPunct="1"/>
            <a:r>
              <a:rPr lang="en-US" sz="32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28198" y="3386563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01198" y="2991275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01172" y="2613451"/>
            <a:ext cx="1108077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f </a:t>
            </a:r>
            <a:r>
              <a:rPr lang="en-US" sz="2800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8656" y="1183458"/>
            <a:ext cx="9766984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32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A* uses both backward costs and (estimates of) forward costs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A* is optimal with admissible / consistent heuristics</a:t>
            </a:r>
          </a:p>
          <a:p>
            <a:pPr lvl="4"/>
            <a:endParaRPr lang="en-US" sz="1600" dirty="0"/>
          </a:p>
          <a:p>
            <a:pPr eaLnBrk="1" hangingPunct="1"/>
            <a:r>
              <a:rPr lang="en-US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DD9D8-326B-4CF6-A3DE-D226A68EFD92}"/>
              </a:ext>
            </a:extLst>
          </p:cNvPr>
          <p:cNvSpPr txBox="1"/>
          <p:nvPr/>
        </p:nvSpPr>
        <p:spPr>
          <a:xfrm>
            <a:off x="225739" y="-1696"/>
            <a:ext cx="11351907" cy="6010233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GRAPH_SEARCH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</a:t>
            </a:r>
            <a:r>
              <a:rPr lang="en-US" sz="2300" b="1" dirty="0"/>
              <a:t>initialize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r>
              <a:rPr lang="en-US" sz="2300" b="1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specific work list (stack, queue, priority queue)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br>
              <a:rPr lang="en-US" sz="2300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</a:t>
            </a:r>
            <a:r>
              <a:rPr lang="en-US" sz="2300" b="1" dirty="0"/>
              <a:t>add the </a:t>
            </a:r>
            <a:r>
              <a:rPr lang="en-US" sz="2300" b="1" dirty="0">
                <a:solidFill>
                  <a:srgbClr val="0000FF"/>
                </a:solidFill>
              </a:rPr>
              <a:t>node </a:t>
            </a:r>
            <a:r>
              <a:rPr lang="en-US" sz="2300" b="1" dirty="0"/>
              <a:t>state to the </a:t>
            </a:r>
            <a:r>
              <a:rPr lang="en-US" sz="2300" b="1" dirty="0">
                <a:solidFill>
                  <a:srgbClr val="0000FF"/>
                </a:solidFill>
              </a:rPr>
              <a:t>explored set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  <a:endParaRPr lang="en-US" sz="23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if the </a:t>
            </a:r>
            <a:r>
              <a:rPr lang="en-US" sz="2300" b="1" dirty="0">
                <a:solidFill>
                  <a:srgbClr val="0000FF"/>
                </a:solidFill>
              </a:rPr>
              <a:t>child </a:t>
            </a:r>
            <a:r>
              <a:rPr lang="en-US" sz="2300" b="1" dirty="0"/>
              <a:t>state is not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or </a:t>
            </a:r>
            <a:r>
              <a:rPr lang="en-US" sz="2300" b="1" dirty="0">
                <a:solidFill>
                  <a:srgbClr val="0000FF"/>
                </a:solidFill>
              </a:rPr>
              <a:t>explored set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</p:txBody>
      </p:sp>
      <p:pic>
        <p:nvPicPr>
          <p:cNvPr id="4" name="Picture 2" descr="https://www.cs.cmu.edu/~15381/assignments/online/hw1/hw1_q2_sol.png">
            <a:extLst>
              <a:ext uri="{FF2B5EF4-FFF2-40B4-BE49-F238E27FC236}">
                <a16:creationId xmlns:a16="http://schemas.microsoft.com/office/drawing/2014/main" id="{5BF92C3B-BBF5-46BA-8AA4-F9603015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370" y="433206"/>
            <a:ext cx="2135938" cy="4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C947C9-BF2C-444E-BC7C-BE08017E85B2}"/>
                  </a:ext>
                </a:extLst>
              </p14:cNvPr>
              <p14:cNvContentPartPr/>
              <p14:nvPr/>
            </p14:nvContentPartPr>
            <p14:xfrm>
              <a:off x="149760" y="857520"/>
              <a:ext cx="10047600" cy="497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C947C9-BF2C-444E-BC7C-BE08017E85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400" y="848160"/>
                <a:ext cx="10066320" cy="49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35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193C30-D1A3-4582-A1BF-DDD6691A311E}"/>
              </a:ext>
            </a:extLst>
          </p:cNvPr>
          <p:cNvSpPr txBox="1"/>
          <p:nvPr/>
        </p:nvSpPr>
        <p:spPr>
          <a:xfrm>
            <a:off x="225739" y="-1696"/>
            <a:ext cx="11351907" cy="6859696"/>
          </a:xfrm>
          <a:prstGeom prst="rect">
            <a:avLst/>
          </a:prstGeom>
          <a:noFill/>
          <a:ln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300" dirty="0">
                <a:solidFill>
                  <a:schemeClr val="accent2"/>
                </a:solidFill>
              </a:rPr>
              <a:t>function</a:t>
            </a:r>
            <a:r>
              <a:rPr lang="en-US" sz="2300" b="1" dirty="0"/>
              <a:t> </a:t>
            </a:r>
            <a:r>
              <a:rPr lang="en-US" sz="2300" dirty="0">
                <a:solidFill>
                  <a:srgbClr val="008000"/>
                </a:solidFill>
              </a:rPr>
              <a:t>UNIFORM-COST-SEARCH</a:t>
            </a:r>
            <a:r>
              <a:rPr lang="en-US" sz="2300" dirty="0"/>
              <a:t>(</a:t>
            </a:r>
            <a:r>
              <a:rPr lang="en-US" sz="2300" dirty="0">
                <a:solidFill>
                  <a:srgbClr val="0000FF"/>
                </a:solidFill>
              </a:rPr>
              <a:t>problem</a:t>
            </a:r>
            <a:r>
              <a:rPr lang="en-US" sz="2300" dirty="0"/>
              <a:t>) </a:t>
            </a:r>
            <a:r>
              <a:rPr lang="en-US" sz="2300" dirty="0">
                <a:solidFill>
                  <a:schemeClr val="accent2"/>
                </a:solidFill>
              </a:rPr>
              <a:t>returns</a:t>
            </a:r>
            <a:r>
              <a:rPr lang="en-US" sz="2300" b="1" dirty="0"/>
              <a:t> </a:t>
            </a:r>
            <a:r>
              <a:rPr lang="en-US" sz="2300" dirty="0"/>
              <a:t>a solution, or failure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r>
              <a:rPr lang="en-US" sz="2300" dirty="0"/>
              <a:t> to be empty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initialize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as a </a:t>
            </a:r>
            <a:r>
              <a:rPr lang="en-US" sz="2300" b="1" dirty="0"/>
              <a:t>priority queue using node </a:t>
            </a:r>
            <a:r>
              <a:rPr lang="en-US" sz="2300" b="1" dirty="0" err="1"/>
              <a:t>path_cost</a:t>
            </a:r>
            <a:r>
              <a:rPr lang="en-US" sz="2300" b="1" dirty="0"/>
              <a:t> as the priority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add initial state of </a:t>
            </a:r>
            <a:r>
              <a:rPr lang="en-US" sz="2300" dirty="0">
                <a:solidFill>
                  <a:srgbClr val="0000FF"/>
                </a:solidFill>
              </a:rPr>
              <a:t>problem </a:t>
            </a:r>
            <a:r>
              <a:rPr lang="en-US" sz="2300" dirty="0"/>
              <a:t>to</a:t>
            </a:r>
            <a:r>
              <a:rPr lang="en-US" sz="2300" dirty="0">
                <a:solidFill>
                  <a:srgbClr val="0000FF"/>
                </a:solidFill>
              </a:rPr>
              <a:t> frontier</a:t>
            </a:r>
            <a:r>
              <a:rPr lang="en-US" sz="2300" dirty="0"/>
              <a:t> </a:t>
            </a:r>
            <a:r>
              <a:rPr lang="en-US" sz="2300" b="1" dirty="0"/>
              <a:t>with </a:t>
            </a:r>
            <a:r>
              <a:rPr lang="en-US" sz="2300" b="1" dirty="0" err="1"/>
              <a:t>path_cost</a:t>
            </a:r>
            <a:r>
              <a:rPr lang="en-US" sz="2300" b="1" dirty="0"/>
              <a:t> = 0</a:t>
            </a:r>
            <a:br>
              <a:rPr lang="en-US" sz="2300" b="1" dirty="0"/>
            </a:br>
            <a:r>
              <a:rPr lang="en-US" sz="2300" dirty="0"/>
              <a:t>     </a:t>
            </a:r>
            <a:r>
              <a:rPr lang="en-US" sz="2300" dirty="0">
                <a:solidFill>
                  <a:schemeClr val="accent2"/>
                </a:solidFill>
              </a:rPr>
              <a:t>loop do </a:t>
            </a:r>
          </a:p>
          <a:p>
            <a:pPr>
              <a:lnSpc>
                <a:spcPct val="120000"/>
              </a:lnSpc>
            </a:pPr>
            <a:r>
              <a:rPr lang="en-US" sz="2300" b="1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</a:t>
            </a:r>
            <a:r>
              <a:rPr lang="en-US" sz="2300" dirty="0">
                <a:solidFill>
                  <a:srgbClr val="0000FF"/>
                </a:solidFill>
              </a:rPr>
              <a:t> frontier </a:t>
            </a:r>
            <a:r>
              <a:rPr lang="en-US" sz="2300" dirty="0"/>
              <a:t>is empty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failure</a:t>
            </a:r>
            <a:br>
              <a:rPr lang="en-US" sz="2300" dirty="0"/>
            </a:br>
            <a:r>
              <a:rPr lang="en-US" sz="2300" dirty="0"/>
              <a:t>             choose a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and remove it from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br>
              <a:rPr lang="en-US" sz="2300" dirty="0"/>
            </a:br>
            <a:r>
              <a:rPr lang="en-US" sz="2300" dirty="0"/>
              <a:t>             </a:t>
            </a:r>
            <a:r>
              <a:rPr lang="en-US" sz="2300" dirty="0">
                <a:solidFill>
                  <a:schemeClr val="accent2"/>
                </a:solidFill>
              </a:rPr>
              <a:t>if</a:t>
            </a:r>
            <a:r>
              <a:rPr lang="en-US" sz="2300" b="1" dirty="0"/>
              <a:t> </a:t>
            </a:r>
            <a:r>
              <a:rPr lang="en-US" sz="2300" dirty="0"/>
              <a:t>the </a:t>
            </a:r>
            <a:r>
              <a:rPr lang="en-US" sz="2300" dirty="0">
                <a:solidFill>
                  <a:srgbClr val="0000FF"/>
                </a:solidFill>
              </a:rPr>
              <a:t>node</a:t>
            </a:r>
            <a:r>
              <a:rPr lang="en-US" sz="2300" dirty="0"/>
              <a:t> contains a goal state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300" b="1" dirty="0">
                <a:solidFill>
                  <a:srgbClr val="CC00CC"/>
                </a:solidFill>
              </a:rPr>
              <a:t>                     </a:t>
            </a:r>
            <a:r>
              <a:rPr lang="en-US" sz="2300" dirty="0">
                <a:solidFill>
                  <a:schemeClr val="accent2"/>
                </a:solidFill>
              </a:rPr>
              <a:t>return</a:t>
            </a:r>
            <a:r>
              <a:rPr lang="en-US" sz="2300" b="1" dirty="0">
                <a:solidFill>
                  <a:srgbClr val="CC00CC"/>
                </a:solidFill>
              </a:rPr>
              <a:t> </a:t>
            </a:r>
            <a:r>
              <a:rPr lang="en-US" sz="2300" dirty="0"/>
              <a:t>the corresponding solution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add the </a:t>
            </a:r>
            <a:r>
              <a:rPr lang="en-US" sz="2300" dirty="0">
                <a:solidFill>
                  <a:srgbClr val="0000FF"/>
                </a:solidFill>
              </a:rPr>
              <a:t>node </a:t>
            </a:r>
            <a:r>
              <a:rPr lang="en-US" sz="2300" dirty="0"/>
              <a:t>state to the </a:t>
            </a:r>
            <a:r>
              <a:rPr lang="en-US" sz="2300" dirty="0">
                <a:solidFill>
                  <a:srgbClr val="0000FF"/>
                </a:solidFill>
              </a:rPr>
              <a:t>explored set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for each resulting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from node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if the </a:t>
            </a:r>
            <a:r>
              <a:rPr lang="en-US" sz="2300" dirty="0">
                <a:solidFill>
                  <a:srgbClr val="0000FF"/>
                </a:solidFill>
              </a:rPr>
              <a:t>child </a:t>
            </a:r>
            <a:r>
              <a:rPr lang="en-US" sz="2300" dirty="0"/>
              <a:t>state is not already in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  <a:r>
              <a:rPr lang="en-US" sz="2300" dirty="0"/>
              <a:t> or </a:t>
            </a:r>
            <a:r>
              <a:rPr lang="en-US" sz="2300" dirty="0">
                <a:solidFill>
                  <a:srgbClr val="0000FF"/>
                </a:solidFill>
              </a:rPr>
              <a:t>explored set </a:t>
            </a:r>
            <a:r>
              <a:rPr lang="en-US" sz="2300" dirty="0">
                <a:solidFill>
                  <a:schemeClr val="accent2"/>
                </a:solidFill>
              </a:rPr>
              <a:t>then</a:t>
            </a:r>
            <a:endParaRPr lang="en-US" sz="2300" dirty="0"/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        add </a:t>
            </a:r>
            <a:r>
              <a:rPr lang="en-US" sz="2300" dirty="0">
                <a:solidFill>
                  <a:srgbClr val="0000FF"/>
                </a:solidFill>
              </a:rPr>
              <a:t>child</a:t>
            </a:r>
            <a:r>
              <a:rPr lang="en-US" sz="2300" dirty="0"/>
              <a:t> to the </a:t>
            </a:r>
            <a:r>
              <a:rPr lang="en-US" sz="2300" dirty="0">
                <a:solidFill>
                  <a:srgbClr val="0000FF"/>
                </a:solidFill>
              </a:rPr>
              <a:t>frontier</a:t>
            </a:r>
          </a:p>
          <a:p>
            <a:pPr>
              <a:lnSpc>
                <a:spcPct val="120000"/>
              </a:lnSpc>
            </a:pPr>
            <a:r>
              <a:rPr lang="en-US" sz="2300" dirty="0"/>
              <a:t>                     </a:t>
            </a:r>
            <a:r>
              <a:rPr lang="en-US" sz="2300" b="1" dirty="0"/>
              <a:t>else if the </a:t>
            </a:r>
            <a:r>
              <a:rPr lang="en-US" sz="2300" b="1" dirty="0">
                <a:solidFill>
                  <a:srgbClr val="0000FF"/>
                </a:solidFill>
              </a:rPr>
              <a:t>child</a:t>
            </a:r>
            <a:r>
              <a:rPr lang="en-US" sz="2300" b="1" dirty="0"/>
              <a:t> is already in the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with higher </a:t>
            </a:r>
            <a:r>
              <a:rPr lang="en-US" sz="2300" b="1" dirty="0" err="1"/>
              <a:t>path_cost</a:t>
            </a:r>
            <a:r>
              <a:rPr lang="en-US" sz="2300" b="1" dirty="0">
                <a:solidFill>
                  <a:srgbClr val="0000FF"/>
                </a:solidFill>
              </a:rPr>
              <a:t> </a:t>
            </a:r>
            <a:r>
              <a:rPr lang="en-US" sz="2300" b="1" dirty="0">
                <a:solidFill>
                  <a:schemeClr val="accent2"/>
                </a:solidFill>
              </a:rPr>
              <a:t>then</a:t>
            </a:r>
            <a:endParaRPr lang="en-US" sz="2300" b="1" dirty="0"/>
          </a:p>
          <a:p>
            <a:pPr>
              <a:lnSpc>
                <a:spcPct val="120000"/>
              </a:lnSpc>
            </a:pPr>
            <a:r>
              <a:rPr lang="en-US" sz="2300" b="1" dirty="0"/>
              <a:t>                             replace that </a:t>
            </a:r>
            <a:r>
              <a:rPr lang="en-US" sz="2300" b="1" dirty="0">
                <a:solidFill>
                  <a:srgbClr val="0000FF"/>
                </a:solidFill>
              </a:rPr>
              <a:t>frontier</a:t>
            </a:r>
            <a:r>
              <a:rPr lang="en-US" sz="2300" b="1" dirty="0"/>
              <a:t> node with</a:t>
            </a:r>
            <a:r>
              <a:rPr lang="en-US" sz="2300" b="1" dirty="0">
                <a:solidFill>
                  <a:srgbClr val="0000FF"/>
                </a:solidFill>
              </a:rPr>
              <a:t> child</a:t>
            </a:r>
            <a:endParaRPr lang="en-US" sz="23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3FA123-1B17-42B2-93A5-5F5FAA9059C1}"/>
                  </a:ext>
                </a:extLst>
              </p14:cNvPr>
              <p14:cNvContentPartPr/>
              <p14:nvPr/>
            </p14:nvContentPartPr>
            <p14:xfrm>
              <a:off x="1464480" y="1275120"/>
              <a:ext cx="10120680" cy="540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3FA123-1B17-42B2-93A5-5F5FAA9059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5120" y="1265760"/>
                <a:ext cx="10139400" cy="54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653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4"/>
          <p:cNvSpPr>
            <a:spLocks/>
          </p:cNvSpPr>
          <p:nvPr/>
        </p:nvSpPr>
        <p:spPr bwMode="auto">
          <a:xfrm>
            <a:off x="8526461" y="2038351"/>
            <a:ext cx="541339" cy="419100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802818" name="Freeform 2"/>
          <p:cNvSpPr>
            <a:spLocks/>
          </p:cNvSpPr>
          <p:nvPr/>
        </p:nvSpPr>
        <p:spPr bwMode="auto">
          <a:xfrm>
            <a:off x="7939088" y="2020896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5" name="Freeform 4"/>
          <p:cNvSpPr>
            <a:spLocks/>
          </p:cNvSpPr>
          <p:nvPr/>
        </p:nvSpPr>
        <p:spPr bwMode="auto">
          <a:xfrm>
            <a:off x="8077200" y="2038349"/>
            <a:ext cx="1447800" cy="1162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37" name="Freeform 4"/>
          <p:cNvSpPr>
            <a:spLocks/>
          </p:cNvSpPr>
          <p:nvPr/>
        </p:nvSpPr>
        <p:spPr bwMode="auto">
          <a:xfrm>
            <a:off x="8305809" y="2038349"/>
            <a:ext cx="990599" cy="781051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Recall: Breadth-First Search (BFS)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383382" y="1088346"/>
            <a:ext cx="6991349" cy="4729164"/>
          </a:xfrm>
        </p:spPr>
        <p:txBody>
          <a:bodyPr/>
          <a:lstStyle/>
          <a:p>
            <a:r>
              <a:rPr lang="en-US" sz="2400" dirty="0"/>
              <a:t>What nodes does BFS expand?</a:t>
            </a:r>
          </a:p>
          <a:p>
            <a:pPr lvl="1"/>
            <a:r>
              <a:rPr lang="en-US" dirty="0"/>
              <a:t>Processes all nodes above shallowest solution</a:t>
            </a:r>
          </a:p>
          <a:p>
            <a:pPr lvl="1"/>
            <a:r>
              <a:rPr lang="en-US" dirty="0"/>
              <a:t>Let depth of shallowest solution be s</a:t>
            </a:r>
          </a:p>
          <a:p>
            <a:pPr lvl="1"/>
            <a:r>
              <a:rPr lang="en-US" dirty="0"/>
              <a:t>Search takes time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dirty="0"/>
              <a:t>Has roughly the last tier, so O(</a:t>
            </a:r>
            <a:r>
              <a:rPr lang="en-US" dirty="0" err="1"/>
              <a:t>b</a:t>
            </a:r>
            <a:r>
              <a:rPr lang="en-US" baseline="30000" dirty="0" err="1"/>
              <a:t>s</a:t>
            </a:r>
            <a:r>
              <a:rPr lang="en-US" dirty="0"/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dirty="0"/>
              <a:t>s must be finite if a solution exists, so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dirty="0"/>
              <a:t>Only if costs are all the same (more on costs later)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7346959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8701091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8469315" y="2357439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89455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8599497" y="2208215"/>
            <a:ext cx="274639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</a:t>
            </a: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8582027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24" tIns="45718" rIns="91424" bIns="45718"/>
          <a:lstStyle/>
          <a:p>
            <a:endParaRPr lang="en-US" sz="2400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8983665" y="1960563"/>
            <a:ext cx="298451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10410829" y="1812927"/>
            <a:ext cx="111918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node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0412414" y="2243139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 nodes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0412414" y="2654301"/>
            <a:ext cx="137318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</a:t>
            </a:r>
            <a:r>
              <a:rPr lang="en-US" sz="2400" baseline="30000" dirty="0"/>
              <a:t>2</a:t>
            </a:r>
            <a:r>
              <a:rPr lang="en-US" sz="2400" dirty="0"/>
              <a:t> nodes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10426703" y="4203699"/>
            <a:ext cx="14605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</a:t>
            </a:r>
            <a:r>
              <a:rPr lang="en-US" sz="2400" baseline="30000"/>
              <a:t>m</a:t>
            </a:r>
            <a:r>
              <a:rPr lang="en-US" sz="2400"/>
              <a:t> nodes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8140701" y="4473577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9193215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8713787" y="3952877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7540790" y="1771858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4" tIns="45718" rIns="91424" bIns="45718" anchor="ctr"/>
          <a:lstStyle/>
          <a:p>
            <a:endParaRPr lang="en-US" sz="2400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31145" y="2411612"/>
            <a:ext cx="126523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s tiers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10401302" y="3222098"/>
            <a:ext cx="1791957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b</a:t>
            </a:r>
            <a:r>
              <a:rPr lang="en-US" sz="2400" baseline="30000" dirty="0" err="1"/>
              <a:t>s</a:t>
            </a:r>
            <a:r>
              <a:rPr lang="en-US" sz="2400" dirty="0"/>
              <a:t> nodes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</TotalTime>
  <Words>2717</Words>
  <Application>Microsoft Office PowerPoint</Application>
  <PresentationFormat>Widescreen</PresentationFormat>
  <Paragraphs>653</Paragraphs>
  <Slides>66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Wingdings</vt:lpstr>
      <vt:lpstr>Office Theme</vt:lpstr>
      <vt:lpstr>Warm-up: DFS Graph Search</vt:lpstr>
      <vt:lpstr>AI: Representation and Problem Solving </vt:lpstr>
      <vt:lpstr>Announcements</vt:lpstr>
      <vt:lpstr>A Note on CS Education</vt:lpstr>
      <vt:lpstr>Warm-up: DFS Graph Search</vt:lpstr>
      <vt:lpstr>PowerPoint Presentation</vt:lpstr>
      <vt:lpstr>PowerPoint Presentation</vt:lpstr>
      <vt:lpstr>PowerPoint Presentation</vt:lpstr>
      <vt:lpstr>Recall: Breadth-First Search (BFS) Properties</vt:lpstr>
      <vt:lpstr>Size/cost of Search Trees</vt:lpstr>
      <vt:lpstr>Recall: Breadth-First Search (BFS) Properties</vt:lpstr>
      <vt:lpstr>Uniform Cost Search (UCS) Properties</vt:lpstr>
      <vt:lpstr>Uniform Cost Issues</vt:lpstr>
      <vt:lpstr>Demo Contours UCS Empty</vt:lpstr>
      <vt:lpstr>Demo Contours UCS Pacman Small Maze</vt:lpstr>
      <vt:lpstr>Uninformed vs Informed Search</vt:lpstr>
      <vt:lpstr>Today</vt:lpstr>
      <vt:lpstr>Informed Search</vt:lpstr>
      <vt:lpstr>Search Heuristics</vt:lpstr>
      <vt:lpstr>Example: Euclidean distance to Bucharest</vt:lpstr>
      <vt:lpstr>Effect of heuristics</vt:lpstr>
      <vt:lpstr>Greedy Search</vt:lpstr>
      <vt:lpstr>Greedy Search</vt:lpstr>
      <vt:lpstr>Greedy Search</vt:lpstr>
      <vt:lpstr>Demo Contours Greedy (Empty)</vt:lpstr>
      <vt:lpstr>Demo Contours Greedy (Pacman Small Maze)</vt:lpstr>
      <vt:lpstr>A* Search</vt:lpstr>
      <vt:lpstr>A* Search</vt:lpstr>
      <vt:lpstr>Combining UCS and Greedy</vt:lpstr>
      <vt:lpstr>Is A* Optimal?</vt:lpstr>
      <vt:lpstr>The Price is Wrong…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UCS vs A* Contours</vt:lpstr>
      <vt:lpstr>Demo Contours (Empty) -- UCS</vt:lpstr>
      <vt:lpstr>Demo Contours (Empty) – A*</vt:lpstr>
      <vt:lpstr>Demo Contours (Pacman Small Maze) – A*</vt:lpstr>
      <vt:lpstr>Comparison</vt:lpstr>
      <vt:lpstr>Demo Empty Water Shallow/Deep – Guess Algorithm</vt:lpstr>
      <vt:lpstr>A* Search Algorithms</vt:lpstr>
      <vt:lpstr>PowerPoint Presentation</vt:lpstr>
      <vt:lpstr>PowerPoint Presentation</vt:lpstr>
      <vt:lpstr>A* Applications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Optimality of A* Graph Search</vt:lpstr>
      <vt:lpstr>A* Tree Search</vt:lpstr>
      <vt:lpstr>Piazza Poll: A* Graph Search</vt:lpstr>
      <vt:lpstr>A* Graph Search</vt:lpstr>
      <vt:lpstr>A* Graph Search Gone Wrong?</vt:lpstr>
      <vt:lpstr>Admissibility of Heuristics</vt:lpstr>
      <vt:lpstr>Consistency of Heuristics</vt:lpstr>
      <vt:lpstr>Optimality of A* Graph Search</vt:lpstr>
      <vt:lpstr>Optimality</vt:lpstr>
      <vt:lpstr>A*: Summary</vt:lpstr>
      <vt:lpstr>A*: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640</cp:revision>
  <cp:lastPrinted>2018-11-27T13:42:27Z</cp:lastPrinted>
  <dcterms:created xsi:type="dcterms:W3CDTF">2018-10-11T11:39:27Z</dcterms:created>
  <dcterms:modified xsi:type="dcterms:W3CDTF">2019-01-24T00:25:32Z</dcterms:modified>
</cp:coreProperties>
</file>