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1"/>
  </p:notesMasterIdLst>
  <p:sldIdLst>
    <p:sldId id="776" r:id="rId3"/>
    <p:sldId id="663" r:id="rId4"/>
    <p:sldId id="261" r:id="rId5"/>
    <p:sldId id="266" r:id="rId6"/>
    <p:sldId id="262" r:id="rId7"/>
    <p:sldId id="270" r:id="rId8"/>
    <p:sldId id="264" r:id="rId9"/>
    <p:sldId id="1204" r:id="rId10"/>
    <p:sldId id="1205" r:id="rId11"/>
    <p:sldId id="1206" r:id="rId12"/>
    <p:sldId id="1207" r:id="rId13"/>
    <p:sldId id="1209" r:id="rId14"/>
    <p:sldId id="290" r:id="rId15"/>
    <p:sldId id="1210" r:id="rId16"/>
    <p:sldId id="1211" r:id="rId17"/>
    <p:sldId id="1213" r:id="rId18"/>
    <p:sldId id="1214" r:id="rId19"/>
    <p:sldId id="1215" r:id="rId20"/>
    <p:sldId id="1216" r:id="rId21"/>
    <p:sldId id="1212" r:id="rId22"/>
    <p:sldId id="1217" r:id="rId23"/>
    <p:sldId id="1218" r:id="rId24"/>
    <p:sldId id="1219" r:id="rId25"/>
    <p:sldId id="1220" r:id="rId26"/>
    <p:sldId id="1221" r:id="rId27"/>
    <p:sldId id="289" r:id="rId28"/>
    <p:sldId id="297" r:id="rId29"/>
    <p:sldId id="295" r:id="rId30"/>
    <p:sldId id="1222" r:id="rId31"/>
    <p:sldId id="294" r:id="rId32"/>
    <p:sldId id="301" r:id="rId33"/>
    <p:sldId id="504" r:id="rId34"/>
    <p:sldId id="551" r:id="rId35"/>
    <p:sldId id="548" r:id="rId36"/>
    <p:sldId id="539" r:id="rId37"/>
    <p:sldId id="540" r:id="rId38"/>
    <p:sldId id="1224" r:id="rId39"/>
    <p:sldId id="288" r:id="rId40"/>
  </p:sldIdLst>
  <p:sldSz cx="12192000" cy="6858000"/>
  <p:notesSz cx="7010400" cy="92964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 Math" panose="02040503050406030204" pitchFamily="18" charset="0"/>
      <p:regular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1FFE6"/>
    <a:srgbClr val="E88510"/>
    <a:srgbClr val="FFCCCC"/>
    <a:srgbClr val="FF9999"/>
    <a:srgbClr val="D60093"/>
    <a:srgbClr val="104F9C"/>
    <a:srgbClr val="AE7C42"/>
    <a:srgbClr val="F2B8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8" autoAdjust="0"/>
    <p:restoredTop sz="96711" autoAdjust="0"/>
  </p:normalViewPr>
  <p:slideViewPr>
    <p:cSldViewPr snapToGrid="0">
      <p:cViewPr varScale="1">
        <p:scale>
          <a:sx n="117" d="100"/>
          <a:sy n="117" d="100"/>
        </p:scale>
        <p:origin x="176" y="6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1T19:25:09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17254 11302 633 0,'0'0'56'0,"0"0"-44"16,0 0-12-16,0 0 0 0,0 0 217 0,0 0 42 16,0 0 8-16,0 0 1 0,0 0-187 0,0-9-37 0,0 6-8 0,0 3-2 15,4-6-14-15,-4 6-4 0,3-7 0 0,1 4 0 16,-1-3-8-16,5 3-8 0,-5-3 12 0,1 2-12 15,3-2 24-15,-7 6-1 0,3 0-1 0,-3 0 0 16,0 0 21-16,0 0 4 0,0 0 1 0,0 0 0 16,0 0-11-16,0 0-1 0,0 0-1 0,0 0 0 15,0 0 1-15,0 0 1 0,0 0 0 0,0 0 0 16,0 0 2-16,0 0 0 0,0 0 0 0,0 0 0 16,0 0-17-16,0 0-3 0,0 0-1 0,0 0 0 15,0 0-18-15,0 0 8 0,0 0-8 0,0 0 0 16,0 0 9-16,0 0-9 0,0 0 0 0,0 0 9 15,0 0-9-15,-3 6 8 0,-1 4-8 0,-3-1 8 16,0 1 2-16,0-1 0 0,3 0 0 0,-3 7 0 16,0-6-2-16,0-1-8 0,-3 7 12 0,3-4-4 15,0 4-8-15,-4-4 0 0,0 4 0 0,4 3-11 16,-3 0 11-16,3-4 16 0,-4 4-4 0,-3 6-1 0,3-6-11 16,1 6-16-16,-4-6 4 0,0 0 1 0,0 6 11 15,-4-6 16-15,4 6-4 0,-7-6-1 0,-1 6-11 0,1-3 0 16,0 3 0-16,0 0 8 0,0-6-8 15,-4 9 12-15,0-9-12 0,1 6 12 0,-1 3-12 0,4-9 0 16,0 6 0-16,-1 0 0 0,5-6 12 0,-1 6 1 16,4-6 0-16,-4 9 0 0,4-9-13 15,0-4 0-15,4 4 0 0,-4 0 0 0,-1-10 0 0,1 7 0 16,4 0 0-16,-4-4 0 0,0-2 9 0,-1 5-1 16,1-5 0-16,4 6 0 0,-4-7-8 0,-1 4 0 15,1-7 0-15,4 3 0 0,-4 1 0 0,3-1 0 16,1 0 0-16,-5 1 0 0,5-4 0 0,-1 3 8 0,1-9-8 0,3 10 8 15,-4-10 0-15,0 6-8 0,4-3 12 16,7-3-4-16,0 0 14 0,0 0 2 0,0 0 1 0,0 0 0 16,0 0-5-16,0 0-2 0,0 0 0 0,0 0 0 15,0 0-6-15,0 0-2 0,0 0 0 0,0 0 0 16,0 0-10-16,0 0 0 0,0 0 0 0,0 0 0 16,0 0 0-16,0 0 0 0,0 0 8 0,11 0-8 15,-11 0 0-15,11 0 0 0,-4 0 0 0,3 0 0 16,-3 7 0-16,4-7 0 0,-1 3 0 0,5-3 0 15,-1 0 0-15,0 6 0 0,3-6 0 0,1 3 0 16,3-3 9-16,-3 0-9 0,3 6 10 0,-3-2-10 16,-1-4 8-16,1 0-8 0,3 6 0 0,0-6 9 15,-3 3-9-15,7 3 0 0,-1-6 0 0,4 6 0 0,-3-2 0 16,0 2 0-16,3-3 0 0,0-3 0 16,1 6 0-16,-1-3 0 0,0 4 0 0,-3-4 0 15,3-3 8-15,0 6-8 0,-3-3 0 0,3 4 8 0,0-7-8 16,-3 9 12-16,3-9-12 0,4 0 12 15,0 6-12-15,-1-3 0 0,5-3 0 0,-1 7 8 0,-3-4-8 0,-1-3 0 16,5 0 0-16,-4 0 8 0,-1 6-8 0,1-6 0 16,-4 3 0-16,0-3 0 0,1 0 0 0,-5 0 0 15,1 0 0-15,0 0 8 0,-1 0-8 0,1-3 0 16,0 3 0-16,0 0 8 0,-1 0-8 0,4-6 0 16,1 6 0-16,-8 0 0 0,0 0 8 0,4 0-8 15,-1 0 0-15,1 0 8 0,0 0-8 0,-1 0 0 16,1 0 0-16,-4 0 0 0,1 0 0 0,-5 0 0 15,1 0 0-15,3 0 0 0,-3 0 0 0,-1 0 0 0,1-3 8 16,0 3-8-16,-4 0 0 0,7 0 0 0,-7-7 0 16,4 7 0-16,-1 0 0 0,1 0-14 0,-1-3 2 15,-2-3 0-15,2 6 12 0,-3 0 0 0,4-3 0 16,-4 3 0-16,-3-6 22 0,3 6 7 0,0 0 2 16,-4 0 0-16,-2 0-31 0,2 0 0 0,-6 0 0 0,6-7 0 15,-6 7 0-15,3-3 0 0,-7 3 0 16,0 0 0-16,0 0 0 0,0 0 0 0,3-6 12 0,-3 6-3 15,0-3 0-15,0-4 0 0,4-2 0 0,-4 0 0 16,-4-1 2-16,1 4 0 0,3-3 0 0,0 5 0 16,0-5-2-16,0 0 0 0,-7-1 0 0,3-6 0 15,4 7 4-15,-3 0 1 0,-4-7 0 0,3 7 0 16,-3-10-2-16,4 9 0 0,-8-5 0 0,4 2 0 16,-7-3-3-16,3 1-1 0,-3-4 0 0,0 6 0 15,0-2 0-15,0-4-8 0,3 0 12 0,1-6-4 0,-5 6 1 0,5 0 0 16,-4-3 0-16,3 10 0 0,1-7 4 0,-5-3 1 15,5 10 0-15,-1-4 0 0,-3-3-14 0,0 3-16 16,0 4 3-16,0-4 1 0,0-3 12 0,0 4 0 16,-4 2 0-16,0-3 0 0,4-2 0 0,-3 2 0 15,-5-3 0-15,1 0 0 0,0 4 0 0,0 5 0 16,0-2 0-16,0-4 0 0,3 0 0 0,-7 7 0 16,8 0 0-16,-5-4 0 0,1-3 0 15,0 1 0-15,0 5 0 0,3-2 0 0,4-4 9 0,0 0 2 16,0 4 0-16,3-4 0 0,-3 0-11 0,4 7 0 15,-4-3 0-15,3-4-11 0,0 6 11 0,1-5 0 0,-1 2 8 16,1 4-8-16,-1-7 0 0,-3 7-8 16,3 2 0-16,-6-2 0 0,3 6 8 0,-4-3 0 0,4-4 8 15,-4 10-8-15,1-3 0 0,3-3 0 0,-4 3 0 0,0-4 0 16,8 7 0-16,-1 0 0 0,1-9 0 0,-5 9 0 16,5-9 0-16,-1 2 0 0,1 7 0 0,-1-9 0 15,4 6 11-15,-4-4-3 0,8-2 0 0,-8 0 0 16,4 2-8-16,0 4 0 0,0-3 0 0,4-3 0 15,-4 5 0-15,3-2 0 0,1 3 0 0,3 3 0 16,-8-6 0-16,8 6-9 0,-3 0 9 0,-4 0 0 31,0 0-28-31,0 6 0 0,7-6 1 0,-4 9 0 0,-6-5-87 16,6 11-18-16,-3-5-3 0,0 5-797 0,0-2-160 0</inkml:trace>
  <inkml:trace contextRef="#ctx0" brushRef="#br0" timeOffset="14551.545">16902 12491 1170 0,'0'0'25'0,"0"0"6"0,0 0 1 0,0 0 1 0,0 0-33 0,7 0 0 16,3 6 0-16,-3-6 0 15,0 0-91-15,-7 0-25 0,0 0-4 0,0 0-2 16,0 0 65-16,0 0 13 0,0 0 2 0,0 0 1 0,0 0 117 0,0 0 23 16,0 0 5-16,0 0 0 0,0 0 52 0,0 0 9 15,0 0 3-15,0 0 0 0,0 0-80 0,0 0-15 16,0 0-3-16,0 0-1 0,0 0-33 0,0 0-8 16,0 0 0-16,0 0-1 0,0 0-6 0,0 0-1 0,0 10 0 0,-3-4 0 15,3-6 13-15,0 0 3 0,0 0 0 16,0 3 0-16,-7 6 12 0,7-9 2 0,-7 7 1 0,7-7 0 15,-7 3-26-15,3 3-5 0,-3-3 0 0,0 4-1 16,-4-1 17-16,4-3 3 0,-3 3 1 0,3-3 0 16,-4 4-23-16,4-4-4 0,-3 3-1 0,-1-3 0 15,0 3-12-15,1-2 11 0,-1 2-11 0,1 3 10 16,-5-2-10-16,5-4 10 0,-1 6-10 0,1-3 10 16,-1-3-10-16,1 7 12 0,-5-4-12 0,8-3 12 15,-7 4-4-15,0 2-8 0,0-3 12 0,0-3-4 16,-4 4-8-16,-3 2 0 0,-4-6 9 0,1 7-9 15,-4-1 20-15,3 7 0 0,0-7 0 0,0 1 0 16,1-1-20-16,3 0 0 0,-4 4 0 0,4-1 0 16,-4-2 0-16,4-1 0 0,0 1 0 0,3-4 0 15,-3 3 0-15,3 1-16 0,4-1 2 0,0 1 1 16,-4-4 13-16,4 3 0 0,0-6 0 0,0 10 0 0,0-10 0 0,0 6 0 16,0 1 0-16,-4-1 0 0,4-2 0 15,-4-4 0-15,1 3 0 0,-1 3 0 0,0 1 12 0,-3-4 0 16,0-3-1-16,3 7 0 0,-3-4-11 15,4 3 0-15,-1-6 0 0,0 4-11 0,1 2 11 0,-1 0 0 16,0-2 0-16,1 2 8 0,-4 1 0 0,3-1 1 16,0 0 0-16,1 1 0 0,-1-1-9 0,0 1 0 15,1-1 0-15,3 0 0 0,0 4 0 0,-1-4 0 16,1 1 0-16,0-1 0 0,-3 1 0 0,-1-1 0 0,0 0 0 16,1 1 0-16,-4-1 0 0,-1 1 0 0,-2-1 0 0,3-3 0 15,-4 4 0-15,4-1 0 0,-4 1 0 0,7-1-11 16,-3 0 11-16,4 1 8 0,-5-4-8 0,1 3 11 15,4 1-11-15,-5-1 0 0,5 1 0 0,-1-1 0 16,0-3 0-16,1 4 0 0,3-1 0 0,-4-3 8 16,4 4 0-16,-4-7 0 0,4 6 0 0,0 1 0 15,0-4-8-15,-4 3 0 0,4-2 0 0,0-4 0 16,-4 6 0-16,1-2-9 0,-1 2 9 0,1-6-13 16,-5 3 13-16,5 4 8 0,-1-4 0 0,-3 3-8 15,3-5 0-15,-3 5 0 0,4 0 0 0,2 1 0 16,-2-4 0-16,3-3 0 0,0 3 0 0,-1 4 0 15,-2-4 0-15,3-3 0 0,0 7 0 0,-1-1 0 16,1-3 0-16,0-3 0 0,0 4 0 0,0 2 0 16,0 1 0-16,0-4 0 0,0-3 0 0,0 6 0 15,-4-2 11-15,4 2 5 0,-4-6 0 0,1 10 1 0,2-10-7 16,-2 6-2-16,-1 1 0 0,1-1 0 0,-5-3 12 16,5 4 1-16,-1-4 1 0,0-3 0 0,1 3-22 0,-4-2 0 15,3 5 0-15,0-3 0 0,1-3 0 0,-1 4-15 16,4-4 3-16,0 3 0 0,0 4 12 0,-4-4-11 15,4 3 11-15,-4-6-10 0,1 7 10 0,3-1 0 16,-4 1 0-16,0 2 0 0,4-3 0 0,0 1 0 16,-4-1 0-16,4-6 0 0,4 7 0 0,-4-4 0 15,3 4 0-15,-3-1 8 0,3-3-8 0,1-3 9 16,-4 4-9-16,3-4 10 0,1 6-10 0,-1-3 0 16,-3-6 0-16,3 10 8 0,-3-4-8 0,4-3 0 0,-1 4 9 15,0-4-9-15,-3-3 0 0,0 6 0 0,4-3 0 16,3 3 0-16,-8-3 0 0,5-3 0 0,-1 7 0 15,1-4 8-15,3 3-8 0,-4-6 0 0,0 3 0 0,4 4 0 16,-3-7 0-16,3 9 0 0,0-9 8 0,-4 6-8 16,4-3 0-16,0 4 0 0,-4-4 0 0,1 3-8 15,-1-3 8-15,1-3 0 0,3 6 0 0,-4-6-8 16,4 10 8-16,-4-10 0 0,4 0 0 0,7 0 0 16,-7 0-19-16,7 0 2 0,0 0 0 0,0 0 0 31,-7 0-140-31,7 0-28 0,0-10-6 0,7 4-1 0</inkml:trace>
  <inkml:trace contextRef="#ctx0" brushRef="#br0" timeOffset="16267.978">17949 12532 864 0,'0'0'76'0,"0"0"-60"16,0 0-16-16,0 0 0 0,0 0 260 0,0 0 48 16,0 0 11-16,0 0 1 0,0 0-248 0,0 0-51 15,0 0-9-15,0 0-3 0,0 0-9 0,0 0 8 16,0 0-8-16,4 3 8 0,-4-3 20 0,7 6 4 15,0-3 1-15,0 4 0 0,-7-7 41 0,0 0 8 0,0 0 2 0,0 0 0 16,0 0-33-16,0 0-7 0,0 0 0 0,4 9-1 16,-4-9-3-16,0 0-1 15,0 0 0-15,7 6 0 0,-7-6-12 0,3 3-3 0,-3-3 0 0,7 10 0 16,-3-1-4-16,6-3-2 0,-3-2 0 16,0 2 0-16,4 3-18 0,0-2 0 0,-1 5 0 0,1-3 0 15,3 1 13-15,0-4-1 0,0 10 0 0,0-4 0 16,4 4-12-16,-4-3-10 0,0 2 2 0,4 4 0 15,-1-3 8-15,-3 3 9 0,4-4-1 0,0-2-8 16,3 6 8-16,-3-4-8 0,-1 1 0 0,4-3 0 16,1-4 8-16,-1 7-8 0,3-1 9 0,1-2-9 15,0 3 15-15,3-4-3 0,4 4-1 0,-1 3 0 16,1-4-3-16,0 1 0 0,3 3 0 0,1 0 0 16,-5-1-8-16,1 1 0 0,3-3 0 0,-3 3 0 0,0-1 25 15,3 1 3-15,0-3 1 0,-3 3 0 0,3 0-29 16,-3-1 0-16,-4 4 0 0,4 0 0 15,-4-6-17-15,4 3-10 16,-4 6-1-16,-3-13-1 0,0 10 46 0,-1-3 10 0,-2 0 1 0,-1-3 1 16,0-4-29-16,-3 4 8 0,-1-7-8 0,1 1 0 0,-1-1 0 0,1 7-16 15,0-4 3-15,3-2 1 0,0-1 12 16,-3 7 0-16,6 0 12 0,1-4-12 0,3-3 8 0,-7 7-8 16,1 0 0-16,2 3 0 0,-2-7 9 0,2 4-9 15,-3 0 0-15,4-4 9 0,-4-2-9 0,-3 5 0 16,3 1 0-16,0-4 0 0,-3 4 0 0,-1-6 0 15,-2 5 0-15,-1-2 8 0,0-4 0 0,0-3-8 0,-3 10 12 16,3-7-4-16,0 1-8 0,0-1 0 0,0 1 0 16,0-7 0-16,4 6 0 0,-4 4 0 0,3-10 0 15,-2 6 8-15,2-2-8 0,1 2 0 0,-1-6 0 0,1 3 8 16,0 4-8-16,-1-1 12 0,1-2-12 0,0-4 12 16,-1 6-12-16,1 0 0 0,3 1 0 0,-3-4 0 15,-4 4 8-15,4-4-8 0,-4 3 0 0,3-6 8 16,-3 7-8-16,0-1 0 0,-3 1 0 0,3 2 0 15,-3 1 0-15,-1-7 8 0,1 3-8 0,0-6 8 16,-1 13 0-16,1-6-8 0,-4-1 12 0,0 0-4 16,0 1-8-16,0-1 0 0,0 1 0 0,0 5 0 15,-3-5 0-15,3 5 0 0,0-5 0 0,0-1 0 16,0 1 15-16,0-1-3 0,0 0 0 0,3-2 0 16,1 2-12-16,-4-6 0 0,4 7 0 0,-4-4-10 0,0 0 26 0,3-3 4 15,-3 4 2-15,0-4 0 16,1 3-22-16,-1-3 8 0,0 3-8 0,0-6 0 0,0 4 0 0,-4-4 0 15,4 0 0-15,-3 6 0 0,3-6 0 0,0 3 0 16,0-3 0-16,0 6 0 0,-7-6 0 0,7 0 0 16,0 3 0-16,0-3 0 0,0 7 0 0,0-7 0 15,-7 0 0-15,0 0 0 0,0 0-11 0,7 0 0 16,0 0 0-16,-7 0 0 16,0 0-60-16,0 0-12 0,4 0-2 0,-4 0-859 15,0-10-172-15</inkml:trace>
  <inkml:trace contextRef="#ctx0" brushRef="#br0" timeOffset="18334.052">13942 12629 345 0,'0'0'31'0,"0"0"-31"15,0 0 0-15,0 0 0 0,0 0 242 0,0 0 42 16,0 0 9-16,0 0 2 0,0 0-150 0,0 0-29 16,0 0-7-16,0 0-1 0,0 0-69 0,0 0-15 15,0 0-2-15,3 9-1 0,4 1-9 0,-3-1-3 16,-4-9 0-16,3 3 0 0,1 10 11 0,-1-4 1 16,1 1 1-16,0-1 0 0,-1 0 16 0,-3 1 3 15,7-1 1-15,-7 10 0 0,4-9-3 0,-1 5-1 16,-3 4 0-16,4 0 0 0,-4-4-7 0,0 4-2 15,3 0 0-15,-3 0 0 0,0 3-9 0,4 0-3 16,-4-3 0-16,3 6 0 0,-3-6-2 0,4 6-1 16,-1-7 0-16,-3 1 0 0,4 6-5 0,-1-6-1 15,1 0 0-15,-1-3 0 0,-3 2-8 0,4-2 0 0,-4-3 0 16,0-7 0-16,0 3 0 0,0 1 18 0,0-10-2 16,0 0 0-16,0 0 22 0,0 0 4 0,0 0 1 15,0 0 0-15,0 0-5 0,0 0-1 0,0 0 0 0,0 0 0 16,-4 0-1-16,-3-10-1 0,4 1 0 0,-1-7 0 15,1 7-35-15,-1-4 0 0,1-2 0 0,3-1 0 16,-4 3 8-16,4-2-8 0,0-1 9 0,0 7-9 16,4-4 0-16,-4 4 0 0,3-7-11 15,-3 7 11-15,4-1-9 0,-4 4 9 0,3-3 0 0,4-1 0 16,-3 7 0-16,-1-3 0 0,5-4 0 0,-1 1 0 16,0 0-8-16,0-1 8 0,0 1 0 0,3 2 0 15,-3-2 0-15,4 0-8 0,0 2 8 0,-1 4 0 16,1-3 0-16,-1 3 0 0,1-3-8 0,-1 6 8 0,1 0 0 15,-4 0-12-15,0 0 12 0,0 6-10 16,0-3 10-16,0 3-12 0,-7-6 12 0,7 10-12 0,0-1 12 16,0 0-10-16,-3 1 10 0,3-4-10 0,0 4 10 0,0-1 0 15,-3 0 0-15,3 1 0 0,0 5 0 0,-4-5 0 16,4-1 0-16,0 7-8 0,1-4 8 0,-5-2 0 16,4 6 0-16,0-7 0 0,-3 7 0 0,-1-4 0 15,-3-2 0-15,4 5 0 0,-4-5-12 0,0-1 0 16,0 0 0-16,-4 1 0 0,4-1 36 0,-3-2 6 15,-1-4 2-15,1 3 0 0,-4-3-32 0,0 3 0 16,-4 1 0-16,0-4 0 0,1-3 0 0,3 0 0 16,-7 6 0-16,3-6 0 0,0 0 0 0,4 0 0 15,-3-6 0-15,-4 6 0 0,3 0 12 0,-3 0-4 16,0-3-8-16,0 3 12 0,0-7-12 0,3 7 0 0,-7-9 0 16,4 9 0-16,0 0 0 0,4-6 0 15,-4 6 0-15,3 0 0 0,-3 0 0 0,3 0 0 0,-3 0 0 0,4-3 0 16,-1-4 0-16,0 7 0 0,4 0 0 0,0-3-10 31,4-3-20-31,3 6-4 0,0 0-1 0,0 0 0 16,0 0-151-16,0 0-30 0</inkml:trace>
  <inkml:trace contextRef="#ctx0" brushRef="#br0" timeOffset="20191.98">14651 12880 172 0,'0'0'8'0,"0"0"1"0,0 0-9 0,0 0 0 0,0 0 0 0,0 0 0 0,0 0 140 0,0 0 25 16,0 0 6-16,0 0 1 0,0 0-62 0,0 0-12 16,0 0-2-16,0 0-1 0,0 0-7 0,0 0 0 15,0 0-1-15,0 0 0 0,-4 3-18 0,1 3-3 16,3-6-1-16,-7 10 0 0,0-10-22 0,0 9-5 15,0-3-1-15,3-3 0 0,1 7-9 0,-5-1-1 16,1-2-1-16,4 2 0 0,-4 0 11 0,3 1 3 16,-3-1 0-16,0 7 0 0,4-7-16 0,-4 10-4 15,0-3 0-15,0-4 0 0,-1 4-7 0,1 3-1 16,4 6-1-16,-4-6 0 0,-4-1-11 0,8 1 0 16,-4-3 0-16,3 3 0 0,1-10 0 0,-4 10 0 15,3-10 0-15,4 7 0 16,-4-6-21-16,1-1-7 0,3-3 0 0,0-6-1 15,0 0-118-15,0 0-23 0,0 0-5 0</inkml:trace>
  <inkml:trace contextRef="#ctx0" brushRef="#br0" timeOffset="20829.146">14429 13033 2286 0,'0'0'101'0,"0"0"21"0,0 0-98 0,0 0-24 0,0 0 0 0,0 0 0 16,0 0 28-16,0 0 0 0,0 0 0 0,7 7 0 0,3-7-28 15,-3 3 0-15,4-3-9 0,-4 0 9 0,4 0-16 16,-4 0 3-16,3 0 1 0,-3 0 0 0,4 0-2 0,-4 0 0 16,0 0 0-16,0 0 0 15,-3 0-17-15,-4 0-3 0,10 0-1 0,-10 0 0 16,4 0-21-16,-4 0-5 0,7 0-1 0,0 0 0 15,0 0 21-15,-7 0 4 0,7 0 1 0,0-3 0 16,-7 3-11-16,7-7-1 0,0 7-1 0,0 0 0 16,0-3 0-16,-3-3 0 0,3 6 0 0,0 0 0 15,-4-3-7-15,4-3-2 0,0 6 0 0,0 0 0 0,1-7 26 0,-8 7 6 16,7 0 1-16,0 0 0 0,0-3 25 0,-7 3 17 16,0 0-2-16,0 0-1 0,7 3 43 0,-7-3 9 15,0 0 2-15,0 0 0 0,0 0 25 0,0 0 6 16,0 0 1-16,0 0 0 0,0 0-32 0,0 0-5 0,0 0-2 15,-4 7 0-15,4-7-47 0,-3 9-14 16,3 0 0-16,-4 1 8 0,1-4 0 0,-1 4 0 0,1-1 0 0,-1 0 0 16,1 1-8-16,-1-1-10 0,0 1 10 15,1 5-13-15,-1-5 13 0,1 8-9 0,-1-8 9 0,1-1-8 16,-1 7 8-16,1-7 0 16,-1 1 0-16,4-1-8 0,0-9 8 0,0 0 0 0,4 10 0 0,-4-10 0 15,0 0 0-15,7 6 8 0,-4-3-8 0,8 3 0 16,-4-6 0-16,0 3 0 0,0-6 0 0,0 3 8 15,0-6-8-15,0 6 0 0,0 0 0 0,4-3 8 16,-4-3-8-16,0 2 0 0,4-2 0 0,-4 6 0 16,0-9 9-16,0 6-9 0,0-10 12 0,0 10-12 15,0-6 0-15,-4-1 0 0,5 1 0 0,-5-1-12 16,1 1 12-16,-1-4 0 0,-6 4 12 0,3 6-12 0,0-7 0 16,0 4 0-16,-7-3-15 0,3 6 5 0,0-4 10 15,-6-2 11-15,3 3-3 0,3 6 0 0,-3-10-8 0,4 10-9 16,-1-3 9-16,-3 3-13 15,4-6-26-15,-4 3-5 0,7 3 0 16,-4-7-1-16,-3 7-83 0,0-3-16 16,7 3-3-16</inkml:trace>
  <inkml:trace contextRef="#ctx0" brushRef="#br0" timeOffset="21432.04">14965 13043 864 0,'0'0'38'0,"0"0"8"16,0 0-37-16,0 0-9 0,0 0 0 0,0 0 0 0,0 0 187 0,-4 6 35 0,4-6 7 0,0 3 2 16,-3 7-199-16,3-4-40 0,0-6-8 0,0 9-2 15,0 1 8-15,0 5 2 0,0-5 0 0,0-1 0 16,0 1 8-16,0-1 0 0,-4 7 0 0,1-4-8 15,3-2 20-15,-4 5 5 0,1-5 1 0,-1 5 0 16,1-2 20-16,-1 3 4 0,1-7 1 0,-1 7 0 16,1-4-12-16,-5-2-3 0,5-1 0 0,-1 4 0 15,4-4-14-15,0 0-3 0,0-9-1 0,0 0 0 0,0 0-2 16,0 0-8-16,0 0 12 0,0 0-4 16,0 0 4-16,0 0 0 0,0 0 0 0,0 0 0 0,0 0 17 0,4-6 4 15,-1-3 1-15,1-1 0 16,0 1 6-16,-1 0 2 0,1-7 0 0,-1 3 0 0,-3-2-19 0,4-1-4 15,-1-3-1-15,-3-6 0 0,4 6-8 0,-1 0-2 16,1 1 0-16,-1-1 0 0,1 3-8 0,3-3 0 16,-4 4 0-16,4 5 0 0,0-9 0 0,1 10-11 15,-1 0 3-15,3-1 0 0,-3 1-2 0,4-1 0 16,-1 4 0-16,5-3 0 0,-5 6 1 0,1-4 0 16,-1 7 0-16,4-6 0 0,-3 3-1 0,0 3 0 15,-4 0 0-15,3 0 0 0,-3 0-3 0,0 3-1 16,0 3 0-16,0 4 0 0,-3-4 2 0,-1 3 1 15,1 1 0-15,0-1 0 0,-4 1 11 0,0 5-10 0,0-5 10 16,-4 2-10-16,4-2 10 0,-4-1 0 16,1 7 0-16,-1-7 0 0,1 1 0 0,-4-1 0 0,3-3 0 15,-3 4 0-15,4-1 11 0,-8 0-3 0,4-2 0 16,-4 2 0-16,4-6 11 0,-3 7 1 0,-1-10 1 0,-3 6 0 16,4-6-21-16,-1 0 0 0,-3 0 0 15,0-6 0-15,0 6 15 0,0-10-2 0,-1 10 0 0,1-9 0 31,4-1-41-31,-4 1-9 0,3 0-2 0,4-1-946 0</inkml:trace>
  <inkml:trace contextRef="#ctx0" brushRef="#br0" timeOffset="22957.033">19519 12701 1951 0,'0'0'43'0,"0"0"9"0,0 0 1 0,0 0 2 0,0 0-44 0,0 0-11 15,0 0 0-15,0 0 0 0,0 0 20 0,0 0 3 16,0 0 0-16,0 0 0 0,0 0-4 0,4 3-1 15,-4 7 0-15,-4-1 0 0,4-3-2 0,-3 4-1 16,3-1 0-16,0 7 0 0,0-7-1 0,0 7 0 0,0-4 0 0,0 4 0 16,0 3 6-16,0 0 2 0,0-4 0 0,0 4 0 15,3 0-6-15,1 6 0 16,-4-6-1-16,0 6 0 0,0-3 1 0,0 0 1 0,0 0 0 16,0 3 0-16,0-6 16 0,0 6 3 0,0-6 1 15,0-1 0-15,0-2-13 0,0-3-4 0,0-7 0 0,0 3 0 16,3 1 10-16,-3-10 2 15,-3 9 0-15,3-9 0 0,0 0-16 0,0 0-4 0,0 0 0 0,0 0 0 16,0 0 0-16,0 0 0 0,0 0 0 0,0 0 0 16,3-9-3-16,4-1-1 0,-7 1 0 0,4-7 0 15,3 7 20-15,-4-10 3 0,1 3 1 0,3-2 0 16,-3-1-32-16,3 3 0 0,3-3 0 0,-3 7 0 16,0-4-20-1,4 7-11-15,-8-1-1 0,4 4-1 0,1-3 33 0,-1 9 0 0,-7 0 0 0,7-10 0 16,-7 10-10-16,10 0 2 0,-3-3 0 0,4-3 0 0,-1 6 8 15,1 0-8-15,0-3 8 0,-11 3-8 0,7-7 8 16,3 7 0-16,1 7 0 0,-11-7-8 0,10 3-2 0,5 3 0 16,-8-3 0-16,3 3 0 0,1 4-8 0,-4-1-2 15,3 1 0-15,-3-1 0 0,4 0 20 0,-4 1 16 16,0-1-4-16,0 1 0 0,0 5-12 0,0-5 0 16,0-1 0-16,-3-3 0 0,-1 4 0 0,4-1 0 15,-7-9 0-15,0 10 0 0,4-1 0 0,-4 0 0 16,4-2 0-16,-4-7 0 0,-4 9 0 0,4-6 0 15,-4 7 0-15,4-4 0 0,-7 3 0 0,7-2 0 16,-3-4 0-16,-4 6 0 0,3-9 0 0,-3 10 0 0,0-4 0 16,-3-3 0-16,-1 3 0 0,0-3 0 15,1 4 0-15,-1-7 0 0,1 0 9 0,-1 6-1 0,-3-12 0 16,3 6 0-16,1 0 4 0,-4 0 0 0,-4-7 0 0,4 4 0 16,-4-3-12-16,4 3 0 0,0-3 0 0,4-4 0 15,-5 1-14-15,1-1-5 0,4 1-1 0,-1 0 0 31,1-1-89-31,-1 1-19 0,0-1-3 0,4 1-1 16,0 3-72-16,0-1-14 0,0 4-3 0,0-3-1 0</inkml:trace>
  <inkml:trace contextRef="#ctx0" brushRef="#br0" timeOffset="24414.575">20108 13049 230 0,'0'0'20'0,"0"0"-20"16,0 0 0-16,0 0 0 0,0 0 213 0,0 0 39 15,0 0 7-15,0 0 1 0,0 0-116 0,0 0-23 16,0 0-5-16,0 0 0 0,0 0-47 0,0 0-9 16,4 13-1-16,-4-7-1 0,-4 3-38 0,4 7-8 0,0-3-2 15,0 2 0-15,0-5-2 0,-3 8 0 16,6-2 0-16,-3-3 0 0,4 2 7 0,-4 4 1 0,0-3 0 0,3-4 0 16,-3 4-4-16,4 0 0 0,-4-4 0 0,0-2 0 15,0 5-1-15,3 1-1 0,-6-7 0 0,3 4 0 16,-4-4 18-16,4-2 4 0,-3 2 1 0,3 1 0 15,-4-4-2-15,1 3-1 0,3-9 0 0,-4 3 0 16,4-3-15-16,-3 10-3 0,3-10-1 0,0 0 0 16,0 0-11-16,0 0 12 0,0 0-12 0,0 0 12 15,0 0 0-15,0 0 0 0,0 0 0 0,0 0 0 16,0-10 14-16,3 1 3 0,4 0 1 0,-3-1 0 16,-1-6-14-16,4 7-2 0,-3-4-1 0,3 4 0 15,0-7-13-15,-3 7 0 0,3-7 8 0,0 13-8 16,-4-6-14-16,1 3-6 0,-1-4 0 0,-3 10-1 15,11 0 7-15,-4-9 2 0,0 9 0 0,-7 0 0 16,7-7-3-16,4 4 0 0,-1 3 0 0,-3-6 0 0,-7 6 3 16,11 0 1-16,-1 0 0 0,-10 0 0 15,11 6-1-15,-11-6 0 0,11 3 0 0,-4 4 0 16,0 2-12-16,-4 1-2 0,4-1-1 0,-3 0 0 0,-1 7 13 0,1-7 2 16,-1 1 1-16,1 5 0 0,-8-2 11 0,4-7 0 15,0 4 0-15,-3-1 0 0,3 1 0 0,-4-1 0 16,-3 0 0-16,0-9 0 0,4 10 16 0,-4-10 1 15,3 6 1-15,-3-6 0 0,-3 3 5 0,-1-3 1 16,4 0 0-16,-4 0 0 0,4 0-10 0,-3 0-2 16,-4-3 0-16,3 3 0 0,0 0-4 0,1 0-8 15,3-6 11-15,-4 6-11 0,1-3 0 0,-1-4 0 0,0 7-15 16,4-3 5 0,4-3-40-16,3 6-8 0,-7-3-2 0,3-3 0 15,-3 2-149-15,7 4-31 0,0 0-5 0,0 0-2 0</inkml:trace>
  <inkml:trace contextRef="#ctx0" brushRef="#br0" timeOffset="24887.192">20461 13281 1872 0,'0'0'83'0,"0"0"17"0,0 0-80 0,0 0-20 0,0 0 0 0,0 0 0 15,0 0 21-15,0 0 1 0,0 0 0 0,0 0 0 16,0 0-52-16,0 0-10 0,0 0-3 0,0 0 0 16,0 0 2-16,-7 3 0 0,0-3 0 0,0 0 0 0,3 7 30 0,-3-4 11 15,0 3 0-15,0 3-9 0,0-2 17 0,0 5 3 16,4-6 1-16,-4 4 0 0,7-1-1 0,-4 1 0 16,1-1 0-16,-1 1 0 0,4-4-11 0,4 3 0 15,-1 1 9-15,1-7-9 0,-4-3 19 0,7 9-1 16,-4-3 0-16,1 4 0 0,3-1-18 0,-4-9 0 15,-3 0 0-15,7 10 0 16,-7-10-18-16,7 6-7 0,-7-6-2 0,7 3 0 0,-7-3 11 0,11 0 3 16,-4 0 0-16,0 0 0 0,4-3 13 0,-4 3 10 15,0-6-2-15,0 3 0 0,3-4 20 0,-2 4 3 16,2-3 1-16,-3-4 0 0,0 1-11 0,0 3-1 16,-3 3-1-16,-1-4 0 0,4-2 4 0,-3 6 1 0,-4 3 0 15,3-6 0-15,-3-4 4 0,0 1 0 0,-3 2 1 16,3 4 0-16,-4-6-6 0,1 3-2 0,-1-4 0 0,1 7 0 15,-1-3 11-15,-3-4 3 0,7 10 0 0,-3 0 0 16,-4-9-35-16,0 9 0 0,0-6 0 0,7 6 0 16,0 0-12-16,-4 0-10 0,-3 0-2 0,7 0 0 31,0 0-35-31,-7 0-7 0,7 0-2 0,0 0 0 16,0 0-153-16,0 0-31 0,-7 6-7 0,7-6-1 0</inkml:trace>
  <inkml:trace contextRef="#ctx0" brushRef="#br0" timeOffset="25263.842">20733 13137 748 0,'0'0'67'0,"0"0"-54"0,0 0-13 0,0 0 0 16,-7 3 335-16,7-3 64 0,0 0 13 0,0 16 2 15,3-7-336-15,-3 1-67 0,0-10-11 0,4 9 0 16,-4-9-20-16,3 9 3 0,-3 7 1 15,0-7 0-15,0 4 6 0,0-4 2 0,-3 4 0 0,-1 0 0 16,1 2 8-16,-4-2 0 0,3 2 0 16,-3 4-8-16,0-3 8 0,3-4 0 0,4 4 0 0,0 0 0 15,-3-4 0-15,3-2 0 0,0-1 0 0,0 4 0 32,0-4-30-32,0-6-4 0,0-3-1 0,0 0 0 0,3 10-157 0,-3-10-31 15,0 0-6-15,0 0-2 0</inkml:trace>
  <inkml:trace contextRef="#ctx0" brushRef="#br0" timeOffset="25517.479">21001 13159 2181 0,'0'0'96'0,"0"0"21"0,0 0-93 0,0 0-24 16,0 0 0-16,0 0 0 0,-4 9 21 0,4 1 0 15,-3-1 0-15,3 7 0 16,0-1-50-16,0-2-11 0,3-4-1 0,-3 7-1 16,0 3 10-16,0-3 3 0,0 2 0 0,0 1 0 0,0-3 9 0,0-7 3 15,-3 7 0-15,-1-3 0 0,4-4 17 0,-3 7-10 16,-4-7 10-16,7 0-8 0,0-9 8 0,-4 7-12 0,4-7 12 0,0 0-12 31,0 0-107-31,-7 3-21 0,4-3-5 0</inkml:trace>
  <inkml:trace contextRef="#ctx0" brushRef="#br0" timeOffset="26166.452">20627 13165 1497 0,'0'0'133'0,"0"0"-106"0,0 0-27 0,0 0 0 15,0 0 200-15,0 0 34 0,0 0 7 0,0 0 2 16,11 3-230-16,-4-3-45 0,7 7-10 0,0-4-2 15,-4-3 4-15,4 6 0 0,1-6 0 0,-5 0 0 16,8 0 32-16,-4 0 8 0,4 0 0 0,-4 0 0 16,0 3 0-16,0 3 0 0,4-6 0 0,-4 7 0 15,3-4 0-15,1-3-8 0,-4 6 8 0,0-3-8 0,0 7 8 0,0-4-8 16,-3-6 8-16,0 3-8 0,-1-3 8 0,-3 6-8 16,4-3 8-16,-4-3-8 15,0 7-45-15,0-7-9 0,-7 0-2 0,7 0 0 16,0 0 26-16,-7 0 5 0,0 0 1 0,7 0 0 0,-3-7 32 0,-4 7 0 15,0 0 0-15,0 0 0 0,0 0 35 0,0 0 13 16,7 0 4-16,-7 0 0 0,0 0 8 0,0 0 3 16,0 0 0-16,0 0 0 0,0 0-8 0,0 0-2 15,0 0 0-15,0 0 0 0,0 0-29 0,0 0-7 16,0 0-1-16,0 0 0 0,-4 7-6 0,4 2-2 16,0 1 0-16,-3-1 0 0,-1 0-8 0,4 7 0 0,-3-7 0 15,3 1-11-15,-4-1 11 0,-3 1 0 0,7-1 0 16,-4 0 0-16,4 4 0 0,-3-4 0 15,-1 1 0-15,1-1 0 0,3-6 0 0,0 7 0 0,0-4 0 0,3 3 0 16,-3 1 0-16,7-1 0 0,-3-2 0 16,0-4 8-16,3 3-8 0,0-3 0 0,3 3 0 0,1-6 0 15,-1 3 0-15,1-3 0 0,3 0-9 0,4 7 9 16,-4-7 0-16,0-7 0 0,0 7-9 0,4-3 9 16,-4 3 0-16,0-6 0 0,-4 6 0 0,1-3 0 15,0-3 34-15,-1 3 1 0,-3-4 0 0,0-2 0 16,0 6 24-16,-3-4 5 0,3-2 0 0,-3 3 1 15,-1-4-36-15,1 1-7 0,-4 0-2 0,0-1 0 16,0-6-20-16,0 7 9 0,0 0-9 0,-4-1 0 0,4 1 0 16,-7-7 0-16,3 7 0 0,1 6 0 0,-4-7 0 0,3 4 0 15,-3-3 0-15,4-1 0 0,-1 7 8 0,1-3-8 16,-4 6 0-16,3-7 0 0,-3 7 0 0,7 0-16 16,-3-3 4-16,-5 3 0 15,5 0-32-15,3 0-7 0,0 0-1 0,0 0 0 16,-7 0-99-16,7 0-20 15,0 0-4-15,0 0-481 0,0 0-97 0</inkml:trace>
  <inkml:trace contextRef="#ctx0" brushRef="#br0" timeOffset="26810.451">21396 13344 1706 0,'0'0'76'0,"0"0"15"0,0 0-73 0,0 0-18 0,7 3 0 0,-7-3 0 16,7 6-12-16,0-3-5 0,0 4-2 0,-3 2 0 31,-4-9-21-31,3 6-4 0,-3-6 0 0,0 4-1 0,0 5 45 0,-3 0 8 0,-1-2 3 0,-3-4 0 16,4 3 78-16,-4-3 16 0,3 3 3 0,4-6 1 15,-7 7 10-15,7-7 1 0,-4 3 1 0,4-3 0 16,0 0-57-16,0 0-12 0,0 0-3 0,0 0 0 16,0 0-28-16,0 0-5 0,8-3-2 0,-1-4 0 15,-4-2-14-15,4 3 0 0,0-4 8 16,4 7-8-16,-1-6 0 0,-3-1 0 0,0 1-9 0,1-4 9 15,-1 4 0-15,0 6-9 0,-7 3 9 0,7-6 0 16,-4 2 0-16,-3 4 0 0,0 0 0 0,7-6 11 16,-7 6-11-16,0 0 0 0,7 0 9 0,4 6-9 15,-8-6 0-15,8 4 0 0,-7 2 0 0,3-3 0 16,0-3 0-16,0 6 0 0,-7-6-9 0,7 3 9 0,-7-3 0 16,7 7 0-16,0-7 0 0,-7 0 0 0,0 0 0 15,0 0 0-15,7 9 8 0,-7-9-8 0,0 0 8 16,7 6 0-16,-7-6 0 0,7 4 0 0,-7-4 0 0,4 0 0 15,-4 0 0-15,7 6 0 0,0-3-8 0,0-3 0 16,0 6 9-16,0-6-9 0,3 0 0 0,-2 0 9 16,-1 0-9-16,-7 0 0 0,0 0 20 0,10-6-2 15,4 3-1-15,0-3 0 0,-7-4-7 0,4 7-2 16,3-3 0-16,4-4 0 0,-1 4-8 0,-2-3 0 16,-12-1 0-16,8 7 0 0,3-3 8 0,-4-4-8 15,-3 1 0-15,-3 9 8 0,6-6-8 0,-2 3 0 16,-8 3 0-16,0 0-11 0,0 0 11 0,7-7 0 15,3 7 0-15,-10 0 0 0,0 0 0 0,11 10 0 0,-1-4 0 16,-3 3 0-16,4-2 0 0,-4-4 0 16,4 6 0-16,-4 1 0 0,3-1 0 0,1 0 0 0,-4-2 0 15,0 2 0-15,4 7 0 0,-1-7 0 0,-3-6 8 0,0 7-8 16,0 5 0-16,0-5 9 0,0-1-9 0,0 1 0 16,1-1 0-16,-5-3 0 0,8 4 0 0,-8-1 0 15,1-3 0-15,3-2 0 0,0 5 0 0,0-3 0 31,-7-6-71-31,7 3-17 0,-7-3-4 0,10 0-672 0,1 0-135 0</inkml:trace>
  <inkml:trace contextRef="#ctx0" brushRef="#br0" timeOffset="31748.58">13533 14150 1864 0,'0'0'41'0,"0"0"9"0,0 0 2 0,0 0 0 0,0 0-42 0,0 0-10 0,0 0 0 0,0 0 0 16,3-10 0-16,1 7 0 0,-1-3 0 0,-3-3 8 15,4 2-8-15,-1 4 0 0,1-6 0 0,-1-1 0 16,-3 4 20-16,0-3-2 0,0 6 0 0,0 3 0 16,-3-7 34-16,3 7 8 0,-4-3 0 0,-3-3 1 15,0 6-5-15,0 0 0 0,0 0-1 0,0 0 0 16,-4 0-9-16,1 0-2 0,-1 0 0 0,1 6 0 16,-1-3-14-16,0-3-3 0,1 0-1 0,-1 7 0 15,1-4 0-15,-1-3 0 0,-3 0 0 0,3 0 0 16,1 0-2-16,-4 0 0 0,3 0 0 0,-3 0 0 15,0 0-3-15,0 0-1 0,0-3 0 0,0 3 0 16,-4 0 4-16,0 3 0 0,1-3 0 0,-1 6 0 16,-3-3-24-16,3 3-10 0,-3-3 1 0,-4 4 0 15,4 2 9-15,-4 1 0 0,1-4 0 0,-1 3 0 16,4 1 16-16,0 2-2 0,0-6 0 0,3 4 0 0,0 6-14 16,1-4 0-16,-1-2 0 0,4 5 0 0,0-5 9 15,0 5-9-15,0-2 8 0,-1-4-8 0,1 7 0 0,4 0 0 16,-4-4 0-16,3 4 0 0,-3-4 0 0,3 4 0 15,-3 0 0-15,4-4 0 0,-1 4 0 0,1 0 0 16,-1-4 0-16,4 4 0 0,-4 3 10 0,4-4-10 16,0-2 12-16,0 6-12 0,0-4 8 0,4 4-8 15,-4-3 0-15,3 3 0 0,4-1 0 0,-4 1 0 16,1-3 0-16,3 3 0 0,0 0 12 0,0-4-12 16,3 4 12-16,-3 0-12 0,4-3 15 0,0-1-4 15,-1-2-1-15,1 6 0 0,3-10-10 0,0 7 0 0,-4 3 0 16,4-1 0-16,0-2 0 0,-3 3 12 0,6-3-12 15,-3-4 12-15,1 4-12 0,-1 3 0 16,0-10 0-16,3 7 0 0,1 2 0 0,-4-8 0 0,0 6 0 16,4-7 8-16,-4 0 10 0,3 7 2 0,-3-7 0 0,0 4 0 15,0-4-20-15,4-2 0 0,-4 2 0 0,0 0 0 16,4 1 0-16,-4-1 0 0,0 1 0 0,3-1 0 16,1-3 0-16,-1 10 0 0,1-7 0 0,3 1 0 15,0 2 8-15,0-5-8 0,0 2 12 0,1 7-12 16,2-7 8-16,1 1-8 0,0-1 0 0,-1 0 0 15,1 1 0-15,3-4 0 0,-3-3 0 0,-1 7 0 16,-3-4 0-16,4-3 0 0,0 3 0 0,-4-3 0 16,3-3 0-16,-3 0 8 0,4 7 0 0,-4-7-8 0,0 3 10 15,0 3-10-15,1-6 8 0,-1 0-8 0,0 0 8 0,3 6-8 16,-6-6 8-16,3 0-8 0,0 0 9 0,0 0-9 16,4 0 10-16,-4 0-10 0,0-6 11 15,0 6-11-15,4 0 12 0,-4-6-12 0,4 3 8 0,-1 3-8 16,1 0 0-16,0-7 0 15,-1 7 0-15,1-9 0 0,0 9 0 0,-1 0 0 0,-6-3 11 0,3-3-2 16,0-4 0-16,4 7 0 0,-4-3 11 0,3-4 3 16,1 1 0-16,0 3 0 0,-4-4-23 0,3 1 0 15,-2 0 0-15,-1-1 0 0,0 1 0 0,0 2 0 16,0-2 0-16,0 0 0 0,0-1 0 0,-3 1 0 16,-1-1 0-16,1 4-8 0,0-3 8 0,-4-1 11 15,3 1-3-15,-3 6 0 0,0-4-8 0,0-2 10 16,0 0-10-16,0 2 10 0,0 4-10 0,1-6 10 0,-5 3-10 15,4-4 10-15,-3 1-10 0,3-1 12 0,-4 1-12 0,1 3 12 16,-1-4-12-16,4 1 8 0,-3-10-8 0,-1 10 8 16,1-7-8-16,-1 3 8 0,5-2-8 0,-5-4 8 15,4 0-8-15,-3 3 0 0,-1-2 0 0,1-1 0 16,-1 3 0-16,1-3 8 0,-1 10-8 16,4-7 8-16,-3 4-8 0,-1-4 8 0,-3 0-8 0,4 4 8 15,-4-4-8-15,3 4 0 0,-3-1 0 0,4 0 0 16,-4-2 0-16,0 5 0 0,-4-8 9 0,4 8-9 15,-3-6 8-15,3 7-8 0,-4-3 10 0,1-10-10 16,-1 9 0-16,4-3 0 0,-3-2 0 0,-1 2 0 16,1-3 0-16,3 0 0 0,-4 4 0 0,4-4 0 15,0-6 0-15,-3 6 8 0,-1 6-8 0,1-9 0 16,-1 10 0-16,-3-4 0 0,4 7 0 0,-1-1 0 0,-3-5 0 16,3 5 0-16,-3 7 0 0,0-3 0 0,0-4 0 15,-3 7 0-15,-1-3 0 0,4 3 0 0,0-3 0 16,3-4 0-16,-6 4 0 0,3 3 0 0,0-3 0 0,0-4 0 15,0 7 0-15,0-3 0 0,0-4 0 0,-1 1 0 16,1 3 0-16,0 2 0 0,0-2 0 0,-3-3 0 16,-1 6 0-16,1-4 0 0,-1 4 8 0,-3-3-8 15,0 6 0-15,-4 0 0 0,0-3 0 0,-3-3-20 16,0 6 4-16,3 0 0 0,-3 0 16 0,4 0 16 16,-8 0-4-16,4 0 0 0,-4 0-12 0,4-7 0 15,0 4 0-15,0 3 0 0,3 0 0 0,0 0 0 16,-3 0 0-16,7 0 0 0,-4 0 0 0,1 0-16 15,-1 0 3-15,1 0 1 0,2 3 12 0,-2 4 15 0,-4-7-3 16,3 0-1-16,4 6-11 0,-4-6 0 0,1 0 0 16,2 0 0-16,5 3 0 0,-1-3 0 0,1 0-12 0,-1 0 12 31,4 0-77-31,4 0-8 0,3 0-2 0,0 0 0 16,0 0-117-16,14 0-24 0,3 0-5 0</inkml:trace>
  <inkml:trace contextRef="#ctx0" brushRef="#br0" timeOffset="33213.432">21311 14335 403 0,'0'0'17'0,"7"-10"5"0,-3 1-22 0,-1 3 0 15,1-4 0-15,-1 1 0 0,1 0 351 0,0 2 65 16,-1-2 14-16,-3 9 2 0,0 0-336 0,0 0-68 16,4-3-14-16,-4 3-2 0,0 0-4 0,0 0 0 15,-4-7 0-15,1 7 0 0,-1-3 17 0,-3-3 3 16,3 6 1-16,-3 0 0 0,0 0 17 0,-3 0 3 16,-1 6 1-16,-3-3 0 0,0-3-3 0,0 0-1 15,0 7 0-15,-4-4 0 0,0 3-4 0,-3-3-1 16,4 4 0-16,-5 2 0 0,1 0-6 0,0 1-2 15,0-1 0-15,3 1 0 0,-3 5-21 0,0-5-12 16,3-1 12-16,-3 0-12 0,0 7 19 0,3-6-3 16,-3 5-1-16,0-5 0 0,-4 2-2 0,4-2 0 0,-4-1 0 15,1 7 0-15,3-7-5 0,-1 7-8 0,5-4 11 0,-1 4-11 16,1-7 12-16,-1 7-4 0,0-3 0 0,1 2-8 16,-5 1 20-16,8-4-4 0,0 7 0 0,-3-3 0 15,2 3-8-15,-2-4-8 0,3 4 9 0,0 0-9 16,3 0 12-16,0-3-3 0,1 2-1 0,-1 8 0 15,4-8-8-15,0 1 0 0,0 0 0 0,4 0 8 16,-4 3 1-16,7-3 0 0,-4-7 0 0,0 4 0 16,4 3-9-16,0-1 0 0,0-2 9 0,4 0-9 15,0-4 0-15,-4 4 8 0,7 3-8 0,-4-4 0 16,1 4 0-16,3 0 0 0,0 0 0 0,0 0 0 16,3-4 8-16,1 4-8 0,0-3 8 0,3 3-8 15,3 0 9-15,1-4-9 0,0 4 12 0,3-3-12 0,0-4 13 16,0-2-4-16,0 5-1 0,0-5 0 15,4 5-8-15,0-2 12 0,0-4-12 0,3 1 12 0,-4 5-12 16,1 1 0-16,-4-3 0 0,0-4 8 0,1 7-8 0,-5-7 0 16,1 1 0-16,3-1 8 0,-3 0-8 0,3-2 12 15,4-4-12-15,-4 3 12 0,3 3 0 0,5-9 0 16,-5 7 0-16,8-4 0 0,0-3-12 0,0 0 12 16,-1 0-12-16,-2 6 12 0,2-6-12 0,-2 0 8 15,-1 0-8-15,0 0 8 0,-3 0-8 0,3-6 8 16,-3 6-8-16,-4-10 8 0,3 10-8 0,-2-9 12 15,6 3-12-15,-7 3 12 0,4-7 0 0,-1 4 1 16,1-3 0-16,3-7 0 0,1 6 3 0,-8 1 1 0,-4-3 0 16,8-4 0-16,0 6-9 0,3-5-8 0,-3-4 9 15,-4 6-9-15,4-9 24 0,-1 4 0 0,-3-1-1 16,1-6 0-16,-5 6-23 0,1-9 0 0,3 12 0 16,-3-6 0-16,-4-3 0 0,-4 6 0 0,8 0 0 0,-7-3 0 15,3 4 0-15,-4-1 8 0,-3 3-8 16,4 4 0-16,3-4 10 0,-7 3-2 0,-7-2-8 0,7-1 12 15,0 3-12-15,0-2 9 0,-7-1-9 0,0 4 8 16,0-7-8-16,0 3 0 0,4-3 9 0,-8 4-9 16,4-4 8-16,0 0-8 0,0 0 8 0,0-6-8 15,4 6 0-15,-4-6 0 0,-7 6 0 0,3 0 0 16,-3-6 0-16,0 7 0 0,0-1 0 0,0 0 8 16,0-3-8-16,0 9 0 0,-4-2 0 0,1-4 0 0,3 10 0 15,-4-7 0-15,-3 6 0 0,3 1 0 0,-3-7 0 16,0 7 0-16,0 0 0 0,0-4 0 0,-4 4 0 0,1-1 0 15,-1-5 0-15,0 5-8 0,-6-6 8 0,2 7 0 16,1 0 0-16,0-1 0 0,7-5 0 0,-7 11 0 16,-7-5 0-16,3 0 0 0,4-1 0 0,-4 4 0 15,0-3 0-15,-3 2-8 0,3 7 8 0,-3-9 0 16,4 6 0-16,-1-4 0 0,7 7 0 0,-3 0 0 16,0 0 0-16,0 0-8 0,0 7 8 0,-1-7 0 15,-2-7 0-15,-1 7-8 0,0 7 8 0,4-4 0 16,-4-3 0-16,1 0-8 0,3 0 8 0,3 0 0 15,0 0 0-15,4 6-8 0,-3-12-10 0,6 6-2 16,-3 0 0-16,3 0 0 16,4-3-52-16,-3-4-10 0,-1-2-2 0,4 0-896 0,3-1-180 15</inkml:trace>
  <inkml:trace contextRef="#ctx0" brushRef="#br0" timeOffset="35600.984">12725 15138 583 0,'0'0'25'0,"0"0"7"0,0 0-32 0,0 0 0 15,0 0 0-15,0 0 0 0,0 0 122 0,0 0 18 16,0 0 4-16,0 0 1 0,0 0-29 0,0 0-7 15,0 0-1-15,0 0 0 0,0 0 32 0,0 0 7 16,0 0 1-16,0 0 0 0,0 0-61 0,0 0-12 16,0 0-3-16,0 0 0 0,0 0-32 0,0 0-6 15,0 0-2-15,0 0 0 0,0 0 13 0,0 0 3 16,0 0 0-16,0 0 0 0,0 0 0 0,0 0 0 16,0 0 0-16,0 0 0 0,0 0-26 0,0 0-5 0,0 0-1 15,0 0 0-15,0 0-16 0,0 0 10 0,0 3-10 0,0-3 8 16,-7 9-8-16,7-3 0 0,-4 4 0 15,1-10 0-15,-4 9 8 0,3-3 0 0,0-2 0 0,-3 5 0 16,0-3 16-16,0 4 4 16,0-7 0-16,0 13 0 0,0-7-20 0,0 7-8 0,-3-7 8 0,-1 0-8 15,0 7 8-15,1-3-8 0,-4 2 8 0,0 4-8 16,-1 0 0-16,1 0 0 0,-3-4-12 0,-4 11 12 16,3-5 0-16,0 1 0 0,-3 0 9 0,3-3-1 15,1 6-8-15,-4-6 9 0,3 6-9 0,-3 3 10 16,0-3-2-16,-1 1-8 0,1 2 12 0,0 6-4 15,-4-5-8-15,-3 5 8 0,0-12-8 0,0 9 8 16,0-2-8-16,3 5 0 0,-7-6 0 0,4 0 0 0,0 4 0 16,-1-4 0-16,1-6 0 0,0 9 0 0,3-9 0 15,-3 3 0-15,7 4 10 0,-4-4-10 0,1 3 0 0,-5 3 0 16,5-2 0-16,-5-1 0 0,1 0 0 0,3-3 0 16,1 3 0-16,-8-3 0 0,0 4 0 0,8-4 0 15,2-7 0-15,-2 8 0 0,-4-1 0 16,3-3 0-16,7-7 0 0,1 10 0 0,2-6 0 0,1-6 0 15,-3 2 10-15,3 1-10 0,3-3 8 0,0-4-8 16,-3 7 8-16,4-7-8 0,-1 1 8 0,1-1-8 16,2 0 8-16,-2 1-8 0,3 5 8 0,-4-5-8 15,4-1 8-15,4-2-8 0,-8 2 0 0,8 0 0 16,-4 1 8-16,3-1-8 0,-3 1 0 0,3-1 0 16,1 0 0-16,-1-2 0 0,1-4-8 0,3 3-4 0,-4 3-1 15,1-2 0-15,3-7 13 0,-4 3 0 0,1 6 12 0,-1-2-12 16,1-4 0-16,3-3 0 0,-4 9 0 0,-3-9 0 15,0 0-16-15,0 0 4 0,7 0 0 0,0 0 0 32,-4 0-84-32,1 0-16 0,-4 0-3 0,7-9-710 0,-4-1-143 0</inkml:trace>
  <inkml:trace contextRef="#ctx0" brushRef="#br0" timeOffset="36753.541">13981 15238 57 0,'0'0'0'0,"0"0"0"15,0 0 0-15,0 0 0 0,0 0 152 0,0 0 24 16,0 0 6-16,-4-9 1 0,4 9-60 0,0 0-12 16,0-4-3-16,0-2 0 0,0 6-9 0,0 0-3 15,0 0 0-15,0 0 0 0,0-9 12 0,0 9 1 16,0 0 1-16,0 0 0 0,0 0-22 0,0 0-4 16,0 0 0-16,0 0-1 0,0 0-15 0,0 0-2 15,0 0-1-15,0 0 0 0,0 0-2 0,0 0-1 16,7 3 0-16,0 3 0 0,0 4 2 0,0-10 0 0,0 9 0 15,4-3 0-15,-4-3-20 0,0 4-3 0,0-4-1 0,-3 3 0 16,-4-6-20-16,7 3-5 0,-4 3-1 0,4 1 0 16,-3-4-5-16,-4-3-1 0,0 0 0 0,7 9 0 15,-7-9 21-15,0 0 4 0,0 0 1 0,0 0 0 16,7 10-16-16,-7-10-3 0,3 6-1 0,-3-6 0 16,7 3-5-16,-3 6-1 0,3-2 0 0,0-4 0 15,-7-3 0-15,11 6 0 0,-4 4 0 0,0-1 0 16,3-3-8-16,1 4 0 0,-4-1 9 0,4 0-9 15,-1 7 8-15,1-3-8 0,-1 2 8 0,4 4-8 16,1-3 8-16,-1 3-8 0,3-1 10 0,1 8-10 16,0-4 8-16,3 3-8 0,0 0 0 0,-3 0 0 0,3 3 0 15,0 0 8-15,-3 0-8 0,3 7 0 16,0-7 0-16,-3 4 0 0,3-1 0 0,-4 3 0 0,5 1 0 16,-1-1 8-16,3-5-8 0,1 8 0 0,0-2 0 15,-1-1 11-15,5-6-11 0,-5 7 10 0,5-1-2 0,-5 1 0 16,1-4 0-16,3 4 0 0,-7-7-8 0,1-3 0 15,-1 3 0-15,0-3 0 0,-3 4 8 0,-4-4 0 16,0 0 0-16,0-3 0 0,-4 3-8 0,1-6 0 16,0 6 0-16,-1-6 0 0,1-1 0 0,-4 1 8 15,3 6-8-15,1-6 0 0,0-3 0 0,-1 3 8 16,4-1-8-16,-3-2 0 0,3 3 24 0,-3 0-1 16,3-10 0-16,0 7 0 0,-4 3-23 0,8-4-8 15,-7-5 0-15,3 5 0 0,-4-5 8 0,-3-1 8 16,4-6-8-16,-4 7 11 0,4-10-11 0,-4 9 0 0,0-9 0 15,0 6 0-15,-7-6 0 0,0 0 0 16,3 0 0-16,-3 0 8 0,0 0-8 0,0 0 0 0,0 0 0 16,0 0 0-1,4 0-47-15,3-6-5 0,-4 6 0 0,4-9-1 16,-3-1-93-16,3 1-18 0,0-1-4 0,7-5-1142 0</inkml:trace>
  <inkml:trace contextRef="#ctx0" brushRef="#br0" timeOffset="39372.692">10583 17091 1209 0,'0'0'53'0,"-3"-6"12"15,-1-3-52-15,4 5-13 0,0-2 0 0,4-3 0 16,-4 2 194-16,3 7 36 0,1-9 7 0,-4 9 2 0,0 0-200 0,0 0-39 16,0 0-10-16,3-3-1 15,-3 3 11-15,0 0-10 0,0 0 10 0,0 0-10 0,0 0 10 0,0 0 8 16,0 0-8-16,0 0 11 0,0 0 41 0,0 0 9 15,0 0 2-15,0 0 0 0,0 0 20 0,0 0 4 16,0 0 1-16,-7 3 0 0,4 3-22 0,3-6-4 16,0 0-1-16,-4 10 0 0,-3-7-28 0,4 9-5 15,3-2-2-15,0-1 0 0,0 1-18 0,0 2-8 16,0-2 0-16,7 5 8 0,-4 4-8 0,1-3 0 16,-4 9 0-16,3-6 0 0,4 9 0 0,0 0 0 15,-7 7 0-15,4 2 0 0,0-2-11 0,-1-1-7 16,1 4-2-16,-1 6 0 0,-3-10 20 0,4 4 0 15,3-4 0-15,-4 1 0 0,-3-1 8 0,0-5 4 16,4-1 2-16,-1 0 0 0,1 3 2 0,-4-2 1 0,0 5 0 16,0-12 0-16,3 9-3 0,1-9-1 0,-8 13 0 0,4-10 0 15,4 0-13-15,-4-6 0 0,-4 3 0 16,1 3 0-16,3-9 0 0,-4 2 11 0,4-2-11 16,0-3 10-16,-3-4-1 0,3 0 0 15,0 1 0-15,-4-4 0 0,1 3 0 0,3-9 0 0,0 0 0 0,0 0 0 16,0 0 4-16,0 0 1 0,0 0 0 0,0 0 0 15,0 0 6-15,0 0 0 0,0 0 1 0,0 0 0 16,0 0-6-16,0 0-2 0,0 0 0 0,0 0 0 16,0 0-13-16,0 0 0 0,0 0 0 0,0 0 0 15,0 0 0-15,0 0 0 0,0 0 0 0,0 0 0 16,0 0 0-16,0 0 0 0,0 0 0 0,0 0 0 16,10 0 0-16,-10 0 0 0,0 0 0 0,11-9 0 15,-1 9 0-15,-3 0 0 0,4 0 0 0,-4 0 0 0,4 0 0 16,-1 0 0-16,4 0 0 0,1 0 0 0,-5 0 0 15,4 0 0-15,7-6 0 0,1 6 0 0,-1 0 0 16,3 0 0-16,5-3 0 0,2 3 0 0,1 0 0 16,-4 0 0-16,4 0 0 0,0 3 0 0,3-3 0 15,-3 6 0-15,-4-6 0 0,0 0 0 0,1 0 0 0,-1 0 0 16,-4 0 0-16,5 0 0 0,-5 0 0 16,8-6 0-16,0 3 0 0,3-4 0 0,-10 7 0 0,7-3 0 15,3-3 0-15,0 3 0 0,-3 3 0 0,0 0 0 16,-4 0 0-16,0-6 0 0,-3 6 0 0,-1 0 0 15,-6 0 0-15,0 0 0 0,-4 0 0 0,4 0 0 16,-4 0 8-16,0 0-8 0,-4-4 8 0,1 4-8 16,3-6 11-16,-3 6-11 0,3 0 0 0,-4 0 0 15,1-3 0-15,-1-3 0 0,1-4 0 0,0 10 15 0,-4-6-3 16,0 6-1-16,-4-3-11 0,4-3 0 0,0 3 0 0,-3-4 0 16,-4 4 0-16,0 3 0 0,7-6 12 0,-4 3-4 15,-3-13 0-15,4 16 0 0,0-9 0 0,-1 2 0 16,1-2-8-16,-4 6 10 0,3-7-10 0,1 4 10 15,-1-3-10-15,-3-7 12 0,4 7-12 0,-4-1 12 16,3-9-4-16,1 1-8 0,-8-1 12 0,4 3-4 16,0-9 0-16,0 6-8 0,4-9 12 0,-4 9-4 15,-4-6-8-15,4-3 12 0,0 3-12 0,0-10 12 16,0 7-12-16,0-6 8 0,0 5-8 0,0-5 8 16,0 2-8-16,4-2 0 0,-4-7 0 0,3 10 0 15,-3-4 0-15,4 1 0 0,-1-1 0 0,-3 7 0 16,4 0 0-16,-4 3 0 0,0-3 0 0,0 9 0 15,0-6 0-15,0 6 0 0,0-6 0 0,0 9 0 0,0-3 0 16,0 7 0-16,0-4 0 0,0 0 0 0,-4-2-8 16,4-1 8-16,-3 3 0 0,3 7 0 0,3-1 0 0,-3 1 0 15,-3-1 0-15,3 1 0 0,0 9-11 0,0-9 11 16,0 2-8-16,0 7 8 0,0 0-9 0,0 0 9 16,0 0-10-16,0 0 10 0,0 0-11 0,0 0 11 15,0 0-12-15,0 0 12 0,0 0-8 0,0 0 8 16,0 0 0-16,0 0 0 0,0 0 0 0,0 0 0 15,-7 7 0-15,7-7 0 0,0 0 0 0,-4 0 0 16,-3 0 0-16,4 0 0 0,3 0 0 0,-7 0 0 0,3-7 0 16,-3 7 0-16,3-3 0 0,4 3 8 15,-3 0-8-15,-1-6 0 0,-3 6 0 0,0-3 0 0,7 3 0 16,0 0 0-16,-7 0 0 0,0 0 0 0,0 0 0 16,0 0 0-16,0 3 0 0,0-3 0 0,-4 0 8 0,1 6-8 15,3-6 0-15,0 3 8 0,-7-3-8 0,3 0 0 16,-3 0 0-16,3 0 8 0,-3 0-8 0,0 0 0 15,0 0 0-15,0 0 0 0,-4 0 0 0,1 0 0 16,2 0 0-16,-2 0 0 0,-4 0 0 0,0 0 0 16,-4 7 8-16,4-7-8 0,-1 0 0 0,1 3 0 15,-7 3 0-15,3-6 0 0,4 9 0 0,0 1 0 16,-7-1 0-16,7-2 0 0,0 5 0 0,3-6 0 16,-3 4 0-16,3-1 0 0,-3 1 0 0,7-1 0 15,-4-3 0-15,1-3 0 0,-1 4 0 0,-3-4 0 16,3 3 0-16,0-6 0 0,-6 6 0 0,3-6 0 15,-4 4 0-15,4-4 0 0,0-4 0 0,-1 4 0 0,-2-6 0 16,3 6 0-16,10 0 0 0,0 0 0 0,-3 0 8 16,0-6-8-16,-4 6 0 0,4 0 0 0,4 0 0 15,-4 0 0-15,0 0 0 0,-1 0 0 0,8 0 0 16,-3 0 0-16,-4 6 0 0,0-6 0 0,3 0 0 0,0 6 0 16,4-2 0-16,-3-4 0 0,-1 0 0 15,4 0 0-15,0 0 0 0,0 6 0 0,-4-3 0 0,4-3 0 16,0 0 0-16,0 0 0 0,0 0 0 0,0 0 0 15,0 0-8-15,0 0 8 0,0 0 0 0,0 0 0 16,0 0 0-16,0 0 0 0,0 0-12 0,3 0 12 16,-3 0-12-16,0 0 12 15,-3 0-35-15,3 0 0 0,7 0 0 0,-8 0 0 16,-2 0-42-16,-1 0-9 0,11 0-2 0,0 0 0 16,0 0-123-16,0 0-25 0</inkml:trace>
  <inkml:trace contextRef="#ctx0" brushRef="#br0" timeOffset="41821.049">14676 17333 806 0,'-7'-10'72'0,"-1"4"-58"0,1-3-14 0,0-1 0 15,0 4 172-15,0-4 31 0,-3-2 6 0,3-4 2 16,0 7-195-16,-1-7-38 0,-2 7-8 0,6-1-2 15,1 1 7-15,-4 0 1 0,3-1 0 0,-3 4 0 0,0 3 24 0,4-4 0 16,-1 4 0-16,1-3 0 0,-1 3 14 0,-3 3 8 16,7 0 2-16,-4-6 0 0,4 6 57 0,-3 0 12 15,-1-4 3-15,1-2 0 0,3 6-6 0,-7 0-1 16,3 0 0-16,4 0 0 0,0 0 18 0,0 0 3 16,0 0 1-16,0-9 0 0,-3 3-38 0,3 6-7 15,3-10-2-15,-3 10 0 0,0-9-38 0,4 6-8 16,-4 3-2-16,0 0 0 0,3-7-16 0,-3 7 0 15,0 0 0-15,0 0 0 0,0 0 0 0,0 0 0 16,0 0 0-16,0 0 0 0,0 7 0 0,-3 5 0 16,3-6-11-16,-4 4 11 0,4 9 0 0,-3-4 0 15,-1 4 0-15,4 0 0 0,0-3 9 0,0 2 3 0,0 11 0 16,4-11 0-16,-1 14 25 0,-3-10 6 16,4 3 1-16,3 9 0 0,-4-5-28 0,1 5-6 0,3-6-1 15,-3 1 0-15,-1 5-9 0,1-6 0 0,-1-3 0 0,1 4 0 16,-1 2 8-16,-3-3 0 0,4 0 0 0,-4-3 0 15,0 4-8-15,-4-1 0 0,4 6 0 0,0-9 0 16,-3 4 8-16,-1-4-8 0,1 3 8 0,-1-3-8 16,1-6 0-16,-1 6 0 0,-3-6 0 0,3 0 0 15,1-1 20-15,-1-2 8 0,1-3 1 0,3 2 1 16,-4-5-18-16,4-1-3 0,-3 1-1 0,3-4 0 16,0-6 0-16,-4 9-8 0,4-9 12 0,0 0-4 15,0 0-8-15,0 0 8 0,0 0-8 0,0 0 8 16,0 0 4-16,0 0 0 0,0 0 0 0,0 0 0 15,0 0-4-15,0 0 0 0,0 0 0 0,0 0 0 16,11-6-8-16,-1 6 0 0,-3-3 0 0,1 3 0 16,-1 0 0-16,3 0 0 0,-3-6 0 0,4 6 0 0,-1 0 0 15,1 0 0-15,3 0 0 0,0 0-11 16,-3 0 11-16,6 0-10 0,1 0 10 0,3 0-10 0,4 0 10 16,-4 0 0-16,4 0 0 0,-1 0 0 0,5 0 0 0,2 0 0 15,-6-4 12-15,3 4-4 0,1-6-8 0,-1 6 0 16,0 0 8-16,0-9-8 0,0-1 0 0,8 4 0 15,-1 6 0-15,0-3 0 0,4-6 0 0,0 2 0 16,0 4-8-16,3 3 8 0,-3-6 0 0,-4 6 0 16,-3 0 0-16,0 0 11 0,-4 0-11 0,-3 0 0 15,-1 0 0-15,1 0 0 0,-4 0 0 0,4 0 0 16,-1-3 0-16,1-4 0 0,3 7 0 0,1-9 0 0,-1 9 0 0,0 0 0 16,-3-6 0-16,-1 6 0 0,5-3 0 15,-5 3 0-15,1 0 0 0,-4 0 0 0,0 0 0 16,-3 3 0-16,0 3 0 0,-1-6 0 0,-6 0 0 0,3 0 0 15,0 9 8-15,-3-9 0 0,-1 7 0 0,-3-4 0 16,4-3-8-16,0 6 0 0,-11-6 0 0,10 0 0 16,-3 3 0-16,4-3-17 0,-4 0 4 0,3 0 1 15,1 0 12-15,-4 0 0 0,0 0 0 0,0-3 0 16,0-3 0-16,4 6 16 0,-8 0-3 0,4-3-1 16,-7 3-12-16,7-7 0 0,0-2 0 0,-3 9 0 15,-4 0 12-15,4-6-3 0,-1-4-1 0,-3 10 0 16,0 0 5-16,4-9 1 0,-8 6 0 0,4-3 0 15,0-4 2-15,-3-2 1 0,-1-1 0 0,0 0 0 16,1-2-4-16,3-4-1 0,-7 3 0 0,7-6 0 0,-4-3-12 16,4 6 0-16,-3-6 0 0,3 0 0 0,-4 3 0 15,4-3 0-15,0 0 0 0,0-3 0 0,0 3 0 0,0-3 0 16,0-1 0-16,4-5 0 0,-4 6 0 0,0 3 0 16,0-4 0-16,0 4 0 0,0-9 0 15,0 6 0-15,0 2 0 0,-4-2 0 0,4 3 0 16,0 6 0-16,0-3 0 0,0 0 0 0,-3 1 0 0,3-5 0 15,0 8 0-15,3-7 0 16,-3 6 0-16,4-6 0 0,-4 6 0 0,3 0 0 0,1-6-10 0,-4 6 10 16,3 3-8-16,1 4 8 0,-4-13 0 0,3 9-10 15,-3 4 10-15,0 2 0 0,0-6 0 0,0 7 9 16,0 0 1-16,-3 2 0 0,3-2-10 0,0 6 0 16,-4-3 0-16,4 2 0 0,0 4 0 0,0-6 0 0,-3-3 0 15,3 9 0-15,0 0-14 0,0 0-5 0,0 0-1 16,0 0 0-16,0 0 20 0,0 0 0 0,0 0-8 15,0 0 8-15,0 0 0 0,0 0 0 0,0 0 0 0,0 0 0 16,-4-7 0-16,1-2 0 0,-1 9 0 0,4 0 0 16,0-3 0-16,-3-3 0 0,3 6 0 0,0 0 0 15,-4-3 0-15,1-4 0 0,-4 4 0 0,3-3 0 16,-3 6 0-16,0 0 0 0,3 0 0 0,-6 0 0 16,6 6 0-16,-3-3 0 0,0-3 0 0,-3 7 0 15,-1-4 0-15,1 3 0 0,-5-3 0 0,5-3 0 16,-4 6 0-16,-4 4 0 0,4-10 0 0,0 0 0 15,0 9 0-15,-4-9 0 0,4 0 0 0,-4 0 0 16,1 6 0-16,3-2 0 0,-4-4 0 0,0 0-10 16,1 6 10-16,-1-6 0 0,-3 3 0 0,0 3 0 15,0-3 0-15,-4 4-8 0,7-4 8 0,-3 3 0 16,0 3 0-16,3-2 0 0,1-4 0 0,-5 6 0 0,5-2 0 16,-1-7 0-16,1 9 0 0,-1-6 0 0,-3-3 0 15,-4 0 0-15,0 6 0 0,-3-2 0 0,0-4 0 0,3 6 0 16,-3-6 0-16,3 0 0 0,-3 9 0 0,0-9 0 15,0 10 0-15,-1-4 0 0,5-3 0 0,-1 3 0 16,4-3 0-16,0 4 8 0,3-7-8 0,-3 9 0 16,7-9 0-16,-4 10 0 0,0-10 0 0,4 6 0 15,-3-3 0-15,3 3 0 0,-4-3 0 0,4 4 0 16,-4-7 0-16,4 0 0 0,-4 3 0 0,4-3 0 16,-3 6 8-16,-1-6-8 0,0 0 0 0,1 3 0 15,-1-3 0-15,1 0 0 0,-1 0 0 0,0 0 0 0,4 0 0 16,0 6 8-16,0-2-8 0,-4-4 0 0,4 6 0 15,4-6 0-15,-5 0 0 0,5 0 0 16,-1 0 0-16,1 9 8 0,-1-9-8 0,4 0 0 0,-4-9 0 0,4 9 0 16,0 9 0-16,0-9 0 0,0 0 0 0,7 0 8 15,-7 0-8-15,-3 0 0 0,10 0 8 0,-4 0-8 16,-6 0 0-16,10 0 0 0,0 0 0 0,-8 0-8 16,1 0 8-16,7 0 0 0,0 0-9 0,0 0 9 15,-7 0-18-15,7 0 1 0,0 0 0 0,0 0 0 16,0 0-19-1,0 0-3-15,0 0-1 0,-3-9 0 0,3 9-117 0,0 0-24 16,-4-6-5-16,4-4-1072 0</inkml:trace>
  <inkml:trace contextRef="#ctx0" brushRef="#br0" timeOffset="50208.223">11275 16737 518 0,'0'0'23'0,"0"0"5"0,0 0-28 0,0 0 0 0,0 0 0 0,0 0 0 16,0 0 64-16,0 0 8 0,0 0 2 0,-4 9 0 16,4-9-17-16,0 0-3 0,-3 7-1 0,3-7 0 15,0 0 32-15,-4 3 7 0,-3-3 0 0,4 0 1 16,-4 0-2-16,7 0-1 0,0 0 0 0,-7 0 0 15,-1 0-26-15,8 0-6 0,0 0-1 0,0 0 0 16,-7 0-33-16,7 0-6 0,0 0-2 0,0 0 0 16,0 0-16-16,0 0 0 0,-3 0 8 0,3 9-8 15,0-3 0-15,-4 4 0 0,1-1 0 0,-1 1 0 16,4-1 12-16,-7 0-2 0,4 7 0 0,-1-7 0 16,-6 1 27-16,3-1 6 0,3-2 1 0,-3 2 0 15,0-6 14-15,-4 3 3 0,4 4 1 0,7-10 0 16,0 0-13-16,-3 0-2 0,-4 9-1 0,0-9 0 15,7 0-27-15,0 0-6 0,-4 0-1 0,4 0 0 0,0 0-2 16,0 0-1-16,0 0 0 0,0 0 0 0,0 0-9 16,0 0 0-16,4 10 0 0,-8-1 0 0,1-3-15 0,3-6 5 15,0 0 1-15,3 10 0 0,-3-10 9 0,0 9-10 16,0-9 10-16,4 9-10 0,-4-9 10 0,0 10 11 16,0-10-3-16,0 6 0 0,0-6-8 0,0 0 0 15,-4 3 0-15,4-3 0 0,0 0 0 0,0 0 0 16,-3 7 0-16,3-7 0 0,0 0 8 0,0 0 0 15,0 0 0-15,0 0 0 0,-7 9-8 0,7-9 0 0,0 0 0 16,0 0 0-16,0 0 0 0,0 0 0 0,0 0 0 0,0 0 0 16,0 0 0-16,0 0-11 0,0 0 3 15,0 0 0-15,10-6 8 0,-10 6 0 16,0 0 0-16,0 0 0 0,0 0 0 0,7-3 0 0,-7 3 0 0,0-7 0 16,0 7 0-16,0-3 0 0,7-3 0 15,-7 6 0-15,0-10 0 0,0 10 0 0,4-9 0 0,-4 9 0 16,0 0 0-16,0 0 0 0,0 0 0 0,0 0 0 15,7 0 0-15,-7 0-8 0,0 0 8 0,0 0-8 32,7-6-110-32,-7 6-22 0,0 0-4 0,0 0-514 0,0 0-103 0</inkml:trace>
  <inkml:trace contextRef="#ctx0" brushRef="#br0" timeOffset="56746.028">12714 15210 518 0,'0'0'46'0,"0"0"-37"0,0 0-9 0,0 0 0 15,0 0 251-15,0 0 48 0,0 0 9 0,0 0 3 0,0 0-236 0,0 0-47 16,0 0-10-16,0 0-2 15,0 0-16-15,0 0 0 0,0 0 0 0,0 0 0 0,0 0 25 0,0 0 2 16,0 0 0-16,0 0 0 16,0 0 36-16,0 0 7 0,0 0 2 0,0 0 0 0,0 0-3 0,0 0 0 15,0 0 0-15,0 0 0 0,0 0-38 0,-3 9-8 16,-4-3-2-16,3-2 0 0,-3 5-9 0,7-3-1 16,-4 4-1-16,-3-7 0 0,4 6 7 0,-1 4 2 15,-3-4 0-15,4 1 0 0,-4-7-7 0,0 6-2 16,0 0 0-16,-4-2 0 0,4 2-10 0,-4 7 8 15,1-4-8-15,-1-2 8 0,1 5-8 0,-5 1 0 16,1-3 0-16,0 5 0 0,0-2 13 0,0 0 4 16,0-4 1-16,0 4 0 0,-4 3 0 0,4-3 0 15,0-4 0-15,0 4 0 0,0-1-5 0,0-2-1 16,0 3 0-16,-1-4 0 0,1 4-2 0,0 0-1 16,4-4 0-16,-5 4 0 0,1 3-1 0,0-1 0 0,0-2 0 15,0 3 0-15,-4 0-8 0,4 0 12 16,-3-4-12-16,3 4 12 0,3 0-12 0,-3-3 0 0,-4 2 0 0,8 1 8 15,-4-3-8-15,-1 3 0 0,1-1 0 0,0-2 0 16,4 3 0-16,-8 0 0 0,4 0 0 0,-4-4 0 16,1 4 0-16,2-3 8 0,-2 3-8 0,-1-4 8 15,1 4-8-15,-1-6 0 0,0 2 0 0,4 4 0 16,4-3 15-16,-5-4 1 0,1 4 0 0,7 3 0 16,-3-3-4-16,3-7 0 0,0 10 0 0,0-4 0 15,-4-2 0-15,7 3 0 0,-3-1 0 0,0-2 0 16,0-4-12-16,0 7 0 0,0-7 0 0,-3 10 0 15,3-9 9-15,-4 5-1 0,0 1 0 0,1-4 0 0,-1-2-8 16,1 6 0-16,-5-7 0 0,1 7 0 0,-7-4 0 16,7-2 0-16,-4-1 9 0,4 0-9 0,-7-2 8 15,7 12-8-15,0-13 8 0,3 3-8 16,1-6 11-16,-1 7-3 0,-3-4 0 0,4 3 0 0,6 1 2 0,-3-1 0 16,-7-3 0-16,3-2 0 0,1 5-10 15,-1-3 0-15,0 4 0 0,1-1 0 0,-1 1 0 0,4-1 0 16,-3 0 0-16,-1 1 0 0,1-1 0 0,-1 7 0 15,0-7 0-15,8 1 0 0,-8-1 0 0,1 7 0 16,3-1 0-16,3-2 8 0,-3-4-8 0,0 1 10 16,-4 5-10-16,4-5 10 0,4-1-10 0,-4 1 0 15,0-1 0-15,0 7 8 0,0-7-8 0,0 1 10 16,-1-1-10-16,1 0 10 0,4-2 6 0,-4 2 0 0,-4-3 1 16,8 4 0-16,-8-7-17 0,8 3 0 0,-4-3 0 0,-1 4 0 15,1-4 0-15,0 6 0 0,4-9 0 0,3 0 0 16,-4 6 0-16,-3 4 0 0,7-10 0 0,0 0 0 15,0 0 0-15,-3 9 0 0,-1 1 0 0,4-10 0 16,0 6-13-16,-3-3-7 0,-4 3 0 0,0-3-1 16,3 4 9-16,1-7 1 0,3 0 1 0,-8 3 0 15,1-3-18 1,7 0-4-16,0 0-1 0,0 0-856 0,-7 0-171 0</inkml:trace>
  <inkml:trace contextRef="#ctx0" brushRef="#br0" timeOffset="58014.541">14101 15219 921 0,'0'0'40'0,"0"0"10"0,0 0-40 0,0 0-10 16,-8 0 0-16,1-6 0 0,0 3 272 0,0 3 52 15,0 0 10-15,7 0 2 0,-7 0-271 0,0 0-54 16,4 0-11-16,3 0 0 0,0 0 0 16,0 0 10-16,0 0-2 0,0 0 0 0,0 0 27 0,0 0 5 15,0 0 0-15,0 0 1 16,0 0-1-16,3-7 0 0,1-2 0 0,-4 9 0 0,3 0 0 0,-3 0 0 15,0 0 0-15,0 0 0 0,7 0 7 0,-7 0 1 16,0 0 0-16,0 0 0 0,7 0-8 0,-7 0 0 16,0 0-1-16,0 0 0 0,7 0-8 0,-7 0-2 15,0 0 0-15,4 9 0 0,-4-9-13 0,3 7-2 16,1-4-1-16,3 3 0 0,0 4-13 0,-3-4 0 16,3 3 0-16,3-6 0 0,-3 7 0 0,4-1 8 0,-1-3-8 0,5 10 0 15,-5-6 11-15,4 2-11 0,4-3 12 16,0 7-12-16,3 3 11 0,0 0-11 0,-3 3 10 15,-1-3-10-15,1 2 8 0,3 1-8 0,-7 0 0 0,0-3 0 16,0 6 8-16,-3-6-8 0,3-3 0 16,-3 3 0-16,-1 6 10 0,1-13-10 0,-1 10 10 0,1-9-10 15,-4 6 20-15,4-4-3 0,-1 4 0 16,1-3 0-16,-1-4 1 0,1 4 0 0,-1 0 0 0,1-4 0 16,0 4 2-16,-1 3 1 0,1-10 0 0,3 10 0 15,-4-3-21-15,1 2 0 0,0 1 0 0,-1-3 0 16,1 9 8-16,-1-3-8 0,1-6 8 0,0 9-8 15,-1-7 0-15,1 1 0 0,-1 0 0 0,1 0 8 16,-1-3-8-16,1 2 9 0,0-8-9 0,-1 9 10 16,1-10 3-16,-1 7 1 0,1-1 0 0,0-2 0 0,-1-4-5 15,1 7-1-15,-1-7 0 0,-3 7 0 0,4-6-8 16,-4 8 0-16,4-8 0 0,-1 9 0 0,-3-10 0 0,4 7 0 16,-1 2 0-16,-3-8 0 0,4-1 18 0,-4 1 2 15,4 5 0-15,-4 1 0 0,3-3-20 0,-3-4 0 16,0 7 0-16,0-7 0 0,4 10 0 0,-7-10 0 15,3 7 0-15,0 3 0 0,0-4 0 16,-4-2 0-16,4-4 0 0,-3 7 0 0,3-6 0 0,0 5 0 16,0-12 0-16,-3 7 0 0,-1-1 0 0,4-3 0 15,0 4 0-15,0-4-9 0,0-3 9 0,0 7 0 16,4-10 8-16,-4 9-8 0,0-9 0 0,4 6 0 16,-4-3 0-16,0 4 0 0,0 2 0 0,3-3 0 0,-6-2 0 15,7 5 0-15,-8 0 0 0,4-2 0 16,0 2 0-16,0 7 0 0,0-7 0 0,0 1 0 0,0 2 0 15,0-6 0-15,0 4 0 0,-3 9 0 0,7-13 0 0,-4 6 0 16,0-5 15-16,0 2-2 0,-4 0 0 0,4 1 0 16,0-4-13-16,-3-3 8 0,3 7-8 0,-7-10 0 15,0 0 12-15,0 6-3 0,0-6-1 0,4 3 0 16,-1 6-8-16,-3-9 8 0,4 7-8 0,-4-7 8 16,7 9-8-16,-7-9 8 0,7 6-8 0,0-2 8 15,0 2-8-15,-7-6 0 0,7 0 0 0,3 3 0 16,-10-3 0-16,0 0 8 0,0 0-8 0,7 6 8 15,-7-6-8-15,0 0 8 0,8 0-8 0,-8 0 8 16,0 0-8-16,0 0 10 0,0 0-10 0,0 0 10 16,0 0-7-16,0 0-3 0,10 0 0 0,-10 0 0 15,0 0 0-15,0 0-8 0,0 0 8 0,7 3-10 16,-7-3-1-16,0 0 0 0,0 0 0 0,0 0 0 16,14 0-69-16,-14 0-13 0,0 0-3 0,7-3-1420 15</inkml:trace>
  <inkml:trace contextRef="#ctx0" brushRef="#br0" timeOffset="75225.595">10784 17439 1638 0,'0'0'36'0,"0"0"7"0,0 0 1 0,0 0 3 0,7-6-38 0,-7 6-9 0,0 0 0 15,4-3 0-15,3-3 51 0,-7 6 8 0,0 0 1 0,0 0 1 16,7-4-28-16,0-2-5 0,-7 6-2 0,0 0 0 15,0 0-5-15,0 0-1 0,11 6 0 0,-4-2 0 16,-7-4-9-16,3 9-3 0,4 0 0 0,-3-2 0 16,-1 5 4-16,1-6 1 0,-4 4 0 0,0 9 0 15,7-10 4-15,-3 7 1 0,-4-7 0 0,0 10 0 16,3-10 5-16,-3 7 1 0,0-6 0 0,-3 8 0 16,3-8-10-16,3 5-2 0,1-5 0 0,-1-1 0 15,-10 1-12-15,7-1 11 0,7 0-11 0,-3 1 10 16,-8-1-10-16,4-2 0 0,4 2 0 0,-4-9 0 15,-4 9-13-15,1 1-5 0,-1-4-1 0,8 3 0 16,-1-5-26 0,-3-4-6-16,-7 9-1 0,0-3 0 0,7-6-34 0,-3 7-7 15,-5-4-2-15,1 6-457 0,0-9-91 0</inkml:trace>
  <inkml:trace contextRef="#ctx0" brushRef="#br0" timeOffset="75572.406">10707 17681 691 0,'10'-7'61'0,"-10"7"-49"16,0 0-12-16,0 0 0 0,0 0 156 0,0 0 28 15,0 0 5-15,0 0 2 0,0 0-153 0,0 0-30 0,0 0-8 0,0 0 0 16,0 0 68-16,0 0 13 15,0 0 3-15,0 0 0 0,0 0 60 0,0 0 13 0,0 0 3 0,7-3 0 16,4-3-88-16,0 6-18 0,-8-3-3 0,8-3-1 16,-1 2-30-16,4-2-7 0,-3 6-1 0,3-6 0 15,4 3-2-15,-4 3-1 0,0-6 0 0,-7 6 0 16,-7 0-9-16,11 0-11 0,3-4 3 0,-4 4 0 16,1 0 8-16,-1 0 0 0,-2 0 0 0,2 0 0 31,4 0-31-31,-7 4-1 0,-7-4 0 0,0 0 0 15,7-4 2-15,4 8 0 0,-11-4 0 0,0 0 0 16,0 0-146-16,11 0-28 0,3 6-7 0,-4-6-330 0,-3 0-67 0</inkml:trace>
  <inkml:trace contextRef="#ctx0" brushRef="#br0" timeOffset="75961.061">11243 17333 345 0,'7'9'31'0,"-7"-9"-31"15,0 0 0-15,0 0 0 0,0 0 232 0,-3 3 41 0,3 3 8 0,-4 4 2 16,-3-1-207-16,3 1-42 0,4-10-8 0,0 9-2 16,-3 0 58-16,3 1 11 0,-4 2 3 15,4-2 0-15,4 2-29 0,-4-2-6 0,-4 5-1 0,4-5 0 16,4 9 7-16,-4 0 1 0,-4 2 0 0,1-2 0 16,3 3-35-16,0 3-6 0,0 0-2 0,-4-6 0 15,-3 9-16-15,4-2-9 0,3 2 10 0,-4-3-10 16,1 3 0-16,-1-9 8 0,4 6-8 0,0 0 0 15,0-6 0-15,0 0 0 0,0-4 0 0,4-2 0 32,-1-4-112-32,1 7-16 0,-4-7-4 0,0-9-784 0</inkml:trace>
  <inkml:trace contextRef="#ctx0" brushRef="#br0" timeOffset="76490.406">11451 17467 1634 0,'0'0'36'0,"0"0"7"0,0 0 1 0,4-6 3 0,3 3-38 0,0-3-9 16,-7 6 0-16,0 0 0 15,0 0-65-15,0 0-15 0,0 0-4 0,0 0 0 0,0 0 84 0,0 0 28 16,0 0 0-16,0 0 0 0,-7 6 84 0,0-3 17 15,7-3 3-15,0 0 1 0,-4 6-19 0,-3 4-4 0,0-1-1 16,4 1 0-16,3-1-68 0,-4 7-13 16,-3-1-4-16,3-2 0 0,1 3-24 0,3 3 0 0,-7-1 0 0,3 7 0 15,1-6 0-15,-1 0-11 0,4-3 3 16,-3 3 0-16,-1 6 8 0,4-7-8 0,4 1 8 0,3-3-8 16,-7 3 8-16,0-7 8 0,7 4-8 0,0-7 11 15,3 1-11-15,-2-1 0 0,-5 1 0 0,-3-10 0 16,14 6 0-16,-3-6 15 0,-11 0-4 0,0 0-1 15,10 0-10-15,1-6-11 0,0 2 3 0,-8-2 0 16,-3 3 36-16,4-6 8 0,6-7 2 0,1 7 0 16,-8-1-9-16,1 1-1 0,6-7-1 0,4-3 0 15,1 10 4-15,-8-7 1 0,3-3 0 0,-3 4 0 16,4 2-32-16,-4-6 0 0,-4 4 0 0,1-4 0 16,0 3 12-16,-1 4-3 0,-3-10-1 0,0 9 0 15,-7-3 13-15,3-2 3 0,4-1 0 0,-7 9 0 0,-3-5 6 16,-1 5 2-16,8-5 0 0,-4 5 0 0,-4 7-32 15,0-3 0-15,4-4 0 0,4 7 0 0,3-3 0 0,-4-3 0 16,-10-1 0-16,11 4 0 16,10-4-21-16,-11 7-11 0,-3 3-1 0,0-6-1 15,7 6 3-15,0 0 1 0,-3-3 0 16,-4-3 0-16,-4 6-78 0,11 0-16 0,0 0-4 0,0 0-952 0</inkml:trace>
  <inkml:trace contextRef="#ctx0" brushRef="#br0" timeOffset="77622.815">14760 17618 1407 0,'0'0'62'0,"0"0"14"0,0 0-61 0,0 0-15 0,0 0 0 0,0 0 0 16,0 0 58-16,0 0 9 0,0 0 1 0,0 0 1 16,0 0-48-16,0 0-9 0,0 0-3 0,0 0 0 15,0 0 51-15,0 0 11 0,0 0 1 0,0 0 1 16,0 0 19-16,0 0 4 0,0 0 1 0,0 0 0 16,0 0-38-16,0 0-8 0,0 0-2 0,11 0 0 15,3 0-37-15,0 3-12 0,0-3 0 0,4 0 0 16,-1 0 0-16,1-3 0 0,0 3 0 0,-1-6 0 15,-3 6 8-15,4 0-8 0,-4-10 0 0,-3 10 0 0,3 0 12 16,-4 0-4-16,1-9 0 0,-4 9-8 0,0 0 0 0,-7 0 0 16,0 0-12-16,0 0 3 15,0 0-38-15,7 0-7 0,-7 0-2 0,0 0 0 16,0 0-192-16,0 0-38 0,7 9-8 16,-7-9-2-16</inkml:trace>
  <inkml:trace contextRef="#ctx0" brushRef="#br0" timeOffset="77991.668">15307 17323 345 0,'-3'3'31'0,"3"-3"-31"0,0 0 0 0,0 0 0 16,-4 7 436-16,4-7 82 0,0 0 16 0,0 0 3 15,-4 0-407-15,4 0-82 0,0 0-16 0,0 0-3 16,0 0-17-16,0 0-3 0,4 9-1 0,3-6 0 16,0 13-8-16,0-7-16 0,0 1 4 0,0 5 1 15,0-2 11-15,0 3 0 0,-3-1 0 0,-1-2 0 16,1 12 24-16,-4-6 6 0,-4 0 2 0,1 6 0 15,-4 0-32-15,3-13 0 0,-3 13 0 0,0 0 0 0,4-12 0 16,-4 9 0-16,3-3 0 0,1-7 0 16,3 4-16-16,0 0-7 0,0-4-1 0,3-2 0 15,4-1-107-15,-3 4-21 16,3-10-5-16,0 3-459 0,-7-6-91 0</inkml:trace>
  <inkml:trace contextRef="#ctx0" brushRef="#br0" timeOffset="78553.165">15667 17342 288 0,'0'0'25'0,"0"0"-25"0,0 0 0 0,0 0 0 15,0 0 605-15,-7-6 116 0,3 3 23 0,4 3 5 31,0 0-710-31,0 0-143 0,0 0-28 0,0 0-5 16,0 0 70-16,0 0 15 0,0 0 2 0,0 0 1 0,0 3 30 0,-3 6 7 0,-1 7 0 0,1 3 1 16,-1-4 31-16,-3 4 5 0,0 6 2 0,0-3 0 15,3 3 16-15,-3 0 3 0,0 4 1 0,0-4 0 16,4-6-16-16,-1 9-3 0,1-9-1 0,3 6 0 16,0-7-11-16,0 1-1 0,0-3-1 0,3 3 0 15,1-10-4-15,-1 7-1 0,4-7 0 0,0 1 0 16,4-1-9-16,0-3 0 0,-1-3 0 0,1 4 0 15,3-7 0-15,0 0 0 0,-3 0 0 0,3 0 0 16,-4 0 0-16,4-7 0 0,-3 4 0 0,3-3 0 16,-3 3 12-16,-1-3 0 0,1-4 0 0,-4 1 0 0,0-1 8 15,4 1 1-15,-8-7 1 0,8 7 0 0,-1-7 6 0,4 4 2 16,0-4 0-16,-3-3 0 0,3 0-30 0,-3 4 0 16,-1-4 0-16,4 3 0 0,-7-3 0 0,1 1 0 15,-1-1 0-15,-4 3 0 0,1 7 0 0,-1-10 0 16,-3 3 0-16,-3 4 0 0,-1-4 12 0,1-3 0 15,-1 3 0-15,-7 4 0 0,4-4-12 0,0 7 9 16,-3-7-9-16,-4 4 8 0,3 2-8 0,-3 4 0 16,3-3 0-16,1 5 0 0,-4-2-8 0,0 0 8 15,-1 6-10-15,5-3 10 0,-1-4 0 0,1 7-9 16,-4 0 9-16,-1-3 0 0,5 3-11 0,-4 0 11 16,7-6-13-16,-4 6 5 0,1 0-12 0,-1 0-3 0,4-3 0 15,7 3 0 1,-7 0-134-16,7 0-27 0,0 0-6 0</inkml:trace>
  <inkml:trace contextRef="#ctx0" brushRef="#br0" timeOffset="97476.308">11074 15426 990 0,'0'0'44'0,"0"0"8"0,0 0-41 0,0 0-11 15,0 0 0-15,0 0 0 0,0 0 53 0,7-3 9 16,-7 3 2-16,7-6 0 0,3 3-26 0,-3-4-5 0,-7 7-1 0,0 0 0 15,4-3-16-15,0-3-3 0,-4 6-1 0,0 0 0 16,-4-10 42-16,4 10 8 0,0 0 2 0,0 0 0 16,-7 0 4-16,7 0 0 0,0 0 1 0,0 0 0 15,-4-6 5-15,-3 3 1 0,4-3 0 0,3 6 0 16,3-3-33-16,-3 3-6 0,-7-7-2 0,4-2 0 16,3 9-18-16,0 0-4 0,-4-9-1 0,1 5 0 15,-4-2-11-15,3-3 0 0,1 9 9 0,-4-7-9 16,-1-2 0-16,1 6 0 0,4-3 0 0,-4 6 0 15,0-10 0-15,-4 10 0 0,1 0 0 0,3 0 8 16,7 0-8-16,0 0 0 0,-15 0 8 0,1 7-8 16,7-4 0-16,0 3 8 0,-7-6-8 0,4 0 0 15,-5 3 9-15,8-3-9 0,7 0 12 0,-7 0-12 16,0 0 19-16,0 0-3 0,7 0-1 0,-7 0 0 16,0 0 1-16,0 0 0 0,7 0 0 0,0 0 0 0,0 0-8 0,0 0 0 15,-11 0-8-15,11 0 12 0,0 0-12 16,0 0 8-16,-7 6-8 0,0-3 0 0,7-3 12 0,0 0-4 15,0 0-8-15,0 0 12 0,-7 0-12 0,7 0 9 16,0 0-9-16,0 0 8 0,-7 0-8 0,4 7 0 16,3-7 0-16,0 0 0 0,0 0 0 0,-7 0 0 15,0 3 0-15,7-3 0 0,0 0 0 0,-4 6 8 16,-3 4-8-16,7-10 8 0,0 0 2 0,0 0 0 16,0 0 0-16,-4 6 0 0,-3-3-10 0,7-3 12 15,4 9-12-15,-4-9 12 0,-4 10-12 0,4-10 0 16,7 6 0-16,-3-3 0 0,-4-3 0 0,4 13 0 0,-4-13 0 15,7 3 0-15,-4 6 0 0,-3-9 0 0,0 0 0 16,7 7 0-16,4-4 0 0,-4 6 0 0,-7-9 0 16,0 0 0-16,7 0 0 0,3 6 0 0,-10-6 0 15,8 3 0-15,-8-3 11 0,10-3-3 0,1-3-8 0,-1 6 12 16,-10 0 0-16,11-3 0 0,3-6 0 0,0 2 0 16,-3-2-3-16,-4 6-1 0,0-4 0 0,0-2 0 15,7 3-8-15,-7-4 8 0,-7 10-8 0,4-9 8 16,-1 6 4-16,4-3 0 0,-7 6 0 0,4-10 0 15,3 4-12-15,-7 6 12 0,7-3-12 0,-7 3 12 16,0-7-12-16,0 7 12 0,7-3-12 0,0-3 12 16,-4-3-12-16,1 6 0 0,-1-4 0 0,4 4 0 15,-3-3 0-15,-4 6 0 0,0 0 0 0,7-3 8 16,0 3-8-16,-7 0 0 0,0 0-12 0,0 0 12 0,0 0 0 16,0 0 0-16,0 0 0 0,0 0 0 0,0 0 0 0,0 0 0 15,0 0 0-15,0 0 0 0,-3 3 0 0,3-3 0 16,0 0 0-16,0 9 0 0,-4 1 0 15,4-1 0-15,0 0 0 0,7-2 0 0,0 2 0 0,-3 1 0 16,-11-1 0-16,7 0 0 16,3-2 0-16,1 2 0 0,-8 0 0 0,1 1 0 0,3-10 0 0,3 9 0 15,-3 7 0-15,0-7 0 0,-3 1 0 0,3-1 0 16,7 1 0-16,-4 5 0 0,-6-5 0 0,3-1 0 16,3 7 0-16,1-4 0 0,-1 4-8 0,1-3 8 15,-4-4 0-15,0 7 0 0,7-1 0 0,-4-2 0 16,-6 2 0-16,-1-5 0 0,4 9 0 0,0-10 0 15,-7 7 0-15,4-7 0 0,-8 7 0 0,4-7 0 0,4 4 8 16,-8-7-8-16,-3 4 8 0,7-1-8 0,3 0 8 16,-3-2-8-16,-3 2 8 0,-1-6-8 0,4 3 8 0,7-6-8 15,0 0 8-15,-3 10-8 0,-1-1 8 0,4-9-8 16,0 0 0-16,0 0 0 0,-11 7 0 0,1-4 0 16,-1 6 0-16,4-9 0 0,0 6 0 0,-7-3 0 15,0-3 0-15,3 0 0 0,4 0 0 16,-7-3 0-16,0-3 0 0,0-3 0 0,3 6 0 0,1-4 0 31,-1-2-28-31,1-1-5 0,-1 1-1 0,4-7 0 0,0 7-78 16,3 0-16-16,-6-1-4 0,6 1-594 0,1 2-119 0</inkml:trace>
  <inkml:trace contextRef="#ctx0" brushRef="#br0" timeOffset="98535.374">11405 15298 748 0,'0'0'67'0,"0"0"-54"0,0 0-13 0,0 0 0 31,0 0-50-31,7 3-13 0</inkml:trace>
  <inkml:trace contextRef="#ctx0" brushRef="#br0" timeOffset="98824.404">11409 15298 403 0,'0'0'36'0,"0"0"-36"0,0 0 0 0,0 0 0 15,0 0 220-15,10 0 38 0,-10 0 7 0,0 0 2 16,0 0-195-16,7 0-38 0,1 0-8 0,-8 0-2 16,0 0 5-16,0 0 1 0,0 0 0 0,0 0 0 15,0 0-11-15,0 0-3 0,0 0 0 0,0 0 0 16,10 0 48-16,-10 0 10 0,0 0 2 0,0 0 0 0,7 3-10 15,-7-3-2-15,0 0 0 0,0 0 0 0,0 0-33 0,0 0-7 16,0 6-2-16,-7-3 0 0,0 6-22 0,0-2 0 16,7 2 0-16,0 1 8 0,-4-1 3 15,-3-3 1-15,4 7 0 0,3-7 0 0,0 10-12 0,0-4 0 16,-7-2 9-16,3-1-9 0,4 7 10 16,0-7-2-16,-3 7-8 0,-4-4 12 0,3-2-12 0,-3 5 8 15,7-5-8-15,-3-1 0 0,-4 7 0 0,3-7 0 16,4 1 0-16,0-1 0 0,0-3 0 0,-3-2-12 15,3-4 3-15,0 0 0 16,0 0-71-16,0 0-15 0,0 0-2 0,0 0-1 16,0 0-115-16,0 0-23 0</inkml:trace>
  <inkml:trace contextRef="#ctx0" brushRef="#br0" timeOffset="99072.319">11264 15398 2332 0,'0'0'104'0,"0"0"20"0,0 0-99 0,0 0-25 0,0 0 0 0,0 0 0 15,0 0 8-15,0 0-8 0,0 0 0 0,7 0 8 16,7 6-53-16,-3-6-11 0,-11 0-3 16,7 0 0-16,0-6 25 0,4 6 5 0,-4 0 1 0,0 0 0 0,-7 0 28 0,7 0 0 15,0 0 0-15,-7 0 0 0,0 0 0 16,0 0 10-16,7 0 0 0,4 0 0 0,-11 0-10 0,7 0 0 15,3 0 0-15,4-3 0 16,4 3-66-16,-4 0-6 0,-3-7 0 0,3 7-493 16,0-6-99-16</inkml:trace>
  <inkml:trace contextRef="#ctx0" brushRef="#br0" timeOffset="99547.871">11684 15360 864 0,'0'0'38'0,"0"0"8"0,0 0-37 0,0 0-9 16,0 0 0-16,0 0 0 0,0 0 222 0,0 0 42 0,0 0 9 0,0 0 2 31,0 0-262-31,0 0-52 0,0 0-10 0,0 0-3 0,0 0 26 0,0 0 5 0,-7 3 1 0,0 4 0 16,3-4 39-16,-3-3 8 0,-3 6 1 0,3-3 1 16,-4 3 18-16,4-6 3 0,0 7 1 0,-4-4 0 15,1 3-18-15,3-3-3 0,0 4-1 16,3-4 0-16,-3 6-9 0,7-3-1 0,-7 4-1 0,7-7 0 15,7 9-18-15,-3-2 10 0,-8-1-10 0,4 1 8 16,4-1-8-16,3-6 0 0,-7 10 0 0,3-10 0 16,1 6 0-16,-1 1 0 0,1-4 0 0,-4-6 0 15,3 9 0-15,1 1 0 0,3-10 0 0,0 9 0 16,-7-9 0-16,7 0 0 0,0 10 0 0,0-10 0 16,0 0 0-16,0 0 8 0,-7 0-8 0,11-4 0 15,-1-2 0-15,1 0 8 0,-4 3-8 0,0-3 0 16,0-4 14-16,0 1-2 0,0 6-1 0,-3-7 0 15,-1 4 0-15,1-4 0 0,-1 1 0 0,1 0 0 0,-4-1 11 16,0 4 2-16,0-3 1 0,-4-1 0 0,4 1 1 16,0-1 0-16,-3 1 0 0,3 0 0 0,-4-1-7 15,1 4-2-15,-4-4 0 0,3 1 0 16,1 3-17-16,-1 6 0 0,1-10 0 0,-4 7 0 0,3-3 0 0,4 6-22 16,-3 0 3-16,3 0 1 15,-8-3-31-15,8 3-7 0,0 0 0 16,-3-6-1-16,-4 6-32 0,7 0-7 0,0 0 0 0,0 0-480 15,0 0-96-15</inkml:trace>
  <inkml:trace contextRef="#ctx0" brushRef="#br0" timeOffset="100254.965">11853 15379 288 0,'0'0'25'0,"0"0"-25"0,0 0 0 0,0 0 0 16,0 0 380-16,0 0 72 0,0 0 13 0,0 0 3 31,0 0-448-31,0 0-91 0,4 9-17 0,-1 1-4 0,-3-1 12 16,4-2 2-16,-4 2 1 0,3 0 0 0,-3 1 55 0,-3-1 11 0,3 1 3 0,-4-1 0 16,1 0 57-16,-4 7 12 0,3-7 3 0,-3 7 0 15,4-3 6-15,-4-4 2 0,3 7 0 0,-3-7 0 16,4 7-13-16,-1-4-3 0,0-2 0 0,1 5 0 15,-1-5-44-15,1-1-12 0,-1 1 0 0,4-1 0 16,-3 1 0-16,3-4 0 0,0 3 0 0,-4 1 0 16,4-10 8-16,0 6 0 0,-3-3 0 0,-1 6 0 0,1-9 16 0,3 0 2 15,0 0 1-15,0 0 0 0,0 0 11 0,0 0 2 16,0 0 1-16,0 0 0 0,-4-3-13 0,4 3-2 16,-3-6-1-16,-1-3 0 0,4-1 2 0,4 1 0 15,-4-1 0-15,3 1 0 0,1-7-27 0,-1 7 0 16,-3-10 0-16,4 10 0 0,-1-7-8 0,1-3-8 15,-1 4 0-15,1 2-1 0,3-3 17 0,-4 4 0 16,1-4 0-16,0 7 0 0,3-7 8 0,0 7 8 16,0-10 1-16,-4 9 1 0,4 1-18 0,0-7 0 15,4 4 0-15,0-4 0 0,-4 7 0 0,3-1 0 16,1 1 0-16,-1-1 0 0,-3-2-11 0,4 9-5 16,-4-4-2-16,0 4 0 0,4-3 18 0,-8 6-8 15,-3 0 8-15,11-3 0 0,-4-3-10 0,0 6 10 0,0-3-8 0,0 3 8 16,4 0 0-16,-4-7-8 0,3 7 8 15,-3 7 0-15,4-4-12 0,-1-3 4 0,-6 6 0 0,7-3 0 16,-4 3 8-16,3-3-10 0,-3 4 10 0,0-4-10 16,-7-3-2-16,7 6 0 0,-3 4 0 0,3-4 0 15,-7-6 12-15,3 3-13 0,-3 6 5 0,0-9 8 16,-3 10-10-16,3-4 10 0,-7 3 0 0,0 1-9 16,0-1 9-16,0-2 0 0,0 2 0 0,0-6 0 15,0 6 0-15,-1-2 0 0,1 2 0 0,-3-3 0 16,-1-2 0-16,4 5 14 0,-3-3-3 0,-1-3-1 15,0-3-10-15,-3 7 12 0,4-4-12 0,-1-3 12 0,1 6-12 16,-5-6 8-16,5 0-8 0,-4 0 8 0,3 0-8 16,1-6 0-16,-1 6 0 0,0-3-11 0,1-4-7 15,-1 4-2-15,4-3 0 0,-3 3 0 16,3-3-94 0,0-4-19-16,3 1-4 0,0 2-725 0</inkml:trace>
  <inkml:trace contextRef="#ctx0" brushRef="#br0" timeOffset="101348.442">15099 15263 518 0,'0'0'46'0,"0"0"-37"15,0 0-9-15,0 0 0 0,0 0 142 0,0 0 26 0,0 0 6 0,0 0 1 16,0 0-143-16,0 0-32 0,-7-6 0 15,3 6 0-15,-6 0 41 0,3 0 12 0,0-3 3 0,0-4 0 16,-4 7 32-16,0 0 6 0,4-3 2 0,-3 3 0 16,-4 0-23-16,3 3-4 0,-3-3-1 0,0 7 0 15,-4-4-39-15,1 3-8 0,-1-3-1 0,-3 3-1 16,0 4-19-16,-1-1 0 0,1-2 8 0,0-4-8 16,3 6 15-16,1-3-1 0,-1-3 0 0,1 7 0 15,2-4 15-15,5 4 3 0,-1-1 1 0,4 0 0 16,-3 1-10-16,3-4-3 0,3 3 0 0,1 1 0 15,3-1-11-15,-4-2-9 0,4-7 12 0,4 9-12 16,-1 0 9-16,8-6-9 0,-4 4 0 0,0-4 9 16,3 3-9-16,4-6 0 0,-7 0 0 0,4 6 0 15,0-6 0-15,-1-6 18 0,4 6-2 0,0-6 0 0,1 3 8 16,2-4 0-16,-3 4 1 0,4-6 0 16,-4 0 1-16,0-1 0 0,4 1 0 0,-8-4 0 0,5 4-7 15,-1-1-2-15,0 1 0 0,-4-4 0 0,1 1-9 0,-1 2-8 16,-2 1 12-16,-1 0-12 0,-4-1 10 0,4 1-10 15,-3-1 8-15,-1 4-8 0,-3 6 15 0,4-3-3 16,-4 3 0-16,0-6 0 0,0 6 7 0,0 0 1 16,3-10 0-16,-3 10 0 0,0 0-20 0,0 0-17 15,0 0 3-15,0 0 1 0,0 0 21 0,0 0 4 16,0 0 0-16,0 0 1 0,0 0-13 0,0 0 0 16,0 0 0-16,4 10 0 15,-1-1-23-15,-3-3-7 0,0 4-2 0,0-1 0 0,0 1 32 16,0-1 8-16,4 7 1 0,-4-7 0 0,0 7-9 0,0-4 0 0,0-2 0 15,0 5 0-15,0 4 0 0,0-9 0 0,3 8 0 16,-3-8 0-16,0 6 0 0,4-1 0 0,-4-2 0 16,3-4 0-16,-3 7-10 0,-3-7 10 0,-1 7-13 0,4-3 5 15,-3-4 8-15,-4 7 0 0,0-1 0 0,0-2 0 16,-4-4-9-16,1 7 0 0,-5 0 0 0,5-4 0 16,-4-2 9-16,0-4 0 0,0 3 0 0,-1 1 0 15,1-1 0-15,0-3 0 0,0-3 12 0,0 7-4 16,0-10-8-16,0 6 0 0,0-6-8 0,0 0 8 15,-1 3-27 1,1-3 0-16,-3 0 0 0,-1 0 0 0,4 0-28 0,0-3-5 16,0 3-2-16,0-6 0 0,7 3-99 0,-1-7-20 0,-2 4-4 15</inkml:trace>
  <inkml:trace contextRef="#ctx0" brushRef="#br0" timeOffset="102168.786">15304 15200 345 0,'0'0'31'0,"0"0"-31"0,0 0 0 0,0 0 0 16,0 0 69-16,0 0 8 0,0 0 2 0,0 0 0 15,0 0 51-15,3 10 10 0,1-7 3 0,-4-3 0 16,0 0 35-16,0 12 7 0,-4-2 2 0,8-1 0 16,-4 1-54-16,0-7-10 0,0 6-3 0,0 4 0 0,0-1-69 15,0-5-15-15,0 5-2 0,0-3-1 16,0 13-22-16,3-9-11 0,-3 6 10 0,0-4-10 0,0 11 0 0,0-8 0 16,0 1 0-16,4-3 0 15,-4 3 0-15,0-7 8 0,0 4-8 0,-4 0 0 0,4-4 13 16,0 4 0-16,0-7 0 0,0 1 0 0,0 5 14 0,4-12 2 15,-4 7 1-15,0-10 0 0,0 0-2 0,0 0 0 16,0 0 0-16,0 0 0 0,0 0 0 0,0 0 0 16,0 0 0-16,0 0 0 0,0 0-3 0,7-3-1 15,-4-4 0-15,4-2 0 0,-3 0 12 0,-1-1 3 16,1 1 0-16,-1-7 0 0,4 7-31 0,0-4-8 0,-3-3 0 16,7 7 0-16,-4 0 0 0,3-1-10 15,1 4 10-15,-4-3-13 16,3 9-15-16,1-10-4 0,0 10 0 0,-1-6 0 15,-3 6 32-15,4-3 0 0,-11 3 0 0,7 0 0 0,3 0 0 0,-2 3 0 16,-1-3 0-16,0 0 0 0,-7 0-12 0,10 6 3 0,-6-6 1 0,-4 0 0 16,10 0 8-16,-6 6 0 0,3-2 0 15,-4 5 0-15,5-3-15 0,-5-3-1 0,1 7 0 0,-4-1 0 32,3-3-19-32,1 4-4 0,-1-1-1 0,-3 1 0 0,0-1 24 0,0 1 4 0,0-4 0 0,0 3 1 15,0-9 11-15,0 10 0 0,-3-1 0 0,3-9-8 16,-4 6 8-16,4-6 0 0,-7 3 8 0,7-3-8 15,-3 10 15-15,-5-10-2 0,5 0 0 0,-4 6 0 16,0-6-5-16,0 0 0 0,3 0-8 0,-3-6 12 0,-3 6-25 16,6 0-6-16,4 0-1 0,-11 0 0 15,1-3-2-15,-4-4-1 0,3 7 0 0,1-3 0 16,-4-3-13-16,-1 6-2 16,1 0-1-16,4-3 0 0,-4-3-7 0,3 6-2 0,-3 0 0 15,7-4 0-15,-4-2-23 0,4 0-5 0,4 3 0 16,3 3-1-16,-4-6-131 0,8 2-25 0,6-11-6 0,1 5-1 15</inkml:trace>
  <inkml:trace contextRef="#ctx0" brushRef="#br0" timeOffset="102700.901">15850 15407 1324 0,'0'0'59'0,"0"0"12"0,0 0-57 0,0 0-14 0,0 0 0 0,0 0 0 16,0 0 218-16,0 0 41 0,0-3 8 0,0 3 1 16,-7-6-222-16,7 6-46 0,0 0 0 0,0 0-15 15,-7-3-5-15,7 3-2 0,0 0 0 0,0 0 0 16,-7 3 11-16,-7 3 3 0,3-3 0 0,-3 7 0 16,4-1 8-16,-4 0 14 0,3-2-3 0,-3 2-1 15,3 1 8-15,-3-1 2 0,4 0 0 0,-1 1 0 16,4-4 4-16,4 3 0 0,-5-2 1 0,1-4 0 15,7-3-14-15,0 0-3 0,0 16-8 0,0-7 12 16,0-9-12-16,4 3 0 0,3 7 0 0,-3-4 0 16,6-3 0-16,-3 3 0 0,4 0-9 0,-1-2 9 15,1-4-13-15,-1 0 3 0,1 0 1 0,0 0 0 16,-1 0 9-16,1 0 0 0,-1 0 0 0,-3 0 0 16,4 0 0-16,-4-4 0 0,0-2 8 0,4 0-8 0,-4 3 0 15,3 3 8-15,-3-6-8 0,4-4 0 16,-4 10 0-16,0-9 9 0,0-1-9 0,-3 10 0 0,3-9 0 0,-4 6 0 15,-3-4 0-15,0-2 0 0,0 3 10 0,0 6-10 16,-3-3 8-16,3 3-8 0,0-7 0 0,-4 4 0 16,1-3 0-16,-1-3 0 0,-3 5 38 0,4-2 2 15,-1 0 1-15,1 3 0 0,-5-4-26 0,5-2-6 16,-1 9-1-16,1-9 0 0,-1 6-8 0,4-4 0 16,-7 7 0-16,7 0 0 0,-3-9-11 0,3 9 3 15,0 0 0-15,0 0 0 16,0 0-21-16,0 0-4 0,0 0-1 0,-7 0 0 15,0 0-7-15,0 0-2 0,7 0 0 0,0 0 0 16,-7 0-94-16,7 0-19 0,0 0-4 0,0 0-672 0</inkml:trace>
  <inkml:trace contextRef="#ctx0" brushRef="#br0" timeOffset="104006.934">16164 15175 806 0,'0'0'72'0,"0"0"-58"0,0 0-14 0,0 0 0 16,0 0 264-16,0 0 51 0,0 0 9 0,0 0 3 15,0 0-226-15,0 0-45 0,0 0-8 0,0 0-3 16,0 0-24-16,0 0-5 0,0 10 0 0,0-1-1 16,4 0 0-16,-4-2 0 0,0 2 0 0,0 10 0 15,0-10 6-15,0 7 2 0,0 0 0 0,0-4 0 16,-4 7 5-16,4-3 2 0,-3 3 0 0,3 6 0 15,-4-7-14-15,1 1-2 0,-1 0-1 0,4-3 0 16,-3 3-13-16,3-4 9 0,0-2-9 0,0-4 8 16,0 7 0-16,3-7-8 0,-3 1 12 0,0-4-4 15,0-6-8-15,0 0-17 0,0 0 4 0,0 0 1 16,0 0-145 0,0 0-29-16,0 0-6 0,0 0-720 0</inkml:trace>
  <inkml:trace contextRef="#ctx0" brushRef="#br0" timeOffset="104339.725">16387 15166 2516 0,'0'0'112'0,"0"0"22"0,0 0-107 0,0 0-27 16,0 0 0-16,0 0 0 0,0 0 0 0,0 0 0 0,0 0 0 0,0 0 0 31,0 0-36-31,3 9-13 0,-3-9-3 0,7 6 0 0,-3 4 52 0,-1 2 0 16,-6-5 9-16,3 12-1 0,-4-4 29 0,1 4 6 0,-1-10 1 0,4 10 0 15,-3 0-7-15,3 6-1 0,-8-6 0 16,5 6 0-16,-1-6-12 0,4 0-4 0,0-1 0 0,0 4 0 16,0-3-20-16,4-6 0 0,-1 2 0 0,-3 4 0 31,0-3-21-31,0-7-9 0,4 1-2 0,0-1 0 15,-4 1-31-15,0-1-6 0,0-9-2 0,0 0 0 16,0 0-117-16,0 0-23 0,0 0-5 0,0 0 0 0</inkml:trace>
  <inkml:trace contextRef="#ctx0" brushRef="#br0" timeOffset="104923.064">16097 15254 1785 0,'0'0'79'0,"0"0"17"0,0 0-77 0,0 0-19 16,0 0 0-16,0 0 0 0,0 0 262 0,0 0 49 16,7 3 9-16,4 3 3 15,-1-6-290-15,1 0-57 0,0 0-12 0,3 0-3 0,0-6 18 0,0 6 3 16,4-3 1-16,-1-4 0 0,1 7 17 0,0-3 0 16,3 3 0-16,-4-6 0 0,1 6 11 0,3-3-11 15,-3 3 12-15,3 0-12 0,0 0-11 0,4 0-9 16,0 0-1-16,-1 3-1 15,4-3-132-15,-3 0-26 0,0 6-6 0,0-6-1 16,-4 3 73-16,-4-3 14 0,-3 0 4 0,1 7 0 16,-1-7-26-16,0 0-5 0,-4 0-1 0,1 0 0 0,0 0 84 15,-1 0 16-15,-3 0 3 0,4 0 1 0,-1-7 64 0,-3 7 12 16,0 0 4-16,-7 0 0 0,0 0 14 0,7 0 3 0,-3-3 1 16,-4 3 0-16,0 0 35 0,0 0 7 0,0 0 2 0,0 0 0 15,0 0-37-15,0 0-7 0,0 0-2 16,0 10 0-16,0-10-36 0,-4 9-8 0,-3 0-2 0,4 1 0 15,-4-4 3-15,0 4 1 0,-4-1 0 16,4 0 0-16,0 1-30 0,0-1 0 0,0 7 0 0,-4-7 0 16,4 1 0-16,-3-1 0 0,3 0 0 0,-4 1 0 15,1-1 10-15,2 1 2 0,1-1 1 0,0 0 0 16,0-2-2-16,0 2-1 0,7 1 0 0,-3-1 0 16,3 0-2-16,0-9 0 0,-4 10 0 0,4-10 0 15,4 6-8-15,-1 3 8 0,1 1-8 0,-4-10 8 16,7 6-8-16,0 4 0 0,-7-10 0 0,7 3 0 15,-7-3 0-15,3 6 8 0,8-3-8 0,-4-3 0 0,0 6 0 16,0-6 0-16,4-6 8 0,-4 6-8 0,0-3 0 16,4-3 0-16,-8 3 0 0,8-4 8 0,-4 4-8 0,0-6 0 15,0-4 0-15,3 4 0 0,-6 6 0 16,3-7 0-16,0-5 0 0,0 5 0 0,-3 1-8 0,3-7 8 16,-7 7-10-16,0-1 10 0,0 1-8 15,0-1 8-15,3-5 0 0,-6 12-9 16,3 3-33-16,0-10-6 0,0 10-2 0,-4-6-688 15,4 6-138-15</inkml:trace>
  <inkml:trace contextRef="#ctx0" brushRef="#br0" timeOffset="105705.4">16955 15360 1666 0,'0'0'74'0,"0"0"15"0,0 0-71 0,0 0-18 0,0 0 0 0,0 0 0 15,0 0 0-15,0 0-14 0,0 0 2 0,0 0 1 32,7-6-56-32,-7 6-11 0,0 0-2 0,0 0-1 0,0 0 95 0,0 0 19 0,0 0 4 0,0 0 1 15,0 0 96-15,0 0 19 0,0 0 4 0,0 0 1 16,0 0-30-16,0 0-5 0,0 0-2 0,0 9 0 15,0-9-71-15,-4 10-14 0,4-4-4 0,0 3 0 0,0-9 8 0,0 10 0 16,0-1 1-16,0 1 0 16,0-1-33-16,0 0-8 0,0-2 0 0,0 2 0 0,0-3 0 0,0-6 0 15,0 10 0-15,0-10 0 0,0 0 0 0,0 0 0 16,0 0 0-16,0 0 8 0,0 0 4 0,0 0 0 16,0 0 0-16,0 0 0 0,0 0 25 0,0 0 6 15,0 0 1-15,0 0 0 0,4-6-24 0,3-4-5 16,-4 1-1-16,4 2 0 0,0-2-5 0,-3 0-1 15,3-1 0-15,0 1 0 0,0-1-8 0,0 1 0 16,0 3 0-16,-3-4 0 0,-1 7 0 0,-3 3 0 16,7-6 0-16,-7 6 0 0,0 0-8 0,0 0 8 15,7 0 0-15,0 6 0 0,-7-6-10 0,7 10 10 16,0-7-13-16,0 3 5 0,1-3 8 0,-5 3 0 16,-3-6 0-16,7 10 0 0,-3-4 0 0,3-3 9 0,-7-3-9 15,3 7 10-15,-3-7-10 0,4 9 0 0,-4-9 9 16,0 0-9-16,0 0 0 0,0 0 0 0,7 3 0 0,-7-3 0 15,0 0 0-15,0 0 0 0,0 0 0 16,0 0 11-16,0 0-3 0,0 0 0 0,0 0 0 0,7 6 0 16,-7-6-8-16,7 3 0 0,-7-3 0 0,7 0 0 15,-7 0 0-15,11-3 0 0,-4-3 8 0,-7 6-8 16,0 0 0-16,7 0 0 0,0-3 0 0,0-3 0 16,0 3 0-16,-4-4 0 0,1 4 0 0,-1-3 0 15,1 3 0-15,3-4 0 0,-3 1 0 0,-1 3 0 16,1-3 0-16,-1 3 0 0,4-4 0 0,-3-2 0 15,3 9 0-15,3-9 0 0,-3 9 0 0,0-4 0 0,0-2 0 16,1 6 0-16,2 0 0 0,1 6 0 0,-4-2 0 16,0-4 0-16,0 6 0 0,3-3 0 0,-2 3 0 15,-1 4 0-15,0-7 0 0,0 6 0 0,-4 7 0 16,8-7 0-16,-8 1 0 0,4-1 0 0,0 0 18 0,-3 7 11 16,-1-6 3-16,5-1 0 0,-5 0-32 15,4 1-13-15,0-4 1 0,-3 3 0 0,3 1 20 0,-4-4 4 16,-3-6 0-16,7 3 1 0,-3 7-25 0,-4-10-6 15,3 6-1-15,-3-6 0 16,0 0-56-16,0 3-11 0,0 7-2 0,-3-4-778 16,3 3-155-16</inkml:trace>
  <inkml:trace contextRef="#ctx0" brushRef="#br0" timeOffset="113184.709">12651 15291 1357 0,'0'0'60'0,"0"0"12"0,-7 7-57 0,3-7-15 16,-3 3 0-16,0-3 0 16,0 0-28-16,0 0-8 0,-4 0-1 0,1 6-1 0,3-6 14 0,-4 0 2 15,-3 3 1-15,3-3 0 0,1 6 33 0,3-6 6 16,0-6 2-16,7 6 0 0,0 0 33 0,0 0 7 15,0 0 2-15,0 0 0 0,0 0-6 0,0 0-2 16,0 0 0-16,10 9 0 0,-6-9-31 0,3 7-7 16,0-4 0-16,0 3-1 0,-4 4 10 0,4-10 3 15,-3 9 0-15,-4-9 0 0,0 0 0 0,0 0 0 16,4 6 0-16,-4-6 0 0,0 0 38 0,-4 3 8 16,0 7 2-16,1-4 0 0,-8-3-33 0,4 3-7 0,0 4 0 0,0-4-1 15,-3-3-16-15,-1 7-3 0,0-4-1 0,1 3 0 16,-4 1-7-16,3-1-8 0,1 7 11 15,-5-4-11-15,8 4 14 0,-3 0-4 0,-1-4-1 0,1 7 0 16,-1-3 3-16,1-1 1 0,-1 4 0 16,4-6 0-16,-4 2-13 0,1 4 9 0,-1 0-9 0,1-3 8 15,-1 3 0-15,0-1-8 0,1-2 12 0,-4 3-4 16,0 0 20-16,-4 0 4 0,4-4 1 0,-4 1 0 16,1-4-1-16,-1 4 0 0,0-6 0 0,1 5 0 15,-1-2-32-15,4-4 0 0,-4 7 0 0,4-7 0 16,4 7 13-16,-1-7-4 0,4 4-1 0,-4 3 0 15,4-7-8-15,0 7 0 0,0-4 0 0,-3 4 8 16,6 0-8-16,-3-4 0 0,0 7-10 0,-4-10 10 16,1 7 0-16,3 0 0 0,0-4 0 0,-4-2 0 0,0-1 0 0,1 7 0 15,-1-7 11-15,4 1-3 16,0-1 9-16,-3 0 3 0,-1 7 0 0,0-7 0 0,1 1 9 0,-1-1 3 16,1-2 0-16,-1 2 0 0,-3 0-32 0,3 1 0 15,1-1 0-15,-1 1 0 0,1-1 0 0,3-3 0 16,-4 4 0-16,4-1 0 0,-4 0 0 0,1 1 0 15,3 6 0-15,-4-7 0 0,1 0 0 0,-1 1 0 16,0-1 0-16,4 1 0 0,-7-1 0 0,4 0 0 16,-1 4 0-16,4-1 0 0,-4-2 0 0,4-1 0 15,-10 1 0-15,10-4 0 0,0 10 0 0,0-7 0 16,-8 0 0-16,5 1 0 0,3-7 0 0,-4 6 0 16,1-2 0-16,-4 2 0 0,-1 1 12 0,1-4-4 15,4 3-8-15,-8-6 12 0,4 7-12 0,0-4-8 16,7 3 8-16,0 1-13 0,-7-1 13 0,7-3 8 0,0-2 0 15,3 5-8-15,1-3 0 0,-1 4 0 0,-3-1 0 16,3 1 0-16,4-1 0 0,-3-3 0 0,-1-3 0 0,1 7 0 16,3-4 8-16,-4 3-8 0,1 1 12 0,-4-1-12 15,0 1 0-15,0-4 0 0,3-3 0 0,1 3 0 16,-5 4 8-16,5-10-8 0,3 0 0 0,-4 9 0 16,4-9 15-16,-7 10-4 0,4-4-1 0,3-6 0 15,0 0-2-15,-4 9-8 0,-3-6 12 0,7-3-4 16,0 0-8-16,-3 7 0 0,-1-4 0 0,-3 3 0 15,4 0 0-15,-1-3 0 0,1 7 0 0,-4-1 0 16,3-9 0-16,-3 10 0 0,7-10 0 0,0 0 0 0,-4 9 0 16,1-9 0-16,3 0 9 0,0 9-9 0,0-9 0 0,0 7 0 15,0-7 0-15,0 9-12 0,0-9 12 0,0 0-10 16,-4 10 10-16,4-1-10 0,0-9 10 0,0 0 0 16,0 0 10-16,-3 6-10 0,-1-3 0 15,4-3 0-15,0 0 0 0,0 0 0 0,0 0 0 0,0 0 0 16,0 0 0-16,0 0 0 0,0 0 0 0,0 0-8 15,4-3 8-15,-1-6 0 0,4 3 0 0,-3-4 0 16,3 1-8-16,-3-7 8 0,3 7 0 0,0-1 0 16,0 1 0-16,-4-4 0 0,4-2 0 0,4 5-8 15,-4-5 8-15,0 5 0 0,0-9 0 0,4 10 0 16,-1-7 0-16,4 4 0 0,-3-4-9 0,7-3 9 16,6 4 0-16,-3-4-9 0,1-6 9 0,-5 6 0 0,1 0 0 15,3 0 0-15,4 0 0 0,-4-6 0 16,-7 10 0-16,4-4 0 0,-4 0 0 0,3 3 0 0,-6-3 0 15,0 7 11-15,-1-4-11 0,-3 7 0 0,4-7 0 0,-1 4 0 16,-3-4 0-16,0 0 0 0,4 4 0 0,0-4 0 16,-1-3 0-16,1 4 8 0,-1-4-8 0,4 0 8 15,-3 0-8-15,3-6 0 0,0 6 0 0,0 0 0 16,4-6 0-16,-4 0 0 0,4 3 0 16,3-3 0-16,-7 0 0 0,7 0 0 0,0 3 0 0,-3-3 0 15,3 0 0-15,0 6 0 0,-3 0 0 0,0 4 0 16,-1 2 0-16,1-3 0 0,-4 7 0 0,0-7 0 15,0 7 0-15,4-1 0 0,-4 1 0 0,-3 0 0 16,-1-1 0-16,4-5 0 0,0 5 0 0,-3 1 0 16,0-1 0-16,3 1 0 0,-4-7 10 0,1 7-10 15,3-10 0-15,-3 10 0 0,-1-10 0 0,4 3-9 16,-3 4 9-16,-1-4 0 0,1-3 0 0,3 3 0 0,-3-2 0 16,3-1 0-16,0 3 0 0,0-3 0 0,0 0 0 0,0 4 0 15,0 2 0-15,0 4 0 0,1-7 0 0,-1 7 0 16,0 2 0-16,0-2 0 0,-4 0 0 0,1 6 0 15,0-4 0-15,-1 4 0 0,1-3 0 0,-1 3 0 16,-3-4 0-16,0 7 0 0,4-9 0 0,-7 9 0 16,3-6 0-16,0 3 0 0,0-4 0 0,-4-2 0 15,4 6 0-15,0-3 0 0,0-4 0 16,4 4 0-16,0-4 0 0,-1 7 0 0,-3-6 0 0,0 3 8 16,0-4-8-16,4 1 8 0,-8-1-8 0,5 4 0 15,-5 3-8-15,-3 3 8 0,4-6 0 0,-4 6 0 0,3-10 0 0,-3 10 0 16,0 0 0-16,0 0 0 0,0 0 0 15,0 0 8-15,0 0-8 0,4-3 0 0,-4 3 0 0,0 0-8 16,3-6 8-16,-3 6 0 16,0 0 0-16,0 0 0 0,4-9 0 0,-4 9-8 0,3-4 8 0,-3 4 0 15,7-12 0-15,-7 9 0 0,4-4 9 0,-4 7-9 16,3-9 0-16,1 6 0 0,-4-7 0 0,0 4 0 16,-4-3 0-16,4 9 0 0,0-3 0 0,0-4 0 15,-3 1-9-15,3 6-9 0,0 0-2 0,0 0 0 31,0 0-25-31,0 0-6 0,0 0-1 0,0 0 0 0,0 0-172 0,7 0-36 16</inkml:trace>
  <inkml:trace contextRef="#ctx0" brushRef="#br0" timeOffset="115208.441">14072 15266 2311 0,'0'0'51'0,"0"0"10"0,0 0 3 0,-3 0 0 0,-4 0-51 0,0 0-13 0,7 0 0 0,0 0 0 15,0 0 15-15,0 0 0 0,0 0 0 0,0 0 0 0,0 0-7 0,0 0-8 16,0 0 11-16,0 0-11 16,0 0 36-16,0 0 0 0,0 0 0 0,7 6 0 0,3-6-16 0,-3 7-2 15,0-4-1-15,4-3 0 0,0 6-9 0,-4-3-8 16,3-3 12-16,-3 10-12 0,0-10 33 0,0 9 0 15,0-9 0-15,1 9 0 0,-5-2-11 0,1 2-2 16,-1 1-1-16,1-1 0 0,-1 0 8 0,1 1 1 16,-1-1 1-16,1 7 0 0,-1-7-10 0,-3 1-3 15,4-1 0-15,-1 7 0 0,4-7-16 16,4 1 10-16,0 5-10 0,-1-2 8 0,4-7-8 0,4 3 8 16,0 7-8-16,-4-6 8 0,7 2-8 0,-4-2 0 15,1-1 9-15,0 7-9 0,3-7 0 0,-3 0 0 16,-4 7 0-16,3-7 8 0,-3 10 0 0,0-3 0 15,-3-3 0-15,0 2 0 0,-1 4-8 0,-3-3 0 0,4-4 0 16,-1 10-8-16,-2-3 8 0,2-6 9 16,-3 2-1-16,4 4-8 0,-4-3 11 0,7-4-11 0,0 4 10 15,-3-7-10-15,3 7 12 0,3-7-3 0,-3 1-1 0,1-1 0 16,6 1 2-16,-7-1 0 0,0-3 0 0,0 4 0 16,4-7 5-16,-4 6 1 0,-4-2 0 0,1 2 0 15,0 0-16-15,-1 7 0 0,-3-7 0 0,0 1 0 16,-3-1 0-16,3 7-10 0,-4-7 10 0,1 4-8 15,-1-4 18-15,1 7 4 0,-1-7 1 0,5 1 0 16,-1-1-15-16,0 1 0 0,0-1 0 0,3 4 0 16,4-10 0-16,-3 6 0 0,3 1 0 15,-3-4 9-15,6-3 1 0,-3 3 0 0,1-3 0 0,-1 4 0 16,0 2-2-16,-4-9 0 0,4 9 0 0,-3-2 0 16,0-4-8-16,-1 3 0 0,1-3 0 0,-4 7 0 0,3-4 0 15,-6 3 0-15,3 1-11 0,-3-4 11 0,-1-3 0 16,1 7 16-16,-4-1-3 0,3-3 0 0,-3 4-2 0,0-1-1 15,4 0 0-15,-4 1 0 16,3-1-2-16,1-2 0 0,-4-7 0 0,3 9 0 0,1 0-8 0,3-2 0 16,0-4 0-16,0 6 0 0,0-3 9 0,4-2-9 15,-1 2 10-15,4-3-10 0,-3-3 8 0,-1 9-8 16,-3-2 0-16,4 2 9 0,3-3-9 0,-7-3 0 16,0 7 0-16,0-4 0 0,0-3 0 0,-3 7 0 15,-1-4 0-15,1 3 0 0,-4-2 0 0,4-4 0 16,-1 6 8-16,-3 1-8 0,0-1 8 0,0-9 0 15,0 9 0-15,0-2 0 0,0-7-8 0,0 9 0 0,0 1 0 16,4-4 0-16,3 3 0 0,-4-6 0 0,-3-3 9 16,7 10-9-16,0-4 0 0,0 3 0 0,0-2 0 15,-3 2-8-15,3-6 8 0,-4 7 0 16,-3-10 0-16,4 9 0 0,0-9 0 0,3 16 0 0,-4-16 0 0,1 15 0 16,-4-11 0-16,3 5 0 0,1 0 8 15,-1-2-8-15,1 2 0 0,-1 0 0 0,1 1 0 0,-1-4 0 16,4-3 0-16,-7-3 0 0,4 10 0 0,-1-1 0 15,5-3 0-15,-1 4 0 0,-4-1 0 0,-3-9-8 16,7 10 8-16,-3-4 0 0,-4-6 0 0,3 9 0 16,4-6 0-16,-3 7 0 0,-1-4 0 0,-3-6 0 15,4 9 0-15,-4 1 0 0,3-1 0 0,1 1 0 16,-4-1 0-16,0-3 0 0,0-6 0 0,3 10 0 16,1-1 0-16,-4-9 0 0,3 10 0 0,-3-1 0 15,4 0 0-15,-4-9 0 0,7 7 0 0,-7-7 0 0,0 0 0 16,4 9 0-16,-4-9 0 0,0 0 0 0,0 0 0 0,0 6 0 15,0-6 0-15,0 0 0 0,3 3 0 0,-3-3 0 16,4 10 0-16,-4-10 0 0,0 0 0 16,0 0 0-16,0 0 0 0,0 0 0 0,0 0 0 0,0 0 8 15,-7 9-8-15,7-9 0 0,0 0 11 0,0 0-3 16,-4 0 0-16,-3 0 0 0,0 0-8 16,0-9 0-16,0 6 0 0,0-7 0 0,0-2 0 0,-4 2 0 15,4 1 0-15,-3 0 0 0,-1-1 0 0,-3-6 8 16,0 4-8-16,0-4 8 0,-8-3-8 0,8 4 0 15,-3-4 0-15,-1 0 0 0,0 0 0 0,1 4 0 16,-4-4 0-16,-1 0 0 0,1 3 0 0,4-2 0 0,-1-1 0 16,-3 3 0-16,7 3 0 0,-4-2 8 0,4-4 0 15,0 0 0-15,0-6-8 0,3 6 0 0,-3 0 0 0,0-6 8 16,3-3-8-16,1 3 0 0,-1-3 0 0,1 0 0 16,-1-4 0-16,0 4-11 0,-3 0 11 0,0-7-8 15,0 10 8-15,0-3-8 0,0 3 8 0,-4 6-8 16,-3-6 8-16,3 6 0 0,-3 0 8 0,4 1-8 15,-5 2 0-15,1 3 0 0,4-2 0 0,3-4 0 16,-1 3 0-16,1 4 0 0,0-4 0 0,4 7 8 16,-1-7-8-16,0 3 0 0,1-2 0 0,3 5 0 15,-4-5 0-15,4-4 0 0,0 9 0 0,0-8 0 16,0 2 0-16,0 3 0 0,-4-2 0 0,4-1 0 16,0 3 0-16,0-2 0 0,0 2 0 0,0-2 0 15,-3 5 0-15,2-6 0 0,1 7 8 0,0 0-8 0,0-7 0 16,-3 7 0-16,3-1 0 0,0 1 0 15,0-1 0-15,-4 1-12 0,4-7 12 0,-4 7-12 0,1-1 12 0,3 1 0 16,-7 0 0-16,3-7 0 0,-3 7 8 0,3-4-8 16,1-3 8-16,-1 7-8 0,-3-1 0 0,0-5 0 15,3 2 0-15,-6-2 0 0,3 5 0 0,-1-6 0 16,1 7 0-16,0-3 0 0,0-4 0 0,4 6 0 16,-5 1 0-16,8 0 0 0,0-1 0 0,0 4 0 15,-3-3 0-15,3-1 0 0,0 1 0 0,0 2 0 16,-1 4 0-16,1-6-8 0,4 3 8 0,-4-4 0 15,3 1 0-15,4-1-8 0,-3 4 8 0,-4-3 0 0,3 6 0 16,4-7 0-16,-7 4 0 0,4-3 0 16,-4-1 0-16,3 1 0 0,-3 2 0 0,0-2 0 15,3 6 0-15,-3-7 0 0,-3 4 0 0,6-3 0 0,-6-1 0 0,3 4 0 16,0-3 0-16,-1 6 0 0,1-4 0 16,0-2 0-16,4 6 0 0,-1-4 0 0,1 4 0 0,-1-3 0 15,-3-3 0-15,7 2 0 16,-3 4 0-16,-1-3 0 0,1 3 0 0,-1-3 0 0,4 2 0 0,0 4 0 15,-3-6 0-15,-5 6 0 0,5-3 0 0,3 3-8 16,-4-6 8-16,-3 6 0 0,4 0 0 0,-1-3 0 16,-3 3 0-16,4-7 0 0,3 7 0 0,-4 0-8 15,-3 0 8-15,7 0 0 0,0 0 0 0,-3 0 0 16,-4 0 0-16,7 0 0 0,-7 0 0 0,7 0 0 16,0 0 0-16,-4 0 0 0,4 0 0 0,0 0 0 0,0 0 0 15,0 0 0-15,0 0 0 0,0 0-8 0,0 0 8 16,0 0-12-16,0 0 12 0,0 0-12 15,0 0-51-15,0 0-10 0,0 0-3 16,0 0 0-16,7 10-136 0,0-1-28 16,7 1-6-16</inkml:trace>
  <inkml:trace contextRef="#ctx0" brushRef="#br0" timeOffset="123662.146">2540 15266 403 0,'0'0'36'0,"0"0"-36"0,0-9 0 0,0 9 0 16,0 0 329-16,0 0 59 0,0 0 12 0,0 0 3 15,0 0-316-15,0 0-63 0,0 0-13 0,0 0-3 16,0 0 10-16,0 0 2 0,0 0 0 16,0 0 0-16,0 0 25 0,0 0 6 0,0 0 1 0,0 0 0 15,-4 9 0-15,4 4 0 0,0-4 0 0,4 4 0 16,-4 2-32-16,7-2-7 0,-7 12-1 0,4-6 0 16,-1 6 9-16,4-6 2 0,-7 6 0 0,4 3 0 15,3-9-8-15,-4 6-2 0,4 3 0 0,-7-3 0 16,4 3 2-16,-1-3 0 0,-3 4 0 0,7 5 0 15,-7-6 7-15,4 4 2 0,3-4 0 0,-7 0 0 16,4 7-13-16,-1-7-3 0,4 0 0 0,-7-3 0 16,4 3 4-16,3-2 1 0,-4-8 0 0,4 1 0 15,-7 0-13-15,4-3 0 0,-1 3 0 0,-3-10 0 16,7-3-23-16,-7-6-7 0,0 10-2 16,0-10 0-16,0 0-24 0,0 0-6 0,0 0-1 0,0 0 0 15,-7-7-120 1,7 4-24-16,-3-12-5 0</inkml:trace>
  <inkml:trace contextRef="#ctx0" brushRef="#br0" timeOffset="124194.512">2431 15291 1857 0,'-14'-19'40'0,"14"13"9"0,-15-3 2 0,8-4 2 0,4-2-42 0,-8 5-11 0,4 1 0 0,4-1 0 15,-1 1 20-15,4-7 3 0,-7 7 0 0,7-1 0 16,7 1 17-16,-3 0 3 0,-1-1 1 0,4 4 0 16,4-4-21-16,-8 7-4 0,8-3-1 0,0-3 0 15,-8 9 11-15,8-7 3 0,-1 4 0 0,-6-3 0 16,6 6 13-16,-3-3 3 0,-7 3 1 0,4-6 0 16,-4 6 3-16,11-4 1 0,-8-2 0 0,8 6 0 15,-1-3-16-15,-6-3-3 0,3 6-1 0,3-3 0 16,-3-4-17-16,11 7-3 0,-11-6-1 0,11 6 0 15,-8 0-12-15,4 6 0 0,4-6 8 0,0 10-8 16,-1-10 0-16,5 9-10 0,-1-3 2 0,-4 4 0 16,8-7 8-16,-4 13 0 0,0-7 0 0,4 0-8 15,-14 7 8-15,6-3 0 0,-6-4 0 0,3 7-8 16,-3-7 8-16,-4 7 0 0,0-4 8 0,0 4-8 16,3 3 18-16,-10-10-1 0,4 7 0 0,3 0 0 0,-7-4-1 15,0-2 0-15,3-1 0 0,1 7 0 0,-4-7-16 0,7 10 0 16,-7-10-11-16,0 7 11 0,0-7 8 0,0 7 8 15,0-6 1-15,0-1 1 0,0 0-27 0,-7-6-6 16,0 7-1-16,0-4 0 0,-4 4 16 0,4-4-9 16,-3-3 9-16,-1 3-8 0,-3-3 8 0,-4-3 8 15,4 7-8-15,0-4 11 0,-7-3-1 0,3 6 0 16,-3-6 0-16,7 0 0 0,-7 3-10 0,7-3 0 16,3 0 0-16,-3 0 0 0,-4 0-14 0,4 0-5 15,0 0-1-15,4 0 0 16,-1 0-25-16,-3 0-6 0,3-3-1 0,1 3 0 15,-1 0 0-15,4-6 0 0,0 6 0 0,3 0 0 16,-3-3-165-16,7 3-34 0,-3-7-6 0,3-2-2 0</inkml:trace>
  <inkml:trace contextRef="#ctx0" brushRef="#br0" timeOffset="124963.09">3503 14962 172 0,'0'0'16'0,"0"0"-16"16,0 0 0-16,4 0 0 0,3-3 175 0,-7 3 32 16,7-6 6-16,-7 2 2 0,0-2-67 0,0 6-12 15,0-9-4-15,0 6 0 0,0-4 0 0,0 7 0 16,-7-6 0-16,3 3 0 0,4 3-48 0,-3-6-9 16,-1 6-3-16,4 0 0 0,0 0-44 0,0 0-10 15,0 0-2-15,0 0 0 0,-3 0-16 0,-1 6 0 16,-10-3 0-16,7 3 0 0,3 1 0 0,-6-4 0 15,3 3 0-15,0-3 0 0,0 7 9 0,3-4 5 0,-10 3 1 0,7-6 0 16,-4 7 26-16,1 2 6 0,3-2 1 0,0-1 0 16,-7 1-16-16,3-1-2 0,7 0-1 0,-6 7 0 15,-4-3-19-15,7-4-10 0,3 7 10 0,-6 2-10 16,2-2 10-16,1 3-10 0,-3 0 10 0,-1 0-10 16,1-1 8-16,-1 8-8 0,1-1 0 0,2-7 0 15,-2 11 0-15,-4-4 0 0,3 0 0 16,1-3 0-16,-1 3 0 0,0 0 0 0,8-6 0 0,-11 6-10 15,7-3 10-15,3 0 0 0,-3-3 0 0,4 3 0 16,3-7 16-16,-4 4 3 0,1 0 0 0,3-4 0 16,3 4-7-16,-3 0-2 0,0-3 0 0,4 3 0 15,-1-1 2-15,4-2 1 0,-7 3 0 0,4-3 0 16,-4 2-4-16,7 1-1 0,-7-3 0 0,0-4 0 16,0 4-8-16,3 3 0 0,-3-3 0 0,4-4 0 0,-4 4 0 15,7 0 0-15,-7-4 0 0,3-3 0 0,4 7 20 16,-7-6 0-16,8 5-1 0,-5-5 0 0,4 2-10 0,0-2-1 15,4-4-8-15,-11 3 12 0,7 1-12 0,0-1 0 16,3 1 8-16,-2-1-8 0,-5-3 0 0,4 4 0 16,0-1 8-16,4-3-8 0,-8-3 19 0,8 4 1 15,-1-4 0-15,1 3 0 0,-4-3-5 0,11-3-1 16,-11 6 0-16,3-2 0 0,4-4-14 0,4 0 11 16,-7 0-11-16,3 0 10 0,-4 6-10 0,1-6 0 15,3 0 0-15,-10 0 0 0,6 0 0 0,1 0 0 16,-1 0 0-16,-6 0 0 15,3 0-16-15,0 0-9 0,-7 0-2 0,0 0 0 16,0 0-73-16,11 0-14 0,-11 0-3 0,0 0-1 16,0 0-93-16,0 0-18 0,10-6-4 0,-10 6-1 0</inkml:trace>
  <inkml:trace contextRef="#ctx0" brushRef="#br0" timeOffset="126275.435">4004 15257 1602 0,'0'0'71'0,"0"0"14"0,0 0-68 0,0 0-17 0,0 0 0 0,0 0 0 16,0 0 52-16,0 0 8 0,0 0 0 0,4-3 1 15,-4 3-45-15,3-10-8 0,4 4-8 16,0-3 9-16,-7 5 6 0,0-2 1 0,0-3 0 16,0 2 0-16,0 4 28 0,0-3 7 0,-7-3 1 0,7 5 0 15,-3-2 20-15,-1-3 5 0,-3 6 1 0,4-4 0 16,-5-2-29-16,5 3-5 0,-4 3-2 0,3-7 0 16,1 4-18-16,-4 3-3 0,-4-4-1 0,4 4 0 15,-3-3-8-15,-1 0-3 0,0 3 0 0,1 3 0 16,-1 0-1-16,4 0-8 0,-3 0 12 0,3 0-4 15,-4 9-8-15,4-9-11 0,-4 6 3 0,1-3 0 16,6 7 8-16,-6-4 0 0,-1 4 0 0,4-1 0 16,0 0 0-16,-4 1 11 0,4 5-3 0,0-2 0 15,0 3 10-15,-3 3 2 0,-1-4 0 0,4 4 0 16,0 0-20-16,-4 0-11 0,4-1 2 0,0 4 0 16,-3 0 21-16,-1-3 4 0,4 6 0 0,0-6 1 15,3-3-9-15,-6 3-8 0,6 6 12 0,-6-13-12 0,10 10 15 16,-7-3-4-16,7-6-1 0,0 8 0 0,0-8-2 15,0 6 0-15,0-4 0 0,0 4 0 0,0-3-8 0,7-3 0 16,-7 8 0-16,0-8 0 0,3 3 0 0,4-4 0 16,-7 4 0-16,4 0 0 0,-1-4 0 0,4 4 0 15,-7-7 0-15,4 10 0 0,3-10 28 0,-7 1 3 16,3-1 1-16,1 4 0 0,0-4-32 0,-1 1 0 16,1-1 0-16,3-6 0 0,-7-3 0 15,3 10 0-15,4-4 0 0,-7-6 0 0,7 9 16 0,0-2-4 16,4-4 0-16,-4-3 0 0,4 0-3 0,-1 0-1 15,1 0 0-15,3 0 0 0,-4 0-8 0,12 0 0 16,-12 0 0-16,4-3 0 0,0-4 0 0,1 7 0 16,2-6 0-16,-3 3 0 0,-3 3 0 0,-1 0 0 0,5 0 0 15,-5-6 0-15,-6 6 8 0,6-4-8 16,-6-2 0-16,3 3 8 0,0-3-8 0,3 3 0 0,1-4 0 0,-4 4 0 16,7-3 0-16,-3-3 12 0,-4-1-4 0,10 4 0 15,-9-7-8-15,2-2 0 0,8 5 0 0,-8 1 0 16,4-7-8-16,-3 4-1 0,3-4 0 0,-10 7 0 15,6-7 9-15,-3 6 0 0,0-2 0 0,0-4 0 16,-7 7 12-16,4-1-3 0,-4 1 0 0,3-7 0 16,-3 7-9-16,0-1 0 0,0 4 0 0,0-3 0 15,0 6 21-15,4-4 9 0,-4-2 2 0,4 6 0 16,-4 3-50 0,0-6-10-16,3-4-1 0,-3 10-1 0,0 0 30 0,0-9-9 0,0 3 9 0,0 6 0 15,0-10 0-15,0 10 0 0,-3 0 0 0,3-3 0 16,-4-3 20-16,4 6 8 0,0 0 3 0,0 0 0 0,0 0-23 15,0 0-8-15,-4 0 0 0,4 0 9 0,0 0-9 16,0 0 0-16,0 0 0 0,0 0 0 0,0 0 0 16,0 0 0-16,0 0 0 0,0 0 0 0,0 0 0 0,0 0 0 15,0 0 0-15,0 0 0 0,0 0 0 0,0 0 0 16,0 0 0-16,0 0 0 0,0 0 0 0,0 0 0 16,0 0 0-16,0 0 0 0,0 0 0 0,-3 0 0 15,3 0 0-15,0 0 0 0,0 0 0 0,0 0-17 16,-4 0 4-16,4 0 1 0,0 0 12 0,0 0 13 15,0 0-2-15,0 0-1 0,0 0-10 0,0 0-9 16,-7 0 9-16,7 0-13 0,0 0 13 0,-7 6 0 0,7-6 0 0,-7 0 0 16,4 0 18-16,3 0-3 0,-11 0-1 0,4 0 0 15,0 0-14-15,0 0 9 0,3 3-9 0,-10-3 8 16,7 0 0-16,4 0 0 0,-8 6 0 0,1-6 0 16,-1 4-8-16,0-4 0 0,1 0 9 0,3 0-9 15,-4 0 0-15,1 0 0 0,-1 0 0 0,8 0 0 16,-8 0 0-16,11 0 12 0,0 0-4 15,-7 0 0-15,0 0-8 0,7 0 0 0,0 0 0 0,0 0 0 16,0 0 0-16,0 0-12 0,0 0 12 0,0 0-12 31,0 0-12-31,0 0-2 0,0 0-1 0,0 0 0 16,0 0-25-16,0 0-6 0,0 0-1 0,0 0 0 0,7 0-91 0,3 0-18 16,-2 6-4-16,-8-6-1 0,7 0-9 0,3 3-2 15,-10-3 0-15,7 6-394 0,-7-6-79 0</inkml:trace>
  <inkml:trace contextRef="#ctx0" brushRef="#br0" timeOffset="127567.311">4526 15373 518 0,'0'0'23'0,"0"0"5"0,0 0-28 0,0 0 0 0,0 0 0 0,0 0 0 15,0 0 308-15,0 0 56 0,0 0 11 0,0 0 2 16,0 0-210-16,0 0-43 0,0 0-8 0,0 0-1 15,0 0-59-15,7 6-12 0,4-3-3 0,3 3 0 16,0-6-30-16,0 0-11 0,0 0 0 0,4 0 9 0,0 0-9 0,-4 0 0 16,0 0 0-16,0 0 8 0,-4 0-8 0,1 0 0 15,3 0 0-15,-3 0 0 0,-4 7-20 0,7-7 1 16,-11 3 0-16,4-3 0 16,1 0-17-16,-1 0-4 0,3-3-1 0,-6 3 0 15,3-7 1-15,7 7 0 0,-7-6 0 0,3 6 0 16,8-3-32-16,-11-3-5 0,11 6-2 0,-8-3 0 15,1-4-102-15,3 4-21 0</inkml:trace>
  <inkml:trace contextRef="#ctx0" brushRef="#br0" timeOffset="128163.027">4590 15514 864 0,'0'0'76'0,"0"0"-60"0,0 0-16 0,0 0 0 16,-7 0 219-16,0 9 41 16,7-9 8-16,-8 0 1 0,8 0-169 0,0 0-35 0,-3 10-6 0,3-10-2 15,0 0 3-15,0 0 0 0,0 0 0 0,0 0 0 16,7 0-48-16,4 6-12 0,6-6 0 0,-10 0 0 15,4 3 0-15,3-3 0 0,0 0 0 16,0 0 0-16,-3 0 8 0,3 0 0 0,-4 0 0 0,1 0 0 16,3 6-8-16,-7-6 0 0,11 4 0 0,-11-4 0 15,4 0 0-15,-1 0 0 0,-3 0 0 0,4 0 0 16,3 0-8-16,-7 0 8 0,3 0 0 0,-2 0 0 16,2-4-22-16,-3 4 0 0,4-6 0 0,-4 6 0 31,0 0-166-31,0 0-34 0,4-9-6 0,-11 9-2 0</inkml:trace>
  <inkml:trace contextRef="#ctx0" brushRef="#br0" timeOffset="129618.321">5528 15533 403 0,'0'0'17'0,"0"0"5"0,0 0-22 0,0 0 0 16,0 0 0-16,0 0 0 0,0 0 217 0,4-10 39 16,-1 10 8-16,-3-9 2 0,0-1-187 0,0 4-38 15,0 3-7-15,0-3-2 0,0-4 24 0,0 7 4 16,-3-3 0-16,-1-3 1 0,1-1-11 0,3 4-2 16,-8 3-1-16,5-4 0 0,-4 4-16 0,3-3-3 15,-3 3-1-15,-3-3 0 0,3 3-15 0,-4-4-2 0,8 7-1 0,-12 0 0 16,5 0 9-16,-4 0 2 0,3 0 0 15,1 7 0-15,-1-4-1 0,-3 6 0 0,3-3 0 0,1 4 0 16,-1-1 1-16,8 1 1 0,-12-1 0 0,5 0 0 16,3 1-13-16,0-1-8 0,-4 7 10 0,8-7-10 15,-4 1 0-15,7-1 8 0,0 1-8 0,-7-4 0 16,7 3 0-16,0-3 8 0,0-6-8 0,7 10 0 16,-7-10 18-16,7 3-2 0,-7-3-1 0,10 0 0 15,1 6-15-15,-4-6 9 0,3 0-9 0,-2-6 8 16,2 6-8-16,1-3 12 0,-1-3-12 0,-3 2 12 15,4-2-12-15,0-3 0 0,-1 9 9 0,1-6-9 16,-4-4 0-16,3 7 0 0,-3-6 0 0,0 2 8 16,-3-2-8-16,7 6 0 0,-11-10 8 0,7 10-8 15,-4-3 9-15,-3-4-9 0,4 1 12 0,-1 0-12 16,-3 9 16-16,0-4-4 0,0 4-1 0,0 0 0 16,0 0-1-16,0 0 0 0,0 0 0 0,0 0 0 0,0 0-10 15,0 0 0-15,0 0 0 0,0 0 0 0,0 0 0 16,7 4-9-16,-3 5 9 0,-1 0 0 0,1 1-9 0,-1-4 9 15,4-3 0-15,0 10-9 0,1-4 9 0,-5 1 0 16,8 2 0-16,-4-2-8 0,3-1 8 0,-3 7 0 16,0-1-9-16,7-2 9 0,-6 2-8 0,6 4 8 15,-4 0-10-15,-3 0 10 0,0 6 0 0,-3 0 0 16,-1 0-8-16,-3-3 8 0,0 3-9 0,0-6 1 16,0 6 0-16,-3 3 0 0,-1-9 8 0,-3 6 0 15,4 0 0-15,-4-6 0 0,3 0 9 0,-3 0-9 16,-3 0 12-16,2-4-12 0,-2 4 14 0,-1-3-4 0,1-7-1 15,-4 10 0-15,0-10-9 0,-1 7 8 0,1-13-8 16,-3 7 8-16,3-4-8 0,-4 3 0 0,-3-9 9 16,7 7-9-16,-4-7-11 0,4 0-6 0,-4-7-2 0,4 7 0 31,-4-6-85-31,4 3-16 0,0-3-4 0,4-4-505 0,3 7-101 0</inkml:trace>
  <inkml:trace contextRef="#ctx0" brushRef="#br0" timeOffset="129906.527">5761 15614 1324 0,'0'0'118'0,"0"0"-94"16,0 0-24-16,0 0 0 0,0 0 227 0,3 13 41 15,1-10 8-15,-1 6 1 0,5 1-233 0,-5-1-44 16,4 1-16-16,-3 5 1 0,3-5 15 0,0-1-9 16,-4 7 9-16,1-7-8 0,-1 7 8 0,-3-4 0 15,4 4 0-15,-1-3 0 0,-3 2 0 0,0 1 0 16,0-7 0-16,0 4 0 0,4-4 20 0,-1 7 2 16,-3-7 1-16,4-2 0 0,3 2-23 0,-3-6-20 15,-4-3 4-15,7 10 1 16,-7-10-144-16,7 0-29 0,0 0-5 0</inkml:trace>
  <inkml:trace contextRef="#ctx0" brushRef="#br0" timeOffset="130515.141">5740 15674 1094 0,'0'0'97'0,"0"0"-77"0,0 0-20 0,0 0 0 16,0 0 355-16,0 0 67 0,0 0 14 0,0 0 2 15,0 0-334-15,0 0-68 0,0 0-12 0,0 0-4 16,0 0-20-16,7 0-13 0,-7 0 1 0,10 0 1 16,-3 0 11-16,0 0 0 0,-7 0 0 0,11 0-8 15,-4 0 0-15,4-6 0 0,-4 6 0 0,3 0 0 16,-3 0-9-16,4 0-2 0,0-4 0 0,3-2 0 16,0 6-28-16,0-3-5 0,4 3-2 0,-1-6 0 15,1 3-45-15,3-4-9 0,-3 7-1 0,3-3-1 16,-4-3 23-16,1 3 5 0,0-4 1 15,-8 7 0-15,4-6 60 0,-3 6 12 0,0-3 9 0,-4 3-12 0,-7 0 43 0,3-6 8 16,4 6 1-16,-7 0 1 0,0 0 36 0,0 0 7 16,0 0 2-16,0 0 0 0,0 0-6 0,0 0-2 15,0 0 0-15,0 0 0 0,0 0-42 0,0 0-8 16,0 0-1-16,0 0-1 0,0 9-26 0,0 4 0 16,-3-4 0-16,-1 1 0 0,-3 2 0 0,4-2-11 15,-1 5 11-15,-3-5-8 0,0 8 8 0,3-8 0 16,-3 6 0-16,4 2 0 0,-4-2 0 0,3-3 0 15,1 2 0-15,-1 1 0 0,4-4 0 0,0 4-8 16,4-6 8-16,3-1-8 0,0 0 8 0,0-2 0 0,7-4 0 16,-11 3 8-16,5-3-8 0,2-3 8 15,1-3-8-15,-4 3 8 0,3-6 3 0,1-4 1 0,0 10 0 0,-1-9 0 16,1 6-12-16,-1-10 8 0,8 4-8 16,-11-1 8-16,4 1-8 0,-4 0 0 0,3-7 0 0,1 7 0 15,-1-1 0-15,-3-2 0 0,0 2 0 0,1 1 0 16,-5 3 8-16,-3-4 0 0,4 4 0 0,-8-4 0 15,4 7 0-15,-3-3-8 0,-5-3 12 0,1 5-4 16,0-2 4-16,0-3 1 0,0 3 0 0,-3 2 0 16,-1-2-4-16,0-3-1 0,1 6 0 0,-4-4 0 15,7 4-8-15,-4-3 0 0,1 3 0 0,3-4 0 16,7 7-36-16,-4 0-5 16,-3-6-2-16,7 3 0 0,0 3-127 0,0 0-26 0,0 0-4 15,0-6-433-15,0 6-87 0</inkml:trace>
  <inkml:trace contextRef="#ctx0" brushRef="#br0" timeOffset="131208.283">6403 15689 1785 0,'0'0'159'0,"0"0"-127"0,3 10-32 16,1-1 0-16,0 1 213 0,3-1 37 0,0 7 7 0,0-4 2 15,0 4-207-15,0-3-42 0,0 2-10 0,3 4 0 32,-6-3-40-32,-1-4-9 0,5 10-3 0,-5-3 0 0,1 0 24 0,-1 0 4 0,-3-1 0 0,-3 1 1 15,-1-3 23-15,4 9 0 0,-7-12 0 0,3 9 0 16,-3-4 30-16,4-5 10 0,-4 3 3 0,3 2 0 16,-3-8-9-16,4-1-2 0,3 1 0 0,-4-4 0 15,4-6-12-15,0 9-2 0,0-9-1 0,0 0 0 16,0 0-9-16,0 0-8 0,0 0 12 0,0 0-12 15,0 0 14-15,4-9-4 0,-1 3-1 0,1-4 0 16,-4 1 5-16,0-1 1 0,0-8 0 0,0 2 0 16,-4-3 5-16,4 0 0 0,-3-6 1 0,3-3 0 15,-4 3-11-15,1-3-2 0,3 3-8 0,-4-4 12 16,4 1-2-16,0 3-1 0,0-3 0 0,4 9 0 16,-1-6-9-16,1 6-9 0,-1-6 9 0,4 6-13 15,0 4 0-15,0-4 0 0,0 6 0 0,4-3 0 16,-4 1 4-16,4 5 1 0,-1-2 0 0,4-4 0 0,-3 7 8 0,3 3-8 15,-3-4 8-15,3 7-8 0,0-6 8 0,0 2-8 16,4 4 8-16,-4-3-8 0,3 6 8 0,1 0-8 16,0 0 8-16,-1 0-8 0,-3 0 8 0,1 6-12 15,-1-3 12-15,0-3-12 0,-4 10 12 0,1-4-12 16,0-3 12-16,-4 3-12 0,0-2 12 16,-4 2-13-16,1 3 5 0,-1 1 8 0,1-1-10 0,-4 0 10 15,0 1 0-15,0-4-9 0,0 3 9 0,-4 1 0 16,4-1 0-16,-3 1 0 0,-1-1 0 0,1 1 0 0,-1-1 0 15,-3 7 0-15,4-7 8 0,-1 0-8 0,-3 1 8 0,-4 6-8 16,4-1 8-16,-3-2-8 0,-1 2 8 0,1-5-8 16,-1-1 0-16,0 1 0 0,-3-1 0 15,4-3 0-15,3-3 0 0,-4 4 0 0,-3-4 0 0,3-3 0 16,-3 0 0-16,4 0 0 0,-1 0 0 16,0-3 0-16,-3-4-15 0,0-2-7 0,0-3-2 0,0-4 0 31,0 0-129-31,0 4-27 0,0-4-4 0,0 0-2 15,-1 4-16-15,8-4-3 0,-3 3-1 0,-1-2 0 16,4 9 93-16,0-4 18 0,0 7 4 0,0-3 1 0,4 3 30 16,3 3 7-16,0 0 1 0,0 0 0 0</inkml:trace>
  <inkml:trace contextRef="#ctx0" brushRef="#br0" timeOffset="131522.407">6865 14906 403 0,'0'0'36'0,"-7"-7"-36"0,0 4 0 0,0-3 0 15,-4-4 64-15,4 7 7 0</inkml:trace>
  <inkml:trace contextRef="#ctx0" brushRef="#br0" timeOffset="131944.438">6639 14730 345 0,'0'0'31'0,"0"0"-31"0,0 0 0 0,0 0 0 16,0 0 10-16,0 0-10 0,0 0 10 0,0 0-10 16,0 0 86-16,0-3 11 0,0 3 3 0,-3-6 0 0,3 2-8 15,0 4-2-15,0 0 0 0,0 0 0 16,0-6 3-16,0 6 1 0,0 0 0 0,0 0 0 0,0 0 15 15,0 0 3-15,0 0 1 0,0 0 0 0,0 0-64 16,0 0-13-16,0 0-2 0,0 0-1 0,0 0 22 0,3 0 4 16,8 10 1-16,-4-4 0 0,0-3 4 0,4 6 2 15,-1 1 0-15,4 5 0 0,0-5-16 0,0-1-3 16,4 1-1-16,3 5 0 0,-3 4-21 0,7-3-4 16,-4 3-1-16,0-1 0 0,4 1-20 0,-4-3 0 15,0 3 0-15,0 0 0 0,4-1 0 0,0 7 0 16,3-6 0-16,0 6 0 0,-3 0 0 0,3-3 0 15,0 10 0-15,0-4-8 0,-3 6 8 0,0-5 11 16,-1 5-3-16,-2-6 0 0,-1 7 0 0,-4-7 0 16,5 7 0-16,-8-7 0 0,3 0 10 0,-3 3 2 0,-3-2 0 15,-4-4 0-15,4 3-20 0,-4-6 0 16,-4 3 0-16,1 0 0 0,-4 3 0 0,0-3 0 0,-4-6-8 16,1 6 8-16,-4-3 8 0,-4 3 8 0,0-6 2 0,-3-3 0 15,0 0-2-15,0-4-1 0,-7 4 0 0,7-7 0 16,0 1-15-16,-4-1-13 0,4 0 2 0,-7-2 1 31,3-4-93-31,-6 3-18 0,2-3-4 0,-6-3-624 0,-7-3-125 0</inkml:trace>
  <inkml:trace contextRef="#ctx0" brushRef="#br0" timeOffset="132776.149">2554 16862 1209 0,'0'0'53'0,"0"0"12"0,0 0-52 0,0 0-13 0,0 0 0 0,0 0 0 15,0 0 303-15,0 0 57 16,0 0 12-16,0 0 3 0,0 0-300 0,7 7-60 0,4-4-15 0,-11 3 0 16,3-3 0-16,4 6 0 0,-7 7 0 0,0 0-10 15,7-4 30-15,-7 10 5 0,7 0 2 0,-7 7 0 16,0 2-8-16,0-3-2 0,4 7 0 0,-4-7 0 15,0 16-3-15,7-7-1 0,-7-2 0 0,0 9 0 16,4 0-13-16,-4-7 8 0,3 1-8 0,4 3 0 16,-7-13 12-16,4 10-3 0,-4-4-1 0,7-9 0 15,-7-6-22-15,0 9-5 0,0-9-1 0,0-3 0 16,0-1-101 0,0-5-21-16,-7-1-4 0,7-9-1 0,0 0-4 0,0 0-1 15,0 0 0-15,-4-9-668 0</inkml:trace>
  <inkml:trace contextRef="#ctx0" brushRef="#br0" timeOffset="133218.352">2381 16800 1497 0,'-10'-10'133'0,"10"10"-106"15,-4-9-27-15,-6 9 0 0,10-10 344 0,0 10 63 16,-7-6 13-16,7 6 2 15,0 0-363-15,10 0-73 0,-3-9-14 0,7 9-4 16,0-3-4-16,0-4-2 0,8 4 0 0,-1-3 0 0,-4 3 19 0,8-4 4 16,-4 7 1-16,0 0 0 0,4-9 14 0,-11 9 0 0,7-6 0 0,-3 3 0 15,3 3 0-15,0-7 0 0,-3 7 0 16,3-3 0-16,0 3 0 0,-6 0 10 0,6 0-2 0,-4 0 0 16,4 3 2-16,1-3 0 15,-5 7 0-15,4-4 0 0,1 3-10 0,-5 3 0 0,1 1 0 0,7-4 0 16,-8 4 0-16,1-7 0 0,7 6 0 15,-11-3 0-15,0 4 0 0,0 5 0 0,4-5-12 0,-11 2 12 16,0-2-11-16,-4 5 11 0,4-5-8 0,-7 9 8 16,-7-10-16-16,4 7 3 0,-4 3 0 0,0-4 0 15,-4-2 26-15,-3 2 6 0,3 1 1 0,-10-6 0 16,7 2 7-16,0 4 1 0,-4-7 1 0,4 7 0 16,0-7-17-16,0 1-3 0,3-1-1 0,1-3 0 15,-1-2-8-15,1 5 0 0,-5 0 0 0,1-9 0 16,0 7 0-16,4-7 0 0,-8 0 0 0,4 0 0 15,-4 0-20-15,8 0-2 0,-11-7-1 0,6 7 0 16,-6-9-17-16,7 9-4 16,-7-9-1-16,3-1 0 0,1 4-110 0,-1 3-21 0,0-4-5 15,4-2-818-15</inkml:trace>
  <inkml:trace contextRef="#ctx0" brushRef="#br0" timeOffset="133745.362">3598 16627 1792 0,'0'0'40'0,"0"0"8"0,0 0 1 0,-3 3 1 0,-1 3-40 0,-6-2-10 0,10-4 0 0,0 9 0 16,-11-9 64-16,4 9 10 0,0-2 2 0,7 2 1 16,-11 1-4-16,8-4-1 0,-4-3 0 0,3 6 0 15,-6-2-6-15,3-4-2 0,0 3 0 0,-4 3 0 16,4 1-41-16,-4-1-9 0,4 1-2 0,-3-1 0 15,-4 7-12-15,3 3 0 0,4-1 0 0,-4-2 0 16,4 3 0-16,-3 0 0 0,3 6 0 0,0 3 0 16,0-3 0-16,-4 3 0 0,4-3 0 0,0 4 9 15,3-4-9-15,-3 3 0 0,-3 0 0 0,3-3 0 0,0 3 0 16,3-2 0-16,-6-1 0 0,2 3-11 0,1 0 36 0,0-3 7 16,4 3 2-16,-4-9 0 0,3 13-11 0,1-14-3 15,3 11 0-15,3-11 0 0,1 1-6 0,3 6-2 16,-7 0 0-16,10-6 0 0,-3 0-12 0,1-3 0 15,2-4 0-15,1 4 0 0,3 3 0 0,3-4-10 16,-6-5 2-16,7 5 0 0,-4-2-8 0,-4-4-2 16,4 1 0-16,1-1 0 15,-1 1-18-15,3-4-3 0,-3 3-1 0,4 1 0 16,0-4-78-16,-1-3-16 0,1 3-3 0,7 4-549 16,-11-10-110-16</inkml:trace>
  <inkml:trace contextRef="#ctx0" brushRef="#br0" timeOffset="134553.632">4001 17032 1785 0,'0'0'79'0,"0"-10"17"0,0 1-77 0,0 3-19 16,0-4 0-16,0 7 0 0,0-6 217 0,3-1 40 15,1-6 8-15,-4 7 2 16,3 0-259-16,1-1-51 0,-4 1-10 0,0 3-3 0,0-4 39 0,-4 1 7 16,1 9 2-16,-4 0 0 0,-1-7 28 0,-2 4 7 15,3 3 1-15,-4 0 0 0,1 3 15 0,-1 4 3 16,-3-7 1-16,0 0 0 0,3 9-27 0,-3-3-6 15,4-2-1-15,-8 5 0 0,4 0-13 0,3-2 0 16,-3 2 0-16,4 0 0 0,-1 7 0 0,4-6 0 16,-4 2 0-16,-3-6 0 0,4 13 0 0,-1-9 0 15,0 8 0-15,1-2 0 0,-1 3 0 0,4-3 0 16,-3 2 0-16,3 7 0 0,-4-3 0 0,4 4 0 16,0-8 0-16,3 1 0 0,-3 13 0 0,0-11 9 0,7 11-9 15,0-10 8-15,0 3-8 0,-7 0 0 16,14-3 0-16,-7 3-11 0,0-9 11 0,7 2 0 0,0 1 0 15,-3 0 0-15,3-3 24 0,-4-1 6 0,1-2 2 0,0-4 0 16,3 1-32-16,0-1 0 0,3-2 0 0,-6 2 0 16,6-9 0-16,-6 9 0 0,3-2 0 0,4-4 0 15,3-3 0-15,-4 0 0 0,4 0 0 0,-3 0 0 16,3 0 12-16,0 0-4 0,7-3-8 0,-7-4 12 16,8-2-12-16,-5 9-15 0,1-6 3 0,-8 3 1 15,5-4 11-15,-1 7 0 0,-4-12 8 16,1 5-8-16,-1 4 0 0,-3-3-10 0,4-3 1 0,-4-1 0 15,0 1 20-15,0-1 4 0,-3 4 1 0,3-3 0 16,0-10-16-16,-4 13 0 0,4-4 0 0,0 7 0 16,-3-13 0-16,0 7 0 0,3 0 0 0,3-7 0 15,-6 6 0-15,3 1 0 0,-7-3 0 0,3-4 0 0,1 6 0 16,-1 4 0-16,1-3 0 0,-1 6 0 0,-3 3 0 16,0 0 0-16,0 0 0 0,-3-7 0 0,3 7 0 0,0 0 0 15,0 0 0-15,-7-3 0 0,3 3 0 0,4 0 0 16,0 0 0-16,-3 0 0 0,-8 0 0 0,4 3 0 15,0-3 0-15,4 7 0 0,3-7 0 0,-8 0 0 16,1 3 0-16,0-3 0 0,-3 9 14 0,3-9-3 16,3 0-1-16,-10 0 0 0,4 0 3 0,2 0 1 15,1 6 0-15,-3-2 0 0,3-4-14 0,-4 6 9 16,4-6-9-16,7 0 8 0,-7 9-8 0,4 1-14 16,3-10 3-16,0 0 1 15,0 0-13-15,-11 0-2 0,11 0-1 0,0 0 0 16,0 0-98-16,0 0-19 0,0 0-4 0,0 0-1 15,0 0-48-15,0 0-9 0,0 0-3 0,0 0 0 0</inkml:trace>
  <inkml:trace contextRef="#ctx0" brushRef="#br0" timeOffset="134869.252">4396 17119 2804 0,'0'0'62'0,"0"0"13"0,0 0 2 0,0 0 1 0,0 0-62 0,0 0-16 15,0 0 0-15,0 0 0 16,0 0-24-16,3 10-7 0,8-10-1 0,-1 0-1 0,1 9 11 0,7-9 2 15,-4 0 1-15,3 0 0 0,-3 0 19 0,1 0 8 16,-1 0-8-16,3 6 12 0,-6-6 7 0,3 0 1 16,-3 4 0-16,3-4 0 0,-4 6-31 0,4-6-5 15,-3 3-2-15,0-3 0 16,3 6-100-16,-4-6-20 0,1 0-4 0,3 0-893 0</inkml:trace>
  <inkml:trace contextRef="#ctx0" brushRef="#br0" timeOffset="135134.083">4346 17398 1267 0,'0'0'112'0,"0"0"-89"0,0 0-23 0,7-3 0 15,0 3 225-15,0-6 41 0,4 6 8 0,7-3 2 16,-11-3-216-16,10-4-44 0,1 10-8 0,0-9-8 16,-1 9 14-16,1 0-4 0,0-6-1 0,-4 6 0 15,3-4 31-15,-6 4 5 0,3 4 2 0,-3 2 0 16,6-6-39-16,-6 0-8 0,3 0 0 0,-4 9 0 16,1-9-95-16,3 0-18 0,0 7-4 0,4-14-867 15</inkml:trace>
  <inkml:trace contextRef="#ctx0" brushRef="#br0" timeOffset="135751.932">5426 17182 2368 0,'0'0'105'0,"0"0"22"0,0 0-102 0,0 0-25 0,0-9 0 0,0 2 0 16,0 4 32-16,0-3 0 0,-4-3 1 0,4 5 0 31,-3-2-102-31,-1-3-21 0,1 3-4 0,-4-4-1 16,-8 10 51-16,5 0 11 0,-1-3 1 0,1 3 1 0,-4 0 49 0,3 0 10 0,-3 3 1 0,3-3 1 15,1 6 27-15,-1 4 6 0,1-10 1 0,-1 9 0 16,0 1-26-16,1-1-5 0,-1 0-1 0,4 1 0 15,4-4-32-15,-4 10 0 0,0-7 0 0,3 1 0 16,4-1-19 0,0-6-10-16,0 13-3 0,0-7 0 0,4 1 16 0,-1-4 4 0,-3-6 0 0,11 3 0 15,-11-3 12-15,3 9 0 0,8-9 0 0,-11 0-9 16,7 0 25-16,3 0 4 0,1-3 2 0,0 3 0 16,-1-6 2-16,-3 3 0 0,4-3 0 0,-1 3 0 15,-3-4-24-15,4-2 8 0,0 9-8 0,-8-10 0 0,4 10 9 16,4-6-9-16,-4 3 12 0,0-3-12 15,-4 3 0-15,1 3 0 0,3-7 0 0,-7 7 0 0,0 0 0 0,4 0 0 16,-4 0 0-16,0 0 0 0,0 0 13 0,0 0-4 16,7 7-1-16,-4-4 0 0,-3-3-8 0,4 9 0 15,-1 7 0-15,1-7 0 0,-4 1 0 0,3 5 0 16,-3-5-8-16,4-1 8 0,-1 10 0 0,1-3 0 16,-4-4 0-16,0 4 0 0,3 3 0 0,-3-1 0 15,4-2 0-15,-4 3 0 0,-4-3 0 0,4 2 0 16,0 11 0-16,-3-10 0 0,-1 6 0 0,1-7 0 0,3 1 0 15,-4 6 0-15,1-6 0 0,3 0 0 0,-4 3 0 16,1-3 0-16,-4-7 0 0,7 13 0 0,-11-6 0 16,4 0 0-16,0 3 0 0,3-3 0 0,-3-7 0 15,0 4 0-15,-3 3-14 0,3-10 2 0,-8 7 0 0,1-7 0 32,0 1-36-32,-3-1-6 0,-1-3-2 0,-3-3-647 0,0-6-129 0</inkml:trace>
  <inkml:trace contextRef="#ctx0" brushRef="#br0" timeOffset="136552.047">5669 17361 1440 0,'0'0'128'0,"0"0"-103"0,0 0-25 0,0 0 0 16,0 0 264-16,0 0 47 0,0 0 9 0,7 0 3 16,-3-10-278-16,-4 10-55 0,0 0-11 0,0 0-3 31,7-6-32-31,-7 6-6 0,0 0-2 0,0 0 0 0,0 0 54 0,0 0 10 0,0 0 0 0,0 0 0 16,3 16 54-16,4-7 6 0,-7 1 0 0,4 5 1 15,-1-2-36-15,-3 3-7 0,4-1-2 0,-1-2 0 16,-3 2-6-16,0 4-2 0,4-9 0 0,-4 5 0 15,4-5 20-15,-1-1 3 0,1 1 1 0,-4-1 0 16,0-9-16-16,0 0-4 0,0 0 0 0,0 0 0 16,3 6 0-16,-3-6 0 0,0 0 0 0,0 0 0 15,0 0 23-15,0 0 4 0,7-9 1 0,-7-1 0 16,4-2-26-16,-1-1-5 0,1 4-1 0,-4-7 0 16,3 7-8-16,1-7 8 0,-1 4-8 0,-3 5 8 15,4-5-8-15,3 2 0 0,-4 4-10 0,1-3 10 0,3 2-12 16,0 4 12-16,0 3-13 0,4-6 5 0,-4 6-4 15,3 0 0-15,1 0 0 0,0 0 0 0,-1 0 20 16,1 6 3-16,-1-6 1 0,1 0 0 0,-4 0-12 0,4 3 0 16,-4-3 0-16,-7 0 0 0,7 0 0 0,-7 0 0 15,7 7 0-15,-7-7 0 0,3 3 0 0,1 3 0 16,-4-6 0-16,3 16 0 16,1-7-24-16,-1 1-6 0,1-1-2 0,-1 0 0 0,-3 1 32 15,4 9 0-15,-4-10 0 0,3 1 0 0,-3-1 0 0,0 3 0 16,0-2 0-16,0-1 0 0,0-9 0 0,0 10 0 15,-3-7 0-15,-1 6 0 0,4-9 0 0,-3 7 0 16,-1-4 0-16,-3 3 0 0,4 3 0 0,-4-9 0 0,-4 10 0 16,1-10 0-16,2 6-12 0,-6-3 3 0,4-3 1 15,-4 6 0-15,0-6-7 0,-4 0-1 16,0-6 0-16,4 6 0 16,-7-9-35-16,3-1-7 0,1 1-2 0,3 3 0 15,-4-4-48-15,4-2-9 0,0 5-3 0,3-2 0 16,4 0-51-16,0 5-10 0,-4-11-3 0,11 15 0 0</inkml:trace>
  <inkml:trace contextRef="#ctx0" brushRef="#br0" timeOffset="137000.713">6174 17398 2617 0,'0'0'116'0,"0"0"24"0,0 0-112 0,0 0-28 16,0 0 0-16,0 0 0 0,0 0 0 0,0 0-16 16,0 0 3-16,0 0 0 15,0 0-39-15,0 0-8 0,-4 0-2 0,-3 7 0 16,4-4 28-16,-5 3 6 0,5 0 0 0,-4-2 1 0,-4 5 43 0,1 0 9 16,3 1 2-16,-4-1 0 0,0 7 16 0,8 3 3 15,-11-10 1-15,10 7 0 0,-3-7-28 0,4 7-6 16,-1-7-1-16,4 1 0 0,0 2-1 0,4-2-1 15,-1-4 0-15,8 3 0 0,-4 1-10 0,7-1 0 0,-3-3-12 16,3-2 12-16,0 2-14 0,3-6 5 16,1 3 1-16,0 3 0 0,3-6 8 0,-7 0-8 15,0 0 8-15,0-6-8 0,0 3 8 0,0-3 0 0,-3 2 0 16,-4 4 0-16,0-9 8 0,4 3 3 0,-4-4 1 16,-4 1 0-16,1 9-4 0,-1-9 0 0,1 2 0 0,-4-2 0 15,0-1 20-15,3 1 3 0,-3 0 1 0,-3-1 0 16,3 1-32-16,-7-7 0 0,3 7 0 0,1-1 0 15,-4 1 16-15,3-1-4 0,-3 4 0 0,0 6 0 16,0-9-4-16,0 6-8 0,0 3 11 0,0-7-11 16,3 7 0-16,4 0-22 0,-7 0 3 0,7 0 1 31,0 0-130-31,0 0-27 0,0 0-5 0,0 0-516 0,0 0-104 0</inkml:trace>
  <inkml:trace contextRef="#ctx0" brushRef="#br0" timeOffset="137294.27">6505 17129 2487 0,'0'0'110'0,"0"0"23"0,0 0-106 0,0 0-27 15,-3 9 0-15,3-9 0 0,-7 0 31 0,7 0 1 16,-4 10 0-16,1-1 0 15,-1 0-77-15,4 1-15 0,0 6-4 0,0-1 0 0,0-2 52 0,-3 2 12 16,3 11 0-16,0-5 0 0,0 1 32 0,0 0 10 16,0-3 2-16,0 13 0 0,0-11 6 0,3 11 2 0,-3-13 0 0,4 9 0 15,-1-9-42-15,1 0-10 16,-1 2 0-16,1-8 0 16,-1 3-76-16,1-4-18 0,-1-2-3 0,1-4-1 15,-4-6-141-15,0 0-28 0,0 0-5 0,0 0-2 0</inkml:trace>
  <inkml:trace contextRef="#ctx0" brushRef="#br0" timeOffset="137511.563">6724 17091 3175 0,'0'0'140'0,"0"0"30"0,0 0-136 0,0 0-34 16,0 0 0-16,0 0 0 15,0 10-46-15,3-1-16 0,5-6-3 0,-5 13-1 16,4-1 4-16,-3-2 1 0,3 6 0 0,-7 6 0 16,3-6 7-16,-3 6 2 0,0 3 0 0,-3 3 0 0,3-2 41 0,-4-1 11 15,1 0 0-15,-1-3 0 0,1 3 12 0,3-9 5 16,-4 6 1-16,1 0 0 0,-1-6-18 0,4 0 0 16,0-3 8-16,0-4-8 15,0 4-166-15,-4-7-37 0,4 1-7 0</inkml:trace>
  <inkml:trace contextRef="#ctx0" brushRef="#br0" timeOffset="137775.819">6368 17261 3427 0,'0'0'76'0,"0"0"15"0,0 0 3 0,0 0 2 0,0 0-77 0,0 0-19 0,0 0 0 0,0 0 0 31,0 0-32-31,10 0-11 0,1 0-1 0,-1-7-1 16,5 7-24-16,2 0-5 0,1-9-1 0,-1 9 0 0,5-6 50 0,-5 2 9 0,4-2 3 0,-3 6 0 15,0 0 13-15,-1 0 8 0,4 0 0 0,-6 0-8 16,-1 6 0-16,0-2 0 0,3 2 0 0,-2-6 0 16,2 0-82-1,1 9-17-15,-1-9-3 0,1 7-1 0,3-14-141 16,-3 7-28-16,3 0-5 0,-3 0-2 0</inkml:trace>
  <inkml:trace contextRef="#ctx0" brushRef="#br0" timeOffset="138169.038">6974 17239 2397 0,'0'0'52'0,"0"0"12"0,0 0 1 0,0 0 3 15,0 0-54-15,0 0-14 0,0 0 0 0,0 0 0 0,0 0 45 0,0 6 7 16,0 3 0-16,0 1 1 0,0-10-53 0,0 9 0 16,-3-3 0-16,3 4-12 0,-4-1 12 0,1 1 0 15,-1-1 0-15,1 0 0 0,-1-2 30 0,-3 5 11 16,0-2 3-16,0 5 0 0,0-5 16 0,0 5 3 15,3-2 1-15,1 3 0 0,-1-7-52 0,1 0-12 16,3 7 0-16,-4-7 0 0,4 1 0 0,4 9 0 16,-4-10 0-16,3 1 0 0,1-1 0 0,3 7 0 0,-3-7 0 0,-1-3 0 15,4 4 0-15,0-10 0 0,-7 0 0 0,11 3 0 16,-4 3 0-16,3-3 0 16,-3-3 0-16,4-3 0 0,0-6 0 0,-4 9 0 0,0-7 0 0,3 4 0 15,-3-6 0-15,0-1 0 0,0 4 0 16,4-3 0-16,0-7 0 0,-4 7 0 0,3-10 0 0,1 13 0 15,-4-4 0-15,3-2 0 0,-2-4 0 0,2 7 0 32,-3-7-29-32,0 3-3 0,-3 4 0 0,-4 0 0 0,3-7 52 0,-3 10 9 0,0-4 3 0,0 1 0 15,-3 6-18-15,-1-7-3 0,-3 4-1 0,4 3 0 16,-4-3-10-16,0 2 0 0,-4-2 0 0,0 6 0 16,4-6 0-16,0 3 0 0,-3 3 0 0,3-7 0 15,0 7-36 1,0 0-10-16,-1 0-2 0,1 0 0 0,7 0-121 0,0 0-25 0,0 0-5 15,-7 0-512-15,7 0-102 0</inkml:trace>
  <inkml:trace contextRef="#ctx0" brushRef="#br0" timeOffset="138744.001">7274 17386 3168 0,'0'0'70'0,"0"0"14"0,-3 9 4 0,3 1 0 0,3-1-71 0,1 1-17 0,-4-10 0 16,3 9 0-1,1 0-71-15,3 1-17 0,0-1-4 0,-3 1-1 16,-1-4 23-16,1 10 5 0,-4-7 1 0,0 0 0 0,3-5 49 0,-3 5 15 0,-3-3 0 0,3-6 0 16,0 0 45-16,0 0 17 0,0 0 3 0,0 0 1 15,0 0-11-15,0 0-3 0,0 0 0 0,0 0 0 16,0-9-52-16,3 3 0 0,1-4-8 0,-1 1 0 31,1-10-29-31,3 3-6 0,0 4-1 0,0-7 0 0,-4-3 20 0,8 9 3 0,-4-2 1 0,0-4 0 16,0 9 20-16,-3 4 0 0,3-3 8 0,-7 9-8 15,0 0 17-15,0 0-1 0,0 0-1 0,7 6 0 16,0-3-15-16,-4 7 0 0,4-4 0 0,-3 10 0 16,3-7 0-16,-3 0 0 0,3 4 0 0,-4-1 0 15,4-2 0-15,-3-7 0 0,3 6 0 0,-4-2 0 16,-3-7 0-16,0 0 0 0,7 3 0 0,-7-3 0 15,0 0 0-15,0 0 0 0,0 0 0 0,7 0 0 16,-7 0 28-16,4 0 4 0,3-3 0 0,-4-4 0 16,1-2-20-16,0 0-4 0,-1-1-8 0,1 1 12 0,3-7-12 15,0 7 0-15,0-1 0 0,3 1 0 0,-6-7 0 0,6 13 0 16,-2-3-13-16,-1 3 4 0,0 3-3 0,0 0-1 16,0 0 0-16,3 3 0 0,-3 6 21 0,4-3 4 15,-4 4 0-15,4 6 1 0,-4-4-13 0,3 4 0 16,-3-7 0-16,0 7 0 0,4-4 12 0,-4-2-1 15,0-1 0-15,0 7 0 0,4 3 3 0,-4-10 1 16,0-3 0-16,3 4 0 0,-6-1-15 0,3 1 0 16,-4-4 0-16,5-3 0 15,-1 3-60-15,-7-6-16 0,0 0-2 0,7 3-1 16,0-3-84-16,-7 0-17 0,0 0-3 0,0 0-523 0,3 7-105 16</inkml:trace>
  <inkml:trace contextRef="#ctx0" brushRef="#br0" timeOffset="139199.348">7391 16461 2563 0,'0'0'113'0,"0"0"24"0,0 0-109 0,0 0-28 16,3-3 0-16,4-4 0 0,0 7 65 0,4-3 8 16,-4-3 2-16,4 6 0 0,-1 0-75 0,1-3 0 15,3-3-14-15,-4 6 2 0,5 0 12 0,-1 6 0 16,0-6 0-16,3 3 0 0,1 6 0 0,3 1 0 15,0-1 0-15,8 7 0 0,-5 3 0 0,5 6 0 16,2-6 0-16,5 9 0 0,-1-3 10 0,0 13-2 16,0-4 0-16,4 1 0 0,-7 9-8 0,3-1 8 15,0 1-8-15,-3-3 8 0,4 9-8 0,-1-3 0 0,0-3 0 16,-3 0-11-16,0 3 20 0,-4 6 4 0,0 1 1 16,-3-1 0-16,-1-9-5 0,-6 0-1 0,0 9 0 15,-8-6 0-15,1 3 0 0,-4-6 0 0,-4-6 0 0,-3 6 0 16,-3-7-8-16,-4-2 0 0,-4-1 0 0,1 4 0 15,-8-10-11-15,-3 7-4 0,0-10-1 0,-8-6-844 16,-6-1-168-16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1T19:36:11.84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6999 8088 403 0,'0'0'36'0,"0"0"-36"16,-3-6 0-16,-1 3 0 0,1-3 260 0,-1 6 46 15,0-4 9-15,-3-2 1 0,4 6-257 0,-4 0-59 16,-4-3 0-16,1-3 0 16,-8 6-35-16,4 0-4 0,-7 0-1 0,-4 0 0 15,0-3-13-15,-6 3-3 0,-1 0-1 0,-3 0 0 0,-4 0 29 0,0 0 5 16,-3 3 2-16,3-3 0 0,0 0 21 0,0-3 0 15,0-4 0-15,-3 7 0 0,3-9 51 0,-3 3 11 16,0 3 2-16,-8-7 1 0,8 1-24 0,-11-1-5 16,0 4 0-16,0-3-1 0,4 2-5 0,-1 4-1 0,-3-3 0 15,1 3 0-15,-8-3-29 0,0 2-16 0,-7-2 1 16,0 6 1-16,0 6 14 0,7-2 0 0,-15-4 0 0,5 6-9 16,-1-3 9-16,-3 3-8 0,-7-3 8 0,7 4-8 15,0-1 8-15,3-3 0 0,1-3 0 0,-11 0 0 16,3 0 0-16,4 0 8 0,0 0-8 0,3 0 0 15,4 0 17-15,-3-3-1 0,-1-3 0 0,8 6 0 16,-4-7-16-16,3 4-16 0,-6 3 4 0,6 0 0 16,4-6 12-16,-7 6 0 0,4-3 0 0,-11 3-9 15,3 0 9-15,-3 0 0 0,3 3 0 0,1 3 0 16,-4-6 9-16,3 3 4 0,-3 4 1 0,4-1 0 16,-1-3-24-16,4 3-5 0,3-3-1 0,8 4 0 15,3-4 26-15,-7 3 5 0,11-3 1 0,-8 4 0 16,8-4-16-16,0 3 0 0,3-6 0 0,7 9 0 15,-11 1 9-15,15-1-1 0,-7 1 0 0,7-1 0 0,3 0 0 16,-3 7 0-16,3-6 0 0,4 5 0 0,-4-5-8 16,4-1 0-16,-4 7 0 0,7-4 0 0,0 4 0 0,-6-4 0 15,6 4 0-15,0 3 0 0,1 0 11 0,6 3 0 16,-3 0 0-16,0-4 0 0,7 8 5 0,-1-8 2 16,-2-2 0-16,10 9 0 0,-4-12 8 0,4 6 2 15,4 6 0-15,-1-7 0 0,-3-2-1 0,3 3 0 16,4 0 0-16,4 0 0 0,3 2-15 0,-3-2-2 15,-1 0-1-15,4 0 0 0,4-3 7 0,-4 2 0 16,0 1 1-16,3 6 0 0,5-6-17 0,-5 0 0 16,1 6 0-16,-4-6 0 0,0 6-9 0,3-6-6 15,-6 0-1-15,7-4 0 0,-1-2 16 0,1 2 0 0,3-5 0 16,-4-1 0-16,1-2 22 0,3-4 1 16,-3 3 0-16,3-3 0 0,0-3 9 0,0 0 1 0,4 6 1 15,-4-2 0-15,0-4-6 0,7 6 0 0,-3-3-1 16,3 3 0-16,4 0-18 0,6-2-9 0,-6 5 10 0,10 0-10 15,1 7 0-15,2-7 0 0,-2 1 0 0,2 6 0 16,8-4 0-16,0 4-8 0,-7-7 8 0,7 1 0 16,-4-1-8-16,4 0 8 0,0-9-12 0,0 7 12 15,3-7-15-15,0 3 4 0,8-3 1 0,3 0 0 16,0 0 10-16,-7 0-13 0,3 0 5 0,-3 0 8 16,7 0 0-16,7-3 0 0,-7 3 0 0,11 0 0 15,-8 3 0-15,8 3 20 0,-11-3-3 0,3 4 0 16,4 2-17-16,7 0-16 0,-3 1 4 0,3-1 0 15,0 7 20-15,0 0 5 0,-3-4 1 0,3 4 0 16,7-13-14-16,0 6 0 0,7 7 0 0,-7-7 0 16,1 1-19-16,2-4 0 0,4-6 0 0,4 3 0 0,7-3 0 0,-4 0 0 15,-3-3 0-15,7-3 0 0,-4 3 9 16,4-4 2-16,-1-2 0 0,1 3 0 0,-4-4 8 0,1 10 0 16,6-9 0-16,0 6-8 0,-6-4 8 15,-1 4 11-15,0-3-3 0,4 6 0 0,0 0 0 0,-1 0 0 16,-2 0 0-16,2 0 0 0,5 0 0 0,3 0 0 15,-4-3 0-15,0-3 0 0,-3 6-8 0,7-10 0 16,7 10 9-16,-7-6-9 0,-4-3 23 0,4 5 0 16,-1-5 0-16,8 0 0 0,-3-7-23 0,-1 7 0 15,-3 2 0-15,-4-2 0 0,8 6-19 0,-8-4 2 0,-3 7 0 16,-4 0 0-16,-7 7 17 0,4-7 0 0,0 3 0 16,-4-3 0-16,-4 9 0 0,-2-2 0 0,-5-7 0 15,4 3 0-15,4 3 8 0,-4 0 9 0,0-3 2 16,-3 4 0-16,3-4-7 0,-3-3-2 0,3 0 0 0,7 0 0 15,4-3-10-15,-8-4 0 0,-3 7 0 0,-6-9 0 16,-5 0 0-16,8 2 12 0,-1-2-4 0,1-1 0 16,-11 1-8-16,-4 0 8 0,1-7-8 15,-8 7 8-15,1-4 0 0,-8-3 0 0,1 1 0 0,-1 5 0 16,11-2 19-16,-7-4 3 0,-11 3 1 0,4-2 0 16,-4-1-4-16,-6-3-1 0,-1 10 0 0,-3-7 0 15,-8 4-18-15,5-4-8 0,-5 7 8 0,-2-7-8 16,-5 6 12-16,1-2-4 0,-4 3 0 0,-3-7 0 0,-1 0-8 15,1 4 0-15,-8-4 0 0,1-3 0 16,-4 0 28-16,-4 4 3 0,1-10 1 0,-4 6 0 0,-4 0-32 0,-3-9 0 16,-4 3 0-16,-3-4 0 0,-4 1 0 0,-6 3-12 15,-8-3 1-15,-7 3 0 0,-3 0 11 0,-4-4 0 16,7 11 0-16,-7 2 0 0,0-3 11 0,4 0 7 16,-4 4 2-16,-4 2 0 0,-6-3-20 0,-4 7 0 15,-4-7 0-15,4 7 0 0,0 0 0 0,-7-1 0 16,-4 1 0-16,-6-1 0 0,-1 4 0 0,-7-6-14 15,-6 2 2-15,-5-6 1 0,-6 7 11 0,0-7 0 16,-8-2 0-16,8 5 8 0,-1-3-25 0,5 1-5 16,-5-4-1-16,4 6 0 0,1 1 11 0,-1 2 3 15,0-9 0-15,0 10 0 0,-3 9 21 0,6-9 4 16,1 2 0-16,-4 4 1 0,-3 3-17 0,7-6 0 0,-1 6 0 0,1 0 0 16,-7 0 13-16,-8 0 3 15,4 0 0-15,-3 6 0 0,-1-12-16 0,1 12 0 0,-4-6 0 16,4 3 0-1,6 4-22-15,1-7-7 0,3 0-2 0,4 0 0 0,7 6 6 16,3-3 1-16,11-3 0 0,-4 0 0 16,-7 6-100-16,4-3-20 0,0 4-4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1T19:28:10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17254 11302 633 0,'0'0'56'0,"0"0"-44"16,0 0-12-16,0 0 0 0,0 0 217 0,0 0 42 16,0 0 8-16,0 0 1 0,0 0-187 0,0-9-37 0,0 6-8 0,0 3-2 15,4-6-14-15,-4 6-4 0,3-7 0 0,1 4 0 16,-1-3-8-16,5 3-8 0,-5-3 12 0,1 2-12 15,3-2 24-15,-7 6-1 0,3 0-1 0,-3 0 0 16,0 0 21-16,0 0 4 0,0 0 1 0,0 0 0 16,0 0-11-16,0 0-1 0,0 0-1 0,0 0 0 15,0 0 1-15,0 0 1 0,0 0 0 0,0 0 0 16,0 0 2-16,0 0 0 0,0 0 0 0,0 0 0 16,0 0-17-16,0 0-3 0,0 0-1 0,0 0 0 15,0 0-18-15,0 0 8 0,0 0-8 0,0 0 0 16,0 0 9-16,0 0-9 0,0 0 0 0,0 0 9 15,0 0-9-15,-3 6 8 0,-1 4-8 0,-3-1 8 16,0 1 2-16,0-1 0 0,3 0 0 0,-3 7 0 16,0-6-2-16,0-1-8 0,-3 7 12 0,3-4-4 15,0 4-8-15,-4-4 0 0,0 4 0 0,4 3-11 16,-3 0 11-16,3-4 16 0,-4 4-4 0,-3 6-1 0,3-6-11 16,1 6-16-16,-4-6 4 0,0 0 1 0,0 6 11 15,-4-6 16-15,4 6-4 0,-7-6-1 0,-1 6-11 0,1-3 0 16,0 3 0-16,0 0 8 0,0-6-8 15,-4 9 12-15,0-9-12 0,1 6 12 0,-1 3-12 0,4-9 0 16,0 6 0-16,-1 0 0 0,5-6 12 0,-1 6 1 16,4-6 0-16,-4 9 0 0,4-9-13 15,0-4 0-15,4 4 0 0,-4 0 0 0,-1-10 0 0,1 7 0 16,4 0 0-16,-4-4 0 0,0-2 9 0,-1 5-1 16,1-5 0-16,4 6 0 0,-4-7-8 0,-1 4 0 15,1-7 0-15,4 3 0 0,-4 1 0 0,3-1 0 16,1 0 0-16,-5 1 0 0,5-4 0 0,-1 3 8 0,1-9-8 0,3 10 8 15,-4-10 0-15,0 6-8 0,4-3 12 16,7-3-4-16,0 0 14 0,0 0 2 0,0 0 1 0,0 0 0 16,0 0-5-16,0 0-2 0,0 0 0 0,0 0 0 15,0 0-6-15,0 0-2 0,0 0 0 0,0 0 0 16,0 0-10-16,0 0 0 0,0 0 0 0,0 0 0 16,0 0 0-16,0 0 0 0,0 0 8 0,11 0-8 15,-11 0 0-15,11 0 0 0,-4 0 0 0,3 0 0 16,-3 7 0-16,4-7 0 0,-1 3 0 0,5-3 0 15,-1 0 0-15,0 6 0 0,3-6 0 0,1 3 0 16,3-3 9-16,-3 0-9 0,3 6 10 0,-3-2-10 16,-1-4 8-16,1 0-8 0,3 6 0 0,0-6 9 15,-3 3-9-15,7 3 0 0,-1-6 0 0,4 6 0 0,-3-2 0 16,0 2 0-16,3-3 0 0,0-3 0 16,1 6 0-16,-1-3 0 0,0 4 0 0,-3-4 0 15,3-3 8-15,0 6-8 0,-3-3 0 0,3 4 8 0,0-7-8 16,-3 9 12-16,3-9-12 0,4 0 12 15,0 6-12-15,-1-3 0 0,5-3 0 0,-1 7 8 0,-3-4-8 0,-1-3 0 16,5 0 0-16,-4 0 8 0,-1 6-8 0,1-6 0 16,-4 3 0-16,0-3 0 0,1 0 0 0,-5 0 0 15,1 0 0-15,0 0 8 0,-1 0-8 0,1-3 0 16,0 3 0-16,0 0 8 0,-1 0-8 0,4-6 0 16,1 6 0-16,-8 0 0 0,0 0 8 0,4 0-8 15,-1 0 0-15,1 0 8 0,0 0-8 0,-1 0 0 16,1 0 0-16,-4 0 0 0,1 0 0 0,-5 0 0 15,1 0 0-15,3 0 0 0,-3 0 0 0,-1 0 0 0,1-3 8 16,0 3-8-16,-4 0 0 0,7 0 0 0,-7-7 0 16,4 7 0-16,-1 0 0 0,1 0-14 0,-1-3 2 15,-2-3 0-15,2 6 12 0,-3 0 0 0,4-3 0 16,-4 3 0-16,-3-6 22 0,3 6 7 0,0 0 2 16,-4 0 0-16,-2 0-31 0,2 0 0 0,-6 0 0 0,6-7 0 15,-6 7 0-15,3-3 0 0,-7 3 0 16,0 0 0-16,0 0 0 0,0 0 0 0,3-6 12 0,-3 6-3 15,0-3 0-15,0-4 0 0,4-2 0 0,-4 0 0 16,-4-1 2-16,1 4 0 0,3-3 0 0,0 5 0 16,0-5-2-16,0 0 0 0,-7-1 0 0,3-6 0 15,4 7 4-15,-3 0 1 0,-4-7 0 0,3 7 0 16,-3-10-2-16,4 9 0 0,-8-5 0 0,4 2 0 16,-7-3-3-16,3 1-1 0,-3-4 0 0,0 6 0 15,0-2 0-15,0-4-8 0,3 0 12 0,1-6-4 0,-5 6 1 0,5 0 0 16,-4-3 0-16,3 10 0 0,1-7 4 0,-5-3 1 15,5 10 0-15,-1-4 0 0,-3-3-14 0,0 3-16 16,0 4 3-16,0-4 1 0,0-3 12 0,0 4 0 16,-4 2 0-16,0-3 0 0,4-2 0 0,-3 2 0 15,-5-3 0-15,1 0 0 0,0 4 0 0,0 5 0 16,0-2 0-16,0-4 0 0,3 0 0 0,-7 7 0 16,8 0 0-16,-5-4 0 0,1-3 0 15,0 1 0-15,0 5 0 0,3-2 0 0,4-4 9 0,0 0 2 16,0 4 0-16,3-4 0 0,-3 0-11 0,4 7 0 15,-4-3 0-15,3-4-11 0,0 6 11 0,1-5 0 0,-1 2 8 16,1 4-8-16,-1-7 0 0,-3 7-8 16,3 2 0-16,-6-2 0 0,3 6 8 0,-4-3 0 0,4-4 8 15,-4 10-8-15,1-3 0 0,3-3 0 0,-4 3 0 0,0-4 0 16,8 7 0-16,-1 0 0 0,1-9 0 0,-5 9 0 16,5-9 0-16,-1 2 0 0,1 7 0 0,-1-9 0 15,4 6 11-15,-4-4-3 0,8-2 0 0,-8 0 0 16,4 2-8-16,0 4 0 0,0-3 0 0,4-3 0 15,-4 5 0-15,3-2 0 0,1 3 0 0,3 3 0 16,-8-6 0-16,8 6-9 0,-3 0 9 0,-4 0 0 31,0 0-28-31,0 6 0 0,7-6 1 0,-4 9 0 0,-6-5-87 16,6 11-18-16,-3-5-3 0,0 5-797 0,0-2-160 0</inkml:trace>
  <inkml:trace contextRef="#ctx0" brushRef="#br0" timeOffset="1">16902 12491 1170 0,'0'0'25'0,"0"0"6"0,0 0 1 0,0 0 1 0,0 0-33 0,7 0 0 16,3 6 0-16,-3-6 0 15,0 0-91-15,-7 0-25 0,0 0-4 0,0 0-2 16,0 0 65-16,0 0 13 0,0 0 2 0,0 0 1 0,0 0 117 0,0 0 23 16,0 0 5-16,0 0 0 0,0 0 52 0,0 0 9 15,0 0 3-15,0 0 0 0,0 0-80 0,0 0-15 16,0 0-3-16,0 0-1 0,0 0-33 0,0 0-8 16,0 0 0-16,0 0-1 0,0 0-6 0,0 0-1 0,0 10 0 0,-3-4 0 15,3-6 13-15,0 0 3 0,0 0 0 16,0 3 0-16,-7 6 12 0,7-9 2 0,-7 7 1 0,7-7 0 15,-7 3-26-15,3 3-5 0,-3-3 0 0,0 4-1 16,-4-1 17-16,4-3 3 0,-3 3 1 0,3-3 0 16,-4 4-23-16,4-4-4 0,-3 3-1 0,-1-3 0 15,0 3-12-15,1-2 11 0,-1 2-11 0,1 3 10 16,-5-2-10-16,5-4 10 0,-1 6-10 0,1-3 10 16,-1-3-10-16,1 7 12 0,-5-4-12 0,8-3 12 15,-7 4-4-15,0 2-8 0,0-3 12 0,0-3-4 16,-4 4-8-16,-3 2 0 0,-4-6 9 0,1 7-9 15,-4-1 20-15,3 7 0 0,0-7 0 0,0 1 0 16,1-1-20-16,3 0 0 0,-4 4 0 0,4-1 0 16,-4-2 0-16,4-1 0 0,0 1 0 0,3-4 0 15,-3 3 0-15,3 1-16 0,4-1 2 0,0 1 1 16,-4-4 13-16,4 3 0 0,0-6 0 0,0 10 0 0,0-10 0 0,0 6 0 16,0 1 0-16,-4-1 0 0,4-2 0 15,-4-4 0-15,1 3 0 0,-1 3 0 0,0 1 12 0,-3-4 0 16,0-3-1-16,3 7 0 0,-3-4-11 15,4 3 0-15,-1-6 0 0,0 4-11 0,1 2 11 0,-1 0 0 16,0-2 0-16,1 2 8 0,-4 1 0 0,3-1 1 16,0 0 0-16,1 1 0 0,-1-1-9 0,0 1 0 15,1-1 0-15,3 0 0 0,0 4 0 0,-1-4 0 16,1 1 0-16,0-1 0 0,-3 1 0 0,-1-1 0 0,0 0 0 16,1 1 0-16,-4-1 0 0,-1 1 0 0,-2-1 0 0,3-3 0 15,-4 4 0-15,4-1 0 0,-4 1 0 0,7-1-11 16,-3 0 11-16,4 1 8 0,-5-4-8 0,1 3 11 15,4 1-11-15,-5-1 0 0,5 1 0 0,-1-1 0 16,0-3 0-16,1 4 0 0,3-1 0 0,-4-3 8 16,4 4 0-16,-4-7 0 0,4 6 0 0,0 1 0 15,0-4-8-15,-4 3 0 0,4-2 0 0,0-4 0 16,-4 6 0-16,1-2-9 0,-1 2 9 0,1-6-13 16,-5 3 13-16,5 4 8 0,-1-4 0 0,-3 3-8 15,3-5 0-15,-3 5 0 0,4 0 0 0,2 1 0 16,-2-4 0-16,3-3 0 0,0 3 0 0,-1 4 0 15,-2-4 0-15,3-3 0 0,0 7 0 0,-1-1 0 16,1-3 0-16,0-3 0 0,0 4 0 0,0 2 0 16,0 1 0-16,0-4 0 0,0-3 0 0,0 6 0 15,-4-2 11-15,4 2 5 0,-4-6 0 0,1 10 1 0,2-10-7 16,-2 6-2-16,-1 1 0 0,1-1 0 0,-5-3 12 16,5 4 1-16,-1-4 1 0,0-3 0 0,1 3-22 0,-4-2 0 15,3 5 0-15,0-3 0 0,1-3 0 0,-1 4-15 16,4-4 3-16,0 3 0 0,0 4 12 0,-4-4-11 15,4 3 11-15,-4-6-10 0,1 7 10 0,3-1 0 16,-4 1 0-16,0 2 0 0,4-3 0 0,0 1 0 16,-4-1 0-16,4-6 0 0,4 7 0 0,-4-4 0 15,3 4 0-15,-3-1 8 0,3-3-8 0,1-3 9 16,-4 4-9-16,3-4 10 0,1 6-10 0,-1-3 0 16,-3-6 0-16,3 10 8 0,-3-4-8 0,4-3 0 0,-1 4 9 15,0-4-9-15,-3-3 0 0,0 6 0 0,4-3 0 16,3 3 0-16,-8-3 0 0,5-3 0 0,-1 7 0 15,1-4 8-15,3 3-8 0,-4-6 0 0,0 3 0 0,4 4 0 16,-3-7 0-16,3 9 0 0,0-9 8 0,-4 6-8 16,4-3 0-16,0 4 0 0,-4-4 0 0,1 3-8 15,-1-3 8-15,1-3 0 0,3 6 0 0,-4-6-8 16,4 10 8-16,-4-10 0 0,4 0 0 0,7 0 0 16,-7 0-19-16,7 0 2 0,0 0 0 0,0 0 0 31,-7 0-140-31,7 0-28 0,0-10-6 0,7 4-1 0</inkml:trace>
  <inkml:trace contextRef="#ctx0" brushRef="#br0" timeOffset="2">17949 12532 864 0,'0'0'76'0,"0"0"-60"16,0 0-16-16,0 0 0 0,0 0 260 0,0 0 48 16,0 0 11-16,0 0 1 0,0 0-248 0,0 0-51 15,0 0-9-15,0 0-3 0,0 0-9 0,0 0 8 16,0 0-8-16,4 3 8 0,-4-3 20 0,7 6 4 15,0-3 1-15,0 4 0 0,-7-7 41 0,0 0 8 0,0 0 2 0,0 0 0 16,0 0-33-16,0 0-7 0,0 0 0 0,4 9-1 16,-4-9-3-16,0 0-1 15,0 0 0-15,7 6 0 0,-7-6-12 0,3 3-3 0,-3-3 0 0,7 10 0 16,-3-1-4-16,6-3-2 0,-3-2 0 16,0 2 0-16,4 3-18 0,0-2 0 0,-1 5 0 0,1-3 0 15,3 1 13-15,0-4-1 0,0 10 0 0,0-4 0 16,4 4-12-16,-4-3-10 0,0 2 2 0,4 4 0 15,-1-3 8-15,-3 3 9 0,4-4-1 0,0-2-8 16,3 6 8-16,-3-4-8 0,-1 1 0 0,4-3 0 16,1-4 8-16,-1 7-8 0,3-1 9 0,1-2-9 15,0 3 15-15,3-4-3 0,4 4-1 0,-1 3 0 16,1-4-3-16,0 1 0 0,3 3 0 0,1 0 0 16,-5-1-8-16,1 1 0 0,3-3 0 0,-3 3 0 0,0-1 25 15,3 1 3-15,0-3 1 0,-3 3 0 0,3 0-29 16,-3-1 0-16,-4 4 0 0,4 0 0 15,-4-6-17-15,4 3-10 16,-4 6-1-16,-3-13-1 0,0 10 46 0,-1-3 10 0,-2 0 1 0,-1-3 1 16,0-4-29-16,-3 4 8 0,-1-7-8 0,1 1 0 0,-1-1 0 0,1 7-16 15,0-4 3-15,3-2 1 0,0-1 12 16,-3 7 0-16,6 0 12 0,1-4-12 0,3-3 8 0,-7 7-8 16,1 0 0-16,2 3 0 0,-2-7 9 0,2 4-9 15,-3 0 0-15,4-4 9 0,-4-2-9 0,-3 5 0 16,3 1 0-16,0-4 0 0,-3 4 0 0,-1-6 0 15,-2 5 0-15,-1-2 8 0,0-4 0 0,0-3-8 0,-3 10 12 16,3-7-4-16,0 1-8 0,0-1 0 0,0 1 0 16,0-7 0-16,4 6 0 0,-4 4 0 0,3-10 0 15,-2 6 8-15,2-2-8 0,1 2 0 0,-1-6 0 0,1 3 8 16,0 4-8-16,-1-1 12 0,1-2-12 0,0-4 12 16,-1 6-12-16,1 0 0 0,3 1 0 0,-3-4 0 15,-4 4 8-15,4-4-8 0,-4 3 0 0,3-6 8 16,-3 7-8-16,0-1 0 0,-3 1 0 0,3 2 0 15,-3 1 0-15,-1-7 8 0,1 3-8 0,0-6 8 16,-1 13 0-16,1-6-8 0,-4-1 12 0,0 0-4 16,0 1-8-16,0-1 0 0,0 1 0 0,0 5 0 15,-3-5 0-15,3 5 0 0,0-5 0 0,0-1 0 16,0 1 15-16,0-1-3 0,0 0 0 0,3-2 0 16,1 2-12-16,-4-6 0 0,4 7 0 0,-4-4-10 0,0 0 26 0,3-3 4 15,-3 4 2-15,0-4 0 16,1 3-22-16,-1-3 8 0,0 3-8 0,0-6 0 0,0 4 0 0,-4-4 0 15,4 0 0-15,-3 6 0 0,3-6 0 0,0 3 0 16,0-3 0-16,0 6 0 0,-7-6 0 0,7 0 0 16,0 3 0-16,0-3 0 0,0 7 0 0,0-7 0 15,-7 0 0-15,0 0 0 0,0 0-11 0,7 0 0 16,0 0 0-16,-7 0 0 16,0 0-60-16,0 0-12 0,4 0-2 0,-4 0-859 15,0-10-172-15</inkml:trace>
  <inkml:trace contextRef="#ctx0" brushRef="#br0" timeOffset="3">13942 12629 345 0,'0'0'31'0,"0"0"-31"15,0 0 0-15,0 0 0 0,0 0 242 0,0 0 42 16,0 0 9-16,0 0 2 0,0 0-150 0,0 0-29 16,0 0-7-16,0 0-1 0,0 0-69 0,0 0-15 15,0 0-2-15,3 9-1 0,4 1-9 0,-3-1-3 16,-4-9 0-16,3 3 0 0,1 10 11 0,-1-4 1 16,1 1 1-16,0-1 0 0,-1 0 16 0,-3 1 3 15,7-1 1-15,-7 10 0 0,4-9-3 0,-1 5-1 16,-3 4 0-16,4 0 0 0,-4-4-7 0,0 4-2 15,3 0 0-15,-3 0 0 0,0 3-9 0,4 0-3 16,-4-3 0-16,3 6 0 0,-3-6-2 0,4 6-1 16,-1-7 0-16,-3 1 0 0,4 6-5 0,-1-6-1 15,1 0 0-15,-1-3 0 0,-3 2-8 0,4-2 0 0,-4-3 0 16,0-7 0-16,0 3 0 0,0 1 18 0,0-10-2 16,0 0 0-16,0 0 22 0,0 0 4 0,0 0 1 15,0 0 0-15,0 0-5 0,0 0-1 0,0 0 0 0,0 0 0 16,-4 0-1-16,-3-10-1 0,4 1 0 0,-1-7 0 15,1 7-35-15,-1-4 0 0,1-2 0 0,3-1 0 16,-4 3 8-16,4-2-8 0,0-1 9 0,0 7-9 16,4-4 0-16,-4 4 0 0,3-7-11 15,-3 7 11-15,4-1-9 0,-4 4 9 0,3-3 0 0,4-1 0 16,-3 7 0-16,-1-3 0 0,5-4 0 0,-1 1 0 16,0 0-8-16,0-1 8 0,0 1 0 0,3 2 0 15,-3-2 0-15,4 0-8 0,0 2 8 0,-1 4 0 16,1-3 0-16,-1 3 0 0,1-3-8 0,-1 6 8 0,1 0 0 15,-4 0-12-15,0 0 12 0,0 6-10 16,0-3 10-16,0 3-12 0,-7-6 12 0,7 10-12 0,0-1 12 16,0 0-10-16,-3 1 10 0,3-4-10 0,0 4 10 0,0-1 0 15,-3 0 0-15,3 1 0 0,0 5 0 0,-4-5 0 16,4-1 0-16,0 7-8 0,1-4 8 0,-5-2 0 16,4 6 0-16,0-7 0 0,-3 7 0 0,-1-4 0 15,-3-2 0-15,4 5 0 0,-4-5-12 0,0-1 0 16,0 0 0-16,-4 1 0 0,4-1 36 0,-3-2 6 15,-1-4 2-15,1 3 0 0,-4-3-32 0,0 3 0 16,-4 1 0-16,0-4 0 0,1-3 0 0,3 0 0 16,-7 6 0-16,3-6 0 0,0 0 0 0,4 0 0 15,-3-6 0-15,-4 6 0 0,3 0 12 0,-3 0-4 16,0-3-8-16,0 3 12 0,0-7-12 0,3 7 0 0,-7-9 0 16,4 9 0-16,0 0 0 0,4-6 0 15,-4 6 0-15,3 0 0 0,-3 0 0 0,3 0 0 0,-3 0 0 0,4-3 0 16,-1-4 0-16,0 7 0 0,4 0 0 0,0-3-10 31,4-3-20-31,3 6-4 0,0 0-1 0,0 0 0 16,0 0-151-16,0 0-30 0</inkml:trace>
  <inkml:trace contextRef="#ctx0" brushRef="#br0" timeOffset="4">14651 12880 172 0,'0'0'8'0,"0"0"1"0,0 0-9 0,0 0 0 0,0 0 0 0,0 0 0 0,0 0 140 0,0 0 25 16,0 0 6-16,0 0 1 0,0 0-62 0,0 0-12 16,0 0-2-16,0 0-1 0,0 0-7 0,0 0 0 15,0 0-1-15,0 0 0 0,-4 3-18 0,1 3-3 16,3-6-1-16,-7 10 0 0,0-10-22 0,0 9-5 15,0-3-1-15,3-3 0 0,1 7-9 0,-5-1-1 16,1-2-1-16,4 2 0 0,-4 0 11 0,3 1 3 16,-3-1 0-16,0 7 0 0,4-7-16 0,-4 10-4 15,0-3 0-15,0-4 0 0,-1 4-7 0,1 3-1 16,4 6-1-16,-4-6 0 0,-4-1-11 0,8 1 0 16,-4-3 0-16,3 3 0 0,1-10 0 0,-4 10 0 15,3-10 0-15,4 7 0 16,-4-6-21-16,1-1-7 0,3-3 0 0,0-6-1 15,0 0-118-15,0 0-23 0,0 0-5 0</inkml:trace>
  <inkml:trace contextRef="#ctx0" brushRef="#br0" timeOffset="5">14429 13033 2286 0,'0'0'101'0,"0"0"21"0,0 0-98 0,0 0-24 0,0 0 0 0,0 0 0 16,0 0 28-16,0 0 0 0,0 0 0 0,7 7 0 0,3-7-28 15,-3 3 0-15,4-3-9 0,-4 0 9 0,4 0-16 16,-4 0 3-16,3 0 1 0,-3 0 0 0,4 0-2 0,-4 0 0 16,0 0 0-16,0 0 0 15,-3 0-17-15,-4 0-3 0,10 0-1 0,-10 0 0 16,4 0-21-16,-4 0-5 0,7 0-1 0,0 0 0 15,0 0 21-15,-7 0 4 0,7 0 1 0,0-3 0 16,-7 3-11-16,7-7-1 0,0 7-1 0,0 0 0 16,0-3 0-16,-3-3 0 0,3 6 0 0,0 0 0 15,-4-3-7-15,4-3-2 0,0 6 0 0,0 0 0 0,1-7 26 0,-8 7 6 16,7 0 1-16,0 0 0 0,0-3 25 0,-7 3 17 16,0 0-2-16,0 0-1 0,7 3 43 0,-7-3 9 15,0 0 2-15,0 0 0 0,0 0 25 0,0 0 6 16,0 0 1-16,0 0 0 0,0 0-32 0,0 0-5 0,0 0-2 15,-4 7 0-15,4-7-47 0,-3 9-14 16,3 0 0-16,-4 1 8 0,1-4 0 0,-1 4 0 0,1-1 0 0,-1 0 0 16,1 1-8-16,-1-1-10 0,0 1 10 15,1 5-13-15,-1-5 13 0,1 8-9 0,-1-8 9 0,1-1-8 16,-1 7 8-16,1-7 0 16,-1 1 0-16,4-1-8 0,0-9 8 0,0 0 0 0,4 10 0 0,-4-10 0 15,0 0 0-15,7 6 8 0,-4-3-8 0,8 3 0 16,-4-6 0-16,0 3 0 0,0-6 0 0,0 3 8 15,0-6-8-15,0 6 0 0,0 0 0 0,4-3 8 16,-4-3-8-16,0 2 0 0,4-2 0 0,-4 6 0 16,0-9 9-16,0 6-9 0,0-10 12 0,0 10-12 15,0-6 0-15,-4-1 0 0,5 1 0 0,-5-1-12 16,1 1 12-16,-1-4 0 0,-6 4 12 0,3 6-12 0,0-7 0 16,0 4 0-16,-7-3-15 0,3 6 5 0,0-4 10 15,-6-2 11-15,3 3-3 0,3 6 0 0,-3-10-8 0,4 10-9 16,-1-3 9-16,-3 3-13 15,4-6-26-15,-4 3-5 0,7 3 0 16,-4-7-1-16,-3 7-83 0,0-3-16 16,7 3-3-16</inkml:trace>
  <inkml:trace contextRef="#ctx0" brushRef="#br0" timeOffset="6">14965 13043 864 0,'0'0'38'0,"0"0"8"16,0 0-37-16,0 0-9 0,0 0 0 0,0 0 0 0,0 0 187 0,-4 6 35 0,4-6 7 0,0 3 2 16,-3 7-199-16,3-4-40 0,0-6-8 0,0 9-2 15,0 1 8-15,0 5 2 0,0-5 0 0,0-1 0 16,0 1 8-16,0-1 0 0,-4 7 0 0,1-4-8 15,3-2 20-15,-4 5 5 0,1-5 1 0,-1 5 0 16,1-2 20-16,-1 3 4 0,1-7 1 0,-1 7 0 16,1-4-12-16,-5-2-3 0,5-1 0 0,-1 4 0 15,4-4-14-15,0 0-3 0,0-9-1 0,0 0 0 0,0 0-2 16,0 0-8-16,0 0 12 0,0 0-4 16,0 0 4-16,0 0 0 0,0 0 0 0,0 0 0 0,0 0 17 0,4-6 4 15,-1-3 1-15,1-1 0 16,0 1 6-16,-1 0 2 0,1-7 0 0,-1 3 0 0,-3-2-19 0,4-1-4 15,-1-3-1-15,-3-6 0 0,4 6-8 0,-1 0-2 16,1 1 0-16,-1-1 0 0,1 3-8 0,3-3 0 16,-4 4 0-16,4 5 0 0,0-9 0 0,1 10-11 15,-1 0 3-15,3-1 0 0,-3 1-2 0,4-1 0 16,-1 4 0-16,5-3 0 0,-5 6 1 0,1-4 0 16,-1 7 0-16,4-6 0 0,-3 3-1 0,0 3 0 15,-4 0 0-15,3 0 0 0,-3 0-3 0,0 3-1 16,0 3 0-16,0 4 0 0,-3-4 2 0,-1 3 1 15,1 1 0-15,0-1 0 0,-4 1 11 0,0 5-10 0,0-5 10 16,-4 2-10-16,4-2 10 0,-4-1 0 16,1 7 0-16,-1-7 0 0,1 1 0 0,-4-1 0 0,3-3 0 15,-3 4 0-15,4-1 11 0,-8 0-3 0,4-2 0 16,-4 2 0-16,4-6 11 0,-3 7 1 0,-1-10 1 0,-3 6 0 16,4-6-21-16,-1 0 0 0,-3 0 0 15,0-6 0-15,0 6 15 0,0-10-2 0,-1 10 0 0,1-9 0 31,4-1-41-31,-4 1-9 0,3 0-2 0,4-1-946 0</inkml:trace>
  <inkml:trace contextRef="#ctx0" brushRef="#br0" timeOffset="7">19519 12701 1951 0,'0'0'43'0,"0"0"9"0,0 0 1 0,0 0 2 0,0 0-44 0,0 0-11 15,0 0 0-15,0 0 0 0,0 0 20 0,0 0 3 16,0 0 0-16,0 0 0 0,0 0-4 0,4 3-1 15,-4 7 0-15,-4-1 0 0,4-3-2 0,-3 4-1 16,3-1 0-16,0 7 0 0,0-7-1 0,0 7 0 0,0-4 0 0,0 4 0 16,0 3 6-16,0 0 2 0,0-4 0 0,0 4 0 15,3 0-6-15,1 6 0 16,-4-6-1-16,0 6 0 0,0-3 1 0,0 0 1 0,0 0 0 16,0 3 0-16,0-6 16 0,0 6 3 0,0-6 1 15,0-1 0-15,0-2-13 0,0-3-4 0,0-7 0 0,0 3 0 16,3 1 10-16,-3-10 2 15,-3 9 0-15,3-9 0 0,0 0-16 0,0 0-4 0,0 0 0 0,0 0 0 16,0 0 0-16,0 0 0 0,0 0 0 0,0 0 0 16,3-9-3-16,4-1-1 0,-7 1 0 0,4-7 0 15,3 7 20-15,-4-10 3 0,1 3 1 0,3-2 0 16,-3-1-32-16,3 3 0 0,3-3 0 0,-3 7 0 16,0-4-20-1,4 7-11-15,-8-1-1 0,4 4-1 0,1-3 33 0,-1 9 0 0,-7 0 0 0,7-10 0 16,-7 10-10-16,10 0 2 0,-3-3 0 0,4-3 0 0,-1 6 8 15,1 0-8-15,0-3 8 0,-11 3-8 0,7-7 8 16,3 7 0-16,1 7 0 0,-11-7-8 0,10 3-2 0,5 3 0 16,-8-3 0-16,3 3 0 0,1 4-8 0,-4-1-2 15,3 1 0-15,-3-1 0 0,4 0 20 0,-4 1 16 16,0-1-4-16,0 1 0 0,0 5-12 0,0-5 0 16,0-1 0-16,-3-3 0 0,-1 4 0 0,4-1 0 15,-7-9 0-15,0 10 0 0,4-1 0 0,-4 0 0 16,4-2 0-16,-4-7 0 0,-4 9 0 0,4-6 0 15,-4 7 0-15,4-4 0 0,-7 3 0 0,7-2 0 16,-3-4 0-16,-4 6 0 0,3-9 0 0,-3 10 0 0,0-4 0 16,-3-3 0-16,-1 3 0 0,0-3 0 15,1 4 0-15,-1-7 0 0,1 0 9 0,-1 6-1 0,-3-12 0 16,3 6 0-16,1 0 4 0,-4 0 0 0,-4-7 0 0,4 4 0 16,-4-3-12-16,4 3 0 0,0-3 0 0,4-4 0 15,-5 1-14-15,1-1-5 0,4 1-1 0,-1 0 0 31,1-1-89-31,-1 1-19 0,0-1-3 0,4 1-1 16,0 3-72-16,0-1-14 0,0 4-3 0,0-3-1 0</inkml:trace>
  <inkml:trace contextRef="#ctx0" brushRef="#br0" timeOffset="8">20108 13049 230 0,'0'0'20'0,"0"0"-20"16,0 0 0-16,0 0 0 0,0 0 213 0,0 0 39 15,0 0 7-15,0 0 1 0,0 0-116 0,0 0-23 16,0 0-5-16,0 0 0 0,0 0-47 0,0 0-9 16,4 13-1-16,-4-7-1 0,-4 3-38 0,4 7-8 0,0-3-2 15,0 2 0-15,0-5-2 0,-3 8 0 16,6-2 0-16,-3-3 0 0,4 2 7 0,-4 4 1 0,0-3 0 0,3-4 0 16,-3 4-4-16,4 0 0 0,-4-4 0 0,0-2 0 15,0 5-1-15,3 1-1 0,-6-7 0 0,3 4 0 16,-4-4 18-16,4-2 4 0,-3 2 1 0,3 1 0 15,-4-4-2-15,1 3-1 0,3-9 0 0,-4 3 0 16,4-3-15-16,-3 10-3 0,3-10-1 0,0 0 0 16,0 0-11-16,0 0 12 0,0 0-12 0,0 0 12 15,0 0 0-15,0 0 0 0,0 0 0 0,0 0 0 16,0-10 14-16,3 1 3 0,4 0 1 0,-3-1 0 16,-1-6-14-16,4 7-2 0,-3-4-1 0,3 4 0 15,0-7-13-15,-3 7 0 0,3-7 8 0,0 13-8 16,-4-6-14-16,1 3-6 0,-1-4 0 0,-3 10-1 15,11 0 7-15,-4-9 2 0,0 9 0 0,-7 0 0 16,7-7-3-16,4 4 0 0,-1 3 0 0,-3-6 0 0,-7 6 3 16,11 0 1-16,-1 0 0 0,-10 0 0 15,11 6-1-15,-11-6 0 0,11 3 0 0,-4 4 0 16,0 2-12-16,-4 1-2 0,4-1-1 0,-3 0 0 0,-1 7 13 0,1-7 2 16,-1 1 1-16,1 5 0 0,-8-2 11 0,4-7 0 15,0 4 0-15,-3-1 0 0,3 1 0 0,-4-1 0 16,-3 0 0-16,0-9 0 0,4 10 16 0,-4-10 1 15,3 6 1-15,-3-6 0 0,-3 3 5 0,-1-3 1 16,4 0 0-16,-4 0 0 0,4 0-10 0,-3 0-2 16,-4-3 0-16,3 3 0 0,0 0-4 0,1 0-8 15,3-6 11-15,-4 6-11 0,1-3 0 0,-1-4 0 0,0 7-15 16,4-3 5 0,4-3-40-16,3 6-8 0,-7-3-2 0,3-3 0 15,-3 2-149-15,7 4-31 0,0 0-5 0,0 0-2 0</inkml:trace>
  <inkml:trace contextRef="#ctx0" brushRef="#br0" timeOffset="9">20461 13281 1872 0,'0'0'83'0,"0"0"17"0,0 0-80 0,0 0-20 0,0 0 0 0,0 0 0 15,0 0 21-15,0 0 1 0,0 0 0 0,0 0 0 16,0 0-52-16,0 0-10 0,0 0-3 0,0 0 0 16,0 0 2-16,-7 3 0 0,0-3 0 0,0 0 0 0,3 7 30 0,-3-4 11 15,0 3 0-15,0 3-9 0,0-2 17 0,0 5 3 16,4-6 1-16,-4 4 0 0,7-1-1 0,-4 1 0 16,1-1 0-16,-1 1 0 0,4-4-11 0,4 3 0 15,-1 1 9-15,1-7-9 0,-4-3 19 0,7 9-1 16,-4-3 0-16,1 4 0 0,3-1-18 0,-4-9 0 15,-3 0 0-15,7 10 0 16,-7-10-18-16,7 6-7 0,-7-6-2 0,7 3 0 0,-7-3 11 0,11 0 3 16,-4 0 0-16,0 0 0 0,4-3 13 0,-4 3 10 15,0-6-2-15,0 3 0 0,3-4 20 0,-2 4 3 16,2-3 1-16,-3-4 0 0,0 1-11 0,0 3-1 16,-3 3-1-16,-1-4 0 0,4-2 4 0,-3 6 1 0,-4 3 0 15,3-6 0-15,-3-4 4 0,0 1 0 0,-3 2 1 16,3 4 0-16,-4-6-6 0,1 3-2 0,-1-4 0 0,1 7 0 15,-1-3 11-15,-3-4 3 0,7 10 0 0,-3 0 0 16,-4-9-35-16,0 9 0 0,0-6 0 0,7 6 0 16,0 0-12-16,-4 0-10 0,-3 0-2 0,7 0 0 31,0 0-35-31,-7 0-7 0,7 0-2 0,0 0 0 16,0 0-153-16,0 0-31 0,-7 6-7 0,7-6-1 0</inkml:trace>
  <inkml:trace contextRef="#ctx0" brushRef="#br0" timeOffset="10">20733 13137 748 0,'0'0'67'0,"0"0"-54"0,0 0-13 0,0 0 0 16,-7 3 335-16,7-3 64 0,0 0 13 0,0 16 2 15,3-7-336-15,-3 1-67 0,0-10-11 0,4 9 0 16,-4-9-20-16,3 9 3 0,-3 7 1 15,0-7 0-15,0 4 6 0,0-4 2 0,-3 4 0 0,-1 0 0 16,1 2 8-16,-4-2 0 0,3 2 0 16,-3 4-8-16,0-3 8 0,3-4 0 0,4 4 0 0,0 0 0 15,-3-4 0-15,3-2 0 0,0-1 0 0,0 4 0 32,0-4-30-32,0-6-4 0,0-3-1 0,0 0 0 0,3 10-157 0,-3-10-31 15,0 0-6-15,0 0-2 0</inkml:trace>
  <inkml:trace contextRef="#ctx0" brushRef="#br0" timeOffset="11">21001 13159 2181 0,'0'0'96'0,"0"0"21"0,0 0-93 0,0 0-24 16,0 0 0-16,0 0 0 0,-4 9 21 0,4 1 0 15,-3-1 0-15,3 7 0 16,0-1-50-16,0-2-11 0,3-4-1 0,-3 7-1 16,0 3 10-16,0-3 3 0,0 2 0 0,0 1 0 0,0-3 9 0,0-7 3 15,-3 7 0-15,-1-3 0 0,4-4 17 0,-3 7-10 16,-4-7 10-16,7 0-8 0,0-9 8 0,-4 7-12 0,4-7 12 0,0 0-12 31,0 0-107-31,-7 3-21 0,4-3-5 0</inkml:trace>
  <inkml:trace contextRef="#ctx0" brushRef="#br0" timeOffset="12">20627 13165 1497 0,'0'0'133'0,"0"0"-106"0,0 0-27 0,0 0 0 15,0 0 200-15,0 0 34 0,0 0 7 0,0 0 2 16,11 3-230-16,-4-3-45 0,7 7-10 0,0-4-2 15,-4-3 4-15,4 6 0 0,1-6 0 0,-5 0 0 16,8 0 32-16,-4 0 8 0,4 0 0 0,-4 0 0 16,0 3 0-16,0 3 0 0,4-6 0 0,-4 7 0 15,3-4 0-15,1-3-8 0,-4 6 8 0,0-3-8 0,0 7 8 0,0-4-8 16,-3-6 8-16,0 3-8 0,-1-3 8 0,-3 6-8 16,4-3 8-16,-4-3-8 15,0 7-45-15,0-7-9 0,-7 0-2 0,7 0 0 16,0 0 26-16,-7 0 5 0,0 0 1 0,7 0 0 0,-3-7 32 0,-4 7 0 15,0 0 0-15,0 0 0 0,0 0 35 0,0 0 13 16,7 0 4-16,-7 0 0 0,0 0 8 0,0 0 3 16,0 0 0-16,0 0 0 0,0 0-8 0,0 0-2 15,0 0 0-15,0 0 0 0,0 0-29 0,0 0-7 16,0 0-1-16,0 0 0 0,-4 7-6 0,4 2-2 16,0 1 0-16,-3-1 0 0,-1 0-8 0,4 7 0 0,-3-7 0 15,3 1-11-15,-4-1 11 0,-3 1 0 0,7-1 0 16,-4 0 0-16,4 4 0 0,-3-4 0 15,-1 1 0-15,1-1 0 0,3-6 0 0,0 7 0 0,0-4 0 0,3 3 0 16,-3 1 0-16,7-1 0 0,-3-2 0 16,0-4 8-16,3 3-8 0,0-3 0 0,3 3 0 0,1-6 0 15,-1 3 0-15,1-3 0 0,3 0-9 0,4 7 9 16,-4-7 0-16,0-7 0 0,0 7-9 0,4-3 9 16,-4 3 0-16,0-6 0 0,-4 6 0 0,1-3 0 15,0-3 34-15,-1 3 1 0,-3-4 0 0,0-2 0 16,0 6 24-16,-3-4 5 0,3-2 0 0,-3 3 1 15,-1-4-36-15,1 1-7 0,-4 0-2 0,0-1 0 16,0-6-20-16,0 7 9 0,0 0-9 0,-4-1 0 0,4 1 0 16,-7-7 0-16,3 7 0 0,1 6 0 0,-4-7 0 0,3 4 0 15,-3-3 0-15,4-1 0 0,-1 7 8 0,1-3-8 16,-4 6 0-16,3-7 0 0,-3 7 0 0,7 0-16 16,-3-3 4-16,-5 3 0 15,5 0-32-15,3 0-7 0,0 0-1 0,0 0 0 16,-7 0-99-16,7 0-20 15,0 0-4-15,0 0-481 0,0 0-97 0</inkml:trace>
  <inkml:trace contextRef="#ctx0" brushRef="#br0" timeOffset="13">21396 13344 1706 0,'0'0'76'0,"0"0"15"0,0 0-73 0,0 0-18 0,7 3 0 0,-7-3 0 16,7 6-12-16,0-3-5 0,0 4-2 0,-3 2 0 31,-4-9-21-31,3 6-4 0,-3-6 0 0,0 4-1 0,0 5 45 0,-3 0 8 0,-1-2 3 0,-3-4 0 16,4 3 78-16,-4-3 16 0,3 3 3 0,4-6 1 15,-7 7 10-15,7-7 1 0,-4 3 1 0,4-3 0 16,0 0-57-16,0 0-12 0,0 0-3 0,0 0 0 16,0 0-28-16,0 0-5 0,8-3-2 0,-1-4 0 15,-4-2-14-15,4 3 0 0,0-4 8 16,4 7-8-16,-1-6 0 0,-3-1 0 0,0 1-9 0,1-4 9 15,-1 4 0-15,0 6-9 0,-7 3 9 0,7-6 0 16,-4 2 0-16,-3 4 0 0,0 0 0 0,7-6 11 16,-7 6-11-16,0 0 0 0,7 0 9 0,4 6-9 15,-8-6 0-15,8 4 0 0,-7 2 0 0,3-3 0 16,0-3 0-16,0 6 0 0,-7-6-9 0,7 3 9 0,-7-3 0 16,7 7 0-16,0-7 0 0,-7 0 0 0,0 0 0 15,0 0 0-15,7 9 8 0,-7-9-8 0,0 0 8 16,7 6 0-16,-7-6 0 0,7 4 0 0,-7-4 0 0,4 0 0 15,-4 0 0-15,7 6 0 0,0-3-8 0,0-3 0 16,0 6 9-16,0-6-9 0,3 0 0 0,-2 0 9 16,-1 0-9-16,-7 0 0 0,0 0 20 0,10-6-2 15,4 3-1-15,0-3 0 0,-7-4-7 0,4 7-2 16,3-3 0-16,4-4 0 0,-1 4-8 0,-2-3 0 16,-12-1 0-16,8 7 0 0,3-3 8 0,-4-4-8 15,-3 1 0-15,-3 9 8 0,6-6-8 0,-2 3 0 16,-8 3 0-16,0 0-11 0,0 0 11 0,7-7 0 15,3 7 0-15,-10 0 0 0,0 0 0 0,11 10 0 0,-1-4 0 16,-3 3 0-16,4-2 0 0,-4-4 0 16,4 6 0-16,-4 1 0 0,3-1 0 0,1 0 0 0,-4-2 0 15,0 2 0-15,4 7 0 0,-1-7 0 0,-3-6 8 0,0 7-8 16,0 5 0-16,0-5 9 0,0-1-9 0,0 1 0 16,1-1 0-16,-5-3 0 0,8 4 0 0,-8-1 0 15,1-3 0-15,3-2 0 0,0 5 0 0,0-3 0 31,-7-6-71-31,7 3-17 0,-7-3-4 0,10 0-672 0,1 0-135 0</inkml:trace>
  <inkml:trace contextRef="#ctx0" brushRef="#br0" timeOffset="14">13533 14150 1864 0,'0'0'41'0,"0"0"9"0,0 0 2 0,0 0 0 0,0 0-42 0,0 0-10 0,0 0 0 0,0 0 0 16,3-10 0-16,1 7 0 0,-1-3 0 0,-3-3 8 15,4 2-8-15,-1 4 0 0,1-6 0 0,-1-1 0 16,-3 4 20-16,0-3-2 0,0 6 0 0,0 3 0 16,-3-7 34-16,3 7 8 0,-4-3 0 0,-3-3 1 15,0 6-5-15,0 0 0 0,0 0-1 0,0 0 0 16,-4 0-9-16,1 0-2 0,-1 0 0 0,1 6 0 16,-1-3-14-16,0-3-3 0,1 0-1 0,-1 7 0 15,1-4 0-15,-1-3 0 0,-3 0 0 0,3 0 0 16,1 0-2-16,-4 0 0 0,3 0 0 0,-3 0 0 15,0 0-3-15,0 0-1 0,0-3 0 0,0 3 0 16,-4 0 4-16,0 3 0 0,1-3 0 0,-1 6 0 16,-3-3-24-16,3 3-10 0,-3-3 1 0,-4 4 0 15,4 2 9-15,-4 1 0 0,1-4 0 0,-1 3 0 16,4 1 16-16,0 2-2 0,0-6 0 0,3 4 0 0,0 6-14 16,1-4 0-16,-1-2 0 0,4 5 0 0,0-5 9 15,0 5-9-15,0-2 8 0,-1-4-8 0,1 7 0 0,4 0 0 16,-4-4 0-16,3 4 0 0,-3-4 0 0,3 4 0 15,-3 0 0-15,4-4 0 0,-1 4 0 0,1 0 0 16,-1-4 0-16,4 4 0 0,-4 3 10 0,4-4-10 16,0-2 12-16,0 6-12 0,0-4 8 0,4 4-8 15,-4-3 0-15,3 3 0 0,4-1 0 0,-4 1 0 16,1-3 0-16,3 3 0 0,0 0 12 0,0-4-12 16,3 4 12-16,-3 0-12 0,4-3 15 0,0-1-4 15,-1-2-1-15,1 6 0 0,3-10-10 0,0 7 0 0,-4 3 0 16,4-1 0-16,0-2 0 0,-3 3 12 0,6-3-12 15,-3-4 12-15,1 4-12 0,-1 3 0 16,0-10 0-16,3 7 0 0,1 2 0 0,-4-8 0 0,0 6 0 16,4-7 8-16,-4 0 10 0,3 7 2 0,-3-7 0 0,0 4 0 15,0-4-20-15,4-2 0 0,-4 2 0 0,0 0 0 16,4 1 0-16,-4-1 0 0,0 1 0 0,3-1 0 16,1-3 0-16,-1 10 0 0,1-7 0 0,3 1 0 15,0 2 8-15,0-5-8 0,0 2 12 0,1 7-12 16,2-7 8-16,1 1-8 0,0-1 0 0,-1 0 0 15,1 1 0-15,3-4 0 0,-3-3 0 0,-1 7 0 16,-3-4 0-16,4-3 0 0,0 3 0 0,-4-3 0 16,3-3 0-16,-3 0 8 0,4 7 0 0,-4-7-8 0,0 3 10 15,0 3-10-15,1-6 8 0,-1 0-8 0,0 0 8 0,3 6-8 16,-6-6 8-16,3 0-8 0,0 0 9 0,0 0-9 16,4 0 10-16,-4 0-10 0,0-6 11 15,0 6-11-15,4 0 12 0,-4-6-12 0,4 3 8 0,-1 3-8 16,1 0 0-16,0-7 0 15,-1 7 0-15,1-9 0 0,0 9 0 0,-1 0 0 0,-6-3 11 0,3-3-2 16,0-4 0-16,4 7 0 0,-4-3 11 0,3-4 3 16,1 1 0-16,0 3 0 0,-4-4-23 0,3 1 0 15,-2 0 0-15,-1-1 0 0,0 1 0 0,0 2 0 16,0-2 0-16,0 0 0 0,0-1 0 0,-3 1 0 16,-1-1 0-16,1 4-8 0,0-3 8 0,-4-1 11 15,3 1-3-15,-3 6 0 0,0-4-8 0,0-2 10 16,0 0-10-16,0 2 10 0,0 4-10 0,1-6 10 0,-5 3-10 15,4-4 10-15,-3 1-10 0,3-1 12 0,-4 1-12 0,1 3 12 16,-1-4-12-16,4 1 8 0,-3-10-8 0,-1 10 8 16,1-7-8-16,-1 3 8 0,5-2-8 0,-5-4 8 15,4 0-8-15,-3 3 0 0,-1-2 0 0,1-1 0 16,-1 3 0-16,1-3 8 0,-1 10-8 16,4-7 8-16,-3 4-8 0,-1-4 8 0,-3 0-8 0,4 4 8 15,-4-4-8-15,3 4 0 0,-3-1 0 0,4 0 0 16,-4-2 0-16,0 5 0 0,-4-8 9 0,4 8-9 15,-3-6 8-15,3 7-8 0,-4-3 10 0,1-10-10 16,-1 9 0-16,4-3 0 0,-3-2 0 0,-1 2 0 16,1-3 0-16,3 0 0 0,-4 4 0 0,4-4 0 15,0-6 0-15,-3 6 8 0,-1 6-8 0,1-9 0 16,-1 10 0-16,-3-4 0 0,4 7 0 0,-1-1 0 0,-3-5 0 16,3 5 0-16,-3 7 0 0,0-3 0 0,0-4 0 15,-3 7 0-15,-1-3 0 0,4 3 0 0,0-3 0 16,3-4 0-16,-6 4 0 0,3 3 0 0,0-3 0 0,0-4 0 15,0 7 0-15,0-3 0 0,0-4 0 0,-1 1 0 16,1 3 0-16,0 2 0 0,0-2 0 0,-3-3 0 16,-1 6 0-16,1-4 0 0,-1 4 8 0,-3-3-8 15,0 6 0-15,-4 0 0 0,0-3 0 0,-3-3-20 16,0 6 4-16,3 0 0 0,-3 0 16 0,4 0 16 16,-8 0-4-16,4 0 0 0,-4 0-12 0,4-7 0 15,0 4 0-15,0 3 0 0,3 0 0 0,0 0 0 16,-3 0 0-16,7 0 0 0,-4 0 0 0,1 0-16 15,-1 0 3-15,1 0 1 0,2 3 12 0,-2 4 15 0,-4-7-3 16,3 0-1-16,4 6-11 0,-4-6 0 0,1 0 0 16,2 0 0-16,5 3 0 0,-1-3 0 0,1 0-12 0,-1 0 12 31,4 0-77-31,4 0-8 0,3 0-2 0,0 0 0 16,0 0-117-16,14 0-24 0,3 0-5 0</inkml:trace>
  <inkml:trace contextRef="#ctx0" brushRef="#br0" timeOffset="15">21311 14335 403 0,'0'0'17'0,"7"-10"5"0,-3 1-22 0,-1 3 0 15,1-4 0-15,-1 1 0 0,1 0 351 0,0 2 65 16,-1-2 14-16,-3 9 2 0,0 0-336 0,0 0-68 16,4-3-14-16,-4 3-2 0,0 0-4 0,0 0 0 15,-4-7 0-15,1 7 0 0,-1-3 17 0,-3-3 3 16,3 6 1-16,-3 0 0 0,0 0 17 0,-3 0 3 16,-1 6 1-16,-3-3 0 0,0-3-3 0,0 0-1 15,0 7 0-15,-4-4 0 0,0 3-4 0,-3-3-1 16,4 4 0-16,-5 2 0 0,1 0-6 0,0 1-2 15,0-1 0-15,3 1 0 0,-3 5-21 0,0-5-12 16,3-1 12-16,-3 0-12 0,0 7 19 0,3-6-3 16,-3 5-1-16,0-5 0 0,-4 2-2 0,4-2 0 0,-4-1 0 15,1 7 0-15,3-7-5 0,-1 7-8 0,5-4 11 0,-1 4-11 16,1-7 12-16,-1 7-4 0,0-3 0 0,1 2-8 16,-5 1 20-16,8-4-4 0,0 7 0 0,-3-3 0 15,2 3-8-15,-2-4-8 0,3 4 9 0,0 0-9 16,3 0 12-16,0-3-3 0,1 2-1 0,-1 8 0 15,4-8-8-15,0 1 0 0,0 0 0 0,4 0 8 16,-4 3 1-16,7-3 0 0,-4-7 0 0,0 4 0 16,4 3-9-16,0-1 0 0,0-2 9 0,4 0-9 15,0-4 0-15,-4 4 8 0,7 3-8 0,-4-4 0 16,1 4 0-16,3 0 0 0,0 0 0 0,0 0 0 16,3-4 8-16,1 4-8 0,0-3 8 0,3 3-8 15,3 0 9-15,1-4-9 0,0 4 12 0,3-3-12 0,0-4 13 16,0-2-4-16,0 5-1 0,0-5 0 15,4 5-8-15,0-2 12 0,0-4-12 0,3 1 12 0,-4 5-12 16,1 1 0-16,-4-3 0 0,0-4 8 0,1 7-8 0,-5-7 0 16,1 1 0-16,3-1 8 0,-3 0-8 0,3-2 12 15,4-4-12-15,-4 3 12 0,3 3 0 0,5-9 0 16,-5 7 0-16,8-4 0 0,0-3-12 0,0 0 12 16,-1 0-12-16,-2 6 12 0,2-6-12 0,-2 0 8 15,-1 0-8-15,0 0 8 0,-3 0-8 0,3-6 8 16,-3 6-8-16,-4-10 8 0,3 10-8 0,-2-9 12 15,6 3-12-15,-7 3 12 0,4-7 0 0,-1 4 1 16,1-3 0-16,3-7 0 0,1 6 3 0,-8 1 1 0,-4-3 0 16,8-4 0-16,0 6-9 0,3-5-8 0,-3-4 9 15,-4 6-9-15,4-9 24 0,-1 4 0 0,-3-1-1 16,1-6 0-16,-5 6-23 0,1-9 0 0,3 12 0 16,-3-6 0-16,-4-3 0 0,-4 6 0 0,8 0 0 0,-7-3 0 15,3 4 0-15,-4-1 8 0,-3 3-8 16,4 4 0-16,3-4 10 0,-7 3-2 0,-7-2-8 0,7-1 12 15,0 3-12-15,0-2 9 0,-7-1-9 0,0 4 8 16,0-7-8-16,0 3 0 0,4-3 9 0,-8 4-9 16,4-4 8-16,0 0-8 0,0 0 8 0,0-6-8 15,4 6 0-15,-4-6 0 0,-7 6 0 0,3 0 0 16,-3-6 0-16,0 7 0 0,0-1 0 0,0 0 8 16,0-3-8-16,0 9 0 0,-4-2 0 0,1-4 0 0,3 10 0 15,-4-7 0-15,-3 6 0 0,3 1 0 0,-3-7 0 16,0 7 0-16,0 0 0 0,0-4 0 0,-4 4 0 0,1-1 0 15,-1-5 0-15,0 5-8 0,-6-6 8 0,2 7 0 16,1 0 0-16,0-1 0 0,7-5 0 0,-7 11 0 16,-7-5 0-16,3 0 0 0,4-1 0 0,-4 4 0 15,0-3 0-15,-3 2-8 0,3 7 8 0,-3-9 0 16,4 6 0-16,-1-4 0 0,7 7 0 0,-3 0 0 16,0 0 0-16,0 0-8 0,0 7 8 0,-1-7 0 15,-2-7 0-15,-1 7-8 0,0 7 8 0,4-4 0 16,-4-3 0-16,1 0-8 0,3 0 8 0,3 0 0 15,0 0 0-15,4 6-8 0,-3-12-10 0,6 6-2 16,-3 0 0-16,3 0 0 16,4-3-52-16,-3-4-10 0,-1-2-2 0,4 0-896 0,3-1-180 15</inkml:trace>
  <inkml:trace contextRef="#ctx0" brushRef="#br0" timeOffset="16">12725 15138 583 0,'0'0'25'0,"0"0"7"0,0 0-32 0,0 0 0 15,0 0 0-15,0 0 0 0,0 0 122 0,0 0 18 16,0 0 4-16,0 0 1 0,0 0-29 0,0 0-7 15,0 0-1-15,0 0 0 0,0 0 32 0,0 0 7 16,0 0 1-16,0 0 0 0,0 0-61 0,0 0-12 16,0 0-3-16,0 0 0 0,0 0-32 0,0 0-6 15,0 0-2-15,0 0 0 0,0 0 13 0,0 0 3 16,0 0 0-16,0 0 0 0,0 0 0 0,0 0 0 16,0 0 0-16,0 0 0 0,0 0-26 0,0 0-5 0,0 0-1 15,0 0 0-15,0 0-16 0,0 0 10 0,0 3-10 0,0-3 8 16,-7 9-8-16,7-3 0 0,-4 4 0 15,1-10 0-15,-4 9 8 0,3-3 0 0,0-2 0 0,-3 5 0 16,0-3 16-16,0 4 4 16,0-7 0-16,0 13 0 0,0-7-20 0,0 7-8 0,-3-7 8 0,-1 0-8 15,0 7 8-15,1-3-8 0,-4 2 8 0,0 4-8 16,-1 0 0-16,1 0 0 0,-3-4-12 0,-4 11 12 16,3-5 0-16,0 1 0 0,-3 0 9 0,3-3-1 15,1 6-8-15,-4-6 9 0,3 6-9 0,-3 3 10 16,0-3-2-16,-1 1-8 0,1 2 12 0,0 6-4 15,-4-5-8-15,-3 5 8 0,0-12-8 0,0 9 8 16,0-2-8-16,3 5 0 0,-7-6 0 0,4 0 0 0,0 4 0 16,-1-4 0-16,1-6 0 0,0 9 0 0,3-9 0 15,-3 3 0-15,7 4 10 0,-4-4-10 0,1 3 0 0,-5 3 0 16,5-2 0-16,-5-1 0 0,1 0 0 0,3-3 0 16,1 3 0-16,-8-3 0 0,0 4 0 0,8-4 0 15,2-7 0-15,-2 8 0 0,-4-1 0 16,3-3 0-16,7-7 0 0,1 10 0 0,2-6 0 0,1-6 0 15,-3 2 10-15,3 1-10 0,3-3 8 0,0-4-8 16,-3 7 8-16,4-7-8 0,-1 1 8 0,1-1-8 16,2 0 8-16,-2 1-8 0,3 5 8 0,-4-5-8 15,4-1 8-15,4-2-8 0,-8 2 0 0,8 0 0 16,-4 1 8-16,3-1-8 0,-3 1 0 0,3-1 0 16,1 0 0-16,-1-2 0 0,1-4-8 0,3 3-4 0,-4 3-1 15,1-2 0-15,3-7 13 0,-4 3 0 0,1 6 12 0,-1-2-12 16,1-4 0-16,3-3 0 0,-4 9 0 0,-3-9 0 15,0 0-16-15,0 0 4 0,7 0 0 0,0 0 0 32,-4 0-84-32,1 0-16 0,-4 0-3 0,7-9-710 0,-4-1-143 0</inkml:trace>
  <inkml:trace contextRef="#ctx0" brushRef="#br0" timeOffset="17">13981 15238 57 0,'0'0'0'0,"0"0"0"15,0 0 0-15,0 0 0 0,0 0 152 0,0 0 24 16,0 0 6-16,-4-9 1 0,4 9-60 0,0 0-12 16,0-4-3-16,0-2 0 0,0 6-9 0,0 0-3 15,0 0 0-15,0 0 0 0,0-9 12 0,0 9 1 16,0 0 1-16,0 0 0 0,0 0-22 0,0 0-4 16,0 0 0-16,0 0-1 0,0 0-15 0,0 0-2 15,0 0-1-15,0 0 0 0,0 0-2 0,0 0-1 16,7 3 0-16,0 3 0 0,0 4 2 0,0-10 0 0,0 9 0 15,4-3 0-15,-4-3-20 0,0 4-3 0,0-4-1 0,-3 3 0 16,-4-6-20-16,7 3-5 0,-4 3-1 0,4 1 0 16,-3-4-5-16,-4-3-1 0,0 0 0 0,7 9 0 15,-7-9 21-15,0 0 4 0,0 0 1 0,0 0 0 16,7 10-16-16,-7-10-3 0,3 6-1 0,-3-6 0 16,7 3-5-16,-3 6-1 0,3-2 0 0,0-4 0 15,-7-3 0-15,11 6 0 0,-4 4 0 0,0-1 0 16,3-3-8-16,1 4 0 0,-4-1 9 0,4 0-9 15,-1 7 8-15,1-3-8 0,-1 2 8 0,4 4-8 16,1-3 8-16,-1 3-8 0,3-1 10 0,1 8-10 16,0-4 8-16,3 3-8 0,0 0 0 0,-3 0 0 0,3 3 0 15,0 0 8-15,-3 0-8 0,3 7 0 16,0-7 0-16,-3 4 0 0,3-1 0 0,-4 3 0 0,5 1 0 16,-1-1 8-16,3-5-8 0,1 8 0 0,0-2 0 15,-1-1 11-15,5-6-11 0,-5 7 10 0,5-1-2 0,-5 1 0 16,1-4 0-16,3 4 0 0,-7-7-8 0,1-3 0 15,-1 3 0-15,0-3 0 0,-3 4 8 0,-4-4 0 16,0 0 0-16,0-3 0 0,-4 3-8 0,1-6 0 16,0 6 0-16,-1-6 0 0,1-1 0 0,-4 1 8 15,3 6-8-15,1-6 0 0,0-3 0 0,-1 3 8 16,4-1-8-16,-3-2 0 0,3 3 24 0,-3 0-1 16,3-10 0-16,0 7 0 0,-4 3-23 0,8-4-8 15,-7-5 0-15,3 5 0 0,-4-5 8 0,-3-1 8 16,4-6-8-16,-4 7 11 0,4-10-11 0,-4 9 0 0,0-9 0 15,0 6 0-15,-7-6 0 0,0 0 0 16,3 0 0-16,-3 0 8 0,0 0-8 0,0 0 0 0,0 0 0 16,0 0 0-1,4 0-47-15,3-6-5 0,-4 6 0 0,4-9-1 16,-3-1-93-16,3 1-18 0,0-1-4 0,7-5-1142 0</inkml:trace>
  <inkml:trace contextRef="#ctx0" brushRef="#br0" timeOffset="18">10583 17091 1209 0,'0'0'53'0,"-3"-6"12"15,-1-3-52-15,4 5-13 0,0-2 0 0,4-3 0 16,-4 2 194-16,3 7 36 0,1-9 7 0,-4 9 2 0,0 0-200 0,0 0-39 16,0 0-10-16,3-3-1 15,-3 3 11-15,0 0-10 0,0 0 10 0,0 0-10 0,0 0 10 0,0 0 8 16,0 0-8-16,0 0 11 0,0 0 41 0,0 0 9 15,0 0 2-15,0 0 0 0,0 0 20 0,0 0 4 16,0 0 1-16,-7 3 0 0,4 3-22 0,3-6-4 16,0 0-1-16,-4 10 0 0,-3-7-28 0,4 9-5 15,3-2-2-15,0-1 0 0,0 1-18 0,0 2-8 16,0-2 0-16,7 5 8 0,-4 4-8 0,1-3 0 16,-4 9 0-16,3-6 0 0,4 9 0 0,0 0 0 15,-7 7 0-15,4 2 0 0,0-2-11 0,-1-1-7 16,1 4-2-16,-1 6 0 0,-3-10 20 0,4 4 0 15,3-4 0-15,-4 1 0 0,-3-1 8 0,0-5 4 16,4-1 2-16,-1 0 0 0,1 3 2 0,-4-2 1 0,0 5 0 16,0-12 0-16,3 9-3 0,1-9-1 0,-8 13 0 0,4-10 0 15,4 0-13-15,-4-6 0 0,-4 3 0 16,1 3 0-16,3-9 0 0,-4 2 11 0,4-2-11 16,0-3 10-16,-3-4-1 0,3 0 0 15,0 1 0-15,-4-4 0 0,1 3 0 0,3-9 0 0,0 0 0 0,0 0 0 16,0 0 4-16,0 0 1 0,0 0 0 0,0 0 0 15,0 0 6-15,0 0 0 0,0 0 1 0,0 0 0 16,0 0-6-16,0 0-2 0,0 0 0 0,0 0 0 16,0 0-13-16,0 0 0 0,0 0 0 0,0 0 0 15,0 0 0-15,0 0 0 0,0 0 0 0,0 0 0 16,0 0 0-16,0 0 0 0,0 0 0 0,0 0 0 16,10 0 0-16,-10 0 0 0,0 0 0 0,11-9 0 15,-1 9 0-15,-3 0 0 0,4 0 0 0,-4 0 0 0,4 0 0 16,-1 0 0-16,4 0 0 0,1 0 0 0,-5 0 0 15,4 0 0-15,7-6 0 0,1 6 0 0,-1 0 0 16,3 0 0-16,5-3 0 0,2 3 0 0,1 0 0 16,-4 0 0-16,4 0 0 0,0 3 0 0,3-3 0 15,-3 6 0-15,-4-6 0 0,0 0 0 0,1 0 0 0,-1 0 0 16,-4 0 0-16,5 0 0 0,-5 0 0 16,8-6 0-16,0 3 0 0,3-4 0 0,-10 7 0 0,7-3 0 15,3-3 0-15,0 3 0 0,-3 3 0 0,0 0 0 16,-4 0 0-16,0-6 0 0,-3 6 0 0,-1 0 0 15,-6 0 0-15,0 0 0 0,-4 0 0 0,4 0 0 16,-4 0 8-16,0 0-8 0,-4-4 8 0,1 4-8 16,3-6 11-16,-3 6-11 0,3 0 0 0,-4 0 0 15,1-3 0-15,-1-3 0 0,1-4 0 0,0 10 15 0,-4-6-3 16,0 6-1-16,-4-3-11 0,4-3 0 0,0 3 0 0,-3-4 0 16,-4 4 0-16,0 3 0 0,7-6 12 0,-4 3-4 15,-3-13 0-15,4 16 0 0,0-9 0 0,-1 2 0 16,1-2-8-16,-4 6 10 0,3-7-10 0,1 4 10 15,-1-3-10-15,-3-7 12 0,4 7-12 0,-4-1 12 16,3-9-4-16,1 1-8 0,-8-1 12 0,4 3-4 16,0-9 0-16,0 6-8 0,4-9 12 0,-4 9-4 15,-4-6-8-15,4-3 12 0,0 3-12 0,0-10 12 16,0 7-12-16,0-6 8 0,0 5-8 0,0-5 8 16,0 2-8-16,4-2 0 0,-4-7 0 0,3 10 0 15,-3-4 0-15,4 1 0 0,-1-1 0 0,-3 7 0 16,4 0 0-16,-4 3 0 0,0-3 0 0,0 9 0 15,0-6 0-15,0 6 0 0,0-6 0 0,0 9 0 0,0-3 0 16,0 7 0-16,0-4 0 0,0 0 0 0,-4-2-8 16,4-1 8-16,-3 3 0 0,3 7 0 0,3-1 0 0,-3 1 0 15,-3-1 0-15,3 1 0 0,0 9-11 0,0-9 11 16,0 2-8-16,0 7 8 0,0 0-9 0,0 0 9 16,0 0-10-16,0 0 10 0,0 0-11 0,0 0 11 15,0 0-12-15,0 0 12 0,0 0-8 0,0 0 8 16,0 0 0-16,0 0 0 0,0 0 0 0,0 0 0 15,-7 7 0-15,7-7 0 0,0 0 0 0,-4 0 0 16,-3 0 0-16,4 0 0 0,3 0 0 0,-7 0 0 0,3-7 0 16,-3 7 0-16,3-3 0 0,4 3 8 15,-3 0-8-15,-1-6 0 0,-3 6 0 0,0-3 0 0,7 3 0 16,0 0 0-16,-7 0 0 0,0 0 0 0,0 0 0 16,0 0 0-16,0 3 0 0,0-3 0 0,-4 0 8 0,1 6-8 15,3-6 0-15,0 3 8 0,-7-3-8 0,3 0 0 16,-3 0 0-16,3 0 8 0,-3 0-8 0,0 0 0 15,0 0 0-15,0 0 0 0,-4 0 0 0,1 0 0 16,2 0 0-16,-2 0 0 0,-4 0 0 0,0 0 0 16,-4 7 8-16,4-7-8 0,-1 0 0 0,1 3 0 15,-7 3 0-15,3-6 0 0,4 9 0 0,0 1 0 16,-7-1 0-16,7-2 0 0,0 5 0 0,3-6 0 16,-3 4 0-16,3-1 0 0,-3 1 0 0,7-1 0 15,-4-3 0-15,1-3 0 0,-1 4 0 0,-3-4 0 16,3 3 0-16,0-6 0 0,-6 6 0 0,3-6 0 15,-4 4 0-15,4-4 0 0,0-4 0 0,-1 4 0 0,-2-6 0 16,3 6 0-16,10 0 0 0,0 0 0 0,-3 0 8 16,0-6-8-16,-4 6 0 0,4 0 0 0,4 0 0 15,-4 0 0-15,0 0 0 0,-1 0 0 0,8 0 0 16,-3 0 0-16,-4 6 0 0,0-6 0 0,3 0 0 0,0 6 0 16,4-2 0-16,-3-4 0 0,-1 0 0 15,4 0 0-15,0 0 0 0,0 6 0 0,-4-3 0 0,4-3 0 16,0 0 0-16,0 0 0 0,0 0 0 0,0 0 0 15,0 0-8-15,0 0 8 0,0 0 0 0,0 0 0 16,0 0 0-16,0 0 0 0,0 0-12 0,3 0 12 16,-3 0-12-16,0 0 12 15,-3 0-35-15,3 0 0 0,7 0 0 0,-8 0 0 16,-2 0-42-16,-1 0-9 0,11 0-2 0,0 0 0 16,0 0-123-16,0 0-25 0</inkml:trace>
  <inkml:trace contextRef="#ctx0" brushRef="#br0" timeOffset="19">14676 17333 806 0,'-7'-10'72'0,"-1"4"-58"0,1-3-14 0,0-1 0 15,0 4 172-15,0-4 31 0,-3-2 6 0,3-4 2 16,0 7-195-16,-1-7-38 0,-2 7-8 0,6-1-2 15,1 1 7-15,-4 0 1 0,3-1 0 0,-3 4 0 0,0 3 24 0,4-4 0 16,-1 4 0-16,1-3 0 0,-1 3 14 0,-3 3 8 16,7 0 2-16,-4-6 0 0,4 6 57 0,-3 0 12 15,-1-4 3-15,1-2 0 0,3 6-6 0,-7 0-1 16,3 0 0-16,4 0 0 0,0 0 18 0,0 0 3 16,0 0 1-16,0-9 0 0,-3 3-38 0,3 6-7 15,3-10-2-15,-3 10 0 0,0-9-38 0,4 6-8 16,-4 3-2-16,0 0 0 0,3-7-16 0,-3 7 0 15,0 0 0-15,0 0 0 0,0 0 0 0,0 0 0 16,0 0 0-16,0 0 0 0,0 7 0 0,-3 5 0 16,3-6-11-16,-4 4 11 0,4 9 0 0,-3-4 0 15,-1 4 0-15,4 0 0 0,0-3 9 0,0 2 3 0,0 11 0 16,4-11 0-16,-1 14 25 0,-3-10 6 16,4 3 1-16,3 9 0 0,-4-5-28 0,1 5-6 0,3-6-1 15,-3 1 0-15,-1 5-9 0,1-6 0 0,-1-3 0 0,1 4 0 16,-1 2 8-16,-3-3 0 0,4 0 0 0,-4-3 0 15,0 4-8-15,-4-1 0 0,4 6 0 0,0-9 0 16,-3 4 8-16,-1-4-8 0,1 3 8 0,-1-3-8 16,1-6 0-16,-1 6 0 0,-3-6 0 0,3 0 0 15,1-1 20-15,-1-2 8 0,1-3 1 0,3 2 1 16,-4-5-18-16,4-1-3 0,-3 1-1 0,3-4 0 16,0-6 0-16,-4 9-8 0,4-9 12 0,0 0-4 15,0 0-8-15,0 0 8 0,0 0-8 0,0 0 8 16,0 0 4-16,0 0 0 0,0 0 0 0,0 0 0 15,0 0-4-15,0 0 0 0,0 0 0 0,0 0 0 16,11-6-8-16,-1 6 0 0,-3-3 0 0,1 3 0 16,-1 0 0-16,3 0 0 0,-3-6 0 0,4 6 0 0,-1 0 0 15,1 0 0-15,3 0 0 0,0 0-11 16,-3 0 11-16,6 0-10 0,1 0 10 0,3 0-10 0,4 0 10 16,-4 0 0-16,4 0 0 0,-1 0 0 0,5 0 0 0,2 0 0 15,-6-4 12-15,3 4-4 0,1-6-8 0,-1 6 0 16,0 0 8-16,0-9-8 0,0-1 0 0,8 4 0 15,-1 6 0-15,0-3 0 0,4-6 0 0,0 2 0 16,0 4-8-16,3 3 8 0,-3-6 0 0,-4 6 0 16,-3 0 0-16,0 0 11 0,-4 0-11 0,-3 0 0 15,-1 0 0-15,1 0 0 0,-4 0 0 0,4 0 0 16,-1-3 0-16,1-4 0 0,3 7 0 0,1-9 0 0,-1 9 0 0,0 0 0 16,-3-6 0-16,-1 6 0 0,5-3 0 15,-5 3 0-15,1 0 0 0,-4 0 0 0,0 0 0 16,-3 3 0-16,0 3 0 0,-1-6 0 0,-6 0 0 0,3 0 0 15,0 9 8-15,-3-9 0 0,-1 7 0 0,-3-4 0 16,4-3-8-16,0 6 0 0,-11-6 0 0,10 0 0 16,-3 3 0-16,4-3-17 0,-4 0 4 0,3 0 1 15,1 0 12-15,-4 0 0 0,0 0 0 0,0-3 0 16,0-3 0-16,4 6 16 0,-8 0-3 0,4-3-1 16,-7 3-12-16,7-7 0 0,0-2 0 0,-3 9 0 15,-4 0 12-15,4-6-3 0,-1-4-1 0,-3 10 0 16,0 0 5-16,4-9 1 0,-8 6 0 0,4-3 0 15,0-4 2-15,-3-2 1 0,-1-1 0 0,0 0 0 16,1-2-4-16,3-4-1 0,-7 3 0 0,7-6 0 0,-4-3-12 16,4 6 0-16,-3-6 0 0,3 0 0 0,-4 3 0 15,4-3 0-15,0 0 0 0,0-3 0 0,0 3 0 0,0-3 0 16,0-1 0-16,4-5 0 0,-4 6 0 0,0 3 0 16,0-4 0-16,0 4 0 0,0-9 0 15,0 6 0-15,0 2 0 0,-4-2 0 0,4 3 0 16,0 6 0-16,0-3 0 0,0 0 0 0,-3 1 0 0,3-5 0 15,0 8 0-15,3-7 0 16,-3 6 0-16,4-6 0 0,-4 6 0 0,3 0 0 0,1-6-10 0,-4 6 10 16,3 3-8-16,1 4 8 0,-4-13 0 0,3 9-10 15,-3 4 10-15,0 2 0 0,0-6 0 0,0 7 9 16,0 0 1-16,-3 2 0 0,3-2-10 0,0 6 0 16,-4-3 0-16,4 2 0 0,0 4 0 0,0-6 0 0,-3-3 0 15,3 9 0-15,0 0-14 0,0 0-5 0,0 0-1 16,0 0 0-16,0 0 20 0,0 0 0 0,0 0-8 15,0 0 8-15,0 0 0 0,0 0 0 0,0 0 0 0,0 0 0 16,-4-7 0-16,1-2 0 0,-1 9 0 0,4 0 0 16,0-3 0-16,-3-3 0 0,3 6 0 0,0 0 0 15,-4-3 0-15,1-4 0 0,-4 4 0 0,3-3 0 16,-3 6 0-16,0 0 0 0,3 0 0 0,-6 0 0 16,6 6 0-16,-3-3 0 0,0-3 0 0,-3 7 0 15,-1-4 0-15,1 3 0 0,-5-3 0 0,5-3 0 16,-4 6 0-16,-4 4 0 0,4-10 0 0,0 0 0 15,0 9 0-15,-4-9 0 0,4 0 0 0,-4 0 0 16,1 6 0-16,3-2 0 0,-4-4 0 0,0 0-10 16,1 6 10-16,-1-6 0 0,-3 3 0 0,0 3 0 15,0-3 0-15,-4 4-8 0,7-4 8 0,-3 3 0 16,0 3 0-16,3-2 0 0,1-4 0 0,-5 6 0 0,5-2 0 16,-1-7 0-16,1 9 0 0,-1-6 0 0,-3-3 0 15,-4 0 0-15,0 6 0 0,-3-2 0 0,0-4 0 0,3 6 0 16,-3-6 0-16,3 0 0 0,-3 9 0 0,0-9 0 15,0 10 0-15,-1-4 0 0,5-3 0 0,-1 3 0 16,4-3 0-16,0 4 8 0,3-7-8 0,-3 9 0 16,7-9 0-16,-4 10 0 0,0-10 0 0,4 6 0 15,-3-3 0-15,3 3 0 0,-4-3 0 0,4 4 0 16,-4-7 0-16,4 0 0 0,-4 3 0 0,4-3 0 16,-3 6 8-16,-1-6-8 0,0 0 0 0,1 3 0 15,-1-3 0-15,1 0 0 0,-1 0 0 0,0 0 0 0,4 0 0 16,0 6 8-16,0-2-8 0,-4-4 0 0,4 6 0 15,4-6 0-15,-5 0 0 0,5 0 0 16,-1 0 0-16,1 9 8 0,-1-9-8 0,4 0 0 0,-4-9 0 0,4 9 0 16,0 9 0-16,0-9 0 0,0 0 0 0,7 0 8 15,-7 0-8-15,-3 0 0 0,10 0 8 0,-4 0-8 16,-6 0 0-16,10 0 0 0,0 0 0 0,-8 0-8 16,1 0 8-16,7 0 0 0,0 0-9 0,0 0 9 15,-7 0-18-15,7 0 1 0,0 0 0 0,0 0 0 16,0 0-19-1,0 0-3-15,0 0-1 0,-3-9 0 0,3 9-117 0,0 0-24 16,-4-6-5-16,4-4-1072 0</inkml:trace>
  <inkml:trace contextRef="#ctx0" brushRef="#br0" timeOffset="20">11275 16737 518 0,'0'0'23'0,"0"0"5"0,0 0-28 0,0 0 0 0,0 0 0 0,0 0 0 16,0 0 64-16,0 0 8 0,0 0 2 0,-4 9 0 16,4-9-17-16,0 0-3 0,-3 7-1 0,3-7 0 15,0 0 32-15,-4 3 7 0,-3-3 0 0,4 0 1 16,-4 0-2-16,7 0-1 0,0 0 0 0,-7 0 0 15,-1 0-26-15,8 0-6 0,0 0-1 0,0 0 0 16,-7 0-33-16,7 0-6 0,0 0-2 0,0 0 0 16,0 0-16-16,0 0 0 0,-3 0 8 0,3 9-8 15,0-3 0-15,-4 4 0 0,1-1 0 0,-1 1 0 16,4-1 12-16,-7 0-2 0,4 7 0 0,-1-7 0 16,-6 1 27-16,3-1 6 0,3-2 1 0,-3 2 0 15,0-6 14-15,-4 3 3 0,4 4 1 0,7-10 0 16,0 0-13-16,-3 0-2 0,-4 9-1 0,0-9 0 15,7 0-27-15,0 0-6 0,-4 0-1 0,4 0 0 0,0 0-2 16,0 0-1-16,0 0 0 0,0 0 0 0,0 0-9 16,0 0 0-16,4 10 0 0,-8-1 0 0,1-3-15 0,3-6 5 15,0 0 1-15,3 10 0 0,-3-10 9 0,0 9-10 16,0-9 10-16,4 9-10 0,-4-9 10 0,0 10 11 16,0-10-3-16,0 6 0 0,0-6-8 0,0 0 0 15,-4 3 0-15,4-3 0 0,0 0 0 0,0 0 0 16,-3 7 0-16,3-7 0 0,0 0 8 0,0 0 0 15,0 0 0-15,0 0 0 0,-7 9-8 0,7-9 0 0,0 0 0 16,0 0 0-16,0 0 0 0,0 0 0 0,0 0 0 0,0 0 0 16,0 0 0-16,0 0-11 0,0 0 3 15,0 0 0-15,10-6 8 0,-10 6 0 16,0 0 0-16,0 0 0 0,0 0 0 0,7-3 0 0,-7 3 0 0,0-7 0 16,0 7 0-16,0-3 0 0,7-3 0 15,-7 6 0-15,0-10 0 0,0 10 0 0,4-9 0 0,-4 9 0 16,0 0 0-16,0 0 0 0,0 0 0 0,0 0 0 15,7 0 0-15,-7 0-8 0,0 0 8 0,0 0-8 32,7-6-110-32,-7 6-22 0,0 0-4 0,0 0-514 0,0 0-103 0</inkml:trace>
  <inkml:trace contextRef="#ctx0" brushRef="#br0" timeOffset="21">12714 15210 518 0,'0'0'46'0,"0"0"-37"0,0 0-9 0,0 0 0 15,0 0 251-15,0 0 48 0,0 0 9 0,0 0 3 0,0 0-236 0,0 0-47 16,0 0-10-16,0 0-2 15,0 0-16-15,0 0 0 0,0 0 0 0,0 0 0 0,0 0 25 0,0 0 2 16,0 0 0-16,0 0 0 16,0 0 36-16,0 0 7 0,0 0 2 0,0 0 0 0,0 0-3 0,0 0 0 15,0 0 0-15,0 0 0 0,0 0-38 0,-3 9-8 16,-4-3-2-16,3-2 0 0,-3 5-9 0,7-3-1 16,-4 4-1-16,-3-7 0 0,4 6 7 0,-1 4 2 15,-3-4 0-15,4 1 0 0,-4-7-7 0,0 6-2 16,0 0 0-16,-4-2 0 0,4 2-10 0,-4 7 8 15,1-4-8-15,-1-2 8 0,1 5-8 0,-5 1 0 16,1-3 0-16,0 5 0 0,0-2 13 0,0 0 4 16,0-4 1-16,0 4 0 0,-4 3 0 0,4-3 0 15,0-4 0-15,0 4 0 0,0-1-5 0,0-2-1 16,0 3 0-16,-1-4 0 0,1 4-2 0,0 0-1 16,4-4 0-16,-5 4 0 0,1 3-1 0,0-1 0 0,0-2 0 15,0 3 0-15,-4 0-8 0,4 0 12 16,-3-4-12-16,3 4 12 0,3 0-12 0,-3-3 0 0,-4 2 0 0,8 1 8 15,-4-3-8-15,-1 3 0 0,1-1 0 0,0-2 0 16,4 3 0-16,-8 0 0 0,4 0 0 0,-4-4 0 16,1 4 0-16,2-3 8 0,-2 3-8 0,-1-4 8 15,1 4-8-15,-1-6 0 0,0 2 0 0,4 4 0 16,4-3 15-16,-5-4 1 0,1 4 0 0,7 3 0 16,-3-3-4-16,3-7 0 0,0 10 0 0,0-4 0 15,-4-2 0-15,7 3 0 0,-3-1 0 0,0-2 0 16,0-4-12-16,0 7 0 0,0-7 0 0,-3 10 0 15,3-9 9-15,-4 5-1 0,0 1 0 0,1-4 0 0,-1-2-8 16,1 6 0-16,-5-7 0 0,1 7 0 0,-7-4 0 16,7-2 0-16,-4-1 9 0,4 0-9 0,-7-2 8 15,7 12-8-15,0-13 8 0,3 3-8 16,1-6 11-16,-1 7-3 0,-3-4 0 0,4 3 0 0,6 1 2 0,-3-1 0 16,-7-3 0-16,3-2 0 0,1 5-10 15,-1-3 0-15,0 4 0 0,1-1 0 0,-1 1 0 0,4-1 0 16,-3 0 0-16,-1 1 0 0,1-1 0 0,-1 7 0 15,0-7 0-15,8 1 0 0,-8-1 0 0,1 7 0 16,3-1 0-16,3-2 8 0,-3-4-8 0,0 1 10 16,-4 5-10-16,4-5 10 0,4-1-10 0,-4 1 0 15,0-1 0-15,0 7 8 0,0-7-8 0,0 1 10 16,-1-1-10-16,1 0 10 0,4-2 6 0,-4 2 0 0,-4-3 1 16,8 4 0-16,-8-7-17 0,8 3 0 0,-4-3 0 0,-1 4 0 15,1-4 0-15,0 6 0 0,4-9 0 0,3 0 0 16,-4 6 0-16,-3 4 0 0,7-10 0 0,0 0 0 15,0 0 0-15,-3 9 0 0,-1 1 0 0,4-10 0 16,0 6-13-16,-3-3-7 0,-4 3 0 0,0-3-1 16,3 4 9-16,1-7 1 0,3 0 1 0,-8 3 0 15,1-3-18 1,7 0-4-16,0 0-1 0,0 0-856 0,-7 0-171 0</inkml:trace>
  <inkml:trace contextRef="#ctx0" brushRef="#br0" timeOffset="22">14101 15219 921 0,'0'0'40'0,"0"0"10"0,0 0-40 0,0 0-10 16,-8 0 0-16,1-6 0 0,0 3 272 0,0 3 52 15,0 0 10-15,7 0 2 0,-7 0-271 0,0 0-54 16,4 0-11-16,3 0 0 0,0 0 0 16,0 0 10-16,0 0-2 0,0 0 0 0,0 0 27 0,0 0 5 15,0 0 0-15,0 0 1 16,0 0-1-16,3-7 0 0,1-2 0 0,-4 9 0 0,3 0 0 0,-3 0 0 15,0 0 0-15,0 0 0 0,7 0 7 0,-7 0 1 16,0 0 0-16,0 0 0 0,7 0-8 0,-7 0 0 16,0 0-1-16,0 0 0 0,7 0-8 0,-7 0-2 15,0 0 0-15,4 9 0 0,-4-9-13 0,3 7-2 16,1-4-1-16,3 3 0 0,0 4-13 0,-3-4 0 16,3 3 0-16,3-6 0 0,-3 7 0 0,4-1 8 0,-1-3-8 0,5 10 0 15,-5-6 11-15,4 2-11 0,4-3 12 16,0 7-12-16,3 3 11 0,0 0-11 0,-3 3 10 15,-1-3-10-15,1 2 8 0,3 1-8 0,-7 0 0 0,0-3 0 16,0 6 8-16,-3-6-8 0,3-3 0 16,-3 3 0-16,-1 6 10 0,1-13-10 0,-1 10 10 0,1-9-10 15,-4 6 20-15,4-4-3 0,-1 4 0 16,1-3 0-16,-1-4 1 0,1 4 0 0,-1 0 0 0,1-4 0 16,0 4 2-16,-1 3 1 0,1-10 0 0,3 10 0 15,-4-3-21-15,1 2 0 0,0 1 0 0,-1-3 0 16,1 9 8-16,-1-3-8 0,1-6 8 0,0 9-8 15,-1-7 0-15,1 1 0 0,-1 0 0 0,1 0 8 16,-1-3-8-16,1 2 9 0,0-8-9 0,-1 9 10 16,1-10 3-16,-1 7 1 0,1-1 0 0,0-2 0 0,-1-4-5 15,1 7-1-15,-1-7 0 0,-3 7 0 0,4-6-8 16,-4 8 0-16,4-8 0 0,-1 9 0 0,-3-10 0 0,4 7 0 16,-1 2 0-16,-3-8 0 0,4-1 18 0,-4 1 2 15,4 5 0-15,-4 1 0 0,3-3-20 0,-3-4 0 16,0 7 0-16,0-7 0 0,4 10 0 0,-7-10 0 15,3 7 0-15,0 3 0 0,0-4 0 16,-4-2 0-16,4-4 0 0,-3 7 0 0,3-6 0 0,0 5 0 16,0-12 0-16,-3 7 0 0,-1-1 0 0,4-3 0 15,0 4 0-15,0-4-9 0,0-3 9 0,0 7 0 16,4-10 8-16,-4 9-8 0,0-9 0 0,4 6 0 16,-4-3 0-16,0 4 0 0,0 2 0 0,3-3 0 0,-6-2 0 15,7 5 0-15,-8 0 0 0,4-2 0 16,0 2 0-16,0 7 0 0,0-7 0 0,0 1 0 0,0 2 0 15,0-6 0-15,0 4 0 0,-3 9 0 0,7-13 0 0,-4 6 0 16,0-5 15-16,0 2-2 0,-4 0 0 0,4 1 0 16,0-4-13-16,-3-3 8 0,3 7-8 0,-7-10 0 15,0 0 12-15,0 6-3 0,0-6-1 0,4 3 0 16,-1 6-8-16,-3-9 8 0,4 7-8 0,-4-7 8 16,7 9-8-16,-7-9 8 0,7 6-8 0,0-2 8 15,0 2-8-15,-7-6 0 0,7 0 0 0,3 3 0 16,-10-3 0-16,0 0 8 0,0 0-8 0,7 6 8 15,-7-6-8-15,0 0 8 0,8 0-8 0,-8 0 8 16,0 0-8-16,0 0 10 0,0 0-10 0,0 0 10 16,0 0-7-16,0 0-3 0,10 0 0 0,-10 0 0 15,0 0 0-15,0 0-8 0,0 0 8 0,7 3-10 16,-7-3-1-16,0 0 0 0,0 0 0 0,0 0 0 16,14 0-69-16,-14 0-13 0,0 0-3 0,7-3-1420 15</inkml:trace>
  <inkml:trace contextRef="#ctx0" brushRef="#br0" timeOffset="23">10784 17439 1638 0,'0'0'36'0,"0"0"7"0,0 0 1 0,0 0 3 0,7-6-38 0,-7 6-9 0,0 0 0 15,4-3 0-15,3-3 51 0,-7 6 8 0,0 0 1 0,0 0 1 16,7-4-28-16,0-2-5 0,-7 6-2 0,0 0 0 15,0 0-5-15,0 0-1 0,11 6 0 0,-4-2 0 16,-7-4-9-16,3 9-3 0,4 0 0 0,-3-2 0 16,-1 5 4-16,1-6 1 0,-4 4 0 0,0 9 0 15,7-10 4-15,-3 7 1 0,-4-7 0 0,0 10 0 16,3-10 5-16,-3 7 1 0,0-6 0 0,-3 8 0 16,3-8-10-16,3 5-2 0,1-5 0 0,-1-1 0 15,-10 1-12-15,7-1 11 0,7 0-11 0,-3 1 10 16,-8-1-10-16,4-2 0 0,4 2 0 0,-4-9 0 15,-4 9-13-15,1 1-5 0,-1-4-1 0,8 3 0 16,-1-5-26 0,-3-4-6-16,-7 9-1 0,0-3 0 0,7-6-34 0,-3 7-7 15,-5-4-2-15,1 6-457 0,0-9-91 0</inkml:trace>
  <inkml:trace contextRef="#ctx0" brushRef="#br0" timeOffset="24">10707 17681 691 0,'10'-7'61'0,"-10"7"-49"16,0 0-12-16,0 0 0 0,0 0 156 0,0 0 28 15,0 0 5-15,0 0 2 0,0 0-153 0,0 0-30 0,0 0-8 0,0 0 0 16,0 0 68-16,0 0 13 15,0 0 3-15,0 0 0 0,0 0 60 0,0 0 13 0,0 0 3 0,7-3 0 16,4-3-88-16,0 6-18 0,-8-3-3 0,8-3-1 16,-1 2-30-16,4-2-7 0,-3 6-1 0,3-6 0 15,4 3-2-15,-4 3-1 0,0-6 0 0,-7 6 0 16,-7 0-9-16,11 0-11 0,3-4 3 0,-4 4 0 16,1 0 8-16,-1 0 0 0,-2 0 0 0,2 0 0 31,4 0-31-31,-7 4-1 0,-7-4 0 0,0 0 0 15,7-4 2-15,4 8 0 0,-11-4 0 0,0 0 0 16,0 0-146-16,11 0-28 0,3 6-7 0,-4-6-330 0,-3 0-67 0</inkml:trace>
  <inkml:trace contextRef="#ctx0" brushRef="#br0" timeOffset="25">11243 17333 345 0,'7'9'31'0,"-7"-9"-31"15,0 0 0-15,0 0 0 0,0 0 232 0,-3 3 41 0,3 3 8 0,-4 4 2 16,-3-1-207-16,3 1-42 0,4-10-8 0,0 9-2 16,-3 0 58-16,3 1 11 0,-4 2 3 15,4-2 0-15,4 2-29 0,-4-2-6 0,-4 5-1 0,4-5 0 16,4 9 7-16,-4 0 1 0,-4 2 0 0,1-2 0 16,3 3-35-16,0 3-6 0,0 0-2 0,-4-6 0 15,-3 9-16-15,4-2-9 0,3 2 10 0,-4-3-10 16,1 3 0-16,-1-9 8 0,4 6-8 0,0 0 0 15,0-6 0-15,0 0 0 0,0-4 0 0,4-2 0 32,-1-4-112-32,1 7-16 0,-4-7-4 0,0-9-784 0</inkml:trace>
  <inkml:trace contextRef="#ctx0" brushRef="#br0" timeOffset="26">11451 17467 1634 0,'0'0'36'0,"0"0"7"0,0 0 1 0,4-6 3 0,3 3-38 0,0-3-9 16,-7 6 0-16,0 0 0 15,0 0-65-15,0 0-15 0,0 0-4 0,0 0 0 0,0 0 84 0,0 0 28 16,0 0 0-16,0 0 0 0,-7 6 84 0,0-3 17 15,7-3 3-15,0 0 1 0,-4 6-19 0,-3 4-4 0,0-1-1 16,4 1 0-16,3-1-68 0,-4 7-13 16,-3-1-4-16,3-2 0 0,1 3-24 0,3 3 0 0,-7-1 0 0,3 7 0 15,1-6 0-15,-1 0-11 0,4-3 3 16,-3 3 0-16,-1 6 8 0,4-7-8 0,4 1 8 0,3-3-8 16,-7 3 8-16,0-7 8 0,7 4-8 0,0-7 11 15,3 1-11-15,-2-1 0 0,-5 1 0 0,-3-10 0 16,14 6 0-16,-3-6 15 0,-11 0-4 0,0 0-1 15,10 0-10-15,1-6-11 0,0 2 3 0,-8-2 0 16,-3 3 36-16,4-6 8 0,6-7 2 0,1 7 0 16,-8-1-9-16,1 1-1 0,6-7-1 0,4-3 0 15,1 10 4-15,-8-7 1 0,3-3 0 0,-3 4 0 16,4 2-32-16,-4-6 0 0,-4 4 0 0,1-4 0 16,0 3 12-16,-1 4-3 0,-3-10-1 0,0 9 0 15,-7-3 13-15,3-2 3 0,4-1 0 0,-7 9 0 0,-3-5 6 16,-1 5 2-16,8-5 0 0,-4 5 0 0,-4 7-32 15,0-3 0-15,4-4 0 0,4 7 0 0,3-3 0 0,-4-3 0 16,-10-1 0-16,11 4 0 16,10-4-21-16,-11 7-11 0,-3 3-1 0,0-6-1 15,7 6 3-15,0 0 1 0,-3-3 0 16,-4-3 0-16,-4 6-78 0,11 0-16 0,0 0-4 0,0 0-952 0</inkml:trace>
  <inkml:trace contextRef="#ctx0" brushRef="#br0" timeOffset="27">14760 17618 1407 0,'0'0'62'0,"0"0"14"0,0 0-61 0,0 0-15 0,0 0 0 0,0 0 0 16,0 0 58-16,0 0 9 0,0 0 1 0,0 0 1 16,0 0-48-16,0 0-9 0,0 0-3 0,0 0 0 15,0 0 51-15,0 0 11 0,0 0 1 0,0 0 1 16,0 0 19-16,0 0 4 0,0 0 1 0,0 0 0 16,0 0-38-16,0 0-8 0,0 0-2 0,11 0 0 15,3 0-37-15,0 3-12 0,0-3 0 0,4 0 0 16,-1 0 0-16,1-3 0 0,0 3 0 0,-1-6 0 15,-3 6 8-15,4 0-8 0,-4-10 0 0,-3 10 0 0,3 0 12 16,-4 0-4-16,1-9 0 0,-4 9-8 0,0 0 0 0,-7 0 0 16,0 0-12-16,0 0 3 15,0 0-38-15,7 0-7 0,-7 0-2 0,0 0 0 16,0 0-192-16,0 0-38 0,7 9-8 16,-7-9-2-16</inkml:trace>
  <inkml:trace contextRef="#ctx0" brushRef="#br0" timeOffset="28">15307 17323 345 0,'-3'3'31'0,"3"-3"-31"0,0 0 0 0,0 0 0 16,-4 7 436-16,4-7 82 0,0 0 16 0,0 0 3 15,-4 0-407-15,4 0-82 0,0 0-16 0,0 0-3 16,0 0-17-16,0 0-3 0,4 9-1 0,3-6 0 16,0 13-8-16,0-7-16 0,0 1 4 0,0 5 1 15,0-2 11-15,0 3 0 0,-3-1 0 0,-1-2 0 16,1 12 24-16,-4-6 6 0,-4 0 2 0,1 6 0 15,-4 0-32-15,3-13 0 0,-3 13 0 0,0 0 0 0,4-12 0 16,-4 9 0-16,3-3 0 0,1-7 0 16,3 4-16-16,0 0-7 0,0-4-1 0,3-2 0 15,4-1-107-15,-3 4-21 16,3-10-5-16,0 3-459 0,-7-6-91 0</inkml:trace>
  <inkml:trace contextRef="#ctx0" brushRef="#br0" timeOffset="29">15667 17342 288 0,'0'0'25'0,"0"0"-25"0,0 0 0 0,0 0 0 15,0 0 605-15,-7-6 116 0,3 3 23 0,4 3 5 31,0 0-710-31,0 0-143 0,0 0-28 0,0 0-5 16,0 0 70-16,0 0 15 0,0 0 2 0,0 0 1 0,0 3 30 0,-3 6 7 0,-1 7 0 0,1 3 1 16,-1-4 31-16,-3 4 5 0,0 6 2 0,0-3 0 15,3 3 16-15,-3 0 3 0,0 4 1 0,0-4 0 16,4-6-16-16,-1 9-3 0,1-9-1 0,3 6 0 16,0-7-11-16,0 1-1 0,0-3-1 0,3 3 0 15,1-10-4-15,-1 7-1 0,4-7 0 0,0 1 0 16,4-1-9-16,0-3 0 0,-1-3 0 0,1 4 0 15,3-7 0-15,0 0 0 0,-3 0 0 0,3 0 0 16,-4 0 0-16,4-7 0 0,-3 4 0 0,3-3 0 16,-3 3 12-16,-1-3 0 0,1-4 0 0,-4 1 0 0,0-1 8 15,4 1 1-15,-8-7 1 0,8 7 0 0,-1-7 6 0,4 4 2 16,0-4 0-16,-3-3 0 0,3 0-30 0,-3 4 0 16,-1-4 0-16,4 3 0 0,-7-3 0 0,1 1 0 15,-1-1 0-15,-4 3 0 0,1 7 0 0,-1-10 0 16,-3 3 0-16,-3 4 0 0,-1-4 12 0,1-3 0 15,-1 3 0-15,-7 4 0 0,4-4-12 0,0 7 9 16,-3-7-9-16,-4 4 8 0,3 2-8 0,-3 4 0 16,3-3 0-16,1 5 0 0,-4-2-8 0,0 0 8 15,-1 6-10-15,5-3 10 0,-1-4 0 0,1 7-9 16,-4 0 9-16,-1-3 0 0,5 3-11 0,-4 0 11 16,7-6-13-16,-4 6 5 0,1 0-12 0,-1 0-3 0,4-3 0 15,7 3 0 1,-7 0-134-16,7 0-27 0,0 0-6 0</inkml:trace>
  <inkml:trace contextRef="#ctx0" brushRef="#br0" timeOffset="30">11074 15426 990 0,'0'0'44'0,"0"0"8"0,0 0-41 0,0 0-11 15,0 0 0-15,0 0 0 0,0 0 53 0,7-3 9 16,-7 3 2-16,7-6 0 0,3 3-26 0,-3-4-5 0,-7 7-1 0,0 0 0 15,4-3-16-15,0-3-3 0,-4 6-1 0,0 0 0 16,-4-10 42-16,4 10 8 0,0 0 2 0,0 0 0 16,-7 0 4-16,7 0 0 0,0 0 1 0,0 0 0 15,-4-6 5-15,-3 3 1 0,4-3 0 0,3 6 0 16,3-3-33-16,-3 3-6 0,-7-7-2 0,4-2 0 16,3 9-18-16,0 0-4 0,-4-9-1 0,1 5 0 15,-4-2-11-15,3-3 0 0,1 9 9 0,-4-7-9 16,-1-2 0-16,1 6 0 0,4-3 0 0,-4 6 0 15,0-10 0-15,-4 10 0 0,1 0 0 0,3 0 8 16,7 0-8-16,0 0 0 0,-15 0 8 0,1 7-8 16,7-4 0-16,0 3 8 0,-7-6-8 0,4 0 0 15,-5 3 9-15,8-3-9 0,7 0 12 0,-7 0-12 16,0 0 19-16,0 0-3 0,7 0-1 0,-7 0 0 16,0 0 1-16,0 0 0 0,7 0 0 0,0 0 0 0,0 0-8 0,0 0 0 15,-11 0-8-15,11 0 12 0,0 0-12 16,0 0 8-16,-7 6-8 0,0-3 0 0,7-3 12 0,0 0-4 15,0 0-8-15,0 0 12 0,-7 0-12 0,7 0 9 16,0 0-9-16,0 0 8 0,-7 0-8 0,4 7 0 16,3-7 0-16,0 0 0 0,0 0 0 0,-7 0 0 15,0 3 0-15,7-3 0 0,0 0 0 0,-4 6 8 16,-3 4-8-16,7-10 8 0,0 0 2 0,0 0 0 16,0 0 0-16,-4 6 0 0,-3-3-10 0,7-3 12 15,4 9-12-15,-4-9 12 0,-4 10-12 0,4-10 0 16,7 6 0-16,-3-3 0 0,-4-3 0 0,4 13 0 0,-4-13 0 15,7 3 0-15,-4 6 0 0,-3-9 0 0,0 0 0 16,7 7 0-16,4-4 0 0,-4 6 0 0,-7-9 0 16,0 0 0-16,7 0 0 0,3 6 0 0,-10-6 0 15,8 3 0-15,-8-3 11 0,10-3-3 0,1-3-8 0,-1 6 12 16,-10 0 0-16,11-3 0 0,3-6 0 0,0 2 0 16,-3-2-3-16,-4 6-1 0,0-4 0 0,0-2 0 15,7 3-8-15,-7-4 8 0,-7 10-8 0,4-9 8 16,-1 6 4-16,4-3 0 0,-7 6 0 0,4-10 0 15,3 4-12-15,-7 6 12 0,7-3-12 0,-7 3 12 16,0-7-12-16,0 7 12 0,7-3-12 0,0-3 12 16,-4-3-12-16,1 6 0 0,-1-4 0 0,4 4 0 15,-3-3 0-15,-4 6 0 0,0 0 0 0,7-3 8 16,0 3-8-16,-7 0 0 0,0 0-12 0,0 0 12 0,0 0 0 16,0 0 0-16,0 0 0 0,0 0 0 0,0 0 0 0,0 0 0 15,0 0 0-15,0 0 0 0,-3 3 0 0,3-3 0 16,0 0 0-16,0 9 0 0,-4 1 0 15,4-1 0-15,0 0 0 0,7-2 0 0,0 2 0 0,-3 1 0 16,-11-1 0-16,7 0 0 16,3-2 0-16,1 2 0 0,-8 0 0 0,1 1 0 0,3-10 0 0,3 9 0 15,-3 7 0-15,0-7 0 0,-3 1 0 0,3-1 0 16,7 1 0-16,-4 5 0 0,-6-5 0 0,3-1 0 16,3 7 0-16,1-4 0 0,-1 4-8 0,1-3 8 15,-4-4 0-15,0 7 0 0,7-1 0 0,-4-2 0 16,-6 2 0-16,-1-5 0 0,4 9 0 0,0-10 0 15,-7 7 0-15,4-7 0 0,-8 7 0 0,4-7 0 0,4 4 8 16,-8-7-8-16,-3 4 8 0,7-1-8 0,3 0 8 16,-3-2-8-16,-3 2 8 0,-1-6-8 0,4 3 8 0,7-6-8 15,0 0 8-15,-3 10-8 0,-1-1 8 0,4-9-8 16,0 0 0-16,0 0 0 0,-11 7 0 0,1-4 0 16,-1 6 0-16,4-9 0 0,0 6 0 0,-7-3 0 15,0-3 0-15,3 0 0 0,4 0 0 16,-7-3 0-16,0-3 0 0,0-3 0 0,3 6 0 0,1-4 0 31,-1-2-28-31,1-1-5 0,-1 1-1 0,4-7 0 0,0 7-78 16,3 0-16-16,-6-1-4 0,6 1-594 0,1 2-119 0</inkml:trace>
  <inkml:trace contextRef="#ctx0" brushRef="#br0" timeOffset="31">11405 15298 748 0,'0'0'67'0,"0"0"-54"0,0 0-13 0,0 0 0 31,0 0-50-31,7 3-13 0</inkml:trace>
  <inkml:trace contextRef="#ctx0" brushRef="#br0" timeOffset="32">11409 15298 403 0,'0'0'36'0,"0"0"-36"0,0 0 0 0,0 0 0 15,0 0 220-15,10 0 38 0,-10 0 7 0,0 0 2 16,0 0-195-16,7 0-38 0,1 0-8 0,-8 0-2 16,0 0 5-16,0 0 1 0,0 0 0 0,0 0 0 15,0 0-11-15,0 0-3 0,0 0 0 0,0 0 0 16,10 0 48-16,-10 0 10 0,0 0 2 0,0 0 0 0,7 3-10 15,-7-3-2-15,0 0 0 0,0 0 0 0,0 0-33 0,0 0-7 16,0 6-2-16,-7-3 0 0,0 6-22 0,0-2 0 16,7 2 0-16,0 1 8 0,-4-1 3 15,-3-3 1-15,4 7 0 0,3-7 0 0,0 10-12 0,0-4 0 16,-7-2 9-16,3-1-9 0,4 7 10 16,0-7-2-16,-3 7-8 0,-4-4 12 0,3-2-12 0,-3 5 8 15,7-5-8-15,-3-1 0 0,-4 7 0 0,3-7 0 16,4 1 0-16,0-1 0 0,0-3 0 0,-3-2-12 15,3-4 3-15,0 0 0 16,0 0-71-16,0 0-15 0,0 0-2 0,0 0-1 16,0 0-115-16,0 0-23 0</inkml:trace>
  <inkml:trace contextRef="#ctx0" brushRef="#br0" timeOffset="33">11264 15398 2332 0,'0'0'104'0,"0"0"20"0,0 0-99 0,0 0-25 0,0 0 0 0,0 0 0 15,0 0 8-15,0 0-8 0,0 0 0 0,7 0 8 16,7 6-53-16,-3-6-11 0,-11 0-3 16,7 0 0-16,0-6 25 0,4 6 5 0,-4 0 1 0,0 0 0 0,-7 0 28 0,7 0 0 15,0 0 0-15,-7 0 0 0,0 0 0 16,0 0 10-16,7 0 0 0,4 0 0 0,-11 0-10 0,7 0 0 15,3 0 0-15,4-3 0 16,4 3-66-16,-4 0-6 0,-3-7 0 0,3 7-493 16,0-6-99-16</inkml:trace>
  <inkml:trace contextRef="#ctx0" brushRef="#br0" timeOffset="34">11684 15360 864 0,'0'0'38'0,"0"0"8"0,0 0-37 0,0 0-9 16,0 0 0-16,0 0 0 0,0 0 222 0,0 0 42 0,0 0 9 0,0 0 2 31,0 0-262-31,0 0-52 0,0 0-10 0,0 0-3 0,0 0 26 0,0 0 5 0,-7 3 1 0,0 4 0 16,3-4 39-16,-3-3 8 0,-3 6 1 0,3-3 1 16,-4 3 18-16,4-6 3 0,0 7 1 0,-4-4 0 15,1 3-18-15,3-3-3 0,0 4-1 16,3-4 0-16,-3 6-9 0,7-3-1 0,-7 4-1 0,7-7 0 15,7 9-18-15,-3-2 10 0,-8-1-10 0,4 1 8 16,4-1-8-16,3-6 0 0,-7 10 0 0,3-10 0 16,1 6 0-16,-1 1 0 0,1-4 0 0,-4-6 0 15,3 9 0-15,1 1 0 0,3-10 0 0,0 9 0 16,-7-9 0-16,7 0 0 0,0 10 0 0,0-10 0 16,0 0 0-16,0 0 8 0,-7 0-8 0,11-4 0 15,-1-2 0-15,1 0 8 0,-4 3-8 0,0-3 0 16,0-4 14-16,0 1-2 0,0 6-1 0,-3-7 0 15,-1 4 0-15,1-4 0 0,-1 1 0 0,1 0 0 0,-4-1 11 16,0 4 2-16,0-3 1 0,-4-1 0 0,4 1 1 16,0-1 0-16,-3 1 0 0,3 0 0 0,-4-1-7 15,1 4-2-15,-4-4 0 0,3 1 0 16,1 3-17-16,-1 6 0 0,1-10 0 0,-4 7 0 0,3-3 0 0,4 6-22 16,-3 0 3-16,3 0 1 15,-8-3-31-15,8 3-7 0,0 0 0 16,-3-6-1-16,-4 6-32 0,7 0-7 0,0 0 0 0,0 0-480 15,0 0-96-15</inkml:trace>
  <inkml:trace contextRef="#ctx0" brushRef="#br0" timeOffset="35">11853 15379 288 0,'0'0'25'0,"0"0"-25"0,0 0 0 0,0 0 0 16,0 0 380-16,0 0 72 0,0 0 13 0,0 0 3 31,0 0-448-31,0 0-91 0,4 9-17 0,-1 1-4 0,-3-1 12 16,4-2 2-16,-4 2 1 0,3 0 0 0,-3 1 55 0,-3-1 11 0,3 1 3 0,-4-1 0 16,1 0 57-16,-4 7 12 0,3-7 3 0,-3 7 0 15,4-3 6-15,-4-4 2 0,3 7 0 0,-3-7 0 16,4 7-13-16,-1-4-3 0,0-2 0 0,1 5 0 15,-1-5-44-15,1-1-12 0,-1 1 0 0,4-1 0 16,-3 1 0-16,3-4 0 0,0 3 0 0,-4 1 0 16,4-10 8-16,0 6 0 0,-3-3 0 0,-1 6 0 0,1-9 16 0,3 0 2 15,0 0 1-15,0 0 0 0,0 0 11 0,0 0 2 16,0 0 1-16,0 0 0 0,-4-3-13 0,4 3-2 16,-3-6-1-16,-1-3 0 0,4-1 2 0,4 1 0 15,-4-1 0-15,3 1 0 0,1-7-27 0,-1 7 0 16,-3-10 0-16,4 10 0 0,-1-7-8 0,1-3-8 15,-1 4 0-15,1 2-1 0,3-3 17 0,-4 4 0 16,1-4 0-16,0 7 0 0,3-7 8 0,0 7 8 16,0-10 1-16,-4 9 1 0,4 1-18 0,0-7 0 15,4 4 0-15,0-4 0 0,-4 7 0 0,3-1 0 16,1 1 0-16,-1-1 0 0,-3-2-11 0,4 9-5 16,-4-4-2-16,0 4 0 0,4-3 18 0,-8 6-8 15,-3 0 8-15,11-3 0 0,-4-3-10 0,0 6 10 0,0-3-8 0,0 3 8 16,4 0 0-16,-4-7-8 0,3 7 8 15,-3 7 0-15,4-4-12 0,-1-3 4 0,-6 6 0 0,7-3 0 16,-4 3 8-16,3-3-10 0,-3 4 10 0,0-4-10 16,-7-3-2-16,7 6 0 0,-3 4 0 0,3-4 0 15,-7-6 12-15,3 3-13 0,-3 6 5 0,0-9 8 16,-3 10-10-16,3-4 10 0,-7 3 0 0,0 1-9 16,0-1 9-16,0-2 0 0,0 2 0 0,0-6 0 15,0 6 0-15,-1-2 0 0,1 2 0 0,-3-3 0 16,-1-2 0-16,4 5 14 0,-3-3-3 0,-1-3-1 15,0-3-10-15,-3 7 12 0,4-4-12 0,-1-3 12 0,1 6-12 16,-5-6 8-16,5 0-8 0,-4 0 8 0,3 0-8 16,1-6 0-16,-1 6 0 0,0-3-11 0,1-4-7 15,-1 4-2-15,4-3 0 0,-3 3 0 16,3-3-94 0,0-4-19-16,3 1-4 0,0 2-725 0</inkml:trace>
  <inkml:trace contextRef="#ctx0" brushRef="#br0" timeOffset="36">15099 15263 518 0,'0'0'46'0,"0"0"-37"15,0 0-9-15,0 0 0 0,0 0 142 0,0 0 26 0,0 0 6 0,0 0 1 16,0 0-143-16,0 0-32 0,-7-6 0 15,3 6 0-15,-6 0 41 0,3 0 12 0,0-3 3 0,0-4 0 16,-4 7 32-16,0 0 6 0,4-3 2 0,-3 3 0 16,-4 0-23-16,3 3-4 0,-3-3-1 0,0 7 0 15,-4-4-39-15,1 3-8 0,-1-3-1 0,-3 3-1 16,0 4-19-16,-1-1 0 0,1-2 8 0,0-4-8 16,3 6 15-16,1-3-1 0,-1-3 0 0,1 7 0 15,2-4 15-15,5 4 3 0,-1-1 1 0,4 0 0 16,-3 1-10-16,3-4-3 0,3 3 0 0,1 1 0 15,3-1-11-15,-4-2-9 0,4-7 12 0,4 9-12 16,-1 0 9-16,8-6-9 0,-4 4 0 0,0-4 9 16,3 3-9-16,4-6 0 0,-7 0 0 0,4 6 0 15,0-6 0-15,-1-6 18 0,4 6-2 0,0-6 0 0,1 3 8 16,2-4 0-16,-3 4 1 0,4-6 0 16,-4 0 1-16,0-1 0 0,4 1 0 0,-8-4 0 0,5 4-7 15,-1-1-2-15,0 1 0 0,-4-4 0 0,1 1-9 0,-1 2-8 16,-2 1 12-16,-1 0-12 0,-4-1 10 0,4 1-10 15,-3-1 8-15,-1 4-8 0,-3 6 15 0,4-3-3 16,-4 3 0-16,0-6 0 0,0 6 7 0,0 0 1 16,3-10 0-16,-3 10 0 0,0 0-20 0,0 0-17 15,0 0 3-15,0 0 1 0,0 0 21 0,0 0 4 16,0 0 0-16,0 0 1 0,0 0-13 0,0 0 0 16,0 0 0-16,4 10 0 15,-1-1-23-15,-3-3-7 0,0 4-2 0,0-1 0 0,0 1 32 16,0-1 8-16,4 7 1 0,-4-7 0 0,0 7-9 0,0-4 0 0,0-2 0 15,0 5 0-15,0 4 0 0,0-9 0 0,3 8 0 16,-3-8 0-16,0 6 0 0,4-1 0 0,-4-2 0 16,3-4 0-16,-3 7-10 0,-3-7 10 0,-1 7-13 0,4-3 5 15,-3-4 8-15,-4 7 0 0,0-1 0 0,0-2 0 16,-4-4-9-16,1 7 0 0,-5 0 0 0,5-4 0 16,-4-2 9-16,0-4 0 0,0 3 0 0,-1 1 0 15,1-1 0-15,0-3 0 0,0-3 12 0,0 7-4 16,0-10-8-16,0 6 0 0,0-6-8 0,0 0 8 15,-1 3-27 1,1-3 0-16,-3 0 0 0,-1 0 0 0,4 0-28 0,0-3-5 16,0 3-2-16,0-6 0 0,7 3-99 0,-1-7-20 0,-2 4-4 15</inkml:trace>
  <inkml:trace contextRef="#ctx0" brushRef="#br0" timeOffset="37">15304 15200 345 0,'0'0'31'0,"0"0"-31"0,0 0 0 0,0 0 0 16,0 0 69-16,0 0 8 0,0 0 2 0,0 0 0 15,0 0 51-15,3 10 10 0,1-7 3 0,-4-3 0 16,0 0 35-16,0 12 7 0,-4-2 2 0,8-1 0 16,-4 1-54-16,0-7-10 0,0 6-3 0,0 4 0 0,0-1-69 15,0-5-15-15,0 5-2 0,0-3-1 16,0 13-22-16,3-9-11 0,-3 6 10 0,0-4-10 0,0 11 0 0,0-8 0 16,0 1 0-16,4-3 0 15,-4 3 0-15,0-7 8 0,0 4-8 0,-4 0 0 0,4-4 13 16,0 4 0-16,0-7 0 0,0 1 0 0,0 5 14 0,4-12 2 15,-4 7 1-15,0-10 0 0,0 0-2 0,0 0 0 16,0 0 0-16,0 0 0 0,0 0 0 0,0 0 0 16,0 0 0-16,0 0 0 0,0 0-3 0,7-3-1 15,-4-4 0-15,4-2 0 0,-3 0 12 0,-1-1 3 16,1 1 0-16,-1-7 0 0,4 7-31 0,0-4-8 0,-3-3 0 16,7 7 0-16,-4 0 0 0,3-1-10 15,1 4 10-15,-4-3-13 16,3 9-15-16,1-10-4 0,0 10 0 0,-1-6 0 15,-3 6 32-15,4-3 0 0,-11 3 0 0,7 0 0 0,3 0 0 0,-2 3 0 16,-1-3 0-16,0 0 0 0,-7 0-12 0,10 6 3 0,-6-6 1 0,-4 0 0 16,10 0 8-16,-6 6 0 0,3-2 0 15,-4 5 0-15,5-3-15 0,-5-3-1 0,1 7 0 0,-4-1 0 32,3-3-19-32,1 4-4 0,-1-1-1 0,-3 1 0 0,0-1 24 0,0 1 4 0,0-4 0 0,0 3 1 15,0-9 11-15,0 10 0 0,-3-1 0 0,3-9-8 16,-4 6 8-16,4-6 0 0,-7 3 8 0,7-3-8 15,-3 10 15-15,-5-10-2 0,5 0 0 0,-4 6 0 16,0-6-5-16,0 0 0 0,3 0-8 0,-3-6 12 0,-3 6-25 16,6 0-6-16,4 0-1 0,-11 0 0 15,1-3-2-15,-4-4-1 0,3 7 0 0,1-3 0 16,-4-3-13-16,-1 6-2 16,1 0-1-16,4-3 0 0,-4-3-7 0,3 6-2 0,-3 0 0 15,7-4 0-15,-4-2-23 0,4 0-5 0,4 3 0 16,3 3-1-16,-4-6-131 0,8 2-25 0,6-11-6 0,1 5-1 15</inkml:trace>
  <inkml:trace contextRef="#ctx0" brushRef="#br0" timeOffset="38">15850 15407 1324 0,'0'0'59'0,"0"0"12"0,0 0-57 0,0 0-14 0,0 0 0 0,0 0 0 16,0 0 218-16,0 0 41 0,0-3 8 0,0 3 1 16,-7-6-222-16,7 6-46 0,0 0 0 0,0 0-15 15,-7-3-5-15,7 3-2 0,0 0 0 0,0 0 0 16,-7 3 11-16,-7 3 3 0,3-3 0 0,-3 7 0 16,4-1 8-16,-4 0 14 0,3-2-3 0,-3 2-1 15,3 1 8-15,-3-1 2 0,4 0 0 0,-1 1 0 16,4-4 4-16,4 3 0 0,-5-2 1 0,1-4 0 15,7-3-14-15,0 0-3 0,0 16-8 0,0-7 12 16,0-9-12-16,4 3 0 0,3 7 0 0,-3-4 0 16,6-3 0-16,-3 3 0 0,4 0-9 0,-1-2 9 15,1-4-13-15,-1 0 3 0,1 0 1 0,0 0 0 16,-1 0 9-16,1 0 0 0,-1 0 0 0,-3 0 0 16,4 0 0-16,-4-4 0 0,0-2 8 0,4 0-8 0,-4 3 0 15,3 3 8-15,-3-6-8 0,4-4 0 16,-4 10 0-16,0-9 9 0,0-1-9 0,-3 10 0 0,3-9 0 0,-4 6 0 15,-3-4 0-15,0-2 0 0,0 3 10 0,0 6-10 16,-3-3 8-16,3 3-8 0,0-7 0 0,-4 4 0 16,1-3 0-16,-1-3 0 0,-3 5 38 0,4-2 2 15,-1 0 1-15,1 3 0 0,-5-4-26 0,5-2-6 16,-1 9-1-16,1-9 0 0,-1 6-8 0,4-4 0 16,-7 7 0-16,7 0 0 0,-3-9-11 0,3 9 3 15,0 0 0-15,0 0 0 16,0 0-21-16,0 0-4 0,0 0-1 0,-7 0 0 15,0 0-7-15,0 0-2 0,7 0 0 0,0 0 0 16,-7 0-94-16,7 0-19 0,0 0-4 0,0 0-672 0</inkml:trace>
  <inkml:trace contextRef="#ctx0" brushRef="#br0" timeOffset="39">16164 15175 806 0,'0'0'72'0,"0"0"-58"0,0 0-14 0,0 0 0 16,0 0 264-16,0 0 51 0,0 0 9 0,0 0 3 15,0 0-226-15,0 0-45 0,0 0-8 0,0 0-3 16,0 0-24-16,0 0-5 0,0 10 0 0,0-1-1 16,4 0 0-16,-4-2 0 0,0 2 0 0,0 10 0 15,0-10 6-15,0 7 2 0,0 0 0 0,0-4 0 16,-4 7 5-16,4-3 2 0,-3 3 0 0,3 6 0 15,-4-7-14-15,1 1-2 0,-1 0-1 0,4-3 0 16,-3 3-13-16,3-4 9 0,0-2-9 0,0-4 8 16,0 7 0-16,3-7-8 0,-3 1 12 0,0-4-4 15,0-6-8-15,0 0-17 0,0 0 4 0,0 0 1 16,0 0-145 0,0 0-29-16,0 0-6 0,0 0-720 0</inkml:trace>
  <inkml:trace contextRef="#ctx0" brushRef="#br0" timeOffset="40">16387 15166 2516 0,'0'0'112'0,"0"0"22"0,0 0-107 0,0 0-27 16,0 0 0-16,0 0 0 0,0 0 0 0,0 0 0 0,0 0 0 0,0 0 0 31,0 0-36-31,3 9-13 0,-3-9-3 0,7 6 0 0,-3 4 52 0,-1 2 0 16,-6-5 9-16,3 12-1 0,-4-4 29 0,1 4 6 0,-1-10 1 0,4 10 0 15,-3 0-7-15,3 6-1 0,-8-6 0 16,5 6 0-16,-1-6-12 0,4 0-4 0,0-1 0 0,0 4 0 16,0-3-20-16,4-6 0 0,-1 2 0 0,-3 4 0 31,0-3-21-31,0-7-9 0,4 1-2 0,0-1 0 15,-4 1-31-15,0-1-6 0,0-9-2 0,0 0 0 16,0 0-117-16,0 0-23 0,0 0-5 0,0 0 0 0</inkml:trace>
  <inkml:trace contextRef="#ctx0" brushRef="#br0" timeOffset="41">16097 15254 1785 0,'0'0'79'0,"0"0"17"0,0 0-77 0,0 0-19 16,0 0 0-16,0 0 0 0,0 0 262 0,0 0 49 16,7 3 9-16,4 3 3 15,-1-6-290-15,1 0-57 0,0 0-12 0,3 0-3 0,0-6 18 0,0 6 3 16,4-3 1-16,-1-4 0 0,1 7 17 0,0-3 0 16,3 3 0-16,-4-6 0 0,1 6 11 0,3-3-11 15,-3 3 12-15,3 0-12 0,0 0-11 0,4 0-9 16,0 0-1-16,-1 3-1 15,4-3-132-15,-3 0-26 0,0 6-6 0,0-6-1 16,-4 3 73-16,-4-3 14 0,-3 0 4 0,1 7 0 16,-1-7-26-16,0 0-5 0,-4 0-1 0,1 0 0 0,0 0 84 15,-1 0 16-15,-3 0 3 0,4 0 1 0,-1-7 64 0,-3 7 12 16,0 0 4-16,-7 0 0 0,0 0 14 0,7 0 3 0,-3-3 1 16,-4 3 0-16,0 0 35 0,0 0 7 0,0 0 2 0,0 0 0 15,0 0-37-15,0 0-7 0,0 0-2 16,0 10 0-16,0-10-36 0,-4 9-8 0,-3 0-2 0,4 1 0 15,-4-4 3-15,0 4 1 0,-4-1 0 16,4 0 0-16,0 1-30 0,0-1 0 0,0 7 0 0,-4-7 0 16,4 1 0-16,-3-1 0 0,3 0 0 0,-4 1 0 15,1-1 10-15,2 1 2 0,1-1 1 0,0 0 0 16,0-2-2-16,0 2-1 0,7 1 0 0,-3-1 0 16,3 0-2-16,0-9 0 0,-4 10 0 0,4-10 0 15,4 6-8-15,-1 3 8 0,1 1-8 0,-4-10 8 16,7 6-8-16,0 4 0 0,-7-10 0 0,7 3 0 15,-7-3 0-15,3 6 8 0,8-3-8 0,-4-3 0 0,0 6 0 16,0-6 0-16,4-6 8 0,-4 6-8 0,0-3 0 16,4-3 0-16,-8 3 0 0,8-4 8 0,-4 4-8 0,0-6 0 15,0-4 0-15,3 4 0 0,-6 6 0 16,3-7 0-16,0-5 0 0,0 5 0 0,-3 1-8 0,3-7 8 16,-7 7-10-16,0-1 10 0,0 1-8 15,0-1 8-15,3-5 0 0,-6 12-9 16,3 3-33-16,0-10-6 0,0 10-2 0,-4-6-688 15,4 6-138-15</inkml:trace>
  <inkml:trace contextRef="#ctx0" brushRef="#br0" timeOffset="42">16955 15360 1666 0,'0'0'74'0,"0"0"15"0,0 0-71 0,0 0-18 0,0 0 0 0,0 0 0 15,0 0 0-15,0 0-14 0,0 0 2 0,0 0 1 32,7-6-56-32,-7 6-11 0,0 0-2 0,0 0-1 0,0 0 95 0,0 0 19 0,0 0 4 0,0 0 1 15,0 0 96-15,0 0 19 0,0 0 4 0,0 0 1 16,0 0-30-16,0 0-5 0,0 0-2 0,0 9 0 15,0-9-71-15,-4 10-14 0,4-4-4 0,0 3 0 0,0-9 8 0,0 10 0 16,0-1 1-16,0 1 0 16,0-1-33-16,0 0-8 0,0-2 0 0,0 2 0 0,0-3 0 0,0-6 0 15,0 10 0-15,0-10 0 0,0 0 0 0,0 0 0 16,0 0 0-16,0 0 8 0,0 0 4 0,0 0 0 16,0 0 0-16,0 0 0 0,0 0 25 0,0 0 6 15,0 0 1-15,0 0 0 0,4-6-24 0,3-4-5 16,-4 1-1-16,4 2 0 0,0-2-5 0,-3 0-1 15,3-1 0-15,0 1 0 0,0-1-8 0,0 1 0 16,0 3 0-16,-3-4 0 0,-1 7 0 0,-3 3 0 16,7-6 0-16,-7 6 0 0,0 0-8 0,0 0 8 15,7 0 0-15,0 6 0 0,-7-6-10 0,7 10 10 16,0-7-13-16,0 3 5 0,1-3 8 0,-5 3 0 16,-3-6 0-16,7 10 0 0,-3-4 0 0,3-3 9 0,-7-3-9 15,3 7 10-15,-3-7-10 0,4 9 0 0,-4-9 9 16,0 0-9-16,0 0 0 0,0 0 0 0,7 3 0 0,-7-3 0 15,0 0 0-15,0 0 0 0,0 0 0 16,0 0 11-16,0 0-3 0,0 0 0 0,0 0 0 0,7 6 0 16,-7-6-8-16,7 3 0 0,-7-3 0 0,7 0 0 15,-7 0 0-15,11-3 0 0,-4-3 8 0,-7 6-8 16,0 0 0-16,7 0 0 0,0-3 0 0,0-3 0 16,0 3 0-16,-4-4 0 0,1 4 0 0,-1-3 0 15,1 3 0-15,3-4 0 0,-3 1 0 0,-1 3 0 16,1-3 0-16,-1 3 0 0,4-4 0 0,-3-2 0 15,3 9 0-15,3-9 0 0,-3 9 0 0,0-4 0 0,0-2 0 16,1 6 0-16,2 0 0 0,1 6 0 0,-4-2 0 16,0-4 0-16,0 6 0 0,3-3 0 0,-2 3 0 15,-1 4 0-15,0-7 0 0,0 6 0 0,-4 7 0 16,8-7 0-16,-8 1 0 0,4-1 0 0,0 0 18 0,-3 7 11 16,-1-6 3-16,5-1 0 0,-5 0-32 15,4 1-13-15,0-4 1 0,-3 3 0 0,3 1 20 0,-4-4 4 16,-3-6 0-16,7 3 1 0,-3 7-25 0,-4-10-6 15,3 6-1-15,-3-6 0 16,0 0-56-16,0 3-11 0,0 7-2 0,-3-4-778 16,3 3-155-16</inkml:trace>
  <inkml:trace contextRef="#ctx0" brushRef="#br0" timeOffset="43">12651 15291 1357 0,'0'0'60'0,"0"0"12"0,-7 7-57 0,3-7-15 16,-3 3 0-16,0-3 0 16,0 0-28-16,0 0-8 0,-4 0-1 0,1 6-1 0,3-6 14 0,-4 0 2 15,-3 3 1-15,3-3 0 0,1 6 33 0,3-6 6 16,0-6 2-16,7 6 0 0,0 0 33 0,0 0 7 15,0 0 2-15,0 0 0 0,0 0-6 0,0 0-2 16,0 0 0-16,10 9 0 0,-6-9-31 0,3 7-7 16,0-4 0-16,0 3-1 0,-4 4 10 0,4-10 3 15,-3 9 0-15,-4-9 0 0,0 0 0 0,0 0 0 16,4 6 0-16,-4-6 0 0,0 0 38 0,-4 3 8 16,0 7 2-16,1-4 0 0,-8-3-33 0,4 3-7 0,0 4 0 0,0-4-1 15,-3-3-16-15,-1 7-3 0,0-4-1 0,1 3 0 16,-4 1-7-16,3-1-8 0,1 7 11 15,-5-4-11-15,8 4 14 0,-3 0-4 0,-1-4-1 0,1 7 0 16,-1-3 3-16,1-1 1 0,-1 4 0 16,4-6 0-16,-4 2-13 0,1 4 9 0,-1 0-9 0,1-3 8 15,-1 3 0-15,0-1-8 0,1-2 12 0,-4 3-4 16,0 0 20-16,-4 0 4 0,4-4 1 0,-4 1 0 16,1-4-1-16,-1 4 0 0,0-6 0 0,1 5 0 15,-1-2-32-15,4-4 0 0,-4 7 0 0,4-7 0 16,4 7 13-16,-1-7-4 0,4 4-1 0,-4 3 0 15,4-7-8-15,0 7 0 0,0-4 0 0,-3 4 8 16,6 0-8-16,-3-4 0 0,0 7-10 0,-4-10 10 16,1 7 0-16,3 0 0 0,0-4 0 0,-4-2 0 0,0-1 0 0,1 7 0 15,-1-7 11-15,4 1-3 16,0-1 9-16,-3 0 3 0,-1 7 0 0,0-7 0 0,1 1 9 0,-1-1 3 16,1-2 0-16,-1 2 0 0,-3 0-32 0,3 1 0 15,1-1 0-15,-1 1 0 0,1-1 0 0,3-3 0 16,-4 4 0-16,4-1 0 0,-4 0 0 0,1 1 0 15,3 6 0-15,-4-7 0 0,1 0 0 0,-1 1 0 16,0-1 0-16,4 1 0 0,-7-1 0 0,4 0 0 16,-1 4 0-16,4-1 0 0,-4-2 0 0,4-1 0 15,-10 1 0-15,10-4 0 0,0 10 0 0,0-7 0 16,-8 0 0-16,5 1 0 0,3-7 0 0,-4 6 0 16,1-2 0-16,-4 2 0 0,-1 1 12 0,1-4-4 15,4 3-8-15,-8-6 12 0,4 7-12 0,0-4-8 16,7 3 8-16,0 1-13 0,-7-1 13 0,7-3 8 0,0-2 0 15,3 5-8-15,1-3 0 0,-1 4 0 0,-3-1 0 16,3 1 0-16,4-1 0 0,-3-3 0 0,-1-3 0 0,1 7 0 16,3-4 8-16,-4 3-8 0,1 1 12 0,-4-1-12 15,0 1 0-15,0-4 0 0,3-3 0 0,1 3 0 16,-5 4 8-16,5-10-8 0,3 0 0 0,-4 9 0 16,4-9 15-16,-7 10-4 0,4-4-1 0,3-6 0 15,0 0-2-15,-4 9-8 0,-3-6 12 0,7-3-4 16,0 0-8-16,-3 7 0 0,-1-4 0 0,-3 3 0 15,4 0 0-15,-1-3 0 0,1 7 0 0,-4-1 0 16,3-9 0-16,-3 10 0 0,7-10 0 0,0 0 0 0,-4 9 0 16,1-9 0-16,3 0 9 0,0 9-9 0,0-9 0 0,0 7 0 15,0-7 0-15,0 9-12 0,0-9 12 0,0 0-10 16,-4 10 10-16,4-1-10 0,0-9 10 0,0 0 0 16,0 0 10-16,-3 6-10 0,-1-3 0 15,4-3 0-15,0 0 0 0,0 0 0 0,0 0 0 0,0 0 0 16,0 0 0-16,0 0 0 0,0 0 0 0,0 0-8 15,4-3 8-15,-1-6 0 0,4 3 0 0,-3-4 0 16,3 1-8-16,-3-7 8 0,3 7 0 0,0-1 0 16,0 1 0-16,-4-4 0 0,4-2 0 0,4 5-8 15,-4-5 8-15,0 5 0 0,0-9 0 0,4 10 0 16,-1-7 0-16,4 4 0 0,-3-4-9 0,7-3 9 16,6 4 0-16,-3-4-9 0,1-6 9 0,-5 6 0 0,1 0 0 15,3 0 0-15,4 0 0 0,-4-6 0 16,-7 10 0-16,4-4 0 0,-4 0 0 0,3 3 0 0,-6-3 0 15,0 7 11-15,-1-4-11 0,-3 7 0 0,4-7 0 0,-1 4 0 16,-3-4 0-16,0 0 0 0,4 4 0 0,0-4 0 16,-1-3 0-16,1 4 8 0,-1-4-8 0,4 0 8 15,-3 0-8-15,3-6 0 0,0 6 0 0,0 0 0 16,4-6 0-16,-4 0 0 0,4 3 0 16,3-3 0-16,-7 0 0 0,7 0 0 0,0 3 0 0,-3-3 0 15,3 0 0-15,0 6 0 0,-3 0 0 0,0 4 0 16,-1 2 0-16,1-3 0 0,-4 7 0 0,0-7 0 15,0 7 0-15,4-1 0 0,-4 1 0 0,-3 0 0 16,-1-1 0-16,4-5 0 0,0 5 0 0,-3 1 0 16,0-1 0-16,3 1 0 0,-4-7 10 0,1 7-10 15,3-10 0-15,-3 10 0 0,-1-10 0 0,4 3-9 16,-3 4 9-16,-1-4 0 0,1-3 0 0,3 3 0 0,-3-2 0 16,3-1 0-16,0 3 0 0,0-3 0 0,0 0 0 0,0 4 0 15,0 2 0-15,0 4 0 0,1-7 0 0,-1 7 0 16,0 2 0-16,0-2 0 0,-4 0 0 0,1 6 0 15,0-4 0-15,-1 4 0 0,1-3 0 0,-1 3 0 16,-3-4 0-16,0 7 0 0,4-9 0 0,-7 9 0 16,3-6 0-16,0 3 0 0,0-4 0 0,-4-2 0 15,4 6 0-15,0-3 0 0,0-4 0 16,4 4 0-16,0-4 0 0,-1 7 0 0,-3-6 0 0,0 3 8 16,0-4-8-16,4 1 8 0,-8-1-8 0,5 4 0 15,-5 3-8-15,-3 3 8 0,4-6 0 0,-4 6 0 0,3-10 0 0,-3 10 0 16,0 0 0-16,0 0 0 0,0 0 0 15,0 0 8-15,0 0-8 0,4-3 0 0,-4 3 0 0,0 0-8 16,3-6 8-16,-3 6 0 16,0 0 0-16,0 0 0 0,4-9 0 0,-4 9-8 0,3-4 8 0,-3 4 0 15,7-12 0-15,-7 9 0 0,4-4 9 0,-4 7-9 16,3-9 0-16,1 6 0 0,-4-7 0 0,0 4 0 16,-4-3 0-16,4 9 0 0,0-3 0 0,0-4 0 15,-3 1-9-15,3 6-9 0,0 0-2 0,0 0 0 31,0 0-25-31,0 0-6 0,0 0-1 0,0 0 0 0,0 0-172 0,7 0-36 16</inkml:trace>
  <inkml:trace contextRef="#ctx0" brushRef="#br0" timeOffset="44">14072 15266 2311 0,'0'0'51'0,"0"0"10"0,0 0 3 0,-3 0 0 0,-4 0-51 0,0 0-13 0,7 0 0 0,0 0 0 15,0 0 15-15,0 0 0 0,0 0 0 0,0 0 0 0,0 0-7 0,0 0-8 16,0 0 11-16,0 0-11 16,0 0 36-16,0 0 0 0,0 0 0 0,7 6 0 0,3-6-16 0,-3 7-2 15,0-4-1-15,4-3 0 0,0 6-9 0,-4-3-8 16,3-3 12-16,-3 10-12 0,0-10 33 0,0 9 0 15,0-9 0-15,1 9 0 0,-5-2-11 0,1 2-2 16,-1 1-1-16,1-1 0 0,-1 0 8 0,1 1 1 16,-1-1 1-16,1 7 0 0,-1-7-10 0,-3 1-3 15,4-1 0-15,-1 7 0 0,4-7-16 16,4 1 10-16,0 5-10 0,-1-2 8 0,4-7-8 0,4 3 8 16,0 7-8-16,-4-6 8 0,7 2-8 0,-4-2 0 15,1-1 9-15,0 7-9 0,3-7 0 0,-3 0 0 16,-4 7 0-16,3-7 8 0,-3 10 0 0,0-3 0 15,-3-3 0-15,0 2 0 0,-1 4-8 0,-3-3 0 0,4-4 0 16,-1 10-8-16,-2-3 8 0,2-6 9 16,-3 2-1-16,4 4-8 0,-4-3 11 0,7-4-11 0,0 4 10 15,-3-7-10-15,3 7 12 0,3-7-3 0,-3 1-1 0,1-1 0 16,6 1 2-16,-7-1 0 0,0-3 0 0,0 4 0 16,4-7 5-16,-4 6 1 0,-4-2 0 0,1 2 0 15,0 0-16-15,-1 7 0 0,-3-7 0 0,0 1 0 16,-3-1 0-16,3 7-10 0,-4-7 10 0,1 4-8 15,-1-4 18-15,1 7 4 0,-1-7 1 0,5 1 0 16,-1-1-15-16,0 1 0 0,0-1 0 0,3 4 0 16,4-10 0-16,-3 6 0 0,3 1 0 15,-3-4 9-15,6-3 1 0,-3 3 0 0,1-3 0 0,-1 4 0 16,0 2-2-16,-4-9 0 0,4 9 0 0,-3-2 0 16,0-4-8-16,-1 3 0 0,1-3 0 0,-4 7 0 0,3-4 0 15,-6 3 0-15,3 1-11 0,-3-4 11 0,-1-3 0 16,1 7 16-16,-4-1-3 0,3-3 0 0,-3 4-2 0,0-1-1 15,4 0 0-15,-4 1 0 16,3-1-2-16,1-2 0 0,-4-7 0 0,3 9 0 0,1 0-8 0,3-2 0 16,0-4 0-16,0 6 0 0,0-3 9 0,4-2-9 15,-1 2 10-15,4-3-10 0,-3-3 8 0,-1 9-8 16,-3-2 0-16,4 2 9 0,3-3-9 0,-7-3 0 16,0 7 0-16,0-4 0 0,0-3 0 0,-3 7 0 15,-1-4 0-15,1 3 0 0,-4-2 0 0,4-4 0 16,-1 6 8-16,-3 1-8 0,0-1 8 0,0-9 0 15,0 9 0-15,0-2 0 0,0-7-8 0,0 9 0 0,0 1 0 16,4-4 0-16,3 3 0 0,-4-6 0 0,-3-3 9 16,7 10-9-16,0-4 0 0,0 3 0 0,0-2 0 15,-3 2-8-15,3-6 8 0,-4 7 0 16,-3-10 0-16,4 9 0 0,0-9 0 0,3 16 0 0,-4-16 0 0,1 15 0 16,-4-11 0-16,3 5 0 0,1 0 8 15,-1-2-8-15,1 2 0 0,-1 0 0 0,1 1 0 0,-1-4 0 16,4-3 0-16,-7-3 0 0,4 10 0 0,-1-1 0 15,5-3 0-15,-1 4 0 0,-4-1 0 0,-3-9-8 16,7 10 8-16,-3-4 0 0,-4-6 0 0,3 9 0 16,4-6 0-16,-3 7 0 0,-1-4 0 0,-3-6 0 15,4 9 0-15,-4 1 0 0,3-1 0 0,1 1 0 16,-4-1 0-16,0-3 0 0,0-6 0 0,3 10 0 16,1-1 0-16,-4-9 0 0,3 10 0 0,-3-1 0 15,4 0 0-15,-4-9 0 0,7 7 0 0,-7-7 0 0,0 0 0 16,4 9 0-16,-4-9 0 0,0 0 0 0,0 0 0 0,0 6 0 15,0-6 0-15,0 0 0 0,3 3 0 0,-3-3 0 16,4 10 0-16,-4-10 0 0,0 0 0 16,0 0 0-16,0 0 0 0,0 0 0 0,0 0 0 0,0 0 8 15,-7 9-8-15,7-9 0 0,0 0 11 0,0 0-3 16,-4 0 0-16,-3 0 0 0,0 0-8 16,0-9 0-16,0 6 0 0,0-7 0 0,0-2 0 0,-4 2 0 15,4 1 0-15,-3 0 0 0,-1-1 0 0,-3-6 8 16,0 4-8-16,0-4 8 0,-8-3-8 0,8 4 0 15,-3-4 0-15,-1 0 0 0,0 0 0 0,1 4 0 16,-4-4 0-16,-1 0 0 0,1 3 0 0,4-2 0 0,-1-1 0 16,-3 3 0-16,7 3 0 0,-4-2 8 0,4-4 0 15,0 0 0-15,0-6-8 0,3 6 0 0,-3 0 0 0,0-6 8 16,3-3-8-16,1 3 0 0,-1-3 0 0,1 0 0 16,-1-4 0-16,0 4-11 0,-3 0 11 0,0-7-8 15,0 10 8-15,0-3-8 0,0 3 8 0,-4 6-8 16,-3-6 8-16,3 6 0 0,-3 0 8 0,4 1-8 15,-5 2 0-15,1 3 0 0,4-2 0 0,3-4 0 16,-1 3 0-16,1 4 0 0,0-4 0 0,4 7 8 16,-1-7-8-16,0 3 0 0,1-2 0 0,3 5 0 15,-4-5 0-15,4-4 0 0,0 9 0 0,0-8 0 16,0 2 0-16,0 3 0 0,-4-2 0 0,4-1 0 16,0 3 0-16,0-2 0 0,0 2 0 0,0-2 0 15,-3 5 0-15,2-6 0 0,1 7 8 0,0 0-8 0,0-7 0 16,-3 7 0-16,3-1 0 0,0 1 0 15,0-1 0-15,-4 1-12 0,4-7 12 0,-4 7-12 0,1-1 12 0,3 1 0 16,-7 0 0-16,3-7 0 0,-3 7 8 0,3-4-8 16,1-3 8-16,-1 7-8 0,-3-1 0 0,0-5 0 15,3 2 0-15,-6-2 0 0,3 5 0 0,-1-6 0 16,1 7 0-16,0-3 0 0,0-4 0 0,4 6 0 16,-5 1 0-16,8 0 0 0,0-1 0 0,0 4 0 15,-3-3 0-15,3-1 0 0,0 1 0 0,0 2 0 16,-1 4 0-16,1-6-8 0,4 3 8 0,-4-4 0 15,3 1 0-15,4-1-8 0,-3 4 8 0,-4-3 0 0,3 6 0 16,4-7 0-16,-7 4 0 0,4-3 0 16,-4-1 0-16,3 1 0 0,-3 2 0 0,0-2 0 15,3 6 0-15,-3-7 0 0,-3 4 0 0,6-3 0 0,-6-1 0 0,3 4 0 16,0-3 0-16,-1 6 0 0,1-4 0 16,0-2 0-16,4 6 0 0,-1-4 0 0,1 4 0 0,-1-3 0 15,-3-3 0-15,7 2 0 16,-3 4 0-16,-1-3 0 0,1 3 0 0,-1-3 0 0,4 2 0 0,0 4 0 15,-3-6 0-15,-5 6 0 0,5-3 0 0,3 3-8 16,-4-6 8-16,-3 6 0 0,4 0 0 0,-1-3 0 16,-3 3 0-16,4-7 0 0,3 7 0 0,-4 0-8 15,-3 0 8-15,7 0 0 0,0 0 0 0,-3 0 0 16,-4 0 0-16,7 0 0 0,-7 0 0 0,7 0 0 16,0 0 0-16,-4 0 0 0,4 0 0 0,0 0 0 0,0 0 0 15,0 0 0-15,0 0 0 0,0 0-8 0,0 0 8 16,0 0-12-16,0 0 12 0,0 0-12 15,0 0-51-15,0 0-10 0,0 0-3 16,0 0 0-16,7 10-136 0,0-1-28 16,7 1-6-16</inkml:trace>
  <inkml:trace contextRef="#ctx0" brushRef="#br0" timeOffset="45">2540 15266 403 0,'0'0'36'0,"0"0"-36"0,0-9 0 0,0 9 0 16,0 0 329-16,0 0 59 0,0 0 12 0,0 0 3 15,0 0-316-15,0 0-63 0,0 0-13 0,0 0-3 16,0 0 10-16,0 0 2 0,0 0 0 16,0 0 0-16,0 0 25 0,0 0 6 0,0 0 1 0,0 0 0 15,-4 9 0-15,4 4 0 0,0-4 0 0,4 4 0 16,-4 2-32-16,7-2-7 0,-7 12-1 0,4-6 0 16,-1 6 9-16,4-6 2 0,-7 6 0 0,4 3 0 15,3-9-8-15,-4 6-2 0,4 3 0 0,-7-3 0 16,4 3 2-16,-1-3 0 0,-3 4 0 0,7 5 0 15,-7-6 7-15,4 4 2 0,3-4 0 0,-7 0 0 16,4 7-13-16,-1-7-3 0,4 0 0 0,-7-3 0 16,4 3 4-16,3-2 1 0,-4-8 0 0,4 1 0 15,-7 0-13-15,4-3 0 0,-1 3 0 0,-3-10 0 16,7-3-23-16,-7-6-7 0,0 10-2 16,0-10 0-16,0 0-24 0,0 0-6 0,0 0-1 0,0 0 0 15,-7-7-120 1,7 4-24-16,-3-12-5 0</inkml:trace>
  <inkml:trace contextRef="#ctx0" brushRef="#br0" timeOffset="46">2431 15291 1857 0,'-14'-19'40'0,"14"13"9"0,-15-3 2 0,8-4 2 0,4-2-42 0,-8 5-11 0,4 1 0 0,4-1 0 15,-1 1 20-15,4-7 3 0,-7 7 0 0,7-1 0 16,7 1 17-16,-3 0 3 0,-1-1 1 0,4 4 0 16,4-4-21-16,-8 7-4 0,8-3-1 0,0-3 0 15,-8 9 11-15,8-7 3 0,-1 4 0 0,-6-3 0 16,6 6 13-16,-3-3 3 0,-7 3 1 0,4-6 0 16,-4 6 3-16,11-4 1 0,-8-2 0 0,8 6 0 15,-1-3-16-15,-6-3-3 0,3 6-1 0,3-3 0 16,-3-4-17-16,11 7-3 0,-11-6-1 0,11 6 0 15,-8 0-12-15,4 6 0 0,4-6 8 0,0 10-8 16,-1-10 0-16,5 9-10 0,-1-3 2 0,-4 4 0 16,8-7 8-16,-4 13 0 0,0-7 0 0,4 0-8 15,-14 7 8-15,6-3 0 0,-6-4 0 0,3 7-8 16,-3-7 8-16,-4 7 0 0,0-4 8 0,0 4-8 16,3 3 18-16,-10-10-1 0,4 7 0 0,3 0 0 0,-7-4-1 15,0-2 0-15,3-1 0 0,1 7 0 0,-4-7-16 0,7 10 0 16,-7-10-11-16,0 7 11 0,0-7 8 0,0 7 8 15,0-6 1-15,0-1 1 0,0 0-27 0,-7-6-6 16,0 7-1-16,0-4 0 0,-4 4 16 0,4-4-9 16,-3-3 9-16,-1 3-8 0,-3-3 8 0,-4-3 8 15,4 7-8-15,0-4 11 0,-7-3-1 0,3 6 0 16,-3-6 0-16,7 0 0 0,-7 3-10 0,7-3 0 16,3 0 0-16,-3 0 0 0,-4 0-14 0,4 0-5 15,0 0-1-15,4 0 0 16,-1 0-25-16,-3 0-6 0,3-3-1 0,1 3 0 15,-1 0 0-15,4-6 0 0,0 6 0 0,3 0 0 16,-3-3-165-16,7 3-34 0,-3-7-6 0,3-2-2 0</inkml:trace>
  <inkml:trace contextRef="#ctx0" brushRef="#br0" timeOffset="47">3503 14962 172 0,'0'0'16'0,"0"0"-16"16,0 0 0-16,4 0 0 0,3-3 175 0,-7 3 32 16,7-6 6-16,-7 2 2 0,0-2-67 0,0 6-12 15,0-9-4-15,0 6 0 0,0-4 0 0,0 7 0 16,-7-6 0-16,3 3 0 0,4 3-48 0,-3-6-9 16,-1 6-3-16,4 0 0 0,0 0-44 0,0 0-10 15,0 0-2-15,0 0 0 0,-3 0-16 0,-1 6 0 16,-10-3 0-16,7 3 0 0,3 1 0 0,-6-4 0 15,3 3 0-15,0-3 0 0,0 7 9 0,3-4 5 0,-10 3 1 0,7-6 0 16,-4 7 26-16,1 2 6 0,3-2 1 0,0-1 0 16,-7 1-16-16,3-1-2 0,7 0-1 0,-6 7 0 15,-4-3-19-15,7-4-10 0,3 7 10 0,-6 2-10 16,2-2 10-16,1 3-10 0,-3 0 10 0,-1 0-10 16,1-1 8-16,-1 8-8 0,1-1 0 0,2-7 0 15,-2 11 0-15,-4-4 0 0,3 0 0 16,1-3 0-16,-1 3 0 0,0 0 0 0,8-6 0 0,-11 6-10 15,7-3 10-15,3 0 0 0,-3-3 0 0,4 3 0 16,3-7 16-16,-4 4 3 0,1 0 0 0,3-4 0 16,3 4-7-16,-3 0-2 0,0-3 0 0,4 3 0 15,-1-1 2-15,4-2 1 0,-7 3 0 0,4-3 0 16,-4 2-4-16,7 1-1 0,-7-3 0 0,0-4 0 16,0 4-8-16,3 3 0 0,-3-3 0 0,4-4 0 0,-4 4 0 15,7 0 0-15,-7-4 0 0,3-3 0 0,4 7 20 16,-7-6 0-16,8 5-1 0,-5-5 0 0,4 2-10 0,0-2-1 15,4-4-8-15,-11 3 12 0,7 1-12 0,0-1 0 16,3 1 8-16,-2-1-8 0,-5-3 0 0,4 4 0 16,0-1 8-16,4-3-8 0,-8-3 19 0,8 4 1 15,-1-4 0-15,1 3 0 0,-4-3-5 0,11-3-1 16,-11 6 0-16,3-2 0 0,4-4-14 0,4 0 11 16,-7 0-11-16,3 0 10 0,-4 6-10 0,1-6 0 15,3 0 0-15,-10 0 0 0,6 0 0 0,1 0 0 16,-1 0 0-16,-6 0 0 15,3 0-16-15,0 0-9 0,-7 0-2 0,0 0 0 16,0 0-73-16,11 0-14 0,-11 0-3 0,0 0-1 16,0 0-93-16,0 0-18 0,10-6-4 0,-10 6-1 0</inkml:trace>
  <inkml:trace contextRef="#ctx0" brushRef="#br0" timeOffset="48">4004 15257 1602 0,'0'0'71'0,"0"0"14"0,0 0-68 0,0 0-17 0,0 0 0 0,0 0 0 16,0 0 52-16,0 0 8 0,0 0 0 0,4-3 1 15,-4 3-45-15,3-10-8 0,4 4-8 16,0-3 9-16,-7 5 6 0,0-2 1 0,0-3 0 16,0 2 0-16,0 4 28 0,0-3 7 0,-7-3 1 0,7 5 0 15,-3-2 20-15,-1-3 5 0,-3 6 1 0,4-4 0 16,-5-2-29-16,5 3-5 0,-4 3-2 0,3-7 0 16,1 4-18-16,-4 3-3 0,-4-4-1 0,4 4 0 15,-3-3-8-15,-1 0-3 0,0 3 0 0,1 3 0 16,-1 0-1-16,4 0-8 0,-3 0 12 0,3 0-4 15,-4 9-8-15,4-9-11 0,-4 6 3 0,1-3 0 16,6 7 8-16,-6-4 0 0,-1 4 0 0,4-1 0 16,0 0 0-16,-4 1 11 0,4 5-3 0,0-2 0 15,0 3 10-15,-3 3 2 0,-1-4 0 0,4 4 0 16,0 0-20-16,-4 0-11 0,4-1 2 0,0 4 0 16,-3 0 21-16,-1-3 4 0,4 6 0 0,0-6 1 15,3-3-9-15,-6 3-8 0,6 6 12 0,-6-13-12 0,10 10 15 16,-7-3-4-16,7-6-1 0,0 8 0 0,0-8-2 15,0 6 0-15,0-4 0 0,0 4 0 0,0-3-8 0,7-3 0 16,-7 8 0-16,0-8 0 0,3 3 0 0,4-4 0 16,-7 4 0-16,4 0 0 0,-1-4 0 0,4 4 0 15,-7-7 0-15,4 10 0 0,3-10 28 0,-7 1 3 16,3-1 1-16,1 4 0 0,0-4-32 0,-1 1 0 16,1-1 0-16,3-6 0 0,-7-3 0 15,3 10 0-15,4-4 0 0,-7-6 0 0,7 9 16 0,0-2-4 16,4-4 0-16,-4-3 0 0,4 0-3 0,-1 0-1 15,1 0 0-15,3 0 0 0,-4 0-8 0,12 0 0 16,-12 0 0-16,4-3 0 0,0-4 0 0,1 7 0 16,2-6 0-16,-3 3 0 0,-3 3 0 0,-1 0 0 0,5 0 0 15,-5-6 0-15,-6 6 8 0,6-4-8 16,-6-2 0-16,3 3 8 0,0-3-8 0,3 3 0 0,1-4 0 0,-4 4 0 16,7-3 0-16,-3-3 12 0,-4-1-4 0,10 4 0 15,-9-7-8-15,2-2 0 0,8 5 0 0,-8 1 0 16,4-7-8-16,-3 4-1 0,3-4 0 0,-10 7 0 15,6-7 9-15,-3 6 0 0,0-2 0 0,0-4 0 16,-7 7 12-16,4-1-3 0,-4 1 0 0,3-7 0 16,-3 7-9-16,0-1 0 0,0 4 0 0,0-3 0 15,0 6 21-15,4-4 9 0,-4-2 2 0,4 6 0 16,-4 3-50 0,0-6-10-16,3-4-1 0,-3 10-1 0,0 0 30 0,0-9-9 0,0 3 9 0,0 6 0 15,0-10 0-15,0 10 0 0,-3 0 0 0,3-3 0 16,-4-3 20-16,4 6 8 0,0 0 3 0,0 0 0 0,0 0-23 15,0 0-8-15,-4 0 0 0,4 0 9 0,0 0-9 16,0 0 0-16,0 0 0 0,0 0 0 0,0 0 0 16,0 0 0-16,0 0 0 0,0 0 0 0,0 0 0 0,0 0 0 15,0 0 0-15,0 0 0 0,0 0 0 0,0 0 0 16,0 0 0-16,0 0 0 0,0 0 0 0,0 0 0 16,0 0 0-16,0 0 0 0,0 0 0 0,-3 0 0 15,3 0 0-15,0 0 0 0,0 0 0 0,0 0-17 16,-4 0 4-16,4 0 1 0,0 0 12 0,0 0 13 15,0 0-2-15,0 0-1 0,0 0-10 0,0 0-9 16,-7 0 9-16,7 0-13 0,0 0 13 0,-7 6 0 0,7-6 0 0,-7 0 0 16,4 0 18-16,3 0-3 0,-11 0-1 0,4 0 0 15,0 0-14-15,0 0 9 0,3 3-9 0,-10-3 8 16,7 0 0-16,4 0 0 0,-8 6 0 0,1-6 0 16,-1 4-8-16,0-4 0 0,1 0 9 0,3 0-9 15,-4 0 0-15,1 0 0 0,-1 0 0 0,8 0 0 16,-8 0 0-16,11 0 12 0,0 0-4 15,-7 0 0-15,0 0-8 0,7 0 0 0,0 0 0 0,0 0 0 16,0 0 0-16,0 0-12 0,0 0 12 0,0 0-12 31,0 0-12-31,0 0-2 0,0 0-1 0,0 0 0 16,0 0-25-16,0 0-6 0,0 0-1 0,0 0 0 0,7 0-91 0,3 0-18 16,-2 6-4-16,-8-6-1 0,7 0-9 0,3 3-2 15,-10-3 0-15,7 6-394 0,-7-6-79 0</inkml:trace>
  <inkml:trace contextRef="#ctx0" brushRef="#br0" timeOffset="49">4526 15373 518 0,'0'0'23'0,"0"0"5"0,0 0-28 0,0 0 0 0,0 0 0 0,0 0 0 15,0 0 308-15,0 0 56 0,0 0 11 0,0 0 2 16,0 0-210-16,0 0-43 0,0 0-8 0,0 0-1 15,0 0-59-15,7 6-12 0,4-3-3 0,3 3 0 16,0-6-30-16,0 0-11 0,0 0 0 0,4 0 9 0,0 0-9 0,-4 0 0 16,0 0 0-16,0 0 8 0,-4 0-8 0,1 0 0 15,3 0 0-15,-3 0 0 0,-4 7-20 0,7-7 1 16,-11 3 0-16,4-3 0 16,1 0-17-16,-1 0-4 0,3-3-1 0,-6 3 0 15,3-7 1-15,7 7 0 0,-7-6 0 0,3 6 0 16,8-3-32-16,-11-3-5 0,11 6-2 0,-8-3 0 15,1-4-102-15,3 4-21 0</inkml:trace>
  <inkml:trace contextRef="#ctx0" brushRef="#br0" timeOffset="50">4590 15514 864 0,'0'0'76'0,"0"0"-60"0,0 0-16 0,0 0 0 16,-7 0 219-16,0 9 41 16,7-9 8-16,-8 0 1 0,8 0-169 0,0 0-35 0,-3 10-6 0,3-10-2 15,0 0 3-15,0 0 0 0,0 0 0 0,0 0 0 16,7 0-48-16,4 6-12 0,6-6 0 0,-10 0 0 15,4 3 0-15,3-3 0 0,0 0 0 16,0 0 0-16,-3 0 8 0,3 0 0 0,-4 0 0 0,1 0 0 16,3 6-8-16,-7-6 0 0,11 4 0 0,-11-4 0 15,4 0 0-15,-1 0 0 0,-3 0 0 0,4 0 0 16,3 0-8-16,-7 0 8 0,3 0 0 0,-2 0 0 16,2-4-22-16,-3 4 0 0,4-6 0 0,-4 6 0 31,0 0-166-31,0 0-34 0,4-9-6 0,-11 9-2 0</inkml:trace>
  <inkml:trace contextRef="#ctx0" brushRef="#br0" timeOffset="51">5528 15533 403 0,'0'0'17'0,"0"0"5"0,0 0-22 0,0 0 0 16,0 0 0-16,0 0 0 0,0 0 217 0,4-10 39 16,-1 10 8-16,-3-9 2 0,0-1-187 0,0 4-38 15,0 3-7-15,0-3-2 0,0-4 24 0,0 7 4 16,-3-3 0-16,-1-3 1 0,1-1-11 0,3 4-2 16,-8 3-1-16,5-4 0 0,-4 4-16 0,3-3-3 15,-3 3-1-15,-3-3 0 0,3 3-15 0,-4-4-2 0,8 7-1 0,-12 0 0 16,5 0 9-16,-4 0 2 0,3 0 0 15,1 7 0-15,-1-4-1 0,-3 6 0 0,3-3 0 0,1 4 0 16,-1-1 1-16,8 1 1 0,-12-1 0 0,5 0 0 16,3 1-13-16,0-1-8 0,-4 7 10 0,8-7-10 15,-4 1 0-15,7-1 8 0,0 1-8 0,-7-4 0 16,7 3 0-16,0-3 8 0,0-6-8 0,7 10 0 16,-7-10 18-16,7 3-2 0,-7-3-1 0,10 0 0 15,1 6-15-15,-4-6 9 0,3 0-9 0,-2-6 8 16,2 6-8-16,1-3 12 0,-1-3-12 0,-3 2 12 15,4-2-12-15,0-3 0 0,-1 9 9 0,1-6-9 16,-4-4 0-16,3 7 0 0,-3-6 0 0,0 2 8 16,-3-2-8-16,7 6 0 0,-11-10 8 0,7 10-8 15,-4-3 9-15,-3-4-9 0,4 1 12 0,-1 0-12 16,-3 9 16-16,0-4-4 0,0 4-1 0,0 0 0 16,0 0-1-16,0 0 0 0,0 0 0 0,0 0 0 0,0 0-10 15,0 0 0-15,0 0 0 0,0 0 0 0,0 0 0 16,7 4-9-16,-3 5 9 0,-1 0 0 0,1 1-9 0,-1-4 9 15,4-3 0-15,0 10-9 0,1-4 9 0,-5 1 0 16,8 2 0-16,-4-2-8 0,3-1 8 0,-3 7 0 16,0-1-9-16,7-2 9 0,-6 2-8 0,6 4 8 15,-4 0-10-15,-3 0 10 0,0 6 0 0,-3 0 0 16,-1 0-8-16,-3-3 8 0,0 3-9 0,0-6 1 16,0 6 0-16,-3 3 0 0,-1-9 8 0,-3 6 0 15,4 0 0-15,-4-6 0 0,3 0 9 0,-3 0-9 16,-3 0 12-16,2-4-12 0,-2 4 14 0,-1-3-4 0,1-7-1 15,-4 10 0-15,0-10-9 0,-1 7 8 0,1-13-8 16,-3 7 8-16,3-4-8 0,-4 3 0 0,-3-9 9 16,7 7-9-16,-4-7-11 0,4 0-6 0,-4-7-2 0,4 7 0 31,-4-6-85-31,4 3-16 0,0-3-4 0,4-4-505 0,3 7-101 0</inkml:trace>
  <inkml:trace contextRef="#ctx0" brushRef="#br0" timeOffset="52">5761 15614 1324 0,'0'0'118'0,"0"0"-94"16,0 0-24-16,0 0 0 0,0 0 227 0,3 13 41 15,1-10 8-15,-1 6 1 0,5 1-233 0,-5-1-44 16,4 1-16-16,-3 5 1 0,3-5 15 0,0-1-9 16,-4 7 9-16,1-7-8 0,-1 7 8 0,-3-4 0 15,4 4 0-15,-1-3 0 0,-3 2 0 0,0 1 0 16,0-7 0-16,0 4 0 0,4-4 20 0,-1 7 2 16,-3-7 1-16,4-2 0 0,3 2-23 0,-3-6-20 15,-4-3 4-15,7 10 1 16,-7-10-144-16,7 0-29 0,0 0-5 0</inkml:trace>
  <inkml:trace contextRef="#ctx0" brushRef="#br0" timeOffset="53">5740 15674 1094 0,'0'0'97'0,"0"0"-77"0,0 0-20 0,0 0 0 16,0 0 355-16,0 0 67 0,0 0 14 0,0 0 2 15,0 0-334-15,0 0-68 0,0 0-12 0,0 0-4 16,0 0-20-16,7 0-13 0,-7 0 1 0,10 0 1 16,-3 0 11-16,0 0 0 0,-7 0 0 0,11 0-8 15,-4 0 0-15,4-6 0 0,-4 6 0 0,3 0 0 16,-3 0-9-16,4 0-2 0,0-4 0 0,3-2 0 16,0 6-28-16,0-3-5 0,4 3-2 0,-1-6 0 15,1 3-45-15,3-4-9 0,-3 7-1 0,3-3-1 16,-4-3 23-16,1 3 5 0,0-4 1 15,-8 7 0-15,4-6 60 0,-3 6 12 0,0-3 9 0,-4 3-12 0,-7 0 43 0,3-6 8 16,4 6 1-16,-7 0 1 0,0 0 36 0,0 0 7 16,0 0 2-16,0 0 0 0,0 0-6 0,0 0-2 15,0 0 0-15,0 0 0 0,0 0-42 0,0 0-8 16,0 0-1-16,0 0-1 0,0 9-26 0,0 4 0 16,-3-4 0-16,-1 1 0 0,-3 2 0 0,4-2-11 15,-1 5 11-15,-3-5-8 0,0 8 8 0,3-8 0 16,-3 6 0-16,4 2 0 0,-4-2 0 0,3-3 0 15,1 2 0-15,-1 1 0 0,4-4 0 0,0 4-8 16,4-6 8-16,3-1-8 0,0 0 8 0,0-2 0 0,7-4 0 16,-11 3 8-16,5-3-8 0,2-3 8 15,1-3-8-15,-4 3 8 0,3-6 3 0,1-4 1 0,0 10 0 0,-1-9 0 16,1 6-12-16,-1-10 8 0,8 4-8 16,-11-1 8-16,4 1-8 0,-4 0 0 0,3-7 0 0,1 7 0 15,-1-1 0-15,-3-2 0 0,0 2 0 0,1 1 0 16,-5 3 8-16,-3-4 0 0,4 4 0 0,-8-4 0 15,4 7 0-15,-3-3-8 0,-5-3 12 0,1 5-4 16,0-2 4-16,0-3 1 0,0 3 0 0,-3 2 0 16,-1-2-4-16,0-3-1 0,1 6 0 0,-4-4 0 15,7 4-8-15,-4-3 0 0,1 3 0 0,3-4 0 16,7 7-36-16,-4 0-5 16,-3-6-2-16,7 3 0 0,0 3-127 0,0 0-26 0,0 0-4 15,0-6-433-15,0 6-87 0</inkml:trace>
  <inkml:trace contextRef="#ctx0" brushRef="#br0" timeOffset="54">6403 15689 1785 0,'0'0'159'0,"0"0"-127"0,3 10-32 16,1-1 0-16,0 1 213 0,3-1 37 0,0 7 7 0,0-4 2 15,0 4-207-15,0-3-42 0,0 2-10 0,3 4 0 32,-6-3-40-32,-1-4-9 0,5 10-3 0,-5-3 0 0,1 0 24 0,-1 0 4 0,-3-1 0 0,-3 1 1 15,-1-3 23-15,4 9 0 0,-7-12 0 0,3 9 0 16,-3-4 30-16,4-5 10 0,-4 3 3 0,3 2 0 16,-3-8-9-16,4-1-2 0,3 1 0 0,-4-4 0 15,4-6-12-15,0 9-2 0,0-9-1 0,0 0 0 16,0 0-9-16,0 0-8 0,0 0 12 0,0 0-12 15,0 0 14-15,4-9-4 0,-1 3-1 0,1-4 0 16,-4 1 5-16,0-1 1 0,0-8 0 0,0 2 0 16,-4-3 5-16,4 0 0 0,-3-6 1 0,3-3 0 15,-4 3-11-15,1-3-2 0,3 3-8 0,-4-4 12 16,4 1-2-16,0 3-1 0,0-3 0 0,4 9 0 16,-1-6-9-16,1 6-9 0,-1-6 9 0,4 6-13 15,0 4 0-15,0-4 0 0,0 6 0 0,4-3 0 16,-4 1 4-16,4 5 1 0,-1-2 0 0,4-4 0 0,-3 7 8 0,3 3-8 15,-3-4 8-15,3 7-8 0,0-6 8 0,0 2-8 16,4 4 8-16,-4-3-8 0,3 6 8 0,1 0-8 16,0 0 8-16,-1 0-8 0,-3 0 8 0,1 6-12 15,-1-3 12-15,0-3-12 0,-4 10 12 0,1-4-12 16,0-3 12-16,-4 3-12 0,0-2 12 16,-4 2-13-16,1 3 5 0,-1 1 8 0,1-1-10 0,-4 0 10 15,0 1 0-15,0-4-9 0,0 3 9 0,-4 1 0 16,4-1 0-16,-3 1 0 0,-1-1 0 0,1 1 0 0,-1-1 0 15,-3 7 0-15,4-7 8 0,-1 0-8 0,-3 1 8 0,-4 6-8 16,4-1 8-16,-3-2-8 0,-1 2 8 0,1-5-8 16,-1-1 0-16,0 1 0 0,-3-1 0 15,4-3 0-15,3-3 0 0,-4 4 0 0,-3-4 0 0,3-3 0 16,-3 0 0-16,4 0 0 0,-1 0 0 16,0-3 0-16,-3-4-15 0,0-2-7 0,0-3-2 0,0-4 0 31,0 0-129-31,0 4-27 0,0-4-4 0,0 0-2 15,-1 4-16-15,8-4-3 0,-3 3-1 0,-1-2 0 16,4 9 93-16,0-4 18 0,0 7 4 0,0-3 1 0,4 3 30 16,3 3 7-16,0 0 1 0,0 0 0 0</inkml:trace>
  <inkml:trace contextRef="#ctx0" brushRef="#br0" timeOffset="55">6865 14906 403 0,'0'0'36'0,"-7"-7"-36"0,0 4 0 0,0-3 0 15,-4-4 64-15,4 7 7 0</inkml:trace>
  <inkml:trace contextRef="#ctx0" brushRef="#br0" timeOffset="56">6639 14730 345 0,'0'0'31'0,"0"0"-31"0,0 0 0 0,0 0 0 16,0 0 10-16,0 0-10 0,0 0 10 0,0 0-10 16,0 0 86-16,0-3 11 0,0 3 3 0,-3-6 0 0,3 2-8 15,0 4-2-15,0 0 0 0,0 0 0 16,0-6 3-16,0 6 1 0,0 0 0 0,0 0 0 0,0 0 15 15,0 0 3-15,0 0 1 0,0 0 0 0,0 0-64 16,0 0-13-16,0 0-2 0,0 0-1 0,0 0 22 0,3 0 4 16,8 10 1-16,-4-4 0 0,0-3 4 0,4 6 2 15,-1 1 0-15,4 5 0 0,0-5-16 0,0-1-3 16,4 1-1-16,3 5 0 0,-3 4-21 0,7-3-4 16,-4 3-1-16,0-1 0 0,4 1-20 0,-4-3 0 15,0 3 0-15,0 0 0 0,4-1 0 0,0 7 0 16,3-6 0-16,0 6 0 0,-3 0 0 0,3-3 0 15,0 10 0-15,0-4-8 0,-3 6 8 0,0-5 11 16,-1 5-3-16,-2-6 0 0,-1 7 0 0,-4-7 0 16,5 7 0-16,-8-7 0 0,3 0 10 0,-3 3 2 0,-3-2 0 15,-4-4 0-15,4 3-20 0,-4-6 0 16,-4 3 0-16,1 0 0 0,-4 3 0 0,0-3 0 0,-4-6-8 16,1 6 8-16,-4-3 8 0,-4 3 8 0,0-6 2 0,-3-3 0 15,0 0-2-15,0-4-1 0,-7 4 0 0,7-7 0 16,0 1-15-16,-4-1-13 0,4 0 2 0,-7-2 1 31,3-4-93-31,-6 3-18 0,2-3-4 0,-6-3-624 0,-7-3-125 0</inkml:trace>
  <inkml:trace contextRef="#ctx0" brushRef="#br0" timeOffset="57">2554 16862 1209 0,'0'0'53'0,"0"0"12"0,0 0-52 0,0 0-13 0,0 0 0 0,0 0 0 15,0 0 303-15,0 0 57 16,0 0 12-16,0 0 3 0,0 0-300 0,7 7-60 0,4-4-15 0,-11 3 0 16,3-3 0-16,4 6 0 0,-7 7 0 0,0 0-10 15,7-4 30-15,-7 10 5 0,7 0 2 0,-7 7 0 16,0 2-8-16,0-3-2 0,4 7 0 0,-4-7 0 15,0 16-3-15,7-7-1 0,-7-2 0 0,0 9 0 16,4 0-13-16,-4-7 8 0,3 1-8 0,4 3 0 16,-7-13 12-16,4 10-3 0,-4-4-1 0,7-9 0 15,-7-6-22-15,0 9-5 0,0-9-1 0,0-3 0 16,0-1-101 0,0-5-21-16,-7-1-4 0,7-9-1 0,0 0-4 0,0 0-1 15,0 0 0-15,-4-9-668 0</inkml:trace>
  <inkml:trace contextRef="#ctx0" brushRef="#br0" timeOffset="58">2381 16800 1497 0,'-10'-10'133'0,"10"10"-106"15,-4-9-27-15,-6 9 0 0,10-10 344 0,0 10 63 16,-7-6 13-16,7 6 2 15,0 0-363-15,10 0-73 0,-3-9-14 0,7 9-4 16,0-3-4-16,0-4-2 0,8 4 0 0,-1-3 0 0,-4 3 19 0,8-4 4 16,-4 7 1-16,0 0 0 0,4-9 14 0,-11 9 0 0,7-6 0 0,-3 3 0 15,3 3 0-15,0-7 0 0,-3 7 0 16,3-3 0-16,0 3 0 0,-6 0 10 0,6 0-2 0,-4 0 0 16,4 3 2-16,1-3 0 15,-5 7 0-15,4-4 0 0,1 3-10 0,-5 3 0 0,1 1 0 0,7-4 0 16,-8 4 0-16,1-7 0 0,7 6 0 15,-11-3 0-15,0 4 0 0,0 5 0 0,4-5-12 0,-11 2 12 16,0-2-11-16,-4 5 11 0,4-5-8 0,-7 9 8 16,-7-10-16-16,4 7 3 0,-4 3 0 0,0-4 0 15,-4-2 26-15,-3 2 6 0,3 1 1 0,-10-6 0 16,7 2 7-16,0 4 1 0,-4-7 1 0,4 7 0 16,0-7-17-16,0 1-3 0,3-1-1 0,1-3 0 15,-1-2-8-15,1 5 0 0,-5 0 0 0,1-9 0 16,0 7 0-16,4-7 0 0,-8 0 0 0,4 0 0 15,-4 0-20-15,8 0-2 0,-11-7-1 0,6 7 0 16,-6-9-17-16,7 9-4 16,-7-9-1-16,3-1 0 0,1 4-110 0,-1 3-21 0,0-4-5 15,4-2-818-15</inkml:trace>
  <inkml:trace contextRef="#ctx0" brushRef="#br0" timeOffset="59">3598 16627 1792 0,'0'0'40'0,"0"0"8"0,0 0 1 0,-3 3 1 0,-1 3-40 0,-6-2-10 0,10-4 0 0,0 9 0 16,-11-9 64-16,4 9 10 0,0-2 2 0,7 2 1 16,-11 1-4-16,8-4-1 0,-4-3 0 0,3 6 0 15,-6-2-6-15,3-4-2 0,0 3 0 0,-4 3 0 16,4 1-41-16,-4-1-9 0,4 1-2 0,-3-1 0 15,-4 7-12-15,3 3 0 0,4-1 0 0,-4-2 0 16,4 3 0-16,-3 0 0 0,3 6 0 0,0 3 0 16,0-3 0-16,-4 3 0 0,4-3 0 0,0 4 9 15,3-4-9-15,-3 3 0 0,-3 0 0 0,3-3 0 0,0 3 0 16,3-2 0-16,-6-1 0 0,2 3-11 0,1 0 36 0,0-3 7 16,4 3 2-16,-4-9 0 0,3 13-11 0,1-14-3 15,3 11 0-15,3-11 0 0,1 1-6 0,3 6-2 16,-7 0 0-16,10-6 0 0,-3 0-12 0,1-3 0 15,2-4 0-15,1 4 0 0,3 3 0 0,3-4-10 16,-6-5 2-16,7 5 0 0,-4-2-8 0,-4-4-2 16,4 1 0-16,1-1 0 15,-1 1-18-15,3-4-3 0,-3 3-1 0,4 1 0 16,0-4-78-16,-1-3-16 0,1 3-3 0,7 4-549 16,-11-10-110-16</inkml:trace>
  <inkml:trace contextRef="#ctx0" brushRef="#br0" timeOffset="60">4001 17032 1785 0,'0'0'79'0,"0"-10"17"0,0 1-77 0,0 3-19 16,0-4 0-16,0 7 0 0,0-6 217 0,3-1 40 15,1-6 8-15,-4 7 2 16,3 0-259-16,1-1-51 0,-4 1-10 0,0 3-3 0,0-4 39 0,-4 1 7 16,1 9 2-16,-4 0 0 0,-1-7 28 0,-2 4 7 15,3 3 1-15,-4 0 0 0,1 3 15 0,-1 4 3 16,-3-7 1-16,0 0 0 0,3 9-27 0,-3-3-6 15,4-2-1-15,-8 5 0 0,4 0-13 0,3-2 0 16,-3 2 0-16,4 0 0 0,-1 7 0 0,4-6 0 16,-4 2 0-16,-3-6 0 0,4 13 0 0,-1-9 0 15,0 8 0-15,1-2 0 0,-1 3 0 0,4-3 0 16,-3 2 0-16,3 7 0 0,-4-3 0 0,4 4 0 16,0-8 0-16,3 1 0 0,-3 13 0 0,0-11 9 0,7 11-9 15,0-10 8-15,0 3-8 0,-7 0 0 16,14-3 0-16,-7 3-11 0,0-9 11 0,7 2 0 0,0 1 0 15,-3 0 0-15,3-3 24 0,-4-1 6 0,1-2 2 0,0-4 0 16,3 1-32-16,0-1 0 0,3-2 0 0,-6 2 0 16,6-9 0-16,-6 9 0 0,3-2 0 0,4-4 0 15,3-3 0-15,-4 0 0 0,4 0 0 0,-3 0 0 16,3 0 12-16,0 0-4 0,7-3-8 0,-7-4 12 16,8-2-12-16,-5 9-15 0,1-6 3 0,-8 3 1 15,5-4 11-15,-1 7 0 0,-4-12 8 16,1 5-8-16,-1 4 0 0,-3-3-10 0,4-3 1 0,-4-1 0 15,0 1 20-15,0-1 4 0,-3 4 1 0,3-3 0 16,0-10-16-16,-4 13 0 0,4-4 0 0,0 7 0 16,-3-13 0-16,0 7 0 0,3 0 0 0,3-7 0 15,-6 6 0-15,3 1 0 0,-7-3 0 0,3-4 0 0,1 6 0 16,-1 4 0-16,1-3 0 0,-1 6 0 0,-3 3 0 16,0 0 0-16,0 0 0 0,-3-7 0 0,3 7 0 0,0 0 0 15,0 0 0-15,-7-3 0 0,3 3 0 0,4 0 0 16,0 0 0-16,-3 0 0 0,-8 0 0 0,4 3 0 15,0-3 0-15,4 7 0 0,3-7 0 0,-8 0 0 16,1 3 0-16,0-3 0 0,-3 9 14 0,3-9-3 16,3 0-1-16,-10 0 0 0,4 0 3 0,2 0 1 15,1 6 0-15,-3-2 0 0,3-4-14 0,-4 6 9 16,4-6-9-16,7 0 8 0,-7 9-8 0,4 1-14 16,3-10 3-16,0 0 1 15,0 0-13-15,-11 0-2 0,11 0-1 0,0 0 0 16,0 0-98-16,0 0-19 0,0 0-4 0,0 0-1 15,0 0-48-15,0 0-9 0,0 0-3 0,0 0 0 0</inkml:trace>
  <inkml:trace contextRef="#ctx0" brushRef="#br0" timeOffset="61">4396 17119 2804 0,'0'0'62'0,"0"0"13"0,0 0 2 0,0 0 1 0,0 0-62 0,0 0-16 15,0 0 0-15,0 0 0 16,0 0-24-16,3 10-7 0,8-10-1 0,-1 0-1 0,1 9 11 0,7-9 2 15,-4 0 1-15,3 0 0 0,-3 0 19 0,1 0 8 16,-1 0-8-16,3 6 12 0,-6-6 7 0,3 0 1 16,-3 4 0-16,3-4 0 0,-4 6-31 0,4-6-5 15,-3 3-2-15,0-3 0 16,3 6-100-16,-4-6-20 0,1 0-4 0,3 0-893 0</inkml:trace>
  <inkml:trace contextRef="#ctx0" brushRef="#br0" timeOffset="62">4346 17398 1267 0,'0'0'112'0,"0"0"-89"0,0 0-23 0,7-3 0 15,0 3 225-15,0-6 41 0,4 6 8 0,7-3 2 16,-11-3-216-16,10-4-44 0,1 10-8 0,0-9-8 16,-1 9 14-16,1 0-4 0,0-6-1 0,-4 6 0 15,3-4 31-15,-6 4 5 0,3 4 2 0,-3 2 0 16,6-6-39-16,-6 0-8 0,3 0 0 0,-4 9 0 16,1-9-95-16,3 0-18 0,0 7-4 0,4-14-867 15</inkml:trace>
  <inkml:trace contextRef="#ctx0" brushRef="#br0" timeOffset="63">5426 17182 2368 0,'0'0'105'0,"0"0"22"0,0 0-102 0,0 0-25 0,0-9 0 0,0 2 0 16,0 4 32-16,0-3 0 0,-4-3 1 0,4 5 0 31,-3-2-102-31,-1-3-21 0,1 3-4 0,-4-4-1 16,-8 10 51-16,5 0 11 0,-1-3 1 0,1 3 1 0,-4 0 49 0,3 0 10 0,-3 3 1 0,3-3 1 15,1 6 27-15,-1 4 6 0,1-10 1 0,-1 9 0 16,0 1-26-16,1-1-5 0,-1 0-1 0,4 1 0 15,4-4-32-15,-4 10 0 0,0-7 0 0,3 1 0 16,4-1-19 0,0-6-10-16,0 13-3 0,0-7 0 0,4 1 16 0,-1-4 4 0,-3-6 0 0,11 3 0 15,-11-3 12-15,3 9 0 0,8-9 0 0,-11 0-9 16,7 0 25-16,3 0 4 0,1-3 2 0,0 3 0 16,-1-6 2-16,-3 3 0 0,4-3 0 0,-1 3 0 15,-3-4-24-15,4-2 8 0,0 9-8 0,-8-10 0 0,4 10 9 16,4-6-9-16,-4 3 12 0,0-3-12 15,-4 3 0-15,1 3 0 0,3-7 0 0,-7 7 0 0,0 0 0 0,4 0 0 16,-4 0 0-16,0 0 0 0,0 0 13 0,0 0-4 16,7 7-1-16,-4-4 0 0,-3-3-8 0,4 9 0 15,-1 7 0-15,1-7 0 0,-4 1 0 0,3 5 0 16,-3-5-8-16,4-1 8 0,-1 10 0 0,1-3 0 16,-4-4 0-16,0 4 0 0,3 3 0 0,-3-1 0 15,4-2 0-15,-4 3 0 0,-4-3 0 0,4 2 0 16,0 11 0-16,-3-10 0 0,-1 6 0 0,1-7 0 0,3 1 0 15,-4 6 0-15,1-6 0 0,3 0 0 0,-4 3 0 16,1-3 0-16,-4-7 0 0,7 13 0 0,-11-6 0 16,4 0 0-16,0 3 0 0,3-3 0 0,-3-7 0 15,0 4 0-15,-3 3-14 0,3-10 2 0,-8 7 0 0,1-7 0 32,0 1-36-32,-3-1-6 0,-1-3-2 0,-3-3-647 0,0-6-129 0</inkml:trace>
  <inkml:trace contextRef="#ctx0" brushRef="#br0" timeOffset="64">5669 17361 1440 0,'0'0'128'0,"0"0"-103"0,0 0-25 0,0 0 0 16,0 0 264-16,0 0 47 0,0 0 9 0,7 0 3 16,-3-10-278-16,-4 10-55 0,0 0-11 0,0 0-3 31,7-6-32-31,-7 6-6 0,0 0-2 0,0 0 0 0,0 0 54 0,0 0 10 0,0 0 0 0,0 0 0 16,3 16 54-16,4-7 6 0,-7 1 0 0,4 5 1 15,-1-2-36-15,-3 3-7 0,4-1-2 0,-1-2 0 16,-3 2-6-16,0 4-2 0,4-9 0 0,-4 5 0 15,4-5 20-15,-1-1 3 0,1 1 1 0,-4-1 0 16,0-9-16-16,0 0-4 0,0 0 0 0,0 0 0 16,3 6 0-16,-3-6 0 0,0 0 0 0,0 0 0 15,0 0 23-15,0 0 4 0,7-9 1 0,-7-1 0 16,4-2-26-16,-1-1-5 0,1 4-1 0,-4-7 0 16,3 7-8-16,1-7 8 0,-1 4-8 0,-3 5 8 15,4-5-8-15,3 2 0 0,-4 4-10 0,1-3 10 0,3 2-12 16,0 4 12-16,0 3-13 0,4-6 5 0,-4 6-4 15,3 0 0-15,1 0 0 0,0 0 0 0,-1 0 20 16,1 6 3-16,-1-6 1 0,1 0 0 0,-4 0-12 0,4 3 0 16,-4-3 0-16,-7 0 0 0,7 0 0 0,-7 0 0 15,7 7 0-15,-7-7 0 0,3 3 0 0,1 3 0 16,-4-6 0-16,3 16 0 16,1-7-24-16,-1 1-6 0,1-1-2 0,-1 0 0 0,-3 1 32 15,4 9 0-15,-4-10 0 0,3 1 0 0,-3-1 0 0,0 3 0 16,0-2 0-16,0-1 0 0,0-9 0 0,0 10 0 15,-3-7 0-15,-1 6 0 0,4-9 0 0,-3 7 0 16,-1-4 0-16,-3 3 0 0,4 3 0 0,-4-9 0 0,-4 10 0 16,1-10 0-16,2 6-12 0,-6-3 3 0,4-3 1 15,-4 6 0-15,0-6-7 0,-4 0-1 16,0-6 0-16,4 6 0 16,-7-9-35-16,3-1-7 0,1 1-2 0,3 3 0 15,-4-4-48-15,4-2-9 0,0 5-3 0,3-2 0 16,4 0-51-16,0 5-10 0,-4-11-3 0,11 15 0 0</inkml:trace>
  <inkml:trace contextRef="#ctx0" brushRef="#br0" timeOffset="65">6174 17398 2617 0,'0'0'116'0,"0"0"24"0,0 0-112 0,0 0-28 16,0 0 0-16,0 0 0 0,0 0 0 0,0 0-16 16,0 0 3-16,0 0 0 15,0 0-39-15,0 0-8 0,-4 0-2 0,-3 7 0 16,4-4 28-16,-5 3 6 0,5 0 0 0,-4-2 1 0,-4 5 43 0,1 0 9 16,3 1 2-16,-4-1 0 0,0 7 16 0,8 3 3 15,-11-10 1-15,10 7 0 0,-3-7-28 0,4 7-6 16,-1-7-1-16,4 1 0 0,0 2-1 0,4-2-1 15,-1-4 0-15,8 3 0 0,-4 1-10 0,7-1 0 0,-3-3-12 16,3-2 12-16,0 2-14 0,3-6 5 16,1 3 1-16,0 3 0 0,3-6 8 0,-7 0-8 15,0 0 8-15,0-6-8 0,0 3 8 0,0-3 0 0,-3 2 0 16,-4 4 0-16,0-9 8 0,4 3 3 0,-4-4 1 16,-4 1 0-16,1 9-4 0,-1-9 0 0,1 2 0 0,-4-2 0 15,0-1 20-15,3 1 3 0,-3 0 1 0,-3-1 0 16,3 1-32-16,-7-7 0 0,3 7 0 0,1-1 0 15,-4 1 16-15,3-1-4 0,-3 4 0 0,0 6 0 16,0-9-4-16,0 6-8 0,0 3 11 0,0-7-11 16,3 7 0-16,4 0-22 0,-7 0 3 0,7 0 1 31,0 0-130-31,0 0-27 0,0 0-5 0,0 0-516 0,0 0-104 0</inkml:trace>
  <inkml:trace contextRef="#ctx0" brushRef="#br0" timeOffset="66">6505 17129 2487 0,'0'0'110'0,"0"0"23"0,0 0-106 0,0 0-27 15,-3 9 0-15,3-9 0 0,-7 0 31 0,7 0 1 16,-4 10 0-16,1-1 0 15,-1 0-77-15,4 1-15 0,0 6-4 0,0-1 0 0,0-2 52 0,-3 2 12 16,3 11 0-16,0-5 0 0,0 1 32 0,0 0 10 16,0-3 2-16,0 13 0 0,0-11 6 0,3 11 2 0,-3-13 0 0,4 9 0 15,-1-9-42-15,1 0-10 16,-1 2 0-16,1-8 0 16,-1 3-76-16,1-4-18 0,-1-2-3 0,1-4-1 15,-4-6-141-15,0 0-28 0,0 0-5 0,0 0-2 0</inkml:trace>
  <inkml:trace contextRef="#ctx0" brushRef="#br0" timeOffset="67">6724 17091 3175 0,'0'0'140'0,"0"0"30"0,0 0-136 0,0 0-34 16,0 0 0-16,0 0 0 15,0 10-46-15,3-1-16 0,5-6-3 0,-5 13-1 16,4-1 4-16,-3-2 1 0,3 6 0 0,-7 6 0 16,3-6 7-16,-3 6 2 0,0 3 0 0,-3 3 0 0,3-2 41 0,-4-1 11 15,1 0 0-15,-1-3 0 0,1 3 12 0,3-9 5 16,-4 6 1-16,1 0 0 0,-1-6-18 0,4 0 0 16,0-3 8-16,0-4-8 15,0 4-166-15,-4-7-37 0,4 1-7 0</inkml:trace>
  <inkml:trace contextRef="#ctx0" brushRef="#br0" timeOffset="68">6368 17261 3427 0,'0'0'76'0,"0"0"15"0,0 0 3 0,0 0 2 0,0 0-77 0,0 0-19 0,0 0 0 0,0 0 0 31,0 0-32-31,10 0-11 0,1 0-1 0,-1-7-1 16,5 7-24-16,2 0-5 0,1-9-1 0,-1 9 0 0,5-6 50 0,-5 2 9 0,4-2 3 0,-3 6 0 15,0 0 13-15,-1 0 8 0,4 0 0 0,-6 0-8 16,-1 6 0-16,0-2 0 0,3 2 0 0,-2-6 0 16,2 0-82-1,1 9-17-15,-1-9-3 0,1 7-1 0,3-14-141 16,-3 7-28-16,3 0-5 0,-3 0-2 0</inkml:trace>
  <inkml:trace contextRef="#ctx0" brushRef="#br0" timeOffset="69">6974 17239 2397 0,'0'0'52'0,"0"0"12"0,0 0 1 0,0 0 3 15,0 0-54-15,0 0-14 0,0 0 0 0,0 0 0 0,0 0 45 0,0 6 7 16,0 3 0-16,0 1 1 0,0-10-53 0,0 9 0 16,-3-3 0-16,3 4-12 0,-4-1 12 0,1 1 0 15,-1-1 0-15,1 0 0 0,-1-2 30 0,-3 5 11 16,0-2 3-16,0 5 0 0,0-5 16 0,0 5 3 15,3-2 1-15,1 3 0 0,-1-7-52 0,1 0-12 16,3 7 0-16,-4-7 0 0,4 1 0 0,4 9 0 16,-4-10 0-16,3 1 0 0,1-1 0 0,3 7 0 0,-3-7 0 0,-1-3 0 15,4 4 0-15,0-10 0 0,-7 0 0 0,11 3 0 16,-4 3 0-16,3-3 0 16,-3-3 0-16,4-3 0 0,0-6 0 0,-4 9 0 0,0-7 0 0,3 4 0 15,-3-6 0-15,0-1 0 0,0 4 0 16,4-3 0-16,0-7 0 0,-4 7 0 0,3-10 0 0,1 13 0 15,-4-4 0-15,3-2 0 0,-2-4 0 0,2 7 0 32,-3-7-29-32,0 3-3 0,-3 4 0 0,-4 0 0 0,3-7 52 0,-3 10 9 0,0-4 3 0,0 1 0 15,-3 6-18-15,-1-7-3 0,-3 4-1 0,4 3 0 16,-4-3-10-16,0 2 0 0,-4-2 0 0,0 6 0 16,4-6 0-16,0 3 0 0,-3 3 0 0,3-7 0 15,0 7-36 1,0 0-10-16,-1 0-2 0,1 0 0 0,7 0-121 0,0 0-25 0,0 0-5 15,-7 0-512-15,7 0-102 0</inkml:trace>
  <inkml:trace contextRef="#ctx0" brushRef="#br0" timeOffset="70">7274 17386 3168 0,'0'0'70'0,"0"0"14"0,-3 9 4 0,3 1 0 0,3-1-71 0,1 1-17 0,-4-10 0 16,3 9 0-1,1 0-71-15,3 1-17 0,0-1-4 0,-3 1-1 16,-1-4 23-16,1 10 5 0,-4-7 1 0,0 0 0 0,3-5 49 0,-3 5 15 0,-3-3 0 0,3-6 0 16,0 0 45-16,0 0 17 0,0 0 3 0,0 0 1 15,0 0-11-15,0 0-3 0,0 0 0 0,0 0 0 16,0-9-52-16,3 3 0 0,1-4-8 0,-1 1 0 31,1-10-29-31,3 3-6 0,0 4-1 0,0-7 0 0,-4-3 20 0,8 9 3 0,-4-2 1 0,0-4 0 16,0 9 20-16,-3 4 0 0,3-3 8 0,-7 9-8 15,0 0 17-15,0 0-1 0,0 0-1 0,7 6 0 16,0-3-15-16,-4 7 0 0,4-4 0 0,-3 10 0 16,3-7 0-16,-3 0 0 0,3 4 0 0,-4-1 0 15,4-2 0-15,-3-7 0 0,3 6 0 0,-4-2 0 16,-3-7 0-16,0 0 0 0,7 3 0 0,-7-3 0 15,0 0 0-15,0 0 0 0,0 0 0 0,7 0 0 16,-7 0 28-16,4 0 4 0,3-3 0 0,-4-4 0 16,1-2-20-16,0 0-4 0,-1-1-8 0,1 1 12 0,3-7-12 15,0 7 0-15,0-1 0 0,3 1 0 0,-6-7 0 0,6 13 0 16,-2-3-13-16,-1 3 4 0,0 3-3 0,0 0-1 16,0 0 0-16,3 3 0 0,-3 6 21 0,4-3 4 15,-4 4 0-15,4 6 1 0,-4-4-13 0,3 4 0 16,-3-7 0-16,0 7 0 0,4-4 12 0,-4-2-1 15,0-1 0-15,0 7 0 0,4 3 3 0,-4-10 1 16,0-3 0-16,3 4 0 0,-6-1-15 0,3 1 0 16,-4-4 0-16,5-3 0 15,-1 3-60-15,-7-6-16 0,0 0-2 0,7 3-1 16,0-3-84-16,-7 0-17 0,0 0-3 0,0 0-523 0,3 7-105 16</inkml:trace>
  <inkml:trace contextRef="#ctx0" brushRef="#br0" timeOffset="71">7391 16461 2563 0,'0'0'113'0,"0"0"24"0,0 0-109 0,0 0-28 16,3-3 0-16,4-4 0 0,0 7 65 0,4-3 8 16,-4-3 2-16,4 6 0 0,-1 0-75 0,1-3 0 15,3-3-14-15,-4 6 2 0,5 0 12 0,-1 6 0 16,0-6 0-16,3 3 0 0,1 6 0 0,3 1 0 15,0-1 0-15,8 7 0 0,-5 3 0 0,5 6 0 16,2-6 0-16,5 9 0 0,-1-3 10 0,0 13-2 16,0-4 0-16,4 1 0 0,-7 9-8 0,3-1 8 15,0 1-8-15,-3-3 8 0,4 9-8 0,-1-3 0 0,0-3 0 16,-3 0-11-16,0 3 20 0,-4 6 4 0,0 1 1 16,-3-1 0-16,-1-9-5 0,-6 0-1 0,0 9 0 15,-8-6 0-15,1 3 0 0,-4-6 0 0,-4-6 0 0,-3 6 0 16,-3-7-8-16,-4-2 0 0,-4-1 0 0,1 4 0 15,-8-10-11-15,-3 7-4 0,0-10-1 0,-8-6-844 16,-6-1-168-16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1T19:28:42.89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12061 7000 1177 0,'0'0'52'0,"0"0"11"0,0 0-51 0,-7 6-12 0,0-2 0 0,7-4 0 0,0 0 54 0,0 0 8 0,0 0 2 0,0 0 0 0,-7 6-18 0,7-6-3 0,0 0-1 15,0 0 0-15,0 0-12 0,0 0-2 0,0 0-1 0,0 0 0 0,0 0 0 0,0 0 0 16,0 0 0-16,0 0 0 0,0 0 12 0,0 0 2 0,-10 3 1 0,-1-3 0 0,1 6 6 16,-1-3 2-16,0 4 0 0,-3 2 0 0,-3 0-8 0,-1 1-2 0,0 6 0 0,-3-4 0 0,4 4-15 0,-5-1-3 15,1-2-1 1,0 6 0-16,0-3-12 0,0 2-9 0,0 1 12 0,-4-3-12 0,4 3 9 15,-4-4-9 1,0 4 0-16,1 0 9 16,2 0-9-1,-2-4 10-15,-8 4-10 0,11-3 10 0,3-4-10 0,-3 4 10 0,-7 0-10 0,3-4 10 0,0 7 9 0,4-3 1 0,-3 9 1 0,-1-6 0 0,0 0-1 0,8-4-1 0,-5 4 0 0,5-6 0 16,-4 9-10-16,-1-10-1 0,1 7-8 0,4-3 12 16,-5-1-12-16,1-2 0 0,-3 3 0 0,2-7 0 15,8 7 0-15,-3-4 0 0,-8-2 0 0,11-1 0 16,3 0 0-16,-3 4 0 0,-3-1 0 0,2-2 0 15,-2-1 8-15,3-2-8 0,0 2 0 0,-1 0 0 16,-2-2 0-16,3 2 8 0,0-6-8 0,-1 7 0 16,1-1 0-16,-3-3 8 0,6 4-8 0,1-1 0 15,-1 0 12-15,0 1-4 0,-3-1-8 0,4-2 12 16,3 2 0-16,-4 0 0 0,0 1 0 0,4-1 0 16,0 1-12-16,-3-1 9 0,3 0-9 0,-4 4 8 0,4-10-8 0,-4 6 12 15,4-2-12-15,0-4 12 0,-3 6-12 0,3-2 10 16,0-4-10-16,3 3 10 0,-6-6-2 0,6 9-8 15,4-9 12-15,0 0-4 0,0 0 0 0,0 0-8 16,-7 0 12-16,7 0-4 0,0 0 5 0,0 0 1 16,-7 0 0-16,3 7 0 0,1-7-14 0,3 0 9 15,0 0-9-15,-7 0 8 0,0 0-8 0,7 0 8 16,0 0-8-16,0 0 8 0,-11 0-8 0,4 0 0 16,7 0 0-16,0 0 0 0,0 0 0 0,0 0 0 15,0 0 0-15,0 0 0 0,0 0-8 0,0 0-1 16,0 0 0-16,0 0 0 15,0 0-38-15,11 3-7 0,-11-3-2 0,0 0 0 16,0 0-142-16,10 0-29 0,1 0-5 0</inkml:trace>
  <inkml:trace contextRef="#ctx0" brushRef="#br0" timeOffset="5.333">10640 8107 1094 0,'0'0'97'0,"0"0"-77"15,0 0-20-15,0 0-483 0</inkml:trace>
  <inkml:trace contextRef="#ctx0" brushRef="#br0" timeOffset="42.98">11977 6890 1933 0,'0'0'85'0,"-4"-6"19"0,1 0-84 0,-4 3-20 15,3 3 0-15,1-7 0 0,-1 4 52 0,4 3 5 0,0 0 2 0,-7 0 0 16,0-6-32-16,7 6-7 0,-7 0 0 0,3 6-1 16,-3-6-10-16,0 3-1 0,0 4-8 0,0 2 12 15,0-3-4-15,0 4 0 0,0-1-8 0,-4 4 12 16,4-4 13-16,-7 7 3 0,4 0 0 0,-1-4 0 16,-3 4 20-16,0-1 4 0,0-2 0 0,0-4 1 15,-4 7 12-15,-3 3 3 0,-4-10 0 0,0 10 0 16,-3-3-13-16,0 3-3 0,-4-1 0 0,1 8 0 0,-8-8-24 15,3 11-6-15,5-4-1 0,2 3 0 16,-2 6 7-16,3-5 0 0,-1 5 1 0,1-6 0 0,3 7-29 0,1-7 0 16,-8 6 0-16,4-2 0 0,3-4 0 0,-7 0 8 15,-3 1-8-15,3-4 0 0,4 3 0 0,0-3 0 16,-4 3 0-16,0-3 0 0,1-6 0 0,2 6-12 16,1-6 3-16,3 0 0 0,-3 0 9 0,7-4 14 15,3 4-3-15,1-10-1 0,-1 1 9 0,0-1 1 16,4-2 1-16,0 2 0 0,-3 0-4 0,2-2-1 15,1 2 0-15,4-6 0 0,-1 7-16 0,-3-1 0 16,0 0 0-16,-4 4-9 0,1-1 9 0,3-2 9 16,-1-1-1-16,-2 1-8 0,-4 2 10 0,7-2-10 0,3-1 8 0,0 0-8 15,-6-5 0-15,6 5 0 0,4-3 0 16,4-6 0-16,3 0 0 0,-4 10 0 16,-3-10 0-16,7 0 0 0,0 0 0 0,0 0 0 15,0 0 0-15,0 0 0 0,7-7 12 0,4 4-2 0,-4-3-1 0,0-3 0 16,0-1-1-16,3 1-8 0,8-1 12 0,-4 1-4 15,0 3-8-15,0-4 0 0,8-2-10 0,-1-4 10 16,-4 7 0-16,5-7 0 0,-1 3 0 0,3-2 0 16,1-4 0-16,0 3 0 0,-1-6 0 0,8-3 0 15,7 6 0-15,-4-6 0 0,-3 0 0 0,3-3 0 16,8 3 0-16,3-3 0 0,-1 0 0 0,-2-1 0 16,-1-2 0-16,4 3 0 0,-4-7 0 0,-3 7 0 15,0-7 0-15,3 7 0 0,4 0 0 0,0-6 0 16,0 8 0-16,0-2 0 0,-4 3 8 0,-3 3-8 15,-4 0 0-15,0 3 0 0,-6 1 0 0,-5-1-9 16,-3 3 9-16,1 7 0 0,-5-4 0 0,1-2 0 0,-4 5 0 16,-3-6 0-16,-1 7 0 0,1 0 8 15,-8-1-8-15,4-5 0 0,0 5 0 0,0 1 8 16,4-1-8-16,-7 7 0 0,-1-6 0 0,1 2 0 0,-4-2 0 16,3 0 0-16,-3 2 0 0,0-2 8 15,0 0-8-15,0-1 0 0,0 4 0 0,0-4 0 16,-3 7 0-16,3-3-8 0,-4 3 8 0,4-6-8 15,0 9-17-15,0-7-3 0,-3 4-1 0,3 3 0 16,3-6-147-16,-3 3-28 0,4-4-7 0,3-2-1034 0</inkml:trace>
  <inkml:trace contextRef="#ctx0" brushRef="#br0" timeOffset="97.717">11906 6912 172 0,'0'0'16'0,"0"0"-16"16,0 0 0-16,0 0 0 15,0-3 276-15,-3-3 52 0,3-3 10 0,0 9 2 0,3-10-227 16,-3 10-45-16,0-9-10 0,0 9-2 16,0 0 14-16,0 0 2 0,0 0 1 0,0 0 0 0,0 0-6 0,0 0-2 15,0 0 0-15,-7 0 0 0,7 0 5 0,-7 9 1 16,0-3 0-16,0 7 0 0,-4-4-9 0,4 7-2 15,-3-7 0-15,3 10 0 0,-4 0 0 0,1-3-1 16,-1-1 0-16,0 4 0 0,1-6-7 0,-4 2-2 16,0 4 0-16,-4-3 0 0,-3-3-16 0,3 2-3 15,-7 4-1-15,1-3 0 0,-8 3-10 0,0-1-1 16,1 1-1-16,-1 6 0 0,4 0-6 0,-8 4-2 16,1-1 0-16,0 6 0 0,7-6 2 0,-1 4 0 15,1-1 0-15,-4 4 0 0,4-7-1 0,0 6 0 0,0-9 0 0,-1 4 0 16,1-1-3-16,0-3-8 0,3 0 12 0,-6-6-4 15,-5 0-8-15,8 0 0 0,10-1 0 0,1 4 0 16,-4-3 0-16,-1-6 0 0,1 2 0 0,4 4 0 16,-5-9 0-16,5-1 0 0,-8 7 0 0,7-1 8 15,-3-5-8-15,4-1 0 0,-1 1 0 0,0-1 8 16,-3 0-8-16,4-2 0 0,2-4 9 0,5 3-9 16,-8-3 0-16,8 3 0 0,3-2 0 0,0-4 0 15,-8 6 0-15,8-3 0 0,0-3 0 0,4 0 0 16,3 0 0-16,0 0 0 0,-7 0 0 0,7 0 0 15,0 0 0-15,-4 6 0 0,-3-3 0 0,4 4-8 16,3-7 8-16,-4 9 0 0,1-9 0 0,-4 9 0 16,-1-2 0-16,5-4 0 0,-4 3 9 0,0-3-9 15,-4 4 0-15,4-7 0 0,7 0 0 0,-7 9 0 0,-3-9 0 16,3 6 0-16,7-6 0 0,0 0 0 0,0 0 0 16,0 0 0-16,-8 0 0 0,8 0-12 0,0 0-4 15,0 0-1-15,0 0 0 0,0 0 0 16,0 0-23-16,0 0-4 0,8-12 0 0,-8 2-1 15,3 7-94-15,4-13-18 0,4 7-4 0,-4 0-1039 0</inkml:trace>
  <inkml:trace contextRef="#ctx0" brushRef="#br0" timeOffset="7964.317">9895 8323 57 0,'0'0'0'0,"-7"0"0"16,0 0 0-16,-3 0 0 0,-1-3 272 0,4 3 48 15,-3 0 11-15,-1 0 1 0,4 0-220 0,0-6-44 16,0 3-8-16,3-3-3 0,1 3-15 0,-1-4-3 15,4-2-1-15,-3 6 0 0,3-7 11 0,-4 4 3 16,4-3 0-16,0 2 0 0,0 7-11 0,0-3-1 16,0 3-1-16,0 0 0 0,0 0 45 0,0 0 10 0,0 0 2 15,0 0 0-15,0 0-30 0,0 0-6 0,0 0 0 0,4 10-1 16,-4-1-30-16,0 0-5 0,3 1-2 0,-3-1 0 16,0 1-10-16,4 5-1 0,-1-5-1 0,1 9 0 15,-4-1 16-15,3 4 3 0,1-3 1 0,-1 3 0 16,1 3-30-16,-4 3 0 0,3-3 0 0,-3 4 0 15,0 5 0-15,0 1 0 16,-7-7 12-16,4 6-3 0,3 1-9 0,-7-7 0 0,0 10 0 0,0-4 0 16,0 1 0-16,0-1 0 0,-4-6 0 0,4 7 0 15,-4-7 0-15,1 0 8 0,-1-3-8 0,4 4 8 16,-3-10 8-16,2 2 0 0,1-8 1 0,0 6 0 16,0-10 1-16,0 7 0 0,4-7 0 0,-1-2 0 15,-3-4 5-15,4 6 1 0,-1-3 0 0,-3-2 0 16,7-4-13-16,-4 0-3 0,-3 6 0 0,4-3 0 15,-1 3-8-15,-3 1-11 0,0-4 3 0,4 6 0 16,-1-3 8-16,-3-3 16 0,4 7-4 0,-4-1-1 0,7-2-11 16,-4 2 0-16,4-3 0 0,0-6 0 0,0 0 0 15,0 0 0-15,-3 3 0 0,3-3 0 0,0 0 0 0,0 0 0 16,0 0 0-16,3 10 0 0,-3-10 9 0,0 0 0 16,0 0 0-16,0 0 0 0,0 0-9 0,0 0 12 15,0 0-12-15,11 0 12 0,-11 0-2 0,10 6 0 16,1-6 0-16,3-6 0 0,0 6-10 0,0 0 12 15,4 0-12-15,-1 0 12 0,5-3-12 0,-1 3 0 16,3 0 0-16,1 0 8 0,0 0-8 0,0 0 0 16,3 0 0-16,-4 0 0 0,5 3 0 0,-1-3 0 15,-3 0 0-15,3 0 0 0,-4 0 15 0,5 0 4 16,-1 0 1-16,0-3 0 0,4-4-20 0,3 4 0 16,0-3 0-16,4-3 0 0,7 2 8 0,0-2-8 15,0-1 0-15,0 1 0 0,0 0 0 0,-4-1 10 0,0 4-10 0,-3-3 8 16,-4 5-8-16,4-2 0 0,-4 3 0 15,1-3 0-15,-1 6 0 0,-3 6 0 0,-1-6 0 0,1 3 0 16,0-3 0-16,0 6 0 0,-11-2 0 0,4-4 0 16,3 6 0-16,-4-6 0 0,1 3 0 0,0 3 0 15,0-6 0-15,-1-6 10 0,-3 6-1 0,4-3 0 16,-7 3-9-16,3-6 0 0,4 2 0 0,-4-2-11 16,-4-3 11-16,1 9 0 0,3-10 8 0,-3 7-8 15,3-3 9-15,-3-3-9 0,-8 9 12 0,4-7-12 16,4 7 13-16,-4 0-4 0,-7-3-1 0,-3 3 0 15,10 0 1-15,-7 0 0 0,3 0 0 0,-6 0 0 16,-4 0-9-16,0 0 0 0,11 0 0 0,-8 0 0 16,-3 0 0-16,0 0 0 0,14 0 0 0,-3-6 0 15,-1 6 0-15,1 0 0 0,-4-3 8 0,4 3-8 0,-1-7 8 16,-3 4-8-16,-7 3 12 0,7-6-4 0,0-3 0 16,0-7-8-16,-7 7 12 0,0-1-4 0,0 1 8 0,0-10 0 15,-3 3 1-15,-1 4 0 0,1-13-7 0,-1 0-2 16,4-4 0-16,-3-5 0 0,-1 6-8 0,1-1 10 15,3-5-10-15,3 6 10 0,-6-7-10 0,3 1 0 16,0-1 0-16,0 7 0 0,0-7 0 0,0 4 0 16,-4 0 0-16,1 2 0 0,3 4 8 0,-4-3-8 15,-3 3 8-15,4 6-8 0,-1-3 0 0,0 0 8 0,4 4-8 16,-3-8 0-16,-8 8 0 0,8-1 0 16,6 0 0-16,-6 0 0 0,-1 4 8 0,-3-11-8 0,4 8 0 15,3-1 8-15,3 0-8 0,-3 0 0 0,-3-6 0 16,3 6 0-16,0 4 0 0,0-4 0 0,-7 0 0 0,0 3 0 15,7 4 0-15,-4-4 0 0,1 0-9 0,-4 7 9 16,-1 0 0-16,5 5 0 0,6-2 0 0,-10-3 0 16,-3 6-9-16,6-4 9 0,4 7 0 0,0 0-9 15,0 0 9-15,0 0-10 0,0 0 10 0,0 0-10 16,0 0 10-16,0 0 0 0,-10 0 0 0,10 0-8 16,0 0 8-16,0 0 0 0,-11 0 0 0,11 0-8 15,-10 0 8-15,2 0 0 0,-2 0 0 0,-1 0 0 16,-3 0 0-16,0 0 0 0,7 0 0 0,-7 0 0 15,0 0 0-15,0 0 0 0,3 7 0 0,-3-4 0 0,0-3 0 16,0 6 0-16,0-3 0 0,0 3 0 16,-4-6 0-16,0 4 0 0,-6 2 0 0,-1-3 0 0,4 3 0 15,-4-3 0-15,-7 4 0 0,4 2 0 0,-7-3 0 0,3-3 0 16,4 4 0-16,-7-4 0 0,-1 6 0 0,1-2 0 16,3-7 0-16,4 3 0 0,-4 3 0 0,4 0 0 15,3-6 0-15,1 0 0 0,-1 0 0 0,0 0 0 16,-3-6 0-16,3 6 8 0,8 0-8 0,-8 0 0 15,-3 0 0-15,0-6 0 0,-1 6 0 0,5 0 0 16,-5 0 0-16,1 6 0 0,-4-6 0 0,1 6 0 16,-1-3 0-16,7-3 0 0,-3 10 0 0,3-10 0 15,-3 9 0-15,3-3 0 0,1-2 0 0,-4-4 0 16,3 9 0-16,-3-9-8 0,-1 6 8 0,5-3 0 16,-1 4 0-16,0-1 0 0,1-3 0 0,2 3 0 0,5-2 0 15,-1-4 0-15,1 0 0 0,2 6 0 16,1-3 0-16,0-3 0 0,7 6 0 0,-3-3 0 0,-1-3-11 15,0 0 11-15,1 7-18 0,3-4 2 0,0 3 1 0,0-6 0 32,0 6-43-32,0-3-9 0,3 4-1 0,0-4-1 15,-3 6-107-15,4-2-20 0,-1-4-5 0</inkml:trace>
  <inkml:trace contextRef="#ctx0" brushRef="#br0" timeOffset="8608.868">10044 8493 403 0,'0'-13'36'0,"0"13"-36"0,-4-6 0 0,4-3 0 0,0 5 240 0,0 4 40 0,0 0 9 0,0 0 2 0,0 0-183 0,0 0-37 15,-3 0-7-15,3 0-2 0,-4 0-42 0,4 0-9 16,-4 4-2-16,4-4 0 0,-3 0 13 0,3 0 2 16,0 9 1-16,0 0 0 15,0 7-10-15,3-7-3 0,1 7 0 0,0-3 0 0,-1-4 12 0,4 7 1 16,-3-1 1-16,3-2 0 0,-4 3 6 0,1-1 2 15,-1-2 0-15,-3 6 0 0,4-4-18 0,-4 1-4 16,0-3-1-16,0 2 0 0,3-2-3 0,-6 3 0 16,3-7 0-16,-4 7 0 0,1-4-8 0,-1 4 0 15,4-7 0-15,-3 1 0 16,-1-4-57-16,1 3-4 0,3-9-1 0,0 0-527 16,0 0-106-16</inkml:trace>
  <inkml:trace contextRef="#ctx0" brushRef="#br0" timeOffset="8856.837">9920 8712 172 0,'0'0'16'0,"0"-6"-16"0,0 6 0 0,-3-3 0 15,3 3 480-15,0 0 94 0,0 0 18 0,0 0 4 16,0 0-473-16,0 0-95 0,10 0-20 0,1 0-8 15,3 3 13-15,4-3-2 0,-4-3-1 0,3 3 0 16,4 0-10-16,1-6 0 0,-1 3 0 0,0-4 0 16,4-2-18-16,-1-1-2 0,-3 4-1 0,4-3 0 15,0-1-17-15,0 7-3 0,-1-3-1 0,-3-3 0 16,-6 5-56-16,-1-2-11 0,3 6-3 0,-3-6-455 16,-7 6-91-16</inkml:trace>
  <inkml:trace contextRef="#ctx0" brushRef="#br0" timeOffset="9183.579">10559 8283 2332 0,'0'0'104'0,"0"0"20"0,0 0-99 0,0 9-25 0,-7 1 0 0,7 2 0 16,3-6 8-16,1 13-8 0,-1-9 0 0,-3 8 8 15,4-2-8-15,3 3 0 0,0-3 0 0,-4 2 0 16,1 1 0-16,-1 6 0 0,8 0 0 0,-7-3 0 16,-1 3-14-16,4 0 5 0,-3-3 1 0,-1 4 0 15,1-1 8-15,-4-7-10 0,-4 8 10 0,4-5-10 16,0 1-2-16,-3-3-1 0,-4 3 0 0,0-6 0 15,3 0-5-15,0-4-1 0,-3 4 0 0,0-7 0 32,0 1-121-32,7-10-24 0,0 0-4 0,0 0-627 0</inkml:trace>
  <inkml:trace contextRef="#ctx0" brushRef="#br0" timeOffset="9644.752">10784 8374 2476 0,'0'0'110'0,"0"0"22"0,0 0-105 0,0 0-27 16,0 0 0-16,0 0 0 0,0 0 22 0,0 9-1 15,-7 0 0-15,4 7 0 0,-1-6-21 0,1 2-12 16,3 4 2-16,0 3 0 0,-4-1-10 0,1 4-1 16,3 0-1-16,0-3 0 15,0 6-17-15,-4-6-3 0,4 0-1 0,4 3 0 0,-1-3 27 0,-3-7 4 16,0 4 2-16,4 0 0 0,6-7 10 0,-3 0 0 0,-3 1 0 15,3-7-8-15,4 3 22 0,-1 0 5 0,1-2 1 0,-4-4 0 16,0 6-4-16,3-6-1 0,8 0 0 0,0 0 0 16,-11-6-7-16,3 6-8 0,12 0 11 15,-5-10-11-15,4 4 28 0,-3 3 0 0,3-7-1 0,0 1 0 16,4 0-27-16,-4-7 0 16,-3 6 8-16,-4-5-8 0,4 2 0 0,-4-2 0 0,-4-4 0 0,-3-6 8 15,0 6 19-15,0 0 3 0,0 0 1 0,-3-6 0 16,-8 6 4-16,4-6 1 0,0 6 0 0,-3 1 0 15,-4-1-8-15,0-3 0 0,-4 3-1 0,4 0 0 16,-3 0-3-16,-1 4 0 0,-3 2 0 0,0-3 0 16,3 7-12-16,-3-7-4 0,-7 13 0 0,7-6 0 15,3 3-8-15,1 6 0 0,-8-10 9 0,0 10-9 16,1 0 0-16,3 0-13 0,3 6 1 0,0-2 1 16,-6-4-32-16,6 6-6 0,11-6-2 0,0 0 0 15,-10 3-97-15,3 3-20 0,3-6-4 0,4 0-535 16,0 0-106-16</inkml:trace>
  <inkml:trace contextRef="#ctx0" brushRef="#br0" timeOffset="10728.771">12947 7019 1641 0,'0'0'72'0,"0"0"16"0,0 0-70 0,0 0-18 0,0 0 0 0,0 0 0 16,0 0 40-16,0 0 4 0,0 0 0 0,0 0 1 0,0 0-19 0,0 0-4 16,11 0-1-16,-4 0 0 0,-7 0 9 0,7 0 2 15,3-3 0-15,-3 3 0 16,0 0 2-16,0-6 1 0,0 6 0 0,1 0 0 0,2 6 9 0,1-3 3 15,-1-3 0-15,-3 6 0 16,4-3-7-16,-4 7-2 0,4-4 0 0,-1-3 0 0,-3 3-13 0,0 4-2 16,0-1-1-16,4 1 0 0,-1-1-3 0,1 1-1 15,0 5 0-15,3 1 0 0,0-4-7 0,0 4-2 16,0 3 0-16,4 0 0 0,-4 0-9 0,3 6 0 16,1 0 0-16,3-6 0 0,0 6 28 0,-3-7 3 15,3 11 1-15,0-11 0 0,-3 1-32 0,3 3 0 16,-3-3 0-16,3-6 0 0,0 2 0 0,-3 4 12 15,3-3 0-15,-3-4 0 0,-1 4 11 0,1-7 1 0,0 7 1 16,-1-3 0-16,-3 2-9 0,-3-5-3 0,3 5 0 16,-3-2 0-16,3-4-3 0,0 7-1 0,0 0 0 15,0-4 0-15,0-2 0 0,0-1 0 0,0 7 0 16,-3-7 0-16,3 1 3 0,0-1 0 0,-3-3 0 0,-1 4 0 16,1-1 4-16,3-3 0 15,-7-3 1-15,0-3 0 0,0 7-1 0,0-7-1 0,4 3 0 0,-4-3 0 16,-7 0-15-16,7 0 11 0,0 0-11 0,0 0 10 15,0 6-10-15,-3-3 0 0,-4-3 0 0,7 0 0 16,-4 0 0-16,4 7 0 0,-7-7 0 0,4 3 0 16,-4-3-24-16,3 6 4 0,-3-6 0 0,0 0 0 15,0 0-85 1,0 0-17-16,0 0-3 0,0 0-1 0,0 0-102 0,0 0-21 16</inkml:trace>
  <inkml:trace contextRef="#ctx0" brushRef="#br0" timeOffset="12353.138">13529 8000 1854 0,'0'0'82'0,"0"0"17"0,-3-3-79 16,-1-3-20-16,0 3 0 0,4 3 0 0,0 0 60 15,-3-6 8-15,3-4 1 0,0 10 1 0,0-6-14 0,0 6-4 16,0-3 0-16,0 3 0 0,0 0-10 0,0 0-2 15,0 0-1-15,0 0 0 0,0 0-12 0,0 0-3 16,0 0 0-16,0 0 0 0,0 0-3 0,0 9-1 16,3 7 0-16,-3-4 0 0,4 7 0 0,0-3 0 15,-1 9 0-15,1-3 0 0,-1 3-10 0,1 0-2 16,3 3-8-16,0 1 12 0,0 5-3 0,-4 1-1 16,4 2 0-16,-3 7 0 0,-1-9 4 0,1 9 0 15,-1-7 0-15,1 1 0 0,0 3-12 0,-4-4 0 16,3-2 9-16,1-1-9 0,-1-6 8 0,1 7-8 15,-4-7 10-15,3 0-10 0,1 1 10 0,-4-4-10 16,0 0 10-16,0 0-10 0,0-3 13 0,-4-3-3 16,1 3-1-16,-1-10 0 0,1 4 0 0,-1-7 0 15,1 1 0-15,3 5 0 0,-4-5-9 0,0-7 12 0,1 6-12 16,-1 1 12-16,-3 2 2 0,4-2 1 0,-1-1 0 16,1 0 0-16,-1 1-15 0,1-7 0 0,-1 3 0 0,4-6 0 15,-3 10 19-15,3-10 1 16,0 0 0-16,0 0 0 0,0 0-4 0,0 0-1 0,-4 0 0 0,4 0 0 15,0 0-15-15,0 0 0 0,0 0 8 0,0 9-8 16,-3-3 0-16,3-6 0 0,0 3 0 0,0-3 0 16,0 0 0-16,-4 10 0 0,4-10 0 0,-3 6 0 15,3-6 0-15,0 0 0 0,0 0 0 0,0 0 0 16,0 0 0-16,0 0-8 0,0 0 8 0,0 0-10 16,0 0 20-16,0 0 4 0,0 0 1 0,0 0 0 15,0 0-15-15,0 0 11 0,10 0-11 0,-3 3 10 16,-7-3-2-16,11-3 0 0,-1 3 0 0,4-6 0 0,1 6 0 15,-1-3 0-15,0 3 0 0,3-7 0 0,1 4 6 16,0-3 1-16,3 6 0 0,0 0 0 0,4-9-15 0,-1 9 9 16,1 0-9-16,0 0 8 0,0 0-8 15,-1 0 0-15,-3 0 0 0,4 0 8 0,0 0-8 16,-1 0 0-16,5 6 0 0,-1-6 0 0,0 3 0 0,4-3 0 16,0 0 0-16,3 0 0 0,7 0 0 0,-3 0 0 15,3 0 0-15,-3 0 0 0,0 0 0 0,0 0 0 16,-4 0 0-16,0 0 8 0,-3-3-8 0,0-3 0 15,0 6 0-15,-1-4 0 0,-6-2 0 0,7 6 0 16,-4-6 0-16,0 6 0 0,0 0 0 0,-3-3 0 16,0 3 0-16,0 0 8 0,3 0-8 0,-4 0 0 0,-2 0 0 15,2 0 0-15,-2 0 8 0,2 0 0 0,-3-6 0 0,1 6 0 16,-5-4-8-16,4-2 0 0,1 6 0 16,-1-3-11-16,-4-3 11 0,4 6 0 0,-3-3 0 0,3-4 0 15,-3 7 0-15,-4 0 0 0,4-3 0 0,-8-3 0 16,4 6 27-16,-7 0 1 0,0 0 0 0,4-6 0 15,-4 2-19-15,0 4-9 0,-3-6 10 0,-1 6-10 16,4-3 20-16,-3-3-3 0,-1-4 0 0,-3-2 0 16,0-4-4-16,4 1-1 0,-1-4 0 0,1-6 0 15,-4 3 0-15,3-3 0 0,1-1 0 0,0-2 0 16,-4 3-12-16,3-3-16 0,1 0 3 0,3-7 1 16,-4 7 20-16,1-6 5 0,3-1 1 0,-4 7 0 15,4-7-14-15,0 7 0 0,-3-6 0 0,-4-1 0 16,3 7 0-16,1-7 0 0,-4 4 8 0,3 0-8 0,-3 2 0 15,4 1 0-15,0-6 0 0,-4 6 0 16,0-7 0-16,3 7 0 0,-3-7 0 0,4 1 0 0,-1-1-10 16,1-2 2-16,3 2 0 0,-4 1 0 0,1 5 8 0,-1-5-10 15,1 12 10-15,-1-3-10 0,1 0 10 0,-1 6 0 16,-3 0 0-16,0 4-8 0,0 5 8 0,0-2 0 16,0-1 0-16,0 4 0 0,-3 6 0 0,3-4-8 15,0 7 8-15,0 0-8 0,-7-3 8 0,7 3-13 16,0 0 5-16,0 0 8 0,0 0-12 0,-4 3 12 15,-3 4-12-15,4-4 12 0,-4 3-12 0,3-3 12 16,-6 3-12-16,-1 4 12 0,4-10 0 0,-4 9 0 16,-3-9 0-16,0 10 0 0,4-4 0 0,-5-3 0 15,1 3 0-15,-7 4 0 0,0-4 0 0,0-3 0 16,-4 6 0-16,0-2 0 0,1 2 0 0,-5-6 0 0,5 4 0 16,-1-4 0-16,-3 3 0 0,0-6 0 0,-4 9 0 15,0-9 0-15,0 7 0 0,-3-4 0 0,-4-3 0 0,1 6 0 16,2-6 0-16,-3 3 0 0,4-3 0 15,0 6 0-15,0-2 0 0,3-4 0 0,4 6 0 0,-4-3 0 16,-7 3 0-16,4-6-14 0,-4 10 2 0,4-10 0 16,-4 6 12-16,0-3 16 0,4 3-3 0,0-3-1 15,-4-3-12-15,3 0 0 0,1 7 0 0,0-7 0 16,3 3 0-16,0-3 0 0,1 0 8 0,2 0-8 16,-2 0 0-16,-5 0 9 0,5 0-9 0,-1 0 8 15,-3 0-8-15,3 0 0 0,7 0 0 0,-3 0-11 16,3 0 11-16,1 0 0 0,2 0 0 0,1 6 0 15,4-6 0-15,-1 3 0 0,4-3 0 0,0 7 0 0,0-7-10 16,3 0 0-16,0 0 0 0,4 0 0 16,-3 0-29-16,3 0-5 15,3 0-2-15,4 0 0 0,-7 0-109 0,7 0-21 0,-3-7-5 0,3 7-1085 16</inkml:trace>
  <inkml:trace contextRef="#ctx0" brushRef="#br0" timeOffset="12847.637">13691 8599 1094 0,'0'0'48'0,"0"0"11"0,0 0-47 0,0 0-12 15,0 0 0-15,4 0 0 0,-1-9 328 0,4 6 64 16,0-3 13-16,4 2 3 0,3-2-286 0,0-3-57 16,-3 3-11-16,3 2-2 0,0-2-29 0,0 6-6 15,0-3-1-15,0-3 0 0,1 6-16 0,-5 0 0 16,4 0 0-16,-3 0-9 0,-1 0 9 0,1 0-10 15,-4 6 10-15,4-6-10 0,-11 0-8 0,0 0-2 16,0 0 0-16,7 3 0 16,-7-3-4-16,3 0-2 0,-3 0 0 0,7 0 0 15,0 0-6-15,0 0-2 0,0-3 0 0,0-3 0 16,1 6-117-16,-1-3-23 0,0-7-5 0,3 4-745 0</inkml:trace>
  <inkml:trace contextRef="#ctx0" brushRef="#br0" timeOffset="13190.739">14280 8214 1785 0,'0'0'159'0,"0"0"-127"15,0 0-32-15,0 0 0 0,0 0 188 0,0 9 31 16,0 1 6-16,0-1 2 0,4 0-182 0,0 1-36 16,-4 5-9-16,3 1 0 0,4-3 0 0,-3 12 0 15,-4-6 0-15,3 6 8 0,1 3-8 16,-4-3 0-16,0 3-10 0,0 0 10 0,-4-3 0 0,4 4 0 16,-3 2 0-16,-1-3 0 15,1-9 0-15,3 6 0 0,-4-6 0 0,4 0 0 0,0 0-10 0,0-10-9 16,0 0-1-16,4 1-1 15,-1 2-89-15,-3-12-18 0,0 0-3 0,0 0-1 16,11 4-92-16,-4-8-18 0,14-8-4 0,-11-1-1 0</inkml:trace>
  <inkml:trace contextRef="#ctx0" brushRef="#br0" timeOffset="13653.46">14764 8233 2340 0,'-7'0'104'0,"7"0"20"0,-4 6-99 0,-3-6-25 0,0 0 0 0,0 3 0 16,3-3 48-16,-3 6 4 0,0-3 0 0,0 4 1 15,4 2-53-15,-4 0-10 0,3 7-2 0,-3-3-1 32,0 2-14-32,4 14-2 0,-1-11-1 0,4 7 0 0,-3 4 6 0,-1-4 0 0,4 0 1 0,0-3 0 15,-4 3 23-15,4 0 0 0,0 0 0 0,0-3 0 16,0-6 0-16,0 3 0 0,0-1 0 0,8-2 0 15,-8-3 0-15,3 2 0 0,4-5 9 0,-3-1-9 16,3 0 10-16,0-2-2 0,3-4-8 0,-3 3 12 16,4-6 4-16,3 0 1 0,0 0 0 0,0 0 0 15,4-6 5-15,0 3 1 0,-4-4 0 0,3-2 0 0,1 0-6 16,0-4-1-16,-1-3 0 0,-3 1 0 0,4 2 8 16,0-2 2-16,-8-4 0 0,1 0 0 0,3 0 5 0,-4-3 1 15,-2 0 0-15,-1-3 0 0,0 6-13 0,-4-6-3 16,1 0 0-16,-1 3 0 0,-3-3 20 0,0 6 3 15,0-6 1-15,0 6 0 0,-3 4-20 0,-1-4-3 16,-3 6-1-16,4-2 0 0,-4 5-6 0,-1-5-2 16,1 5 0-16,0 1 0 0,-3 2 0 0,-1 4 0 15,1-3 0-15,-4 6 0 0,3-9-8 0,-3 9 0 16,-4-3 0-16,4-4 0 0,0 7 0 0,-4 0 0 16,1 0 0-16,3-3 0 0,-1 3-15 0,-2 0 2 15,6 0 0-15,-3 0 0 16,0 0-83-16,3 0-17 0,1 0-3 0,3 0-1 15,-4-6-97-15,1 6-19 0</inkml:trace>
  <inkml:trace contextRef="#ctx0" brushRef="#br0" timeOffset="19916.397">9663 3651 633 0,'0'0'28'0,"0"0"6"0,0 0-34 0,0 0 0 0,0 0 0 0,0 0 0 15,0 0 204-15,0 0 35 0,0 0 6 0,0 0 2 16,0 0-163-16,0 0-32 0,0 0-6 0,0 0-2 16,0 0-9-16,0 0-3 0,0 0 0 0,0 0 0 15,0 0-19-15,0 0-4 0,0 0-1 0,7 3 0 16,-7-3-8-16,7 0 8 0,3 0-8 0,-3 0 8 15,0 7 5-15,4-7 1 0,0 0 0 0,-1 0 0 0,1-7 5 0,3 7 1 16,0 0 0-16,4 0 0 0,-1-3 3 16,4 3 1-16,-3 0 0 0,3 0 0 0,4-6 1 0,-4 6 1 15,4 0 0-15,3 0 0 0,-3 0-1 0,-1 6 0 16,1-3 0-16,3-3 0 0,-3 0-2 0,0 7-1 16,3-4 0-16,4-3 0 0,3 0-9 0,-3 0-1 15,-1 0-1-15,5 0 0 0,3 0-11 0,-1 0 0 16,-2 0 0-16,2 6 8 0,-2-6-8 0,-1 0 0 15,0 0 0-15,1 0 0 0,-8-6 0 0,3 6 0 16,8 0 9-16,0 0-9 0,0 0 21 0,-4-3 0 16,0-4 0-16,8 7 0 0,3 0 4 0,0 0 1 0,-8 0 0 15,5 0 0-15,-1-3-12 0,-3 3-2 16,-4 0-1-16,0-6 0 0,1 6-3 0,2 0 0 0,1-3 0 16,-3 3 0-16,-5-7-8 0,8 7 8 0,7 0-8 15,0 0 8-15,-4 0-8 0,0 0 0 0,-3 0 0 16,0 0 0-16,0 0 0 0,-4 0 0 0,7 0 0 0,-3 0 0 15,0-6 0-15,3 6 0 0,-3 0 0 0,0-3 8 16,0 3-8-16,3 0-9 0,-3 0 9 0,-4 0-13 16,1 0 36-16,-5 0 7 0,-2 3 2 0,-1 3 0 15,-4 1-32-15,8-4 0 0,-4 6 0 0,4-2 0 16,3-4 0-16,-3 6 0 0,0-3 0 0,0-3 0 16,-1 4 12-16,1-7-3 0,0 0-1 0,0 0 0 15,-1 3-8-15,-2 3 8 0,-5-6-8 0,1 0 8 16,0-6 4-16,-1 6 0 0,1 0 0 0,0 0 0 0,0 6-4 15,-1-6 0-15,4-6 0 0,4 6 0 0,-4 0 18 16,1 0 3-16,2 0 1 0,-6 0 0 0,0 0-22 0,-1 6-8 16,1-6 0-16,3 0 0 0,-3 0 0 0,0 0 0 15,-1 0 0-15,-2 6 0 0,-5-6 0 16,4 4 0-16,-3-4 0 0,3 0 0 0,0 6 0 0,-3-6 0 16,7 0 0-16,-4 0 0 15,4 0 0-15,3-6 0 0,0 6 0 0,-3 0 0 0,-1-4 0 0,5-2 0 16,-5 6 0-16,5 0 0 0,-1-6 9 0,-4 6-1 15,1 0 0-15,3 0 0 0,-3 6-8 0,3-6 0 16,-3 0 0-16,-4 10 0 0,0-10 0 0,1 0 0 16,2 6 0-16,-3-6 0 0,4 3 0 0,0-3 0 15,3 0 0-15,0 0 0 0,0 0 0 0,1 0 0 16,2 0 0-16,1 0 8 0,3 0-8 0,1 0 0 0,-1 0 0 16,-3 6 8-16,3-6-8 0,-3 3 0 0,-4-3 0 15,-3 7 0-15,3-7 12 0,-3 3-4 0,3 3 0 0,-3-3 0 16,-1 3-8-16,8 1 0 0,-4-4 0 0,0 3-11 15,1-3 11-15,6 4 0 0,0-4 0 0,-3 3 0 16,0-3 0-16,-1 7 0 0,1-4 8 0,0-6-8 16,-4 9 0-16,4-9 8 0,-7 0-8 15,3 6 0-15,0-6 0 0,0 4 8 0,4-4-8 0,0 0 0 16,0 6 9-16,-1-3-9 0,-3-3 12 0,1 9-12 16,2-2 11-16,1-4-11 0,0 3 10 0,0 4-10 15,-4-1 0-15,0-3 0 0,-3-3 0 0,3 4 0 16,-3-4 0-16,-1 6 0 0,1-9 0 0,3 10 0 15,1-10 0-15,-1 6 0 0,4-6 8 0,-4 3-8 16,4 3 0-16,-1-6 11 0,1 6-11 0,3-2 10 16,1 2-10-16,-5-3 10 0,1 3-10 0,0-3 10 0,-7-3-10 15,3 10 8-15,0-10-8 0,-3 6 8 0,3-3-8 0,0 4 0 16,0-7 0-16,1 6 0 0,2-3 0 16,-2-3 0-16,-1 9 0 0,4-9 0 0,-1 7 0 0,-3-4 8 15,4 3-8-15,-4-3 0 0,8-3 8 0,-8 0-8 16,0 6 8-16,-7-2-8 0,1-4 9 0,2 6-9 15,-3-6 10-15,1 3-10 0,-5-3 0 0,4 6 8 16,4-6-8-16,-4 0 0 0,4 7 0 0,0-4 0 16,-1-3 0-16,1 6 0 0,3-6 0 0,0 3 0 15,-3-3 0-15,0 6 0 0,0-6 0 0,-1 0 8 0,1 3-8 16,0-3 0-16,-1 0 0 0,-3-3 8 0,1 3-8 16,-1 0 0-16,0-6 10 0,0 6-10 0,4 0 10 15,0-3-10-15,-4 3 10 0,3-6-10 0,5 6 10 16,-1 0-10-16,0-3 8 0,-3 3-8 15,-1 0 0-15,1 0 9 0,0 0-9 0,0 3 0 0,-1-3 0 0,-3 0 0 16,4 6 0-16,-4-3 0 0,0-3 0 0,1 0 0 16,-1 0 0-16,0 6 0 0,-3-6 0 0,-1 0 0 15,1 3 0-15,-1-3 0 0,5 0 0 0,-1 0 0 16,-4 0 0-16,5 0 0 0,-1 0 8 0,0 0-8 16,4 0 0-16,-1-3 8 0,-3 3-8 0,4 0 8 15,0 0-8-15,0 0 0 0,-4 0 9 0,0 0-9 16,4 0 0-16,-1 0 0 0,-3 0 0 0,1 0 8 15,-1 0-8-15,0 0 0 0,0 3 0 0,-3-3 0 16,-1 0 0-16,1 0 0 0,3 0 0 0,-3 0 0 16,-1 0 0-16,1 0 0 0,0 0 0 0,6-3 0 0,-6 3 10 15,3 0-2-15,0 0-8 0,1 0 12 0,-1 0-12 0,0 0 0 16,-7 0-12-16,7 0 12 0,0 0 0 16,-3 0 0-16,0 3 0 0,-4-3 0 0,0 0 0 0,4 0 0 15,-4 0 8-15,3 0-8 16,-3 7 0-16,0-4 0 0,1-3 0 0,2 0-10 0,-3 6 10 0,0-6 0 15,1 0 0-15,-1 0 0 0,0 0 0 0,-4 0 0 16,4 3 0-16,1-3 0 0,-1 7 0 0,0-7 0 16,0 0 0-16,0 6 0 0,0-3 8 0,0-3-8 15,-3 0 8-15,-1 0-8 0,5 0 0 0,-5 6 0 16,4-3 0-16,-3-3 0 0,-1 7 0 0,5-4 0 16,-5-3 0-16,4 0 0 0,-3 0 0 0,-1 6 0 0,1-6 0 15,3 3 0-15,-3-3 0 0,-1 0 0 0,-3 6 0 0,4-2 0 16,-4-4 0-16,4 0 0 0,-1 6 0 0,-3-6 0 15,0 9 0-15,0-9 0 0,0 10 0 0,0-4 0 16,-7-6 0-16,7 3 0 0,-7-3 0 0,7 9 0 16,4 1 0-16,-4-4 0 0,-7-6 0 0,11 3 0 15,-4 4 11-15,-7-7-3 0,10 9 0 0,-3-3 0 16,-7-6-8-16,7 10 0 0,-7-10 0 0,11 3 0 16,-7 6 0-16,3 1 0 0,-7-10 0 0,7 6 0 15,-7-6 0-15,7 9 0 0,-4 1-10 0,1-1 10 16,3 7 0-16,-4-13 0 0,-3 13 0 0,4-7 10 15,-4 0-10-15,3 7-11 0,1-3 3 0,-4-4 0 16,3 4 8-16,1-4 0 0,0 0 0 0,-4 4 0 16,3-4 0-16,1 4 0 0,-1-4 0 0,-3 1 0 0,0-1 0 15,4 1 0-15,-4-7 0 0,3 6 0 0,1-3 0 0,-4 4 12 16,0-1-4-16,0 1 0 0,0-1-16 0,3 7-4 16,-6-7 0-16,3 7 0 0,3-4 12 0,-3 4 0 15,0 3 8-15,0 0-8 0,0-4 0 0,0 4 0 16,0 0 0-16,0 0 0 0,0-10 0 0,0 7 0 15,0-1 0-15,0-2 0 0,0 3 0 0,0 3 0 16,0-10 0-16,0 7-8 0,0-7 8 0,0 0 9 16,0 7-1-16,0-3-8 0,4-4 8 0,-4 0-8 15,0 7 0-15,-4-6 0 0,4-1 0 0,0 0-9 16,0 1 1-16,0-4 0 0,0 3 8 0,0 1 11 16,0-1-3-16,0-2 0 0,0 2-8 0,-3-6 0 0,3 3 0 15,0 4 0-15,0-1 0 0,0 1-9 16,0-4 0-16,3 3 0 0,-3-6 9 0,0 7 12 0,0-1-2 0,0 4-1 15,0-10-9-15,0 6 0 0,0-2 0 0,0-4 0 16,0 6 0-16,0-3 0 0,0 4 0 0,0-1 0 16,0-3 0-16,0-2-11 0,0 5 1 0,0 0 0 15,0-9 18-15,0 0 3 0,0 0 1 0,4 10 0 16,-4-1-12-16,3 4-17 0,-3-10 4 0,0 6 1 16,0-9 25-16,4 10 6 0,-4-10 1 0,0 6 0 15,0 3-20-15,0-9 0 0,0 0 0 0,3 4 0 16,-3-4 13-16,0 12-1 0,0-12 0 0,0 0 0 15,0 3-12-15,0-3-16 0,0 0 3 0,0 0 1 16,0 0 12-16,0 0 16 0,0 0-3 0,0 0-1 16,0 0-12-16,0 0 0 0,0 0 0 0,0 0 0 0,0 0 0 15,0 0-13-15,0 0 2 0,0 0 1 16,0 0 10-16,0 0 14 0,0 0-3 0,0 0-1 0,0 0-10 0,0 10-17 16,0-10 4-16,0 0 1 15,-3 9 12-15,3-9 0 0,0 0 0 0,0 0 0 0,0 0 0 0,0 6 0 16,0-6 0-16,0 0 0 0,0 0 0 0,0 0 0 15,0 0 0-15,0 0 0 0,0 0 0 0,0 0 0 16,0 0 0-16,-7 10 0 0,3-7 0 0,4-3 0 16,0 0 0-16,0 0 0 0,-7 6 0 0,7-6 0 15,0 0 0-15,-3 10 0 0,-1-4 0 0,4-6 0 16,0 0 0-16,0 0 0 0,-7 3 0 0,4 6 0 16,-1-2 0-16,4-7 0 0,0 0 9 0,0 0 2 15,-4 0 0-15,-3 3 0 0,4-3-11 0,3 0 0 0,-4-3 0 16,1-4-11-16,-4 7 11 0,7 0 0 0,-4-3 8 15,1-3-8-15,-8 6 0 0,4-3 0 0,4-3 0 16,-4-4 0-16,-1 4 0 0,-2 3 0 0,3-4 0 0,0 4 0 16,-4-3 0-16,4-3 0 0,-7-1 0 0,3 1 0 15,-3-1 8-15,4 1-8 0,-4-7 8 0,3 7-8 16,0-1 0-16,-3 1 0 0,4 0-10 16,-1 2 10-16,1-2 0 0,-1 0 0 0,0-1 0 0,1 1 0 15,3 3 0-15,-4 2 0 0,4-5 0 0,0 3 0 16,0 3 0-16,0-4 0 0,3-2 0 0,4 9 0 15,0 0 0-15,-7 0-8 0,4-10 8 0,3 10 0 16,0 0 0-16,0 0 0 0,0 0 0 0,0 0 0 16,0 0 0-16,0 0 0 0,0 0 0 0,0 0 0 15,0 0 0-15,0 0 0 0,0 0 0 0,3 10 0 0,4-1 0 16,-3-2 0-16,0 2 0 0,3 0 0 0,0-5-15 0,0 8-2 16,3-3-1-16,-3 1 0 0,0-1 18 0,0-6 0 15,0 4 0-15,1 2 0 0,-1 0 0 0,0 1 0 16,-4-1 0-16,4-2 0 0,0 2 0 0,0 0 0 15,0 1-8-15,0-1 8 0,1-3 0 0,-1 4 0 16,0-7 0-16,-7-3 0 0,7 9 0 0,0-2 0 16,3-4 0-16,-3 3 0 0,4-3 19 0,-4 4 1 15,4-7 0-15,-1 0 0 0,1 0-20 0,-1 0-17 16,1 0 3-16,0-7 1 0,-4 4 21 0,3 3 4 16,1-6 0-16,-4 3 1 0,3-4-13 0,-3 4 0 15,0-3 0-15,1-3 0 0,-1 5 9 0,0-2-1 0,0 3 0 16,-4-3 0-16,4 0-8 0,0 2 0 15,-7 4 0-15,7 0 0 0,-3-6 0 0,3 3 0 0,0 3 0 0,-3-6 0 16,3 3 0-16,-7 3 0 0,3-7 0 0,4 7 0 16,-3-9 0-16,3 6 0 0,-4-4 0 0,4-2 0 15,0 3 0-15,0-4 0 0,-3 7 0 0,3-6 0 16,-3 3 0-16,6-4 0 0,-6 1 0 0,3 3 0 16,0-4 0-16,0 7-9 0,0-3 9 0,-4 3-13 15,5-4 13-15,-5 4 0 0,4-3 0 0,0 6 0 16,-7 0-31-1,0 0 0-15,0 0 0 0,4 0 0 0,3 0-101 0,-7 0-21 16,0 0-4-16,0 0-1151 0</inkml:trace>
  <inkml:trace contextRef="#ctx0" brushRef="#br0" timeOffset="23238.861">14467 3090 115 0,'0'0'10'0,"0"0"-10"15,0 0 0-15,0 0 0 0,0 0 144 0,0 0 28 16,0 0 4-16,0 0 2 0,0 0-98 0,0 0-20 15,0 0-4-15,0 0-1 0,0 0-4 0,0 0-1 16,0-6 0-16,0 6 0 0,0 0 30 0,0 0 7 16,0 0 1-16,0 0 0 0,0-10 6 0,0 10 2 15,0 0 0-15,0 0 0 0,0 0-49 0,0 0-10 16,0 0-1-16,7 0-1 0,-7 0-11 0,0 0-1 0,0 0-1 0,4-9 0 16,-4 9-22-16,0 0 9 15,0 0-9-15,0 0 0 0,0 0 15 0,0 0-4 0,-7 0-1 0,3-7 0 16,-6 14 7-16,3-7 2 0,0 0 0 0,-4 9 0 15,1-3-7-15,-1-2-2 0,0 5 0 0,1-3 0 16,3 4-10-16,-4-7 0 0,4 3 0 0,4 3 0 16,-4 1 0-16,-1-4 0 0,5-3 0 0,-4 7 0 15,3-4 0-15,1-3 0 0,-4 3 0 0,3 4 0 16,1-1 0-16,3 1 0 0,-4-4 0 0,4-3 0 16,0-3 0-16,4 9 0 0,-4-9 12 0,3 7-4 15,-3-7 13-15,7 9 3 0,4-3 0 0,-1-3 0 16,1-3-24-16,0 7 0 0,-1-4 0 0,1-3 0 15,-1 6 0-15,-3-6 0 0,4 3 0 0,0 7-8 0,-1-10 8 16,1 6 0-16,-1-3 0 0,-3 3 0 0,4 4 0 16,0-1-8-16,-1-3 8 0,1 4 0 0,-1-7 0 15,-3 6 0-15,4-2 0 0,0-4 0 0,-4 3 0 0,3 4 0 16,-3-1 0-16,-3 0-8 0,3-2 8 16,-7-4 0-16,3 6 0 0,-3-9 0 0,0 6 0 0,0 4 0 15,-3-1 8-15,-1 1-8 0,1-4 12 0,-1 3-1 16,-3 1-1-16,0-1 0 0,-3 1-10 0,3-4 0 15,-4 3 0-15,4 1 0 0,-4-7 0 0,1 6 0 16,-1-3 0-16,4 4 0 0,-4-4 0 0,1 4 0 16,3-7 0-16,-4 6 0 0,1-3 0 0,-1-3 0 15,1 4 8-15,-1-7-8 16,0 0-40-16,4 3-11 0,-3-3-1 0,3 0-1 16,0-3-77-16,3 3-15 0,1-7-3 0,-1-2-635 0</inkml:trace>
  <inkml:trace contextRef="#ctx0" brushRef="#br0" timeOffset="23807.201">14771 3325 576 0,'0'0'51'0,"0"0"-41"0,0 0-10 0,0 0 0 16,0 0 251-16,0 0 48 0,0 0 9 0,0 0 3 15,0 0-222-15,0 0-44 0,0 0-9 0,0 0-1 0,0 0 18 0,0 0 4 16,0 0 1-16,0 0 0 0,0 0-41 0,0 0-8 16,10 0-1-16,1-3-8 0,0-3 20 0,-1 6-2 15,1-4-1-15,3-2 0 0,-4 3-5 0,1-3 0 16,0-4-1-16,-1 4 0 0,1-3 5 0,-1 6 0 16,-3-7 1-16,0 1 0 0,1-1 11 0,2-2 3 15,-6 2 0-15,-1 1 0 0,1 0-7 0,-1 5 0 16,1-5-1-16,-1-7 0 0,-3 7-1 0,0 0 0 15,0-7 0-15,0 6 0 0,-3 1-22 16,3 0 0-16,-4 2 0 0,1-2 0 0,-1 6 0 0,1-3 0 16,-4-4 0-16,0 7 0 0,-1 3 0 0,1 0 0 15,-3 3 0-15,-1-3 0 16,1 10-21-16,-4-4-9 0,3 3-2 0,-3 1 0 0,3-1 32 0,-3 7 0 16,4-7 0-16,-5 4 0 0,5-4 0 0,3 7 0 0,-4-1 0 0,4-2 0 15,4 3 0-15,-1 2 0 0,1-2 11 16,-1 3-3-16,4 0 1 0,4 0 1 0,-4-1 0 0,3-2 0 15,-3 3 2-15,4 0 1 0,-1-4 0 0,-3 4 0 16,0 0-13-16,0-3 0 0,0-1 8 0,0-2-8 16,4 3 0-16,-1-4 0 0,-3 4 0 0,7-7 0 15,-3 1 0-15,3-1 0 0,0 0 0 0,0-9 0 16,7 7 0-16,-3-4 0 0,6 3 0 0,1-6 0 16,0-6-20-16,3 3-6 0,-4 3-2 15,5-7 0-15,-1-2-31 0,-4 0-6 16,1-1-2-16,-4 7 0 0,4-6-24 0,-4-4-5 0,-4 4 0 15,1-1-1-15,-4 1-108 0,0 0-22 0</inkml:trace>
  <inkml:trace contextRef="#ctx0" brushRef="#br0" timeOffset="24277.749">15050 3272 1036 0,'0'0'92'0,"0"0"-73"16,0 0-19-16,0 0 0 0,0 0 182 0,0 0 33 16,0 0 6-16,0 0 2 0,0 0-171 0,0 0-35 0,0 6-6 15,0 3-2-15,0 1 7 0,3-1 0 0,-3 1 1 0,4-1 0 16,-4 7-8-16,3-7-1 0,1 1-8 16,-1-1 12-16,-3 0-12 0,4 1 8 15,-4 5-8-15,3-5 0 0,1-4 32 0,-4 3 0 0,0-9 0 0,0 0 0 16,0 0-2-16,3 4 0 0,-3-4 0 0,0 0 0 15,0 0 7-15,0 0 2 0,0 0 0 0,7 0 0 16,-7 0-2-16,7-4 0 0,4-2 0 0,-4-3 0 16,0-1-16-16,0 1-3 0,4-7-1 0,-4 7 0 15,0-10-7-15,3 3-2 0,1 4 0 0,-4-4 0 16,0-3-8-16,-3 1 0 0,3 2 0 0,-4-3 0 16,4 3 0-16,0 7 0 0,0 0 0 0,-3 5 8 15,3-2-8-15,0 3 8 0,4-3-8 0,-4 6 8 16,-4-7-8-16,8 7 0 0,-8-3 0 0,8 6-11 15,-4-3 11-15,0 7 0 0,4-7 0 0,-1 9 0 16,1-3-10-16,-1 4 10 0,-3-7-12 0,4 6 12 16,-4 1-8-16,4 5 8 0,-8-5 0 0,4 9 0 0,0-10 0 15,0 13 0-15,-3-9 0 0,-4 5 0 0,7-2 9 16,-4 0-9-16,-3-4 8 0,4 4-8 0,-4-7 0 16,0 7 0-16,3-7-9 0,-3 1 9 0,0-1-18 0,0 1 3 15,0-7 1-15,0-3 0 16,0 0-117-16,0 0-23 15,0 0-5-15,0 0-481 0,0 0-97 0</inkml:trace>
  <inkml:trace contextRef="#ctx0" brushRef="#br0" timeOffset="24738.687">15656 2993 1908 0,'0'0'42'0,"0"0"9"0,0 0 1 0,0 0 1 0,0 0-42 0,0 0-11 0,0 0 0 0,0 0 0 16,0 0 0-16,0 0 8 0,0 0-8 0,-3 3 8 16,-4 3 6-16,0 3 1 0,0 1 0 0,-4-1 0 15,0 1-4-15,-3 5-1 0,4-5 0 0,-1 9 0 16,-3-10 5-16,3 0 1 0,4 7 0 0,0-7 0 16,-3 1 5-16,3-4 2 0,3-3 0 0,4-3 0 15,-3 7-2-15,3-7 0 0,0 0 0 0,0 0 0 16,0 0-4-16,0 0-1 0,0 0 0 0,0 0 0 15,0 0-16-15,0 0-12 0,0 0 1 0,3 9 1 16,4-6 10-16,0 3 0 0,0 4 0 0,0-10 0 16,0 9 0-16,1-3 0 0,2-2 0 0,1 2 0 15,-1-3 0-15,1-3 0 0,3 6 0 0,-3-3 8 0,3-3-8 16,-4 7 0-16,4-7 0 0,-3 3 0 0,-4 3 0 16,4-6 0-16,-1 9 0 0,-3-2 0 0,-3-4 0 15,3 6 8-15,-4 1-8 0,1-4 0 0,-4 3 19 0,3 1-1 16,-3-1 0-16,-3 1 0 0,3-1-6 0,-4 7 0 15,1-7-1-15,3 1 0 0,-4-1-3 0,4 0 0 16,-3 1 0-16,-4 5 0 0,7-5-8 0,-4-1 0 16,-3-3 0-16,4 4 0 15,-4-7-26-15,3 6-1 0,-3-2 0 0,0-4 0 16,0 3-33-16,3-6-6 0,-3 0-2 0,0 0-572 0,0 0-116 16</inkml:trace>
  <inkml:trace contextRef="#ctx0" brushRef="#br0" timeOffset="25207.26">15829 3253 1706 0,'0'0'76'0,"0"0"15"0,0 0-73 0,0 0-18 0,0 0 0 0,0 0 0 16,0 0 62-16,0 0 9 0,0 0 1 0,0 0 1 15,7 0-42-15,0-3-9 0,0-4-2 0,0 7 0 16,0 0-3-16,4-9-1 0,0 9 0 0,-1-9 0 0,1 2-16 16,3-2 0-16,-4 6 0 0,1-3 0 0,0-4 31 15,-4 7 2-15,3-3 1 0,1-4 0 16,-4 1 1-16,3 3 0 0,-2-4 0 0,-1 1 0 0,0-1-14 0,0 1-2 16,0 0-1-16,0-7 0 0,-4 7-18 0,4-1 0 15,0-6 8-15,-3 4-8 16,3 6 19-16,-3-4 0 0,-1 1 0 0,-3-1 0 0,0 1-19 0,0 0-14 15,0 2 2-15,0 7 1 0,0-3 24 16,-7-3 5-16,4 3 1 0,-1-3 0 0,-3 6-10 0,-4 0-1 16,4 6-8-16,0-3 12 0,-7 6-12 0,4-2-10 15,-5 2 2-15,1 7 0 0,-3-4 8 0,3 4 0 16,-1 3 0-16,-2 0 0 0,3-1 0 0,0 7-12 16,3-6 4-16,-3-3 0 0,7 3 8 0,-4 0-12 15,4-1 12-15,0 4-12 0,4-3 12 0,-1-6 0 0,4 9 0 16,0-4 0-16,0-5 0 0,4 3 0 0,-1 3 0 15,8-10 8-15,-1 7-8 0,1-7 9 0,7 7-9 16,-4-4 10-16,3-2-10 0,4-4-14 0,-3-3 3 0,0 6 1 31,-1-2-123-31,5-7-25 0,-5 3-5 0</inkml:trace>
  <inkml:trace contextRef="#ctx0" brushRef="#br0" timeOffset="30342.581">16602 3200 1983 0,'0'0'44'0,"0"0"8"0,0 0 3 0,0 0 1 0,0 0-45 0,0 0-11 0,-4 9 0 0,1 0 0 16,-4-2 13-16,3 2 1 0,-3 0 0 0,0 1 0 15,0-1 14-15,0 1 2 0,0-4 1 0,3 3 0 16,1 1-31-16,3-10-21 0,0 9 3 0,3 1 1 16,-3-4 2-16,4 3 1 0,-1 1 0 0,1-1 0 15,-1 1 14-15,-3 5 8 0,4-2 0 0,-1 2-8 16,-3 4 32-16,4 0-1 0,-8-3 0 0,4 12 0 15,-3-9 4-15,-1 6 1 0,1 3 0 0,-1-3 0 16,-3 3-20-16,4-3-3 0,-4-6-1 0,3 0 0 16,1 0-12-16,-1 3 0 0,4-10 0 0,0 4 0 15,0-7-16-15,0-9-8 0,0 0-3 16,0 0-652-16,0 0-130 0</inkml:trace>
  <inkml:trace contextRef="#ctx0" brushRef="#br0" timeOffset="30569.214">16320 3438 1785 0,'0'0'79'0,"0"0"17"0,0 0-77 0,0 0-19 0,0 0 0 16,14 0 0-16,-4-6 129 0,4 6 23 15,4-10 4-15,3 10 0 0,4-9-88 0,0 6-17 0,3-4-4 0,-4-2-1 16,5 3-26-16,-1-4-4 0,-3 7-2 0,-1-3 0 15,-3-3-14-15,1 5-8 0,-5-2 8 0,1-3-13 32,-4 9-38-32,0-7-7 0,-3 7-2 0,-1-9 0 15,1 9-156-15,-1 0-31 0,-3-3-6 0</inkml:trace>
  <inkml:trace contextRef="#ctx0" brushRef="#br0" timeOffset="31003.224">16887 3297 460 0,'0'0'20'0,"0"0"5"0,0 0-25 0,0 0 0 0,0 0 0 0,0 0 0 16,-3 9 272-16,3-9 50 0,-7 10 10 0,0-4 1 15,0-3-209-15,0-3-41 0,0 9-9 0,3-9-2 16,-6 7-24-16,3 2-6 0,7-9-1 0,-4 6 0 16,-3 4-23-16,3-7-5 0,1 6-1 0,-1 1 0 0,4-1-12 15,-3 4 0-15,3-1 0 0,-4-2-10 0,4-1 10 0,0 7 0 16,-3-1 0-16,-1-2 0 16,1 6 0-16,-1-4 0 0,1 4 0 0,-4-3 0 0,3-4 21 15,-3 4 0-15,7 3 0 0,-4 0 0 0,4-10 8 0,0 7 2 16,0-7 0-16,4 7 0 0,3-13-9 0,0 6-2 15,0-2 0-15,4 2 0 0,3-9 0 0,4 0-1 16,-4 0 0-16,7 0 0 0,0 0-10 0,0 0-1 16,0-9-8-16,4 9 12 0,-4-10-12 0,0 4 0 15,0-3 8-15,-6-1-8 0,-1 1 0 0,0-1 8 16,0-5-8-16,-7 5 0 0,4 1 18 0,-4 0-2 16,-4-7-1-16,1 6 0 0,-4-2-3 0,3-4 0 15,-3 7 0-15,-3-7 0 0,-1 4 23 0,4-4 4 16,-3 7 1-16,-4-7 0 0,-4 6-32 0,4 1-8 0,-4 0 0 15,1-1 0-15,-4 1 8 0,3-1 0 0,-7 1 0 0,4 3 0 16,-3 3-8-16,-1 3-12 16,4-7 4-16,3 7 0 15,1 0-20-15,-1 0-4 0,1 0-1 0,3 0 0 16,-1 7 0-16,1-4 0 0,0-3 0 0,0 0 0 16,7 0-49-16,0 0-10 0,0 0-1 0,0 0-586 0,0 0-117 0</inkml:trace>
  <inkml:trace contextRef="#ctx0" brushRef="#br0" timeOffset="31602.413">17173 3378 1911 0,'0'0'84'0,"0"0"19"0,0 0-83 16,0 10-20-16,0-4 0 0,0 3 0 0,0 1 36 0,0-1 2 15,0 1 1-15,0-1 0 0,4 7-8 0,-1-7-2 16,-3 10 0-16,4-3 0 0,-1-4-21 0,1 10-8 16,-1-9 0-16,1 5 0 0,-1 8 0 0,1-8 0 15,0-2 0-15,-4 3 0 0,3 0 0 0,1-1 0 16,-4-2 0-16,0 0 0 0,0-4 27 0,0 4-1 16,0 0 0-16,0-4 0 0,-4-2 5 0,1-1 1 15,3 1 0-15,0-10 0 0,-4 6 6 0,4-6 2 16,0 0 0-16,0 0 0 0,0 0-29 0,0 0-11 15,0 0 8-15,0 0-8 0,0 0 21 0,-4-10-1 0,4 1 0 0,-3-7 0 16,3-3 10-16,0 10 2 0,0-10 0 0,0 0 0 16,0-3-32-16,0-6 0 0,0 3 0 0,0 3 0 15,0-9 0-15,3 9 0 0,1-6 0 16,-4 3 0-16,0-4 0 0,4 4 0 0,-1 0 0 0,4-3 0 16,-3 3 0-16,-1 6 0 0,4 3 0 15,0-2 0-15,0-1 0 0,0 9 0 0,4-5 0 0,0 2 0 16,3 7-10-16,0-4-8 0,0 1-2 15,4 3 0-15,-4 3 20 0,7-4 0 0,0-2 0 0,-3 9 0 16,-4 0 0-16,0 0 0 0,0 0 0 0,0 0 0 16,0 9-10-16,0-2 2 0,-3 2 0 0,-1 7 0 15,1-4 8-15,0 4-8 0,-4 3 8 0,0 0-8 16,-4-4 8-16,1 4 0 0,-1 0 0 0,-3 0 0 16,-3-4 24-16,3 4 6 0,-4 0 2 0,1-3 0 0,-8-7-32 15,4 7 0-15,0-4 0 0,-4 4 0 0,-3-7 10 16,4 1-1-16,3-1 0 0,-4 1 0 0,1-1-9 0,-5 0 12 15,1-2-12-15,-3-7 12 0,6 9 0 0,-7-9 0 16,4 0 0-16,0 0 0 0,0 0-12 0,4 0 0 16,-8 0 0-16,7 0 0 0,-6-6-14 0,6 3 2 15,-3 3 0-15,3 0 0 16,1-7-84-16,-1 7-16 0,4-9-3 0,0 9-633 16,0-3-128-16</inkml:trace>
  <inkml:trace contextRef="#ctx0" brushRef="#br0" timeOffset="34674.698">9521 3378 864 0,'0'0'76'0,"0"-3"-60"16,4-3-16-16,0-3 0 0,-1-1 159 0,8 1 29 15,-4-1 5-15,7 1 2 0,-4-7-151 0,5 7-29 16,-1-1-7-16,0 1 0 0,3 3 15 0,5-4 3 15,-1 1 1-15,0-1 0 0,4 1-3 0,3 9-1 0,0-9 0 0,7 9 0 16,4-7-3-16,0-2-1 0,0 6 0 16,3-3 0-16,0-4 12 0,1 1 2 0,-1-1 1 0,7 1 0 15,4-7 9-15,4 7 1 0,3-10 1 0,0 3 0 16,3 4-16-16,-3-4-3 0,-3-3-1 0,-1 10 0 16,1-7-2-16,6 7-1 0,-3-10 0 0,7 10 0 15,0 2-4-15,0-2-1 0,-3 0 0 0,3-1 0 16,0 7-17-16,0-3 8 0,3-4-8 0,1 1 0 15,10 3 12-15,-3 2-4 0,-1-5 0 0,4 0-8 16,4-7 26-16,0 7-2 0,-1-1 0 0,1-5 0 16,-7 5-24-16,3-9-9 0,0 10 0 0,7-7 0 15,-3 4 9-15,-4-4 14 0,-4 7-3 0,1 2-1 16,3-5-2-16,0-4-8 0,0 7 12 0,1-1-4 16,-5 4 2-16,1-3 0 0,-1-1 0 0,-2 7 0 0,6-6-10 15,0 2 8-15,-4-2-8 0,5 0 8 16,-5 2-8-16,1-2 8 0,-1-4-8 0,1-2 8 0,3 5 4 15,4-5 1-15,-1 2 0 0,-2-3 0 0,-5 7 12 0,4 0 3 16,-3-7 0-16,3 6 0 0,0 1-28 0,-3 0 0 16,-8-1 0-16,1 4 0 0,3-3 0 0,-7 9 0 15,7-10 0-15,0 10 0 0,-3-3-10 0,-4-3 10 16,-4 6 0-16,1 0-9 0,-1-3 9 0,1-4 0 16,3 4 0-16,0-3 8 0,0 6-8 0,0-6 0 15,-4 2 0-15,1 4 8 0,-4-6 1 0,7-3 1 16,-4 9 0-16,8-10 0 0,0 7-10 0,-4-3-11 15,0 3 3-15,-4-3 0 0,-3-4 8 0,7 4 0 16,0-3 8-16,4 5-8 0,3-2 17 0,-4-3-1 16,-3 6 0-16,0-4 0 0,4-2-16 0,0 3 0 0,-1 2 8 15,1-2-8-15,3-3 0 0,-7 9 0 0,-4 0 8 16,1-10-8-16,-1 1 0 0,1 9 0 0,3-9 0 0,0 9 0 16,7-7 0-16,-4 4 0 0,-3 3 0 0,0-6 0 15,8 3 0-15,-1-4 0 0,3-2 0 0,-3 6 0 16,11-3 0-16,-7 3 8 0,-1-7-8 0,4 4 0 15,1-4 11-15,2 10-11 0,4-9 10 0,-3 3-10 16,-4 6 0-16,4 0 0 0,3-10 0 0,4 1 0 16,3 9 28-16,0-3 0 0,-3-3 0 0,3 6 0 15,8 0-18-15,-5 0-10 0,1 0 10 0,-4 0-10 16,4-7 0-16,0 4 0 0,3 3 0 0,-7 0 0 16,1 0 0-16,-1-6 0 0,4 6 0 0,3 0 0 15,0-10 0-15,1 10 0 0,-8-3 0 0,4 3 0 0,-1 0 0 16,5-6 0-16,-4 3 0 0,-4 3 0 15,0-6 0-15,0 12 0 0,-3-6 0 0,0 0 0 16,7 0 0-16,-4 0 0 0,-4 3 0 0,5-3-10 0,3 6 10 16,3-3 0-16,0-3 0 0,-3 0 0 0,3 7 0 15,-3-4 0-15,3-3 0 0,-3 6-8 0,-7-3 8 16,0 4 0-16,6-7 0 0,-2 9 0 0,-1-9 0 16,-7 9 0-16,-3 1 0 0,-4-10 0 0,0 6 8 0,4-3 3 15,-4 3 1-15,-7-2 0 0,0 8-12 0,-7-9-12 16,-7 7 2-16,0-1 1 0,0-3 9 0,3 4 16 15,-3-7-4-15,4 3-1 0,3 10-11 0,-7-7 0 16,-4 4 0-16,-3-4 0 0,-3-3 0 0,6 4-16 16,8-1 4-16,-5 1 1 0,5-1 11 0,-1 1 11 0,-3-1-3 15,0 7 0-15,0-7-8 0,0-3-11 0,4-3 3 16,-4 7 0-16,3-4 8 0,4 3 0 0,-3-9 0 16,-1 10 0-16,-6-4 0 0,3-3 0 0,-4 7 0 0,1-10 8 15,-1 6-8-15,4-3 0 0,-3 3 8 0,-5-2-8 16,1-4 0-16,0 6 0 0,-3-3 0 0,-1-3 0 15,-7 6 0-15,4-3 0 0,4 4 0 0,3-1 0 16,-1-3 0-16,1 6 0 0,4 1 0 16,-1-4 0-16,-3 4 0 0,0-10 0 0,-7 9 0 0,0-3 0 15,0 4 0-15,3-7 0 0,0 3 0 0,-3 3 0 16,4-5 0-16,-1 2 0 0,1-3 0 0,-8 3 0 16,-3 4 8-16,-4-4-8 0,-3-3 10 0,-1 6-10 15,1-9 0-15,0 7 0 0,3 2 0 0,0-6-10 16,4 4 10-16,0-4 0 0,-7 3 0 0,3 3 0 15,0 1 0-15,1-4 0 0,-5 3 0 0,-2 1 0 0,2-1 0 16,-2 1 0-16,-1-1 0 0,-3 7 0 0,-4-7 0 16,3 1 0-16,-2-1 0 0,2 0 0 0,-3-2 0 0,4 2 0 15,3-6 0-15,-6 7 0 0,9-4 0 0,-6-3 0 16,3 3 0-16,-3 4 0 0,0-1 0 0,-4 1 0 16,3-4 0-16,-2 3 0 0,2-6 0 0,-3 7 9 15,-3 2-9-15,3-2 0 0,-7-1 0 0,4 0 0 16,0 1 0-16,-4-1 0 0,-4 1 0 0,4 5 0 15,-3-5 0-15,0 2 0 0,-1-5 8 0,-3 11-8 16,7-8 0-16,-7 6 0 0,4-4 0 0,-4 4 0 16,0-1 8-16,4-2-8 0,-1 3 0 0,1 2 0 15,-4-8 0-15,0 6 0 0,4-4 0 0,-4 4 0 0,0 3 0 16,-4-1 0-16,4-2 0 0,-7 9 0 16,7-6 0-16,-3 6 0 0,-4-3 0 0,3-3 0 0,-3 6 0 0,4 0 0 15,-1 0 0-15,1-3 0 0,3 3 0 0,-3 0 0 16,3 3 0-16,-4 1 0 0,1-11 0 0,-1 8 0 15,4 2 0-15,4-6 0 0,-8-3 0 0,1 2 0 16,-1-5 0-16,1 9 0 0,-4-6 0 0,0 0 0 16,0 6 8-16,0-6-8 0,0 0 0 0,0-1 0 15,-4 1 0-15,1 6 0 0,3-6 8 0,0-3-8 16,-4 3 0-16,4 6 0 0,-3-6 0 0,3 6 0 16,0-3 0-16,0 3 0 0,-4-7 0 0,4 8 0 15,0-8 0-15,0 7 0 0,0-6 0 0,0 0 0 16,0-3 9-16,0-7-9 0,0 1 0 0,0-1 9 0,0 0-9 15,0 1 0-15,0-10 9 0,0 9-9 0,-7 1 0 16,7-4 9-16,0 3-9 0,0 1 0 0,0-4 8 16,0 3-8-16,0-5 0 0,0 5 0 0,0-3 0 15,-3 4 0-15,-1-1 0 0,4 0-9 16,0 1 9-16,-3-1 0 0,3-9 8 0,0 10-8 0,0-4 0 0,0-6 0 16,0 0 0-16,0 0 0 0,0 0 0 0,0 0 0 15,0 0 12-15,0 0-4 0,0 0 0 0,0 0 1 16,0 0 0-16,0 0 0 0,0 0 7 0,0 0 0 15,0 0 1-15,0 0 0 0,0 0-9 0,-7 0-8 16,0 0 9-16,-4 3-9 0,11-3 0 0,0 0 0 16,0 6 0-16,-7 1 0 0,0-4 0 0,-4 3 0 15,11-3-10-15,-7 3 10 0,4-2 0 0,3-4 0 16,0 0 9-16,-4 9-9 0,4-3 9 0,-3-3-9 0,3-3 0 0,0 0 9 16,3 13-19-16,1-10-4 0,-4-3-1 15,0 9 0-15,3 1 23 0,1-4 5 0,-4-3 1 0,0 7 0 16,0-4-14-16,0 3 0 0,3 1 0 0,-3-1 0 15,-3 7-11-15,3-7-5 0,3 1 0 16,-3 5-1-16,0-5 27 0,7 2 6 0,-3-2 0 0,-1 5 1 16,1-5-17-16,-1 5-16 0,1-5 4 15,-4-1 0-15,11 1 12 0,-8-1-9 0,1 0 9 0,-1 7-8 16,1-13 19-16,-1 7 4 0,1-4 1 0,-1 3 0 16,-3 1-25-16,0-10-5 0,0 9-1 0,7-3 0 15,-3 4 15-15,-1-7 0 0,1 3 0 0,-1 4 0 16,1-1 0-16,3 1 8 0,0-4-8 0,-3 3 10 15,-1-6-10-15,1 7 10 0,-1-4-10 0,-3-6 10 16,0 0-10-16,0 0 8 0,0 0-8 0,0 0 8 0,0 0 0 16,0 0 0-16,0 0 0 0,0 0 0 0,0 0 2 15,0 0 0-15,0 0 0 0,0 0 0 0,0 0-2 0,0 0-8 16,0 0 12-16,0-6-4 0,0-7 0 16,-3 4 0-16,-1-1 0 0,1 1 0 0,-1-7-8 0,-3 10 8 15,-4-7-8-15,4-2 8 0,-7-4-8 0,7 3 8 16,-7 4-8-16,0-4 8 0,3-3-8 0,-3 4 8 15,7 2-8-15,-3-3 8 0,-1 1-8 0,0 2 0 16,4-3 0-16,0-2 0 0,0 2-10 0,0 7-1 16,4-10 0-16,-1 9 0 0,-3-5 11 0,4 2 9 15,-8-3-1-15,11 7-8 0,-4-7 0 0,1 7 0 16,-1 0 0-16,1-1 0 0,-1 1 0 0,-3 6 0 0,7-4 0 16,-3 1 0-16,3 6 0 0,0 0 0 15,0 0 0-15,0 0 0 0,0 0-9 0,-4 13 1 0,4-4 0 16,0 0 0-16,-3 4-1 0,6 3 0 0,1-1 0 0,-1-2 0 15,4 3 9-15,0-7-8 0,0 10 8 0,4-4-8 16,-4-2 8-16,4 3-12 0,-1-7 12 0,1 7-12 16,-1-4 12-16,1-2 0 0,0 5 0 0,-1-5 0 15,-3-1 0-15,7 7 0 0,-3-7 0 0,3 7 0 16,-3-4 0-16,-1-2 0 0,4 6 0 0,-3-7 0 16,10 0 0-16,-10 1 0 0,-1-1 0 0,4-9 0 15,4 6 0-15,-4-2 0 0,4 2 0 0,-4-6 8 16,7-6-8-16,-7 6 12 0,7-4-4 0,-3-2 0 15,0-3 7-15,-1-1 1 0,-6 1 1 0,10-7 0 16,-7 4-3-16,4-4-1 0,-1-9 0 0,-3 6 0 0,-3-6 2 16,7 6 0-16,3-9 0 0,-11 3 0 15,12 6-6-15,-8-9-1 0,10 3 0 0,-6 3 0 0,0 0-8 0,3 0 0 16,-7 0 0-16,0 10 0 16,-3-4 0-16,10 3 0 0,-11-2-14 0,1 5 5 15,0 1-26-15,-4 3-5 0,7-4 0 0,-7 1-1 16,-4 9-118-16,4-10-23 0,-3 4-5 0,3 3-1076 0</inkml:trace>
  <inkml:trace contextRef="#ctx0" brushRef="#br0" timeOffset="35822.381">20556 1287 1094 0,'0'0'97'0,"-7"-7"-77"0,4 7-20 0,3 0 0 15,0 0 175-15,0 0 31 0,0 0 6 0,0 0 2 16,-4 0-168-16,4 0-34 0,-7 0-12 0,4 0 9 15,-4 7-1-15,0-7-8 0,0 3 12 0,-1-3-4 16,-2 6-8-16,-1-3 0 0,1 4 0 0,-4-4 0 16,-1 6 32-16,-2-3 0 0,-1 4 1 0,-3-1 0 15,3 1-17-15,-3 5-3 0,4-5-1 0,-5-1 0 16,5 0 0-16,3 1 0 0,-4-1 0 0,11 1 0 16,-4-1-4-16,8-3-8 0,-1-6 11 0,4 0-11 15,0 0 12-15,0 0-4 0,11 7 0 0,0-4-8 16,3-3 0-16,3 0 0 0,-3-3 0 0,4 3-9 15,0 0 9-15,-4 0 0 0,3 3 0 0,1-3-8 16,-4 6 8-16,4-3 0 0,-4 7 0 0,4-1 0 16,-1-3 0-16,-3 10-8 0,4-3 8 0,-4-4 0 15,-3 10 0-15,3-10 0 0,-4 7 0 0,-3 3 0 0,0-4 0 16,0-5 0-16,1-1 0 0,-5 1 0 0,1 5 10 16,-1-5-2-16,-3-7-8 0,4 6 12 0,-4 4 10 15,-4-4 2-15,4-9 0 0,-3 13 0 0,-4-7-24 0,-1 3 0 16,-2 1 0-16,-4-1 0 0,0 1-11 15,0-1-6-15,-4 0-2 0,0 7 0 16,1-7-9-16,-5 1-1 0,5-1-1 0,-1 1 0 16,4-4-80-16,0 3-16 0,3-9-3 0,4-6-1 0</inkml:trace>
  <inkml:trace contextRef="#ctx0" brushRef="#br0" timeOffset="36222.557">20800 1503 2314 0,'0'0'103'0,"0"0"21"0,0 0-100 0,0 0-24 0,0 0 0 0,0 0 0 15,7 0 0-15,0-3 0 0,0-3 0 0,4-4 0 16,-1 10 0-16,-3-9 13 0,4 3-1 0,-1-4-1 16,1 1-11-16,0-1 0 0,-1 4-10 0,4-6 10 15,-3 2-17-15,-1-6 2 0,1 7 1 0,3-7 0 16,-7 7 14-16,4 0 0 0,-1-4-10 0,-3-3 10 15,-3 10 0-15,-1-3 0 0,-3-1 12 0,0 7-4 16,0-3 19-16,-3-4 3 0,-1 10 1 0,4 0 0 16,-7 0-12-16,0 0-3 0,-3 0 0 0,3 0 0 15,-4 10-16-15,0-4 0 0,1-3 8 0,-1 7-8 16,1-1 0-16,-1 4 0 0,4-1 0 0,-4-2 0 16,4 5 0-16,-3 1 8 0,-1-4 1 0,4 7 0 0,0 0-9 0,-3 3 0 15,2-3 0-15,1 6 0 0,0-12 0 16,4 12-17-16,-1-7 4 0,1 11 1 0,-1-14 12 0,4 4 0 15,4 6 0-15,-1-12 10 0,1 2-10 0,6 4 10 16,-3-3-10-16,8-7 10 0,-5 7-10 0,4-13 0 16,0-3 0-16,1 6 0 15,-1-2-42-15,0-8-1 0,3-2 0 0,-3-3 0 16,1-1-109-16,-1 1-21 0,3-7-5 0,-3-3-670 0</inkml:trace>
  <inkml:trace contextRef="#ctx0" brushRef="#br0" timeOffset="36647.46">21156 1412 1836 0,'0'0'81'0,"0"0"17"0,0 0-78 0,0 0-20 16,0 0 0-16,0 0 0 0,0 0 19 0,0 0 0 0,0 10 0 0,-3 2 0 15,3-6 12-15,0 10 2 0,3-3 1 0,1 2 0 16,-4 1-34-16,7-3-11 0,-4 2 0 0,4-2 0 16,-3 9 11-16,-1 0 0 0,4-7 0 0,0 1 0 15,-3-7 0-15,3 4 12 0,0-4-2 0,-3 1-1 16,-4-10 20-16,0 0 4 0,0 0 1 0,0 0 0 15,0 0-1-15,0 0 0 0,7-3 0 0,3-4 0 16,-6-2-5-16,3 0 0 0,-4-1-1 0,-3 1 0 16,4-1-15-16,-1-5-2 0,-3 2-1 0,4-3 0 15,-1-2-9-15,5 2 0 0,-5-3 9 0,1 0-9 16,-1 4 0-16,1-7 8 0,-4 0-8 0,3 9 0 0,1-3 0 16,-1 7 0-16,-3 0 0 0,4-1 8 0,-4 4 20 0,3-3 4 15,-3 9 0-15,0 0 1 0,0 0-21 16,0 0-4-16,0 0 0 0,11 6-8 0,-1 3 9 0,5-9-9 15,-5 3 0-15,4 10 9 0,-3-10-9 16,3 6 0-16,0 1 0 0,0-1 8 0,-3 1-8 0,3 5 0 16,-4-5 0-16,1-1 0 0,0 7 8 0,-4-7 0 15,3 10 0-15,1-9 0 0,-4 5-8 0,0-2 8 16,-4-4-8-16,1 7 8 0,0 3-8 0,-1-13 0 16,1 3 0-16,3 7-11 0,-4-13 1 0,-3-3 0 15,0 0 0-15,7 10 0 16,-7-10-105-16,7 0-21 0,0 0-4 0,0-10-536 0,-3 7-107 0</inkml:trace>
  <inkml:trace contextRef="#ctx0" brushRef="#br0" timeOffset="37263.956">21752 1280 1324 0,'18'0'59'0,"-18"0"12"0,0 0-57 0,0 0-14 16,0 0 0-16,7-9 0 0,0 9 140 0,-7 0 24 16,0 0 6-16,0 0 1 0,0 0-102 0,0 0-20 15,0 0-4-15,0 0-1 0,0 0-22 0,0 9-5 16,-7-2-1-16,0 2 0 0,-7-6-16 0,3 7 0 16,1-1 0-16,-1-3 0 0,-7 4 0 0,8-4 0 15,-1-3 0-15,4 7 0 0,-7-4 0 0,4-3 10 16,2 3-10-16,-2-6 12 0,3 10 18 0,-4-4 4 15,1-3 1-15,-1 3 0 0,4-3-10 0,3 7-1 0,-3-10-1 0,7 0 0 16,0 6 5-16,0-6 0 16,0 0 1-16,4 3 0 0,3 7-41 0,0-10-8 0,7 9-1 0,-3-9-1 15,3 0 10-15,0 0 3 0,4 0 0 0,-1 0 0 16,1 0 9-16,-4 0 0 0,-3 0 0 0,3 6 0 16,0-6 0-16,0 0 0 0,-14 0 0 0,7 10 0 15,7-4 11-15,-7-3-3 0,-7-3 0 0,4 10 0 16,-4 5 11-16,0-5 1 0,3-1 1 0,-6 1 0 15,-1-1-21-15,4 7 0 0,7-4 0 0,-7-6 0 16,0 4 0-16,0 9-15 0,0-13 3 0,4 3 0 16,3 7 12-16,-11-3 16 0,-3-4-3 0,7 0-1 15,0 7-33-15,0-7-7 0,-7 1-2 16,0-1 0-16,0 1-47 16,0-1-10-16,-7-3-1 0,0 4-1 0,0-4-90 0,3-6-17 15,11 0-4-15,-7 0-515 0</inkml:trace>
  <inkml:trace contextRef="#ctx0" brushRef="#br0" timeOffset="37626.034">21967 1550 1609 0,'0'0'35'0,"0"0"7"0,0 0 2 0,0 0 2 0,-3 0-37 0,3 0-9 16,0 0 0-16,0 0 0 0,3-9 60 0,-3 9 9 16,8-3 3-16,-1-4 0 0,3 4-13 0,-3-6-3 15,4 3 0-15,-4-4 0 0,0 7-4 0,4-3 0 0,-1-4-1 16,-3 1 0-16,0 3-31 0,0-4-5 0,0 1-2 15,0-1 0-15,-3 4-1 0,-1-3 0 16,4-1 0-16,1-2 0 0,-5-4-12 0,4 7 0 0,-3-1 0 0,3-5 0 16,0 5 12-16,-7 1-1 0,-4-7 0 0,4 7 0 15,0-1-11-15,-3 7 0 0,-4-3 0 16,-4-4 0-16,4 10 18 0,0 0 11 0,0 7 3 0,-4-4 0 16,-3 3-42-16,4-3-8 0,3 7-2 15,-4 5 0-15,0-5 7 0,1 9 1 0,3-10 0 0,0 7 0 16,0-7 12-16,3 10 0 0,-3 0 0 0,4-4 10 15,-1 4-10-15,0 6 0 0,-3-9 0 0,4 6 0 16,3 3 0-16,-4-6 0 0,1 0 0 0,3 6-11 16,-4-6 11-16,4-1 0 0,4 1 0 0,-4-3 0 15,3-7 24-15,1 7 6 0,10-7 2 0,-3-6 0 16,3-3-64-16,3 0-13 16,8 0-3-16,3-3 0 0,4-12-102 0,3-4-21 0,1 3-4 0,6-6-677 15</inkml:trace>
  <inkml:trace contextRef="#ctx0" brushRef="#br0" timeOffset="38661.22">22271 1638 1152 0,'0'0'102'0,"0"0"-82"0,0 0-20 0,0 0 0 15,7 6 167-15,-7-6 29 0,0 0 5 0,0 0 2 16,14 3-151-16,-3-3-31 0,-11 0-5 0,7 7-2 16,3-4 9-16,1 6 1 0,-4-3 1 0,0 4 0 15,-4-1-25-15,5 7 0 0,2-7 0 0,-3 7 0 16,-3-3 0-16,-1 2-11 0,1-2 1 0,-1 2 0 15,4-5 10-15,-7 9 14 0,0-10-3 0,0 1-1 16,4 2-2-16,-4-3 0 0,-7-5 0 0,7 5 0 16,0-9 14-16,0 0 2 0,0 0 1 0,-4 6 0 15,4-6 11-15,0 0 3 0,0 0 0 0,0 0 0 16,0 0-13-16,0 0-2 0,0 0-1 0,4-6 0 16,-1-3 15-16,1-4 3 0,3-3 1 0,0 7 0 15,4-7-34-15,-4-3-8 0,-4 1 0 0,4-1 0 16,7 0-13-16,-3 3-5 0,-1-9-1 0,-2 6 0 15,2 4 0-15,-3 5 0 0,0-2 0 0,0-4 0 0,0 13 19 16,0-10-10-16,4 10 10 0,-4 3-8 0,0-9 8 0,0 3 0 16,4 6 0-16,-1 0 0 0,1 0 0 0,-1 6 0 15,1-6 0-15,0 9 0 0,3-9 0 16,-4 3 0-16,1 10-9 0,-4-10 9 0,4 7-8 0,-1-1 8 16,-6 0-10-16,-1 1 10 0,1-1-16 15,-4 7 4-15,3-7 0 0,-6 7 0 0,-4-7 12 0,0 7 0 16,3-3 0-16,-3-4 0 0,-4 7 0 0,1-7 0 15,3 7 12-15,-4-4-12 0,1-2 12 0,3 5-12 16,-8-5 12-16,8-1-12 0,0 7 8 0,-3-7-8 16,-1-6 0-16,1 7 0 0,3-4 0 0,-4 3 0 15,0 1 0-15,1-10 0 0,-1 9-11 0,-3-9-2 0,7 10-1 16,-7-10 0-16,-4 0 5 0,4-10 1 0,4 10 0 0,-4-3 0 31,3-3-30-31,0-4-6 0,-3 1 0 0,7 0-1 16,4-7-26-16,-1 7-5 0,-6-4 0 0,6 1-499 0,8 2-99 0</inkml:trace>
  <inkml:trace contextRef="#ctx0" brushRef="#br0" timeOffset="39102.342">22920 1635 1785 0,'0'0'159'0,"0"0"-127"16,-7 0-32-16,0-6 0 0,7 6 82 0,0 0 10 15,0 0 3-15,0 0 0 0,-7 0-75 0,3 0-20 16,4 0 8-16,-7 0-8 0,-3 0 0 0,6 6 0 16,1-3-12-16,-4 6 12 0,-8 1-20 0,5-1 2 15,-4-3 1-15,3 13 0 0,1-3 7 0,-5-4 2 16,-2 4 0-16,3 0 0 0,7-4 8 0,-4 4 0 15,-3 3 0-15,3-10 0 0,4 7 0 0,0-7 0 16,4 7 0-16,3-7 8 0,-4 1 8 0,8-7 1 16,3 6 1-16,-7-9 0 0,3 7-3 0,8-4-1 0,3 3 0 0,4-6 0 15,-4 0-14-15,3 0 0 16,-6 0 0-16,10 0 0 0,0-6 0 0,0 6 12 0,-6-10-1 16,-1 7-1-16,3-6 10 0,-3 3 1 0,-3-4 1 15,-4 7 0-15,0-9-22 0,0 8 0 0,0-5 0 0,-3 3 0 16,-8-4 26-16,4 1 1 15,4-1 0-15,-4 4 0 0,0 3 8 0,-4-3 1 0,1-4 1 0,-1 7 0 16,4-3-29-16,-3-3-8 0,-4 5 0 0,3-2 0 31,4 3-31-31,0-3-7 0,-3-4-2 0,-1 10 0 0,4 0-91 16,-3-9-18-16,-1 3-4 0,-3-4-449 0,3-2-90 0</inkml:trace>
  <inkml:trace contextRef="#ctx0" brushRef="#br0" timeOffset="39357.844">23202 1425 2386 0,'0'0'106'0,"0"0"22"0,0 0-103 16,0 0-25-16,0 0 0 0,7 9 0 0,-3-3 0 0,-4 4 0 15,0-10 0-15,0 9 0 0,0 10 20 0,0-3 9 16,0 3 2-16,-4 6 0 0,1 0-40 0,-1 6-8 15,1 0-2-15,-4 1 0 0,0 2 11 0,0-6 8 16,-1 4-12-16,5-4 12 0,-4 0-11 0,3-3 11 16,4-6-10-16,-3 0 10 0,3 0-25 0,0-4 1 15,0 1 0-15,3-3 0 16,1-7-42-16,-4 3-8 0,0-9-2 0,0 0 0 16,0 0-132-16,10 0-28 0</inkml:trace>
  <inkml:trace contextRef="#ctx0" brushRef="#br0" timeOffset="39584.692">23421 1412 403 0,'0'0'36'0,"0"0"-36"0,0 0 0 0,0 0 0 16,3 10 448-16,1 2 84 0,0 1 16 0,-1-1 3 15,-3 4-452-15,4-4-91 0,-4 10-17 0,0-3-4 16,0 3 13-16,0 3 0 0,-4 0 0 0,1 4 10 0,-1 5-10 0,0-6 0 15,1 7 0-15,-1-7 0 16,1 0-9-16,-4 7-7 0,3-16-2 0,4 6 0 16,-3-7-42-16,3 7-8 0,0-9-1 0,-4-3-1 15,4 2-133-15,0-11-26 0,0-4-6 0,0 0-1 0</inkml:trace>
  <inkml:trace contextRef="#ctx0" brushRef="#br0" timeOffset="40208.784">23093 1638 2592 0,'0'0'57'0,"0"0"12"0,0 0 3 0,0 0 0 0,0 0-58 0,10 0-14 0,-3 0 0 0,4 0 0 16,0 6 0-16,-1-6 0 0,8 0 0 0,-4 0 0 15,4 0 0-15,-1-6 0 0,8 6 0 0,-4-3 0 31,7-3-22-31,-3 2-7 0,0-2-2 0,3 6 0 16,0-3-37-16,-3 3-8 0,0 0-2 0,-4 0 0 16,0 0 2-16,-3 3 0 0,3 3 0 0,-4-2 0 15,-3 2 17-15,1-3 4 0,-1 3 1 0,0-6 0 16,-4 3-95-16,1-3-19 0,0 0-4 0,-1 0-1 0,1 0 66 16,-1-3 14-16,-3-3 2 0,4 6 1 0,-4-3 79 0,0-3 11 0,-7 6 12 0,7 0-2 15,-3-10 133-15,-4 10 26 0,0 0 6 0,0 0 1 16,7 0-28-16,-7 0-4 0,0 0-2 0,0 0 0 15,3 10-79-15,-3-4-16 0,0-6-3 0,-3 9-1 16,-1 4-4-16,1 2-1 0,-4-5 0 0,3 9 0 0,-7-10-15 16,4 7-3-16,0-7-1 0,0 10 0 0,0-3-11 15,0-4-8-15,0 4 12 0,0 3-12 0,0-4 0 16,3 1 0-16,-3-3 0 0,4-4 0 0,-1 7 0 16,1-7 0-16,-1 0 0 0,4 1 0 0,0-1 0 0,0 1-12 15,4-4 12-15,-1 3-12 0,-3-9 12 16,7 0 0-16,0 10-10 0,4-4 10 0,3-6 0 0,-3 0 0 15,3 3-9-15,4-3 9 0,-1-3-10 0,4 3 2 16,0-6 0-16,1 0 0 0,2 2-6 0,1 4-1 16,-4-9 0-16,-3 3 0 0,-1-4 15 0,-6 7 0 15,-4-6 9-15,0 2-9 0,0-2 34 0,0 3 1 16,-3-4 0-16,-1 1 0 0,-3 0 13 0,0-1 4 0,-3-5 0 0,-1 5 0 16,1 1-21-16,-4-10-4 0,-4 9-1 15,4 1 0-15,-4-7-26 0,1 7 0 0,-1 0 0 0,1-1 0 16,-1 1-15-16,1-1-8 0,-1 10-1 0,-3-6-1 31,3 6-47-31,4 0-8 0,-3-3-3 0,3 3 0 16,7 0-107-16,0 0-22 0,-7 0-4 0,7 0-565 0</inkml:trace>
  <inkml:trace contextRef="#ctx0" brushRef="#br0" timeOffset="40787.04">23989 1867 2314 0,'0'0'103'0,"0"0"21"16,0 0-100-16,0 0-24 0,3 12 0 0,-3-2 0 0,0-4 8 0,0-6-8 15,0 0 8-15,7 9-8 0,-7-9 12 0,0 7-4 16,4 2 0-16,-4-9 0 0,0 0-8 0,0 0 0 16,0 0 0-16,4 3 0 0,-4-3 0 0,0 0 0 15,0 0 0-15,0 0-11 0,0 0 11 0,7 0 0 16,0-9 0-16,0-1 0 0,3 1 13 0,1 3 2 15,-1-7 0-15,1-2 0 0,0 2 5 0,-1-3 2 16,4 1 0-16,0 2 0 0,-7-3-6 0,8 7-2 16,-8 0 0-16,3 2 0 0,-6 4 3 0,3-3 1 15,-7 6 0-15,0 0 0 0,7 9-6 0,0 1 0 16,-4-4-1-16,5 10 0 0,-5-4-11 0,4-2 0 16,-3 5 0-16,-1 1 0 0,1-7 0 0,-1 4 0 0,4-4 0 15,-3 1 0-15,-1-4 0 0,4 3 0 16,-3 1 0-16,-1-10 0 0,-3 0 14 0,4 6 1 0,3-6 0 15,0 0 0-15,0 0 9 0,0-6 3 0,0 3 0 0,0-4 0 16,0-2-3-16,0 3 0 0,0-4 0 0,4 1 0 16,-4 0-7-16,4-1-1 0,-4-5-1 15,0 11 0-15,0-5-15 0,-4 3 11 0,4-4-11 0,0 10 10 16,1-3-10-16,-5-3 0 0,-3 6 0 0,7 0 0 16,0 0 0-16,-7 0 0 0,7-3-10 0,4 3 10 15,-1-7 0-15,1 7 0 0,0-6 0 0,-4 3 0 16,3-3 0-16,-3-4 0 0,4 7 0 0,-1-3 0 15,1-3 0-15,0-1 0 0,-1 7 10 0,4-13-10 16,-7 10 12-16,4-3-4 0,0-1 0 0,-1 1 0 0,-3 9 4 0,-7 0 0 16,0 0 0-16,11 0 0 15,-1 9-12-15,1 1-9 0,3 5 9 0,-3 1-13 16,3 3 13-16,-4 3 0 0,1 0 0 0,-1 0 10 0,5-3 2 16,-5 2 0-16,1 1 0 0,-1-6 0 0,1 0 0 15,3-4 1-15,-3 7 0 0,-1-9 0 0,4 2-13 16,0-9 9-16,-3 7-9 0,0-4 8 15,-1-6-80-15,1 0-16 0,-1-6-3 0,-6-7-1 0</inkml:trace>
  <inkml:trace contextRef="#ctx0" brushRef="#br0" timeOffset="181106.443">19830 5617 1364 0,'0'0'30'0,"0"0"6"0,0 0 2 0,0 0 0 0,0 0-30 0,0 0-8 16,0 0 0-16,0 0 0 0,0 0 0 0,0 0 8 15,-7 0-8-15,7 0 8 0,-7-3-8 0,7 3 0 16,-4-6 0-16,4 6 0 0,-4-6 0 0,4 6 0 15,0-4 0-15,0-2 0 0,-3-3 14 0,3-1 2 16,0 7 0-16,0-3 0 0,0 6 32 0,-4-3 6 16,1-3 2-16,-4 2 0 0,-4-2-4 0,4 6 0 15,-7 0 0-15,0 6 0 0,-4-2-38 0,-3-4-14 0,-4 6 9 0,1-3-9 16,-1 6 9-16,0-2-9 16,-6-4 10-16,-1 6-10 0,4-3 21 0,-1 4-1 0,1-1-1 0,0-2 0 15,3 2 9-15,1 0 3 0,2-5 0 16,1 2 0-16,0 3-18 0,0-3-3 0,-4-2-1 0,8 5 0 15,-1 0-9-15,-3 1 0 0,0-4 0 0,3 3 8 16,-3 1-8-16,0-1 0 0,3 7 0 0,0-7 8 16,1 1-8-16,-1-1 0 0,-3 7 0 0,0-4 0 15,0 7 0-15,-1-3 0 0,1 3 0 0,0 0 0 16,3-4 0-16,1 4 0 0,-1 0 0 0,1-3 0 16,2 2 0-16,1-2 12 0,0-3-2 0,4 9 0 15,-1-10 6-15,-3 7 0 0,3-3 1 0,4-1 0 16,-3-2 1-16,3 6 0 0,-4-4 0 0,4 4 0 15,0 0-3-15,0 0-1 0,0 6 0 0,0 0 0 16,0 0-14-16,0-3 9 0,0 3-9 0,3 0 8 0,4-3-8 16,-3 3 0-16,3 3 0 0,0-6 8 0,-4 0-8 15,8-3 8-15,-4 3-8 0,3-3 8 0,4 0 6 16,-3-4 1-16,3-2 0 0,0 6 0 0,-4-4 2 0,8-5 1 16,-4 9 0-16,4-10 0 0,-4 7-2 15,3 3 0-15,-3-4 0 0,4-2 0 0,-1 2 0 0,1 4-1 16,0 0 0-16,-1 6 0 0,4-6-3 0,4-3-1 15,-4-4 0-15,4 4 0 0,-1 3-3 0,4-10-8 16,1 7 12-16,-1-7-4 0,0 7-8 0,0-7 8 16,-3 1-8-16,3-1 8 0,0 0-8 0,0-2 8 15,-3-4-8-15,3 6 8 0,0-2-8 0,0 2 8 0,1-6-8 16,-1 3 8-16,-4-3 2 0,1 4 0 0,3-4 0 0,-3 3 0 16,-1 0 1-16,1-2 0 0,0-4 0 0,-1 9 0 15,1-9-2-15,0 0 0 0,3 6 0 0,0-6 0 16,0 0-9-16,0 0 10 0,-3 0-10 0,7 0 10 15,-4 0-10-15,-4-6 12 0,1 6-12 0,3-3 12 16,-3-3-12-16,0-4 12 0,-1 4-12 0,1-4 12 16,-1 1 0-16,1 6 0 0,0-6 0 0,3-1 0 15,-3 1-2-15,3-7 0 0,0 7 0 0,-3-1 0 16,-1-5 6-16,1 5 2 0,-1 1 0 0,1 2 0 16,3-5-18-16,-3 3 0 0,3-7 0 0,0 6 0 15,4 1 0-15,-4-7 0 0,0 7 0 0,0 0 0 16,1-10 0-16,-1 9 0 0,-4-5 0 0,1 5 0 15,-4-2 0-15,7-4 10 0,-7 0-10 0,4-2 8 16,-4 2 7-16,0-3 1 0,4 0 0 0,-4 0 0 0,0 1-7 16,0-8-1-16,0 1 0 0,-3 3 0 0,3-9-8 15,0 3 0-15,0 0 0 0,-3 3 0 0,3-10 0 0,-3 13 12 16,-4-9-12-16,0 9 12 0,3-3 6 0,-6 6 2 16,3-6 0-16,-4 6 0 0,1 3-20 0,-4 4 0 15,0-4 8-15,-4-3-8 0,1 4 8 0,-1-4-8 16,-3 6 12-16,4-2-12 0,-4-4 9 0,0 0-9 15,0-3 0-15,-4 0 9 0,4-3-9 0,-4 0 0 16,1-3 0-16,-1 3 8 0,1-4-8 0,-1 4 0 16,-3-3 0-16,3 3 0 0,-3 3 0 0,0-3 0 15,0 0 0-15,0 6-11 0,0 0 11 0,-4 4 0 16,4 5 0-16,-4-2 0 0,1 2 8 0,-4-6-8 0,-1 10 8 16,5 3-8-16,-8-3 8 0,4 3-8 0,-4-4 10 15,4 7-10-15,-4-3 0 0,8 3 0 0,-1-6 0 0,0 6 0 16,1 0 0-16,-1 0 0 15,4 0 0-15,-4 0 0 0,4 0 0 0,-3 0 0 0,-1-3 8 0,4 3-8 16,-7 0 0-16,0 0-10 0,-1 0 2 0,1 0 0 16,-3 3-11-16,-1-3-1 0,0 6-1 0,4-3 0 31,-4-3-127-31,1 7-26 0,-1-4-5 0</inkml:trace>
  <inkml:trace contextRef="#ctx0" brushRef="#br0" timeOffset="185454.895">19202 7079 1202 0,'0'0'53'0,"0"0"11"0,0 0-51 0,0 0-13 16,0 0 0-16,0 0 0 0,0 0 32 0,0 0 4 16,0 0 1-16,-4 3 0 0,-3-3-29 0,4 0-8 15,3 0 0-15,-4 0 0 0,-3 6-11 0,3-3-3 16,-3-3-1-16,0 6 0 0,0-2 26 0,4 2 5 0,-4-6 0 0,7 0 1 15,-4 3 30-15,4-3 5 0,-7 6 2 0,7-6 0 16,0 0-2-16,0 0-1 0,0 0 0 0,0 0 0 16,0 0-11-16,0 0-1 0,0 0-1 0,-3 6 0 15,-4-2 6-15,7-4 0 0,0 0 1 0,0 0 0 16,-7 0-18-16,7 0-4 0,-4 6-1 0,4-6 0 16,0 0-22-16,-7 3 0 0,0 3 0 0,0-3 0 15,0-3 16-15,3 7-2 0,4-7 0 0,-7 3 0 16,0 3 2-16,4 4 0 0,-1-10 0 0,4 0 0 15,-3 9-2-15,-5 0 0 0,5-2 0 0,3-4 0 16,-4 6-14-16,-3 1 0 0,4-4 0 0,-4 3 0 16,3 1 0-16,-3-1 0 0,0 7 0 0,0-4 0 15,0 4 0-15,0 0 0 0,0 2 0 0,0-5 0 16,-4 3 0-16,1 2 0 0,3-2 0 0,0 3-10 16,-4 0 10-16,4 6 0 0,-4-6 0 0,4-1 0 0,0 8 0 0,-3-8 0 15,-1 7 0-15,1 1 0 0,-1-4 0 0,0 3 0 16,1-7 0-16,-1 11 0 0,1-4 0 0,-5 3 0 15,5-3 0-15,-1 3 0 0,-3-3 0 0,0 4 0 16,0-4 8-16,3 3-8 0,-3-3 0 0,4 3 0 16,-4-9 0-16,3 6-8 0,0-6 8 0,-3 6 0 15,4-6 0-15,-1 0 0 0,1 6 8 0,-5-6-8 16,1-1 8-16,4 4-8 0,-1-3 0 0,-3 3 8 16,3-6-8-16,-3 3 0 0,0-1 8 0,4 7-8 15,-4-6 8-15,3 0-8 0,-3 3 0 0,0 0 0 16,3-3 0-16,1 6 0 0,-1-6 0 0,0-4 0 15,-3 10 0-15,4-3 0 0,3-6 0 0,-4 9 0 0,4-6 0 0,-4 0 0 16,4 0 0-16,0-4 0 0,0-5 0 0,0 9 0 16,0-10 0-16,0 7 0 0,4-4 0 0,-4-2 0 15,-1 5 0-15,1 1 0 0,0-7 0 0,0 1 8 16,4 5-8-16,-4-2 0 0,0 3 0 0,0-4 0 16,-4 4 0-16,8 0 0 0,-8 2 0 0,4-5 0 15,0 3 0-15,-4 2 8 0,1 1-8 0,3-3 8 16,-4 3 8-16,4 0 1 0,-4-10 1 0,1 7 0 15,-1-7-18-15,4 7 0 0,-3-4 0 0,-1-2 0 16,0 5 30-16,1-5-1 0,-1 5 0 0,4-5 0 16,-3-1-29-16,3 1 8 0,-1-1-8 0,1-3 0 15,4 4 0-15,-4-7 0 0,0 6 0 0,0-2 0 16,3 2-10-16,-3-3-5 0,0-3-1 0,0 7 0 16,0-1 28-16,0 1 4 0,0-4 2 0,0 3 0 15,-4 7-18-15,1-7 0 0,-1 1 0 0,0-1 0 16,-3 1-12-16,4-1-4 0,-1 0 0 0,4 7 0 0,0-13 16 0,-3 7 0 15,6-4 0-15,0-3 0 0,4-3 0 0,0 0 8 16,0 0-8-16,0 0 0 16,0 0-28-16,0 0-12 0,0 0-2 0,0 0-1 15,0 0-26-15,0 0-6 0,0 0-1 0,0 0-865 0</inkml:trace>
  <inkml:trace contextRef="#ctx0" brushRef="#br0" timeOffset="186668.375">20119 6972 748 0,'0'0'67'0,"0"0"-54"0,0 0-13 0,0 0 0 16,0 0 208-16,-7-6 40 0,7 6 7 0,0 0 1 15,0 0-187-15,0 0-37 0,0 0-8 0,0 0-2 16,0 0 1-16,0 0 0 0,0 0 0 0,0 9 0 16,0-9 17-16,0 6 3 0,3-3 1 0,1 4 0 15,3 2 2-15,0 1 1 0,-3-10 0 0,6 9 0 16,-3-3 5-16,4-3 0 0,-4 7 1 0,3-10 0 0,1 6-17 0,0 3-3 15,-4-2-1-15,3-4 0 16,1 3-8-16,-4-3-3 0,3 4 0 0,-2 2 0 0,2-6 3 0,1 7 1 16,-4-4 0-16,0 3 0 0,7-3 5 0,-4 7 1 15,1-4 0-15,3 1 0 0,0 6-4 0,0 2-1 16,-3-2 0-16,7-3 0 0,-4 2-8 0,0 4-2 16,3 0 0-16,1 3 0 0,0-3 5 0,-1-7 1 15,5 13 0-15,2-9 0 0,-6-4-22 0,7 4 0 16,-1 3 0-16,-3 0 0 0,1 0 12 0,-1 3-3 15,3-1 0-15,5-5 0 0,-5 12 8 0,5-9 2 16,-1 6 0-16,-3-6 0 0,-1 6-3 0,1-6-1 16,0 9 0-16,-1-9 0 0,-3 6-7 0,8 0-8 0,-1 3 11 15,0 1-11-15,0 2 8 0,1-3-8 0,-1-3 0 0,4-3 0 16,-4 10 8-16,0-10-8 0,0 9 0 0,0-9 0 16,-3 3 12-16,0 3-12 0,0-3 12 0,-4-6-12 15,0 6 20-15,0-6-2 0,0 6-1 0,0-3 0 16,1 3-7-16,-1 0-2 0,0-6 0 15,4 9 0-15,3-3 0 0,-4 4 0 0,1-4 0 0,3 3 0 16,8-9-8-16,-8 0 8 0,-3 6-8 0,-1-7 8 16,5 7 4-16,-1 1 0 0,-4-8 0 0,1 11 0 15,-4-11-12-15,0 8 0 0,1-8 0 0,-5 1 0 16,1 6 8-16,-4-6 0 0,0-3 0 0,0 3 0 16,-3-1-8-16,3 1 0 0,0-3 0 0,0 3-11 15,4-4 11-15,-8-2 0 0,4 3 8 0,-3 2-8 16,3-2 8-16,0-3-8 0,-3 2 10 0,3 4-10 0,-3-3 10 0,-1-7-10 15,4 7 10-15,4-4-10 0,-11 7 12 0,7-3-4 16,4 3-8-16,-1 0 12 0,1-4-12 0,-7 4 8 16,3-3-8-16,0-4 0 0,0 4 0 0,-4 0 8 15,5-4-8-15,-5-2 0 0,8-1 0 0,-11 4 0 16,3-4 8-16,-2-6-8 0,2 6 0 0,-6-2 0 16,-4-7 8-16,7 3-8 0,-7-3 0 0,0 0 0 15,0 0 0-15,0 0 0 0,0 0 0 0,0 0-15 16,7 6 2-16,-7-6 0 15,0 0-59-15,3-9-11 0,4-1-2 0,-3 1-1 16,-4-7-136-16,0 1-27 0</inkml:trace>
  <inkml:trace contextRef="#ctx0" brushRef="#br0" timeOffset="188872.796">17551 7671 57 0,'0'0'0'0,"0"0"0"0,0 0 0 0,0 0 0 16,-4-9 276-16,4 9 49 0,-3-3 11 0,3 3 1 15,0 0-263-15,0 0-53 0,0 0-10 0,0 0-3 16,0 0 16-16,0 0 2 0,0 0 1 0,0 0 0 15,-7-7-1-15,0 7 0 0,-1 0 0 0,5 0 0 16,-8 0-8-16,1 0-2 0,-1 7 0 0,1-4 0 16,-1-3 18-16,0 6 3 0,1-3 1 0,-4 4 0 15,-4 2-6-15,0-6 0 0,1 3-1 0,3 4 0 16,-4-1-12-16,4-3-3 0,0 4 0 0,0-1 0 0,0-6-5 16,3 10-2-16,4-4 0 0,0 1 0 0,-4-1-9 15,8 1 0-15,-1-7 0 0,1 3 0 0,-1 3 0 0,1-2 10 16,3-7-10-16,0 3 10 0,0-3 0 0,0 9 0 15,0-9 0-15,0 0 0 0,0 0 3 0,7 6 1 16,-7-6 0-16,7 4 0 0,0 5 3 0,3-9 1 16,-2 6 0-16,2-6 0 0,-3 0-2 15,4 3-1-15,-1-3 0 0,4 7 0 0,4-7 0 0,0 0 0 16,-1 6 0-16,1-3 0 0,-4-3-15 0,4 0 11 16,-1 0-11-16,1 9 10 0,-4-9-10 0,4 0 0 15,-1 7 0-15,-2-4 0 0,-1 3 0 0,0-3 0 16,0 4 0-16,-4-4 0 0,1 3 0 0,0 3 0 0,-4-2 0 15,3 2 0-15,-3-6 0 0,0 7 0 16,0-1 0-16,0-3 0 0,-3 4 0 0,3-1 0 0,-3 0 0 0,-1 7 0 16,1-6 0-16,-1-1 0 0,-3 7 0 0,0-7 0 15,0 0 0-15,0 1 0 0,0-1 11 0,0 1-11 16,-3-1 16-16,-1 7-4 0,1-7 0 0,-1 1 0 16,-3-7 1-16,3 9 0 0,1-9 0 0,-4 7 0 15,0-4-5-15,0 4-8 0,0-7 11 0,0 3-11 16,-4-3 10-16,1 3-10 0,-1-3 8 0,0 4-8 15,-3 2 0-15,0-9 0 0,-7 6 0 0,7-2 0 16,0 2 0-16,-4-3 0 0,4 3-12 0,-4-3 12 16,1-3-22-16,-4 7 3 0,3-4 1 0,0-3 0 15,1 6-9 1,-1-6-1-16,0 0-1 0,4 0 0 0,4 6-10 0,-4-3-1 16,3-3-1-16,4 0 0 0,0 0-10 15,0 0-1-15,7 0-1 0,0 0-776 0</inkml:trace>
  <inkml:trace contextRef="#ctx0" brushRef="#br0" timeOffset="192564.11">17879 7797 748 0,'0'0'67'0,"-11"6"-54"15,8 0-13-15,-4-3 0 0,0-3 168 0,7 0 32 16,0 0 5-16,-7 7 2 0,7-7-133 0,0 0-26 16,0 0-6-16,0 0-1 0,0 0-2 0,0 0-1 15,0 0 0-15,0 0 0 0,0 0-19 0,0 0-4 0,0 0-1 16,7 0 0-16,0 0 6 0,0 0 0 16,3 0 1-16,-3 0 0 0,4-7 8 0,-4 7 2 0,0-3 0 15,4-3 0-15,-1 6-16 0,1 0-3 0,-8-6-1 0,4 3 0 16,0 3-11-16,0-7 0 0,4 7 0 0,-11 0 0 15,0 0 0-15,4 0 0 0,-4 0 0 0,10 0 0 32,-10 0-152-32,0 0-32 0,0 0-6 0,0 0-2 0</inkml:trace>
  <inkml:trace contextRef="#ctx0" brushRef="#br0" timeOffset="192869.666">17773 7972 1864 0,'0'0'41'0,"0"0"9"0,0 0 2 0,0 0 0 0,0 0-42 0,0 0-10 16,0 0 0-16,0 0 0 0,0 0 0 0,7 10 10 15,-3-4-10-15,6-3 10 0,-3-3-10 0,4 0 12 16,3 0-12-16,0 0 12 0,0-9-12 0,4 9 0 16,-1-7 0-16,1 4 0 0,0-3 0 0,-1 3-11 15,-3-3 11-15,1 2-8 0,2-2-14 0,-3 6-2 16,-3-9-1-16,3 9 0 16,-3-10-64-16,-4 10-13 0,3-3-2 0,-10 3-588 0</inkml:trace>
  <inkml:trace contextRef="#ctx0" brushRef="#br0" timeOffset="193948.672">18327 7706 1530 0,'0'0'68'0,"0"0"13"0,0 0-65 0,0 0-16 16,-4 6 0-16,4-6 0 0,0 0 59 0,0 0 8 16,0 0 1-16,0 9 1 0,0-9-51 0,0 4-10 15,0 5-8-15,0-9 9 0,0 0-9 16,0 6 0-16,4 4 0 0,-4-1 0 0,3-3 0 0,-3 4 0 15,-3-7 10-15,3 6-10 16,-4 7 40-16,4-7 0 0,0 7 1 0,-3-7 0 0,3 4 3 0,0-4 0 16,0 7 0-16,0-7 0 0,0 1-11 0,0-1-1 15,0-2-1-15,0 2 0 0,0 0-1 0,0-9 0 16,0 10 0-16,0-10 0 0,0 0-4 0,0 0-1 16,3 6 0-16,-3-6 0 0,0 0-3 0,0 0-1 15,0 0 0-15,0 0 0 0,7 0 1 0,-7 0 0 0,7-6 0 16,-3 6 0-16,-1-10-7 0,-3 10-2 0,4-3 0 0,-4-9 0 15,0 2-4-15,0 1-1 0,-4-1 0 0,4-8 0 16,-7 8-8-16,4-5 10 0,-1 2-10 0,1-3 10 16,-1 1-2-16,1 2-8 0,-4-3 12 0,3 4-4 15,1-4 4-15,-1 7 1 0,1-7 0 0,-4 7 0 16,3-1-13-16,0 1 0 0,1 0 0 0,-1-1 0 16,4 4 0-16,0-4 11 0,0 7-2 0,0-3 0 15,0-3-9-15,4-1 0 0,-1 4 9 0,-3 3-9 16,4-3 0-16,0 2 0 0,-1-2 0 0,-3 6-8 15,4-3 8-15,-4 3 0 0,7-6 0 0,-4 6 0 16,-3 0 0-16,11-10-10 0,-8 10 10 0,8 0 0 16,-11 0-8-16,7 0 8 0,0-6 0 0,0 3 0 15,4 3-8-15,-4 0 8 0,0 0 0 0,0 3 0 16,0-3 0-16,0 6 0 0,0-6 0 0,0 0 0 16,0 7-8-16,-7-7 8 0,0 0 0 0,7 3 0 0,0 6-8 0,0-9 8 15,-7 0 0-15,4 6 0 0,-4-6 0 0,0 0-8 16,0 0 8-16,7 4 0 0,-7-4-8 15,0 0 8-15,0 0-12 0,7 0 12 16,-4 0-107-16,4 0-14 0,-7 0-3 0,8-10-1 16,-5 7-75-16,4-3-16 0,-3-4-2 0,-1 1-1 15</inkml:trace>
  <inkml:trace contextRef="#ctx0" brushRef="#br0" timeOffset="195419.104">21816 7223 230 0,'17'0'20'0,"-17"0"-20"0,0 0 0 0,4-6 0 0,-1 2 167 0,-3 4 29 15,4-6 5-15,-4 6 2 0,-4-3-91 0,4 3-19 16,0 0-3-16,-7-6-1 0,0 6-8 0,-3 0-1 15,3 0-1-15,0 0 0 0,0 0-32 0,-4 0-7 16,0 6 0-16,4-3-1 0,0-3-7 0,-3 10-2 16,-4-4 0-16,0-3 0 0,-1 3 0 0,5 4 0 15,-8-1 0-15,1 0 0 0,-1 1-6 0,0-4 0 16,1 4-1-16,-1-1 0 0,-3 7 1 0,3-7 1 16,4 0 0-16,0 1 0 0,0-1-3 0,3 1-1 15,1-1 0-15,-1 0 0 0,1-2-7 0,2-4-2 16,5 3 0-16,-1-6 0 0,4 0 1 0,-3 10 0 15,3-1 0-15,0-9 0 0,3 6-13 0,-3-6 0 0,7 10 0 16,1-7 0-16,2 6 0 0,1 1 0 0,-1-4 0 16,1-3 0-16,-1 3 8 0,5 1-8 0,-1-4 0 15,0 3 0-15,3-3 0 0,-2 3 0 0,2-3 0 16,1 4 0-16,7-4 0 0,-8 3 0 0,1-3 0 0,-1 4 0 16,8 2 0-16,-7 0 0 0,-8-2 0 15,4 2 0-15,-3-6 0 0,3 7 0 0,0-4 0 0,-3 10 0 16,-11-7 0-16,3 0 0 0,4 4 0 0,-7-7 0 15,0 4 12-15,-3 5-3 0,3-5-1 0,0 2 0 16,-4-2-8-16,-3 5 0 0,-3-5 0 0,3 5 0 16,3-2 0-16,-3-4 8 0,-7 7-8 0,0 0 8 15,3-7-8-15,1 1 0 0,-8 5 9 0,4-2-9 16,0 2 0-16,0-2 8 0,3-4-8 0,-3 7 0 16,0-7 0-16,3 1 0 0,1-1 0 0,3 1 0 0,-4-4 0 15,1 3 0-15,2-2 0 0,1-4-12 16,-3 3-30-16,3-3-6 0,0-3-2 15,0 0 0-15,0 0-94 0,3 0-20 0,-3-3-3 0,7 3-613 16</inkml:trace>
  <inkml:trace contextRef="#ctx0" brushRef="#br0" timeOffset="196028.316">22073 7502 518 0,'-14'0'46'0,"14"0"-37"15,0 0-9-15,-3 0 0 0,-4 0 215 0,7 0 41 16,0 0 8-16,0 0 1 0,-4 6-182 0,4-6-37 15,0 0-7-15,0 0-2 0,0 0-22 0,0 0-5 16,0 0-1-16,0 0 0 0,0 0 7 0,0 0 2 16,7 0 0-16,4 0 0 0,-4 0 9 0,3 0 1 15,-3-6 1-15,4 6 0 0,7 0-15 0,-4-3-3 0,-4-4-1 16,1 4 0-16,7-3-10 0,-1 3 0 0,1-3 0 0,-8-4 0 16,-3 4-9-16,4 3-4 15,0-3-1-15,-1 2 0 16,-3-2-36-16,4 6-7 0,-1-3-2 0,-2 3-437 0,-8 0-88 0</inkml:trace>
  <inkml:trace contextRef="#ctx0" brushRef="#br0" timeOffset="196316.297">22010 7649 1252 0,'0'0'56'0,"0"0"11"0,0 0-54 0,0 0-13 16,0 0 0-16,0 0 0 0,7 0 100 0,-7 0 16 16,0 0 4-16,0 0 1 0,7-6-60 0,4 6-12 15,-4 0-2-15,0 0-1 0,-7 0-19 0,10 0-4 16,8-3-1-16,-4-3 0 0,-7 6-22 0,7 0 0 15,4-7 0-15,-1 4 0 16,1-3-33-16,0 6-2 0,-1 0 0 0,1-3 0 16,7-3-41-16,-8 6-9 0,-3 0-2 0,1 0-625 0</inkml:trace>
  <inkml:trace contextRef="#ctx0" brushRef="#br0" timeOffset="196981.274">22722 7508 1335 0,'0'0'59'0,"0"0"13"15,-3-6-58-15,-1 6-14 0,4-10 0 0,0 7 0 0,0-6 54 0,0 3 8 16,-7-4 2-16,7 1 0 0,0 3-52 0,-3-4-12 16,-4 7 0-16,0-6 0 0,3 2 0 0,1 4 0 15,-4-3 0-15,-4 6 0 0,0 0 8 0,4 0 0 16,-3 6-8-16,-1-3 12 0,-3-3 11 0,0 10 1 16,3-1 1-16,1 1 0 0,-8 5 35 0,1 1 6 15,-1-4 2-15,4 4 0 0,0 3-32 0,-4-10-7 16,0 10-1-16,4-9 0 0,4 5-28 0,-1 1 0 15,-3-7 0-15,0 1 0 0,7-1 9 0,7 1-9 16,0-10 8-16,0 0-8 0,-7 6 18 0,7-6-2 0,10 3 0 16,-10-3 0-16,0 0-16 0,7 6 0 0,8-3 0 15,-1-3 0-15,0 7 0 0,-4-7 0 0,4 0 0 0,1-7 0 16,2 7 0-16,-3-3 0 0,-3-3-8 16,3 3 8-16,0-3 0 0,4-4 0 0,-11 4 0 0,3-3 0 15,1 5 0-15,0-2 0 0,-1-3 0 0,-3 6 0 16,-3-4 0-16,-1-2 0 0,4 9 8 0,0-6-8 15,-7 6 0-15,0 0 10 0,0 0-10 0,0 0 8 16,0 0-8-16,0 0 8 0,0 0-8 0,0 0 8 16,4 6-8-16,-1 3-11 0,-3 1 3 0,0-1 0 15,4 1 0-15,-4 5 0 0,-4-5 0 0,4-1 0 16,-3 7 8-16,3-4 0 0,3-2 0 0,-3 5 0 16,-3 4 0-16,3-9 0 0,3 5 0 0,1-5 0 15,-4 8 0-15,0 1 0 0,0-3 0 0,0 0 0 16,3-4 0-16,-3 7 0 0,-3-3 0 0,-1 2 0 15,4 1 0-15,0-3 11 0,-7 3-3 0,0-4 0 16,0-2 0-16,0 3 0 0,0-1 0 0,-3-2 0 16,-1-4-8-16,0 7 0 0,1-7 0 0,-4 1 0 15,0-1-20 1,-8 1-7-16,5-4-1 0,-1-3 0 0,-3 3-156 0,-4-6-32 0,1 0-7 16,6 0-1-16</inkml:trace>
  <inkml:trace contextRef="#ctx0" brushRef="#br0" timeOffset="197446.976">22860 7574 2329 0,'0'0'51'0,"0"0"10"0,-4 6 3 0,-3 1 2 0,-3 2-53 0,3-6-13 0,3 3 0 0,-3-2 0 15,4 2-8-15,3-6-5 0,0 0-1 0,0 0 0 16,0 0 14-16,0 0-12 0,0 0 12 0,0 0-12 31,10 3-12-31,-10-3-3 0,0 0 0 0,0 0 0 0,0 0 27 0,4-9-8 0,-4 5 8 0,0-5 0 16,-4 0 24-16,8-4 11 0,-1 4 1 0,-3-1 1 15,-7 1 15-15,4-4 4 0,10-2 0 0,-4 5 0 16,-6-9-16-16,-1 4-4 0,4-4 0 0,4 3 0 16,-1 7-6-16,-3-10-2 0,-3 10 0 0,6-7 0 0,4 3-28 0,-7-2 0 15,-3 5 0-15,3 1 0 0,3-7 0 0,1 7 0 16,3-1 0-16,-4 7 0 0,1-6 0 0,0 3 0 16,10-4 0-16,-4 10 0 15,-3-6-20-15,0 6-9 0,7 0-3 16,1 0 0-16,-5 6 4 0,4-6 0 0,-3 3 0 0,3 4 0 15,-3 2-23-15,-1 0-4 0,-3-2-1 0,4-4 0 16,-4 6-20-16,0-3-4 0,-4-2 0 0,1 2-1 16,-4-6-67-16,7 9-12 0,-7-9-4 0,7 10 0 0</inkml:trace>
  <inkml:trace contextRef="#ctx0" brushRef="#br0" timeOffset="197826.94">23160 7408 1796 0,'0'0'80'0,"0"0"16"0,0 0-77 0,0 0-19 0,0 0 0 0,0 0 0 16,0 0 77-16,0 0 12 0,7 0 3 0,0-6 0 16,4 6-74-16,-4 0-18 0,3 0 0 0,1-10 0 15,-1 10 0-15,1-6 0 0,0 6 0 0,-1-3 0 16,4-4 0-16,-3 4 0 0,-1-3 0 0,1 3 0 16,-4-3 0-16,4 3 0 0,-8-4 0 0,4 1 0 15,-7 6 0-15,0 0 10 0,4-3-10 0,-4 3 8 16,0 0-8-16,0 0 0 0,-4-10 9 0,4 10-9 15,-7-6 0-15,0 3 0 0,0-3 0 0,-4 3 0 0,1 3 0 0,3-7-8 16,0 7 8-16,-4 0-12 0,4 0 12 16,-3 0 0-16,-1 0 0 0,0 0 0 0,4 7 0 0,0-4 8 15,-3 3-8-15,3-3 8 16,-4 7-8-16,4-1 0 0,-4 7 0 0,-3-7 8 0,4 7-8 0,-1-4 0 16,4 4-11-16,-4 3 11 0,4-4 0 15,0 4 0-15,0-9 0 0,4 8 0 0,-1-2 10 0,4 0-10 16,0-4 8-16,0-2-8 0,0-1 25 0,7 1 0 15,-3-1 0-15,-1 4 0 0,4-4-36 0,4-6-7 16,0 3-2-16,-1-2 0 16,-3-4-63-16,7 0-13 0,-3 0-2 0,7-4-489 15,-4-2-97-15</inkml:trace>
  <inkml:trace contextRef="#ctx0" brushRef="#br0" timeOffset="198499.546">23393 7474 1836 0,'0'0'81'0,"0"0"17"0,0 0-78 0,0 0-20 0,0 0 0 0,10 0 0 16,-3 0 33-16,0 0 3 0,4-3 1 0,0-4 0 15,-1 7-26-15,1-9-11 0,-1 3 8 0,1 2-8 16,-1-2 15-16,1-3-3 0,-4-1 0 0,4 1 0 15,-4 0-35 1,0-1-7-16,-4 1-2 0,4-7 0 0,-3 7 52 0,3-1 9 0,-7 1 3 0,4-1 0 16,-4 1-32-16,0 0-8 0,0 9-1 0,0-7 0 0,0 7 24 15,0 0 5-15,-8-3 0 0,1-3 1 0,-3 6 1 0,3 0 0 16,-4 6 0-16,4-3 0 0,0 4-22 0,-4-4 0 16,1-3 0-16,3 9 8 0,-4-9-8 0,4 6 0 15,0 4 0-15,-3-10 0 0,6 9 0 0,-3-2 0 16,0-4 0-16,0 6 0 0,0-3 0 0,3-3 0 15,-3 7 0-15,0-1-8 0,4 7 8 0,-4-7 0 16,0 10 0-16,-1-3 0 0,5 0 0 16,-4-4 0-16,7 7 0 0,-7-10-8 0,7 7 8 0,-4 0 8 15,4-4-8-15,0-2 11 0,0-4 5 0,4 3 2 16,-1 1 0-16,1-1 0 0,-4-9-6 0,3 6 0 0,4-2-1 16,-3 5 0-16,-4-9-11 0,0 0 12 15,0 0-12-15,7 0 12 0,0 6-12 0,0-6 10 0,-7 0-10 16,11 0 10-16,-4 3-10 0,-7-3 0 0,7 0 0 0,0 0 0 15,-7 0 0-15,11 0 10 0,-11 0-10 0,7 0 10 16,3-3-10-16,-3 3 0 0,0 0 0 0,-7 0 0 16,11-6 0-16,-1 6 8 0,-3 0-8 0,-7 0 0 15,8-3 0-15,2-3 0 0,-10 6 0 0,7 0 0 16,0 0 0-16,0 0 0 0,-7 0 0 0,11-4 0 16,-4 4 0-16,-7 0 0 0,11-6 0 0,-4 6 0 15,0-3 0-15,-7 3 0 0,7-6 0 0,-7 6 0 16,7 0 9-16,-7 0 0 0,7-10 0 0,-7 10 0 15,3 0-9-15,4-9 0 0,-3 3 9 0,-4 6-9 0,3-4 0 16,1-2 8-16,-1 3-8 0,-3-3 0 16,0 6 0-16,0-10 0 0,0 7 0 0,0 3 8 0,0-6-8 15,0 6 0-15,-3-3 0 0,3 3-8 0,0 0-11 16,0 0-1-16,0 0-1 0,0 0 0 16,0 0-101-16,0 0-20 15,0 0-4-15</inkml:trace>
  <inkml:trace contextRef="#ctx0" brushRef="#br0" timeOffset="199014.544">23763 7339 748 0,'0'0'33'0,"0"0"7"0,0 0-32 0,0 0-8 0,-7 3 0 16,7-3 0-16,-3 6 352 0,-1 4 68 0,4-10 13 0,-7 9 3 15,7 0-368-15,-4 1-68 0,4-4-27 0,-3 4 2 16,3-1 5-16,0 0 0 0,0 7 1 0,0-7 0 16,0 1 11-16,0-7 8 0,0-3-12 0,0 0 12 15,0 0 0-15,0 13 0 0,0-13 0 0,0 0 0 16,0 0 34-16,0 0 4 0,0 0 1 0,0 0 0 15,0 0 21-15,0 0 5 0,0-7 1 0,0-2 0 16,0-1-33-16,0 1-6 0,3 0-2 0,1-7 0 16,-1 7-25-16,5-7 8 0,-5 3-8 0,1-2 0 15,-1-4 0-15,4 3 0 0,-3-3-9 0,3 7 9 16,-4-4-12-16,1 0 4 0,-1-2 8 0,4 8-13 0,0 1 13 16,1 3-9-16,-1-4 9 0,0 7-8 0,3-3 8 0,1 6 0 15,-1 0 0-15,1 0 0 0,0 6 8 16,-1-3-8-16,1-3 10 0,-1 10-10 0,1-4 8 0,3 3-8 15,0-3 0-15,0 4 9 0,0-7-9 16,0 6 8-16,-3 1-8 0,3 6 8 0,-3-1-8 0,3-2 0 16,-7-4 0-16,0 7-11 0,0 0 11 0,0-4 9 15,0 4-1-15,-3-7-8 0,-1 10 0 0,1-10 0 16,-1 7 0-16,1-7 0 16,-1 1-36-16,-3-1-4 0,0-9 0 0,4 10-1 15,-4-10-178-15,7 6-35 0,-7-6-7 0,17 0-574 0</inkml:trace>
  <inkml:trace contextRef="#ctx0" brushRef="#br0" timeOffset="200701.607">17780 8195 1576 0,'0'0'70'0,"0"0"14"0,0 0-67 0,-7 0-17 16,3 0 0-16,-3-6 0 0,7 6 62 0,0 0 9 15,0 0 1-15,0 0 1 0,-3 0-31 0,3 0-6 16,0 0-2-16,0 0 0 0,0 0-18 0,0 0-3 15,0 0-1-15,0 0 0 0,0 0-12 0,0 0 0 16,0 0 0-16,0 0 0 0,0 0 0 0,-4 9 0 0,4-3 0 0,-3 4 0 16,3-1 0-16,-4 1 0 15,4-1 0-15,-3 0 0 0,-1 1 15 0,1 5 3 0,3-5 1 0,-4 6 0 16,1-4 11-16,3 4 2 0,0 3 1 16,-4-1 0-16,1 4-13 0,3 0-2 0,0-3-1 0,-4 6 0 15,4 0-9-15,0-6-8 0,-3 6 12 0,3-3-12 16,0 0 0-16,0-3 0 0,-4 0 0 0,4-4 0 15,0-2 0-15,-4 6 0 0,4-10 0 0,-3 1-9 16,-1 2-22 0,4-12-4-16,-3 3-1 0,3-3 0 15,0 0-44-15,0 0-8 0,0 0-3 0,0 0-484 0,-4 0-97 0</inkml:trace>
  <inkml:trace contextRef="#ctx0" brushRef="#br0" timeOffset="201000.858">17579 8493 2026 0,'-4'-3'44'0,"4"3"10"0,0 0 2 0,0 0 1 0,0 0-45 0,0 0-12 0,-3-7 0 0,3 7 0 15,0 0 15-15,0 0 1 0,3-3 0 0,4-3 0 16,1 3-16-16,2-3 0 0,-3-4 0 0,4 10 0 16,-1-9 0-16,1-1 0 0,-1 4 0 15,5-3 0-15,-1-1 0 0,0 1 0 0,3-1 0 0,-2 1-10 16,-1 3 2-16,0-4 0 0,0 7 0 0,0-6 0 31,0 3-18-31,-3-4-3 0,-1 10-1 0,1-9-557 0,-4 9-111 0</inkml:trace>
  <inkml:trace contextRef="#ctx0" brushRef="#br0" timeOffset="202036.372">21890 7972 691 0,'-7'0'61'16,"7"0"-49"-16,0 0-12 0,0 0 0 0,0 0 197 15,0 0 37-15,0 0 7 0,3-6 2 16,-3 6-186-16,0 0-37 0,0 0-7 0,0 0-1 0,7-3-2 15,-7 3 0-15,0 0 0 0,0 0 0 0,7-6 1 16,-7 6 0-16,0 0 0 0,0 0 0 0,0 0 17 0,0 9 3 16,0 0 1-16,-3 4 0 0,-4-4-13 0,3 1-3 15,8 2 0-15,-4 4 0 0,-4 0 4 0,1-4 0 16,-1 7 0-16,8-3 0 0,-1 3-11 0,-3-4-1 16,-3-2-8-16,3 9 12 0,3-10-12 0,-3 7 0 15,-7-3 0-15,4 3 0 0,-4-10 0 0,7 7-8 16,-4-1-1-16,1-2-565 15,-4-7-113-15</inkml:trace>
  <inkml:trace contextRef="#ctx0" brushRef="#br0" timeOffset="202245.273">21692 8091 2181 0,'0'0'48'0,"0"0"9"0,0 0 3 0,0 0 2 0,0 0-50 0,0 0-12 0,0 0 0 0,0 0 0 16,7-3 21-16,4-3 2 0,7 3 0 0,-4-3 0 15,-4 2-23-15,4-2 8 0,1-3-8 0,-1 6 0 16,3-4-10-16,-3-2-6 0,4 9-2 0,0-9 0 16,-1 2-133-16,-3 7-26 0,1-3-6 15,-5-3-613-15</inkml:trace>
  <inkml:trace contextRef="#ctx0" brushRef="#br0" timeOffset="202702.997">21999 8098 1216 0,'-7'0'27'0,"7"0"5"0,0 0 2 0,0 0 0 0,0 0-34 0,-3 9 0 16,-1-9 0-16,4 0 0 0,-3 10 15 0,3-4-4 15,-7 3-1-15,3-6 0 0,0 4 6 0,1 2 2 16,-4-3 0-16,0-3 0 0,0 7-10 0,3-4-8 16,-3 4 9-16,0-7-9 0,-7 6 16 0,7-3-4 15,3-3 0-15,-3 4 0 0,0 2 34 0,0 1 6 16,4-4 2-16,-1 3 0 0,4-6-18 0,0 7-3 0,0-4-1 16,4 3 0-16,3-9-18 0,0 10-4 0,-7-10-1 15,7 6 0-15,4-3-9 0,-1-3 0 0,1 7 0 0,-4-7 0 16,-7 0 0-16,10 0-9 0,4-7 9 0,-3 7-13 15,0-3 13-15,-4-3 0 0,3 6 0 0,1-3 0 16,-1-4 0-16,-3 4 0 0,1-3 9 0,-1-3-9 16,0 2 32-16,0-2 0 0,0 0 0 0,-4-1 0 15,4 1-3-15,-3-1 0 0,-4 4 0 0,3-3 0 16,-3-1-9-16,0 1-3 0,-3 6 0 0,-1-4 0 16,1-2 0-16,-1 0 0 0,-3 2 0 0,4 7 0 15,-4-3-17-15,3-3 0 0,-3 3 0 0,4-3 0 16,-1 6 0-16,-3 0 0 0,0-4 0 0,7 4-9 0,0 0 9 0,0 0-10 15,-7 0 10-15,3 0-10 16,4 0-38-16,0 0-8 0,0 0-2 16,0 0 0-16,-7 4-143 0,7-4-29 0</inkml:trace>
  <inkml:trace contextRef="#ctx0" brushRef="#br0" timeOffset="203247.653">22147 8223 979 0,'-3'10'87'0,"3"-1"-70"0,-4 0-17 0,4 1 0 16,-7 2 168-16,4 1 31 0,6 3 5 0,-3-4 2 15,-3-3-149-15,-1 7-29 0,4 0-7 0,0-7-1 16,4 1-33-16,-4-1-7 15,-4 7-2-15,4-7 0 0,4 4 22 0,-8-4-11 0,1 1 11 0,-1 5-8 16,1-5 8-16,3-1 0 0,-7 7 8 0,3-7-8 16,-3 0 20-16,3 1 0 0,4-10 0 0,0 6 0 15,-7-3 6-15,7-3 1 0,0 0 0 0,0 0 0 16,0 0 9-16,0 0 1 0,0 0 1 0,7-3 0 16,1-6-6-16,-1-7-2 0,-4 7 0 0,4-7 0 15,4-3-18-15,-1 0-3 0,-3 1-1 0,0-8 0 16,-3 8-8-16,3-7 0 0,0 6 0 0,-3-6 8 15,-4 3-8-15,3-3 0 0,4 0 0 0,-3 6 0 16,-4 0 0-16,3 0 0 0,4 3 9 0,-3-2-9 16,3 2 13-16,0 3-1 0,0-2-1 0,4-1 0 15,3 7-11-15,0-1 0 0,-7 1 0 0,0-1 0 0,7 1 0 16,-3 3 0-16,-1 3 0 0,-3 3 0 16,-7 0-10-16,7 0 10 0,4 3 0 0,-4 3-9 0,-7-6 9 0,7 0 0 15,4 9-9-15,-4 1 9 0,-4-1 0 0,1 1 0 16,-1-1-9-16,1-3 9 0,-1 10 0 0,-3-3-8 15,-3-4 8-15,3 0 0 0,3 7 0 0,-6-7 0 16,-1 1 0-16,-3-1 0 0,0 1 0 0,0-1 0 16,-4-3 9-16,1 4-9 0,-4-4 20 0,3-3-2 15,11-3 0-15,-7 10 0 0,-10-4-18 0,2-3 0 16,5 3 0-16,-4-3 0 0,0-3 8 0,-4 0-8 0,4 0 0 16,3 0 0-1,1 0-103-15,-1-3-24 0,-3-3-5 0</inkml:trace>
  <inkml:trace contextRef="#ctx0" brushRef="#br0" timeOffset="204181.112">17858 8402 1004 0,'0'0'44'0,"0"0"10"0,0 0-43 0,0 0-11 16,0 0 0-16,0 0 0 0,0 0 36 0,0 0 6 15,0 0 1-15,0 0 0 0,0 0-35 0,0 0-8 16,0 0 0-16,0 0 0 0,0 0 0 0,0 0 8 16,-4 6-8-16,1-3 8 0,-4 7 7 0,3-4 1 15,-3 3 0-15,3 1 0 0,-3-1 1 0,4 7 1 16,-4-4 0-16,3-2 0 0,1 5-8 0,-1 1-2 16,1-3 0-16,3 2 0 0,-4-5-8 0,1 9 0 0,3-10 0 15,0 0 0-15,0 7 0 0,0-6 0 0,3-1 0 16,-3-3 8-16,0-6 1 0,7 10 0 0,0-7 0 15,-7-3 0-15,7 0-9 0,4 6 12 0,-1-6-12 16,1-6 12-16,0 6-4 0,-4-3 0 0,3-7 0 16,-3 4 0-16,4-3-8 0,-4-1 10 0,-4 1-10 0,8-1 10 15,-7 1-10-15,-1-7 8 0,-3 7-8 0,0-1 8 16,0-5 21-16,0 5 4 0,-3 1 1 0,-1-4 0 16,1 1-1-16,-1 2 0 0,0 7 0 0,1-6 0 15,-4 3-22-15,0 2-11 0,0-2 10 0,0 6-10 16,0 0 0-16,0-3 0 0,3 3 0 0,4 0-10 15,0 0-46 1,-7 3-8-16,7-3-3 0,0 0-393 0,-3 0-78 0</inkml:trace>
  <inkml:trace contextRef="#ctx0" brushRef="#br0" timeOffset="204759.379">17995 8436 1324 0,'0'0'118'0,"0"0"-94"16,0 0-24-16,0 0 0 0,0 10 85 0,0-1 13 0,0 1 2 0,4-1 1 15,-1 0-81-15,-3 1-20 0,4 5 0 0,-1-5 0 16,1 6 0-16,3-4 0 0,-7-2-10 0,3 5 10 15,4 1-20-15,-7-7 4 0,0 4 0 0,0 3 0 16,0-1 16-16,0-5-8 0,0 2 8 0,0-2 0 16,-3 5 0-16,-1 1 11 0,1-7 0 0,-4 1 0 15,-4-1 24-15,4 1 5 0,0-1 0 0,4 0 1 16,3-9 18-16,0 0 3 0,-4 7 1 0,4-7 0 16,0 0-23-16,0 0-5 15,0 0-1-15,0 0 0 0,0 0-19 0,-3-7-4 0,-4-2-1 0,3 0 0 16,0-1-10-16,4 1 8 0,-3-7-8 0,3 4 8 15,0-4-8-15,0-3 0 0,-4 3 0 0,4-2 0 16,0-8 0-16,0 8 0 0,0-1 0 0,0-6 0 16,4 6 0-16,-4-6 0 0,-4 6 0 0,8 0 0 15,-1 0 0-15,5 4 0 0,-5-4 0 0,1 6 0 16,6-2 0-16,1-1 0 0,-4 3 0 0,3-2 0 0,1 5 0 0,0 1 0 16,-1 0 0-16,4-1 0 0,-3 1-9 15,-1 2 9-15,1-2-12 0,0 9 12 0,-4-6-9 0,-7 6 9 16,10 0 0-16,-10 0-9 0,7 6 9 0,4 0-8 15,-8-3 8-15,4 7-8 0,-3-4 8 0,-1 4-10 16,1-7 10-16,0 6-10 0,-4 0 10 0,0 4 0 16,0 0 0-16,0-4 0 0,-4 0 0 0,0-2 0 15,1 2 0-15,-4 0 0 0,3 7 0 0,-3-6 8 16,0-7-8-16,-3 6 8 0,3-3 0 0,0 4 0 16,-4-1 0-16,4 1 0 0,0-10-8 0,-4 9 0 0,1-3 0 15,-1-3-640 1,1 4-128-16</inkml:trace>
  <inkml:trace contextRef="#ctx0" brushRef="#br0" timeOffset="209286.3">17741 9380 403 0,'0'0'17'0,"0"0"5"0,0 0-22 0,0 0 0 0,0 0 0 0,0 0 0 16,-3-6 221-16,3-3 40 0,0 9 8 0,0-7 2 15,0-2-143-15,0 9-28 0,0 0-5 0,0 0-2 16,0-10-37-16,3 7-8 0,-3 3-2 0,0 0 0 15,0 0-20-15,0 0-4 0,4-6-1 0,-4 6 0 16,0 0 8-16,0 0 2 0,0 0 0 0,0 0 0 0,0 0 2 0,0 0 1 16,0 0 0-16,0 0 0 0,0 0 3 0,0 0 1 15,0 0 0-15,0 0 0 16,0 0 7-16,0 0 2 0,0 0 0 0,0 0 0 0,0 0 12 0,-7 0 2 16,7 0 1-16,0 0 0 0,0 0-40 0,0 0-8 15,0 0-2-15,0 0 0 0,0 0-3 0,0 0-1 16,-4 9 0-16,4-9 0 0,0 0-8 15,-3 7 0-15,3-7 0 0,-4 3 0 0,1 6 0 0,3-9 0 16,-4 7 0-16,4-7 0 0,0 9 0 0,0-9 0 16,0 0 0-16,0 0 0 0,0 0 0 0,-3 6 0 15,-1 4 10-15,4-10-10 0,0 0 13 0,0 0-4 16,0 0-1-16,0 0 0 0,-4 3 20 0,4-3 3 0,-3 6 1 16,-1-3 0-16,4-3-32 0,-3 10 0 0,3-10 0 0,-4 0 0 15,-3 6 0-15,4 3 0 0,-1 1 0 0,-3-4 0 16,4 3 0-16,-4 1 0 0,3-7 0 0,-3 6 0 15,0-2 0-15,0 2 0 0,0 0 0 0,0 1 0 16,-4 5 0-16,1-5 0 0,-1 6 0 0,-3 2 9 16,0-5-9-16,0 6 10 0,-7 6-10 0,-1-6 10 15,5 6-10-15,-4 3 10 0,-4-3-10 0,-3 3 10 16,-1-3-10-16,-2 4 8 0,2-1-8 0,-2 6 8 16,-1 1-8-16,0-1 8 0,4 4-8 0,-4-10 8 15,0 7 1-15,1-1 0 0,-5-6 0 0,1 7 0 16,0-7-9-16,0 7 0 0,-1-7 0 0,5-3-11 15,-1 3 11-15,4-3 0 0,-1 0 0 0,5-6 0 16,-1 9 0-16,7-9 0 0,-3 6-9 0,4 3 9 0,2-9 0 16,1 6 0-16,0-6 0 0,0 6 0 15,-4-6 0-15,8 0 0 0,-4-3 0 0,3 2 0 0,-3 1 8 16,4-9 0-16,-1 5 0 0,4-5 0 0,-4-1-8 0,1 0 8 16,-1 1-8-16,4-4 8 0,0-3 0 0,3 4 0 15,-6-1 0-15,3-3 0 0,0 3 4 0,3-3 0 16,-3-3 0-16,4 0 0 0,-4 0-4 0,3 7 0 15,4-7 0-15,0 0 0 0,-3 0-8 0,3 0 10 16,0 0-10-16,0 0 10 0,0 0-10 0,0 0 0 16,0 0 9-16,0 0-9 0,0 0 0 0,0 0 0 15,0 0 0-15,0 0 0 0,0 0 0 0,7 3 0 16,-7-3 0-16,7 0 0 0,0 6 0 0,3-6 0 16,-10 0 0-16,7 0 0 0,4 0 0 0,0 0 0 15,-1-6 0-15,1 6 8 0,3-3-8 0,3-4 0 0,-2 4 0 0,6-3 8 16,0-3-8-16,4 2 0 0,6 4 0 15,5-3 0-15,9-4 0 0,1 10 0 0,0-3 0 0,4 3 0 16,-1 0 0-16,-3 0 0 0,0 0 0 0,-4 0 0 16,4 0 0-16,-4 0 0 0,4-6 0 0,0 6 0 15,-4 0 0-15,1 0 0 0,2-3 0 0,5 3 0 16,-4 0 0-16,-4-6 0 0,0 6 0 0,-3 0 8 16,0-3-8-16,3-4 0 0,-3-2 0 0,7 3 0 15,-4 2 0-15,8-2 0 0,-4-3 0 0,-1 6 0 16,1-4 0-16,0 4 9 0,-7-3-9 0,0 6 0 15,0-3 10-15,-8-3-10 0,5 6 8 0,-5 0-8 16,-2 0 0-16,-1-7 0 0,0 4 0 0,-3 3 0 16,-1 0 0-16,-2 0 0 0,-5-6 0 0,1 6 0 0,0-3 0 15,3-4 0-15,-7 7 8 0,3 0-8 0,1-3 13 16,0-3-2-16,-4 3-1 0,0-3 0 16,4 2-10-16,-4-2 8 0,3 3-8 0,-3-3 8 0,-3 0-8 15,0 6 0-15,-1-4 0 0,1-2 0 0,-4 3 8 16,3-3 0-16,-10 6 0 0,4-3 0 0,3-4-8 0,-7 7 0 15,4-9 0-15,-4 9 0 0,7-9 12 0,-7 2 1 16,0 7 0-16,0-9 0 0,0-1 3 0,0 1 1 16,0 0 0-16,-4-1 0 0,1 1-4 0,3-7-1 15,-4 7 0-15,0-1 0 0,1 1-2 0,-4-10-1 16,0 3 0-16,-4 7 0 0,4-10-9 0,0 3 10 16,-3-2-10-16,-1 5 10 0,0-9-10 0,1 3 10 15,-4 1-10-15,0-1 10 0,-1 0-10 0,-2-6 12 0,-1 6-12 16,1-6 12-16,-1 12-12 0,0-9 8 0,-3 0-8 0,3-3 8 15,1 0-8-15,-4-3 10 0,3 3-10 0,-3 6 10 16,7-9-10-16,-7 9 0 0,6-6 9 0,-2 6-9 16,-1 0 0-16,4-6 8 0,-4 10-8 0,4-4 0 15,0 0 0-15,0 0 0 0,-4 4 0 16,4-4 8-16,-3 0-8 0,-1 3 0 0,-3-3 0 0,3 1 8 16,-3 2-8-16,3 3 8 0,-3-2-8 0,-3 5 8 15,2-5-8-15,1 5 0 0,4-2-8 0,-5-4 8 16,8 0 0-16,-3 7 0 0,-1-4 0 0,4 4 0 15,-4-7 0-15,4 7 0 0,0 3 0 0,4-7 0 0,-5 7 0 16,5-4 0-16,-1 1 0 0,1 0-8 16,-1-1 8-16,0 4 0 0,4-4 0 0,-3 1 0 0,6 9 0 0,-3-9 0 15,0 9 0-15,0-3 0 16,4-4 0-16,3 7-10 0,-4 0 10 0,4 0 0 0,-3-6-13 16,3 6 4-16,0 0 1 0,0 0 0 15,0 0-17-15,0 0-3 0,0 0-1 0,0 0 0 16,0 0-97-16,0 0-19 0,0 0-4 0,7 6-795 15,3 1-158-15</inkml:trace>
  <inkml:trace contextRef="#ctx0" brushRef="#br0" timeOffset="211043.803">22525 9214 403 0,'0'0'36'0,"0"0"-36"0,-7 0 0 0,7 0 0 15,0 0 219-15,0 0 37 0,-4 0 7 0,4 0 1 16,-7 0-206-16,7 0-42 0,0 0-8 0,0 0-8 16,0 0 16-16,4-9-3 0,-1-1-1 0,4 4 0 15,-3 3 13-15,-4 3 3 0,0 0 0 0,7-6 0 16,0 2 44-16,-7 4 10 0,0 0 2 0,0 0 0 0,0 0 4 0,0 0 0 16,0 0 1-16,0 0 0 0,0 0-12 0,0 0-2 15,0 0-1-15,0 0 0 0,-4 10-22 0,1-1-4 16,-1 1 0-16,1-4-1 0,-1 3-7 0,1-6-2 15,-1 7 0-15,1-1 0 0,3 1-21 0,-7 5-4 16,3 1-1-16,-3 3 0 0,4 0-12 0,-1-1 0 16,-7 8 0-16,1 2 0 0,-1 6 0 0,-3 1 0 15,0 2 0-15,-11 1 0 0,1 6 0 0,3 0 12 16,-1 0-3-16,1 0-1 0,-7 3 1 0,0-3 0 16,7-1 0-16,-4 1 0 0,0 3-9 0,1 4 8 15,-1-8-8-15,4 5 8 0,-1-11-8 0,5 7 12 16,-4-9-12-16,3 2 12 0,0 4-12 0,-3-7 0 0,4-2-12 15,-8 9 12-15,0-7 0 0,4-3 10 16,3 4 1-16,-6-7 0 0,-5-3 8 0,8 3 1 0,7-9 1 16,-3 6 0-16,-5-9-21 0,5-3-10 0,3 2 1 0,0-5 0 15,-1 5 20-15,1-12 4 0,-3 7 1 0,6-4 0 16,1-3 8-16,-1 4 1 0,0-7 1 0,1 6 0 16,-1-6-2-16,4 0 0 0,-3 0 0 0,6 0 0 15,-7 0-12-15,11 0-4 0,-3 3 0 0,3-3 0 16,0 0-8-16,0 0 0 0,0 0 0 0,0 0 0 15,0 0 0-15,0 0 0 0,0 0 0 0,0 0 0 16,0 0 8-16,10 0-8 0,5 0 8 0,2 0-8 16,4-3 0-16,1-3 0 0,-1 6 8 0,0 0-8 15,7-7 0-15,0 4 0 0,11-3 0 0,0 6 8 0,0-3-8 16,0-4 0-16,10-2 0 0,4 0 0 0,3-4 0 16,8 1 0-16,10 2 8 0,0-2-8 0,-3 5 0 15,-1-2 0-15,-6-7 0 0,-1 13 0 0,15-3 0 16,-11 6 0-16,-7 0 0 0,3-3 0 15,-3-4 0-15,0 7 0 0,-7 0 0 0,0 0 0 0,-7 0-14 16,7 0 2-16,0 0 0 0,3 0 0 0,1 0 12 0,-1 0 15 16,0 0-3-16,-3 0-1 0,-3 0-11 0,3 0 0 15,-4-3 0-15,4-3 8 0,3 6-8 0,-3-3 0 16,4-3 0-16,-8 2 0 0,4-2 0 0,-7 6 0 16,-4-9 0-16,1 9 8 0,-12-6-8 0,1 2 0 15,-4 4 0-15,-3 0 8 0,0-6-8 0,-4 6 0 16,0-3 9-16,-3 3-9 0,-1-6 12 0,-3 3-3 0,4-4 0 15,-4 7 0-15,-3-3-9 0,3-3 0 0,-4-3 9 16,-2 2-9-16,-1 4 13 0,0-3-1 0,0-4-1 0,0 1 0 16,-4 0 0-16,1-1 0 15,-4 1 0-15,3-1 0 0,-3 1 0 0,0-7 0 0,0 7 0 0,-3-7 0 16,-1 7-2-16,1-10 0 0,-1 10 0 16,-3-10 0-16,0 9 0 0,0-5 0 0,0-4 0 0,0 3 0 15,-4-3-9-15,1 7 10 0,-1-4-10 0,1-3 10 16,-1 4-1-16,0-4 0 0,1 3 0 0,-4-3 0 15,3 7-9-15,1-7 0 0,-5-3-10 0,5 3 10 16,-4 0 0-16,3-6 0 0,-3 7 11 0,0-1-3 16,3-6-8-16,-6 6 0 0,3-6 0 0,0 6 0 15,-4 0 0-15,0 3 0 0,-3-2-8 0,3 5 8 16,-3-3 0-16,0 1-8 0,0 2 8 0,0 4 0 0,0-7 0 16,3 7 0-16,-3-1 0 0,3 1 0 0,-3-1 0 15,0 1 0-15,0-7 0 0,0 7 0 0,-1 3 0 0,1-4 0 16,0 1 0-16,3-1 0 0,-3-5 0 0,4 2 0 15,-1-2 0-15,-3 2 8 0,0-3-8 0,-1 7 9 16,1-1-9-16,0-5 10 0,-7 5-10 0,0-8 0 16,3 2 0-16,0 7 0 0,-3-1 0 0,0-2 0 15,3-4 0-15,-3 10 12 0,3-7-12 0,4 4-11 16,0-1 3-16,0-2 0 0,3 2 8 0,-3 7 11 16,3-3-3-16,1 3 0 0,-1-4-8 0,0-2 0 15,1 9-12-15,-1-9 12 0,-3 9 0 0,0-10 0 16,0 10 0-16,-1-6 0 0,5 3 0 0,-8 3 0 15,0-6 0-15,1 6 0 0,-1-4 0 0,0-2 0 0,1 3 0 16,-1-3 0-16,0 6 0 0,4-3 0 16,3-4-9-16,1 4 9 0,-4-3 0 0,-1 0 0 0,8 3 10 0,-3-4-2 15,3 4-8-15,-1-3 0 0,1 3 0 0,4-4 0 16,3 4 0-16,0-3 0 0,-7-3 0 0,6 9 0 16,1-10 0-16,4 10 0 0,-4-6-11 0,3 6 11 31,-3-3-82-31,7 3-10 0,0 0-3 0,0 0 0 15,-3-6-151-15,3 6-30 0</inkml:trace>
  <inkml:trace contextRef="#ctx0" brushRef="#br0" timeOffset="-212530.929">17110 10810 864 0,'0'0'38'0,"0"0"8"0,0 0-37 0,0 0-9 15,0 0 0-15,0 0 0 0,0 0 123 0,0 0 22 16,0 0 5-16,0 0 1 0,-4 0-117 0,4 0-23 16,0 0-11-16,0 0 10 0,0 0-2 0,0 0 0 15,0 0 0-15,0 0 0 0,0 0 11 0,0 0 1 16,0 0 1-16,0 0 0 0,0 0 1 0,0 0 0 0,0 0 0 15,-7 3 0-15,4 4 23 0,-4 2 5 0,3-3 1 16,-3 4 0-16,0-1-14 0,-4 0-2 0,1 7-1 0,-1-3 0 16,-6 6-3-16,-1-4-1 0,0 4 0 0,-6 0 0 15,2 6-4-15,-2 3-1 0,-5-3 0 16,1 3 0-16,0-2 0 0,0 2 0 0,0 6 0 0,-1-6 0 16,-2 1-4-16,2 2-1 0,5-9 0 0,-8 9 0 15,-3-2 7-15,-1-1 1 0,-2 0 0 0,2-3 0 16,-2 3 0-16,-5 4 1 0,4-1 0 0,1-6 0 15,-1 3-29-15,3 7-10 0,1-7 0 0,0 3 0 16,3-2 10-16,-3-1 12 0,3-3-2 0,0 0-1 16,-3-3 2-16,0 3 0 0,-4-6 0 0,4 6 0 15,3-6 5-15,0 0 2 0,1 6 0 0,2-6 0 16,1-1-4-16,0 1-1 0,3 3 0 0,0-3 0 16,4 0-13-16,0 0 11 0,7-1-11 0,-4 1 10 15,4-3 8-15,0 3 2 0,4-10 0 0,-1 0 0 0,0 1-20 16,1 2 0-16,3-2 0 0,-4-1 0 0,4-6-9 15,0 4-6-15,0-4-1 0,0 3 0 0,0-3 2 16,3 3 0-16,-3-6 0 0,4 4 0 16,-1 2-36-16,4-6-7 0,0 0-2 15,0 0 0-15,0 0-137 0,0 0-28 0</inkml:trace>
  <inkml:trace contextRef="#ctx0" brushRef="#br0" timeOffset="-211700.412">18023 10794 172 0,'0'0'16'0,"0"0"-16"16,0 0 0-16,0 0 0 0,0 0 277 0,0 0 53 15,0 0 10-15,0 0 3 0,0 0-235 0,0 0-46 0,0 0-10 0,0 0-1 16,0 0 1-16,0 0 1 0,0 0 0 0,0 0 0 16,0 0 0-16,0 0 0 0,0 0 0 0,0 0 0 15,0 0 3-15,0 0 0 16,0 0 0-16,0 0 0 0,7 0-13 0,4 7-3 0,-11-7 0 0,7 3 0 16,4 3-4-16,-8-6-2 0,-3 0 0 15,11 10 0-15,-4-1-6 0,0 0-2 0,0 7 0 0,4-7 0 16,-4 7-14-16,3-3-2 0,-3 2-1 0,4-2 0 15,3 9 2-15,-3-3 0 0,3 0 0 0,0 6 0 16,7-3 17-16,-3 9 3 0,3-3 1 0,0 0 0 16,4 7-32-16,-1-7 0 0,5 7 0 0,-1-1 0 15,3-6 0-15,-2 0 16 0,2-2-4 0,1 2 0 16,0 0 0-16,-4 3-1 0,4-2 0 0,-7-1 0 16,3 6-11-16,-7-5 8 0,4-4-8 0,-8 3 8 15,5 0 7-15,-1 7 1 0,-4-10 0 0,4 3 0 0,1 0 6 16,-1-3 2-16,4-6 0 0,-4 0 0 0,7 6-3 0,-3-6 0 15,-1-4 0-15,5 4 0 0,-5-3-10 0,-3-4-3 16,4 4 0-16,-4 0 0 0,0-4-8 0,-3 4 0 16,0-3 0-16,-1 2 0 0,-3 1 8 15,1-4-8-15,-8-5 0 0,3 2 8 0,-6 1 2 0,3-1 0 16,-4-3 0-16,1 4 0 0,-4-10-10 0,0 0 0 16,0 0 0-16,0 0 0 0,0 0 0 0,0 0 8 15,0 0-8-15,0 0 0 0,0 0-10 0,0 0-7 16,0 0-2-16,7 0 0 15,-7 0-83-15,0 0-17 0,0 0-3 0,7 0-706 16,-7 0-142-16</inkml:trace>
  <inkml:trace contextRef="#ctx0" brushRef="#br0" timeOffset="-210349.353">15265 11052 1440 0,'-4'-10'128'0,"1"4"-103"16,3 3-25-16,0-7 0 0,0 4 105 0,0-3 16 0,0 9 3 0,3-3 1 16,4-4-98-16,0-2-27 0,-7 9 8 0,0 0-8 15,0 0 0-15,0 0 0 0,7 0 0 0,-7 0 0 16,0 0 0-16,0 0 0 0,0 0 0 0,7 6 0 16,0-3 0-16,1 7 0 0,-5 5 0 0,-3-2 0 15,4-4 23-15,-1 7 1 0,-3 3 0 0,0 0 0 16,-3 6-1-16,3-6 0 0,0 6 0 0,0 0 0 15,0-3-8-15,3 3-2 0,-3 0 0 0,0-6 0 16,4 6-13-16,-1-3 9 0,1 0-9 0,-1-4 8 16,1 1-8-16,-1 0 8 0,1-3-8 0,-1-4 8 15,1 4-8-15,-4-7 10 0,3 1-10 0,-3-4 10 16,4-3 20-16,-4-3 4 0,0 0 1 0,0 0 0 16,0 0 17-16,0 0 3 0,0 0 1 0,0 0 0 15,0 0-18-15,-7-3-3 0,3-3-1 0,-3-4 0 16,7 1-4-16,-3 0-1 0,3-1 0 0,0-5 0 15,0 5-29-15,0 1-16 0,3-7 1 0,-3 7 1 16,4 5 14-16,-1-5-11 0,1 3 11 0,3 3-10 0,0-4 10 16,0 4-8-16,-7 3 8 0,11-6-8 0,-4 6 8 15,3-6-8-15,-3 3 8 0,4 3-8 0,-4 0 8 0,4 0 0 16,-11 0 0-16,10-7-8 0,-3 7 8 0,0 0 0 16,-7 0 0-16,11 0 0 0,-4 0 0 0,0 0 0 15,-7 0 0-15,10 0 0 0,-2 0 0 0,-1 0 0 16,3 7 0-16,-3-4-8 0,-3 3 8 0,3 3-8 15,0-9 8-15,0 10-8 0,0-4 8 0,-3 3-10 16,3-5 10-16,-4 5-10 0,1 0-2 0,3 4 0 16,-4-4 0-16,-3 1 0 0,4-1 1 0,-4-6 0 15,0 7 0-15,0 2 0 0,3-2 11 0,-3-1 0 0,0-9 0 16,-3 3 0-16,3 7 0 0,0-10 11 16,-4 9-3-16,4-9 0 0,-3 6-8 0,-1-3 0 0,4-3 0 15,-3 7 0-15,-4 2 0 0,7-9 8 0,-11 0-8 0,4 6 8 16,-4-2-8-16,1-4 0 0,-1 6 0 0,1-6 0 15,-5 0 0-15,5 0 0 0,-4-6 0 0,0 6 0 16,-4-4 0-16,0-2 8 0,4-3-8 0,-3-1 8 16,-1 4-8-16,0 3 8 0,1-3-8 0,3-4 8 15,3 7-8-15,-3-3-11 0,0 3 3 0,3-4 0 32,1 4-18-32,-4-3-3 0,3 6-1 0,0 0 0 0,1 0-27 15,3 0-6-15,7 0-1 0,0 0 0 0,-7 6-104 0,7-6-22 0,-4 3-4 0</inkml:trace>
  <inkml:trace contextRef="#ctx0" brushRef="#br0" timeOffset="-209829.941">15819 11284 1018 0,'0'0'45'0,"-4"0"10"0,-3 6-44 0,7-6-11 0,-4 3 0 0,1 6 0 15,-1-9 28-15,4 0 4 0,0 0 1 0,-3 10 0 0,-1-4 27 0,4-6 6 16,0 3 1-16,0 7 0 0,0-4-4 0,0 3-1 16,0 1 0-16,4 5 0 0,-1-5-23 0,-3-1-5 15,0 7-1-15,0-3 0 0,0-4-1 0,-3 7 0 16,-1-7 0-16,1 10 0 0,-1-3-13 0,1-4-3 16,3-3-1-16,0 7 0 0,-4 0-15 0,4-4 0 15,0-5 8-15,0 8-8 0,0-2 0 0,0-13 0 16,0 0 0-16,4 6 0 15,-4 4-28-15,0-10-3 0,0 0 0 0,0 0 0 16,0 0-160-16,0 0-32 0</inkml:trace>
  <inkml:trace contextRef="#ctx0" brushRef="#br0" timeOffset="-209560.362">15621 11415 1616 0,'0'0'72'0,"0"0"14"0,0 0-69 0,0 0-17 0,0 0 0 0,0 0 0 16,0 0 25-16,0 0 2 0,0 0 0 0,0 0 0 15,0 0-27-15,0 0-9 0,0 0 0 0,11 4 0 16,3-4 9-16,0 0 0 0,3 0 0 0,-2 0-8 16,2 0 8-16,1 0 9 0,-1 6-1 0,1-6-8 15,-4 0 28-15,-3 0 0 0,3 3-1 0,0-3 0 16,-3 0-15-16,-1 0-4 0,-3 0 0 0,0 0 0 15,-7 0-8-15,11 0 0 0,-4 0 0 0,0 0 0 16,0 0-23 0,4 0-6-16,-4-3-2 0,3 3-491 0,-3-6-98 0</inkml:trace>
  <inkml:trace contextRef="#ctx0" brushRef="#br0" timeOffset="-208348.276">18792 10829 1263 0,'0'0'28'0,"0"0"5"0,0 0 2 0,0 0 1 0,0 0-36 0,0 0 0 0,0 9 0 0,0 1 0 16,0-4 0-16,0 3 0 0,4-5 0 0,0 8 0 15,-1-2 26-15,-3-1-2 0,4 0 0 0,-1 1 0 16,-3-1 26-16,4 1 5 0,-1 5 1 0,-3-2 0 16,0 3 0-16,4 2 0 0,-4 1 0 0,0 6 0 0,0 0-20 0,0-3-3 15,0 3-1-15,0 4 0 16,0-4-11-16,0 3-2 0,3-3-1 0,-3 3 0 16,0-3 6-16,0-6 2 0,0 0 0 0,0 0 0 0,0-4-14 0,4 4-4 15,-4-9 0-15,0-1 0 0,0-3 16 0,0 4 4 16,0-10 0-16,0 0 0 0,0 0 16 0,0 0 3 15,0 0 1-15,0 0 0 0,0 0 3 0,3-10 1 16,1 4 0-16,-1-3 0 0,-3-4-36 0,4-6-6 16,3 4-2-16,-4-4 0 0,1-6 2 0,0 0 0 15,-1 3 0-15,4-10 0 0,-3 10-10 0,3-3-9 16,0 6 9-16,0-6-13 0,0 10 13 0,3-4 0 16,-3 6 0-16,1-2 0 0,2-1 0 0,1 7-12 15,-1-1 3-15,4 1 1 0,-3-1 8 0,3 7-12 16,0-3 12-16,-3 0-12 0,-1 6 12 0,1 0 0 0,0 0 0 15,-1 6 0-15,-3 0 0 0,4-3-8 16,-4 7 0-16,0-4 0 0,0 3 8 0,-4-5 0 0,1 5 0 16,3 0 0-16,-3 7 0 0,-1-7 0 0,1 1 0 0,-4 6 0 15,0-7 0-15,3 10 0 0,1 0 0 0,-4-4 0 16,0 4-18-16,0-3-2 0,0-4 0 0,0 4 0 16,0 3 8-16,-4-10 0 0,1 10 1 0,-1-13 0 15,1 10 11-15,-1-7 0 0,-3 1 0 0,0-7 0 16,3 6 0-16,-6-2 0 0,3-4 0 0,-4 3 8 15,1-6 16-15,-5 6 3 0,1-6 1 0,0 3 0 16,-7-3-28-16,3 0 0 0,1 0 0 0,-1 0 0 16,-3-3 0-16,0 3 0 0,0-6 9 0,3 6-9 15,-3 0 0-15,0 0-12 0,0 0 2 0,-1 0 0 16,1-6-27-16,4 6-6 0,-5 0-1 16,8-3 0-16,-3 3-35 0,3-7-7 0,3 7-2 15,-3 0 0-15,7-3-152 0,0-3-30 0,-4 3-6 0,11 3-2 16</inkml:trace>
  <inkml:trace contextRef="#ctx0" brushRef="#br0" timeOffset="-207660.498">19297 11212 1094 0,'0'0'48'0,"-4"-7"11"0,4 7-47 0,-7 0-12 0,7 0 0 0,0 0 0 16,0 0 180-16,0 0 35 0,0 0 6 0,0 0 2 15,-3 7-191-15,-1 2-32 0,4 0-20 0,-3-2 4 16,3 2 16-16,0 0-10 0,0 1 10 0,-4-1-8 16,4 1-3-16,0 5 0 0,0-2 0 0,-3-4 0 15,3 7 20-15,-4 0 4 0,1-4 1 0,3-2 0 16,-4 5 31-16,1-5 7 0,-1-1 0 0,4 7 1 0,-3-4-25 16,3-5-4-16,0 2-2 0,0 0 0 0,0-9-2 0,0 10-1 15,0-4 0-15,0-6 0 0,0 0 3 0,0 0 1 16,0 0 0-16,0 0 0 0,0 0-4 0,0 0-1 15,0 0 0-15,3-9 0 0,1-7 22 0,-1 7 5 16,4 2 1-16,-3-5 0 0,3 2-38 0,-4-5-8 16,4 5 0-16,-3 1 0 0,3-1 0 0,-4 1 0 15,1 0 0-15,3 2 0 0,0-2 0 0,-3 9 0 16,3-6 0-16,0 3 0 0,0 3-9 0,0-7 9 16,0 7 0-16,0-3-9 0,4 3 9 0,-1 0 0 15,1-6-9-15,-1 6 9 0,4 0 0 0,-3-3 0 16,3 3 0-16,0 0 0 0,-3 0 0 0,-1 3 0 0,5-3-9 15,-1 6 9-15,-7-3 0 0,0 7 14 0,3-4-2 16,1 3-1-16,-4 1-11 0,4-1 0 0,-4 1 0 0,0-1 0 16,0 7 0-16,3-7 0 0,-6 1 0 0,-1-1 0 15,1 0 0-15,-1 1 0 0,-3-10 0 0,0 12 0 16,0-9 0-16,0-3 0 0,0 0 0 0,0 0 0 16,-3 10 9-16,-1-1 0 0,-3-2 0 0,0-4 0 15,-3 3 7-15,-4-3 0 0,-1-3 1 0,1 6 0 16,-3-6-17-16,-1 0 0 0,-3 3 8 0,0 4-8 15,0-7 0-15,3 0 0 0,0-7 0 0,1 4-9 16,-1 3 9-16,4-6 0 0,0 3 0 0,0-3-8 16,0 3-38-1,3-7-7-15,-3 4-2 0,3-4-673 0,1 1-134 0</inkml:trace>
  <inkml:trace contextRef="#ctx0" brushRef="#br0" timeOffset="-205996.568">18838 10446 756 0,'0'0'33'0,"0"0"7"0,0 0-32 0,0 0-8 0,4-3 0 0,-4 3 0 15,0 0 57-15,0-6 10 0,0 6 1 0,7-9 1 16,-4 9-17-16,-3 0-4 0,0 0-1 0,11-4 0 16,-4-2-3-16,0 6 0 0,4-3 0 0,-1-3 0 0,-3 6-12 15,4 0-4-15,0 0 0 0,3 0 0 0,0-6 15 0,3 6 2 16,-2-4 1-16,2-2 0 0,-3 6-10 15,4-3-1-15,3-3-1 0,0 3 0 0,0-4-2 0,-3 7 0 16,3-3 0-16,0-3 0 16,-7 6-10-16,4 0-2 0,-4 0-1 0,0 0 0 0,0 6-11 0,-3-3-8 15,0-3 12-15,-1 10-12 0,-3-4 29 0,4-3-1 16,-1-3 0-16,-3 6 0 0,1-2-11 0,2 2-2 16,1-6-1-16,-4 9 0 0,3-9 27 0,1 10 6 15,0-10 1-15,3 6 0 0,0-3-29 0,3 3-6 16,-3-3-1-16,4 7 0 0,0-10 4 0,3 6 1 15,0 4 0-15,-3-4 0 0,3-3-17 0,0 6 8 16,-3-2-8-16,3 2 0 0,-3-6 8 0,-1 7-8 16,1-4 0-16,3 3 0 0,-3 1 18 0,-1-1-3 0,-3-3-1 15,4-3 0-15,0 7 16 0,-1-4 3 0,-3-3 1 16,0 4 0-16,1 2-14 0,-1-3-2 16,0-3-1-16,0 4 0 0,0 2-2 0,0-6-1 0,-3 3 0 0,3 4 0 15,0-4-6-15,0-3-8 0,0 7 11 16,0-4-11-16,0 3 10 0,1-6-10 0,-5 7 8 0,4-4-8 15,0 4 8-15,-3-1-8 0,3-3 0 0,-3-3 8 16,3 4 4-16,-4-4 1 0,1 6 0 0,3-9 0 16,0 10 0-16,-3-4 0 0,3 0 0 0,-4-3 0 15,4 4-13-15,-3-4 0 0,0 3 8 0,-1-3-8 16,4 3 14-16,-3-3 0 0,0 4 0 0,-1-4 0 16,-3 3 10-16,4-3 1 0,-4 4 1 0,3-1 0 15,-3-3-26-15,0 3-14 0,1-3 2 0,-8-3 0 16,7 7 12-16,-4-4 0 0,-3-3 9 0,0 0-9 0,0 0 17 15,7 6-2-15,-7-6-1 0,0 0 0 0,7 3-1 16,-7-3 0-16,0 0 0 0,0 0 0 0,7 0-13 16,-7 0 11-16,7 6-11 0,-7-6 10 0,4 4-10 0,-4-4 0 15,0 0 0-15,10 0 0 0,-10 0 0 16,0 0 0-16,0 0 8 0,8 6-8 0,-8-6 0 0,0 0 0 16,0 0 0-16,7 0 8 0,-7 0-8 15,0 0 0-15,0 0 9 0,3 9-9 0,-3-9 0 0,4 7 0 16,-4-7 0-16,0 0 8 0,3 3-8 0,-3-3 0 15,0 0 0-15,0 0 0 0,0 0 0 0,7 6 8 16,-7-6-8-16,0 0 0 0,0 0 9 0,4 3-9 16,-4-3 12-16,0 0-12 0,0 0 0 0,0 0 0 0,0 0 0 15,0 0 0-15,0 0 0 0,0 0 0 0,3 10 8 16,-3-10-8-16,0 0 13 0,0 0-4 0,0 0-1 16,0 0 0-16,0 9-8 0,0-9 0 0,0 0 0 0,0 6 8 15,4 4-8-15,-4-10 0 0,0 0 0 0,0 0 0 16,-4 0 0-16,4 0 0 0,0 9 0 0,0-9 0 15,0 0 0-15,0 0 8 0,0 0-8 0,0 6 0 16,0-6 10-16,0 0-10 0,0 0 12 0,0 0-12 16,0 0 16-16,0 0-4 0,0 0-1 0,0 0 0 15,0 0-1-15,0 0 0 0,0 0 0 0,0 0 0 16,0 0-10-16,0 0 0 0,0 0 0 0,0 0 0 16,-7 3 0-16,7-3 0 0,0 0 0 0,0 0 8 15,0 0-8-15,0 0 8 0,-7 0-8 0,7 0 8 16,0 0-8-16,0 0 0 0,0 0 0 0,0 0-11 0,0 0 11 15,0 0 0-15,0 0 0 0,0 0 0 16,0 0 0-16,0 0 0 0,0 0 0 0,0 0 0 0,0 0 0 0,0 0 0 16,0 0 0-16,0 0 0 0,0 0 0 15,0 0 0-15,0 0-9 0,0 0 9 0,0 0 0 0,0 0-11 16,0 0 11-16,0 0-8 16,0 0-16-16,0 0-4 0,0 0 0 0,0 0 0 15,0 0-122-15,0 0-25 0,0 0-5 0</inkml:trace>
  <inkml:trace contextRef="#ctx0" brushRef="#br0" timeOffset="-203875.798">19777 9926 403 0,'0'0'17'0,"0"0"5"0,0 0-22 0,0 0 0 0,0 0 0 0,0 0 0 16,0 0 186-16,0 0 33 0,0 0 6 0,0 0 2 15,0 0-137-15,0 0-27 0,-4 3-6 0,4-3-1 16,-7 6-38-16,7-6-8 0,-7 3-2 0,4 4 0 15,-4-4-8-15,-1 3 0 0,1 0 0 0,-3-2 0 16,-4 2 28-16,0-3 3 0,3 3 1 0,-7-3 0 16,4 4 3-16,-3-4 1 0,6 6 0 0,-3-3 0 0,0 1 2 15,3-4 1-15,-3 3 0 0,4-3 0 0,-1-3-16 0,4 6-3 16,0-2-1-16,0 5 0 0,7-9-3 0,-4 6-1 16,4-6 0-16,-3 3 0 0,-1 10-15 0,1-4 0 15,3-9 0-15,0 0 0 0,0 4 0 0,0-4-8 16,3 9 8-16,1 0 0 0,-4-9-8 0,3 7 8 15,4-4 0-15,-3 3 0 0,3-6 0 0,0 3 0 16,4 3 0-16,-1-6 0 0,1 10 0 0,-1-10 0 16,1 6 0-16,-4-3 0 0,7 4 0 0,-3-4 0 15,3 3 0-15,-4-3 0 0,1 6 0 0,3-2 0 16,-7 2 0-16,4 1 0 0,-1-1 0 0,-3 0 0 16,0 1-10-16,-3-4 10 0,3 3 0 0,-4 1 0 0,1-4 0 15,0 4 0-15,-4-10 0 0,3 3 0 16,-3 6 0-16,0-9 0 0,0 6 0 0,-3 4 0 0,3-1 8 0,-8 1-8 15,5-4 0-15,-4-3 8 0,3 6-8 16,1-2 0-16,-4-4 21 0,0 3 0 0,0 3 0 16,0 1 0-16,-4-4-21 0,4-3 0 0,0 7 0 0,0-4 0 15,-4-3 0-15,4-3 0 0,-3 6 0 0,3-6 0 32,0 4-23-32,-1 2-9 0,-2-6-1 0,3 0-1 0,-4 0-14 15,1-6-2-15,3 6-1 0,-4 0-482 0,0-4-97 0</inkml:trace>
  <inkml:trace contextRef="#ctx0" brushRef="#br0" timeOffset="-202760.597">20006 10205 288 0,'0'0'12'0,"0"0"4"0,0 0-16 0,0 0 0 15,0 0 0-15,0 0 0 0,7-3 213 0,-3-3 40 16,-1 2 8-16,-3 4 2 0,7-6-187 0,-3-3-36 16,3 9-8-16,-7 0-2 0,0 0 3 0,0 0 1 15,0 0 0-15,0 0 0 0,-4-10 1 0,4 10 0 16,0 0 0-16,0 0 0 0,0 0-4 0,0 0-1 16,0 0 0-16,-7 10 0 0,4-1 2 0,-1 1 0 15,4-10 0-15,0 9 0 0,0 0-9 0,0 1-2 16,-3 5 0-16,3-5 0 0,0-1-1 0,0 10-1 0,0-10 0 0,0 7 0 15,0-6-1-15,3 5 0 0,-3-5 0 0,0 2 0 16,0 4-18-16,-3-7 0 0,3 1 0 0,0 5 0 16,0-5 16-16,-4-1-3 0,4 1-1 0,0-1 0 15,0 0 8-15,-3-2 0 0,3-7 1 16,0 3 0-16,-4 6-13 0,4-9-8 0,0 0 10 0,0 0-10 16,0 0 24-16,0 0 0 0,0 0-1 0,0 0 0 15,0 0-23-15,0 0 8 0,0 0-8 0,0 0 0 16,0 0 9-16,0 0-9 0,0 0 12 0,11-3-12 15,-4-3 13-15,0-4-4 0,0 1-1 0,3 6 0 16,-6-13-8-16,6 7 10 0,-6 3-10 0,7-4 10 16,-4 1-10-16,0 6 0 0,0-4-12 0,0-2 12 15,0 9-11-15,0-10 11 0,-7 10-8 0,7 0 8 16,-7 0 0-16,7 0 0 0,-7 0 0 0,7 0-8 0,0 0 8 16,4 0 0-16,-4 0 0 0,-7 0 0 0,0 0 0 0,7 0 0 15,3 0 0-15,-3 10 0 0,-7-10-10 0,8 0 10 16,-8 0-12-16,10 9 12 0,-6 1 0 0,6-1 0 15,-3-3 0-15,-3 4 0 0,3-4 0 0,-4 3 0 16,1 1 0-16,3-1 0 0,-3 1 0 0,-1-7 0 16,-3 6 0-16,0-2 0 0,0-7-15 15,0 9 4-15,0-9 1 0,-3 9 0 0,-1-2 10 0,0 2 0 16,4-9 10-16,-3 3-10 0,3-3 8 0,0 0-8 16,0 6 0-16,0-6 9 0,0 0-9 0,-4 10 0 15,1-10 0-15,3 0 0 0,0 0 0 0,0 0 0 0,-7 9 0 16,3-9 0-16,-3 0 0 0,-3 6 0 0,3-6 0 0,-4 4 0 15,0-4 9-15,-3 0-9 16,0 0 10-16,0 0-10 0,0 0 11 0,0 0-11 0,-4 0 12 0,4-4-12 16,-4 4 0-16,4-6 0 0,0 6 0 0,0 0 0 31,4-9-22-31,-1 9-11 0,0-6-3 0,4 2 0 16,-3 4-139-16,3-6-28 0,-11-3-5 0,7-1-2 0</inkml:trace>
  <inkml:trace contextRef="#ctx0" brushRef="#br0" timeOffset="-196722.722">15561 12334 288 0,'0'0'12'0,"0"0"4"0,0 0-16 0,0 0 0 16,0 0 0-16,0 0 0 0,0 0 160 0,0 0 30 15,4-6 6-15,-4 6 0 0,7-3-152 0,-7 3-30 16,7-7-6-16,-7 7-8 0,0 0 8 0,0 0-8 15,0 0 0-15,0 0 9 0,0 0 43 0,0 0 8 16,3-6 1-16,-3 6 1 0,0 0 46 16,0 0 8-16,-3-9 3 0,3 9 0 0,-4-3-28 0,-3-4-6 15,4 4-1-15,-4-3 0 0,3 3-24 0,-3-3-6 16,0-4-1-16,3 10 0 0,1-9-9 0,-4 3-1 16,3-4-1-16,-3 1 0 0,0-1-7 0,0 7-2 15,4-9 0-15,-5 8 0 0,-2-5-19 0,3 3-4 16,0 3-1-16,-4-4 0 0,-3 4 2 0,0 3 0 0,0-6 0 15,-4 12 0-15,1-6-1 0,-1 3 0 0,-3 4 0 0,0-4 0 16,-1 3 3-16,1 3 1 0,0 1 0 16,-4-1 0-16,1 1 2 0,-1-1 1 0,4 1 0 15,0-4 0-15,0 9 2 0,-1-2 0 0,5-4 0 0,-4 1 0 16,-1 5-11-16,5-5-8 0,-1-1 12 16,0 7-12-16,4-3 0 0,-3 2 0 0,3-5 0 0,0 8 0 15,-4-8 0-15,4 12 0 0,0-3 0 0,-4 3 0 16,0 0 0-16,4-1 0 0,-3 5 0 0,-1 2 0 15,7-3 0-15,-3 3 0 0,4-3 0 0,-1 3 0 16,1-3 0-16,2 4 0 0,1-4 0 0,4-6 0 16,-1 9 9-16,1-9-9 0,-1 6 0 0,4 0 9 15,0-6-9-15,0 6 12 0,0-3-12 0,4 3 12 0,6-6-12 16,-3 6 0-16,-3 0 0 0,3 3 0 16,0 0 0-16,4-3 0 0,3 3 0 0,-4-2 0 0,1-1 0 15,3-3 0-15,0 3 0 0,0 0 0 0,0-3 0 0,4-7 0 16,-4 10 9-16,4-12-9 0,-1 9 8 0,-2-9-8 15,2 2 10-15,-3-2-10 0,4-4 10 0,0 7-10 16,-1-10 10-16,1 4-10 0,0-7 12 0,-1 6-4 16,4-3-8-16,4-6 12 0,0 3 0 0,-1 4-1 15,8-1 0-15,-4-6 0 0,1 3-1 0,-1-3 0 16,4 0 0-16,-1 0 0 0,-2 0-10 0,-1-3 8 16,0-3-8-16,-3 6 8 0,-1-7 0 0,1 7 0 15,-4-3 0-15,0-3 0 0,1 3-8 0,-5-3 0 16,4 3 0-16,1-4 0 0,2-2 0 0,1 6 12 15,-4-4-4-15,4-2 0 0,-4 3 3 0,0-4 0 0,0 1 0 0,0 0 0 16,-3-4 4-16,3-3 1 16,-3 7 0-16,3-7 0 0,0-3-4 0,-3 4-1 0,3-4 0 0,-3 6 0 15,-4-2-11-15,0-4 12 0,0-6-12 0,-3 6 12 16,3 0-12-16,-4 0 10 0,-3-6-10 0,0 0 10 16,-3 6-1-16,3 1 0 0,-3-1 0 0,-1 0 0 15,-3-3 4-15,0 3 1 0,4-6 0 0,-4 6 0 16,-4 0-4-16,4 1-1 0,-3-1 0 0,-1-6 0 15,4 6 1-15,-4 3 0 0,-3-6 0 0,4-3 0 16,-1 6-10-16,4-6 0 0,-3 10 0 0,-1-7 8 16,1-3-8-16,-1 6-17 0,1 0 4 0,-4-6 1 15,3 6 20-15,-3-6 4 0,4 6 0 0,-1 3 1 16,-3-2-5-16,0-1 0 0,0 3-8 0,0 7 12 16,-4-1-12-16,1-2 0 0,-4-4 0 0,-1 10 0 0,5-4 0 15,-4 1-12-15,-4 0 12 0,4-1-13 0,-4 1 13 16,1 3 0-16,-1 2 0 0,-3-2 0 0,3-3 0 0,1 6 0 15,-1-4 0-15,0-2 0 16,1 6 0-16,3-4 10 0,-4 1-10 0,4 3 8 0,3-3-8 0,-3 3 0 16,0-4 9-16,3 4-9 0,-3-3 0 0,0 6 0 15,0 0 0-15,4 0 0 0,-8 0 0 0,4 0 0 16,-4 0 0-16,4 6-8 0,-4-3 8 0,1-3 0 16,-1 0 0-16,0 7 0 0,1-7-11 0,3 0-6 15,3 0-2-15,1 0 0 16,2 0-137-16,1-7-27 0,7 4-5 0</inkml:trace>
  <inkml:trace contextRef="#ctx0" brushRef="#br0" timeOffset="-194246.209">14824 13469 2174 0,'0'0'48'0,"0"0"9"0,-7 0 3 0,7 0 1 0,-7 0-49 0,3 0-12 0,4 0 0 0,-7-6 0 15,0 6-14-15,7 0-6 0,0 0 0 0,-4-3-1 0,4 3 10 0,-7-6 3 16,4 6 0-16,3 0 0 0,0 0 30 0,0 0 6 15,0 0 2-15,0 0 0 0,-4-10 10 0,4 10 1 16,0 0 1-16,0 0 0 0,0 0 1 0,0 0 0 16,0 0 0-16,-3 10 0 0,-1-1-19 0,-3-3-4 15,4 4-1-15,-1-1 0 0,1 1-3 0,-4 5 0 16,0-2 0-16,3-4 0 0,-7 7 0 16,1 0-1-16,-1-4 0 0,1 4 0 0,-1-7 8 0,-3 10 1 15,0 0 1-15,0 3 0 0,-7-3-4 16,3-1-1-16,0 1 0 0,-3 9 0 0,0-2 12 0,-4 2 1 15,1-3 1-15,-1 0 0 0,0 3-21 0,-3 0-4 16,-7-3-1-16,3 4 0 0,-3 5-8 0,-1 1 0 16,1-7 0-16,0 9-11 0,0-2 11 0,-1-1 0 15,1 1 0-15,3 3 0 0,1-1 13 0,-1-2 2 16,4-1 0-16,-4 4 0 0,4-7-5 0,-8 1-1 0,5-1 0 16,-5 0 0-16,5-6-9 0,-5 4 0 0,4-4 0 15,4 3 8-15,4-3 2 0,-5-6 0 0,5 6 0 0,-1-6 0 16,0 6 8-16,8-6 2 0,-5-4 0 0,5 4 0 15,3-6-20-15,0 12 0 0,-1-10 8 0,1-2-8 16,-3 6-9-16,6-4-6 0,-3 4-1 0,0-3 0 16,3 0 16-16,-3-4 0 0,4-2 0 0,-1-1 0 15,0 0 0-15,-3 7 0 0,4-10 0 0,3-3 0 16,0 4 0-16,-4-4-17 0,8-3 1 0,-1 0 1 31,-3 0-127-31,7 0-26 0,0-3-4 0,4-7-1020 0</inkml:trace>
  <inkml:trace contextRef="#ctx0" brushRef="#br0" timeOffset="-193651.135">15692 13507 1324 0,'0'0'118'0,"0"0"-94"0,0 0-24 0,0 0 0 15,0 0 169-15,-7-3 30 0,7 3 5 0,0 0 2 16,-8 0-116-16,8 0-23 0,0 0-5 0,0 0-1 16,0 0-30-16,0 9-7 0,4-6 0 0,0 7-1 15,-1-1 14-15,1 4 3 0,6-1 1 0,-3-2 0 16,4-1-15-16,-1 7-3 0,1-7-1 0,3 10 0 0,-3-3 14 0,-1 2 4 15,1 1 0-15,3 0 0 0,-3-3-12 0,3 9-1 16,-4-3-1-16,4 9 0 0,-3-3-6 0,3 10-2 16,0-3 0-16,0 8 0 0,4 1-3 15,-4 3-1-15,4-3 0 0,-1 16 0 0,4-4-14 0,-3 7 0 16,3-3 0-16,-3-4 0 0,0-3 0 0,-1-6 0 16,1 4 0-16,3-4 0 0,-3 6 9 0,-1-9 3 15,1 0 0-15,3-7 0 0,-7 7 0 0,7-9 1 16,-7-1 0-16,4-6 0 0,-4 1-13 15,0-4 11-15,-3-6-11 0,3-4 10 0,0-2 20 0,-3 2 4 16,-1-5 1-16,-6-4 0 16,-1-3-55-16,-3-3-10 0,0 0-2 0,0 0-1 15,0 0-118-15,0 0-23 0,7 0-5 0,-7 0-1001 0</inkml:trace>
  <inkml:trace contextRef="#ctx0" brushRef="#br0" timeOffset="-192233.472">12210 15257 1465 0,'3'-10'64'0,"-3"10"15"0,4-9-63 0,-1 0-16 0,1-1 0 0,-1 1 0 15,1 2 107-15,-1-2 18 0,1 6 4 0,-4 3 1 16,0-10-62-16,0 10-12 0,7-6-2 0,-7 6-1 15,0-9 7-15,0 9 2 0,0 0 0 16,0 0 0-16,0 0-12 0,0 0-2 0,-4-10-1 0,4 10 0 16,0 0-29-16,0 0-6 0,0 0 0 0,0 0-1 15,0 0-11-15,-3 10 10 0,-1-1-10 0,4 7 10 16,0-4-10-16,0 4 0 0,0 3 0 0,0 0 0 16,0 6 8-16,0 0 0 0,0 3 0 0,0 0 0 15,0-3 20-15,0 10 3 0,0-7 1 0,-3 7 0 16,3-7-20-16,0 0-3 0,-4 7-1 0,1-7 0 15,3 6-8-15,-4-5 0 0,4 5 0 0,-3-6 0 16,-1 7 0-16,4-10 8 0,-3 3-8 0,-1-9 8 16,1 6 0-16,-1 0-8 0,4-6 12 0,-3 6-4 0,3-6 7 15,-4-7 1-15,-3 4 0 0,3 3 0 0,1-10 4 0,-1 7 0 16,1-7 1-16,-4 1 0 0,3-1-3 16,1 1-1-16,-4-1 0 0,3-3 0 0,-3 4-7 15,4-4-2-15,3-6 0 0,-4 3 0 0,4-3-8 0,0 0 12 16,0 0-12-16,0 0 12 15,0 0-12-15,0 0 10 0,0 0-10 0,0 0 10 0,0 0-10 0,0 0 12 16,0 0-12-16,7 0 12 0,4 0-12 0,-4 0 8 16,-7 0-8-16,7 0 8 0,3 0-8 0,1 6 0 15,0-6 0-15,-1 3 0 0,4-3 0 0,0 7-11 16,0-4 11-16,8-3-8 0,-5 0 8 0,4 0 0 0,4 0-9 16,0 0 9-16,7 0 0 0,6-3 0 0,1 3-9 0,0 0 9 15,7 0 0-15,-4 0 0 0,1 0 0 16,-5 3 0-16,1-3-9 0,-4 6 9 0,-3-3 0 0,0 3-9 15,3-2 9-15,-7 2 0 0,4-3 0 0,-4 3 0 16,1 4 0-16,-5-10 0 0,8 9 0 0,-7-3-8 16,-4-2 8-16,4 2 0 0,-8-3 10 0,4-3-10 15,-3 6 9-15,3-6-9 0,-7 0 8 0,7 3-8 16,-6-3 8-16,2 0-8 0,1 0 8 0,-4 7-8 16,-3-7 8-16,3 0-8 0,-4 0 8 0,1 0-8 15,-1 0 8-15,-3 0-8 0,-7 0 0 0,11-7 8 16,-4 4 0-16,-3 3-8 0,-4 0 12 0,7-6-4 15,0-3 12-15,-4 5 1 0,1-5 1 0,-4-7 0 16,3 7 2-16,1-7 1 0,-4 7 0 0,3-10 0 16,-3 0-5-16,0 0-2 0,4-6 0 0,-4 0 0 15,0-3-8-15,0-7-2 0,3 1 0 0,1 3 0 0,-4-4-8 16,4-2 0-16,-4 2 9 0,3 1-9 0,1 5 0 0,-1-5 0 16,-3-1 0-16,0 7 0 0,4 0 0 0,-4-3 0 15,0 2 0-15,0 1 0 0,0 3 8 0,0-3-8 16,0-7 10-16,0 10-10 0,0-3 9 0,0 3-9 15,0 3 8-15,0-3-8 0,0 0 0 0,0 6 0 16,0-6 0-16,3 6 0 0,1 0 0 0,-1 7 0 16,-3-10 0-16,4 12 0 0,-4-2-10 0,3 2 10 15,1-5 0-15,-4 8-9 0,3 4 9 0,-3-3-12 16,4-3 12-16,-4 9-12 0,0 0 4 0,0 0 0 16,0 0 0-16,0 0 0 0,0 0 8 0,0 0 0 15,0 0 0-15,-4-4 0 0,4 4 0 0,-3-6 0 0,3 6 0 16,-7 0 0-16,3 0 0 0,4 0 9 15,-7 0-9-15,7 0 0 0,-7 0 0 0,0 0 0 0,7 0 0 16,-7 0 0-16,0 0 0 0,-4 6 0 0,1-2 0 16,-1 2 0-16,-3-3 0 0,0-3 0 0,-4 9 0 0,-3-2 0 15,0 2 0-15,-4 0 0 0,-3 1 0 16,0-4 0-16,-4 4 0 0,4-7 0 0,-4 3 10 0,0 3-10 16,1-2 9-16,-1-4-9 0,4-3 10 0,-1 0-10 15,1 6 11-15,0-6-11 0,3 0 12 0,1 0-12 16,-1 3 15-16,0-3-4 0,-3 0-1 0,3 0 0 15,-3 6-10-15,0-6-11 0,0 4 3 0,3-4 0 16,-3 6 8-16,-1-3 0 0,1-3 0 0,0 6 0 16,3-3 0-16,1-3 0 0,2 0 0 0,1 7-8 15,0-7 8-15,7 3 0 0,-4-3 0 0,4 6 0 0,0-6-20 16,7 0-1-16,-3 0-1 0,2 0 0 16,-2 0-114-16,10 0-22 0,0 0-5 15,0 0-727-15,0 0-146 0</inkml:trace>
  <inkml:trace contextRef="#ctx0" brushRef="#br0" timeOffset="-190803.635">15565 15203 2012 0,'0'0'89'0,"0"0"19"0,0 0-87 0,0 0-21 15,0 0 0-15,7 7 0 0,0 2 91 0,-4 1 13 16,4-1 4-16,-3 0 0 0,3 1-70 0,-7 5-14 16,3-5-2-16,1 6-1 0,-4-4 8 0,3 7 2 15,-3 6 0-15,0-6 0 0,-3 6-13 0,3 3-2 16,-7-3-1-16,3 10 0 0,1-7 1 0,-4 6 0 16,0 1 0-16,0 2 0 0,0 1 9 0,0 3 3 15,-4 3 0-15,0 3 0 0,4 0 10 0,0-3 2 16,-3 0 1-16,3-7 0 0,0 4-41 0,-4-3 0 15,4-10 0-15,0 6 0 0,0-5 11 0,3-4 6 16,-3 3 2-16,4-3 0 0,-1-6-10 0,1 0-1 0,-4 6-8 16,0-10 12-16,3-2 3 0,0 3 0 0,1-7 0 0,-1 0 0 15,1 1 9-15,-4-4 3 0,7-6 0 0,0 0 0 16,0 0-11-16,0 0-3 0,0 0 0 0,0 0 0 16,0 0 1-16,0 0 0 0,0 0 0 0,0 0 0 15,10 3-14-15,-3 4 0 0,4-7 0 0,0 3 0 16,3-3 0-16,0 6 0 0,0-6 0 0,0 3 0 15,4 3 0-15,-4-6-10 0,3 7 2 0,1-4 0 16,0 3 8-16,3-3 0 0,0 3 0 0,0-2 0 16,4-4 0-16,0 6 0 0,3-3-9 0,4-3 9 15,-4 0 0-15,0 6 0 0,4-6 0 0,3 3 0 16,0 4 0-16,-3-7 0 0,0 9 0 0,3-9 0 0,-3 9 0 16,0-2 0-16,3-4 0 0,4 3 8 0,3-3-8 15,-3 4 0-15,3-7-10 0,-3 3 10 0,0 3 0 16,0 3 0-16,3-9 0 0,-7 7 0 15,-3-4 0-15,-4-3 0 0,0 6 0 0,-3-3 0 0,-4-3 8 0,4 0-8 16,-4 0 0-16,-3 0 0 0,6 0 10 0,-2-3-2 16,2-3 0-16,-3 3 0 0,4-4-8 0,-4-2 0 15,4 3 0-15,-4-4 0 0,0 7 0 0,1-6 10 16,-1 2-10-16,-4-2 10 0,1 0 1 0,-4-7 0 16,0 13 0-16,0-7 0 0,-3 4-11 0,3-3 0 15,-3-1 0-15,-1-5 0 0,1 5 8 0,-4 1 0 16,0-1 0-16,-4-2 0 0,4-4 7 0,-3 1 1 15,-4 5 0-15,4-9 0 0,-1 4 0 0,1-4 0 0,-4 0 0 16,0-6 0-16,-4 6-4 0,4-9 0 0,-3 0 0 16,-1-7 0-16,0 1-2 0,1-1-1 0,-4-9 0 15,3 4 0-15,-3-11-9 0,4 7 10 0,-1-3-10 0,4 4 10 16,0-1-10-16,-3 0 0 0,3 6 0 16,0 4 8-16,3-10-8 0,1 9 0 0,-4-2 0 0,3 8 0 15,1 4-16-15,-1-3 2 0,1 0 0 0,-1 3 0 16,1 0 14-16,-4 6 10 0,3-6-2 0,-3 12 0 15,0-6-8-15,4 4 0 0,-4-1 0 0,0-3-11 16,4 7 11-16,-4-4-12 0,0 7 12 0,3-7-12 16,1 3 12-16,-4-2 0 0,3 5 0 0,1 1 0 15,-1-7 0-15,1 7-8 0,-1-1 8 0,1 1-8 16,-4 3 8-16,3-4-10 0,-3 7 10 0,4-3-10 0,-4 6 1 16,0 0 0-16,0 0 0 0,0 0 0 15,0 0 1-15,0 0 0 0,0 0 0 0,0 0 0 0,0 0 0 16,0 0 0-16,0 0 0 0,0 0 0 0,0 0 8 0,-7 0 11 15,0 6-3-15,0-3 0 0,0-3-8 0,0 7 0 16,-1-4 0-16,1-3 0 0,0 0 8 0,-3 6 0 16,-1-6 0-16,-3 3 0 0,0-3-8 0,0 6 0 15,-4-6 0-15,1 0 0 0,-1 7 0 0,-3-4 8 16,-4-3-8-16,0 6 8 0,1-3-8 0,-5 3 0 16,1-2 0-16,0 5 0 0,0 0 15 0,0-2 1 15,3-4 0-15,-7 3 0 0,0 3-16 0,-3 1-15 16,0-10 3-16,-4 9 1 0,0-2 11 0,0-4 0 15,4 3 0-15,-4-3 0 0,1 3 0 0,2-6 0 0,1 7 0 16,7-4 8-16,-4-3-8 0,4 6 11 0,0-6-11 16,-1 0 12-16,1 0-12 0,-4 0 0 0,4 0 0 15,-4 3 8-15,-3-3-8 0,7 0 0 0,-4 0 0 16,4 0 8-16,-7 6-8 0,6-2 0 0,-2 5 0 0,2-3 0 16,5-3-10-16,-1 4 10 0,0 2 0 0,8 1-9 15,-4-1 9-15,3-3 0 0,4 4 8 0,0-7-8 16,0 3 0-16,7-3 0 0,-4 3 0 0,0-6 0 15,8 0-89 1,-4 0-23-16,0-6-4 0,3-6-1333 0</inkml:trace>
  <inkml:trace contextRef="#ctx0" brushRef="#br0" timeOffset="-171764.28">12453 15461 806 0,'0'0'72'0,"0"0"-58"0,0 0-14 0,0 0 0 16,0 0 172-16,0 0 31 0,0 0 6 0,0 0 2 15,0 0-153-15,0 0-30 0,0 0-7 0,0 0-1 16,0 0-20-16,0 0 0 0,0 0 0 0,0 0 0 15,0 0 0-15,0 0 0 0,0 0 0 0,0 0 0 16,0 0 44-16,0 0 7 0,0 0 1 0,-7 6 1 16,0-3 23-16,0 3 4 0,7-6 0 0,-4 3 1 0,4-3-19 0,-3 10-4 15,3-10-1-15,-4 6 0 0,4 3-35 0,0 1-7 16,4-1-2-16,-4-2 0 0,3 2-13 0,1 0 0 16,-1-5 0-16,1 5 0 0,-1 3 0 0,1-2 0 15,0-1 0-15,-1 4 0 0,-3 2 0 16,0-5 0-16,4 6 0 0,-4-4 0 0,-4 4 0 0,4-7 0 15,-3 10 0-15,-5-3 0 0,5-4 0 0,-1 4-8 16,-3 3 8-16,4-4 0 0,-4-5 0 0,3 9 0 16,1-10 0-16,-1 0 0 0,1-2-16 0,3 2-4 15,0-9 0-15,0 0 0 16,0 0-108-16,0 0-23 0,0 0-4 0,0 0-429 16,7-9-85-16</inkml:trace>
  <inkml:trace contextRef="#ctx0" brushRef="#br0" timeOffset="-171423.526">12358 15658 172 0,'0'0'16'16,"0"0"-16"-16,-4 6 0 0,-3-2 0 15,0 2 332-15,0-6 64 0,0 9 13 0,7-9 3 16,-7 6-321-16,7-6-64 0,0 0-13 0,0 0-2 15,0 0-12-15,0 0 0 0,0 0 0 0,0 0-11 0,0 0 52 0,0 0 11 16,11-6 1-16,-1 6 1 0,4 0-29 16,-3-6-5-16,-1 3-2 0,5 3 0 0,-5 0 5 0,4 0 1 15,-3 0 0-15,3-6 0 16,-3 6-24-16,3 0 8 0,-4 0-8 0,1 0 0 0,-1 0 12 0,-3 0-1 16,4 0-1-16,-4 0 0 0,-7 0-10 0,11 0 0 15,-4 0 0-15,3 0 0 0,-10 0 0 0,7 0 0 16,7 6 0-16,-3-6 0 0,-11 0 0 0,11 0-17 15,-1 0 4-15,-3-6-594 16,4 6-118-16</inkml:trace>
  <inkml:trace contextRef="#ctx0" brushRef="#br0" timeOffset="-170757.321">13000 15470 1839 0,'0'0'40'0,"7"0"9"0,0 0 2 0,-7 0 1 0,0 0-42 0,4-9-10 0,3 9 0 0,-7 0 0 16,0 0-8-16,0 0-4 0,3-10-1 0,-3 1 0 15,0 9-15-15,0-7-2 0,0-2-1 0,0 9 0 16,0-3 31-16,-3-3 0 0,-4 3 11 0,3-4-3 0,-3 7 34 0,0-3 7 16,3-3 2-16,-3 6 0 0,0 0 5 15,0-3 0-15,0-4 1 0,4 7 0 0,-4 0-22 0,-1 0-5 16,1 7-1-16,-3-4 0 0,3-3-29 0,-4 6 0 16,1-3 0-16,-1 4 0 0,0-4 0 0,-3 6 0 15,0 0 0-15,4-2 0 0,-4 2 0 0,3-3 0 16,-3 4 0-16,3-7 0 0,1 6 12 0,3 1 5 15,0-4 2-15,3 3 0 0,-3-2-19 0,3 2-12 16,1-6 1-16,3 7 1 0,0-1 10 16,0-9 14-16,0 10-3 0,0-4-1 0,0-6-10 0,7 9 0 15,0-3 0-15,0-2 0 0,0 5 0 0,0-9 0 16,-7 0 0-16,11 0 0 0,-1 0 0 0,4 0 0 16,-3 0 0-16,0-9 0 0,-1 9 0 0,1-10 0 15,-1 1 0-15,5 3 0 0,-5-4 10 0,4 1-10 0,0-1 12 16,-3-2-12-16,3-4 13 0,-3 7-4 0,-1-7-1 0,-3 7 0 15,4-1-8-15,-1-6 12 0,-6 7-12 0,3 0 12 16,0-4 0-16,-3 7 1 0,-1-4 0 0,-3 10 0 16,4-6 3-16,-4 6 0 0,0 0 0 0,0 0 0 15,0 0-8-15,0 0-8 0,0 0 11 0,0 6-11 16,-4 4 11-16,1-1-11 0,3 7 10 0,-4-7-10 16,1 1 12-16,3-1-4 0,0 10-8 0,-4-3 12 15,4-4 2-15,0 4 0 0,0 3 0 0,-4 0 0 16,1 6-6-16,3-7 0 0,0 7-8 0,-4 1 12 15,4-4-12-15,0 3 0 0,0 0 0 0,0-6 0 16,0-1 8-16,4 1-8 0,-4 6 0 0,7-9 0 0,-7-4 0 0,4 4 0 16,-4-6 0-16,3-1 0 15,-3 0-16-15,0-9-8 0,4 10-3 16,-4-10 0-16,0 9-124 0,3 1-25 0,-6-4-4 16,3 3-745-16</inkml:trace>
  <inkml:trace contextRef="#ctx0" brushRef="#br0" timeOffset="-169781.13">15730 15846 518 0,'0'0'46'0,"0"0"-37"0,0 0-9 0,0 0 0 15,-3 0 190-15,3 0 36 0,0 0 7 0,0 0 2 0,0 0-207 0,-7 0-40 16,0 0-9-16,3 0-2 16,4 0-1-16,-7 0-1 0,0 0 0 0,0 0 0 0,7 0 58 0,0 0 12 15,-7 0 3-15,0 0 0 0,7 0 55 0,0 0 11 16,0 0 2-16,0 0 1 0,0 0-16 0,0 0-3 15,0 0-1-15,0 0 0 0,0 0-31 0,7 7-6 16,4-7-2-16,3 0 0 0,3 0-22 0,1 0-4 16,3 0 0-16,-3 0-1 0,3 0-17 0,-3 0-3 15,-1 0-1-15,1 0 0 0,-1 6 1 0,1-6 0 16,-4 0 0-16,0 0 0 0,-3 3-11 0,0-3 0 16,-4 0 0-16,-7 0 0 0,10 0 0 15,-10 0 0-15,0 0 0 0,7 0 0 0,-7 0 0 0,7 0 0 16,-7 0 0-16,11 0 0 0,-1 0 0 0,1 0-17 15,0-3 4-15,-1 3 1 16,1-6-47-16,-1 6-9 0,1 6-1 0,3-6-1 16,-3 0-144-16,-1 0-29 0,4 0-5 0,-3 0-2 0</inkml:trace>
  <inkml:trace contextRef="#ctx0" brushRef="#br0" timeOffset="-169313.284">16383 15542 1324 0,'0'0'118'0,"0"0"-94"16,0 0-24-16,0 0 0 0,0 0 302 0,0 0 56 16,-4 6 11-16,4 4 3 0,0-7-300 0,0 9-59 0,0-12-13 0,0 10 0 15,0-1-11-15,0 1-1 16,0-1-1-16,0 0 0 0,-3 10 4 0,3-9 1 0,0 9 0 15,-7-4 0-15,0 4 8 0,0-3-10 0,0 3 10 0,0-1-10 16,3 1 10-16,-3 6 0 0,4-6 8 16,-4 6-8-16,7 3 12 0,-4-9-3 0,4 13 0 0,0-11 0 15,0 5-9-15,4-1 0 0,-1-3 9 16,1 3-9-16,-4-6 0 0,3-4 8 0,4 4-8 0,-3 0 0 16,-1-10 0-16,-3 7 0 0,4-7 0 0,-1 7 0 15,-3-7-13-15,0 1-1 0,0-7 0 0,0-3 0 31,4 6-24-31,-4-6-5 0,0 0-1 0,0 0 0 0,0 0-148 16,0 0-29-16,0 0-7 0,0-19 0 0</inkml:trace>
  <inkml:trace contextRef="#ctx0" brushRef="#br0" timeOffset="-168981.146">16715 15514 1382 0,'0'0'123'0,"0"0"-99"16,0 0-24-16,0 0 0 0,0 0 249 0,0 0 45 15,0 0 9-15,0 0 1 0,0 0-263 0,0 0-53 16,0 0-10-16,0 0-2 16,0 0-8-16,0 0 0 0,0 0-1 0,-4 6 0 0,-3 4 24 0,4-7 9 15,-5 6 0-15,5-3-9 0,-1 4 48 0,1-1 9 16,-4 7 3-16,3-4 0 0,1 4 1 0,-1 3 0 15,1 0 0-15,-1 6 0 0,1 0-23 0,3 3-4 16,-4 0-1-16,1 7 0 0,-1-7-9 0,4 7-3 0,0-1 0 16,-3-6 0-16,3 0-12 0,-4-2 0 15,4 2 0-15,-4-3 0 0,4-6 0 0,0 6 0 0,4-6 0 0,0-4 0 16,-4-2 0-16,3 2 0 0,-3-5 0 0,4-1 0 31,-1 1-77-31,-3-10-19 0,0 0-3 0,0 0-1028 0</inkml:trace>
  <inkml:trace contextRef="#ctx0" brushRef="#br1" timeOffset="-126810.535">19593 5705 691 0,'0'0'30'0,"7"-6"7"16,0 6-29-16,-7 0-8 0,0 0 0 0,4 0 0 0,7-3 151 0,-4-4 29 15,-7 7 5-15,3-3 2 0,1-3-147 0,3 6-28 16,-4-9-12-16,-3 9 8 0,0 0-8 0,4-4 0 16,-1-2 0-16,-3 6 0 0,0-9 0 0,0 3 0 15,0-4 0-15,0 10 0 0,0 0 50 0,0 0 8 16,0 0 2-16,0 0 0 0,-3-3 16 0,3 3 3 16,-7 0 1-16,0 0 0 0,7 0-26 0,-7 0-5 15,-4 0-1-15,0 3 0 0,1 3 7 0,-4-2 1 16,0 2 0-16,-4-6 0 0,0 9-28 0,-3-9-6 15,4 6-1-15,-1-2 0 0,4 2 18 0,-4-3 3 16,0 3 1-16,4-3 0 0,0-3-25 0,0 0-5 16,0 7-1-16,0-7 0 0,0 0 4 0,0 0 0 15,0 3 0-15,-1-3 0 0,-2 0 0 0,3 0 0 16,0 0 0-16,0 6 0 0,-1-3 5 0,-2-3 2 16,-1 6 0-16,0-6 0 0,-3 10-5 0,7-10-1 0,-3 9 0 15,-1-2 0-15,4-4-5 0,-4 3-2 0,4 3 0 16,-4-5 0-16,4 5 2 0,0-3 1 0,0 4 0 15,0-1 0-15,0 0 7 0,0-2 0 0,0-4 1 0,0 6 0 16,3-2-21-16,-3 2 0 0,0 0 0 16,3 1 0-16,-3-1 0 0,0 1 0 0,3-4 0 0,1 3 0 15,-4-2 11-15,3 2-3 0,0 0 0 0,1-6 0 16,3 7-8-16,-4-1 8 0,4-2-8 0,-3 2 8 16,3 0 6-16,0 7 1 0,-4-7 0 0,4 1 0 15,0 6-15-15,0-4 11 0,0-3-11 0,0 7 10 16,0-6 0-16,0 8 0 0,3-8 0 0,0 5 0 15,1-5-10-15,-4-1 0 0,3 7 0 0,-3-7 8 0,4 4 9 0,-1-4 2 16,1 7 0-16,-4-7 0 16,3 7-19-16,1-3 0 0,-4-4 0 0,0 7-9 0,-1-1 19 0,5-2 4 15,-4-4 1-15,0 7 0 0,3-7-3 0,1 7 0 16,-4-6 0-16,7-1 0 0,-4 0 0 0,1 7 0 16,3-3 0-16,3-4 0 0,-3 0-12 0,0 7 0 15,4-7 0-15,-1 7 0 0,4-3 0 0,-3 2 0 16,-1-5 0-16,4-1 0 0,-3 1 0 0,-1-1 0 15,1 7 0-15,-4-7 0 0,4 0 8 0,-4 1 4 16,3-1 2-16,-3 1 0 0,0-1 0 0,4-3 0 16,-1 4 0-16,1-1 0 0,-1 7 2 0,1-7 0 15,3 1 0-15,-4-1 0 0,4-3-16 0,0 4 8 16,0-1-8-16,4 1 0 0,-4-1 10 0,0-6-10 16,4 13 10-16,-1-7-10 0,-3-3 16 0,0 4-4 0,4-1 0 15,0 1 0-15,-4-1-20 0,0 7-5 16,3-4-1-16,-6-2 0 0,-1 5 22 0,4-5 5 0,-3-1 1 15,3 7 0-15,0-13-14 0,-3 6-16 0,3-2 3 16,0 2 1-16,-4-9 12 0,4 10 0 0,0-10 0 0,4 6 0 16,-4-3 0-16,4 3 10 0,-4-6-10 0,7 3 12 15,-4-3-12-15,4 7 8 0,0-7-8 0,1 3 8 16,-1-3-8-16,0 0 0 0,0 6 0 0,4-6 8 16,-4 3-8-16,0 3 0 0,3-6 0 0,-2 7 8 15,-1-4-8-15,0-3 0 0,0 6 0 0,4-3 0 16,-1-3 0-16,1 7 0 0,-4-4 0 0,4-3 8 15,-1 6-8-15,1-6 0 0,-1 0 9 0,-2 0-9 16,-1 0 10-16,0 0-2 0,0 0-8 0,4-6 12 16,-4 6-3-16,0-10-1 0,3 10 0 0,-2-3 0 15,2-3-8-15,1 3 0 0,6-4 9 0,-2 1-9 16,6 3 0-16,-3-3 8 0,-1 3-8 0,1-4 0 0,0 4 11 16,-1-3-3-16,-2 6 0 0,2 0 0 15,-3-3-8-15,4-3-9 0,-4 6 9 0,-3-4-13 0,0 4 13 0,-1-6 0 16,4 0 0-16,-3 3 0 0,-4 3 0 0,4-7 8 15,-4-2-8-15,3 6 10 0,-2-3-10 0,2-4 8 16,4 1-8-16,1-1 8 0,-5 1-8 0,11-7 12 16,-6 7-12-16,6-10 12 0,0 3-9 0,-3 4-3 15,-1-4 0-15,1-3 0 0,3 4 0 0,1 5 0 16,-8-8 0-16,3 8 0 0,-6-6 0 0,3 4 0 0,-3-4 0 16,-1 4 0-16,-2-4 0 0,-1-3 0 15,0 3 0-15,-4-2 0 0,1-1 0 0,-4-6 0 0,0 6 0 16,0 0 0-16,-3-6 0 0,3 6 0 0,-4 4 0 0,4-4 0 15,-3-6 0-15,-1 3 0 0,1-3 0 0,-1 6 0 16,1-6 0-16,-1 9 0 0,1 3 0 0,0-5 0 16,-1 2 0-16,-3-3 0 0,4 4 0 15,-4 2 0-15,0-3 0 0,-4 1 0 0,4 5 0 0,0-2 0 16,-3-4 0-16,-1 0 0 0,0 7 0 16,1-4 0-16,-1-2 0 0,1-4 0 0,-4 3 0 0,0 4 0 15,0-4 0-15,0 0 0 0,-4-3 0 0,4 7 0 16,-4-4 0-16,1 1 0 0,3 5 0 0,-4 1 0 15,4-4 0-15,-3 1 0 0,-5 2 0 0,1 7 0 16,4-6 0-16,-4 2 0 0,3-2 0 0,-3 0 0 16,-4-1 0-16,4 1 0 0,0 3 0 0,0-4 0 15,0 7 0-15,0-6 0 0,-4-1 0 0,4-2 0 0,-4 2 0 16,4 1 0-16,-3-1 0 0,-1 1 0 0,4 6 0 0,-4-7 0 16,4 4 0-16,0-3 0 0,0 3 0 0,0 2 0 15,3-2 0-15,-3 3 0 0,0-3 0 0,3 6 0 16,1-3 0-16,-4 3 0 0,0-7 0 0,0 7 0 15,-1 0 0-15,-6 0 0 0,4 0 0 0,-1 0 0 16,-3 0 0-16,0 0 0 0,-4 0 0 0,4 0 0 16,-4 0 0-16,0 0 0 0,4 7 0 0,4-7 0 15,-5 0 0-15,1 0 0 0,0 0 0 0,0 0 0 16,0-7 0-16,7 7 0 0,-4 0 0 0,0 0 0 16,1-3 0-16,6-3 0 0,-3 6 0 0,0-6 0 15,3 6 0-15,1-4 0 0,-4 4 0 0,3 0 0 0,4-6 0 0,-4 6 0 16,1-3-16-16,-4-3-4 15,3 6 0-15,-3 0 0 16,-4-3-144-16,1-4-30 0,-26-5-6 0,19-20 0 0</inkml:trace>
  <inkml:trace contextRef="#ctx0" brushRef="#br1" timeOffset="-124121.327">23312 12463 1018 0,'0'0'45'0,"0"0"10"0,0 0-44 0,0 0-11 0,0 0 0 0,0 0 0 16,0 0 54-16,0 0 9 0,0 0 1 0,0 0 1 16,0 0-14-16,0 0-3 0,0 0-1 0,0 0 0 0,0 0 29 0,0 0 7 15,0 0 1-15,0 0 0 16,0 0 28-16,0 0 7 0,0 0 1 0,0 0 0 0,0 0-12 0,0 0-1 15,0 0-1-15,0 0 0 16,0 0-26-16,0 0-4 0,3 9-2 0,1 1 0 0,-1-4-22 0,1 3-5 16,-1 1-1-16,-3 5 0 0,4-5-36 0,-4 2-10 15,7 4 0-15,-4 3 0 0,1 0 0 0,-1-4 0 16,-3 4 0-16,4 0 8 0,-1 3-8 0,1 0 0 16,-1 3 0-16,1 0 0 0,0-3 0 0,-1 3 0 15,1 3 0-15,-4-9 0 0,0 6 0 0,3 0 8 16,-3-6-8-16,-3 6 8 0,3-6-8 0,0 6 12 15,-4-3-4-15,4-6 0 0,-3 2-8 0,3 1 0 16,-4-3 8-16,8 3-8 0,-4-10 8 0,0 7-8 0,0-7 10 16,3 1-10-16,1-1 0 0,-4-9 0 0,0 0-11 15,3 9 11-15,-3-9-26 0,0 0 2 16,0 0 1-16,0 0 0 16,7-9-56-16,-3 6-11 0,-4-10-2 0,3 4-1 15,1-4-84-15,-4-2-17 0,3-4-3 0</inkml:trace>
  <inkml:trace contextRef="#ctx0" brushRef="#br1" timeOffset="-123500.318">23216 12328 1785 0,'0'0'159'0,"0"0"-127"16,0 0-32-16,0 0 0 0,0 0 130 0,0 0 20 16,0 0 4-16,0 0 1 0,0 0-128 0,0 0-27 15,0 0 0-15,7-10 0 0,-3 10 0 0,6-6 16 16,-2 3-2-16,2-3 0 0,-3 3 26 0,4-4 6 15,-1-2 1-15,1 6 0 0,3-7 6 0,0 4 2 16,-3-3 0-16,3 3 0 0,-4-4-35 0,5 7-8 16,-1-3 0-16,3-4-1 0,-3 7-11 0,4-3 12 15,0 0-12-15,-1 2 12 0,1 4-12 0,0-6 0 0,-1 3 0 16,-3-3 0-16,4 6 0 0,-4 0 0 0,0 6 0 16,0-6 0-16,0 0 0 0,-3 3 0 0,3 3 0 0,-7-6 0 15,4 10 0-15,-1-10 0 0,1 9 0 0,-4 1 0 16,4-4 0-16,-1-3 8 0,-6 7-8 0,3-4 8 15,0 9-8-15,0-5 0 0,-4-1 0 0,4 4 0 16,-3-4 0-16,3 7 0 0,-3-7 0 0,-1 1 0 16,1 5 0-16,-4-5 0 0,3-1 0 0,1 7 0 15,-4-4 0-15,-4-2 0 0,4-4 0 0,-3 4-11 16,-1 5 11-16,1-5 11 0,-5-1-3 0,1 0 0 16,0 1-8-16,0-1 0 0,-3 1 0 0,-1-1 8 15,-3 0-8-15,3 1 0 0,-3-1 0 0,0-2 0 16,0 2 21-16,-4-3 9 0,1 4 2 0,-1-7 0 0,-6 3-32 15,2-3 0-15,1-3 0 0,0 0 0 16,-4 0 11-16,4 0-11 0,-4 0 12 0,4 0-12 0,0 0 0 16,3-3 0-16,-3 3 0 0,7-6-12 0,0 6-10 0,0 0-2 15,3 0 0-15,1-3 0 16,3 3-80-16,7 0-17 0,0 0-3 0,0 0-1 16,0 0-95-16,0 0-18 0,0 0-4 0</inkml:trace>
  <inkml:trace contextRef="#ctx0" brushRef="#br1" timeOffset="-122620.944">24398 12052 288 0,'0'0'25'0,"0"0"-25"16,0 0 0-16,0 0 0 0,0 0 391 0,0 0 73 15,0 0 14-15,0 0 3 0,0 0-378 0,0 0-76 16,0 0-15-16,0 0-4 0,0 0-8 0,0 0 0 16,0 0 0-16,0 0 0 0,0 0 0 0,0 0 0 15,0 0 0-15,0 0 0 0,-7 6 45 0,0-3 7 16,-4 7 2-16,4-10 0 0,-3 9 10 0,3-3 3 0,0 4 0 0,0-4 0 16,0-3-19-16,0 7-3 0,-1-4-1 0,1-3 0 15,0 3-4-15,4-3 0 0,-4 4-1 0,3-4 0 16,-3 3-15-16,0 4-2 0,4-4-1 0,-4 3 0 15,-1 1-21-15,1-7 9 0,0 6-9 0,-3 7 0 16,3-7 0-16,-4 7 0 0,1-3 0 0,-1-4 0 16,0 7 0-16,-3-7 0 0,4 7 0 15,-1-4 0-15,-3 4 12 0,0 0-4 0,0-4 0 0,0 4-8 16,0 3 11-16,-1-4-11 0,5-2 10 0,-1 9-10 16,1-10 8-16,-1 7-8 0,4-3 0 0,0 3 9 15,0-1-9-15,0-2 12 0,0 3-12 0,0 6 12 16,3-6-12-16,-3 0 8 0,0-1-8 0,4-2 8 15,-4 3-8-15,3-3 8 0,1 2-8 0,-5 1 8 16,1 0-8-16,4 0 10 0,-1 3-10 0,1-3 10 0,3-7-2 16,0 13 0-16,0-6 0 0,0-3 0 0,0 3 3 0,0-1 0 15,0 1 0-15,3-3 0 0,1 3-11 0,-4 0 12 16,7-1-12-16,-4-2 12 0,1 3-12 0,3 0 8 16,-3-4-8-16,-1 4 8 0,4 0-8 0,0 3 0 15,-3-10 9-15,3 4-9 0,0-3 8 0,0 2-8 16,0 1 10-16,0-3-10 0,0 2 10 0,0-5-10 15,4 5 10-15,-1-2-10 0,-3-4 18 0,4 7-2 16,-4-7-1-16,4 7 0 0,-1-7-15 0,1 1 0 16,-1-7 0-16,1 6-10 0,-1-2 10 0,1 2 0 15,0-9 0-15,3 10-8 0,-4-10-6 0,1 6-1 16,0-6 0-16,-1 3 0 16,1-3-64-16,-1 0-13 0,1 6-2 0,-1-6-1 15,-3 0-86-15,4-6-18 0,0 6-3 0,-4 0-1 0</inkml:trace>
  <inkml:trace contextRef="#ctx0" brushRef="#br1" timeOffset="-120986.819">24536 12328 864 0,'0'0'76'0,"0"0"-60"15,0 0-16-15,0 0 0 0,0 0 181 0,0 0 34 16,0 0 6-16,0 0 2 0,0 0-172 0,0 0-35 16,3-10-6-16,1 4-2 0,-4 3 16 0,0 3 4 15,3-6 0-15,-3 6 0 0,0 0-16 0,0 0-4 16,7 0 0-16,-7 0 0 0,0 0 4 0,0 0 1 15,0 0 0-15,0 0 0 0,0 0 26 0,-10 0 5 16,-1 0 0-16,1 6 1 0,-5-3 30 0,-2 3 5 16,-1 4 2-16,4-4 0 0,-4-3-8 0,1 7-2 15,-4-4 0-15,3-3 0 0,0 7-21 0,1-4-5 16,-1-3-1-16,4 3 0 0,0 4-24 0,3-1-5 16,1-3 0-16,-1-3-1 0,8 4-15 0,-4-4 11 15,7-3-11-15,-8 0 10 0,8 0-10 0,-3 9 0 0,3-9 0 16,-4 7 0-16,1 2 0 0,3-3 8 0,0-6-8 15,0 0 0-15,-4 10 0 0,4-7 0 16,0-3 0-16,4 9 0 0,-1-3 0 0,1-2 0 0,-1 2 8 0,5 3-8 16,-1-2 0-16,3-4 0 0,1 3 0 15,3-3 0-15,0 3 8 0,0-3-8 0,0 4 8 0,4-4-8 16,-4-3 16-16,0 6-3 0,4 4 0 0,-4-10 0 16,-4 9 0-16,5-3 0 0,-5 4 0 0,4-7 0 15,-3 6-13-15,-1 1 0 0,1-1 0 0,0 4 0 16,-1-4 0-16,-3 0 0 0,4 1 0 0,-1-7 0 15,-3 13 0-15,0-7 0 0,4 0 0 0,-4 1 0 16,0-1 0-16,4 1-10 0,-8 5 2 0,4-5 0 16,0 5 8-16,-3-5 0 0,-1-1 0 0,1 7 0 15,-1-4 0-15,1-2 0 0,-4-1 8 0,0 1-8 0,4 5 12 16,-4-5-3-16,0 5 0 0,3-5 0 0,-3-1 2 16,0 1 0-16,0-1 0 0,0 7 0 0,-3-7-2 0,3 1 0 15,0-1 0-15,-4 0 0 0,4 1 3 16,-4-1 0-16,1 1 0 0,3-1 0 0,0-3-12 0,0 4 12 15,-4-1-12-15,1 0 12 0,3 1-12 0,-4-1 0 16,1 1 0-16,-1-4 0 0,-3 10 0 0,4-7 0 16,-4-6 8-16,3 7-8 0,-3-1 0 0,0-3 0 15,0 4 0-15,0-1 8 0,0-3-8 16,-4-3 0-16,4 7 0 0,-3-4 8 0,3-3-8 0,-4-3 0 16,0 7 0-16,1-4 8 0,3-3-8 0,-4 0 8 15,1 0-8-15,-4 0 8 0,3 0-8 0,-3-3 0 16,3-4 9-16,-3 7-9 0,0-3 0 0,0-3 9 15,0 3-9-15,0-4 0 0,0 4 8 0,-1-3-8 0,5 3 0 16,-1-3 0-16,1-4 0 0,-1 4 0 0,1 6 0 0,-1-3 0 16,0-3 0-16,4 6 0 0,-3-4 0 0,3-2-9 15,0 6 9-15,-4 0-13 0,8-3 5 0,-5-3 8 16,1 6-26-16,7 0 2 0,-7 0 1 0,7 0 0 31,-3-10-145-31,3 10-30 0,0 0-6 0</inkml:trace>
  <inkml:trace contextRef="#ctx0" brushRef="#br1" timeOffset="-119398.727">24945 12914 518 0,'0'0'46'0,"0"0"-37"15,0 0-9-15,0 0 0 0,0 0 212 0,0 0 40 16,0 0 8-16,0 0 1 0,0 0-163 0,0 0-33 16,0 0-6-16,0 0-2 0,0 0-10 0,0 0-3 15,0 0 0-15,0 0 0 0,0 0-16 0,0 0-4 16,0 0-1-16,0 0 0 0,0 0 17 0,0 0 4 15,3 3 1-15,-3-3 0 0,0 10 7 0,-3-1 2 0,-1 1 0 0,4-4 0 16,-7 3-11-16,4 1-3 0,-4-4 0 0,3 3 0 16,1 1 4-16,-1-1 1 0,-3 1 0 0,7-1 0 15,-3 0-7-15,3 1-2 0,0-1 0 0,3 1 0 16,1-1-11-16,-1 7-2 0,4-1-1 0,-3-2 0 16,-1-4-22-16,4 7 9 0,0 3-9 0,4-3 0 15,-7-7 8-15,-1 7-8 0,1-4 0 0,-1 4 0 16,1-7 12-16,-1 1-12 0,-3 5 12 0,4-2-12 15,-4-4 0-15,3 7 0 0,-3-7 0 0,0 1-9 16,0-1-2-16,0-3 0 0,0 4 0 0,0-10 0 16,0 0-34-1,0 0-7-15,0 0-2 0,0 0 0 0,0 0-118 16,0 0-24-16,0 0-5 0</inkml:trace>
  <inkml:trace contextRef="#ctx0" brushRef="#br1" timeOffset="-119055.655">24761 13131 1785 0,'0'0'159'0,"0"0"-127"16,0 0-32-16,0 0 0 0,0 0 96 0,0 0 12 15,0 0 4-15,0 0 0 0,0 0-112 0,0 0-12 0,8 0-7 0,-5-10-1 16,4 4 41-16,0 6 9 16,0-3 2-16,4-3 0 0,-4 2 32 0,3-2 8 0,5 6 0 0,-5-3 1 15,1-3-15-15,-1 6-3 0,4 0-1 0,-3 0 0 16,3-3-31-16,0-4-7 0,-3 7 0 0,3 0-1 16,4 0-15-16,-8 0 0 0,1-6 0 0,3 3 0 31,0 3-18-31,-3 0-6 0,3-6-2 0,0 6 0 15,0-3-43-15,0-4-9 0,0 7-2 0,0-3 0 16,-3-3-112-16,3 3-22 0,-4-4-5 0,1 7-1 0</inkml:trace>
  <inkml:trace contextRef="#ctx0" brushRef="#br1" timeOffset="-118538.471">25231 13033 172 0,'0'0'16'0,"0"0"-16"15,0 0 0-15,-4 10 0 0,-3-10 532 0,0 9 103 16,7-9 21-16,0 0 4 0,0 0-543 0,0 7-108 16,0-7-21-16,-3 9-5 15,3-9-28-15,0 3-6 0,-4 10-1 0,4-4 0 0,0-6 43 0,0 7 9 16,-4-1 0-16,1-3 0 0,-1 4 10 0,1-1 2 15,-1 0 0-15,1 7 0 0,-4-6-4 0,0-1-8 16,3 0 12-16,1 1-4 0,-1-1 20 0,1 1 3 0,-1 5 1 16,4-5 0-16,0-1-20 0,0 1-3 15,4-4-1-15,-1 3 0 0,1-6 4 0,-1 7 0 0,4-4 0 16,-3-3 0-16,3 3-12 0,0 4 8 0,0-10-8 0,0 6 8 16,-7-6 0-16,11 3 0 15,-1-3 0-15,-3-3 0 0,4 3-8 0,-1-6 0 0,-3 3 0 0,4-4 0 16,-4 7 28-16,4-9 3 0,-4 3 1 15,3 3 0-15,-3-4-32 0,4-2 0 0,0 6 0 0,-4-7 0 16,0 1 12-16,3 3-3 0,-3-4-1 0,0 4 0 16,0-3 4-16,0-1 0 0,0 1 0 0,-3-1 0 15,-4-5 0-15,4 5 0 0,-4 1 0 0,-4-1 0 16,4-2 16-16,-4-4 3 0,-3 7 1 0,4-1 0 16,-4 1-32-16,0-7 0 0,0 7 0 0,0 3 0 15,0-4 12-15,0 1-4 0,0-1-8 0,-1 1 12 16,1 9-12-16,0-9 0 0,4 9 0 0,3 0 0 0,-7-7 0 15,7 7 0-15,0 0 0 0,0 0 0 16,-4-3-25-16,4 3-8 0,0 0-2 16,0 0 0-16,0 0-69 0,0 0-15 0,0 0-2 15,0 0-1-15,0 0-69 0,0 0-13 0,0 0-4 0,0 0 0 16</inkml:trace>
  <inkml:trace contextRef="#ctx0" brushRef="#br1" timeOffset="-117768.652">25601 13068 460 0,'0'0'20'0,"0"0"5"0,0 0-25 0,0 0 0 0,0 0 0 0,0 0 0 16,4 3 419-16,-1 3 78 0,1 4 16 0,-1-1 3 15,-3-9-417-15,4 6-84 0,-4 7-15 0,3-7 0 16,-3 4-8-16,4 5 8 0,-1-2 0 0,1-4 0 0,-4 7 0 0,0-7 0 15,0 10 0-15,0-3 0 16,0 3 16-16,0 0 3 0,0-1 1 0,0 7 0 0,0 0 9 0,0-6 3 16,-4 0 0-16,1 6 0 0,3-6-20 0,0 0-3 15,-4-3-1-15,4-4 0 0,0 4 7 0,4-7 1 16,-4 7 0-16,3-7 0 0,-3-6 19 0,4 7 4 16,-4-10 1-16,0 0 0 0,0 0-7 0,7 6-1 15,-7-6 0-15,7 0 0 0,0-6 0 0,-3-4 0 16,-1 1 0-16,1 0 0 0,-4-4-15 0,3-3-3 15,-6-2-1-15,3-8 0 0,-4 1-5 0,1 3-8 16,-1-9 11-16,0 3-11 0,1 0 0 0,-1-7 0 16,1 7 0-16,3 0 0 0,-4-4 0 0,4 4 0 15,0 3 0-15,4-3 0 0,3 3 0 0,-4 6 0 0,5 0-8 16,-1 0 8-16,3 0 0 0,1 4-11 0,-4-1 11 16,0 7-10-16,3-4 10 0,5 4 0 15,-5 2 0-15,1-2 0 0,-1 6 0 0,4-3 0 0,1 6 0 0,-5-7 0 16,4 7-12-16,0 7 4 0,0-7 0 15,1 0 0-15,-5 9 8 0,1-3 0 0,3 4 0 0,-4-1 0 16,-3-6 0-16,1 13 0 0,-1 0 0 0,0-4-8 16,0 4 8-16,-4 3 0 0,4-4 0 0,-3 4 0 15,-1-6 0-15,1 9 0 0,-1-4 0 0,-3-5 0 16,0 3 0-16,0 2 0 0,-3 1 0 0,-1-9 0 16,1-1 11-16,-1 4-3 0,1-4 0 0,-4 0 0 15,0 1 5-15,0-7 1 0,0 6 0 0,-4-2 0 0,0 2 21 16,4-3 4-16,-7-2 1 0,0-4 0 0,4 0-26 0,-5 0-5 15,1 0-1-15,0 0 0 0,0-4-8 0,-4-2 0 16,4 3 0-16,0-3 0 0,-3-1 0 0,2 4-11 16,-2-3 3-16,6 3 0 15,-6-3-24-15,6 2-5 0,-3-2-1 0,7 6 0 16,-4 0-66-16,4-3-12 0,-3-3-4 0,6 6-707 16,1-3-141-16</inkml:trace>
  <inkml:trace contextRef="#ctx0" brushRef="#br1" timeOffset="-115878.802">25866 11989 1292 0,'0'0'57'0,"0"0"12"0,0 0-55 0,0 0-14 16,0 0 0-16,0 0 0 0,0 0 121 0,0 0 22 15,0 0 4-15,7-3 1 0,-7 3-68 0,0 0-12 16,7-6-4-16,-7 6 0 0,7 0 14 0,0 0 2 16,0 0 1-16,4 0 0 0,-4 6-15 0,0-3-3 15,0-3-1-15,3 7 0 0,-3-4-8 0,4 6-2 16,0-3 0-16,3-3 0 0,3 7-24 0,1 6-6 16,0-7-1-16,3 10 0 0,0-4 9 0,4 1 2 15,3-3 0-15,0 5 0 0,0-2-32 0,0 3 0 0,1 0 0 16,-1 6 0-16,-3-6 12 0,-1 6-4 0,1 3-8 0,-4-3 12 15,0 0-12-15,-3-3 0 0,3 3 0 16,0 3 0-16,0-2 0 0,-3 2 0 0,-4 0 0 0,4 6 0 16,-4 1 8-16,-3-1-8 0,-1 1 0 15,1-4 9-15,-4 10 0 0,3-6 0 0,-3-4 0 0,0 3 0 16,1 1 1-16,-1-1 0 0,0-5 0 16,-4 8 0-16,1-12 18 0,-4 10 3 0,3-7 1 0,-3 0 0 15,0 7-20-15,0-7-4 0,0 3-8 0,0-9 12 16,-7 3-4-16,4 4-8 0,3-4 11 0,-11 0-11 15,0-3 11-15,-3 3-11 0,4 0 10 0,-4-6-10 16,-4 6 12-16,0-6-3 0,1-1-1 0,-1 1 0 16,0 0 0-16,4-3 0 0,-3-1 0 0,3-2 0 15,3-4-8-15,-3 1 0 0,3-1 0 0,4-3 0 0,-3 4 0 16,3-4-11-16,3-3 3 0,4-3 0 16,0 0-96-16,-7-9-20 0,4 6-3 0,3-13-1196 15</inkml:trace>
  <inkml:trace contextRef="#ctx0" brushRef="#br1" timeOffset="-96429.952">26931 12648 2142 0,'0'0'47'0,"0"0"9"0,-7 0 3 0,7 0 1 0,0 0-48 0,0 0-12 15,0 0 0-15,0 0 0 0,11 0 23 0,-1-7 1 16,4 7 1-16,7-3 0 0,1-3-1 0,-1 6-1 15,3-3 0-15,1-3 0 0,-4 6 2 0,1 0 1 16,-1 0 0-16,-4 0 0 0,4 0 16 0,1 0 3 16,-8 0 1-16,3 6 0 0,1-3 2 0,-4-3 0 15,-3 0 0-15,-1 6 0 0,1-6-39 0,-1 3-9 0,1-3 0 0,0 0 0 16,-1 7 0-16,4-7 8 0,0 0-8 0,4-7 8 16,-4 7-8-16,7-3 0 0,1-3 0 15,-5 3-11 1,4-3-23-16,-3 6-5 0,3 0-1 0,-3 0 0 15,-1 0-35-15,-2 0-7 0,-1 0-2 0,-4 6 0 16,-10-6-119-16,0 0-24 0,4 9-5 0,-4-6-557 0</inkml:trace>
  <inkml:trace contextRef="#ctx0" brushRef="#br1" timeOffset="-96132.88">26808 12845 2466 0,'0'0'54'0,"0"0"11"0,-4 0 3 0,1 0 1 0,3 0-55 0,0 0-14 16,0 0 0-16,0 0 0 15,10 0-24-15,1 0-7 0,6 0-1 0,1-6-1 0,0 3 33 0,3 3 0 16,3-6 0-16,-2 6 0 0,6 0 8 0,-3-4 8 0,-4-2 1 0,7 6 1 16,0 0-2-16,-3 0 0 15,-4-3 0-15,-3 3 0 0,-1 0-16 0,1 0 8 0,-4 0-8 16,0 0 0-16,0-6 0 0,0 6-20 0,-3 0 2 0,0 0-707 16,-1-3-142-16</inkml:trace>
  <inkml:trace contextRef="#ctx0" brushRef="#br1" timeOffset="-85914.577">29672 12043 1094 0,'0'0'97'0,"-3"-4"-77"0,3-2-20 0,-11 0 0 16,11 3 150-16,-3-4 26 0,3 4 6 0,0-3 1 15,0 6-100-15,0-3-20 0,3-3-4 0,-3 6-1 16,0-10-18-16,0 10-4 0,7-3-1 0,-7 3 0 15,0 0 3-15,0 0 1 0,7 3 0 0,4-3 0 16,-4 10-11-16,0-1-1 0,3 7-1 0,-3 3 0 16,-3-1-6-16,3 1-2 0,0 6 0 0,-3 3 0 15,3 4-1-15,-7-4 0 0,10 0 0 0,-10 7 0 16,4-7 2-16,-1 6 0 0,1-5 0 0,-1-1 0 16,-3 3 1-16,0-2 0 0,7-1 0 0,-7-3 0 15,0 3-10-15,0 0-2 0,-7 7 0 0,7-10 0 16,0 0-8-16,0-3 0 0,0-6 0 0,0 2 0 15,-3 1 8-15,3-9-8 0,0 5 8 0,0-5-8 0,0-4 0 0,0-6 0 16,0 0-14-16,0 0 5 16,0 0-107-1,0 0-20-15,0-9-5 0,0-7-546 0,0 0-109 0</inkml:trace>
  <inkml:trace contextRef="#ctx0" brushRef="#br1" timeOffset="-85415.78">29460 11854 1652 0,'-10'-9'36'0,"3"3"8"0,7 6 2 0,-7-10 0 0,3 7-37 0,4-3-9 0,-3 3 0 0,3 3 0 16,3-7 44-16,1-2 6 0,3 3 2 0,3 3 0 15,-3-4 3-15,1 7 1 0,2-3 0 0,4-3 0 16,-3 3-3-16,6-3 0 0,-9 2 0 0,13-2 0 15,-7-3-11-15,3 3-2 0,1 2-1 0,3-2 0 16,4-3-13-16,0 9-2 0,3-10-1 0,4 7 0 16,6-3-4-16,-2-4-1 0,-5 10 0 0,8 0 0 15,-3 0-18-15,-5 0 8 0,1 0-8 0,-4 0 0 16,0 7 0-16,-3-4 0 0,0 6 0 0,-11-2 0 16,11 2 12-16,-8 0-12 0,1 1 12 0,3-1-12 15,-7 7 10-15,-3-4-10 0,3-2 8 0,4 5-8 16,-8 4 0-16,-3-3 0 0,7-3 0 0,-7 8 0 0,-7-2 0 15,0-6 0-15,0 9 8 0,0-3-8 16,-7-7 0-16,4 4 0 0,-1 3 9 0,-3-1-9 0,-3-2 12 16,-5 0-1-16,5-4-1 0,-4 4 0 0,3-3-2 15,-3 2 0-15,-7-5 0 0,7-1 0 0,-4 7 8 0,1-1 0 16,-8-5 1-16,-3-1 0 0,-4 1-6 0,4-1-2 16,-8-6 0-16,1 3 0 0,0 4-9 0,3-10 0 15,0 6 9-15,1-3-9 0,2-3 0 0,5 0 0 16,-5 0 0-16,15-3 0 0,-7-3 0 0,7 6-12 15,-4-6 2-15,1 2 0 16,6 4-23-16,-3-6-5 0,11 3-1 0,-5-3 0 16,1 6-113-16,4-3-22 0,3 3-5 0,0 0-475 15,0-10-95-15</inkml:trace>
  <inkml:trace contextRef="#ctx0" brushRef="#br1" timeOffset="-84843.466">30681 11525 1609 0,'0'0'71'0,"0"0"15"0,0 0-69 0,0 0-17 16,11-3 0-16,-11 3 0 0,0 0 20 0,0 0 0 16,0-6 0-16,0 6 0 0,10 0-10 0,-10 0-2 15,0 0 0-15,0 0 0 0,0 0 13 0,0 0 3 16,0 0 0-16,0 0 0 0,0 0 9 0,0 0 3 16,0 0 0-16,-3 6 0 0,-4 3 17 0,0-5 4 15,0 5 1-15,-4 0 0 0,0 1-10 0,8 5-1 16,-8-5-1-16,-3 6 0 0,0-7-18 0,-4 0-3 15,4 10-1-15,0-3 0 0,-7-4-10 0,7 10-2 16,-7-3-1-16,3-6 0 0,-3 6-2 0,0 2 0 16,7-2 0-16,-7 0 0 0,-4 0 6 0,11 6 1 15,-4-6 0-15,0 6 0 0,-3-6-16 0,7 9 0 16,-3-3 0-16,-1 3 0 0,11 7 0 0,-4-7 8 0,-3 0-8 16,7 7 9-16,-4-7-9 0,8 6 0 0,-4 1 0 15,0-1 0-15,0-5 0 0,3-1 0 0,-3 6 0 0,7-5 0 16,-7-4 0-16,7 3 0 0,-3 6 0 0,3-5 0 15,0 5 8-15,-4-6 0 0,4 7 0 0,4-7 0 16,-1 3-8-16,4-2 0 0,-7-1 0 0,11-3 0 16,3 3 12-16,4-3 0 0,-1 0 0 0,1-3 0 15,-1-3 16-15,8 6 3 0,0-6 1 0,-4 3 0 16,4-3-32-16,-4 0 0 0,0-7 0 0,0 10 0 31,0-9-21-31,1 2-11 0,-1 1-1 0,-4-7-1 0,-3 4-2 0,4-4 0 0,-7-2 0 0,3 2 0 16,0-6-145-1,-11 3-30-15,8 1-5 0,3-7-2 0</inkml:trace>
  <inkml:trace contextRef="#ctx0" brushRef="#br1" timeOffset="-83889.217">30914 11898 1407 0,'0'0'62'0,"0"0"14"0,0 0-61 0,0 0-15 15,-7 0 0-15,-4 0 0 0,11 0 46 0,0 3 6 16,-7-3 2-16,7 0 0 0,-7 7-22 0,7-7-5 16,-3 0-1-16,-4 9 0 0,3-9 19 0,-3 6 4 15,3-2 1-15,-6-4 0 0,6 6 11 0,-3-3 3 16,0-3 0-16,-3 0 0 0,3 6 1 0,-4-3 1 16,-3 4 0-16,3-4 0 0,-3 3-21 0,4 3-4 0,-1-5-1 0,-3 11 0 15,3-8-25-15,4 2-6 0,-3 0-1 0,3 1 0 16,-4 5-8-16,-3-2 0 0,10-4 0 0,-3 1 0 15,4 5 0-15,-8-5 0 0,8-1 0 0,-4 1 0 16,7-1 0-16,-7 0 0 0,3 1 0 16,4-4 0-16,-3 4 0 0,3-10 8 0,0 0-8 0,0 0 8 15,0 6 10-15,0-6 2 0,0 0 0 16,0 0 0-16,0 0-20 0,0 0 0 0,0 0 0 0,3 9 0 16,-3-9 0-16,7 3 0 0,-3 7 0 0,6-4 0 15,1 3 0-15,-8 1 0 0,8-4 8 0,7 4-8 16,-11-1 0-16,10 0 0 0,-10-5 0 0,15 5 0 15,-12 7 0-15,4-7 0 0,0 0-10 0,4 1 10 16,-7-4 0-16,3 3 0 0,0 7 10 0,-4-6-10 16,-6-1 0-16,6 4 0 0,-2-7 0 0,-1 9-9 0,-7-5 9 15,0-1 0-15,10 4 0 0,-10-4 0 0,0 4 0 16,0-1 0-16,-3-2 0 0,-4-1 0 0,7 1 0 0,-4 5 0 16,-3-5 8-16,-7-1-8 0,10 0 0 0,-3 1 0 15,0-1 0-15,-3 4 0 0,-4-4 0 0,3 1 0 16,0-1 0-16,1-6 0 0,-4 7 0 0,3-4 0 15,1 3 0-15,-5-2 0 0,5-4 0 0,-1 3 0 16,1-3 0-16,3 3 0 0,-4-6 0 0,0 3 0 16,4-3 0-16,4 7 0 0,-8-7-21 0,11 0-3 15,0 0 0-15,-3 3 0 16,3-3-166-16,-7 0-34 0,7 0-6 0,0 0-2 16</inkml:trace>
  <inkml:trace contextRef="#ctx0" brushRef="#br1" timeOffset="-83463.738">31111 12604 2210 0,'0'0'98'0,"0"0"20"0,0 0-94 0,0 0-24 15,0 0 0-15,0 0 0 0,0 0 18 0,0 0-1 16,0 0 0-16,0 0 0 0,11 9-17 0,-11 1 0 16,0-1 0-16,0 7-9 0,0-7 9 0,0 1 0 15,0 5 0-15,0-2 0 0,-3-4-14 0,3 7-1 16,-8 3 0-16,8-4 0 0,-3-2 31 0,-4 3 7 16,7 2 1-16,0-2 0 0,-4-3-24 0,4 2 9 15,-3-5-9-15,3 5 0 16,3-5-17-16,-3-1-11 0,0-9-1 0,0 0-1 15,0 0-211-15,0 0-43 0,0 0-8 0,0 0-1 0</inkml:trace>
  <inkml:trace contextRef="#ctx0" brushRef="#br1" timeOffset="-82807.636">30921 12682 2232 0,'0'0'99'0,"0"0"20"0,0 0-95 0,0 0-24 0,0 0 0 0,0 0 0 16,11-6 22-16,-4 6 0 0,-7 0 0 0,10 0 0 0,-3 0-22 0,14 0-10 16,-6 0 1-16,-5 0 0 15,11-3-14-15,-3-3-2 0,3 6-1 0,-7 0 0 16,7-7-38-16,-7 4-8 0,8 3-2 0,-8-6 0 16,0 6 3-16,-4 0 1 0,1 0 0 0,0 0 0 15,-8 6-43-15,-3-6-9 0,0 0-2 0,0 0 0 16,11 3 42-16,-11 4 8 0,0-7 2 0,10 0 0 15,-10 0 12-15,4 9 4 0,-4-9 0 16,10 0 0-16,-10 0 44 0,7 6 12 0,-7-6 0 0,4 3 0 0,-4-3 94 0,7 0 21 16,0 0 4-16,-7 0 1 0,7 0 38 0,-7 0 8 15,0 0 2-15,0 0 0 0,0 0-72 0,0 0-15 16,0 0-2-16,0 0-1 0,0 0-16 0,4 7-3 16,-4-7-1-16,0 0 0 0,0 9-34 0,0-9-6 15,0 13-2-15,0-7 0 0,0-6-7 0,0 9-1 16,-4 1-8-16,-3-1 12 0,7-9-12 0,0 16 0 0,0-7 0 15,0 1 0-15,-3-1 0 0,-1 0 0 0,4 7 0 0,-7-7 0 16,7 1 0-16,0-1 0 0,0 1 8 0,0-1-8 16,0 1 0-16,7-1 9 0,-3-3-9 0,-4-6 8 15,0 0-8-15,3 10 0 0,4-4-10 0,-3-3 10 16,6-3 13-16,-6 0 9 0,6 6 2 0,1-12 0 16,3 6-4-16,-3 0 0 0,-1-9 0 0,4 2 0 15,-3 4-20-15,0-3 0 0,-1 3 0 0,1-3 0 16,-4-4 0-16,3 10 0 0,1-9 0 0,-4 6 0 15,0-4 0-15,-7-2 8 0,11 3-8 0,-11-4 0 16,7 7 12-16,-4-6-3 0,-3 2 0 0,4-2 0 16,-4 0 25-16,0-1 5 0,0 1 1 0,-4-1 0 15,4-5-25-15,-3-1-5 0,-4 7-1 0,7-1 0 16,-4 7-9-16,-3-6 8 0,4 2-8 0,-8-2 8 0,7 0-8 0,-6 9 0 16,3-7 0-16,-7 4 0 0,3 3 0 15,4-6 0-15,-4 6 0 0,4 0-11 0,-3 0 3 0,3 0 0 16,7 0 0-16,-7 0 0 15,-4 0-36-15,11 0-6 0,0 0-2 0,0 0 0 16,0 0-121-16,0 0-25 0,0 0-5 0,0 0-717 0</inkml:trace>
  <inkml:trace contextRef="#ctx0" brushRef="#br1" timeOffset="-82198.817">31612 12801 2422 0,'0'0'53'0,"0"0"11"0,0 0 3 0,0 0 1 0,-3 10-54 0,3-10-14 0,-7 9 0 0,7 1 0 15,0-4-13-15,0 3-6 0,0 1-1 0,7-1 0 16,-7 1 10-16,3-1 2 0,1 0 0 0,-4 4 0 15,7-1 8-15,-3-2 0 0,-4 6 0 0,0-4-8 16,0 4 8-16,0-7 12 0,0 10-2 0,0-3-1 16,0-7 23-16,0 10 4 0,0-10 0 0,0 7 1 15,0-7-21-15,0 7-5 0,0-7-1 0,0 1 0 16,-4-7-10-16,4-3 8 0,0 0-8 0,0 0 8 16,0 0 10-16,0 0 2 0,0 0 0 0,0 0 0 0,0 0 25 0,0 0 6 15,4-9 1-15,-4-1 0 0,0-9-24 0,7 4-5 16,-7-4-1-16,0 0 0 0,0-6-10 0,0 6-1 15,0-9-1-15,0 3 0 0,0-3-10 0,0 3 0 16,0-4 0-16,3 4 0 0,1 6 0 16,-4-6 18-16,0 7-3 0,10 5-1 0,-10-3-14 0,7 1 0 15,-3 5 0-15,-1-2 0 16,4 5-23-16,-3-2-7 0,3 0-2 0,-3-1 0 16,6 4 16-16,-6 6 4 0,6-3 0 0,-3-4 0 0,-7 7 3 0,7 0 1 15,4 0 0-15,-4 0 0 0,-4 0 8 0,8 0 0 16,-7 7 0-16,6-4 0 0,1 3 0 0,-11-3-8 15,10 4 8-15,-6 2-8 0,6 0 8 0,-2 1-12 0,-5-1 12 16,1 1-12-16,-4 5 12 0,0-5 0 0,0-1 0 16,0 7 0-16,0-7 0 0,0 10 0 0,-7-10 0 0,-1 7 0 15,5-3 0-15,-4-7 8 0,-4 3-8 0,8 1 0 16,-8-1 13-16,1 1-1 0,-5-1-1 0,5-3 0 16,-1-3 1-16,4 4 0 0,-10-7 0 0,10 0 0 15,-11 6-12-15,4-12 12 0,3 6-12 0,1-7 12 16,-4-2-12-16,3 6-17 0,4-7 4 0,0 1 1 31,-4-7-135-31,1 7-26 0,6-7-6 0,-6 7-885 0</inkml:trace>
  <inkml:trace contextRef="#ctx0" brushRef="#br1" timeOffset="-81718.052">32057 12641 1670 0,'0'0'148'0,"0"0"-118"0,0 0-30 0,0 0 0 16,-4 10 194-16,4-10 33 0,0 0 6 0,7 16 2 31,1-7-219-31,-5 7-44 0,8-4-9 0,3-2-2 0,-4 5 22 0,4 4 4 0,-3-9 1 0,0 5 0 16,-8 4 12-16,8-3 0 0,-1-4 0 0,1 7-9 15,-8-3 9-15,8 3 0 0,-11-4 0 0,7 4 0 16,-7 6 0-16,4-6 0 0,-8 0 0 0,4 0 0 16,0-4 0-16,-7 4-12 0,3-3 12 0,-3-4-12 15,4-2 12-15,-1-4 0 0,-6 3 10 0,3 1-10 16,-7-10-112-1,3 9-28-15,0-9-5 0</inkml:trace>
  <inkml:trace contextRef="#ctx0" brushRef="#br1" timeOffset="-80965.07">32851 12017 2757 0,'0'0'60'0,"0"0"13"0,0-3 3 0,-4-6 2 0,-3 3-62 0,7 3-16 0,-3-7 0 0,-4 4 0 15,3-4-9-15,4 1-5 0,-4 0-1 0,-3-7 0 16,7 7 3-16,-10-7 0 0,10 6 0 0,-11 1 0 15,8 0-4-15,-8-4 0 0,1 7 0 0,6-4 0 16,-7 10 16-16,1 0 0 0,3 0 0 0,-11 0 0 16,4 10 0-16,3-1 15 0,-6 1-3 0,-1 5-1 15,-7-2 8-15,11 9 1 0,4-3 1 0,-11-1 0 16,7 8-21-16,3-5 0 0,-3 5-12 0,3-1 4 16,1-7 18-16,3 11 4 0,0-11 1 0,-8 8 0 15,5 2-15-15,10-3 0 0,-11 0 0 0,11-6 0 0,-10 6 0 16,6-6 0-16,4-1 0 0,0 1 0 0,4 0 0 15,3-3 9-15,-4 3-9 0,4-4 8 0,-3-2 0 0,6 3 0 16,5-7 0-16,-5 0 0 0,1 1 2 0,-1-1 0 16,4 1 0-16,1-1 0 0,-5-3-10 0,11 4 0 15,-7-4 0-15,8-3 8 0,-5 3-8 0,-6-3 10 16,3 4-10-16,4-4 10 0,-4-3 14 0,0 0 2 16,-4 0 1-16,4 0 0 0,-3 0-27 0,0-3 0 15,-1-4 0-15,-6 4 0 0,10-3 0 0,-4-3 16 16,-3-1 0-16,1 1-1 0,2-1-3 0,1 1 0 15,-8-7 0-15,8 7 0 0,-1-7-3 0,-10 7-1 0,11-4 0 16,-8-2 0-16,5 5-8 0,-5 1 10 0,-3-7-10 16,11 7 10-16,-11-1-10 0,0 1 10 15,3-1-10-15,-3 1 10 0,0 3-10 0,7 6 0 0,-7 0 0 16,0 0 0-16,0 0 0 0,0 0-9 0,0 0 9 16,0 0 0-16,0 0-10 0,0 0 10 0,0 0-8 0,0 0 8 15,-10 6 0-15,6-6 0 0,-3 3 0 0,-4 3 0 16,8-6 0-16,-8 10 0 0,8-10 0 0,-4 9 0 15,-7-2 8-15,10-4 1 0,-3-3 0 0,-7 6 0 16,10-3-9-16,-3-3 8 0,-3 10-8 0,-1-10 8 16,8 6-8-16,-8-6 0 0,8 3 0 0,-8 3 0 15,11-6 0-15,0 6-17 0,-11-2 4 0,11-4 1 16,0 0-36-16,-10 0-8 16,10 6 0-16,0-6-1 0,0 0-74 0,0 0-14 15,0 0-3-15,0 0-1 0,0 0-6 0,0 0-1 0,-7-6 0 16</inkml:trace>
  <inkml:trace contextRef="#ctx0" brushRef="#br1" timeOffset="-80397.382">32935 11205 2048 0,'-10'-9'91'0,"-1"9"18"0,8 6-87 0,-8-6-22 0,-3 3 0 0,3 4 0 15,1-4-20-15,6 3-8 16,-6 0-1-16,6-3-1 0,-3 7 17 0,4-4 3 0,-4-3 1 0,3 7 0 16,4-4 9-16,0-3 0 0,4 3 10 0,-4 4-10 15,0-1 27-15,7 0-1 0,-4 1 0 0,-3-4 0 16,11-3 34-16,-11 7 6 0,3 2 2 0,8-2 0 16,-4-1 4-16,-4 0 0 0,8 1 1 0,3-1 0 15,-3 1-16-15,3 9-3 0,-4-10-1 0,15 7 0 16,-11 2-15-16,7 1-3 0,4 0-1 15,-4-3 0-15,4 9-13 0,0-6-2 0,-1-1-1 0,1 8 0 0,7-8-18 16,3 20 0-16,-7-7 0 0,4 1 0 0,-7-7 0 16,-8 9 0-16,8-6 0 0,-4 1 0 0,-7-4 0 0,4 9 0 15,0-5 0-15,-8 5 0 0,1 1 8 0,-8-4 0 16,8 10 1-16,-11-7 0 0,0-3 5 0,0 4 1 16,0-1 0-16,0 4 0 0,0-3 7 0,-11-7 2 15,8 6 0-15,-4-5 0 0,3 2-8 0,-6-3 0 16,6 7-1-16,-7-7 0 0,1 0-15 0,-1 0 9 15,1 7-9-15,3-10 8 0,-11 3-8 0,11-9 12 0,-11 6-12 16,11-6 12-16,-10 0-12 0,2-4 10 16,-6 4-10-16,7-9 10 0,-7-1-10 0,7 0 0 0,-4-2-10 15,1-1 10 1,3-3-111-16,-1-3-16 0,-6 0-3 0</inkml:trace>
  <inkml:trace contextRef="#ctx0" brushRef="#br1" timeOffset="-78633.242">28790 11669 115 0,'0'0'10'0,"0"0"-10"16,0 0 0-16,0 0 0 0,-3-3 420 0,3 3 83 16,0 0 16-16,0-6 3 0,0 6-421 0,0 0-84 15,0 0-17-15,0 0 0 0,7 0 0 0,-7 0 0 16,0 0 0-16,0 0-9 0,7-3 9 0,-7 3 0 16,0 0 0-16,7 3 0 0,-7-3 24 0,0 0 0 15,0 0 0-15,0 0 0 0,0 0 32 0,0 0 6 16,0 0 2-16,0 0 0 0,0 0-3 0,-7 6 0 15,0-3 0-15,-4-3 0 0,1 0-14 0,-8 7-3 16,0-7-1-16,-3 3 0 0,0 3-25 0,-4 0-5 16,1-3-1-16,2 7 0 0,-2-10-12 0,3 6 0 15,-1-3 0-15,1 4 0 0,0-4 12 0,0 3-4 0,3-3-8 16,-3-3 12-16,0 6 2 0,0-6 0 0,0 4 0 0,-1 2 0 16,1-6-3-16,-3 6-1 0,2-3 0 0,5-3 0 15,-1 0 18-15,-3 6 3 0,3-2 1 16,1-4 0-16,-1 6-32 0,0-3-18 0,1 3 2 0,3-3 1 15,0-3 24-15,3 7 5 0,0-7 1 0,1 3 0 16,3 3-15-16,0 0 0 0,7-6 0 0,-4 3-10 16,4-3 10-16,0 0 12 0,0 0-2 0,7 7-1 15,0-4 6-15,4 6 1 0,6-2 0 0,1-4 0 16,3 3-6-16,4 3-1 0,0-9 0 0,3 10 0 16,0-4-9-16,0-3 12 0,1 7-12 0,-1-10 12 15,4 9-12-15,-8-3-9 0,1-3 9 0,0-3-13 16,-1 7 22-16,1-4 5 0,0 3 1 0,-1-6 0 15,-2 10-15-15,6-10 11 0,0 0-11 0,-3 6 10 0,3-3-10 16,-3-3 8-16,-4 6-8 0,0-3 8 16,-3-3-8-16,3 7 8 0,-7-7-8 0,-4 3 8 0,8-3-8 15,-11 6 0-15,7-6 9 0,-7 3-9 0,-7-3 0 0,7 6 8 16,-7-6-8-16,0 0 0 0,0 0 0 0,0 0 9 16,0 0-9-16,0 0 0 0,-7 10 9 0,0-4-9 15,0 4 0-15,-3-7 9 0,-5 6-9 0,1 0 0 16,-3-2 0-16,-1 2 8 0,-3 1-8 0,-4-1 0 15,1 7 0-15,-1-7 0 0,0 0 0 0,4 1 0 16,-4-1 8-16,4 1-8 0,0-1 0 0,0 0 0 16,0 7 0-16,3-6 0 0,-3 5 0 0,3-5 0 15,-3-1 0-15,-4 4 0 0,1 2 0 0,-1 4 0 16,0-9 0-16,1 5 0 0,-1 4 0 0,4 0 0 0,-8-4 0 16,5 4 0-16,3-3 0 0,-4-3 0 0,0 8 0 15,4-8 0-15,3 3 0 0,1-7 0 0,3 7 0 0,3-4 0 16,0 4 0-16,1-7 0 0,6 1 0 0,-3 6 0 15,7-4 0-15,0-3 0 0,0 1 0 0,7 6 0 16,-3-7 0-16,3 7 0 0,4-7 0 0,-1 4 0 16,4-7 0-16,0 10 0 0,0-4 0 0,8-3 8 15,-5 1-8-15,4-4 0 0,-3 4 0 0,0-1 8 16,3-3-8-16,4-3 8 0,-4 4-8 0,3-4 8 16,5 6 2-16,-5-3 0 0,1-2 0 0,0-4 0 15,-1 6-10-15,-2-6 0 0,9 0 0 0,-2 0 8 16,2-6-8-16,-2 6 12 0,13-10-12 0,-7 10 12 15,0 0-12-15,1 0 0 0,-5-3 0 0,8-3 0 16,-3 6 0-16,-5 0 0 0,-6-3 0 0,0 3 8 0,-4 0-8 16,0 0-11-16,-3 0 3 0,-4 0 0 15,-4 0-96-15,4 3-18 16,-3-3-4-16,-4 0-1 0,0 0-141 0,-7 0-29 0</inkml:trace>
  <inkml:trace contextRef="#ctx0" brushRef="#br1" timeOffset="-77301.191">28519 13175 676 0,'0'0'30'0,"0"0"6"0,0 0-28 0,0 0-8 0,0 0 0 0,0 0 0 15,-4-7 112-15,1 4 22 0,3 3 4 0,0-9 1 16,0-1-19-16,0 1-3 0,3 3-1 0,-3-4 0 16,0 4-32-16,4-3-8 0,-4-1 0 0,0 7-1 15,0-6 1-15,-4 2 1 0,4-2 0 0,0 3 0 16,0-4-26-16,0 7-6 0,0-3-1 0,0-4 0 15,0 1-27-15,0 6-5 0,-3-3-2 0,3-4 0 16,-4 4 2-16,0 3 0 0,4-3 0 0,-7-4 0 16,4 10 5-16,-4 0 2 0,3-3 0 0,-3 3 0 15,0-6-8-15,-3 12-2 0,3-3 0 0,-1-3 0 0,-2 6-9 16,-1-2-12-16,1 5 2 0,-4-3 1 0,3-3 9 0,0 10 16 16,1-4-4-16,-1 1-1 0,-6-1-3 0,10-6-8 15,-8 7 12-15,5 5-4 16,-4-5 4-16,0-1 1 0,7 1 0 0,0 5 0 0,0-5-1 0,3 8 0 15,-3 1 0-15,3-9 0 0,-3 5-12 0,4-5 9 16,-4-1-9-16,3 7 8 0,4-4 3 0,0 4 0 16,4-6 0-16,-1-1 0 0,1 0-1 0,3 1 0 15,-4-1 0-15,8-3 0 0,-4 4 2 0,4-10 1 16,-4 6 0-16,10-3 0 0,-6-3 1 0,3 0 0 16,0 0 0-16,-3 0 0 0,3-9 7 0,-4 9 2 0,5-10 0 0,-5 4 0 15,4 3-5-15,-3-3-1 16,-1-4 0-16,-3 1 0 0,4 0-1 0,-4-1-1 0,-3 1 0 0,10-7 0 15,-7 7-3-15,-4-1 0 0,4 1 0 0,-3-1 0 16,-1 1-4-16,4-7 0 0,-3 13-8 0,3-6 12 16,-3 2-12-16,-4-2 0 0,0 0 0 0,0 9 0 15,0 0 12-15,0 0-4 0,0 0-8 0,0-7 12 16,0 7-2-16,0 0-1 0,0 0 0 0,0 0 0 16,0-3-1-16,0 3 0 0,0 0 0 0,0 0 0 15,0 0-8-15,0 0 0 0,0 0 0 0,0 0 0 16,0 0 0-16,0 0 0 0,0 0 0 15,0 0 0-15,0 0 0 0,0 0 0 0,0 0 0 0,0 3 0 16,0 10 0-16,0-4 0 0,0 1 0 0,0-1 0 16,0 1 0-16,0-1 0 0,0 0 0 0,0 1 0 15,7 5 0-15,-4-5 13 0,-3-1-1 0,4 7-1 16,-1-3-19-16,1 2-4 0,-1-2-1 0,1 2 0 0,-1 4 13 16,4-3 0-16,-3-4 0 0,3 4 0 15,0 3 0-15,-3-3 0 0,6-4 0 0,-6 4 0 0,3 0 0 16,0-4 0-16,-4-3 0 0,1 7 0 0,-1-6 0 0,1 5 13 15,-1-2-1-15,1-4 0 0,-4 7-12 0,3-7-15 16,1 7 3-16,-4-7 1 0,0 1 11 0,-4 5 0 16,1-5 0-16,-1 2 0 0,1-2 9 0,-1 5-9 15,-3-5 12-15,4-1-12 0,-4 7 12 0,0-7-12 0,-7 1 12 16,10-1-12-16,-7 1 0 0,4-1 0 16,-3 0 0-16,-1 1 0 0,1 6 0 0,-1-7 10 0,-3-3 0 0,0 4 0 15,3-7-10-15,-6 3 0 0,6-6 0 0,-3 0 0 16,-7-6 0-16,3 6-16 0,-3-3 4 0,3-4 1 31,-3-2-74-31,3 0-15 0,1-1-4 0,3-6-771 0,3 7-154 0</inkml:trace>
  <inkml:trace contextRef="#ctx0" brushRef="#br1" timeOffset="-75229.991">26663 15031 1764 0,'-11'0'78'0,"8"0"16"0,-4 0-75 0,0-6-19 0,7 6 0 0,-4 0 0 16,4 0 36-16,-3 0 4 0,-1-3 1 0,4 3 0 16,0 0-41-16,0 0 0 0,0 0 0 0,7-7 0 15,4 7 0-15,-4-3 0 0,-7 3 0 0,10 0 8 16,1-6 29-16,0 6 6 0,3 0 1 0,0 0 0 15,-4 0 10-15,5-3 2 0,-1 3 1 0,0-7 0 16,0 7-27-16,0 0-6 0,0 0 0 0,-3-3-1 16,3-3-11-16,0 6-3 0,0 0 0 0,0-6 0 15,-3 3-9-15,3 3 0 0,0 0 9 0,-4-7-9 16,5 7 0-16,-1 0 0 0,-4-3 0 0,4 3 0 16,-3 0 0-16,3 0-10 0,-3 0 1 0,-1 0 0 15,-3 3-115 1,-3-3-22-16,6 0-5 0,-10 0-749 0</inkml:trace>
  <inkml:trace contextRef="#ctx0" brushRef="#br1" timeOffset="-74749.647">26674 15213 2509 0,'0'0'111'0,"0"0"23"0,-8 0-107 0,1 6-27 0,7-6 0 0,0 0 0 16,0 0 0-16,0 0 0 0,0 0 8 0,0 0-8 15,0 0-40-15,0 0-9 0,0 0-3 0,7 6 0 0,-3-2 36 0,3 5 8 16,0-9 8-16,4 0-13 0,-1 0 13 0,4 6 12 15,-3-6-3-15,3 0 0 0,-3 0 27 0,3 0 6 16,3 0 1-16,1 0 0 0,-4-6-35 0,4 6-8 16,-4 0 0-16,4 0 0 0,-1 0-13 0,1 0-5 15,-1-3-1-15,8-3 0 16,0 6-119-16,-4-4-24 0,4-2-5 0,-1 0-740 16</inkml:trace>
  <inkml:trace contextRef="#ctx0" brushRef="#br1" timeOffset="-73715.274">28360 14604 1555 0,'0'0'138'0,"0"0"-110"16,0 0-28-16,0 0 0 15,0 0 160-15,0 0 28 0,0 0 4 0,3 0 2 16,4-9-182-16,-7 9-37 0,0 0-7 0,0 0-2 0,0 0 7 0,0 0 2 16,0 0 0-16,0 0 0 0,-7 0 16 0,-3 0 9 15,-4 0-10-15,3 6 10 0,-7-3 14 0,1-3 9 16,-1 10 1-16,1-4 1 0,-8-3 8 0,0 4 2 16,0-4 0-16,-3 3 0 0,0 3-5 0,0-2-1 15,3-4 0-15,0 6 0 0,1-3-10 0,3-2-3 16,-4 2 0-16,4 3 0 0,3-2-16 0,-3-4 8 15,0 6-8-15,0 1 0 0,-1-10 24 0,1 9-3 16,4-9 0-16,-5 6 0 0,1-3-21 0,7-3 0 16,-4 7 0-16,4-7 0 0,0 9 12 0,11-9-3 15,-8 6 0-15,1-3 0 0,6-3 19 0,4 0 3 0,0 0 1 16,0 0 0-16,0 0-3 0,0 0 0 16,7 7 0-16,4 2 0 0,-1-6-21 0,8 7-8 0,0-4 0 15,-1 3 0-15,1-2 0 0,3-4-8 0,-3 6-1 16,-1 1 0-16,1-4 9 0,0-3 0 0,-4 3 0 15,0-3 0-15,0 4 0 0,-4-4 0 0,5 3 0 0,-5-6 0 16,4 0 12-16,-3 0-3 0,3 0 0 0,0 0 0 16,4-6 11-16,-4 3 3 0,7 3 0 0,-3 0 0 15,-1-7-13-15,4 7-2 0,-3-3-8 0,0 3 12 16,3 0-12-16,-7 0 0 0,-3 0 0 0,-1 0 0 16,1 0 0-16,-4 3 9 0,0-3-9 0,-7 0 8 15,7 7-8-15,-7-7 0 0,0 0 0 0,0 0 0 16,0 0 0-16,0 0 0 0,0 0-10 0,0 3 10 15,-4 9 0-15,4-12 0 0,-7 3 0 0,7-3 0 16,-7 10 24-16,4-4-3 0,-8-3 0 0,4 7 0 16,-4-4-21-16,1-3-20 0,-4 3 4 0,0 4 1 0,-4-1 15 0,4 1 0 15,-4-1 0-15,1 0 0 0,3-2-9 16,-4 8 9-16,0-5-8 0,1-1 8 0,3 4 0 0,-1-4 0 16,1-3 0-16,-3 10-8 0,3-7 8 0,-4 4 0 15,0-4 0-15,4 7 0 0,-7-7 0 0,3 10 0 16,-3-9 0-16,0 5 0 0,-4 1-8 0,4-3-4 15,-4 5 0-15,-3-2 0 0,11 0 12 0,-5-4 11 16,-2-2-3-16,3 5 0 0,3 1-8 0,0-6 0 16,1 2 0-16,-1-3 8 0,4 1-8 0,3 6-14 0,1-7 3 15,3 7 1-15,-4-7 34 0,4 0 6 16,0 1 2-16,0-1 0 0,0 1-41 0,3-1-8 0,1 0-2 16,3 1 0-16,0 2 19 0,0-8 0 0,0 5-8 0,3 0 8 15,1-2 0-15,6-4 0 0,-2 3 8 0,2 3-8 16,1-9 16-16,6 7-4 0,4-4 0 0,1-3 0 15,2 0 4-15,5 0 0 0,6 0 0 0,0 0 0 16,0 0-7-16,-3 0-1 0,0 0 0 0,0 0 0 16,-4 0-8-16,0 0 0 0,-7-3 0 0,4 3 8 15,0-7-8-15,-4 7 0 0,0 7 0 0,-3-7 0 16,3 0 0-16,0 0 0 0,-3 0 0 0,-1 3 0 16,1-3-20-16,-4 0-2 0,0 0-1 0,0 0 0 31,-3 0-86-31,3 0-18 0,-4 0-3 0,-2 6-1 0,2-6-63 0,-3 3-13 15,0-3-2-15,4 0-1 0</inkml:trace>
  <inkml:trace contextRef="#ctx0" brushRef="#br1" timeOffset="-72879.937">28004 15900 1890 0,'0'0'41'0,"0"0"9"0,0 0 2 0,0 0 1 0,0 0-42 0,0 0-11 0,0-10 0 0,-4 7 0 16,4-6-19-16,-4 2-5 0,1-2-2 15,3 0 0-15,0-1-5 0,-4 1-1 16,4-1 0-16,-7 1 0 0,4 0 66 0,-1 2 13 0,1-2 2 0,-4 3 1 15,0 6 14-15,3-4 4 0,-6 8 0 0,6-4 0 16,-7 6-21-16,4-6-4 0,0 9-1 0,-3 1 0 16,-1-1-34-16,1 0-8 0,-1 1 0 0,0-1 0 0,-3 7 0 0,4-7 0 15,-1 7 0-15,4-3 0 0,-4-7 0 16,4 3 0-16,0 1 0 0,0-1 0 0,7 0 8 16,-3 1 0-16,3-1 0 0,0-9 0 0,0 7-8 0,0-7 8 15,3 9-8-15,-3-9 8 0,11 6 6 0,-4-3 1 16,4 4 0-16,3-7 0 0,-7 0 17 0,7 0 4 15,0 0 1-15,0 0 0 0,-3-7-29 0,3-2-8 16,0 6 0-16,-4-3 0 0,5-4 0 0,-5 4 0 16,1-4 0-16,-1 7 0 0,1-3 8 0,-1-3 0 15,-2-1 0-15,2 1 0 0,-3 3 3 0,0-4 1 16,0 7 0-16,-3-3 0 0,3 3 0 0,-4-4 0 0,-3 7 0 16,0 0 0-16,0 0 16 0,0 0 3 0,0 0 1 15,0 0 0-15,0 0-32 0,0 0 0 0,0 0 0 0,0 0 0 16,0 0 0-16,0 0 0 0,0 0 0 0,-3 10 0 31,-1-1-20-31,4 7-9 0,-3-7-3 0,3 1 0 0,-4 5 32 0,4-2 0 0,0-4 0 16,0 7 0-16,0-7 0 0,4 7 0 0,-4-3 0 15,3 2 0-15,1 4 0 0,-1-9 0 0,-3 5 0 0,4 4 0 16,-1-3 0-16,1 2 0 0,-4 1 0 0,3 0 0 16,1 0 0-16,0-3 0 0,-1 9 0 0,-3-6 0 15,0-1 0-15,0 7 0 0,0-6 0 0,-3 0 0 16,-1-3 0-16,0 3 0 0,1-7 0 0,-4 4 0 15,0 3 0-15,0-4 0 0,-4 4 0 0,1-3 0 16,3-4 20-16,-8 4 9 0,1-7 3 0,0 7 0 16,-3-7-20-16,-1 1-3 0,-7-7-1 0,4-3 0 0,-7 6-8 15,0-6 8-15,-4-6-8 0,0 6 8 16,-3-3-8-16,3-3-17 0,0-4 4 0,4 1 1 16,-4-7-196-16,1 4-38 0,-22-23-8 15,10 7-2-15</inkml:trace>
  <inkml:trace contextRef="#ctx0" brushRef="#br1" timeOffset="-71959.432">28995 14711 2084 0,'0'0'92'0,"0"0"20"0,0 0-90 0,0 0-22 16,0 0 0-16,0 0 0 0,0 0 65 0,0 0 9 16,0 0 2-16,0 0 0 0,0 0-64 0,3 10-12 15,-3-1 0-15,0 0 0 0,0 1-10 0,0 5 10 16,7-5 0-16,-3 6-9 0,-1-4 9 0,-3 10 0 15,4-3-9-15,0 0 9 0,-4 6 0 0,3-6 0 16,-3-1 12-16,0 7-4 0,7-3 3 0,-3 3 0 16,-1 1 0-16,1-8 0 0,-4 7 4 0,3-3 1 15,-3 0 0-15,0 0 0 0,0-3 6 0,0 6 2 16,0-6 0-16,4 6 0 0,-4-6-15 0,0-3-9 16,3-4 12-16,-3 4-12 0,7 0 10 0,-7-7-10 15,7 0 8-15,-3 1-8 16,-1-7-41-16,-3-3-14 0,0 0-2 0,0 0-1 15,0 0-130-15,0 0-25 0,0 0-6 0,0 0-1 0</inkml:trace>
  <inkml:trace contextRef="#ctx0" brushRef="#br1" timeOffset="-70616.632">28963 14630 691 0,'0'0'30'0,"-3"0"7"0,-5-7-29 0,5 4-8 16,-8-3 0-16,8 6 0 0,-4-3 319 0,3-4 62 16,4 7 13-16,-3 0 2 0,3 0-321 0,3-9-65 15,-3 9-10-15,4-3 0 0,6-3-9 16,-3 3 9-16,0-4 0 0,4 1 0 0,-4 3 0 0,4-3 12 15,-1-4 0-15,-3 7 0 16,7-3 28-16,-3 3 4 0,0-7 2 0,-1 4 0 0,4-3 5 0,-3 2 1 16,3-2 0-16,0 6 0 0,-3-4-36 0,-1-2-6 15,11 0-2-15,-6-1 0 0,-1 4-8 0,-4 3 8 16,4-3-8-16,-3-4 8 0,7 10-8 0,-4-3 0 16,0-3 0-16,0 6 8 0,-3 0-8 0,-1 0 0 15,1 0 0-15,-1 6 0 0,1-3 0 0,-4 7 0 16,11-1 0-16,-8 0 0 0,-3 4 0 0,4-1-11 0,3-2 11 0,-4-1-8 15,1 7-3-15,0 0 0 0,-1-4 0 0,1 4 0 16,-4 0 11-16,3-4 0 0,-3 4 0 0,1-4 8 16,-8 4-8-16,7-7 0 0,-4 7 0 0,-3-7 0 15,-3 4 17-15,3 0 3 0,-7-1 0 0,7-2 0 16,-4-4-7-16,-3-3-1 0,3 6 0 0,-6-2 0 16,3 2 15-16,-4 0 2 0,-6-2 1 0,10-4 0 15,-11-3-30-15,7 6 0 0,-6-3 0 0,-1-3 0 16,0 7 8-16,-3-4-8 0,4-3 0 0,-5 0 0 15,1 0 0-15,0 6 0 0,0-6 0 0,3 3 0 16,-3-3 0-16,3 6 0 0,-3-6 0 0,11 7 0 16,-8-4 0-16,4-3 0 0,-4 6 0 0,8-6 0 15,-1 3-24-15,-3-3-12 16,7 0-1-16,0 0-1 0,-4 6-79 0,4-2-16 16,0-4-3-16,7 0-1 0,0 0-83 0,0 0-17 0,0 0-3 15,0 0-1-15</inkml:trace>
  <inkml:trace contextRef="#ctx0" brushRef="#br1" timeOffset="-69076.707">30032 14297 403 0,'0'0'36'0,"0"0"-36"15,0 0 0-15,0 0 0 0,0 0 119 0,0 0 17 16,0 0 3-16,0 0 1 0,0 0-59 0,0 0-11 15,0 0-2-15,-7 3-1 0,0 4 4 0,3-4 1 16,-3-3 0-16,4 6 0 0,-4-3 28 0,3 7 7 16,-6-10 1-16,-1 6 0 0,7 3-28 0,-6-6-6 15,6 10-1-15,-3-10 0 0,-3 6-15 0,-4 1-3 0,3-1-1 0,-3 1 0 16,0 5-34-16,-7 1-8 0,10-3 0 0,-14 2-1 16,11 4 12-16,-7 0 2 0,-4-3 1 0,8 9 0 15,-4-3 2-15,-1 3 1 0,-2 0 0 0,13 3 0 16,-3 0 9-16,0-3 2 0,3 10 0 15,1-1 0-15,3-2-8 0,3 2 0 0,-3 1-1 0,0-1 0 16,7-6-31-16,0 7 0 0,0-1-8 16,0-2 8-16,0 2 0 0,0 1 0 0,7 2 0 0,-3-2 0 15,-1 2 0-15,1 7 0 0,3-9 8 0,0 2-8 16,0-2 0-16,0-1 0 0,4-5 0 0,-1 5 0 16,1-6 0-16,3-3 0 0,0 4 0 0,0-10 0 15,0 6-12-15,7-7-3 0,-7 1 0 0,11-3 0 16,-4 0-83-16,0-4-17 15,-3-2-3-15,3-4-1 0,-7 3-81 0,11-9-16 16,10 0-3-16,-3-9-1 0</inkml:trace>
  <inkml:trace contextRef="#ctx0" brushRef="#br1" timeOffset="-67128.481">30244 14664 2023 0,'0'0'89'0,"0"0"19"0,0 0-86 0,0 0-22 16,-7 0 0-16,7 0 0 0,-7 0 40 0,7 0 3 15,0 0 1-15,-8 3 0 0,-2-3-44 0,6 6-9 16,-6-2-2-16,6-4 0 0,-6 6 3 0,-1-3 0 15,1 3 0-15,-1 4 0 0,-3-1 8 0,0 1 0 16,0-4 0-16,-4 3 0 0,4 1 13 0,-4-1 2 16,1 0 0-16,-8 7 0 0,14-6 20 0,-6-1 4 15,-1-6 1-15,4 10 0 0,-4-10 6 0,8 6 2 16,-1-3 0-16,1-2 0 0,-1 2-32 0,7-3-7 16,4-3-1-16,-7 9 0 0,7-2-8 0,0-7 0 0,0 0 0 0,11 3 0 15,-4 3 0-15,0 3-11 16,4 1 3-16,-1-4 0 0,1 4-3 0,3-1 0 0,-4-6 0 0,5 10 0 15,-5-4 11-15,4 0 0 0,-3 1 0 16,3-7 0-16,-3 13 0 0,-1-7-8 0,1 0 8 0,-1 1 0 16,-6-1 0-16,10 1 0 0,-7-4 0 0,-3 3 0 15,10 1 11-15,-11-4 1 0,4 3 0 0,0-5 0 16,-3 5-12-16,3 0-12 0,-4-2 2 0,1 2 1 16,-4 0 9-16,0 1 12 0,0-1-2 0,0 1-1 15,0 5-9-15,0-5 0 0,-4-1 0 0,1 1 0 16,-4-1 0-16,3 7 0 0,-3-7 0 0,0 7 0 15,0-4 0-15,-3-2 0 0,-1 5 0 0,-3-5 0 16,3 6 0-16,-3-7 0 0,-7 3 0 0,7-5 0 16,3 2 0-16,1 1-11 0,-4-1 3 0,3-3 0 15,-3-3-20 1,10-3-3-16,4 0-1 0,0 0 0 0,-7 0-100 0,7 0-20 0,0-9-4 16,0 0-728-16</inkml:trace>
  <inkml:trace contextRef="#ctx0" brushRef="#br1" timeOffset="-66851.302">30417 15128 748 0,'0'0'67'0,"0"0"-54"0,0 0-13 0,-8 3 0 16,1 7 233-16,7-4 44 0,0-6 9 0,-10 9 2 15,10-2-201-15,0-7-40 0,0 9-8 0,0 0-2 16,-4 1 35-16,4 2 8 0,0-5 0 0,0 8 1 16,0-2-3-16,4 3-1 0,-4-7 0 0,0 7 0 15,0-4-61-15,0 7-16 0,0-3 0 0,0 9 0 16,0-6 0-16,-4-1 0 0,4 1 0 0,-3 0 0 16,-1-3 0-16,1 3 0 0,-8-4 0 0,11-2 0 15,0-4 0-15,-7 7 0 0,4-7 0 0,-1 1 0 31,0-4-145-31,4-6-32 0,0 0-7 0</inkml:trace>
  <inkml:trace contextRef="#ctx0" brushRef="#br1" timeOffset="-66675.892">30212 15360 2948 0,'0'0'65'0,"0"0"14"0,0 0 2 0,0 0 1 0,0 0-66 0,10 0-16 16,8-6 0-16,3 6 0 15,0-3-48-15,4-3-12 0,0 2-4 0,3-2 0 16,-3 0 0-16,-1 3 0 0,1-4 0 0,0 7 0 16,-4-9-128-16,4 6-25 0,-8-3-6 0,-3 3-1 0</inkml:trace>
  <inkml:trace contextRef="#ctx0" brushRef="#br1" timeOffset="-66336.266">30688 15282 1674 0,'0'0'74'0,"0"0"15"0,0 0-71 0,0 0-18 16,4 9 0-16,-4-9 0 0,0 0 118 0,0 0 20 0,0 0 4 0,7 10 1 15,-7-10-94-15,0 6-18 16,0-6-4-16,0 9-1 0,-7-6 2 0,7 7 1 0,0-4 0 0,-4 4 0 16,-3-1-15-16,4-3-3 0,-8 4-1 0,0-1 0 15,8 0 6-15,-8 1 2 0,1 6 0 0,6-7 0 16,-3 3-29-16,0-2-5 0,0 6-2 0,-4-7 0 16,11 7 18-16,-3-7 0 0,-1 0 0 0,4-9 0 15,-7 10 0-15,14-1 0 0,-3-2 0 0,-4-7 0 16,3 9 0-16,-3-9 0 0,0 3 0 0,0-3 0 15,11 10 9-15,0-10 3 0,-1 6 0 0,-6-6 0 16,6-6-2-16,4 6 0 0,-3-4 0 0,0-2 0 16,3-3-10-16,-4 6 0 0,1-7 9 0,-1 1-9 15,-6-4 0-15,7 10 0 0,-4-3 0 0,-4-4 8 16,1 1-8-16,-4 0 0 0,0-1 8 0,0 4-8 0,0-4 0 16,0 1 0-16,0 6 0 0,0-6 0 15,-7-1-9-15,3 1-7 0,1-4 0 0,-1 10-1 16,-3-6-24-16,7 2-5 0,-11-2-1 15,11 6 0-15,-7-7-116 0,0 4-23 0,7-3-5 0</inkml:trace>
  <inkml:trace contextRef="#ctx0" brushRef="#br1" timeOffset="-65757.848">30836 15414 2095 0,'0'0'46'0,"0"0"10"0,0 12 1 0,0-3 2 0,0 7-47 0,0-6-12 0,0 5 0 0,0-2 0 15,0 2 0-15,0 1-9 0,0-3 9 0,0-4-13 16,0 7 13-16,0-7 0 0,0 10 0 0,0-10 0 16,-3 7 9-16,-1 3 5 0,-3 0 1 0,7 0 0 15,-10-4 27-15,6 4 6 0,-3 6 0 0,0-6 1 16,-4 6-24-16,4-6-5 0,0 6 0 0,0-6-1 15,-3 0 21-15,10-4 4 0,-4-2 0 0,1 6 1 16,-1-13-20-16,4 3-4 0,0-9-1 0,0 0 0 16,0 0 16-16,0 0 4 0,0 0 0 0,0 0 0 0,4-9-20 0,3 3-3 15,-7-13-1-15,7 6 0 0,-4-9-6 16,4 3-2-16,-7 1 0 0,4-11 0 16,-1 4-8-16,-3-9 0 0,7 6 0 0,-3 3-11 15,-4-4 3-15,7 4 0 0,-3 3 0 0,-4-3 0 0,3 10 8 0,1-4 0 16,-1 0 0-16,1 0 0 0,3 3 0 0,-4 7 0 15,11-10 0-15,-3 3 0 0,-1 7-8 16,5-3 0-16,-5-4 0 0,11 0 0 0,-3 7 8 0,-7-4 0 16,-1 4 0-16,4-1-8 0,-3 4 8 15,3-3 0-15,-7 9 0 0,-3 0-8 0,6 0 0 0,-10 0 0 16,7 0 0-16,-3 9 0 0,-1 1 8 0,-3-1 0 16,11 7 0-16,-11-4 0 15,7 4-28-15,-7 0-3 0,0-4-1 0,0 4 0 0,0-7 32 0,0 7 8 16,0-7 1-16,0 1 0 0,0-1-9 0,0 0-16 0,-7 1 4 0,7-4 1 15,0-6 20-15,-11 10 4 16,11-7 1-16,-7 6 0 0,0 1-23 0,-3-4-5 0,-1-3-1 0,-3 3 0 16,10 0-2-16,-6-2-1 0,-1-4 0 0,1 0 0 31,-1 0-14-31,4 0-4 0,-4-4 0 0,4-2 0 16,0-3-85-16,0-1-18 0,4 1-3 0,-4-7-482 0,7-3-97 0</inkml:trace>
  <inkml:trace contextRef="#ctx0" brushRef="#br1" timeOffset="-65419.628">31242 14354 2304 0,'0'0'102'0,"0"0"21"0,0 0-99 0,7 9-24 15,0 7 0-15,-7-4 0 0,11-2 14 0,-1 5-2 16,-6 4-1-16,6-3 0 0,1 3-11 0,0-1 0 16,-1 1 0-16,-6-3 0 0,6 12 0 0,-6-3 0 15,3 0 0-15,-4 4 0 0,-3 5 8 0,0-6-8 16,0 7 12-16,7-7-4 0,-7 10 12 0,0-4 1 16,0 1 1-16,0-1 0 0,-7-6-3 0,7 10-1 15,0-7 0-15,0 1 0 0,-3-7-10 0,-4 3-8 16,7 3 9-16,0-2-9 0,0-1 8 0,0-3-8 15,7-3 0-15,-4 3 9 0,4-6-9 0,-3-4 0 0,-4-5 0 16,7-1 0 0,0 7-104-16,-7-13-12 0,7 6-4 0,-7-9-557 0,0 0-112 15</inkml:trace>
  <inkml:trace contextRef="#ctx0" brushRef="#br1" timeOffset="-64434.877">31863 14934 403 0,'0'0'36'0,"0"0"-36"0,0 0 0 0,0-3 0 16,0-4 389-16,3-2 71 0,-3 3 15 0,0 3 2 15,0-7-394-15,0 4-83 0,0-4-9 0,0 10-6 16,0-3 15-16,0 3 0 0,0 0 0 0,-10-6 0 0,-1 6 10 16,8 0 5-16,-8 0 1 0,1 9 0 15,-5-9 4-15,1 10 2 0,0-1 0 0,-3 1 0 0,2-1 10 0,5 7 1 16,-4-7 1-16,-7 7 0 15,7-4-13-15,3-2-2 0,-3 5-1 0,3 1 0 0,1-3-18 0,3 2 8 16,0 1-8-16,-4-3 0 0,11-4 26 0,0 7-2 16,0-1 0-16,0-5 0 0,7-1-24 0,-3 1 0 15,3-7 0-15,0 3 0 0,3-3-12 0,1 3-8 16,-8-6-2-16,8 0 0 0,0 0 35 0,-1-6 7 16,1 3 2-16,-1-3 0 0,-3-4-22 0,4 7 0 15,-1-6 0-15,1 2 0 0,0-2 12 0,-1 0 0 16,-6 2 1-16,10-2 0 0,-7 0-13 0,4-1 0 15,-4 1-9-15,3-1 9 0,-10-5 0 0,11 5 0 16,-8 1 0-16,4-4 10 0,-3 1-10 0,3 2 0 0,-4 1-10 16,-3 9 10-16,0 0 0 0,0 0 13 15,0 0-1-15,0 0 0 0,0 0 4 0,0 0 1 0,0 0 0 0,0 0 0 16,0 0-17-16,0 0 0 0,0 0 0 16,0 0 0-16,0 6 0 0,11-3 0 0,-7 7 0 0,3 2-9 15,-4 1 9-15,4-4 0 0,-3 1 0 0,-1 5 0 16,8 4-9-16,-4-3 9 0,-4-4-10 0,8 10 10 15,-7-3-8-15,6 0 8 0,-10 6 0 0,11-3-9 16,-11 3 9-16,0-6 0 0,0 0 0 0,-4 6 8 16,-3 0-8-16,7-6 8 0,-10 9-8 0,6-9 8 15,-7 6-8-15,1-6 0 0,-1-1 8 0,8 4-8 16,-8-3 0-16,1-6 0 0,-5 9 0 0,5-10 8 16,-4 7-8-16,0-3 11 0,-8-7-11 0,8 7 12 15,-7-7-12-15,4 1 0 0,-1-1 9 0,-7 0-9 16,1-9-19-16,-1 7-8 15,4-7-1-15,-4 0-1 0,-10-7-142 0,10 1-28 0,-3-3-5 16</inkml:trace>
  <inkml:trace contextRef="#ctx0" brushRef="#br1" timeOffset="-63903.517">31842 13977 460 0,'0'0'41'0,"0"0"-33"0,-11 0-8 0,8 0 0 15,-4 0 266-15,0 0 51 0,7 0 11 0,-8 0 1 16,8 0-247-16,0 0-50 0,0 0-9 0,0 0-3 16,-10 3 22-16,10-3 4 0,-4 0 1 0,4 0 0 15,0 0 16-15,0 10 3 0,-7-4 1 0,7 4 0 16,7-1-19-16,-7 0-4 0,4 7-1 0,-4-7 0 16,10 10-27-16,-2 6-4 0,-1-3-2 0,10 3 0 15,-3 4 7-15,0 5 2 0,11 1 0 0,0 2 0 16,7-2 5-16,-4-1 2 0,7 1 0 0,0 2 0 0,4-2-26 15,-4 2 0-15,1-2 8 0,-12 3-8 0,8-4 0 16,-4 4 0-16,-6 2 0 0,2 4 0 0,-10-6 8 0,8 0 0 16,-8 6 0-16,-4-4 0 0,4-2-8 0,-7 6 8 15,-3-7-8-15,3 1 8 0,-4 6 4 0,-3 0 1 16,4 6 0-16,-4-9 0 0,0 3-13 0,-4 6 0 16,4-6 0-16,0-7 0 0,-3 7 0 0,-4-6 11 15,-4-4-2-15,8 4 0 0,-8-3 19 0,1-7 3 16,6 6 1-16,-6 1 0 0,-1-7-32 0,0 7 0 15,-3-10 0-15,4 3 0 0,-4-3 0 0,3-6 0 16,-10-7 0-16,7 10 0 0,0-9 0 0,-8-4 0 16,5 1 0-16,-4-10 0 15,-1 0-138-15,5 0-34 0,-4 0-6 0,-4-10-850 0</inkml:trace>
  <inkml:trace contextRef="#ctx0" brushRef="#br1" timeOffset="-63453.658">32678 14523 1994 0,'0'0'88'0,"0"0"19"0,0 0-86 0,0 0-21 16,0 0 0-16,0 0 0 0,0 0 73 0,0 9 11 15,0 7 1-15,0-3 1 0,3 2-70 0,1 4-16 0,3 0 0 0,-4 6 0 16,8 3 0-16,-7 7 0 0,6-7-8 16,1 6 8-16,-4 4 0 0,0-1625 0 0,0 3252 0 15,-4-1630 0-15,4-7-10 0,-3 7 10 16,-4-7-12-16,4 0 12 0,6 3 0 0,-10-2 9 0,0-1 1 0,0-9 0 16,7 6-2-16,-7-6 0 0,4-1 0 15,-4 8 0-15,0-11-8 0,0-2 0 0,0 2 0 16,0-5 0-1,0-1-169-15,0 1-36 0,0-10-7 0,0 0-2 0</inkml:trace>
  <inkml:trace contextRef="#ctx0" brushRef="#br1" timeOffset="-62950.47">32438 14479 2563 0,'0'0'56'0,"0"-9"12"0,0 2 3 0,3 4 1 16,-3-3-58-16,4 3-14 0,7-7 0 0,-1 1 0 15,1 3-40-15,-1-4-12 0,1 1-1 0,-4 0-1 0,4 2 44 0,-1 4 10 16,4-3 0-16,-3 3 0 0,-1 3 0 0,5-7 0 16,-5 7 10-16,4 0-10 0,-3 0 27 0,3 7 0 15,7-7 0-15,-7 3 0 0,7-3-27 0,-7 0 0 16,8 6-12-16,-8-3 12 0,7-3 0 0,-7 7 18 15,7-4-2-15,-3 3 0 0,-1 0-16 0,1-3 10 16,-4 7-10-16,7-4 8 0,-7 3 0 0,8-5 0 0,-8 5 0 16,3 7 0-16,-2-7-8 0,-1 0 0 0,0 1 0 15,-4-1 0-15,1 7 0 0,-8 0 0 16,8-7 0-16,0 4 0 0,3 2 0 16,-7-5 0-16,-4 5 0 0,4-2 0 0,-3-4 0 0,-4 7 0 15,3 0 0-15,-3-4 0 0,7-2 0 0,-3 5 0 0,-8-5 11 0,4 5-11 16,-7-2 12-16,7-4-3 0,-3 1-1 0,-1 2 0 15,-3-9-8-15,-3 7 0 0,-4-1 0 0,3 1 0 16,-3-4 28-16,3 3 3 0,-3-2 1 0,-7-4 0 16,7 6-32-16,-7-3 0 0,7-2 0 0,-8 2 0 31,8-3-20-31,-7 3-9 0,7-3-3 0,0-3 0 0,0 0 20 0,-4 0 3 0,4 0 1 0,0 0 0 16,3-3-40-1,1-3-7-15,3 6-1 0,-4-3-1 0,4-3-15 0,-3-4-2 16,6 7-1-16,-7-3 0 0,11-4-145 0,-3 4-28 15,-11-6-7-15,14 12-1 0</inkml:trace>
  <inkml:trace contextRef="#ctx0" brushRef="#br1" timeOffset="-62245.667">33465 14344 1926 0,'0'0'42'0,"0"0"9"0,0 0 1 0,0 0 3 0,0 0-44 0,-4 3-11 15,4-3 0-15,-7 7 0 0,3 2 0 0,1 0 0 16,-4 1 0-16,3 6 0 0,-6-1 0 0,-1-2 0 16,1 6 0-16,-1-4 0 0,-3 4 38 0,0 0 6 0,3 0 0 0,-3 6 1 15,0 0 2-15,-4 3 0 0,4 0 0 0,-7-3 0 16,7 10-18-16,0-1-3 16,3-5-1-16,-3 8 0 0,4-2 11 0,-1 2 3 0,-3 4 0 15,10-6 0-15,-3-4-25 0,4 10-5 0,-4-10-1 0,7 4 0 16,-4-1-8-16,-3 1 0 0,7-1 0 0,0-3 0 15,0 4 0-15,0-7 0 0,7 4 0 0,-3-4 0 16,-4 0 0-16,10-3 0 0,-10 0 0 0,11-3 0 16,-8-3 8-16,8 3-8 0,-4-10 0 0,0 4 8 15,4 3-8-15,-1-10-17 0,1 1 4 0,3-1 1 32,-4 1-44-32,5-1-9 0,-5-3-2 0,4 4 0 0,4-10-124 15,0 0-25-15,-8 0-4 0,4 0-2 0</inkml:trace>
  <inkml:trace contextRef="#ctx0" brushRef="#br1" timeOffset="-61612.163">33546 15056 172 0,'0'0'8'0,"0"0"1"0,0 0-9 0,0 0 0 16,-11 0 0-16,11 0 0 0,-11 0 480 0,11 0 95 15,-3 0 18-15,3 0 4 16,-11-6-509-16,8 6-103 0,-4 0-20 0,-7 0-4 0,7 0 21 0,0 0 4 0,-4 0 1 16,0 0 0-16,1 6 13 0,-4-3 0 0,3 3 0 0,1-2 0 15,-5 2 35-15,5-3 9 0,-4 6 3 0,3 1 0 16,1-4-24-16,-5 3-5 0,12 7-1 0,-4-6 0 15,-4-1-17-15,8 0 0 16,-1 7 8-16,4-7-8 0,-7 1 0 0,7 2 0 0,0-5 0 0,7 2 0 16,-3 1-15-16,-1-1-3 0,8-3-1 15,-4-3 0-15,-4 4 5 0,12-4 1 0,-5-3 0 0,-6 0 0 16,6 0 13-16,8 0 0 0,-11-3 0 0,4-4 0 16,-1 4 0-16,1-3-11 0,3-3 11 0,-7-1-13 15,0 4 24-15,4-4 5 0,-1 7 0 0,1-6 1 16,-1 3-7-16,-6-4-2 0,3 1 0 0,-4-1 0 15,1 4-8-15,3 3 0 0,-7 3 9 0,0 0-9 0,0 0 13 16,0 0-1-16,0 0-1 0,0 0 0 0,-7-6 4 16,7 6 1-16,0 0 0 0,0 0 0 0,0 0-16 15,0 0 8-15,0 0-8 0,0 0 0 0,0 0 0 0,0 0 8 16,0 0-8-16,0 0 0 0,0 6 12 0,7 3 0 16,-4 1 0-16,-3 5 0 0,0-2-22 0,0 3-5 15,0-1-1-15,0 4 0 0,0 0 16 0,0 6-9 16,8-6 9-16,-5 0-8 0,-3 9 8 0,0-9 0 15,4 6 0-15,3 0-8 0,-4-6-2 0,8 6 0 16,-11-6 0-16,0-1 0 0,7 1 10 0,-7 0 14 16,0 0-3-16,-7 6-1 0,7-9-10 0,-4 2 0 15,-6 1 0-15,3 0 0 16,3-3-16-16,-7 3-9 0,-3-4-2 0,4 4 0 16,-11-3-29-16,7-4-7 0,-1 4-1 0,5-3 0 15,-11-7-192-15,7 3-38 0,-32-9-8 0,17 0-2 0</inkml:trace>
  <inkml:trace contextRef="#ctx0" brushRef="#br1" timeOffset="-61274.87">33644 14291 1555 0,'0'0'138'0,"0"0"-110"16,0 0-28-16,0 0 0 0,0 0 143 0,0 0 23 15,0 0 5-15,0 0 1 16,0-9-162-16,0 9-32 0,0 0-6 0,0 0-2 0,0 0 30 0,0 0 12 16,0 0-1-16,0 0 0 15,0 0 28-15,0 9 5 0,0 0 2 0,0 1 0 0,0-1 8 0,7 1 2 16,-7 5 0-16,4 1 0 0,-4-4-13 0,4 4-3 15,3 3 0-15,-4 0 0 0,8 6-25 0,-1 0-6 16,1-3-1-16,3 3 0 0,0 3 0 0,7 4 0 16,4-4 0-16,0 0 0 0,-1 6-8 0,1 1 0 15,-14-22 0-15,-11-13 0 0,0 0 8 0,0 0-8 16</inkml:trace>
  <inkml:trace contextRef="#ctx0" brushRef="#br1" timeOffset="-56483.817">19198 7160 1706 0,'0'0'76'0,"0"0"15"0,-7-6-73 0,4 3-18 0,-1-4 0 0,-3 4 0 16,0-3 12-16,3 3 0 0,1-3-1 0,-4 6 0 16,3-4-11-16,-3 4 0 0,0-6 0 0,0 6 8 15,0 0-8-15,0 0 10 0,-4 0-10 0,4 0 10 16,7 0 11-16,-3 0 3 0,-4 0 0 0,7 0 0 15,0 0 28-15,0 0 5 0,0 0 2 16,-7 10 0-16,7-10-7 0,-4 9-2 0,4-3 0 0,-3 4 0 16,-1-1 4-16,-3 1 1 0,4-1 0 0,-1 0 0 15,-3 7-10-15,0-3-1 0,0 2-1 0,-4 1 0 16,1 3-10-16,-4 0-1 0,0-1-1 0,-1 7 0 16,-2-6-15-16,-1 6-2 0,0-6-1 0,1 9 0 15,3-3 7-15,0 4 0 0,-4-1 1 0,4-3 0 16,0 3 0-16,0-3 0 0,0 4 0 0,-4 2 0 15,4 0-6-15,0 1-2 0,-4-1 0 0,0 10 0 0,1-7-13 16,-4 4 11-16,-1-1-11 0,-2 4 10 0,-1 0-10 0,0-7 8 16,-3 1-8-16,0 3 8 0,3-4 5 0,-3 1 1 15,0-1 0-15,0-6 0 0,-1 10 5 0,1-7 1 16,3 1 0-16,4-1 0 0,0-3-2 0,3 0 0 16,1 1 0-16,3-4 0 0,0 3-5 0,-1 3-1 15,5-9 0-15,3 7 0 0,-4-4-4 0,4 3-8 16,-3-3 11-16,3 3-11 0,-1-3 0 0,1-6 0 15,4 6 0-15,-4 3 0 0,0-3 0 0,3 4 0 16,-6-11 0-16,6 8 0 0,-6 2 0 0,-1-3 0 16,4-6 0-16,-7 0 0 0,3 6 0 0,4-10 0 15,-7 4 0-15,3 0 0 0,-3 0 16 0,0 0-4 16,0-4-1-16,0 4 0 0,3-3 3 0,1-4 1 16,-1 4 0-16,4 3 0 0,-3-10-15 0,-1 7 0 0,0-7 0 0,4 7 0 15,-3-7 0-15,3 1 0 0,0-1 0 16,0 1 0-16,0-1 0 0,3 0 0 0,-3 1 0 15,0-1 0-15,0 1 0 0,3-1 0 0,-3 4 0 0,4-1 0 16,-1-3 0-16,1 1 0 0,-1 6 0 0,1-7 0 16,-1 7 0-16,1-7 0 0,-1 4 0 0,4-7 0 15,-3 3 0-15,3 1 0 0,0-10 0 0,0 0 0 32,0 0-38-32,0 0-7 0,0 0-2 0,0 0 0 0,7-10-184 15,3-9-37-15,22-40-7 0,-4-4-1 0</inkml:trace>
  <inkml:trace contextRef="#ctx0" brushRef="#br1" timeOffset="-55406.13">20073 6919 1958 0,'0'0'87'0,"0"-10"17"0,0 4-83 0,0-3-21 0,0 5 0 0,7-2 0 16,-3 0 163-16,3 3 28 0,0 3 5 0,-7 0 2 16,0 0-119-16,3-7-24 0,-3 7-5 0,0 0-1 15,7 0-17-15,-7 0-4 0,7 7-1 0,-7-7 0 16,0 0-27-16,7 9 0 0,-3-3 0 0,3 4 0 15,-3-1 20-15,3-6-2 0,0 7 0 0,0-4 0 16,3 3 11-16,-3 1 3 0,7-1 0 0,1 1 0 16,-1-1-4-16,0 0-1 0,3-2 0 0,-2 2 0 15,2 7-1-15,-3-7 0 0,0 1 0 0,1-1 0 0,-5 0-9 16,1 1-1-16,-1 6-1 0,1-4 0 16,-4-2-7-16,0 5 0 0,0 4-8 0,-3-3 12 0,3 3-12 0,0-1 9 15,0 1-9-15,-4 0 8 0,8 6-8 16,-4-6 0-16,0 3 0 0,7 0 0 0,-3-3 11 0,3-4-3 15,0 4-8-15,4 0 12 0,-1-3 0 16,1 2-1-16,6 1 0 0,-2 0 0 0,-1 6 1 0,-4-6 0 16,1 6 0-16,0 0 0 0,-1-6-12 0,-3 9 0 15,4-3 0-15,0 3 0 0,-4 1 8 0,0 5 2 16,0-9 1-16,0 10 0 0,-3-1-11 0,3-2-12 16,-4-7 2-16,5 3 1 0,-5-3 9 0,4 3 14 15,0-3-3-15,1 3-1 0,-1-2-10 0,0-8 8 0,3 1-8 0,-3 0 8 16,4 3 0-16,7-3-8 0,-4-7 12 0,4 4-4 15,3 3-8-15,0-3 12 0,-3-4-12 0,3 10 12 16,0-9-12-16,-3 5 10 0,3 4-10 0,-3-3 10 16,0 0-10-16,-4 0 0 0,3 6 0 0,-2-6 0 15,-5-1 0-15,4 8 0 0,-3-8 0 0,-4 1 0 16,0 0 0-16,0 0 0 0,8 6 0 0,-8-9 0 16,3 2 0-16,1 1 0 0,-4-3 0 0,4-4 0 15,-1 4 0-15,4 0 0 0,1-4 0 0,-1 4 0 16,-4-3 0-16,5 2 8 0,6 1-8 0,-3-4 8 15,-4 4-8-15,0-6 0 0,0 5 0 0,4-2 0 16,-4 2 0-16,0-5 0 0,-7 9 0 0,4-4 8 16,-1-2-8-16,-2 3 0 0,-5 2 0 0,1 1 0 15,-4 3 0-15,3-9 0 0,1 6 0 0,0-4 0 16,-4 4 0-16,0-3 8 0,7-4-8 0,-4 4 0 0,-3-7 8 16,4 7-8-16,3-3 0 0,0-4 8 0,-3 3-8 15,3 1 0-15,0-4 0 0,4 1 7 0,-1 6-7 0,1-7 0 16,-4 7 0-16,0-4 0 0,11-2 0 0,-4 5 0 15,-3-5 0-15,-1 5 0 0,-6-2 0 0,3-4 0 16,4 1 0-16,-4 5 0 0,-4-5 0 0,1-4 0 16,3 3 0-16,-3-5 0 0,-1 5 0 0,-3-3 0 15,0 4 0-15,4-1 0 0,-1 0 0 0,-2-2 0 16,-5 2 0-16,4 1 0 0,0-1 0 0,0 0 0 16,-3 1 0-16,-1-1 0 0,1 1 0 0,3 5 0 15,-4-5 0-15,1-1 0 0,-1 1 0 0,1-1 0 0,-1 0 0 16,1-2 0-16,0 2 0 0,-1 0 0 0,1 1 0 15,-4-10 0-15,7 6 0 0,-7-6 0 16,0 0 0-16,0 0 0 0,0 0 0 0,0 0 0 0,0 0 0 0,0 0 0 31,0 0-131-31,-4-16-25 0,-10 7-6 0</inkml:trace>
  <inkml:trace contextRef="#ctx0" brushRef="#br2" timeOffset="-44444.275">15529 12387 172 0,'0'0'16'0,"0"0"-16"0,0 0 0 0,-7-6 0 16,4 0 376-16,-1 3 73 16,4-3 15-16,0-4 2 0,0 7-313 0,0-3-62 0,4-4-13 0,-1 1-2 15,1-1-32-15,-1 1-7 0,1 3-1 16,-1-4 0-16,1 1 0 0,3 0-1 0,-7-1 0 0,3 1 0 15,-3 3 8-15,0 6 1 0,0 0 1 0,0 0 0 16,0-4 4-16,-3-2 1 0,3 6 0 0,-7-3 0 16,0 3-5-16,0-6-1 0,3 6 0 0,-3-10 0 15,0 10 12-15,4-3 1 0,-4-3 1 0,-1 6 0 16,5-10-6-16,-1 10 0 0,-3-6-1 0,4 3 0 16,3 3-23-16,-4-6-4 0,1 6 0 0,-1-3-1 15,-3-4-10-15,4 7-1 0,-4-3-1 0,0 3 0 16,0 0-11-16,-4 0 0 0,4 3 0 0,-4-3 0 15,-3 7 0-15,4-4 0 0,-8 3 0 0,4 3-11 16,0-5 11-16,0 8 0 0,-4 1 0 0,4-4 0 16,0 1 0-16,0 5 0 0,-4-5 0 0,0-1 0 0,4 0 0 15,0 1 11-15,-3 5-1 0,6-5 0 0,-3-1-2 16,0 1 0-16,0-1 0 0,-1 7 0 0,1-7-8 0,4 1 0 16,-4 5 9-16,3-2-9 15,-3-4 0-15,3 7 0 0,-3-7 0 0,0 7 0 0,4-3 0 0,-5 2 0 16,-2 1 0-16,3-4 0 0,0 4 0 0,0-6 0 15,-8 8 0-15,5-8 0 0,3 5 9 0,-4-2-9 16,0 3 12-16,4-1-12 0,-3-2 8 0,2-4-8 16,5 7 0-16,-1 0 0 0,-3 2 0 0,0 1 0 15,7 0 0-15,-4 0 0 0,4 6 0 0,0-6 0 16,0 6 0-16,0-6 0 0,0 9 0 0,4-6 0 0,-4 0 0 16,0-3 0-16,3 6 0 0,0 0 0 0,-3-6 0 15,4 6 0-15,-1-3 0 0,1 3 0 0,-1-6 0 16,4-1 0-16,-3-2 8 0,6 3 2 0,1 0 0 15,-1-10 0-15,1 7 2 0,3-1 0 0,4-2 0 16,-4 3 0-16,3 3-12 0,1-1 0 0,-1 7 0 0,1-6 8 16,3 0-8-16,0 3-17 0,-3 0 4 15,3-3 1-15,-4 3 12 0,5-3 0 0,-5-1 0 16,1-2 0-16,3 3 8 0,-4-7 4 0,4 4 0 0,-3 0 1 16,0-4-13-16,3-2 11 0,3-1-11 0,-2 7 10 15,2-7 1-15,1 1 0 0,-1-4 0 0,1 3 0 16,3-6-11-16,0 7 10 0,4 5-10 0,0-5 10 15,-1-1-10-15,5 1 0 0,-5-4 0 0,5-3 8 16,-1 7-8-16,-3-4 0 0,-4 0 0 0,0-3 8 16,0-3-8-16,-3 10 0 0,3-10 0 0,-4 6 0 15,1-6 9-15,3-6 0 0,-3 6 0 0,3 0 0 0,0 0-6 16,-3-4-3-16,3-2 0 0,0 3 0 0,-3-3 0 16,3-4 0-16,0 4 0 0,0 3 0 0,1-3 0 0,-1-4 0 15,7 10 0-15,-3-9 0 0,-1 9 0 0,1-3 0 16,-4-4 0-16,0 1 0 0,1 3 0 0,2 3 0 15,-3-6 0-15,1-4 0 0,-5 7 0 0,1-3 0 16,-1-3 0-16,1-1 0 0,-4 1 0 0,4-1 0 16,-4 1 0-16,4-7 0 0,-1 4 0 0,-3-4 0 15,0 0 0-15,1-2 0 0,-1 5 0 0,3-9 0 16,-3 3 0-16,4 0 0 0,-4 1 0 0,4-7 0 16,-1 6 0-16,1 0 0 0,-4-6 0 0,4 0 0 15,-4 6 0-15,0 0 0 0,0 0 0 0,-3 0 0 0,-4 1 0 16,3-4 0-16,-3 3 0 0,1-3 0 0,-8 0 0 15,3 3 0-15,4-9 0 0,-7 3 0 0,0 3 0 0,0-3 0 16,-3 0 0-16,3-3 0 0,0-1 0 0,0-2 0 16,-4 9 0-16,1-9 0 0,3 2 0 0,-4 4 0 15,0 3 0-15,1-3 0 0,-4 10 0 0,3-7 0 16,-3 3 0-16,0-3 0 0,0 9 0 0,-3-5 0 16,-1-4 0-16,0 9 0 0,1-6 0 0,-1 4 0 15,-3-1 0-15,0 3 0 0,3-2 0 0,-3 5 0 16,0-5 0-16,0 2 0 0,-4-3 0 0,4 7 0 15,-3 0 0-15,-1-7 0 0,4 6 0 0,-7 1 0 16,7 0 0-16,-4-7 0 0,-3 7 0 0,3-1 0 16,-3 1 0-16,3-1 0 0,-3 1 0 0,4-1 0 15,-1 1 0-15,4 3 0 0,-7-4 0 0,3 7 0 16,0-3 0-16,-3 6 0 0,0-3 0 0,0-3 0 16,3 6 0-16,1 0 0 0,-4 0 0 0,6 0 0 0,-2 0 0 0,-1 0 0 15,4 0 0-15,-4 0 0 0,4 0 0 16,0 0 0-16,0 0 0 0,-4 0 0 0,4-4 0 0,-3 4 0 15,-5-6 0-15,5 6 0 0,-1 0 0 0,1 0 0 16,-5 6 0-16,1-6 0 0,4 0 0 0,-1 4 0 16,4-4 0-16,0 6 0 0,-7-6 0 0,6 3 0 15,1-3 0-15,0 6 0 0,-3-3 0 0,2-3 0 16,1 7 0-16,4-7 0 0,-4 3 0 0,0-3 0 16,-1 6 0-16,5-3 0 0,-4 3 0 0,0-6 0 15,3 7 0-15,0-4 0 0,1 3 0 0,3-3 0 0,-4 4 0 0,4-4 0 16,0 6 0-16,-3 1 0 0,3-4 0 15,-1 3 0-15,-2 1 0 0,-1-1 0 0,4 0 0 16,-3 1 0-16,3 6 0 0,-4-7 0 0,0 10 0 16,-3-10 0-16,4 7 0 0,-1 0 0 0,-3-4 0 0,3 4 0 15,-3-4 0-15,4 4 0 0,-4 3 0 16,0-10 0-16,-1 7 0 0,5 3 0 0,-4-4 0 0,3-2 0 16,1-4 0-16,-5 7 0 0,5-7 0 0,-1 1 0 15,1-1 0-15,-1 7 0 0,4-7 0 0,0 1 0 16,-4 5 0-16,1-2 0 0,-1-4 0 0,4 7 0 15,0 0 0-15,-3-4 0 0,3-2 0 0,-1 5 0 16,5 4 0-16,-4-9 0 0,3 5 0 0,1 1 0 16,-1-4 0-16,1 4 0 0,3-3 0 0,0-4 0 15,-4 7 0-15,4-1 0 0,0-2 0 0,0-4 0 16,0 7 0-16,0 0 0 0,0-4 0 0,0 4 0 0,0-7 0 16,0 10 0-16,0-9 0 0,4-1 0 0,-4 7 0 0,3-7 0 15,1 0 0-15,-1 1 0 0,-3-1 0 0,4 7 0 16,-4-16 0-16,0 0 0 0,0 0 0 0,0 9 0 15,0-9 0-15,7 10 0 16,-7-10-124-16,0 0-24 0,0 0-4 0</inkml:trace>
  <inkml:trace contextRef="#ctx0" brushRef="#br2" timeOffset="-36484.292">18348 7154 403 0,'0'0'17'0,"0"0"5"0,0 0-22 0,-4-10 0 0,4 10 0 0,0-3 0 15,-3-3 132-15,3 6 21 0,-4-9 5 0,4 9 1 16,-3-4-85-16,3 4-17 0,-7-6-3 0,3-3-1 15,-3 9-34-15,7 0-7 0,-7-6-2 0,0 6 0 16,0-4-10-16,0-2 0 0,0 6 0 0,0 0 0 16,-4-3 32-16,4-3 4 0,0 6 0 0,-3-3 1 15,-1-4-10-15,0 7-3 0,1 0 0 0,-1-3 0 16,-3-3-1-16,0 6-1 0,0 0 0 0,0 0 0 16,-4 0 3-16,4 0 1 0,-4 0 0 0,-3 6 0 15,0-6-7-15,0 3-2 0,0-3 0 0,0 7 0 0,-1-4-6 16,-2-3-2-16,3 6 0 0,-1-3 0 0,1 3-9 0,0-2 0 15,0-4 9-15,0 6-9 0,3-6 0 0,-3 9 0 16,3-9 0-16,-3 10 0 0,0-10 0 16,3 6 0-16,1-3 0 0,-4 3 0 0,-1-3 0 0,-2 4 0 15,-5-4 0-15,5-3 0 0,-1 6 10 16,0 4-2-16,4-4-8 0,0-3 12 0,-4 6-12 0,1 1-8 16,-1-1 8-16,0-3-13 0,-3 4 13 0,7-1 0 15,-4 7 0-15,4-4 0 0,0-2-9 0,-4 6 9 16,4 2-8-16,-4 1 8 0,4-3 0 0,0 3 0 15,3-10 0-15,-6 7 0 0,2-7 0 0,1 10 0 0,0-10 0 16,0 10 8-16,3-9-8 0,1 5 0 0,-4-5 0 16,3 5 0-16,0-2 8 0,4-4-8 0,-7 7 8 15,7-7-8-15,-4 7 0 0,4-3 0 0,0 2 0 16,-4 1-12-16,4-3 12 0,0 2 0 0,0 4 0 0,0 0-8 16,0 6 8-16,3-6 0 0,-3 0 0 0,4 6-8 15,-1-7 8-15,4 8 0 0,-4-8 0 0,4 7-8 16,0-6 8-16,0 0 0 0,0 0 0 0,4 0 0 15,-5 6 8-15,5-10-8 0,-1 4 8 0,-3 0-8 16,4 0 0-16,-1-3 0 0,1 2 0 0,-1 1 0 16,-3 0 0-16,4 6 0 0,-1-6 0 15,-3 0 0-15,4 6 0 0,-4 3 0 0,3-3 0 0,0 3 0 16,1 4 0-16,-1-1 0 0,1 0 0 0,-1-2 0 16,1-1 0-16,3 0 0 0,3 3 0 0,1-2 0 15,-1-4 0-15,4-3 0 0,-3-3 0 0,3 6 0 16,0-7 0-16,0-2 0 0,4 3 10 0,-4 0-10 0,3-4 26 15,1-5-1-15,0 9 0 0,3-10 0 0,-4 0-25 16,4 7 0-16,0-6 0 0,4 5 0 0,0-5 0 16,-1-1 0-16,5 0 0 0,2 7 0 0,-3-3 0 0,8-4 0 15,-5 0 0-15,5 1 0 0,-1 6 0 0,0-1 12 16,0-5-12-16,0 2 12 0,1-6-12 0,-5 4 0 16,5-1 9-16,-5 1-9 0,1-4 8 0,3-3-8 15,-3 3 8-15,3-2-8 0,4-4 12 0,0 0-3 16,-1 6 0-16,1-6 0 0,0 0 5 0,0 0 1 15,3 3 0-15,-3-3 0 0,-1-3-15 0,5 3 11 16,-5 0-11-16,-2 0 10 0,-5 0-10 0,5-6 0 16,-1 6 0-16,-4 0 8 0,1-4-8 0,3-2 10 0,1 3-10 15,-5-3 10-15,5-4-1 0,-1 1 0 0,0-1 0 16,0 4 0-16,4-6 4 0,-4-4 1 0,4 7 0 16,0-1 0-16,-4-6 1 0,4 7 0 15,-4 0 0-15,-3-4 0 0,-1-3 0 0,1 10 0 0,-4-6 0 0,0-4 0 16,4 7 6-16,-4-7 2 0,4 6 0 0,-4 1 0 15,0-3-3-15,4-4 0 0,-4 6 0 0,-3-5 0 16,3 2-2-16,0-2-1 0,-3-1 0 0,-1 3 0 16,-3-2 8-16,4-4 2 0,0 0 0 0,-1 0 0 15,1 0-7-15,0-3-2 0,-4 4 0 0,3-1 0 16,1-6-10-16,-4 6-8 0,0 0 12 0,4 0-12 16,-4 4 10-16,0-4-10 0,0 3 8 0,0-3-8 0,-3 7 8 15,-1-4-8-15,-3 0 8 0,4 4-8 0,-4-4 18 16,0 0-2-16,0 4 0 0,-3-4 0 0,-1-3 3 0,4 4 0 15,-3 2 0-15,-1-6 0 0,1-6-3 0,-1 6 0 16,-3-6 0-16,8 0 0 0,-8 3-5 0,0-9-2 16,3 3 0-16,-3 0 0 0,0-1-1 0,0-2 0 15,0 9 0-15,0-3 0 0,0-3-8 0,0 3 0 16,0 0 0-16,0 6 0 0,-3-6 10 16,3 6 0-16,-4 0 0 0,4 3 0 0,-4-2-2 0,1 5-8 15,-1-3 12-15,1-3-4 0,-1 4-8 0,-3 2 10 16,4-2-10-16,-4-1 10 0,3-3-10 0,-3 0 0 15,4 4 0-15,-4 2 0 0,-1-3 0 0,1-2 0 16,0 2 0-16,0-3 0 0,0 7 12 0,0-4-2 16,4 0-1-16,-8 4 0 0,4-4-9 0,0 0-12 0,-4 7 2 15,4-4 1-15,-3 4 9 0,-1-7 0 0,1 7 0 16,-5 3 0-16,5-4 0 0,-1 1 0 0,-6-1 9 0,3 1-9 16,3 0 0-16,-3-1 0 0,-4 4 0 0,4-4 0 15,0 1 10-15,3 0-10 0,-3-1 8 0,0 1-8 16,4 3 0-16,-4-4 0 0,-1-2 0 15,5 5 0-15,-4-2 0 0,3-7 0 0,-3 7 0 0,0 6 0 16,0-7 0-16,0 4 0 0,0-3 0 16,-1 5 0-16,1-8 9 0,0 9 0 0,0-4 0 0,0 4 0 15,0-3-9-15,0 3-16 0,-4-3 4 0,4 3 1 16,-4-4 11-16,1 7 0 0,3-9 0 0,-4 9 0 16,0-3 0-16,4 3-8 0,-3-7 8 0,3 7 0 15,-1 0-68 1,5 0-8-16,-4 0-1 0,-4 0-1146 0</inkml:trace>
  <inkml:trace contextRef="#ctx0" brushRef="#br2" timeOffset="-30380.722">12372 13864 1828 0,'0'0'40'0,"0"0"9"0,0 0 2 0,0 0 0 0,-7-3-41 0,3 3-10 15,1-6 0-15,-1 6 0 0,1 0 0 0,3 0 0 16,0 0 0-16,0 0 0 0,-4-3 0 0,4 3-12 15,0 0 2-15,0 0 1 16,0 0-36-16,-3-6-7 0,3-4-2 0,0 1 0 0,0 3 43 0,-4 2 11 16,4-2 0-16,-3-3 0 0,-1 6 40 0,4-4 9 15,-3-2 3-15,-1 0 0 0,-3 9 17 0,3-10 4 0,1 4 1 0,-4-4 0 16,0 10-15-16,0-3-3 16,0-3-1-16,0 6 0 0,0-3-44 0,0-3-11 0,0 6 0 0,-1-4 0 15,5-2 0-15,-4 6 0 0,0-3 0 0,0-3 0 16,-4 6 0-16,4 0 0 0,0 0 0 0,-4 0 0 15,1 6-18-15,-4-3-2 0,0-3-1 0,0 10 0 16,-1-4 21-16,1 3 0 0,0-6 0 0,0 7 0 16,0 6 0-16,3-7 0 0,1 0-11 0,-1 1 11 15,1-1 0-15,3 7 0 0,0-7 0 0,0 1 0 16,3 5 0-16,4-2 0 0,-4-7 0 0,4 4 0 16,0-1-13-16,0 7 2 0,4-13 1 0,3 6 0 15,-3-3 2-15,3 4 0 0,-7-10 0 0,7 0 0 16,3 0 8-16,-3 0 0 0,4 0 0 0,-4 0 0 0,0-6 0 15,4 2 0-15,3-2 0 0,-4 3 11 0,1-3-3 0,-1-4 0 16,5 7 0-16,-5-3 0 0,1-3-8 0,-1-1 10 16,-3 4-10-16,4 3 10 0,-4-4-2 15,0 4-8-15,-7 3 12 0,0 0-4 0,0 0-8 16,0 0 0-16,0 0 0 0,0 0 8 0,0 0 7 0,7-6 1 16,-7 6 0-16,0 0 0 0,0 0-16 15,0 0 0-15,0 0 0 0,0 0 0 0,0 0-12 0,7 9-6 16,-7-9-1-16,7 7 0 0,-3 2 19 0,-1 1 0 15,1-4 0-15,-4 3 0 0,3 1 0 0,1-1 0 16,3 0 0-16,-4 1 0 0,1-1 0 0,0 1 0 16,3-1 0-16,-4 0 0 0,1 7 0 0,-1 0 0 0,4-4 0 15,-3 4 0-15,-1-7 0 0,1 10 0 16,-4-9 0-16,0 8 0 0,3-8 0 0,-3 6 0 0,0 2 0 0,-3-2 0 16,3 3 0-16,0 0 0 0,-4-4 0 0,1-2 0 15,-1 9 0-15,1-10 0 0,-1 7 0 0,-3-9 0 16,0 5 8-16,4-5-8 0,-8 5 11 0,4-5-11 15,-4-1 17-15,-3 7-3 0,4-7-1 0,-5 1 0 16,-2-1-13-16,-1-6 0 0,1 4 0 0,-1 2 0 16,-3-3 0-16,0-3 0 0,-1-3 8 15,1 0-8-15,0 7 0 0,0-7 0 0,3-7 8 0,1 7-8 32,3-9-28-32,3 0-8 0,-3 2-1 0,3-5-613 0,1 2-122 0</inkml:trace>
  <inkml:trace contextRef="#ctx0" brushRef="#br2" timeOffset="-29935.103">12400 13915 1382 0,'0'0'61'0,"0"0"13"0,0 0-59 0,0 0-15 0,0 0 0 0,-7 3 0 16,7-3 157-16,-3 9 29 0,3-9 6 0,-4 6 0 31,-3-2-192-31,7 2-25 0,0-6-12 0,-4 9-3 0,4 1 26 0,4-1 5 0,-4 0 1 0,7-2 0 16,-3 2 8-16,-1 1 11 0,4-1-3 0,-3 0 0 16,3 1 2-16,0 5 0 0,0-5 0 0,0 6 0 15,0-4-10-15,0 4 0 0,4-7 0 0,-4 10 8 16,0-10-8-16,-4 10 0 0,4-13 0 0,-3 4 0 15,3-1 12-15,-4 1 0 0,1-1 0 0,-1 1 0 16,-3-10-41 0,0 0-8-16,8 6-2 0,-8-6-536 0,0 0-107 0</inkml:trace>
  <inkml:trace contextRef="#ctx0" brushRef="#br2" timeOffset="-29222.668">12330 14006 1872 0,'0'0'83'0,"0"0"17"0,0 0-80 0,0 0-20 0,0 0 0 0,0 0 0 15,-4 6 27-15,4-3 1 0,0 6 1 0,0-9 0 16,0 0-29-16,0 7 0 0,0-7 0 0,0 0 0 15,0 0 0-15,0 0 20 0,0 0-2 0,0 0-1 16,7 3 38-16,-7-3 7 0,7-3 2 0,4-4 0 16,-1 7-12-16,1-9-1 0,3 9-1 0,-3-3 0 15,3-3-35-15,0-1-7 0,3 4-8 16,5 3 11-16,-5-6-27 0,4 6-4 0,-3-3-2 0,0 3 0 31,-1-7-44-31,1 7-9 0,3 0-1 0,-7 0-1 0,0 0-28 16,-3-3-6-16,7 3-1 0,-8 0 0 0,4-6-129 0,-7 6-27 15,7-3-4-15,-3 3-2 0,0-6 157 0,-11 6 31 16,10 0 6-16,1-3 2 0,-11 3 55 0,7 0 11 0,-7 0 3 0,0 0 0 16,0 0 111-16,0 0 22 0,0 0 5 0,0 0 1 0,0 0 1 15,0 0 0-15,0 0 0 0,0 0 0 0,-7-7-38 0,7 7-7 16,0 0-2-16,-4 0 0 0,-3 0-34 0,0 0-7 16,0 0-2-16,4 0 0 0,-4 0-17 0,3 0-3 15,-3 7-1-15,0-4 0 0,3-3-7 0,-3 0-1 16,-3 6-1-16,3-3 0 0,0 3-11 0,-4-3 0 15,4 7-10-15,-4-4 10 0,-3 4 0 0,4-1 0 16,3 0 0-16,0-2 0 0,3 5 0 0,-3-2-9 16,0 2 9-16,3-2 0 0,4-1 0 0,0 0-8 15,0 1 8-15,4-7 0 0,-1 6 0 0,8 4 0 16,-7-10 0-16,6 3 0 0,-3-3 0 0,4-3 0 0,-1 0 8 16,1 0-8-16,0 7 12 0,-1-7-3 0,1-7 0 0,-1 7 0 15,4-3 16-15,-3-3 3 16,0 3 1-16,-1-3 0 0,4-4-10 0,-7 4-3 0,4-4 0 0,0 7 0 15,-1-6 4-15,1 0 1 0,-4-1 0 0,0-6 0 16,3 10-5-16,-6 3-2 0,-1-6 0 0,1 2 0 16,-4-2-14-16,0 0 0 0,0-1 0 0,0 4 0 15,-4-4 8-15,4 7-8 0,-3-3 0 0,3 3 0 32,-4-3-16-32,4 6-8 0,-7 0-3 0,7 0 0 0,0 0-40 0,0 0-8 0,0 0-1 15,0 0-505-15,0 0-101 0</inkml:trace>
  <inkml:trace contextRef="#ctx0" brushRef="#br2" timeOffset="-28554.463">13007 14040 633 0,'0'0'28'0,"0"0"6"0,0 0-34 0,0 0 0 16,0 9 0-16,-4-5 0 0,4 8 271 0,0-2 47 16,0-1 10-16,0 3 1 15,4-2-305-15,-4 6-60 0,7-1-13 0,-3-2-3 0,-1 2 27 0,4 4 5 16,0-3 0-16,-3 3 1 0,3 0 19 0,-4-1 0 0,4 1 0 0,-3-3 0 16,-4 3 29-16,3 0 10 0,-3-4 1 0,4 4 1 15,-4-3 32-15,0-4 7 0,-4 4 0 0,4-7 1 16,0 1 1-16,0-1 0 0,0-9 0 0,0 0 0 15,0 0-42-15,0 0-8 0,-3 10-1 0,3-10-1 16,0 0-15-16,0 0-3 0,0 0-1 0,-7-10 0 16,3 7 6-16,4-6 2 0,-3-7 0 15,-1 0 0-15,1 4-6 0,-1-4-1 0,-3-3 0 0,4 0 0 16,-4-6 0-16,3 0 0 0,-3 3 0 0,3-3 0 16,-3-3 16-16,4 3 4 0,-1 0 0 0,4-3 0 15,-3 2-32-15,-1 8 0 0,4-1 0 0,0 0 0 16,4-6-14-16,-1 6-9 0,1 3-1 0,3 7-1 15,-4-10 14-15,1 10 11 0,3-7-13 0,-3 7 5 16,3-1 8-16,-4 1-8 0,4 0 8 0,-3-1-8 0,3 4 8 16,-4 3 0-16,4-4 0 0,-7 7-8 0,7-3 8 15,0 3-8-15,-7 0 8 0,7 0-8 0,-7 0 8 0,11 0-8 16,3 3 8-16,-3 4-8 0,-4-4 8 0,0 3-8 16,3 4 8-16,-2-1-8 0,2 0 8 0,1 1 0 15,-1-1 0-15,1 1-8 0,-1 2 8 0,1 1 0 16,-4-7 0-16,0 3 0 0,4-6 0 15,-4 7 0-15,-4-4 0 0,1 4 0 0,-4-10 0 0,0 9 0 16,3 0 0-16,-3-9 0 0,0 0 8 0,0 10 3 16,-3-4 1-16,3 3 0 0,-4-9-12 0,1 10 10 15,-1-1-10-15,1-2 10 0,-1-4-10 0,-3-3 0 16,0 6 9-16,-4-3-9 0,1 3 29 0,-1-3 2 16,1-3 0-16,-4 0 0 0,0 0-31 0,-4 0 8 15,4-3-8-15,-4 3 0 0,0-6 9 0,4 6-1 0,0 0 0 16,0-3 0-1,-3-3-38-15,6 6-8 0,-3-3-2 0,3-4 0 16,4 4-124-16,0-3-26 0,0-4-5 0</inkml:trace>
  <inkml:trace contextRef="#ctx0" brushRef="#br2" timeOffset="-26867">16595 13861 968 0,'0'0'43'0,"-7"0"9"0,0-6-42 0,3 3-10 0,1-3 0 0,3 6 0 16,-4-4 57-16,0-2 10 0,4-3 1 0,0 9 1 16,0 0-11-16,0-6-2 0,-3-4-1 0,3 10 0 15,3-3-3-15,-3 3 0 0,0-9 0 0,0 9 0 16,0 0-18-16,0 0-4 0,-7-7-1 0,4 4 0 15,-4-3 3-15,0 6 0 0,-4 0 0 0,-3 0 0 16,3 6-9-16,-6-3-2 0,3 4 0 0,0-4 0 16,0 6-21-16,3-3 8 0,-3-2-8 0,3 2 0 15,1 3 0-15,-1 1 0 0,4-1 0 0,3 0 0 16,1 1 0-16,3-1 0 0,-7 4 0 0,3-4 8 16,4 1 7-16,0 2 1 0,-3-6 1 0,3 4 0 15,-4 6-17-15,8-7 0 0,-1 0 8 0,-3-6-8 16,0-3 13-16,4 10-1 0,-4-10 0 0,10 6 0 0,-2-3-12 15,6 4 0-15,0-7 8 0,0 0-8 0,4 0 0 16,-1-7 0-16,1 4-12 0,-1-3 12 0,1-4 0 0,0 7 17 16,-4-6-1-16,3 3-1 0,-2-4-2 0,-5 1 0 15,4-1 0-15,-3 1 0 0,-4 0-1 0,0 2-1 16,0-5 0-16,0-1 0 0,-3 4 10 0,-1 6 3 16,-3-7 0-16,4 4 0 0,-4-3 8 0,-4-1 1 15,4 1 1-15,0-1 0 0,-3 4 9 0,-1 3 1 16,1-3 1-16,3 6 0 0,-4-10-18 0,4 10-4 15,0 0-1-15,0 0 0 0,0 0-22 0,0 0 0 0,-4 0 0 16,4 0 0-16,0 0 0 0,0 0-8 0,-7 7 8 16,4-4-12-16,-1 6 12 0,4-3-8 0,0 4 8 0,-3-1-8 15,3 1 8-15,0-1 0 0,0 0-9 0,0 7 9 16,3-6 0-16,-3-1 0 0,0 7 0 0,4-4 0 16,-4-6-8-16,3 13 8 0,1-9 0 15,-1 5 0-15,1-2 0 0,0 3 0 0,-1 2-9 0,1 1 9 16,3-3 0-16,0 3 0 0,-4-4 0 0,1 4 0 15,3 0 0-15,-4-3-10 0,1 2 10 0,-1 1-8 16,1 0 8-16,-1-3 0 0,-3 3 0 0,-3 6 0 16,3-13-8-16,-4 13 0 0,-3-6 0 0,4-3 0 15,-8 3-28 1,4-1-4-16,0-2-2 0,0-6 0 0,-7 8-2 0,3-8-1 0,4-1 0 16,-3-3 0-16,-1-2-8 0,4 2-2 0,-3-3 0 15,2 3 0-15,-2-12-110 0,-1 6-23 0,-6-9-4 16,3-10-493-16</inkml:trace>
  <inkml:trace contextRef="#ctx0" brushRef="#br2" timeOffset="-26227.57">16782 13896 1303 0,'0'0'57'0,"0"0"13"0,0 0-56 0,0 0-14 0,0 0 0 0,0 0 0 15,0 0 20-15,0 0 0 0,0 0 1 0,0 0 0 16,0 0-21-16,0 0-8 0,10 3 0 0,-3-3 0 16,4 6 8-16,-4-3 0 0,0 4 0 0,4 2-8 15,-4 0 27-15,-4 1 5 0,1-1 2 0,3 1 0 16,-7-1 14-16,3 0 2 0,-6 7 1 0,3 0 0 15,0-4 9-15,-4 4 1 0,1-3 1 0,3 2 0 16,0 4-22-16,-4-10-5 0,8 7-1 0,-4-6 0 16,3 5-13-16,1-5-2 0,-1-1-1 0,4-6 0 15,-3 3 17-15,-1-6 3 0,-3 0 1 0,0 0 0 16,11 0-19-16,-11 0-4 0,3 0-8 0,-3 0 12 16,8-6 20-16,-8 6 4 0,0-9 1 0,3 6 0 15,-3-7-9-15,0 1-1 0,4-4-1 0,-4 4 0 0,-4-1-13 16,4 7-2-16,0-6-1 0,4 3 0 15,-4-4-10-15,0 10 0 0,3-9 0 0,1 3 0 0,6 2 0 16,-3-2-11-16,0 6 11 0,4 0-12 0,0-3-3 0,3 3-1 16,-7 0 0-16,7-6 0 0,-4 6 16 0,1 0-11 15,0 6 11-15,-1-6-10 0,1 3 10 0,-1-3 0 16,-10 0 0-16,7 6-8 0,-7-6 8 0,11 0 0 16,-8 10 0-16,5-1 0 0,-5-2-12 0,-3 2-1 15,4 0 0-15,-8 1 0 0,4-1 5 0,-3 1 8 16,-1-4-13-16,0 3 5 0,4-6 8 0,-3 7 0 15,-1-4 0-15,1-3 0 0,-1 3 0 0,-3-2 0 16,4 8 0-16,-4-9 0 0,0 4 0 0,-4-4 0 0,0 6 0 16,-3-3 0-16,0-2 0 0,-3-4 0 0,3 6 10 15,-4-3-10-15,4 3 13 0,-4-6-3 0,0 3-1 16,4 4 0-16,0-7-9 0,0 6 0 0,4-3-12 16,-1-6 12-1,0-3-44-15,8 6 0 0,-8-10-1 0,8 4 0 16,-4-3-104-16,3 5-21 0,4-5-4 0,-3 0-1 0</inkml:trace>
  <inkml:trace contextRef="#ctx0" brushRef="#br2" timeOffset="-25739.859">17191 14031 1882 0,'0'0'41'0,"0"0"9"0,0 0 2 0,0 0 1 0,0 0-42 0,0 0-11 16,0 0 0-16,0 0 0 0,0 0 0 0,0 0 0 16,0 0-10-16,0 0 10 0,-4 9 0 0,1-6-9 15,-1 3 9-15,1 4 0 0,-1-1 0 0,1-2 0 16,-1 2 0-16,-3 0 0 0,4-6 0 0,-4 7 0 16,-4 6 0-16,4-7 8 0,0 0 9 0,-4 7 3 15,4-7 0-15,0 1 0 0,4-1 2 0,-1 1 1 16,1-4 0-16,-1-3 0 0,4-3-12 0,4 10-3 15,-4-4 0-15,0-6 0 0,10 0-8 0,-3 3 0 16,4-3 0-16,-1 0 0 16,1 0-28-16,3 0-7 0,0-3-1 0,0 3-1 0,4-6 11 0,0 2 2 0,-4-2 1 15,0 6 0-15,0-9 12 0,0 9 3 0,0-10 0 16,-7 10 0-16,0-9 16 0,0 9 4 0,0-10 1 0,-7 10 0 16,0 0 19-16,0 0 3 0,4-6 1 0,-4-3 0 15,0 9 1-15,0-3 1 0,0-4 0 0,0 7 0 16,0-3-4-16,0-3-1 0,0-3 0 15,-4 2 0-15,1 4-13 0,3 3-4 0,0-6 0 0,-4 3 0 16,4 3 1-16,-3-7 0 0,-4-2 0 0,0 9 0 16,3-3 21-16,-3-3 4 0,0 6 1 0,3-3 0 15,-3-4-31-15,0 7-12 0,4-3 8 0,3 3-8 16,0 0 0-16,-7 0-14 0,7 0 2 0,0 0 0 16,0 0-100-16,0 0-20 15,0 0-4-15,0 0-1 0,0 0-88 0,0 0-18 0,0 0-3 0,0 0-1 16</inkml:trace>
  <inkml:trace contextRef="#ctx0" brushRef="#br2" timeOffset="-25436.793">17522 13864 2098 0,'-7'7'93'0,"7"-7"19"0,0 0-89 0,-7 3-23 0,4 3 0 0,-1-3 0 16,1 10 14-16,3-4-2 0,0 1 0 0,0-1 0 15,0 0-12-15,-4 1 0 0,8-1-12 0,-4 7 12 16,-4-7-12-16,4 4 12 0,-3 3-12 0,-4-7 12 16,3 0 0-16,1 7 0 0,-1-7 0 0,-3 1 0 15,0 6 9-15,3-4 9 16,-3 4 2-16,0-7 0 0,4 7 3 0,-1-4 1 0,1-2 0 0,3-1 0 15,3-3-35-15,1 4-6 0,3-1-2 0,-4-2 0 32,-3-7-123-32,11 3-25 0,3-3-5 0,4-3 0 0</inkml:trace>
  <inkml:trace contextRef="#ctx0" brushRef="#br2" timeOffset="-25165.095">17794 13802 2530 0,'0'0'112'0,"0"0"24"0,-7 0-109 0,0 6-27 15,0-3 0-15,7-3 0 0,-4 6 8 0,4 4-8 16,-3 5 8-16,-1-2-8 0,4 3 0 0,0-4 0 16,0 4-14-16,4 3 5 0,-1-4 1 0,1 11 0 15,-4-5 0-15,3-2 0 16,-3 6-18-16,4 0-3 0,-4-6-1 0,-4 9 0 0,1-12 30 0,-1 12 0 15,1-9 0-15,-4 6 0 0,3-6-14 0,-3-3 3 16,0-4 1-16,4 4 0 0,-4-7-5 0,0 1-1 0,3-1 0 16,-3-9 0-1,7 0-121-15,0 0-25 0,0 0-5 0,0 0-681 0</inkml:trace>
  <inkml:trace contextRef="#ctx0" brushRef="#br2" timeOffset="-24912.989">17399 13996 2948 0,'-14'0'131'0,"10"0"26"16,-3 0-125-16,4-6-32 0,3 6 0 0,0 0 0 15,0 0-36-15,0 0-12 0,0 0-4 0,7 0 0 16,10 0 5-16,-2 0 1 0,2 0 0 0,4 0 0 15,1 0-5-15,2 0-1 0,1-3 0 0,0 3 0 16,-1-7-3-16,1 7-1 0,0 0 0 0,-4-3 0 16,0 3-20-16,-3 0-4 0,-4 0 0 0,0 0-1 15,0 0-92-15,0 0-19 0,0 3-3 0,4-3-254 16,0-3-51-16</inkml:trace>
  <inkml:trace contextRef="#ctx0" brushRef="#br2" timeOffset="-24476.037">18101 13943 1094 0,'0'0'97'0,"0"0"-77"0,0 0-20 0,0 0 0 15,-3 0 250-15,-5 0 46 0,8 0 10 0,-3 9 2 16,-4-9-233-16,3 10-47 0,1-4-8 0,-1-3-3 16,-3 6-17-16,4 1 0 0,-1-4 0 0,-3 4 0 15,4-4 0-15,-8 6 0 0,0-2 0 0,1-1 0 16,-1 1 0-16,4 5 0 0,-3-5 13 0,-1-1-4 15,0 7-9-15,1-4 0 0,-1 4 0 0,8-7 0 16,-4 7 0-16,0-7 0 0,7 1 0 0,0 6 8 16,3-7 8-16,1 0 2 0,-1-5 0 0,4 2 0 15,0 3-18-15,4-9 0 0,0 0 0 0,-1 0 0 16,4 0 0-16,0-6 0 0,4 3 0 0,-4-3 0 16,0 6 0-16,0-10 0 0,0 7 13 0,-3-6-4 15,0 2 1-15,-4-2 0 0,0-1 0 0,0 4 0 16,-4-3 19-16,4-1 4 0,-3 1 1 0,-1 0 0 15,-3-7-8-15,0 6-2 0,0 1 0 0,0 6 0 0,-3-6 4 16,-1 2 0-16,1-2 0 0,-1 3 0 16,1 2-8-16,-4-2 0 0,3 3-1 0,-3-3 0 15,0 3-19-15,0-4 0 0,0 7 0 0,0 0 0 0,-4-3-9 16,4 3-9-16,0 0-2 0,0 0 0 16,0 0-25-16,0 0-6 0,-4 0-1 15,11 0 0-15,0 0-117 0,0 0-24 0,0 0-5 0</inkml:trace>
  <inkml:trace contextRef="#ctx0" brushRef="#br2" timeOffset="-23863.672">18369 14078 1324 0,'0'0'118'0,"0"0"-94"0,0 0-24 0,0 0 0 16,0 0 298-16,0 9 55 0,-3 0 11 0,-1-2 3 31,4 2-354-31,0 1-70 0,0-1-15 0,0 0-2 16,0 1 10-16,0-1 1 0,-3-3 1 0,3 4 0 0,0-10 30 0,0 0 7 0,0 0 1 0,0 0 0 15,0 0 34-15,0 0 7 0,0 0 2 0,0 0 0 16,0 0 63-16,0 0 13 0,0 0 2 0,0 0 1 16,0 0-62-16,0 0-13 0,0-10-3 0,0 4 0 15,3 3-20-15,4-6-8 0,-3 2 0 0,6-2 0 16,-3-7-4-16,4 7 0 0,3-1 0 0,-3-2 0 15,-1 3 12-15,1-1 0 0,3-2 0 0,0 2 0 16,-7 1-15-16,4 6 3 0,-1-4 0 0,-3-2 0 0,-7 9 12 16,0 0 12-16,11 0-3 0,-11 0 0 0,0 0 3 15,10 0 0-15,-10 0 0 0,11 0 0 0,0 6-12 0,-1-3 0 16,-10-3 0-16,11 10 0 0,-4-4 0 0,0 3-12 16,3 1 2-16,-6-1 1 0,3 1 9 0,0-1 0 15,-3-3 0-15,3-3 0 0,0 7 0 0,-7-10 12 16,7 6-2-16,-7-6-1 0,10 0-9 15,-3 3 0-15,4-3 0 0,0-3 0 0,-4 3 0 0,0 0 8 16,3 0-8-16,-3-6 8 0,4 3 5 0,-4-4 1 16,4 4 0-16,-4-3 0 0,0 3 10 0,0-3 1 15,0-4 1-15,0 7 0 0,-4-3-5 0,4-4-1 16,0 4 0-16,1 3 0 0,-5-6-8 0,4 2-3 16,0 4 0-16,0-3 0 0,-3 3-1 0,6-3-8 15,-3 6 12-15,4-7-4 0,0 4-8 0,3 3 0 0,0 0 0 16,3 0 0-16,1 0 0 0,0 0-9 0,-1 0 9 15,1 3 0-15,0 4 0 0,-1-7-8 0,1 6 8 0,0-3 0 16,-4 3 0-16,0-3 0 0,-4 7 11 0,4-1-11 16,-3-3 39-16,0 4 1 0,-4-1 0 0,0 1 0 15,0-1-27-15,0 0-5 0,0 7 0 0,-4-6-8 16,4 8 0-16,-3-8 0 0,3-1 0 0,-3 1 0 16,3 5-28-1,-4-5-12-15,1-4-2 0,-1 3-1 0,1-5-141 0,-4 2-29 0,3 3-6 0,-3-9-1 16</inkml:trace>
  <inkml:trace contextRef="#ctx0" brushRef="#br2" timeOffset="-21977.729">1023 4789 2106 0,'0'0'46'0,"0"0"10"0,-11-3 1 0,11 3 3 0,0 0-48 0,0 0-12 16,0-6 0-16,0 6 0 0,0 0 0 0,-10 6 0 16,10-6 0-16,0 0 0 0,0 10-23 0,0-1 3 15,0 7 1-15,7-4 0 0,-7 4 3 0,3 3 0 16,-3 6 0-16,4-6 0 0,3 9 16 0,-3-3-12 15,3 3 12-15,-4-3-10 0,-3 10 10 0,4-7 0 16,3 7 10-16,-4-7-10 0,-3 6 25 0,7 1-1 0,-7-4 0 16,4-6 0-16,-4 10-5 0,0-7-2 0,7 0 0 0,-7-3 0 15,0 0-5-15,0-3-2 0,0 3 0 0,0-6 0 16,0 3-10-16,0-9 0 0,0 2 9 0,0-2-9 31,0-1-19-31,0-2-8 0,3-7-1 0,-3-3-1 16,0 0-52-16,0 0-11 0,0 0-1 0</inkml:trace>
  <inkml:trace contextRef="#ctx0" brushRef="#br2" timeOffset="-21475.704">529 4582 2538 0,'-7'-18'112'0,"7"11"24"0,-3-2-109 16,3 0-27-16,3-1 0 0,4 1 0 0,-3-1 0 0,6 1-11 16,4 0 1-16,-3-1 0 0,10 1-2 0,-7 2 0 15,4-2 0-15,3 9 0 0,0-9 12 0,4 9-8 16,-11 0 8-16,7 0-8 0,4-7 0 0,-4 7 0 16,-3 0 0-16,13-3 0 0,-6 3 8 0,0-6-10 15,0 6 10-15,-1-3-10 0,-3-3 10 0,-3 2 0 0,3 4 0 0,-7-6 8 16,7 6 11-16,1 6 2 0,-5-6 1 15,4 4 0-15,1-4-22 0,-5 9-10 16,8-3 1-16,-4-3 0 0,4 10 9 0,-4-4 8 0,4 1-8 16,-8 2 11-16,4-2 0 0,1-1 0 0,-8 7 0 15,0-1 0-15,4-2-11 0,-11 3 8 0,3-1-8 0,1 4 8 16,-8-6-8-16,4 2 0 0,4 4 9 16,-11-3-9-16,0-4 0 0,0 10 0 0,0-9 0 0,0 3 8 15,0-4-8-15,0 4 9 0,0-1-9 16,-7-2 10-16,7-4-10 0,-4 7 0 0,4-6 9 0,-10-1-9 15,10 0 0-15,-11 1 8 0,8-4-8 0,-8 3 0 16,-3-2 12-16,3-4-1 0,1 6-1 0,-4-9 0 16,-8 7-2-16,1-7 0 0,4 3 0 0,-8 3 0 15,0-6 10-15,4 0 2 0,0 3 0 0,-4-3 0 16,8 0-39-16,-5 6-7 16,-2-6-2-16,3 0 0 0,3 0-6 0,-3 0-2 0,0 0 0 15,7 0 0-15,-1 0-73 0,5 0-15 0,-1-6-4 16</inkml:trace>
  <inkml:trace contextRef="#ctx0" brushRef="#br2" timeOffset="-20977.19">1887 4369 1152 0,'0'-19'51'0,"0"16"10"15,-7-3-49-15,7-3-12 0,-3 2 0 0,3 4 0 0,0-3 188 0,0 6 34 0,0 0 7 0,0 0 2 16,0 0-187-16,0 0-36 0,0 0-8 0,0 0 0 16,0 0 0-16,0 0-13 0,0 6 5 0,-7 4 8 15,3-1 0-15,1 7 0 0,-4-7 0 0,3 1 0 16,-6-1 8-16,6 7 8 0,-3-4 3 0,3-2 0 15,-6 5 12-15,-4-5 2 0,7 8 1 0,-7-2 0 16,-1 3-2-16,-2 0 0 0,-1-4 0 0,4 4 0 16,-7 0-19-16,7 6-4 0,-7-6-1 0,-1 9 0 15,5 0 0-15,-1 4 0 0,1-4 0 0,6 6 0 16,-3 1 0-16,3-4 0 0,1 4 0 0,-4-7 0 0,3 7-8 16,7-7 0-16,-6-3 0 0,10 3 0 0,-11 3 0 0,4-2 0 15,4-1 0-15,3 0 0 16,0 7 8-16,-4-10 0 0,4 3 0 0,0 0 0 0,4-3-8 0,-4 3 0 15,3-9 0-15,4 6 0 16,-3-6 8-16,6 3-8 0,1-3 0 0,-8-7 8 0,15 4 6 0,-4 3 1 16,0-10 0-16,0 7 0 0,8-3-6 0,-1 2-1 15,-4-5 0-15,5 5 0 0,-1-2 2 0,3 3 0 16,-6-7 0-16,3 0 0 0,0 7-10 0,-6-7-12 16,6 1 2-16,-7 6 1 15,0-7-36-15,7 0-7 0,-10-5-2 0,3 2 0 16,-4-3-144-16,4-3-29 0,1 0-5 0,6-3-2 0</inkml:trace>
  <inkml:trace contextRef="#ctx0" brushRef="#br2" timeOffset="-20105.495">2445 4673 864 0,'0'0'76'0,"-4"-9"-60"0,4 9-16 0,0 0 0 16,-7 0 268-16,0-9 50 0,0 9 10 0,7 0 3 0,-3-4-244 16,-5 4-49-16,1 0-10 0,7 0-1 0,-7 0 1 0,4 0 1 15,-8 0 0-15,4 0 0 16,0 0-29-16,0 0 8 0,4-6-8 0,-8 6 0 15,7 0 0-15,-6 0-16 0,3 0 3 0,-4 0 1 0,-3 0 12 0,4 0 0 16,-5 6 0-16,5-2 0 0,3-4 0 0,-4 9 10 16,-6-9-2-16,10 9 0 0,-4-2 12 0,-3 2 1 15,3 0 1-15,1 7 0 0,-1-3-12 0,0-4-2 16,1 7-8-16,3 3 12 0,-4-4-12 16,1 1 0-16,3-3 8 0,0 5-8 0,0-2 0 0,3-7 0 15,-3 10 0-15,3-9 0 0,4 5 0 0,-3-5 0 16,-4 9 0-16,7-10 0 0,0 7 0 0,0-4 0 15,-4 4 0-15,4 3 0 0,0-4 0 0,0 4 0 16,0 0 0-16,0 0 0 0,-7 6 0 0,7-6 0 16,7-4 0-16,-7 10 0 0,0-6 0 0,0 0 0 0,4-3 0 15,3 3 0-15,-4-7 0 0,-3 4 12 0,4-7 0 16,3 1 0-16,-3 5 12 0,3-5 3 0,0-1 0 0,0-6 0 16,3 10-27-16,1-10 0 0,-4 6 8 0,3-9-8 15,1 10 0-15,0-10-11 0,-1 0 3 0,4 0 0 16,-3 0 8-16,0 0 12 0,3-3-2 0,-4-4-1 15,4 7 1-15,-3-3 0 0,-1-3 0 0,8-3 0 16,-7-1 2-16,3 4 1 0,-4-4 0 0,5 7 0 16,2-6-4-16,-3-1-1 0,0-5 0 0,8 5 0 15,-8 1-8-15,7-7 0 0,-11 7 0 0,5-10 0 16,-1 10 0-16,0-1 0 0,-4 1 0 0,1-1 0 16,-1 1 28-16,1 3 3 0,-7-4 1 0,-1 4 0 15,-3 6-8-15,7-3 0 0,-7-3-1 0,0 6 0 16,0-10-5-16,4 7-1 0,-4-3 0 0,0 6 0 15,-4-10 6-15,4 1 1 0,0 3 0 0,-7-4 0 0,4 7-24 0,3-3 0 16,-4-3 0-16,-3 5 0 0,3-2 0 16,-3 3 0-16,4-3 0 0,-1-1 0 0,4 4 0 15,-10 3 0-15,10 0 0 0,-7 0 0 0,3-6 11 0,-6 12-3 16,6-6 0-16,-6 0 0 0,-5 3-8 0,5 4-17 16,-1-7 4-16,1 6 1 0,-4-3 12 0,3 3 0 15,-3-2 0-15,3 2 0 0,1-3 0 0,-1 3 0 16,1-3 0-16,-5-3 0 0,1 7 8 0,4-7-8 15,6 3 0-15,-6 3 0 0,-5-6 0 0,8 0 0 16,7 0 0-16,0 0 0 0,0 0 0 0,0 0-12 16,0 0 12-16,0 0-12 15,0 0-28-15,0 0-6 0,0 0-1 0,0 0 0 16,0 0-99-16,0 0-20 0,0 0-4 0,0 0-1 16,11 0-69-16,0 0-15 0,6-9-2 0,1 2-1 0</inkml:trace>
  <inkml:trace contextRef="#ctx0" brushRef="#br2" timeOffset="-19671.804">2431 4209 2325 0,'-11'0'51'0,"8"-3"10"0,-8 3 3 0,7 0 2 0,4 0-53 0,0 0-13 16,-7 3 0-16,7-3 0 0,0 0 0 0,0 0-12 16,0 16 3-16,7-7 0 0,-3 7 9 0,7-3-12 15,-1 2 12-15,-3 4-12 0,11-3 12 0,-8 3 0 16,8-1 0-16,3 1-8 0,0 6 8 0,-3-6 14 15,3 0-3-15,4 6-1 0,0-6-2 0,6 0-8 16,-6 6 12-16,3-6-4 0,4-1 5 0,-7 7 1 16,3 1 0-16,-3 2 0 0,-1-3 13 0,-3 3 2 15,1-3 1-15,-8-3 0 0,0 9 12 0,0-2 2 0,-3 5 1 0,-1-6 0 16,-3 7-24-16,7-7-5 0,-10-3 0 0,3 3-1 16,7-2-2-16,-10 2 0 0,3-3 0 0,0-6 0 15,-4 9-13-15,4-3 9 0,-7-6-9 0,0 6 8 16,7-6-8-16,-14 6 0 0,4-6 0 0,-4-1 0 15,-7 1 8-15,3 0 0 0,-7 6 0 0,1-6 0 16,-1 0-8-16,-7 6 0 0,4-6 0 0,0-1 8 31,-7-2-76-31,3 0-15 0,-10-4-3 0</inkml:trace>
  <inkml:trace contextRef="#ctx0" brushRef="#br2" timeOffset="-17864.083">6216 12551 921 0,'0'0'82'0,"0"0"-66"0,0 0-16 0,0 0 0 0,0 0 256 0,7 6 47 15,4-3 9-15,-4-3 3 0,0 9-243 0,0-2-48 16,3 2-9-16,-3-6-3 0,0 13 9 0,1-7 2 16,-5 1 0-16,1 5 0 0,3-2 4 0,-4 3 1 15,4-1 0-15,-3-2 0 0,-1 6 6 0,1 6 2 16,-4-6 0-16,3 6 0 0,1 0 0 0,-4 3 1 15,3 0 0-15,1 0 0 0,-4 4-13 0,0-4-4 16,3 0 0-16,-3 7 0 0,0-7-4 16,4 6 0-16,-1-5-1 0,-3 2 0 0,0-3-2 0,4-9 0 15,0 9 0-15,-1-9 0 16,1 6-52-16,-1-9-10 0,1-4-3 0,-1-2 0 16,1-1-81-16,-4-9-17 0,0 0-3 0,0 0-1 15,0 0-65-15,10-3-13 0</inkml:trace>
  <inkml:trace contextRef="#ctx0" brushRef="#br2" timeOffset="-17380.383">6142 12353 460 0,'-7'-16'20'0,"3"7"5"15,4-1-25-15,-3-5 0 0,3 5 0 0,0 1 0 16,-4 0 465-16,4-1 88 0,0 1 18 0,0 3 3 0,4-4-466 16,-4 10-92-16,3-3-16 0,-3 3-10 0,7-6 10 0,4 6-10 15,-11-10 10-15,0 10-10 0,11 0 10 16,-4 0 11-16,3 0-3 0,-3 0 0 0,7-3 3 0,-3 3 0 16,-1-6 0-16,1 6 0 0,3-6 9 0,4 2 1 15,-4 4 1-15,-3 0 0 0,6 0-9 0,1 0-1 16,-4-6-1-16,4 12 0 0,3-6-11 0,0 4 0 15,0 2 0-15,4 3 0 0,-1-2-9 0,1 2 9 16,0-6-12-16,3 7 12 0,0-1-10 0,0 3 10 16,1 1-8-16,-1-4 8 0,0 1 0 0,-3 5-8 15,-4-5 8-15,-3 9 0 0,-1-10 0 0,1 7 0 16,-7-7 0-16,-1 7-8 0,1-4 8 0,-1-2 0 16,-6 6 0-16,-1-7 0 0,1 7 0 0,-4-7 9 15,0 4-9-15,-4-7 10 0,1 10-10 0,-4-4-14 0,0-3 3 16,-4 1 1-16,1-1 34 0,-5 4 6 0,1-1 2 15,-7-2 0-15,3-1-32 0,-3 7 0 0,0-7 0 16,-4 1 0-16,4-1 0 0,-3-3-15 0,2 4 3 16,-2-7 1-16,3-3 11 0,3 6 0 15,-3-6 10-15,7 0-10 0,-4 0 0 0,4 0-20 0,0 0 4 16,3 0 0 0,1 0-52-16,-1 0-9 0,4 3-3 0,0-3 0 15,0 0-103-15,7 0-21 0,0 0-4 0</inkml:trace>
  <inkml:trace contextRef="#ctx0" brushRef="#br2" timeOffset="-16824.199">7465 11989 1267 0,'0'0'56'0,"0"0"12"0,-11 7-55 0,4-7-13 0,-3 3 0 0,-1-3 0 15,0 6 189-15,1-3 35 0,3 3 8 0,-4-3 0 16,4 4-203-16,-3 2-41 0,-1 7-8 0,0-4-1 16,1-2 21-16,-4 5 0 0,0 4 0 0,3-3 0 15,0-4-22-15,-3 4 0 0,4 3 0 0,-4 0 0 16,-1 0 22-16,5 6 0 0,-1-6 0 0,-3 6 0 16,0 0 15-16,4 0 7 0,-8-3 2 0,4 3 0 15,3 9 8-15,-3-5 3 0,3-1 0 0,-3 6 0 16,4 4-16-16,-1-4-3 0,1 1-1 0,3 9 0 15,0-7-15-15,-1-2 11 0,1-1-11 0,4 4 10 16,3-4 7-16,0 1 2 0,0-4 0 0,3 4 0 16,1-1-3-16,3 1 0 0,0-1 0 0,0-2 0 15,0 2-6-15,4-6-2 0,3 4 0 0,-4-4 0 16,5-3-8-16,-1-3 0 0,0 3 9 0,3 0-9 16,1-6 0-16,3 0 0 0,-3 0 0 0,3-4 0 0,4 4-12 15,-4-9-6-15,4 5-2 0,-4-5 0 16,3-1-39-16,1-6-8 0,-4 3-1 0,0-6-1 15,4 7-143-15,-4-14-28 0,22-2-5 0,-15-7-2 0</inkml:trace>
  <inkml:trace contextRef="#ctx0" brushRef="#br2" timeOffset="-15383.35">8033 12344 57 0,'0'0'0'15,"0"0"0"-15,0 0 0 0,0 0 0 0,0 0 362 0,-4-7 67 16,4 7 14-16,0 0 2 0,0 0-336 0,0 0-67 16,0 0-14-16,0-9-2 0,0 9-26 0,0 0-12 15,0-3 0-15,0 3 1 0,-3-7 2 0,-1 1 0 16,4 6 0-16,-3-3 0 15,-1-3 9-15,1 3 16 0,-1-4-4 0,1 4-1 0,-1-3 41 0,0 3 8 16,1-3 1-16,-4 2 1 0,3-2-6 0,-3 6 0 16,0-6-1-16,0 3 0 0,0 3-25 0,0 0-5 15,4 0-1-15,-4 0 0 0,-1 0-13 0,1 0-3 16,0 0-8-16,0 0 12 0,-3 9-12 0,-1-3 0 16,1-2 0-16,2 5 0 0,-6 0 0 0,4 1 0 15,-1-1 0-15,-3 4-10 0,-4-1 10 0,4-2 0 16,0-1 0-16,-3 7-8 0,6-1 8 0,-7-2 0 15,4 6-9-15,0-3 9 0,4-1 0 0,-5 4 0 16,1-6 0-16,7 2 0 0,0 4 16 0,0-10 0 0,4 7 1 16,-4 0 0-16,7-4 2 0,-4 4 0 15,1-3 0-15,3 2 0 0,0-5-19 0,0 5 8 0,0-2-8 0,0-4 0 16,0 7 0-16,0 3 0 0,0-4 0 16,3-2 0-16,1 9 0 0,-4-3 0 0,3-7 0 0,-3 4 0 15,7 3 0-15,-3 0 0 0,-4-10 0 16,7 7 0-16,0-1 0 0,0-2 0 0,0-4 0 0,0 4 0 15,0-4 14-15,0 1-4 0,4-1-1 0,-4 1 0 16,3-1 3-16,-3-6 1 0,4 3 0 0,-4 4 0 16,4-4 2-16,-1-3 0 0,-3 3 0 0,4-2 0 15,3 2-15-15,-3-3 9 0,3 3-9 0,-4-6 8 0,4 3-8 16,4-3 8-16,-4 0-8 0,0 0 8 16,0-3 0-16,0 3 0 0,1-6 0 0,-1 6 0 0,-4-3-8 15,4-3 0-15,-3 2 0 0,3-2 0 0,-3-3 0 0,-1 6 0 16,1-10 11-16,-1 10-11 0,-3-3 18 0,0-4-2 15,4 7-1-15,0-3 0 0,-4-4-7 0,0 7-8 16,3-3 11-16,-3-3-11 0,0 2 0 0,4-2 0 16,-4 6 0-16,0-7 0 0,4 4 9 0,-4-3-9 15,0-1 0-15,0 1 9 0,0-7-9 0,0 7 8 16,-3-1-8-16,-1 1 8 0,1 0 10 0,-1-7 2 16,1 7 0-16,-1-4 0 0,1-3-12 15,-4 7-8-15,3-1 12 0,1 1-12 0,-8 3 15 0,4-4-4 16,0 7-1-16,0 3 0 0,0-9-10 0,0 3 0 15,0-1 0-15,0 7 0 0,0 0 0 0,0 0 0 16,0 0 0-16,0 0 0 0,0 0 0 0,0 0 0 16,-7-3 0-16,7 3 0 0,-7 0 0 0,7 0 0 0,-7 0 0 15,0 0-11-15,-4 0 11 0,8 3 0 0,-4-3 0 0,0 7 0 16,0-7 0-16,0-7 0 0,7 7 8 0,-7 7-8 16,0-7 11-16,-1 0-3 0,1 6 0 0,0-6 0 15,0 0-8-15,-3 3 0 0,3 3 0 0,0-3 0 16,0 4 8-16,0-4-8 0,-4-3 12 0,4 6-4 15,0-3-8-15,-4-3-9 0,4 10 9 0,0-10-13 16,0 6 13-16,0-6 0 0,0 0 0 0,0 0 0 16,3 0 23-16,1 0 7 0,3 0 2 0,-7 0 0 15,3 0-52 1,4 0-9-16,0 0-3 0,0 0 0 0,0 0-38 16,0 0-8-16,0 0-2 0,0 0 0 0,0 0-138 0,0 0-28 15,0 0-6-15</inkml:trace>
  <inkml:trace contextRef="#ctx0" brushRef="#br2" timeOffset="-198.745">8386 12206 1785 0,'0'-13'79'0,"0"13"17"0,0-6-77 0,3 3-19 0,-3 3 0 0,4-7 0 16,3 7 169-16,0-3 31 0,3 3 5 0,-3-6 2 31,4 6-207-31,-4 0-52 0,4 0-4 0,-4 0-2 0,-7 0 42 0,0 0 8 0,7 0 8 0,-7 0-12 15,0 0 30-15,0 0 6 0,0 0 0 0,0 0 1 16,0 0 59-16,0 0 12 0,0 0 3 0,0 9 0 16,0 1-28-16,0-4-6 0,0 3-1 0,3 1 0 15,1-4-34-15,-1 4-7 0,1-1-2 0,-1-6 0 16,1 7-21-16,3-1 8 0,-4 7-8 0,4-7 0 16,1 0 0-16,-5 7 0 0,4-7 0 0,-3 7 0 0,3-3 0 15,-4 6 0-15,1-4 0 0,-1 4 0 0,1 0 0 0,-4 6 0 16,3 0 0-16,-3-3 0 0,0 9 0 0,-3-2 0 15,3 8 0-15,0-5 0 0,0-1 30 16,-4 3 2-16,4-5 0 0,0-4 0 0,4 3-32 0,-4 3-15 16,0-9 2-16,3 3 0 0,1 0 13 0,-1-6 0 15,1 0 0-15,-1 0 0 0,1 0 8 0,-4-4-8 16,4 1 0-16,-1-3 0 0,1 2 10 0,-1-5-10 16,1-1 8-16,-4 0-8 0,3 1 0 0,1-4 0 15,-4-6 0-15,0 0 0 16,0 0-29-16,0 0-5 0,0 0-1 0,0 0 0 15,7 3-130-15,-4-3-27 0,4 0-4 0</inkml:trace>
  <inkml:trace contextRef="#ctx0" brushRef="#br2" timeOffset="5083.501">9236 12218 1335 0,'0'0'29'16,"0"0"7"-16,0 0 0 0,0 0 2 0,0-6-30 0,0 6-8 0,3-10 0 0,-3 10 0 0,0 0 27 0,0 0 4 16,0 0 1-16,0 0 0 0,0 0-22 0,0 0-10 15,0 0 10-15,-7 4-10 0,-3 2 0 0,-1 0 0 16,4-3-13-16,-7 7 4 0,0-4 9 0,0-3 11 15,0 7-3-15,-1-4 0 0,-2 3 28 16,-1 1 6-16,-3-1 1 0,3-3 0 0,-3-3 13 0,0 7 4 16,-4-4 0-16,4-3 0 0,0 3-8 0,0 1 0 15,3-4-1-15,1-3 0 0,-1 6-16 0,0-3-3 16,4-3-1-16,-3 7 0 0,6-4 7 0,0-3 2 16,1 9 0-16,-1-9 0 0,4 10-32 0,4-4-8 15,3-6 0-15,0 0 0 0,0 3 0 0,3 9-10 0,4-8 1 16,-3 5 0-16,3 0 9 0,0 1 0 0,0-1 0 15,3-2 0-15,-2 2-15 0,2 0-1 0,1-2 0 16,3 2 0-16,-4-6 28 0,1 7 4 0,0-10 2 0,-1 6 0 16,-3 3-18-16,4 1 0 0,-4-10 0 0,7 9 0 15,-3-9 13-15,3 9-1 0,-4-2 0 0,4-4 0 16,-3 3-12-16,7-3 0 0,-8 10 0 0,8-4 0 16,-8 1 0-16,4 2 0 0,1-2 0 15,-1 5 0-15,-4-5 0 0,4 5 0 0,-3-2 0 0,0 3 0 16,-1 2 0-16,-3-8 0 0,4 9 0 0,-4-10 0 15,-4 7 0-15,4-1 0 0,-3-2 0 0,3-4 0 16,-3 7 0-16,3-7 0 0,0 1 0 0,-4-1 0 16,1 1 0-16,3-4 0 0,-4 3 0 0,1 1 0 15,-4-10 0-15,3 9 0 0,-3-9 0 0,4 6 0 16,-4-6 0-16,3 10 8 0,-3-10-8 0,0 0 0 0,-3 9 8 16,-1 1-8-16,-3-1 0 0,0 0 9 0,0-2-9 15,0 2 0-15,-3-6 9 0,2 4-9 0,1-4 0 0,-3 3 0 16,-1-3 0-16,4 3 8 0,0-6-8 0,-3 7 0 15,6-7 0-15,-7 0 0 0,4-7-15 0,-3 7-1 16,3 0 0-16,0-6 0 16,-4 3-94-16,4-3-19 0,-4 3-4 15,1-7-744-15</inkml:trace>
  <inkml:trace contextRef="#ctx0" brushRef="#br2" timeOffset="5633.611">9497 12758 403 0,'0'-10'17'0,"-4"7"5"0,1-3-22 0,3 6 0 16,0 0 0-16,0 0 0 0,0 0 263 0,0 0 48 16,0 0 9-16,0 0 3 0,0 0-249 0,0 0-50 15,0 0-9-15,7 9-3 0,3 1-3 0,-10-10-1 0,4 9 0 0,3 7 0 16,-4-7 9-16,1 0 2 15,-4 1 0-15,0 5 0 0,0-5 29 0,-4-1 5 0,4 10 2 0,-3-9 0 16,-1 5-18-16,1 4-3 0,-1-3-1 0,-3-4 0 16,4 7-25-16,-1 3-8 0,1-3 0 15,-1 0 0-15,4-1 0 0,-3 1 0 0,-1 6 0 16,1-6 0-16,3 0 0 0,0-3 0 0,0 2 0 16,-4-2 0-1,8-6-41-15,-4-1-12 0,0-9-3 0,0 9-511 0,0-9-102 0</inkml:trace>
  <inkml:trace contextRef="#ctx0" brushRef="#br2" timeOffset="6262.492">9349 12943 2631 0,'0'0'58'0,"0"0"12"0,0 0 2 0,0 0 2 0,7-7-59 0,0 7-15 16,3-3 0-16,1 3 0 16,-1 0-28-16,8-6-8 0,0 6-1 0,-1 0-1 15,5-3 10-15,-5 3 1 0,4 0 1 0,-3-7 0 16,0 7-47-16,-4 0-10 0,0-9-1 0,0 9-1 16,0-3-11-16,-3-3-3 0,-1-1 0 0,-3 4 0 15,0-3-10-15,0 3-3 0,4-3 0 0,-4 2 0 16,0-2-17-16,0-3-4 0,0 9-1 0,4-3 0 0,-4-4 90 0,3 7 19 0,-2-6 3 15,-1 3 1-15,-7 3 38 0,7 0 8 0,-7 0 2 0,7 0 0 16,-7 0 4-16,0 0 1 0,0 0 0 0,0 0 0 16,0 0 16-16,0 0 3 15,0 0 1-15,0 0 0 0,0 0 12 0,0 0 4 0,0 0 0 0,0 0 0 16,0 9 8-16,-4 1 3 0,1-1 0 0,-1-3 0 16,-3 4-27-16,4-1-4 0,-1 1-2 0,0-1 0 15,-3 0-2-15,4 1-1 0,-1-1 0 0,1 1 0 16,-1-1-35-16,1 7-8 0,-1-7 0 0,1 7 0 15,-1-7 0-15,1 7 0 0,-1-4 0 0,4-2 8 16,-3-1-8-16,3 7 12 0,0-7-12 0,0 1 12 16,3-1-12-16,1 1 8 0,-1-1-8 0,-3-9 8 15,7 0 0-15,0 6 0 0,-3 4 0 0,6-10 0 16,1 6 28-16,0-6 4 0,-1-6 2 0,1 6 0 16,6 0-32-16,-3-7-10 0,4 4 0 0,-4-3 0 15,4 3 0-15,-4-3 0 0,4 2-10 0,-4-2 10 0,-4 3 0 16,1-3 0-16,-1-4 0 0,-2 4 12 0,-1 3-12 15,-4-6 0-15,1 2 0 0,-4-2 0 0,3-1 13 0,-3 1-2 16,-7 0-1-16,0-1 0 0,4 1 13 16,-5-7 2-16,-2 7 1 0,3-1 0 0,0 1 2 0,-4 0 0 15,4-1 0-15,0 1 0 16,0-1-54-16,0 1-10 0,0-4-3 0,3 10 0 16,-3-3-40-16,4 3-8 0,-4-7-1 0,3 4-1 15,4 6-147-15,0 0-30 0,0 0-6 0,0 0-356 0</inkml:trace>
  <inkml:trace contextRef="#ctx0" brushRef="#br2" timeOffset="6905.281">10040 13102 1440 0,'0'0'128'0,"-3"10"-103"0,3-1-25 0,-4 1 0 16,4 8 139-16,-4-8 22 0,4 6 5 0,0-7 1 15,4 10-137-15,-4-10-30 0,4 7 0 0,-4-7 0 16,3 7-28-16,4-3-3 0,-3-4 0 0,-1 0 0 16,1 7 31-16,-1-7-9 0,1 10 9 0,-4-9 0 0,0-1 0 0,0 7 0 15,0-7 0-15,0-3 8 0,0 4 26 16,0-7 6-16,0-3 0 0,0 0 1 0,0 9 14 0,0-9 2 15,0 0 1-15,0 0 0 0,0 0-42 0,0 0-8 16,0 0-8-16,0 0 12 0,0 0-2 16,0 0 0-16,-4-9 0 0,1 0 0 0,-1-1 3 0,1-6 1 15,-1-2 0-15,1-1 0 0,-1 0 11 0,1-6 3 16,-1-3 0-16,-3 3 0 0,3 3-28 0,1-10 0 16,-1 4 0-16,4 3 0 0,-3 3 12 0,3-3-4 15,-4 0 0-15,4 6 0 0,0 3-8 0,0 4 8 16,0-4-8-16,0-3 8 0,4 4 0 0,-1 5 0 15,1-2 0-15,3 2 0 0,0-5-8 0,0 8-12 16,0-2 2-16,4 0 1 0,-1 5 9 0,1-2 0 16,3-3-9-16,-3 6 9 0,-1-4-13 0,4 1 1 15,-3 3 1-15,3 3 0 0,-7 0 11 0,4 0 0 0,-1 0 0 0,1 0 8 16,-4 0-8-16,0 9-13 0,0-2 3 0,0-4 1 16,4 6 9-16,-4 1-12 0,0-1 12 0,0-3-12 15,-4 4 12-15,8-1 0 0,-4 7-9 0,0-7 9 16,-7 4 0-16,3-7 0 0,1 3 0 0,0 1 0 15,-4-1-9-15,-4 1 9 0,4-1 0 0,0 0 0 16,-4-2 10-16,1 2 9 0,-1 0 1 0,-3-2 1 16,0-4-30-16,-3 3-7 0,-1-3 0 0,1 4-1 15,-1-4 17-15,0 3 11 0,-3-6-2 0,-3 0 0 16,-1 9-1-16,4-9 0 0,0-6 0 0,-4 6 0 16,-3-3-8-16,3 3 0 0,1-6 0 0,-1-4 0 15,0 7-67 1,4-6-15-16,0-7-3 0,0 7-1 0,4-7-151 15,2 7-31-15,-13-13-5 0,18 0-2 0</inkml:trace>
  <inkml:trace contextRef="#ctx0" brushRef="#br2" timeOffset="7271.395">10435 12441 230 0,'18'3'10'0,"-18"-3"2"0,0 0-12 0,0 0 0 0,0 0 0 0,0 0 0 16,7 6 299-16,-7-6 57 0,0 0 11 0,0 0 2 15,7 3-239-15,-7-3-48 0,0 0-10 0,0 0-1 16,0 0 21-16,7 7 4 0,4-4 0 0,-11-3 1 16,0 0-20-16,14 0-4 0,3-3-1 0,-3-4 0 15,1 4-30-15,-5-3-6 0,8 6-2 0,-4-9 0 16,0 9-34-16,0-7 0 0,-3 7 0 0,-1-3 0 16,4 3 0-16,-3-6-19 0,-11 6 3 0,11 0 0 15,-1 0-62-15,-3 0-12 0,-7 0-2 16,0 0-1-16,0 0-83 0,11 0-16 15,-1-3-3-15</inkml:trace>
  <inkml:trace contextRef="#ctx0" brushRef="#br2" timeOffset="7561.667">10456 12651 2026 0,'-3'0'44'0,"3"0"10"0,0 0 2 0,7 0 1 0,7 6-45 0,-3-6-12 0,-4 0 0 0,7 0 0 16,7 0 8-16,-7 3 0 0,0-3 0 0,-3 0 0 15,3 7-8-15,3-7 8 0,-2 0-8 0,-1 0 8 16,-7 0-8-16,3 0-11 0,4 0 3 0,-7-7 0 31,-7 7-20-31,11-3-4 0,0-3-1 0,-1 3 0 16,-3-4-98-16,0-2-19 0,0 0-4 0,0-1-1 0</inkml:trace>
  <inkml:trace contextRef="#ctx0" brushRef="#br2" timeOffset="7977.483">11060 12488 230 0,'0'0'20'0,"0"0"-20"16,7 9 0-16,-11 1 0 0,-3-1 356 0,0 0 66 15,7 1 14-15,0-1 2 0,-4 4-338 0,4-1-67 16,-3-2-13-16,3 5-4 0,3-5-16 0,-3-1-16 16,-7 7 4-16,7-7 0 0,4 1 3 0,-4-10 1 15,-4 3 0-15,4-3 0 0,0 0 8 0,0 0 11 16,0 6-3-16,-3-3 0 0,-4 4 53 0,7-7 11 15,0 0 1-15,0 0 1 0,0 0 2 0,0 0 1 16,0 0 0-16,0 0 0 0,0 0-23 0,3-7-5 16,-3-2-1-16,4 6 0 0,3-7-24 0,-7-5-6 15,-7 5-1-15,7 1 0 0,7-7 12 0,-4 7 3 16,-10-10 0-16,4 10 0 0,-4-7-16 0,3 3-4 0,8-2 0 16,-8-1 0-16,-6 3 7 0,6-2 1 0,8 2 0 15,-4-2 0-15,-4 5 9 0,4 1 3 0,7-1 0 0,0 1 0 16,0-1-32-16,-3-2 0 0,-4 3 0 15,3 5 0 1,8-2-20-16,-4 3-11 0,-7 3-1 0,7-6-1 16,0 3 1-16,4-4 1 0,-4 7 0 0,3 0 0 15,-3-3-95-15,8 3-19 0,-1 0-4 0,-4-6-1 16,1 6-67-16,-1 0-14 0</inkml:trace>
  <inkml:trace contextRef="#ctx0" brushRef="#br2" timeOffset="8404.901">11363 12444 1497 0,'0'0'66'0,"0"0"14"0,0 0-64 0,0 0-16 0,0 0 0 0,0 0 0 0,0 0 189 0,0 0 35 16,0 0 6-16,0 0 2 16,0 0-221-16,7 0-44 0,4 0-9 0,-11 0-2 15,0 0 1-15,10 0 0 0,1 0 0 0,3-3 0 0,-7-3 23 0,0 6 4 16,0-7 0-16,4 4 1 0,3-3 31 0,-7 3 7 15,0-4 1-15,-4-2 0 0,12 6 30 0,-8-3 6 16,-7-4 2-16,0 1 0 0,3 3-18 0,1-4-3 0,3 1-1 16,-4-1 0-16,-6 1-21 0,10-1-5 15,0 1-1-15,-4 3 0 0,-3 3-13 0,0-4 0 0,0 7 0 0,4-9 0 16,-4 9-17-16,0-3 3 0,-7-3 1 0,3 6 0 16,4 0-8-16,0 0-2 0,-14 6 0 0,0-3 0 15,3 3 23-15,1-3 0 0,-8 4 0 0,1-4 0 16,-1 6 8-16,0-3 5 0,8 4 2 15,-4-1 0-15,-4 1 2 0,4-1 1 0,7 7 0 0,0-7 0 16,-4 1-7-16,4 5-2 0,0-2 0 0,4 3 0 16,-1-7-9-16,0 7 0 0,1-4 0 0,-1-2 0 15,8 5 0-15,-4 1 8 0,-7-7-8 16,7 4 0-16,3-4-12 0,1 7-8 0,-1-7-2 0,1 1 0 16,0-1-17-1,-1-3-3-15,4-2-1 0,0-4 0 0,0 6-100 16,0-3-20-16,7 3-4 0,1-6-666 0</inkml:trace>
  <inkml:trace contextRef="#ctx0" brushRef="#br2" timeOffset="9419.875">11846 12372 403 0,'0'0'36'0,"0"0"-36"15,0 0 0-15,0 0 0 0,0 0 281 0,0 0 50 16,0 0 9-16,0 0 3 0,-3 3-267 0,-4 3-52 16,0 0-12-16,0-2-1 0,7-4-27 0,-7 6-4 15,-4-3-2-15,0-3 0 0,4 6 22 0,-3-3 12 0,-1-3-2 0,1 0 0 16,3 7 40-16,-4-7 8 0,4 3 2 0,-4-3 0 16,1 6 8-16,3-6 1 0,0 10 1 0,0-10 0 15,-4 9-30-15,4 0-7 0,3-2-1 0,1 2 0 16,-1-6-32-16,4 7 0 0,-3-1 0 0,-1 7 0 15,8-7-12-15,-4 0-10 0,-4 7-2 0,4-6 0 16,0-1 0-16,0 7 0 0,-3-7 0 0,-1 0 0 16,1 1 24-16,3-7 0 0,3 10 0 0,-3-13 8 15,0 0 13-15,0 0 3 0,0 0 0 0,0 0 0 16,0 0 22-16,11 3 5 0,-1-3 1 0,1-3 0 16,3-4-7-16,-3 7-1 0,3-6 0 0,-4 3 0 15,4 3-35-15,1-6-9 0,-5-4 0 0,4 10 0 16,-3-9 0-16,-1 6 0 0,1-4 0 0,0 4 0 15,-4-3 0-15,0-3-17 0,-4 9 4 0,4-10 1 16,0 4 12-16,-3 6 10 0,-1-10-2 0,-3 10 0 16,0-3 12-16,4-3 3 0,-4-3 0 0,0-1 0 0,-4 4-8 0,4-3-2 15,0 5 0-15,0-5 0 0,0 3 3 16,0-4 1-16,0 1 0 0,0 6 0 0,0-3-1 0,0-4-1 16,0 10 0-16,0 0 0 0,-3-6-27 15,3 6-6-15,0 0-1 0,0 0 0 0,0 0 19 0,0 0-10 16,0 0 10-16,-7 6-8 0,7-6-1 0,0 0 0 15,-4 3 0-15,4-3 0 0,-7 7 9 0,7-7 0 16,0 0 10-16,0 0-10 0,-3 6 8 0,3-6-8 16,0 0 0-16,0 0 0 0,0 9 0 0,0-9 0 15,0 10-11-15,0-1 11 0,3-6 0 0,-3 7 18 16,4-1-2-16,-4 7 0 0,3-7-16 0,1 0 0 0,-4 1 0 16,3-1 0-16,-3 4 19 0,4-4-3 0,-1 1-1 15,1-1 0-15,-4-6-15 0,3 7 0 0,-3-10 0 16,4 6 0-16,-4 3 0 0,0-9 0 0,0 0 0 0,0 0 0 15,0 0 0-15,0 0 0 0,0 0 0 0,0 0 0 16,0 0 12-16,0 0 0 0,0 0 0 0,0 0 0 16,7 0-12-16,-7 0 0 0,0 0 0 0,0 0 0 15,0 0 0-15,0 0 0 0,7 10 0 0,-7-10 0 16,0 0 0-16,0 0 0 0,0 0 0 0,7 6 0 16,-7-6 0-16,0 0 0 0,0 0 0 0,0 0 0 15,4 3 9-15,-4-3-1 0,0 0 0 0,0 0 0 16,0 0 25-16,0 0 5 0,0 0 1 0,0 0 0 15,0 0-7-15,3-3-2 0,-3-6 0 0,4-4 0 16,-4 4-3-16,3-1-1 0,-3-2 0 0,4-4 0 16,-8-3-8-16,4 3-2 0,4-2 0 0,-4-1 0 0,0 3-8 15,0-3-8-15,-4-6 12 0,4 6-12 0,0-3 16 0,0 1-4 16,-3 2-1-16,-1-3 0 0,1 0-2 0,3 3 0 16,-7-6 0-16,3 6 0 0,1 0-1 0,-1 0-8 15,4 4 12-15,-3-4-4 0,-1 0-8 0,0 3 0 16,4 4 0-16,0-4 0 0,-3-3 0 0,3 10 0 15,0-7 0-15,0 7-11 0,0-4 11 0,0 1-8 16,0 9 8-16,0-7-8 0,0 4 8 0,0-3 0 16,-4 6 0-16,4-4 0 0,-3-2 0 0,3 3 0 15,-4 2 0-15,4 4 0 0,-3-9-8 0,3 9 0 16,0-6 0-16,0 6 0 0,0 0 8 0,0 0 0 16,0 0 0-16,0 0-8 0,0 0-12 0,0 0-3 15,0 0 0-15,0 0 0 16,0 0-11-16,0 0-2 0,0 0-1 0,0 0 0 15,0 0-20-15,0 0-4 0,0 0-1 0,0 0 0 16,0 0-123-16,0 0-25 0,-7 6-5 0</inkml:trace>
  <inkml:trace contextRef="#ctx0" brushRef="#br2" timeOffset="10317.931">11786 11419 172 0,'0'0'16'0,"-3"-4"-16"0,-4-2 0 0,0 6 0 16,3-9 133-16,1 9 24 0,-1-7 5 0,1 4 1 0,-1-3-26 0,1 3-5 16,3 3 0-16,0 0-1 15,-4-6-30-15,4 6-5 0,0-4-2 0,0 4 0 0,0 0-12 0,0 0-2 16,0 0-1-16,0 0 0 0,0 0-15 0,0 0-4 15,0 0 0-15,11 0 0 0,-4 4-23 0,0-4-5 16,3 6 0-16,-3-3-1 0,0 6-15 0,4 4-2 16,0 0-1-16,3 2 0 0,-4-5 6 0,4 8 1 15,4-8 0-15,0 9 0 0,3-4 25 0,3 10 6 16,1-6 1-16,7 0 0 0,-4 0-33 0,7 0-7 16,1 6 0-16,-1 0-1 0,-3 3-3 0,-1 0-8 15,1-3 12-15,-4 10-4 0,-6-7 2 0,-1 0 0 16,0 1 0-16,-7 5 0 0,4-3-2 0,-8 1 0 0,1 2 0 0,-1 1 0 15,-2-7 0-15,-5 6-8 16,1 1 12-16,-1-7-4 0,1 0 4 0,-1-3 0 0,1 4 0 0,-4-4 0 16,3 0 2-16,1-3 1 0,-1 3 0 0,-3-6 0 15,0 0-15-15,0 6 9 0,4-7-9 0,-8-2 8 16,4 3-8-16,-3 6 0 0,-4-12 0 0,3 9 8 16,-3-4-8-16,0 1 12 0,0-3-12 0,-4 6 12 15,1-3-12-15,-4 3 0 0,0-10 0 0,-1 7 8 16,-2-3-8-16,-1-7 8 0,-3 0-8 0,3 7 8 15,1-13-8-15,-1 7 0 0,0-4 0 0,1-6 0 16,-1 3-116 0,4-3-28-16,0-3-5 0,3-3-2 0</inkml:trace>
  <inkml:trace contextRef="#ctx0" brushRef="#br2" timeOffset="12563.855">14863 13513 345 0,'0'0'15'0,"0"0"4"0,0 0-19 0,0 0 0 16,0 0 0-16,0 0 0 0,0 0 304 0,0 0 56 16,0 0 12-16,0 0 3 0,0 0-263 0,0 0-52 15,3-9-10-15,-3 3-2 0,0 6-25 0,0-10-5 16,0 7-1-16,-3-3 0 0,3-1-17 0,-8 4 10 15,5-3-10-15,-1 3 8 0,1 3-8 0,-1-6 0 16,4 6 0-16,0 0 0 0,-7 0 16 0,4 0 8 0,-4-3 2 0,7 3 0 16,0 0-8-16,-4 3-2 0,-3-3 0 0,7 0 0 15,-3 6 13-15,3-6 3 0,-7 3 0 0,0-3 0 16,7 0-4-16,-4 6-1 0,4-6 0 0,-4 3 0 16,-3 4-12-16,7-7-3 15,-7 6 0-15,0-3 0 0,7-3 24 0,-3 6 4 0,-4-2 0 0,3-4 1 16,-3 6-24-16,-3-3-5 0,2 3 0 0,1-3-1 15,7-3 5-15,-3 10 2 0,-8-4 0 0,1 10 0 16,6-7-6-16,-6 4-2 0,3-4 0 0,-4 7 0 16,4-7-10-16,-4 7 10 0,4-4-10 0,-3 4 10 15,3 0 8-15,-4-4 2 0,0 4 0 0,1-3 0 16,-4 2-20-16,3 1-17 0,1-4 3 0,-1-2 1 16,-3 6 13-16,0-1 10 0,3-2-2 0,-3-4 0 15,0 1 8-15,0 2 2 0,0-3 0 0,0 1 0 16,-4 2-2-16,4-2-1 0,-4-1 0 0,4 7 0 0,-3-7-15 15,2 7 11-15,1-7-11 0,4 10 10 0,-4-3-10 16,3-4 0-16,-3 4 9 0,3 3-9 0,1 0 0 0,-4-4 0 16,3 4 0-16,0 0 0 0,4 0 0 15,-3 3 0-15,-4-3 0 0,3-1 0 0,-3 1 0 0,0 0 0 16,-4-3 0-16,4 3 0 0,0-1 0 16,-4 1 0-16,1 3 0 0,-1-3-8 0,1 0 8 0,2 0 0 15,-6-1 0-15,7 1 0 0,-4-3 0 0,4 3 0 16,0 0 0-16,-3-1 0 0,3 4 0 0,-4-3 14 15,0 0-3-15,4 6-1 0,-4-6-10 0,1 9-14 16,-1-9 3-16,1 6 1 0,2 3 10 0,-2-3 0 16,-1 4 0-16,1-4 0 0,-1 0 0 0,0-3 0 0,1 3 0 15,-5 3 0-15,1 3 0 0,0-9 9 0,0 3-1 16,3-6-8-16,-3 6 8 0,0-6-8 0,-4 0 0 0,8 0 0 16,-5 3 0-16,1-10 0 0,0 7 8 0,4-3-8 15,-5-1 0-15,5-2 0 0,-1 3 8 0,0-4-8 16,1 4 0-16,3-7 0 0,0 1 0 0,-1-1 0 31,8 0-32-31,-3-9-9 0,10 0-3 0,0 0-781 0,0 0-157 0</inkml:trace>
  <inkml:trace contextRef="#ctx0" brushRef="#br2" timeOffset="13191.125">15625 13758 1785 0,'0'0'159'0,"0"0"-127"0,-4-10-32 0,4 10 0 16,-4 0 172-16,4 0 28 0,0 0 5 0,0 0 2 15,0 0-166-15,0 0-33 0,0 0-8 0,0 0 0 16,0 0 0-16,0 0 0 0,0 0 0 0,0 0 0 16,8 7 0-16,-1-4 0 0,3 3 0 0,1 4 0 15,-1-1 0-15,4 7 0 0,1-7 9 0,-1 4-9 16,3 2 21-16,1-5 0 0,3 8 0 0,-3-2 0 16,-1 3-10-16,-2 0-3 0,2-4 0 0,1 14 0 15,-4-11 10-15,0 8 2 0,-3-1 0 0,-1 3 0 16,1-3 9-16,-1 3 3 0,-3 0 0 0,0-3 0 15,4 4 5-15,-4-1 2 0,4 6 0 0,-4-8 0 0,3 8-23 16,4-6-4-16,-3 0 0 0,3-2-1 16,0 2 1-16,0-9 0 0,0 12 0 0,4-9 0 0,-4 3-12 15,7-6 12-15,-7 6-12 0,4-6 12 16,-4 6-4-16,0-6 0 0,0 6 0 0,1-3 0 0,-5-7 10 0,1 10 2 16,-1-12 0-16,1 3 0 0,-4 2-6 0,0-8-1 15,0 6 0-15,-3-7 0 0,3 0-2 0,-4 1-1 16,-3-1 0-16,4-3 0 0,-4-6-10 0,3 10 0 15,-3-10 0-15,0 3 0 16,0-3-64-16,0 0-11 0,0 0-2 0,0 0-842 16,0 0-168-16</inkml:trace>
  <inkml:trace contextRef="#ctx0" brushRef="#br2" timeOffset="47462.043">6999 4821 172 0,'0'0'16'0,"0"0"-16"16,0 0 0-16,0 0 0 0,-7 3 109 0,7-3 19 16,-3 6 4-16,3-6 1 0,0 0-90 0,0 0-19 15,0 0-3-15,0 0-1 0,0 0 34 0,0 0 6 0,0 0 2 0,7 0 0 16,3 0 46-16,1-6 10 0,-1 6 2 16,-3 0 0-16,4-3-24 0,0 3-4 15,-1 0 0-15,-3-6-1 0,4 6-5 0,-4 0-1 0,3 0 0 0,5-4 0 16,-5 4-8-16,-3-6-1 15,7 3-1-15,-3-3 0 0,3-1-15 0,0 4-4 0,-3-3 0 0,3-3 0 16,3 5-29-16,1-5-7 0,0 0 0 0,-1-4-1 16,1 4-4-16,3-4-1 0,0-3 0 0,0 4 0 15,1-4 21-15,-1 1 4 0,4 5 1 0,-4-2 0 16,3-4-20-16,1 7-3 0,0-1-1 0,-1 1 0 16,1-1 4-16,0 1 0 0,0-4 0 0,-4 4 0 15,3 6 5-15,-2-3 2 0,-1-4 0 0,0 7 0 16,-3-3-12-16,-1-4-3 0,-3 4 0 0,4 3 0 15,-7-3 0-15,3-4-1 0,-4 10 0 0,4-9 0 16,-3-1 18-16,-1 7 4 0,1-6 1 0,0-4 0 16,-1 4-34-16,1 6 0 0,3-7 0 0,0 1 0 0,-3 0 0 15,3-4 0-15,0 10 0 0,-4-3 0 0,5-4 0 0,-1 1 0 16,-4 6 0-16,1-4 0 0,-4-2 0 16,0 9 0-16,-4-9 0 0,5 9 0 0,-8 0 0 0,7 0 0 15,-4-7 0-15,4 4 0 0,-3 3 12 16,3-6-12-16,-4 6 12 0,4-3-12 0,0-3 8 0,0 2-8 15,0-2 0-15,4-3 0 0,3 6 0 0,-3-10 8 16,3 10-8-16,-4-7 0 0,1 1 8 0,3 3-8 16,-3 3 0-16,-1-4 0 0,-3-2 10 0,4 0-10 15,-4 2 8-15,-3 4-8 0,-1-3 9 0,4 6-9 16,-7-3 10-16,0 3-10 0,0 0 13 0,0-10-3 0,0 4-1 16,0 6 0-16,0-3-9 0,0 3 0 0,0 0 0 15,0-6 8-15,0-4 0 0,0 10-8 0,0 0 12 16,0 0-4-16,-3-6-8 0,-1 3 0 0,4 3 0 0,0 0 0 15,-11-6 0-15,4 6 0 0,7 0 8 0,-10-10-8 16,-1 10 0-16,-3 0 0 0,4 0 0 16,-5 0 8-16,5 0-8 0,-4 0 0 0,-4 6 0 0,8-2 0 15,-5-4 0-15,5 6 0 0,3-6 0 16,-4 0 0-16,1 3 0 0,6 3 0 0,-3-6 0 0,7 0 0 16,-3 10 0-16,3-10 0 0,-8 0 0 15,5 9 0-15,-1-3 0 0,1 4-14 0,3-10 2 0,0 3 0 16,-4 3 12-16,4-6 0 0,0 0 0 0,-3 10 0 15,-1-4 0-15,4-6 0 0,0 0 0 0,0 0 0 0,0 0 23 0,0 0 7 16,0 0 2-16,0 0 0 0,0 0-32 0,0 0-20 16,0 0 4-16,0 0 0 0,7-6 16 0,-3-1 0 15,3-2 0-15,0 6 9 0,0-7-1 16,0 1 0-16,0 0 0 0,4 2 0 0,-1-2-8 0,4 3 0 16,-3-4-12-16,0 10 12 0,-1-9-8 0,4 9 8 15,-7-3 0-15,4-4 0 0,-4 7 0 0,-7 0-9 16,0 0 9-16,11 0 0 0,-4 0-8 0,-7 0 8 15,0 0 0-15,0 0 0 0,7 7 0 0,0-4 0 16,-4-3 0-16,-3 0 0 0,0 0 0 0,11 6 0 16,-1-3 0-16,1-3-10 0,-4 6 10 0,4-2 0 15,-1 2 8-15,1-6-8 0,3 9 0 0,-3-2 0 16,-1-4 0-16,-3 6 0 0,4 0 0 0,-4 1 0 16,0-4 0-16,0 4 8 0,-4-4-8 0,4 3 12 0,-3 1-4 15,0-1 0-15,3 0-8 0,-7 1 0 16,3-7 0-16,1 10 0 0,-4-4 0 0,3 0 0 0,-3-9 0 15,0 0 0-15,4 10 0 0,-4-10 0 16,7 3-10-16,-7-3 10 0,10 6-16 0,-3-3 3 0,-7-3 1 0,11-3 0 31,3 3-116-31,-3-6-24 0,3 6-4 0,0-9-736 0,0 5-147 0</inkml:trace>
  <inkml:trace contextRef="#ctx0" brushRef="#br2" timeOffset="48559.602">9878 4815 460 0,'0'0'41'0,"0"0"-33"0,0 0-8 0,0 0 0 16,10 0 162-16,-10 0 30 0,0 0 7 0,0 0 1 16,0 0-76-16,0 0-16 0,0 0-2 0,0 0-1 15,0 0-3-15,0 0-1 0,0 0 0 0,0 0 0 16,0 0-1-16,0 0-1 0,0 0 0 0,0 0 0 16,0 0-24-16,-3 6-5 0,3-6-1 0,-7 0 0 15,0 0-6-15,0-6-2 0,0 2 0 0,0-2 0 16,-4-3-21-16,4-1-4 0,-4 4 0 0,1-3-1 15,-1-4-2-15,-3-3 0 0,3 1 0 0,1 2 0 16,-4-3-5-16,0-2-2 0,0 2 0 0,-1 3 0 0,-2-5 0 16,3 2 0-16,0 0 0 0,-4 4 0 15,0-4 2-15,4 0 0 0,-3 7 0 0,2-10 0 0,-2 10-13 16,3-7-3-16,-4 4 0 0,0-4 0 0,4 6 0 16,0-8 0-16,-3 2 0 0,6 3 0 0,-3-2-3 0,3-1-1 15,-3 4 0-15,4-4 0 0,-1 6-8 0,4-8 12 16,0 8-12-16,-4 1 12 0,4-1-12 0,-3-5 0 15,-1 5 0-15,1 1 0 0,-1 3 0 0,0-4 0 16,-3 1 0-16,4 6 0 0,-4-4 0 0,3 4 0 16,4-3 0-16,-4-3 0 0,1 2 0 0,3-2 0 15,-4 6 9-15,4-4-9 0,0-2 8 16,0 0-8-16,0-1 10 0,0 4-10 0,0-3 24 0,3 9-2 16,-3-10 0-16,4 7 0 0,-4-6-22 0,0 2-15 15,3 4 3-15,-3-3 0 0,3 3 12 0,1-3 0 0,-1 6 0 0,1-7 0 16,-4 7 0-16,0 0 0 0,3-3 0 15,-3 3 0-15,4 0 0 0,-4 0-12 0,3-6 12 0,-3 6-12 16,0 0 12-16,3 0 0 16,-3 0 12-16,4-3-12 0,-4 3 0 0,7 0 0 0,-7 0-10 0,3-7 10 15,-3 7 0-15,4 0 0 0,-1 0 0 0,4 0 0 16,-7-3 0-16,0 3 0 0,3-6 0 0,1 6 0 16,-1 0 0-16,-3-3 0 0,4-3 10 0,-4 6-10 15,3 0 0-15,4 0 0 0,-3-3 0 0,-1-4-9 16,4 7 9-16,0 0 0 0,-7 0 0 0,7 0 0 15,0 0 0-15,0 0 0 0,-3 0 0 0,3 0 0 16,0 0 0-16,0 0 0 0,0 0 0 0,0 0-8 16,3 10 8-16,-3-1 0 0,7-3 0 0,0 4 0 15,-3-1 0-15,6 1-8 0,1-1 8 0,-1 0 0 16,1 1 0-16,0-1 0 0,3 1 0 0,0-4 0 16,0 3 0-16,0 1 0 0,0-1 0 0,0 0 0 0,0 1 0 15,4-4 0-15,-4 4 0 0,0-1 0 0,0 0 0 16,1-2 0-16,-1-4 0 0,0 6 0 0,-4 1 0 15,1-4 0-15,-1 3 0 0,1 1 8 0,0-1-8 0,-4-3 0 16,0 4 0-16,0-7 0 0,0 3 0 0,0 4 0 16,-4-4 0-16,5-3 0 0,-1 3 0 0,-7-6 0 15,0 0 0-15,7 3 0 0,-7-3 0 0,0 0 0 16,7 7 0-16,-7-7 0 0,0 0 0 0,0 0 0 16,3 3 0-16,-3-3 0 0,0 0 0 0,0 0 0 15,0 0 0-15,0 0-8 16,0 0-64-16,0 0-13 0,0 0-3 0,0 0 0 15,0 0-87-15,0 0-17 0,4-10-4 0,-1 1-1000 0</inkml:trace>
  <inkml:trace contextRef="#ctx0" brushRef="#br2" timeOffset="49609.986">11141 3833 1591 0,'0'0'35'0,"0"0"7"0,0 0 2 0,0 0 0 0,0 0-35 0,0 0-9 0,-4-9 0 0,4 9 0 15,0 0 11-15,0 0 0 0,0 0 0 16,0 0 0-16,0 0-3 0,0 0 0 0,0 0 0 0,-7 0 0 16,-3 0 24-16,-1 0 5 0,4 0 1 0,-4 0 0 15,-3 0-14-15,-3 0-4 0,10 0 0 0,-4 0 0 16,-3 0 36-16,-4 0 6 0,1 6 2 0,-5-6 0 16,5 3 1-16,-4-3 1 0,-4 0 0 0,4 0 0 15,0 0-5-15,-1 6-1 0,-2-6 0 0,3 0 0 16,-4 0-11-16,0 0-2 0,8-6-1 0,-5 6 0 15,-6 0-21-15,3 0-4 0,4-3-1 0,-7 3 0 16,-4-6-11-16,4 6-9 0,-4 0 12 0,4 0-12 16,0 0 15-16,0 0-4 0,-4 0-1 0,4 0 0 15,3 6-10-15,0-6 0 0,1 3 0 0,-1-3-11 16,4 0 35-16,0 0 6 0,3 0 2 0,0 0 0 16,1 0-32-16,-1 0 0 0,0-3 0 0,4 3 0 15,-3-6 12-15,3 6-3 0,-1 0-1 0,-2 0 0 0,3-4-8 0,0 4 8 16,-1-6-8-16,5 6 8 0,-4 0 4 15,3 0 0-15,1-6 0 0,-1 3 0 0,0 3-4 0,4 0 0 16,4-6 0-16,-4 6 0 0,0-4 20 0,3-2 3 16,4 6 1-16,0 0 0 0,-3 0-32 0,3 0 0 15,0 0 0-15,0 0 0 0,3-9 16 0,-3 9-4 16,4-3 0-16,3-4 0 0,-4 4-4 0,4-3-8 16,0-4 11-16,4 4-11 0,-4-3 8 0,0 6-8 15,4-7 0-15,-1 4 0 0,1-3 0 0,-1 5 10 16,-3-2-10-16,4-3 8 0,3 2-8 0,-3-2 0 0,-4 0 0 15,0-1 0-15,0 1 12 0,4-1-4 0,-4 4 0 16,0 3 0-16,0-3-8 0,0-4 0 0,-7 10 0 16,0 0 0-16,0 0 0 0,0 0 0 0,0 0 0 15,0 0 0-15,0 0 0 0,0 0-11 0,0 0 3 0,0 0 0 16,0 0 8-16,0 0 0 0,0 0 0 16,0 0 0-16,0 0 0 0,3 10-8 0,-6-4 8 0,-1-3-8 15,4 3 8-15,-3 1 0 0,-4-4 0 0,-4 6 0 16,4 1 0-16,0-4 0 0,-4-3 0 0,-3 3 0 15,0-3 0-15,0 4-10 0,0-4 10 0,-4 9 0 16,1-8 0-16,-1 5-8 0,4 0 8 0,-4 1 0 16,1-1 0-16,6-3 0 0,-3 4 0 0,3-1 0 15,1 1 0-15,3-1 0 0,0 1 0 0,0-4 0 16,7-6 0-16,-4 9 0 0,1 1 0 0,3-1 0 16,0-9 0-16,3 9 0 0,-3 1 0 0,7-1 0 0,0-2 8 15,0 2-8-15,4 0 0 0,3 1 0 0,0-1 8 16,0 1-8-16,0-4 0 0,4 3 0 0,0-3 12 0,-1-2-3 15,1 5-1-15,-1-3 0 0,5-3-8 0,-5 4 0 16,1-4 0-16,0 3 8 0,-4-6-8 16,3 3 0-16,1 4 0 0,-4-7 0 15,4 0-65-15,-4 0-9 0,3-7-2 16,5 4 0-16,-1-3-124 0,0-4-24 0,4-2-6 0</inkml:trace>
  <inkml:trace contextRef="#ctx0" brushRef="#br2" timeOffset="50494.655">11402 3102 1324 0,'10'-3'59'0,"-10"3"12"16,0 0-57-16,0 0-14 0,0 0 0 0,0 0 0 16,0 0 108-16,-10-6 18 0,-1 6 4 0,1 0 1 15,10 0-105-15,-7 0-26 0,-8 0 0 0,5 0 0 16,-1 0 0-16,4 9 0 0,-3-9 0 0,-1 7 0 16,-3-4 0-16,3 3 0 0,1 3 0 0,-1-2 0 0,-3-4 21 0,0 3-1 15,3-3 0-15,-6-3 0 16,-1 7 45-16,-7-4 9 0,1-3 2 0,3 6 0 0,-4-6 16 15,-3 3 3-15,-4-3 1 0,4 6 0 0,-1-6-48 16,-2 0-10-16,-5 0-2 0,5 3 0 0,-1-3-6 16,0 0-2-16,4 0 0 0,0 7 0 0,-8-7-28 0,8 0 0 15,0 0 0-15,-7 0 0 0,-8 0 0 0,8 0 0 16,3 0 0-16,1 9 0 0,-5-9 0 0,-2 10 0 16,2-4 0-16,1-3 0 0,3 6 12 0,0-2-3 15,1 2-1-15,3 0 0 0,-1 1-8 0,1-4 0 16,3-3 0-16,-3 4 0 0,7-4 0 0,-4-3 8 15,4 0-8-15,-4 6 8 0,4-3 2 0,4-3 0 16,-5 6 0-16,8-6 0 0,-3 7-2 0,-1-4 0 16,4-3 0-16,0 6 0 0,0-3 21 0,3-3 4 0,1 6 1 15,-1-2 0-15,4-4-34 0,-4 0 0 16,11 0 0-16,0 0 0 0,-7 9 10 0,7-9-2 0,-3 0 0 0,3 0 0 16,0 0-8-16,0 0 8 0,0 0-8 15,0 0 8-15,0 0-8 0,0 0 0 0,0 0 0 0,0 0 0 16,0 0 12-16,0 0-4 0,0 0 0 0,0 0 0 15,0 0-8-15,0 0 12 0,0 0-12 0,3 0 12 16,4-3-12-16,0-3 12 0,0-4-12 0,1-2 12 16,2-1 15-16,-3 4 3 0,4-4 1 0,-4-3 0 15,3 1-31-15,-3 5 8 0,0-2-8 0,4-4 0 16,-7 7 8-16,6-1 0 0,-3 1-8 0,0 3 12 16,0-4-12-16,0 1 0 0,-3 6 8 0,-1-4-8 0,5 4 0 15,-8 3 0-15,7-6 0 0,-7 6 0 0,0 0 0 16,0 0 0-16,0 0 0 0,7-6 0 0,-7 6 0 0,0 0 0 15,0 0 0-15,0 0 0 0,0 0 0 0,0 0 0 16,0 0 0-16,7 6 0 0,-7-6-10 0,7 9 2 16,-7-9 0-16,-4 10 0 0,1-1 8 15,-4 1 0-15,-4-1 0 0,-3 7 0 0,0-1 0 0,-4-2 0 16,-3 3 0-16,3-1 0 16,1-2 0-16,3 3 0 0,0-7 0 0,6 7 0 0,1-4 0 0,0-2 0 15,0-1 0-15,4 0 0 0,-1 7 8 0,8-6 0 16,-4-4 0-16,7 3 0 0,-4 1-8 0,4-1 0 15,0 0 0-15,1 1 0 0,-5-1 0 0,11 1 0 16,-3-4 0-16,3 3 0 0,0 1 0 0,0-7 9 16,0 3-9-16,0 4 10 0,0-4-2 0,1-3-8 0,-1 6 12 15,3-9-4 1,1 10-38-16,0-10-8 0,3 0-2 0,-4 0-899 0,8-3-180 0</inkml:trace>
  <inkml:trace contextRef="#ctx0" brushRef="#br2" timeOffset="84527.506">14951 11854 2026 0,'0'0'44'0,"0"0"10"0,0 0 2 0,0 0 1 0,0 0-45 0,7-9-12 0,0 9 0 0,3-6 0 0,-3 6-12 0,4 0-5 16,3 0-1-16,-3 0 0 0,3 0 18 0,7 6 0 15,-3-6 0-15,6 3 0 0,8-3 11 0,-4 6 5 16,8-6 2-16,6 0 0 0,4 4 14 16,0 2 4-16,-4-6 0 0,4 0 0 0,-7 6-19 0,-1-6-3 15,1 0-1-15,-3 0 0 0,2 0-13 16,1-6 8-16,0 6-8 0,-4 0 0 0,-3 0-10 0,3 0-8 16,-3-6-2-16,0 6-624 15,0-4-124-15</inkml:trace>
  <inkml:trace contextRef="#ctx0" brushRef="#br2" timeOffset="85146.545">18909 11713 2048 0,'0'0'91'0,"0"0"18"0,0 0-87 0,0 0-22 15,0 0 0-15,0 0 0 0,0 0 50 0,0 0 6 0,0 0 0 0,10 0 1 16,5-3-39-16,-1 3-8 0,7 0-2 0,-3 0 0 15,3 3 2-15,3-3 0 0,1 7 0 0,3-4 0 16,1-3-10-16,6 9 8 0,-7-9-8 0,7 6 8 16,-3-2 6-16,-4 2 1 0,0 0 0 0,1-3 0 15,-1-3-15-15,0 0 0 0,0 0 0 0,4 0 0 16,0 0 0-16,0 0 0 0,-8 0 0 0,5 0 0 16,-1 0 0-16,0-3-18 0,-3-3 2 0,3 6 1 31,-3 0-37-31,-1-6-8 0,1 2-2 0,-4-2-593 0,4-3-118 0</inkml:trace>
  <inkml:trace contextRef="#ctx0" brushRef="#br2" timeOffset="85704.255">19498 10606 1440 0,'0'0'128'0,"0"0"-103"16,0 0-25-16,0 0 0 0,0 0 135 0,0 0 21 15,0 0 5-15,11 7 1 0,-1-4-129 0,4 6-25 16,0-9-8-16,8 10 0 0,2-4 12 0,8 3-1 16,0-9 0-16,7 10 0 0,6-4 43 0,1-3 9 15,4 3 1-15,3-6 1 0,7 0-1 0,7 0-1 16,3-6 0-16,1 6 0 0,-8 0-39 0,4 0-7 15,-3-3-1-15,-1-3-1 0,4-4-27 16,4 7-4-16,-8-3-2 0,8-4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1T20:00:46.7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12728 17853 1324 0,'14'-19'118'0,"-3"1"-94"0,3 2-24 0,4-3 0 16,-4 7 221-16,3-4 40 0,-2 6 8 0,2 4 2 16,-3-3-220-16,4 9-51 0,-4 0 0 0,0 0 0 15,-3 9 0-15,-1-3-12 0,1-2 3 0,-4 2 1 16,0 3 8-16,0-2 0 0,-3-4 0 0,-1 6 0 0,-3-9 0 16,0 0 0-16,0 0 0 0,4 6 0 15,-4-6 56-15,-4 10 12 0,4-10 4 0,-10 0 0 0,-1 3-7 16,-3 3-1-16,-4-3 0 0,-3-3 0 0,0 0-31 0,-7 0-6 15,-8 7-2-15,-9-4 0 0,-8 3-25 0,-7 3 0 16,0-2 0-16,0-4 0 0,0 6 28 16,0 1 3-16,-4-1 1 0,-3 7 0 0,-3-7-32 0,3-3 0 15,-7-3 0-15,7 4 0 0,3-4 0 0,4-3 0 16,-3 0 0-16,-1 0 0 0,4 0 15 16,-3-3-3-16,-4 3-1 0,7-7 0 0,10 4 5 0,1-3 0 15,3 6 1-15,-3 0 0 0,-1-3 0 0,4-3 0 16,0 6 0-16,1 0 0 0,-1 0-4 0,3 0-1 15,12 0 0-15,-1 0 0 0,0-3 3 0,4 3 0 16,7 0 0-16,0 0 0 0,3 0-15 0,0 0 0 0,4 0 0 16,0 0 0-16,3 0 0 0,4-7 0 15,-3 7 0-15,-1 0 0 0,4-6 0 0,0 6 0 0,-3 0 0 16,-1-3 0-16,0 3 0 0,1 0 0 0,-1 0 0 16,1-6 0-16,-12 6 0 0,8-4 0 0,0 4 0 0,0 0 0 15,-7 0 0-15,3 0 0 0,1 0 0 0,3 0 0 16,3 0 0-16,-3 0 0 0,-7 0 0 0,7 0 0 15,3 0 0-15,-3 0 0 0,-7-6 0 0,3 6 0 16,0 0 0-16,1-3 0 0,-1 3 0 0,4 0 0 16,-7-6 0-16,3 6 0 0,1-3 0 0,3-4 0 15,-4 7 8-15,0-9-8 0,1 9 0 0,-1 0 0 16,0-6 8-16,1 3-8 0,3-4 0 0,3 7 0 16,-3-9 12-16,3 6-4 0,4 3-8 0,0-7 12 15,0 4-1-15,0-3-1 0,7 6 0 0,0 0 0 0,-3-9 0 16,3 9 0-16,-4 0 0 0,4 0 0 0,0 0-10 15,0 0 0-15,0 0 0 0,0 0 0 0,0 0 0 16,0 0 0-16,0 0 9 0,0 0-9 0,0 0 0 16,0 0-13-16,11-10 1 0,-4 4 1 0,-7 6 11 0,10-9 9 15,-3 5-1-15,4-2-8 0,3-3 9 16,0 6-9-16,0-13 0 0,4 16 9 0,3-16 1 0,7 7 0 16,8-1 0-16,-1 1 0 0,-3 0-10 0,-1 5-11 15,8-8 3-15,-4 9 0 0,1-3 8 0,-5 2 0 16,-6-2 0-16,0 6 0 0,0 0 0 0,-11 0-8 15,0 0 8-15,-4 0 0 0,1 0 0 0,-4 0 0 16,-7 0 0-16,0 0-8 0,0 0 8 0,0 0 0 0,0 0 0 16,0 0-8-16,-7 0 8 0,0 0-12 0,-4 0 12 15,-3 0-12-15,-3 0 12 0,-8 0 9 0,4-3-1 16,-4 3-8-16,4-6 0 0,-7 6 0 0,-4 6 0 0,0-6 0 16,0 3 0-16,1 3 0 0,2-6 0 0,1 10 0 15,3-1 0-15,4 1 0 0,0-4-11 0,3 3 11 16,4 1 0-16,-3 2 0 0,3-2 0 0,-1 5 0 15,5-5 0-15,-1 5 0 0,-3-2 0 0,0 0 0 16,7-1 0-16,-4-3 0 0,4 1 0 0,-3-1 0 16,-1-2 0-16,8 2 0 0,-4-9 0 0,0 9 0 15,0-2 0-15,-1-4 11 0,1 6-11 0,0-3 10 16,0 4 1-16,0-1 0 0,0 1 0 0,0-1 0 16,0 0-11-16,4-2 0 0,-1 5 0 0,1-5 0 15,3-7 0-15,3 9 0 0,-3-9 8 0,7 9-8 16,4 1 8-16,-1-1-8 0,4-3 12 0,4 4-4 0,-4-1 0 15,11 1 0-15,0-1 0 0,3 1 0 0,3-4 0 0,5 6 0 16,3-5 0-16,3 2 0 0,-3 0-8 0,3 7 0 16,4-6-10-16,-4 2 10 0,-3 4 0 0,-4-7 0 15,4 7 0-15,-4-7 0 0,-6 1 0 0,-1-1 0 16,-3 0 0-16,-1 1 0 0,1-1 0 0,-4-2-9 16,-7 2 9-16,4-6 0 15,-1 3-55-15,-2 4-5 0,-5-1-2 0,1-3-916 16,-8-2-183-16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01T20:10:03.61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17434 5768 2948 0,'7'-6'262'0,"4"2"-210"0,0-2-41 0,-1-3-11 0,4 6 0 0,0-7 0 0,0 4 0 0,1-4 0 16,-1 4 0-16,0-3 0 15,0 6 0-15,-4-4-11 0,-2 4 11 0,-8 3 0 0,0 0 8 0,0 0-8 16,0 0 0-16,0 0 0 15,-11-6 0-15,-3 6 0 0,-11 6-12 0,0-3-6 0,-6-3-2 0,-5 7 0 16,-6-4 20-16,-4 6 0 0,0-9 0 0,4 6 0 16,0-6-13-16,-1 4 1 0,1-4 0 0,3 0 0 15,-3 6 35-15,7-6 7 0,3-6 2 0,4 6 0 16,3-4-32-16,7 4 0 0,-3 0 0 0,7 0 0 16,0-6 0-16,3 6 0 0,4-3 0 0,4-3 0 15,3 6 0-15,0-3 14 0,3-7-2 0,1 1-1 16,6-1-11-16,1-2 0 0,10 3-10 0,0-1 10 15,4 1 0-15,0-1 0 0,3 1 0 0,0-1 0 16,0 1 0-16,4 3 0 0,0-4 0 0,3 1 0 0,4 0 11 16,7-1-11-16,3 4 10 0,1-4-10 0,-1 1 0 15,0 6 0-15,1-3 0 0,-1 3 0 0,-7-4 0 16,1 7 0-16,-4-9 0 0,-1 9 0 16,-2 0 0-16,2-6 0 0,1 2 0 0,-3 4-10 0,-1-6 10 0,-3 6 0 15,-1 0 0-15,-2 0 0 16,-1 0 0-16,-4 0 0 0,-2 0 0 0,-1 0 0 0,-7 0 0 0,0 0 8 15,-3 0-8-15,-4 0 8 0,0 6 3 0,-7-6 1 16,0 0 0-16,0 0 0 0,0 0-12 0,0 0 10 16,0 10-10-16,0-4 10 0,-4 4-10 0,4-7 0 15,-3 6 9-15,-4 0-9 0,0-2 0 0,0 2 0 16,-1 1 0-16,1-4 0 0,-3-3 0 0,3 6 9 16,-4 1 0-16,-3-1 0 0,3-3 3 0,1 4 0 0,-1-4 0 15,-3-3 0-15,4 7-4 0,-4-4 0 0,3-3 0 16,0 7 0-16,1-10 4 0,-1 6 0 0,1-3 0 0,3 3 0 15,-4 4-12-15,0-4 0 0,1-3 0 0,-4 6 0 16,0-2 0-16,-1-4 0 0,1 12 0 0,0-5 0 16,-3-1 0-16,-5 7 0 0,1-3-14 0,-3 2 5 15,-5-5 9-15,-2 5 9 0,-8-2-1 0,-4-4-8 16,1 13 12-16,-4-3-4 0,-3 0 0 0,3 6-8 16,-3-3 19-16,3 3-3 0,3 0-1 0,1-3 0 15,3 3-15-15,-3 10 0 0,0-7 0 0,-1 6 0 16,4 1 0-16,1 2 0 0,-1-2 0 0,4 3 0 15,3 2 0-15,7-8 0 0,-3 2 0 0,7-6 0 16,-4 7 0-16,7-7 9 0,-3-3-9 0,4 3 8 16,-1-3-8-16,0 1 8 0,1-8-8 0,-4 7 8 15,-1-6-8-15,1 0 0 0,0 0 0 0,0-10 0 16,-4 7 0-16,4 0 0 0,0-4 0 0,3-2 0 0,1-1 14 16,-1 0 1-16,4-2 0 0,3-4 0 0,4 3-15 15,0 4 0-15,0-10 0 0,0 6 0 0,0-3 12 0,7-3-3 16,0 0-1-16,0 0 0 0,0 0-8 0,0 0 10 15,0 0-10-15,-4 0 10 0,1 6-10 16,3-6 0-16,-4 3 0 0,-3 4 0 0,0 2 0 0,0 0 0 16,0 1 0-16,-3 6 0 0,-1-7 0 0,0-6 0 15,1 6-9-15,-1 1 9 0,-3 2 0 0,4-2 0 16,-1-1 0-16,4 1 0 0,-4-1 0 0,1 0 0 16,3 1 0-16,0-4 0 0,0-3 0 0,0 4-12 15,-1-4 12-15,8-3-10 0,0 0-7 0,0 0-2 16,0 0 0-16,0 0 0 15,0 0-8-15,0 0-1 0,0 0-1 0,0 0 0 0,0 0 15 0,4-10 3 16,0 7 1-16,3-3 0 0,0-4-9 0,0 1-1 0,0 0-1 16,0-1 0-16,0-5 21 0,0 5 0 0,0 1 0 0,4 2 0 15,-4-2 12-15,-4 0-2 0,4-1-1 0,-3-2 0 16,-1-1 5-16,4 4 1 0,-3 6 0 0,3-4 0 16,-4-2-7-16,-3 9 0 0,0 0-8 0,7-3 12 15,1-3-12-15,-1 2 0 0,-7 4 0 0,0 0 0 16,3-6 0-16,4 0 0 0,-3 3 0 0,-4 3 0 15,0 0 0-15,0 0 0 0,10-7 0 0,-10 7 0 16,0 0 16-16,4-3-4 0,3-6 0 0,-4 3 0 16,4-4 7-16,-3 1 1 0,-1 6 0 0,5-10 0 15,-1 4-4-15,3-1-1 0,1 1 0 0,-1 0 0 16,8-7-6-16,0 6-1 0,-4-2 0 0,3-4 0 0,1 4-8 16,3-4 12-16,-3 0-12 0,3 4 12 15,-7-4-12-15,4-3 0 0,-4 4 0 0,3-4 0 0,-2 0 0 16,-1 0 0-16,3 0 0 0,-3-3 0 0,8 4 0 15,-1-1 8-15,-4 0-8 0,8-6 0 0,0 0 0 0,3 3 0 16,0-3 8-16,4 0-8 0,0 6 8 0,0-9-8 16,-1 9 12-16,1-6-4 0,0 0-8 0,-4 6 0 15,0-9 0-15,0 9 0 0,-3-9 10 0,7 2 0 16,0 1 0-16,-1 0 0 0,5 6-10 0,-1-2 0 16,0-1-12-16,0 9 12 0,-6-3 0 0,2-2 0 15,1 2 0-15,0 3 0 0,-7-2 0 0,3 5 0 16,-3-5-11-16,-4 5 11 0,3-2 0 0,-2-4 0 0,-1 0 9 15,0 7-9-15,-3-1 0 0,-1-2 0 0,1-4 0 16,3 7 0-16,-3-7 8 0,-1 7-8 0,1-4 0 16,0-3 0-16,-1 1 0 0,-3 5 0 0,4-2 8 15,-4-4-8-15,0 0 0 0,-3 7 8 0,3 0-8 0,-4-4 0 16,-2 1 8-16,-5 2-8 16,4 7 0-16,-3-3 0 0,-1 3 8 0,-3 3-8 0,0-7 0 0,0 7 0 15,0 0 8-15,0 0-8 0,0 0 0 0,0 0 0 16,0 0 0-16,0 0 0 0,0 0 0 0,0 0 0 15,4 10 0-15,-4 5-9 0,0-5 9 0,-4 9-12 16,4-10 12-16,0 7 0 0,0 3 0 0,-3-4 8 16,3-2-8-16,0 2 0 0,-4 4 0 0,4 0-8 15,-3 0 8-15,-1 3 0 0,1 0 8 0,-5 3-8 16,5-6 0-16,-4 6 0 0,3 0 0 0,-3-3-8 16,4 3 8-16,-1 3 0 0,-3-9 0 0,0 6-8 0,4 3 8 15,-1-3 0-15,1-6 0 0,-1 0 0 0,0 3 10 0,4-10 4 16,0 7 1-16,0-9 0 0,4 5-15 0,0 1 0 15,3-7 0-15,0 1 0 16,3-1-23-16,-3 1-10 0,7-4-3 0,1-3 0 16,-5-3-123-16,8 0-25 0,-1-9-4 0,-3-1-2 0</inkml:trace>
  <inkml:trace contextRef="#ctx0" brushRef="#br0" timeOffset="13619.005">20398 3645 1324 0,'3'-25'59'0,"-3"22"12"0,0-13-57 0,0 7-14 15,0-7 0-15,0 3 0 0,-3-2 64 0,3-4 11 16,0 3 1-16,-4 7 1 0,1-10-18 0,3 10-4 0,-4-10-1 0,-3 9 0 16,3-5-25-16,1 5-5 15,-8-9 0-15,4 4-1 0,-7 2-12 0,0-2-3 16,-4-1 0-16,-3 3 0 0,-7-2 4 0,0 2 0 0,-7-3 0 0,-1 10 0 16,-3-3 13-16,-6 6 3 0,-1-4 1 0,-4 4 0 15,1-3-29-15,-11 3 0 0,-4-4 0 0,-6 7 0 16,-4 0 0-16,3 10 0 0,4-4 0 15,-3-3 0-15,-8 4 9 0,-7-4-9 0,1 6 8 0,-1 7-8 16,4-1 16-16,0-2-3 0,7 12 0 16,0-6 0-16,0 6 21 0,3 0 4 0,8 3 1 0,6 1 0 15,1 8-39-15,10 4 0 0,3 3 0 0,12 0 0 16,2 3 0-16,8 0 8 0,4-3-8 0,6 0 0 16,8 0 13-16,3 3-1 0,3-4-1 0,8 1 0 15,6 7 1-15,4-4 0 0,8 0 0 0,6 3 0 16,0-3 3-16,11 3 1 0,0-3 0 0,7-3 0 15,3 0 6-15,1-7 2 0,3-2 0 0,3 3 0 0,8-7-13 16,3-3-3-16,3-6 0 0,1 0 0 0,-7-9 24 16,-1 2 4-16,1-5 0 0,6-4 1 0,5-12 7 0,-1 6 2 15,3-7 0-15,-3-2 0 0,-3 0-7 0,3-10-2 16,7 0 0-16,-3 3 0 0,-4-6-14 0,-3-3-3 16,-11 0-1-16,0-3 0 0,-4 3 3 0,1-3 1 15,-1-7 0-15,-3 1 0 0,-3 2 1 0,-8 1 1 16,-3 3 0-16,-7-7 0 0,-4 7-6 0,-7 0-2 15,1-7 0-15,-8 7 0 0,0 3-8 0,-7-3-1 16,-3 0-8-16,-1-4 12 0,-6 4-12 0,3 3 0 16,-7-3 0-16,0-7 0 0,-4 7 0 0,-3 0 0 15,0-7 0-15,-7 1 0 0,0 5 0 0,-7 4 0 0,-4-3 0 16,0 3 0-16,-6-3-11 0,-5 3 11 16,1 6-10-16,-4-6 10 0,-3 12 0 0,3-2 0 0,0-4-8 15,0 9 8-15,4 1 0 0,0-7 0 0,-4 7 0 16,4 0 0-16,0-1 0 0,-4 1 0 0,-4-1 0 0,1 1 0 15,-4-1 0-15,0 1-14 0,4 3 2 0,-4-4 1 32,0 4-91-32,0 3-18 0,-3-6-4 0,-11-1-752 0,-7-5-151 0</inkml:trace>
  <inkml:trace contextRef="#ctx0" brushRef="#br0" timeOffset="14214.514">16387 3272 806 0,'0'0'36'0,"0"0"7"0,-8 0-35 0,-2 6-8 0,3 3 0 0,-4 1 0 15,1 9 228-15,-1-4 44 0,-3 4 9 0,-4 0 2 0,1 6-227 0,-4 3-44 16,-1 0-12-16,1 7 0 0,-3 6 0 16,2-10 0-16,-2 4 0 0,2-1-11 0,1 4 11 0,4-4 0 15,-4 1 0-15,6-7 0 0,-2 6 8 0,-1-5 1 16,4-4 0-16,0 3 0 0,3-9 3 0,-3 6 0 16,0-6 0-16,7-4 0 0,-4-2-12 0,1-4 0 15,-1 4 0-15,8-4 8 16,-1-6-31-16,4-3-6 0,0 0-2 0,0 0-513 15,11-9-102-15</inkml:trace>
  <inkml:trace contextRef="#ctx0" brushRef="#br0" timeOffset="14508.396">16330 3093 1843 0,'7'-19'164'0,"-7"19"-132"0,4-3-32 0,-4 3 0 15,7-6 118-15,3 6 17 0,1 0 3 0,-1 0 1 16,8 0-107-16,0 9-20 0,-1-3-12 0,5 4 12 16,-5 2 8-16,1 4 3 0,-1 0 0 0,-6 6 0 15,-4-4-6-15,4 14-1 0,-4-4 0 0,-4 7 0 16,-3-7 9-16,0 9 2 0,4-2 0 0,-4-7 0 16,0 7 0-16,-4-1 0 0,4 4 0 0,-3-4 0 15,-1-6-6-15,1 7-1 0,3-7 0 0,0 4 0 16,0-4-6-16,0 0-2 0,-4-3 0 0,1 0 0 15,3-3-12-15,0 3 11 0,0-6-11 0,0 0 10 16,-4-3-10-16,8 2 0 0,-1-2 0 0,-3-3 0 16,0-7-36-16,0 9-2 15,0-11-1-15,4 5 0 0,-4-9-93 0,0 0-20 0,0 0-3 16,0 0-547-16,0 0-110 0</inkml:trace>
  <inkml:trace contextRef="#ctx0" brushRef="#br0" timeOffset="14810.597">16210 3704 403 0,'0'0'36'0,"0"-6"-36"15,0 0 0-15,-3 3 0 0,3 3 371 0,0 0 67 16,0 0 14-16,0 0 2 0,0 0-365 0,0 0-73 0,0 0-16 0,0 0 0 16,0 0 0-16,0 0 0 0,0 0 0 0,0 0 0 15,0 0 0-15,0 0 0 16,0 0 9-16,0 0-9 0,3 9 38 0,-3-9 2 0,0 0 0 0,7 6 0 15,0-2 16-15,0 2 3 0,4-3 1 16,-4-3 0-16,4 6-14 0,3-6-2 0,3 0-1 0,1 0 0 16,3 0-15-16,0 0-4 0,-3 0 0 0,7 0 0 15,3 0-16-15,-3 0-8 0,3-6 8 0,-4 6-8 16,5 0 0-16,-5-3 0 0,-2-3-14 0,-1 6 5 31,0-4-33-31,-4-2-6 0,1 0-2 0,-4 3 0 16,0 3-72-16,4-7-14 0,0 4-4 0,-4-3 0 0,0-3-73 15,0-1-15-15</inkml:trace>
  <inkml:trace contextRef="#ctx0" brushRef="#br0" timeOffset="15149.491">17318 3234 979 0,'0'0'87'0,"0"0"-70"16,0 0-17-16,0 0 0 0,0 0 220 0,0 0 40 16,0 0 8-16,0 0 1 0,0 0-166 0,0 0-34 15,0 0-6-15,0 0-2 0,0 9-3 0,-4 1-1 16,4 6 0-16,4-7 0 0,-1 0-14 0,1 10-3 16,-4-9-1-16,3 8 0 0,-3-2-19 0,0 3-3 0,4 0-1 15,-4-4 0-15,-4 4-6 0,1 6-2 16,3 0 0-16,-4-3 0 0,-3 3 20 0,4 1 3 0,-4-5 1 15,3 5 0-15,-3-1-32 0,0 0 0 0,-3 3 0 0,6-9 0 16,-3 9 9-16,0-3-9 0,3 3 8 0,1-9-8 16,-4 6 0-16,7 0 8 15,-4-6-8-15,4 0 0 0,0 0-10 0,4 0-7 0,-1-10-2 0,1 7 0 32,-1-7-53-32,4-3-10 0,-7-6-2 0,7 0-656 0,-7 0-132 0</inkml:trace>
  <inkml:trace contextRef="#ctx0" brushRef="#br0" timeOffset="15546.264">17071 3303 57 0,'-14'-9'0'0,"-7"-4"0"16,-1 4 0-16,-6-1 0 0,0 1 108 0,3-4 16 15,-3 1 3-15,7 2 1 0,0 1-8 0,3 0 0 16,4-1-1-16,0 1 0 0,7 2 17 0,-4 4 3 15,11 3 1-15,0 0 0 0,0 0-29 0,0 0-6 16,0 0-1-16,0 0 0 0,0 0-32 0,0 0-6 16,0 0-2-16,0 0 0 0,11 0 12 0,-1 0 1 15,5 0 1-15,-1 0 0 0,3 0-4 0,4-6-1 16,1 6 0-16,6-3 0 0,0 3-3 0,0 0-1 16,1 0 0-16,2-6 0 0,-2 3-13 0,-1-4-2 15,3 4-1-15,1-3 0 0,4-4-24 0,2 7-5 16,1-3 0-16,3 0-1 0,-3 3-11 0,0-4-3 15,0-2 0-15,-4 6 0 0,-3 3-1 0,0-6-8 0,-1 6 12 16,-2 0-4-16,-8 0-8 0,3-4 0 0,-6 4 0 16,0 0 0-16,-1 4 0 0,-2-4 0 0,-1 0 0 0,0 0 0 31,-4 0-26-31,1 6-7 0,-1-3-2 0,1-3 0 16,-4 6-21-16,4-3-4 0,-1 4 0 0,-3-7-1 15,4 3-121-15,-4 3-24 0,0 0-5 0,0-3-836 0</inkml:trace>
  <inkml:trace contextRef="#ctx0" brushRef="#br0" timeOffset="15978.67">16820 3974 2066 0,'0'0'92'0,"-3"0"18"0,-4 0-88 0,7 0-22 0,0 0 0 0,0 0 0 16,0 0 30-16,0 0 2 0,14 0 0 0,4 0 0 16,3 0 7-16,3 0 1 0,1-6 1 0,3 6 0 15,4 0-7-15,0 0-2 0,3 6 0 0,-3-6 0 16,-4 0 2-16,4 3 0 0,3-3 0 0,-3 7 0 16,3-7 13-16,0 0 2 0,4 0 1 0,-3 6 0 15,-1-3-18-15,-3-3-3 0,-1 0-1 0,1 0 0 16,0 0 0-16,-4 6 0 0,4-6 0 0,-7 0 0 15,-1 0-16-15,1 0-3 0,-4 3-1 0,-3-3 0 16,3 0-8-16,-3 0-11 0,-1 0 3 0,4-3 0 16,-7-3-168-16,4 6-34 15</inkml:trace>
  <inkml:trace contextRef="#ctx0" brushRef="#br0" timeOffset="18071.632">21946 5188 1555 0,'0'0'138'0,"0"0"-110"0,0 0-28 0,0-7 0 16,0 7 83-16,0 0 11 0,0 0 2 0,0 0 1 15,7-3-67-15,-7 3-14 0,0 0-2 0,-3-6-1 16,-1 6 20-16,4 0 4 0,0 0 1 0,-7-3 0 16,4 3-25-16,3 0-5 0,0 0 0 0,0 0-8 15,-7-6 26-15,3 2-2 0,4 4 0 0,0 0 0 16,4-6 23-16,-1-3 4 0,-6-1 1 0,3 4 0 16,7-3 1-16,-4-1 1 0,1 1 0 0,-1-10 0 15,4 3 3-15,-3 4 1 0,-1-7 0 0,1-3 0 16,-4-6-18-16,0 3-4 0,7-7-1 0,-7-2 0 0,0-1-6 15,0 1-1-15,0-4 0 0,0 4 0 0,0-4-8 0,0-3-3 16,-4 10 0-16,4-10 0 0,0 10 9 0,0-10 2 16,0 7 0-16,0-7 0 0,4-3-16 0,0 0-4 15,-1 0 0-15,1-6 0 0,-1 9 4 0,4-3 0 16,-3 0 0-16,-1 1 0 0,-3 5-4 16,7-3-8-16,-3-3 12 0,-1-3-4 0,1 3-8 0,-1-9 0 15,4 9 0-15,-3-3 0 0,0-3 12 0,-4 9-4 16,3-3 0-16,1 0 0 0,-1 0-8 0,-3 1 0 15,0 5 0-15,0-6 0 0,0-6 0 0,0 3 0 16,-7 3 0-16,4 0-11 0,-1-3 19 0,-3 3 3 16,3 0 1-16,-3 7 0 0,0-7-12 0,-3 6 0 0,6-6 9 15,-3 0-9-15,-3 0 8 0,-1 0-8 0,4 0 8 16,0-3-8-16,3 4 12 0,-6-8-3 0,3 11 0 16,3-1 0-16,1-3-9 0,-1 3 0 0,-3-3 0 0,4 0 0 15,-1 0 0-15,4-6 0 0,-4 13 0 0,1-7 0 16,-4 0 8-16,3 3 0 0,4-9 0 0,0 12 0 15,-10-6-8-15,-1 0 0 0,8 7 0 0,-4-7 0 16,-8 0 0-16,8 0 13 0,-3 10-3 0,3-10-1 16,0 6-9-16,0-6 0 0,0 10 0 0,0-4 8 15,3 4-8-15,1-10 0 0,-8 6 0 0,4 4 0 16,3-1 0-16,1-3 0 0,-1-5 0 0,1 5 8 16,-4-6-8-16,3 10 0 0,8-1 0 0,-1 4 0 15,-10-4 0-15,4 1 0 0,10 5 0 0,-4-5 0 0,1 6 0 16,-4-7 0-16,3 10 0 0,1-3 0 15,6 3 0-15,-10-3 0 0,-3-1 0 0,3 4 0 0,3-3 0 16,-3 3 0-16,-7 0 0 0,-3-3 0 0,6 9 0 0,1 0 0 16,-4-6 0-16,0 6 0 0,-4 0 0 0,4-6 0 15,3 10 0-15,1 2 0 0,-4-3 0 0,0-2 0 16,0 2 0-16,3 13 0 0,1-13-9 0,3 7 9 16,-7-1 0-16,3 1 0 0,1 3-8 0,3 6 8 15,-7-4 0-15,3 4 0 0,4 0-9 0,-7 4 9 16,0 2 0-16,-4 3-9 0,1 1 9 0,3-1 0 15,-4 7 0-15,0-7 0 0,1 10 0 0,-1 0-12 16,-3 0 2-16,4 6 0 0,3 0 10 0,-4-6 0 16,0 9 0-16,1-3 0 0,-4 3 0 0,0-3 0 15,7-6 0-15,-8 6 0 0,1 0 0 0,-3 3 0 0,6-9 0 16,-3 0 0-16,-4 6 0 0,4-12 0 0,-3 9 0 16,2-4 0-16,1-5 0 0,0 3 9 0,4-7 0 0,-1 7 0 15,4-7-9-15,0 1-11 0,0-1 3 16,3-3 0-16,1-3 8 0,3-3 12 0,0 0-2 0,0 0-1 15,0 0-9-15,0 0 0 0,10-3 0 0,1-9 0 16,0 9 0-16,-1-7 0 0,-3-6 0 0,4-2 0 16,-1 2 0-16,1-3 0 0,-4-3 0 0,0-3 0 15,4 0 0-15,-1 0 0 0,-6-3 9 0,3-7-9 16,0 7 0-16,4-6 0 0,-4 5 0 0,0 1 0 16,0 0 0-16,0 3 0 0,3-10 0 0,-3 10 0 15,0 6 0-15,4-9-15 0,0 9 3 0,-1-6 0 0,1 0 12 0,3 6 13 16,4 1-2-16,-4 2-1 0,0 3-10 0,3-2 0 15,5-4 0-15,-5 9 0 0,1 1-11 0,3-7 11 16,0 7-8-16,0 6 8 16,-3-3 0-16,3 6-8 0,-7-4 8 0,4 4 0 0,0 4 0 0,-4-4-10 15,-4 6 10-15,1-3 0 0,3 6 0 16,-7-2 0-16,0 2 0 0,0 0 0 0,-3 1 0 0,-1-1 0 16,4 1 0-16,-7 5 0 0,0-5 0 0,0-7 0 15,4 13 0-15,-4-7 0 0,0 7 0 0,0-7 0 16,3 4 0-16,1 2 0 15,-1 4-55-15,4-3-4 0,-3-7-1 0,-1 10-909 16,8 0-183-16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0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4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1"/>
            <a:ext cx="10058400" cy="2152651"/>
          </a:xfrm>
        </p:spPr>
        <p:txBody>
          <a:bodyPr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069C06D-4ED8-42C6-905D-CA84CA1B6CBF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14CB1CAA-32CD-4B55-B92A-B8F0843CACF4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3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510"/>
            <a:ext cx="609600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0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8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7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1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6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AD8CDC4-3D19-4983-B478-82F6B8E5AB66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1218906" rtl="0" eaLnBrk="1" latinLnBrk="0" hangingPunct="1">
              <a:spcBef>
                <a:spcPct val="0"/>
              </a:spcBef>
              <a:buNone/>
              <a:defRPr lang="en-US" sz="72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4B82477-D5D3-4181-8C11-75D0F2433A87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78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7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13E253B-1893-4367-8BAE-DF4BC10DC578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31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B62300D-25B3-4603-86C9-4CB776489F00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3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C6314AD9-FCC8-48B7-B85B-012A91320DFF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1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9"/>
            <a:ext cx="609600" cy="16413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6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182DC50-D5DB-4F94-B367-9876CD2C4012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0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85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4267"/>
            </a:lvl1pPr>
            <a:lvl2pPr marL="609453" indent="0">
              <a:buNone/>
              <a:defRPr sz="3733"/>
            </a:lvl2pPr>
            <a:lvl3pPr marL="1218906" indent="0">
              <a:buNone/>
              <a:defRPr sz="3200"/>
            </a:lvl3pPr>
            <a:lvl4pPr marL="1828358" indent="0">
              <a:buNone/>
              <a:defRPr sz="2667"/>
            </a:lvl4pPr>
            <a:lvl5pPr marL="2437811" indent="0">
              <a:buNone/>
              <a:defRPr sz="2667"/>
            </a:lvl5pPr>
            <a:lvl6pPr marL="3047264" indent="0">
              <a:buNone/>
              <a:defRPr sz="2667"/>
            </a:lvl6pPr>
            <a:lvl7pPr marL="3656717" indent="0">
              <a:buNone/>
              <a:defRPr sz="2667"/>
            </a:lvl7pPr>
            <a:lvl8pPr marL="4266169" indent="0">
              <a:buNone/>
              <a:defRPr sz="2667"/>
            </a:lvl8pPr>
            <a:lvl9pPr marL="4875622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50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92EB412-E790-42EA-81FE-2925D3A43D91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59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10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A56EEE0E-EDB0-4D84-86B0-50833DF22902}" type="datetime2">
              <a:rPr lang="en-US" smtClean="0"/>
              <a:t>Tuesday, May 14,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5114372C-B5AB-4C39-B273-B99224EB4DD5}" type="datetime2">
              <a:rPr lang="en-US" smtClean="0"/>
              <a:t>Tuesday, May 14,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0181"/>
            <a:ext cx="10058400" cy="914400"/>
          </a:xfrm>
          <a:prstGeom prst="rect">
            <a:avLst/>
          </a:prstGeom>
        </p:spPr>
        <p:txBody>
          <a:bodyPr vert="horz" lIns="91420" tIns="45710" rIns="91420" bIns="4571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4909" y="1720282"/>
            <a:ext cx="9217891" cy="4052455"/>
          </a:xfrm>
          <a:prstGeom prst="rect">
            <a:avLst/>
          </a:prstGeom>
        </p:spPr>
        <p:txBody>
          <a:bodyPr vert="horz" lIns="91420" tIns="45710" rIns="91420" bIns="4571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19272"/>
            <a:ext cx="1051099" cy="304800"/>
          </a:xfrm>
          <a:prstGeom prst="rect">
            <a:avLst/>
          </a:prstGeom>
        </p:spPr>
        <p:txBody>
          <a:bodyPr vert="horz" lIns="91420" tIns="45710" rIns="91420" bIns="9142" rtlCol="0" anchor="b"/>
          <a:lstStyle>
            <a:lvl1pPr algn="l">
              <a:defRPr sz="2133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83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8906" rtl="0" eaLnBrk="1" latinLnBrk="0" hangingPunct="1">
        <a:spcBef>
          <a:spcPct val="0"/>
        </a:spcBef>
        <a:buNone/>
        <a:defRPr sz="6533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672" indent="-341293" algn="l" defTabSz="1218906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42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53233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73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40796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828358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029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20646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986319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351990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778607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techseries.com/mts-insights/guest-authors/rise-ai-humans-worried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uralt/ai-isnt-biased-we-are-b74ec94d1698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atconference.org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utureoflife.org/2016/09/20/podcast-what-is-nuclear-risk/" TargetMode="External"/><Relationship Id="rId4" Type="http://schemas.openxmlformats.org/officeDocument/2006/relationships/hyperlink" Target="https://medium.com/@turalt/ai-isnt-biased-we-are-b74ec94d169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fatconference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ot.to/" TargetMode="External"/><Relationship Id="rId3" Type="http://schemas.openxmlformats.org/officeDocument/2006/relationships/image" Target="../media/image21.tiff"/><Relationship Id="rId7" Type="http://schemas.openxmlformats.org/officeDocument/2006/relationships/hyperlink" Target="https://electrek.co/2016/09/25/tesla-model-s-crashes-into-gym-driver-claims-autonomous-acceleration-tesla-says-drivers-fault/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tureoflife.org/2016/09/20/podcast-what-is-nuclear-risk/" TargetMode="External"/><Relationship Id="rId5" Type="http://schemas.openxmlformats.org/officeDocument/2006/relationships/hyperlink" Target="https://medium.com/@turalt/ai-isnt-biased-we-are-b74ec94d1698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21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hyperlink" Target="http://ot.to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-iliad.github.io/pdfs/publications/sadigh2016planning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ustomXml" Target="../ink/ink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21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hyperlink" Target="http://ot.to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humancompatible.ai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gi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270958"/>
            <a:ext cx="11242737" cy="5130875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P5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Thur, 5/2</a:t>
            </a:r>
          </a:p>
          <a:p>
            <a:endParaRPr lang="en-US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Thur, May 9, 1-4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Review session, Fri, 3-4:20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Practice exam out Fri after review session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Office hours</a:t>
            </a:r>
            <a:endParaRPr lang="en-US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917575" lvl="2" indent="-457200"/>
            <a:endParaRPr lang="en-US" sz="2800" dirty="0"/>
          </a:p>
          <a:p>
            <a:pPr marL="457200" indent="-457200"/>
            <a:endParaRPr lang="en-US" sz="3600" dirty="0"/>
          </a:p>
          <a:p>
            <a:pPr marL="917575" lvl="2" indent="-457200"/>
            <a:endParaRPr lang="en-US" sz="2800" dirty="0"/>
          </a:p>
          <a:p>
            <a:pPr marL="917575" lvl="2" indent="-457200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BA62F-4197-4A62-B017-0529C3889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Ghostbusters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400" kern="0" dirty="0">
                    <a:latin typeface="Calibri"/>
                    <a:ea typeface="+mn-ea"/>
                    <a:cs typeface="Calibri"/>
                  </a:rPr>
                  <a:t>Given: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𝐺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) </m:t>
                    </m:r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blipFill>
                <a:blip r:embed="rId2"/>
                <a:stretch>
                  <a:fillRect l="-2116" t="-4450" b="-46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6CD01DA-69E9-43C4-95C6-83B8DE6EF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80" y="412314"/>
            <a:ext cx="3218878" cy="4648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E538EF-EB5A-4F00-BF23-03BD4ABA8A94}"/>
              </a:ext>
            </a:extLst>
          </p:cNvPr>
          <p:cNvSpPr/>
          <p:nvPr/>
        </p:nvSpPr>
        <p:spPr>
          <a:xfrm>
            <a:off x="6261401" y="622738"/>
            <a:ext cx="1284890" cy="252997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769B2-1D71-488E-ABF1-9D3F7293082A}"/>
              </a:ext>
            </a:extLst>
          </p:cNvPr>
          <p:cNvSpPr/>
          <p:nvPr/>
        </p:nvSpPr>
        <p:spPr>
          <a:xfrm>
            <a:off x="6339484" y="696803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57455-7DD1-480F-B910-0379BFD06910}"/>
              </a:ext>
            </a:extLst>
          </p:cNvPr>
          <p:cNvSpPr/>
          <p:nvPr/>
        </p:nvSpPr>
        <p:spPr>
          <a:xfrm>
            <a:off x="6339484" y="1948409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4A0548-FFDC-45AA-BE55-C1BDED9768E2}"/>
                  </a:ext>
                </a:extLst>
              </p14:cNvPr>
              <p14:cNvContentPartPr/>
              <p14:nvPr/>
            </p14:nvContentPartPr>
            <p14:xfrm>
              <a:off x="846000" y="4046400"/>
              <a:ext cx="7142760" cy="2499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4A0548-FFDC-45AA-BE55-C1BDED9768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640" y="4037040"/>
                <a:ext cx="7161480" cy="25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4342419-E1B6-46F1-A5EB-56D11A672290}"/>
                  </a:ext>
                </a:extLst>
              </p14:cNvPr>
              <p14:cNvContentPartPr/>
              <p14:nvPr/>
            </p14:nvContentPartPr>
            <p14:xfrm>
              <a:off x="614520" y="2860920"/>
              <a:ext cx="3670920" cy="482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4342419-E1B6-46F1-A5EB-56D11A6722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5160" y="2851560"/>
                <a:ext cx="3689640" cy="50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077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518F6C-1EA0-4901-B9CB-AD62E2503E20}"/>
                  </a:ext>
                </a:extLst>
              </p14:cNvPr>
              <p14:cNvContentPartPr/>
              <p14:nvPr/>
            </p14:nvContentPartPr>
            <p14:xfrm>
              <a:off x="-2335003" y="994943"/>
              <a:ext cx="7142760" cy="2499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518F6C-1EA0-4901-B9CB-AD62E2503E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344363" y="985583"/>
                <a:ext cx="7161480" cy="25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7BE739-E378-42AD-A3C7-BC8FCEB7ACD8}"/>
                  </a:ext>
                </a:extLst>
              </p14:cNvPr>
              <p14:cNvContentPartPr/>
              <p14:nvPr/>
            </p14:nvContentPartPr>
            <p14:xfrm>
              <a:off x="186840" y="457560"/>
              <a:ext cx="12003120" cy="5496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7BE739-E378-42AD-A3C7-BC8FCEB7AC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7480" y="448200"/>
                <a:ext cx="12021840" cy="55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90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68A3A5-AD20-48AD-AE30-58EBC24D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03" y="994943"/>
            <a:ext cx="6638925" cy="1171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D62D7-D07E-4EA2-B0A5-9DD28A1B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D2C8A-2EFE-4973-95F8-FF7997AE13B6}"/>
              </a:ext>
            </a:extLst>
          </p:cNvPr>
          <p:cNvSpPr/>
          <p:nvPr/>
        </p:nvSpPr>
        <p:spPr>
          <a:xfrm>
            <a:off x="552100" y="6314863"/>
            <a:ext cx="912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https://martechseries.com/mts-insights/guest-authors/rise-ai-humans-worried/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E43EA-DE47-4424-9002-F8697350E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745" y="1764221"/>
            <a:ext cx="6440379" cy="43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62" y="1491607"/>
            <a:ext cx="3406477" cy="505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44" r="12331"/>
          <a:stretch/>
        </p:blipFill>
        <p:spPr>
          <a:xfrm>
            <a:off x="5992837" y="1533811"/>
            <a:ext cx="3882683" cy="495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05484" y="1481057"/>
            <a:ext cx="8925080" cy="5067453"/>
            <a:chOff x="2605484" y="1481057"/>
            <a:chExt cx="8925080" cy="50674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84" y="1533811"/>
              <a:ext cx="8802482" cy="4951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61782" y="149160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01438" y="1481057"/>
              <a:ext cx="210523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7445" y="1502157"/>
            <a:ext cx="9048580" cy="5076333"/>
            <a:chOff x="2482435" y="1607087"/>
            <a:chExt cx="9048580" cy="50763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621" y="1641874"/>
              <a:ext cx="8928207" cy="50221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762233" y="160708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2435" y="1626517"/>
              <a:ext cx="3529978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729" y="1533811"/>
            <a:ext cx="3785745" cy="50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3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04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35B09-EF1D-4200-A2BA-32F1DACE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1126691"/>
            <a:ext cx="10981765" cy="3307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https://fatconference.org/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4415E-1483-4F10-8F89-9CB4D65F8961}"/>
              </a:ext>
            </a:extLst>
          </p:cNvPr>
          <p:cNvSpPr/>
          <p:nvPr/>
        </p:nvSpPr>
        <p:spPr>
          <a:xfrm>
            <a:off x="636494" y="4770162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Alexandra </a:t>
            </a:r>
            <a:r>
              <a:rPr lang="en-US" sz="2400" dirty="0" err="1"/>
              <a:t>Chouldechova</a:t>
            </a:r>
            <a:endParaRPr lang="en-US" sz="2400" dirty="0"/>
          </a:p>
          <a:p>
            <a:r>
              <a:rPr lang="en-US" sz="2400" dirty="0"/>
              <a:t>CMU, Statistics and Public Policy</a:t>
            </a:r>
          </a:p>
          <a:p>
            <a:r>
              <a:rPr lang="en-US" sz="2400" dirty="0"/>
              <a:t>http://www.contrib.andrew.cmu.edu/~achoulde/</a:t>
            </a:r>
          </a:p>
        </p:txBody>
      </p:sp>
    </p:spTree>
    <p:extLst>
      <p:ext uri="{BB962C8B-B14F-4D97-AF65-F5344CB8AC3E}">
        <p14:creationId xmlns:p14="http://schemas.microsoft.com/office/powerpoint/2010/main" val="420121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4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5"/>
              </a:rPr>
              <a:t>http://futureoflife.org/2016/09/20/podcast-what-is-nuclear-risk/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https://fatconference.org/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984ED-4D03-4B80-AD88-A84181D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1425671"/>
            <a:ext cx="7000875" cy="4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5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6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7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8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Which of the following techniques have explainable results?</a:t>
            </a:r>
          </a:p>
          <a:p>
            <a:r>
              <a:rPr lang="en-US" dirty="0"/>
              <a:t>(SELECT ALL THAT APPLY)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Deep 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B3034F-263E-4BB6-AE06-F166F2351445}"/>
                  </a:ext>
                </a:extLst>
              </p14:cNvPr>
              <p14:cNvContentPartPr/>
              <p14:nvPr/>
            </p14:nvContentPartPr>
            <p14:xfrm>
              <a:off x="3589200" y="6340320"/>
              <a:ext cx="1081080" cy="231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B3034F-263E-4BB6-AE06-F166F23514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9840" y="6330960"/>
                <a:ext cx="1099800" cy="25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36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Human-Compatible AI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Stephanie Rosenthal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6" descr="C:\Temp\ketrina\Lecture1-Introduction.png">
            <a:extLst>
              <a:ext uri="{FF2B5EF4-FFF2-40B4-BE49-F238E27FC236}">
                <a16:creationId xmlns:a16="http://schemas.microsoft.com/office/drawing/2014/main" id="{A909349A-6D02-498C-80D7-23D47ACCD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532" y="2303761"/>
            <a:ext cx="5964936" cy="2664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472072" y="1491432"/>
            <a:ext cx="2805879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Jobs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</p:txBody>
      </p:sp>
    </p:spTree>
    <p:extLst>
      <p:ext uri="{BB962C8B-B14F-4D97-AF65-F5344CB8AC3E}">
        <p14:creationId xmlns:p14="http://schemas.microsoft.com/office/powerpoint/2010/main" val="174028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humans a drink</a:t>
            </a:r>
          </a:p>
        </p:txBody>
      </p:sp>
      <p:pic>
        <p:nvPicPr>
          <p:cNvPr id="6146" name="Picture 2" descr="Image result for anca dragan drink">
            <a:extLst>
              <a:ext uri="{FF2B5EF4-FFF2-40B4-BE49-F238E27FC236}">
                <a16:creationId xmlns:a16="http://schemas.microsoft.com/office/drawing/2014/main" id="{88F636A3-D106-4FE8-8041-2BD76AC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53" y="1772319"/>
            <a:ext cx="4939553" cy="32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Anca Dragan</a:t>
            </a:r>
          </a:p>
          <a:p>
            <a:r>
              <a:rPr lang="en-US" sz="2400" dirty="0"/>
              <a:t>UC Berkeley, EECS</a:t>
            </a:r>
          </a:p>
          <a:p>
            <a:r>
              <a:rPr lang="en-US" sz="2400" dirty="0"/>
              <a:t>CMU PhD</a:t>
            </a:r>
          </a:p>
        </p:txBody>
      </p:sp>
    </p:spTree>
    <p:extLst>
      <p:ext uri="{BB962C8B-B14F-4D97-AF65-F5344CB8AC3E}">
        <p14:creationId xmlns:p14="http://schemas.microsoft.com/office/powerpoint/2010/main" val="34410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2DCBFF-2AA8-43EF-821D-E41ABDEC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3" y="316412"/>
            <a:ext cx="5264533" cy="5374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Driving with humans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9800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Dorsa </a:t>
            </a:r>
            <a:r>
              <a:rPr lang="en-US" sz="2400" dirty="0" err="1"/>
              <a:t>Sadigh</a:t>
            </a:r>
            <a:endParaRPr lang="en-US" sz="2400" dirty="0"/>
          </a:p>
          <a:p>
            <a:r>
              <a:rPr lang="en-US" sz="2400" dirty="0"/>
              <a:t>Stanford, CS</a:t>
            </a:r>
          </a:p>
          <a:p>
            <a:r>
              <a:rPr lang="en-US" sz="2400" dirty="0">
                <a:hlinkClick r:id="rId3"/>
              </a:rPr>
              <a:t>https://stanford-iliad.github.io/pdfs/publications/sadigh2016planning.pdf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AC6442A-4DFA-499C-90C5-765771DCB12D}"/>
                  </a:ext>
                </a:extLst>
              </p14:cNvPr>
              <p14:cNvContentPartPr/>
              <p14:nvPr/>
            </p14:nvContentPartPr>
            <p14:xfrm>
              <a:off x="5725080" y="61200"/>
              <a:ext cx="2211480" cy="2446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AC6442A-4DFA-499C-90C5-765771DCB1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15720" y="51840"/>
                <a:ext cx="2230200" cy="246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868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autonomous vehicles are readily available, should it be illegal for humans to drive?</a:t>
            </a:r>
          </a:p>
        </p:txBody>
      </p:sp>
    </p:spTree>
    <p:extLst>
      <p:ext uri="{BB962C8B-B14F-4D97-AF65-F5344CB8AC3E}">
        <p14:creationId xmlns:p14="http://schemas.microsoft.com/office/powerpoint/2010/main" val="2380509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Narrow A.I.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549990"/>
            <a:ext cx="11678392" cy="47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Nov. 5,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2471813"/>
            <a:ext cx="4054436" cy="6315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0058" y="5268686"/>
            <a:ext cx="11310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mobile.nytimes.com</a:t>
            </a:r>
            <a:r>
              <a:rPr lang="en-US" sz="2400" dirty="0"/>
              <a:t>/2017/11/05/technology/machine-learning-artificial-intelligence-</a:t>
            </a:r>
            <a:r>
              <a:rPr lang="en-US" sz="2400" dirty="0" err="1"/>
              <a:t>ai.html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195622"/>
            <a:ext cx="8128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5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4" name="Chevron 3"/>
          <p:cNvSpPr/>
          <p:nvPr/>
        </p:nvSpPr>
        <p:spPr>
          <a:xfrm>
            <a:off x="2435277" y="1964961"/>
            <a:ext cx="3581400" cy="1371600"/>
          </a:xfrm>
          <a:prstGeom prst="chevron">
            <a:avLst>
              <a:gd name="adj" fmla="val 489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Weak AI</a:t>
            </a:r>
          </a:p>
        </p:txBody>
      </p:sp>
      <p:sp>
        <p:nvSpPr>
          <p:cNvPr id="5" name="Chevron 4"/>
          <p:cNvSpPr/>
          <p:nvPr/>
        </p:nvSpPr>
        <p:spPr>
          <a:xfrm>
            <a:off x="6629400" y="1981200"/>
            <a:ext cx="3581400" cy="13716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Strong AI</a:t>
            </a:r>
          </a:p>
        </p:txBody>
      </p:sp>
      <p:sp>
        <p:nvSpPr>
          <p:cNvPr id="6" name="Chevron 5"/>
          <p:cNvSpPr/>
          <p:nvPr/>
        </p:nvSpPr>
        <p:spPr>
          <a:xfrm>
            <a:off x="5749977" y="1964961"/>
            <a:ext cx="1181100" cy="1371600"/>
          </a:xfrm>
          <a:prstGeom prst="chevron">
            <a:avLst>
              <a:gd name="adj" fmla="val 6015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654477" y="1295400"/>
            <a:ext cx="4724400" cy="68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</a:rPr>
              <a:t>Singularity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35277" y="3468035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Narrow AI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Limited number of applications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705600" y="3467102"/>
            <a:ext cx="4267200" cy="3086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Artificial General Intelligence (AGI)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Recursive self-improvement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Beyond human control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321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motivates agents?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5880" y="1858422"/>
            <a:ext cx="4149187" cy="349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Candy grab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8”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1 makes it 7”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5”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3”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1 makes it 2”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0” </a:t>
            </a:r>
          </a:p>
          <a:p>
            <a:pPr lvl="2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WIN!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605" y="2107542"/>
            <a:ext cx="2659297" cy="29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19" y="2107542"/>
            <a:ext cx="3064933" cy="2298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44919" y="4715795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4919" y="4715795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84882" y="4537417"/>
            <a:ext cx="141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CMU Serif Roman"/>
                <a:cs typeface="CMU Serif Roman"/>
              </a:rPr>
              <a:t>CAT</a:t>
            </a:r>
            <a:endParaRPr lang="en-US" sz="3600" b="1" dirty="0">
              <a:solidFill>
                <a:srgbClr val="00B050"/>
              </a:solidFill>
              <a:latin typeface="CMU Serif Roman"/>
              <a:cs typeface="CMU Serif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995541" y="5183748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220230" y="5346902"/>
            <a:ext cx="865142" cy="863599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21578" y="1092530"/>
            <a:ext cx="902484" cy="884645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03661" y="5020595"/>
            <a:ext cx="686618" cy="943386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>
            <a:normAutofit/>
          </a:bodyPr>
          <a:lstStyle/>
          <a:p>
            <a:r>
              <a:rPr lang="en-US" dirty="0"/>
              <a:t>Question: What is the specific motivation behind these techniques?</a:t>
            </a:r>
          </a:p>
          <a:p>
            <a:endParaRPr lang="en-US" dirty="0"/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Logical inference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 programming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RL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Inference Bayes 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2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first lecture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105" y="1883410"/>
            <a:ext cx="9723163" cy="423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87" lvl="1"/>
            <a:r>
              <a:rPr lang="en-US" sz="2800" dirty="0"/>
              <a:t>Candy Grab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11 pieces on the table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Take turns taking either 1 or 2 pieces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Person that takes the last piece wins!</a:t>
            </a:r>
            <a:endParaRPr lang="en-US" sz="2800" dirty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  <a:p>
            <a:r>
              <a:rPr lang="en-US" dirty="0">
                <a:latin typeface="Courier New"/>
                <a:cs typeface="Courier New"/>
              </a:rPr>
              <a:t>	class Agent</a:t>
            </a:r>
          </a:p>
          <a:p>
            <a:r>
              <a:rPr lang="en-US" dirty="0">
                <a:latin typeface="Courier New"/>
                <a:cs typeface="Courier New"/>
              </a:rPr>
              <a:t>		function </a:t>
            </a:r>
            <a:r>
              <a:rPr lang="en-US" b="1" dirty="0" err="1">
                <a:latin typeface="Courier New"/>
                <a:cs typeface="Courier New"/>
              </a:rPr>
              <a:t>getAction</a:t>
            </a:r>
            <a:r>
              <a:rPr lang="en-US" dirty="0">
                <a:latin typeface="Courier New"/>
                <a:cs typeface="Courier New"/>
              </a:rPr>
              <a:t>(state)</a:t>
            </a:r>
          </a:p>
          <a:p>
            <a:r>
              <a:rPr lang="en-US" dirty="0">
                <a:latin typeface="Courier New"/>
                <a:cs typeface="Courier New"/>
              </a:rPr>
              <a:t>			return action</a:t>
            </a: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15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Question: What motivation could cause problems?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Stuart Russell, UC Berkeley </a:t>
            </a:r>
            <a:r>
              <a:rPr lang="en-US" dirty="0">
                <a:hlinkClick r:id="rId2"/>
              </a:rPr>
              <a:t>Center for Human-Compatible AI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85" y="1844234"/>
            <a:ext cx="7993935" cy="400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057" y="6185911"/>
            <a:ext cx="1077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www.ted.com</a:t>
            </a:r>
            <a:r>
              <a:rPr lang="en-US" sz="2400" dirty="0"/>
              <a:t>/talks/</a:t>
            </a:r>
            <a:r>
              <a:rPr lang="en-US" sz="2400" dirty="0" err="1"/>
              <a:t>stuart_russell_how_ai_might_make_us_better_people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10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0" y="1720291"/>
            <a:ext cx="10972800" cy="4052455"/>
          </a:xfrm>
        </p:spPr>
        <p:txBody>
          <a:bodyPr>
            <a:normAutofit lnSpcReduction="10000"/>
          </a:bodyPr>
          <a:lstStyle/>
          <a:p>
            <a:pPr marL="24378" indent="0">
              <a:buNone/>
            </a:pPr>
            <a:r>
              <a:rPr lang="en-US" dirty="0"/>
              <a:t>1. The robot’s only objective is to maximize the realization of human values</a:t>
            </a:r>
          </a:p>
          <a:p>
            <a:pPr marL="24378" indent="0">
              <a:buNone/>
            </a:pPr>
            <a:r>
              <a:rPr lang="en-US" dirty="0"/>
              <a:t>2. The robot is initially uncertain about what those values are</a:t>
            </a:r>
          </a:p>
          <a:p>
            <a:pPr marL="24378" indent="0">
              <a:buNone/>
            </a:pPr>
            <a:r>
              <a:rPr lang="en-US" dirty="0"/>
              <a:t>3. The best source of information about human values is human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28945-30C2-884C-A131-E2D746BE42E7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9664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1,2,3: objective given to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D8554-7989-9842-B5BE-CD175F659FB9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8743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5" name="Oval 14"/>
          <p:cNvSpPr/>
          <p:nvPr/>
        </p:nvSpPr>
        <p:spPr>
          <a:xfrm>
            <a:off x="862318" y="3088943"/>
            <a:ext cx="9845801" cy="183436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4: objective is a latent variable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4CEE8-28AA-274C-9AF3-5FC7C59057E3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1265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295417"/>
            <a:ext cx="10769600" cy="4343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marL="511941" lvl="1" indent="0">
              <a:buNone/>
            </a:pPr>
            <a:r>
              <a:rPr lang="en-US" dirty="0"/>
              <a:t>(You can’t fetch the coffee if you’re dead)</a:t>
            </a:r>
          </a:p>
          <a:p>
            <a:r>
              <a:rPr lang="en-US" dirty="0"/>
              <a:t>How can we prevent this?</a:t>
            </a:r>
          </a:p>
          <a:p>
            <a:r>
              <a:rPr lang="en-US" dirty="0"/>
              <a:t>Answer: robot must allow for </a:t>
            </a:r>
            <a:r>
              <a:rPr lang="en-US" b="1" i="1" dirty="0"/>
              <a:t>uncertainty</a:t>
            </a:r>
            <a:r>
              <a:rPr lang="en-US" dirty="0"/>
              <a:t> about the true human objective</a:t>
            </a:r>
          </a:p>
          <a:p>
            <a:pPr lvl="1"/>
            <a:r>
              <a:rPr lang="en-US" dirty="0"/>
              <a:t>The human will only switch off the robot if that leads to better outcomes for the true human objective</a:t>
            </a:r>
          </a:p>
          <a:p>
            <a:pPr lvl="1"/>
            <a:r>
              <a:rPr lang="en-US" dirty="0"/>
              <a:t>Theorem: it’s </a:t>
            </a:r>
            <a:r>
              <a:rPr lang="en-US" b="1" i="1" dirty="0">
                <a:solidFill>
                  <a:srgbClr val="FFFF00"/>
                </a:solidFill>
              </a:rPr>
              <a:t>in the robot’s interest </a:t>
            </a:r>
            <a:r>
              <a:rPr lang="en-US" dirty="0"/>
              <a:t>to allow it</a:t>
            </a:r>
          </a:p>
          <a:p>
            <a:pPr lvl="1"/>
            <a:r>
              <a:rPr lang="en-US" dirty="0"/>
              <a:t>Theorem: Such a robot is </a:t>
            </a:r>
            <a:r>
              <a:rPr lang="en-US" b="1" i="1" dirty="0">
                <a:solidFill>
                  <a:srgbClr val="FFFF00"/>
                </a:solidFill>
              </a:rPr>
              <a:t>provably beneficial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080" y="152400"/>
            <a:ext cx="100584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F128-9F92-ED43-99D9-F893A179767F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40457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Off-switch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3202" y="1389822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3202" y="2658762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02" y="3927702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 flipH="1">
            <a:off x="4863766" y="176660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  <a:endCxn id="6" idx="0"/>
          </p:cNvCxnSpPr>
          <p:nvPr/>
        </p:nvCxnSpPr>
        <p:spPr>
          <a:xfrm>
            <a:off x="6324387" y="1766603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24387" y="176660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63766" y="430448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387" y="3035543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24387" y="303554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85167" y="1320085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167" y="3893336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1929" y="2616943"/>
            <a:ext cx="48501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94" y="3156033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232" y="1882125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187" y="1882125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0187" y="4457295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92558" y="5117696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2558" y="2602088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9290" y="2602087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9290" y="3848641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97138" y="3156033"/>
            <a:ext cx="662947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dirty="0">
                <a:solidFill>
                  <a:prstClr val="white"/>
                </a:solidFill>
                <a:latin typeface="Palatino Linotype"/>
                <a:sym typeface="Symbol"/>
              </a:rPr>
              <a:t></a:t>
            </a:r>
            <a:r>
              <a:rPr lang="en-US" sz="2400" dirty="0">
                <a:solidFill>
                  <a:prstClr val="white"/>
                </a:solidFill>
                <a:latin typeface="Palatino Linotype"/>
              </a:rPr>
              <a:t> 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5618" y="2232755"/>
            <a:ext cx="810424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92555" y="5878290"/>
            <a:ext cx="4309780" cy="61552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preferred to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or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355358" y="2132027"/>
            <a:ext cx="1937199" cy="910919"/>
            <a:chOff x="6725720" y="1373938"/>
            <a:chExt cx="2038097" cy="104207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339347" y="4662239"/>
            <a:ext cx="1953209" cy="910919"/>
            <a:chOff x="6121416" y="2245630"/>
            <a:chExt cx="2054942" cy="1042072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7CE836-5312-6F4C-B96C-8A281BAA792F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5054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A93C-E5CF-4220-A86C-04386D7C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6A35F4-5CE0-4D9B-AF29-D4DA47A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75" y="61990"/>
            <a:ext cx="11255433" cy="673401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47E41-0A21-4837-92C1-A0137C631F67}"/>
              </a:ext>
            </a:extLst>
          </p:cNvPr>
          <p:cNvSpPr/>
          <p:nvPr/>
        </p:nvSpPr>
        <p:spPr>
          <a:xfrm>
            <a:off x="6136876" y="6046123"/>
            <a:ext cx="2072640" cy="554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93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to Our Course Staff!!</a:t>
            </a:r>
          </a:p>
        </p:txBody>
      </p:sp>
      <p:sp>
        <p:nvSpPr>
          <p:cNvPr id="7174" name="Text Box 19"/>
          <p:cNvSpPr txBox="1">
            <a:spLocks noChangeArrowheads="1"/>
          </p:cNvSpPr>
          <p:nvPr/>
        </p:nvSpPr>
        <p:spPr bwMode="auto">
          <a:xfrm>
            <a:off x="2253814" y="1153424"/>
            <a:ext cx="5806831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 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F76954E9-4AFD-4E9E-8644-5FFE5DDB5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645" y="3451167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Ajay Kumar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952A2DFF-235F-406A-A27B-1C9D0626F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75" y="3451166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Claire Wang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52D9735E-2200-4ECD-B6A1-13447F97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905" y="3451165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Ethan </a:t>
            </a:r>
            <a:r>
              <a:rPr lang="en-US" sz="2133" dirty="0" err="1">
                <a:latin typeface="Calibri"/>
                <a:cs typeface="Calibri"/>
              </a:rPr>
              <a:t>Gruman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0B3D0F99-1475-4612-9259-7FBE5C60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645" y="3456054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 err="1">
                <a:latin typeface="Calibri"/>
                <a:cs typeface="Calibri"/>
              </a:rPr>
              <a:t>Lubhaan</a:t>
            </a:r>
            <a:r>
              <a:rPr lang="en-US" sz="2133" dirty="0">
                <a:latin typeface="Calibri"/>
                <a:cs typeface="Calibri"/>
              </a:rPr>
              <a:t> Kumar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AACB10CC-99DD-4397-9E75-BC9AA73C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645" y="5990202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Michelle Ma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98811808-F4E2-4BB1-A577-95E89A2D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75" y="5990201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Pallavi </a:t>
            </a:r>
            <a:r>
              <a:rPr lang="en-US" sz="2133" dirty="0" err="1">
                <a:latin typeface="Calibri"/>
                <a:cs typeface="Calibri"/>
              </a:rPr>
              <a:t>Koppol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5347DCFB-E8E4-4A59-992D-6F6664E9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905" y="5990200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Sean Pereira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D151FB4D-408E-410E-8808-05348B041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368" y="5995089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Tina Wu</a:t>
            </a:r>
          </a:p>
        </p:txBody>
      </p:sp>
      <p:pic>
        <p:nvPicPr>
          <p:cNvPr id="4" name="Picture 3" descr="A person holding a fish in the water&#10;&#10;Description automatically generated">
            <a:extLst>
              <a:ext uri="{FF2B5EF4-FFF2-40B4-BE49-F238E27FC236}">
                <a16:creationId xmlns:a16="http://schemas.microsoft.com/office/drawing/2014/main" id="{7F2FB520-8600-482E-AFE4-CBB6F30D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68" y="1841507"/>
            <a:ext cx="1609344" cy="1609344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15F06D8-85F1-42D0-9C97-514A51FADE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b="15948"/>
          <a:stretch/>
        </p:blipFill>
        <p:spPr>
          <a:xfrm>
            <a:off x="4193731" y="1830243"/>
            <a:ext cx="1643969" cy="1609344"/>
          </a:xfrm>
          <a:prstGeom prst="rect">
            <a:avLst/>
          </a:prstGeom>
        </p:spPr>
      </p:pic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E790548-4840-4128-8C92-44B8453FC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1" y="1841507"/>
            <a:ext cx="1082145" cy="1609344"/>
          </a:xfrm>
          <a:prstGeom prst="rect">
            <a:avLst/>
          </a:prstGeom>
        </p:spPr>
      </p:pic>
      <p:pic>
        <p:nvPicPr>
          <p:cNvPr id="10" name="Picture 9" descr="A person in a restaurant&#10;&#10;Description automatically generated">
            <a:extLst>
              <a:ext uri="{FF2B5EF4-FFF2-40B4-BE49-F238E27FC236}">
                <a16:creationId xmlns:a16="http://schemas.microsoft.com/office/drawing/2014/main" id="{7CE799DD-B704-4B19-A6FB-2C8AA9D966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2341790" y="4380856"/>
            <a:ext cx="1654900" cy="1609344"/>
          </a:xfrm>
          <a:prstGeom prst="rect">
            <a:avLst/>
          </a:prstGeom>
        </p:spPr>
      </p:pic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AC435352-B4F5-4D92-BEC4-BCC657A12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67" y="4380856"/>
            <a:ext cx="1609344" cy="1609344"/>
          </a:xfrm>
          <a:prstGeom prst="rect">
            <a:avLst/>
          </a:prstGeom>
        </p:spPr>
      </p:pic>
      <p:pic>
        <p:nvPicPr>
          <p:cNvPr id="24" name="Picture 2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BD4849B-BC41-4945-9770-D905FBAB5B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r="7325" b="9360"/>
          <a:stretch/>
        </p:blipFill>
        <p:spPr>
          <a:xfrm>
            <a:off x="6059800" y="4380856"/>
            <a:ext cx="1608688" cy="1609344"/>
          </a:xfrm>
          <a:prstGeom prst="rect">
            <a:avLst/>
          </a:prstGeom>
        </p:spPr>
      </p:pic>
      <p:pic>
        <p:nvPicPr>
          <p:cNvPr id="26" name="Picture 25" descr="A person standing on a beach&#10;&#10;Description automatically generated">
            <a:extLst>
              <a:ext uri="{FF2B5EF4-FFF2-40B4-BE49-F238E27FC236}">
                <a16:creationId xmlns:a16="http://schemas.microsoft.com/office/drawing/2014/main" id="{34BBB706-4215-49A7-B1BF-9FA8C25B2B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332" r="12175" b="20300"/>
          <a:stretch/>
        </p:blipFill>
        <p:spPr>
          <a:xfrm>
            <a:off x="7984563" y="4380225"/>
            <a:ext cx="1660533" cy="1609344"/>
          </a:xfrm>
          <a:prstGeom prst="rect">
            <a:avLst/>
          </a:prstGeom>
        </p:spPr>
      </p:pic>
      <p:pic>
        <p:nvPicPr>
          <p:cNvPr id="1030" name="Picture 6" descr="Lubhaan Kumar">
            <a:extLst>
              <a:ext uri="{FF2B5EF4-FFF2-40B4-BE49-F238E27FC236}">
                <a16:creationId xmlns:a16="http://schemas.microsoft.com/office/drawing/2014/main" id="{4EB8454F-8CCA-4058-8C93-8E05E6C2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00" y="1830243"/>
            <a:ext cx="1087395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F9D6A76-4FB6-4605-B787-4BFC81D6501A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3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A: Search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068" y="1703322"/>
            <a:ext cx="6629400" cy="4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1474719"/>
            <a:ext cx="950067" cy="93902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2389804"/>
            <a:ext cx="843999" cy="9377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3303519"/>
            <a:ext cx="950067" cy="93902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4218604"/>
            <a:ext cx="843999" cy="93777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B: Encode the pattern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841" y="1580179"/>
            <a:ext cx="3661317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10's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9's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8's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7's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6's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5's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4's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3's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2's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1's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0's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25A07-D09B-4549-920F-5AA71991590B}"/>
              </a:ext>
            </a:extLst>
          </p:cNvPr>
          <p:cNvSpPr/>
          <p:nvPr/>
        </p:nvSpPr>
        <p:spPr>
          <a:xfrm>
            <a:off x="552099" y="1832151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/>
                <a:cs typeface="Courier New"/>
              </a:rPr>
              <a:t>function </a:t>
            </a:r>
            <a:r>
              <a:rPr lang="en-US" sz="2400" b="1" dirty="0" err="1">
                <a:latin typeface="Courier New"/>
                <a:cs typeface="Courier New"/>
              </a:rPr>
              <a:t>getAction</a:t>
            </a:r>
            <a:r>
              <a:rPr lang="en-US" sz="2400" dirty="0">
                <a:latin typeface="Courier New"/>
                <a:cs typeface="Courier New"/>
              </a:rPr>
              <a:t>(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)</a:t>
            </a:r>
          </a:p>
          <a:p>
            <a:endParaRPr lang="en-US" sz="2400" dirty="0">
              <a:latin typeface="Courier New"/>
              <a:cs typeface="Courier New"/>
            </a:endParaRPr>
          </a:p>
          <a:p>
            <a:r>
              <a:rPr lang="en-US" sz="2400" dirty="0">
                <a:latin typeface="Courier New"/>
                <a:cs typeface="Courier New"/>
              </a:rPr>
              <a:t>	if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% 3 == 2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2</a:t>
            </a:r>
          </a:p>
          <a:p>
            <a:r>
              <a:rPr lang="en-US" sz="2400" dirty="0">
                <a:latin typeface="Courier New"/>
                <a:cs typeface="Courier New"/>
              </a:rPr>
              <a:t>	else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1</a:t>
            </a:r>
          </a:p>
        </p:txBody>
      </p:sp>
    </p:spTree>
    <p:extLst>
      <p:ext uri="{BB962C8B-B14F-4D97-AF65-F5344CB8AC3E}">
        <p14:creationId xmlns:p14="http://schemas.microsoft.com/office/powerpoint/2010/main" val="19577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C: Record statistics of winning positions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9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Encode multiple of 3 pattern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Keep stats on winning positions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994943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381 technique is the most intelligent?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074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15185</TotalTime>
  <Words>1233</Words>
  <Application>Microsoft Macintosh PowerPoint</Application>
  <PresentationFormat>Widescreen</PresentationFormat>
  <Paragraphs>304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Symbol</vt:lpstr>
      <vt:lpstr>Calibri Light</vt:lpstr>
      <vt:lpstr>Cambria Math</vt:lpstr>
      <vt:lpstr>Mangal</vt:lpstr>
      <vt:lpstr>Calibri</vt:lpstr>
      <vt:lpstr>Wingdings</vt:lpstr>
      <vt:lpstr>CMU Serif Roman</vt:lpstr>
      <vt:lpstr>Palatino Linotype</vt:lpstr>
      <vt:lpstr>Courier</vt:lpstr>
      <vt:lpstr>Times New Roman</vt:lpstr>
      <vt:lpstr>Arial</vt:lpstr>
      <vt:lpstr>Courier New</vt:lpstr>
      <vt:lpstr>Office Theme</vt:lpstr>
      <vt:lpstr>Elemental</vt:lpstr>
      <vt:lpstr>Announcements</vt:lpstr>
      <vt:lpstr>AI: Representation and Problem Solving </vt:lpstr>
      <vt:lpstr>Intelligent Agents</vt:lpstr>
      <vt:lpstr> Three “Intelligent” Agents </vt:lpstr>
      <vt:lpstr>Games – Three “Intelligent” Agents </vt:lpstr>
      <vt:lpstr>Games – Three “Intelligent” Agents </vt:lpstr>
      <vt:lpstr>Games – Three “Intelligent” Agents </vt:lpstr>
      <vt:lpstr>PowerPoint Presentation</vt:lpstr>
      <vt:lpstr>PowerPoint Presentation</vt:lpstr>
      <vt:lpstr>Value of Information</vt:lpstr>
      <vt:lpstr>Value of Information</vt:lpstr>
      <vt:lpstr>AI in the News</vt:lpstr>
      <vt:lpstr>Should We Worry about Today’s A.I.?</vt:lpstr>
      <vt:lpstr>Should We Worry about Today’s A.I.?</vt:lpstr>
      <vt:lpstr>AI Bias</vt:lpstr>
      <vt:lpstr>Should We Worry about Today’s A.I.?</vt:lpstr>
      <vt:lpstr>AI Weapons</vt:lpstr>
      <vt:lpstr>Should We Worry about Today’s A.I.?</vt:lpstr>
      <vt:lpstr>Piazza Poll 3</vt:lpstr>
      <vt:lpstr>Should We Worry about Today’s A.I.?</vt:lpstr>
      <vt:lpstr>Piazza Poll 4</vt:lpstr>
      <vt:lpstr>AI Challenge: Humans</vt:lpstr>
      <vt:lpstr>AI Challenge: Humans</vt:lpstr>
      <vt:lpstr>Piazza Poll 5</vt:lpstr>
      <vt:lpstr> Narrow A.I.</vt:lpstr>
      <vt:lpstr>AI in the News</vt:lpstr>
      <vt:lpstr>Should we worry about future A.I.?</vt:lpstr>
      <vt:lpstr>Should we worry about future A.I.?</vt:lpstr>
      <vt:lpstr>Should we worry about future A.I.?</vt:lpstr>
      <vt:lpstr>Should we worry about future A.I.?</vt:lpstr>
      <vt:lpstr>Should we worry about future A.I.?</vt:lpstr>
      <vt:lpstr>Three simple ideas</vt:lpstr>
      <vt:lpstr>AIMA 1,2,3: objective given to machine</vt:lpstr>
      <vt:lpstr>AIMA 4: objective is a latent variable</vt:lpstr>
      <vt:lpstr>The off-switch problem</vt:lpstr>
      <vt:lpstr>Off-switch model</vt:lpstr>
      <vt:lpstr>Conclusion</vt:lpstr>
      <vt:lpstr>Thanks to Our Course Staff!!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 Virtue</cp:lastModifiedBy>
  <cp:revision>1156</cp:revision>
  <cp:lastPrinted>2018-11-27T13:42:27Z</cp:lastPrinted>
  <dcterms:created xsi:type="dcterms:W3CDTF">2018-10-11T11:39:27Z</dcterms:created>
  <dcterms:modified xsi:type="dcterms:W3CDTF">2019-05-14T16:33:31Z</dcterms:modified>
</cp:coreProperties>
</file>