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3.xml" ContentType="application/vnd.openxmlformats-officedocument.presentationml.notesSlide+xml"/>
  <Override PartName="/ppt/ink/ink2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769" r:id="rId2"/>
    <p:sldId id="802" r:id="rId3"/>
    <p:sldId id="801" r:id="rId4"/>
    <p:sldId id="796" r:id="rId5"/>
    <p:sldId id="797" r:id="rId6"/>
    <p:sldId id="822" r:id="rId7"/>
    <p:sldId id="804" r:id="rId8"/>
    <p:sldId id="807" r:id="rId9"/>
    <p:sldId id="808" r:id="rId10"/>
    <p:sldId id="809" r:id="rId11"/>
    <p:sldId id="810" r:id="rId12"/>
    <p:sldId id="806" r:id="rId13"/>
    <p:sldId id="805" r:id="rId14"/>
    <p:sldId id="811" r:id="rId15"/>
    <p:sldId id="812" r:id="rId16"/>
    <p:sldId id="813" r:id="rId17"/>
    <p:sldId id="814" r:id="rId18"/>
    <p:sldId id="816" r:id="rId19"/>
    <p:sldId id="815" r:id="rId20"/>
    <p:sldId id="817" r:id="rId21"/>
    <p:sldId id="818" r:id="rId22"/>
    <p:sldId id="819" r:id="rId23"/>
    <p:sldId id="820" r:id="rId24"/>
    <p:sldId id="798" r:id="rId25"/>
    <p:sldId id="821" r:id="rId26"/>
    <p:sldId id="598" r:id="rId27"/>
    <p:sldId id="757" r:id="rId28"/>
    <p:sldId id="758" r:id="rId29"/>
    <p:sldId id="759" r:id="rId30"/>
    <p:sldId id="760" r:id="rId31"/>
    <p:sldId id="761" r:id="rId32"/>
    <p:sldId id="762" r:id="rId33"/>
    <p:sldId id="763" r:id="rId34"/>
    <p:sldId id="778" r:id="rId35"/>
    <p:sldId id="780" r:id="rId36"/>
    <p:sldId id="781" r:id="rId37"/>
    <p:sldId id="772" r:id="rId38"/>
    <p:sldId id="773" r:id="rId39"/>
    <p:sldId id="774" r:id="rId40"/>
    <p:sldId id="775" r:id="rId41"/>
    <p:sldId id="782" r:id="rId42"/>
    <p:sldId id="803" r:id="rId43"/>
    <p:sldId id="765" r:id="rId44"/>
    <p:sldId id="768" r:id="rId45"/>
    <p:sldId id="776" r:id="rId46"/>
    <p:sldId id="777" r:id="rId47"/>
    <p:sldId id="767" r:id="rId48"/>
    <p:sldId id="766" r:id="rId49"/>
    <p:sldId id="770" r:id="rId50"/>
    <p:sldId id="771" r:id="rId51"/>
    <p:sldId id="783" r:id="rId52"/>
    <p:sldId id="784" r:id="rId53"/>
    <p:sldId id="785" r:id="rId54"/>
    <p:sldId id="786" r:id="rId55"/>
    <p:sldId id="789" r:id="rId56"/>
    <p:sldId id="787" r:id="rId57"/>
    <p:sldId id="788" r:id="rId58"/>
    <p:sldId id="790" r:id="rId59"/>
    <p:sldId id="791" r:id="rId60"/>
    <p:sldId id="792" r:id="rId61"/>
    <p:sldId id="793" r:id="rId62"/>
    <p:sldId id="754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0"/>
    <p:restoredTop sz="78395"/>
  </p:normalViewPr>
  <p:slideViewPr>
    <p:cSldViewPr snapToGrid="0" snapToObjects="1">
      <p:cViewPr>
        <p:scale>
          <a:sx n="91" d="100"/>
          <a:sy n="91" d="100"/>
        </p:scale>
        <p:origin x="1160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DD3CD-CE71-E341-BCC3-BD7E7AC431B7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563F3-6127-E148-8EE8-7E999C19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31220 10577 24575,'-90'-31'0,"0"-1"0,25 11 0,5 5 0,-17 3 0,31 13 0,-2 0 0,6 0 0,-4 0 0,9 0 0,1 0 0,1 0 0,0 0 0,-5 0 0,4-2 0,5-2 0,-2-2 0,-5 2 0,-3 2 0,-3 2 0,0 0 0,6-3 0,1-3 0,-1 4 0,-1-4 0,-1 4 0,2 2 0,-1 0 0,12-2 0,0-2 0,-1-3 0,-3 1 0,6 6 0,0 0 0,6 0 0,9-8 0,27 6 0,14-7 0</inkml:trace>
  <inkml:trace contextRef="#ctx0" brushRef="#br0" timeOffset="1">30825 10483 24575,'-89'-5'0,"-1"0"0,19 1 0,4 1 0,-37 1 0,23 2 0,-13 0 0,-8 0 0,48 0 0,-1 0 0,0 0 0,0 0 0,-1 0 0,1 0 0,0 0 0,0 0 0,-3 1 0,1-2 0,-2-2 0,1-2 0,1 0 0,-1 0 0,-1 0 0,-1-1 0,-2-1 0,-1 0 0,-4 3 0,-1 1 0,0 0 0,0 0 0,3-1 0,1 0 0,-5-1 0,0-1 0,2-3 0,1-1 0,-4 1 0,0 0 0,2 0 0,0 1 0,-1 1 0,1 1 0,1 3 0,0 0 0,2 2 0,1 0 0,2 1 0,1 0 0,4 0 0,1 0 0,0 0 0,1 0 0,-47 0 0,-2 0 0,6 0 0,-2-2 0,4-4 0,2 4 0,0-5 0,0 5 0,0 0 0,3-2 0,3-2 0,5-3 0,7 5 0,1-2 0,9 0 0,3 4 0,5-5 0,16 5 0,4-4 0,3 4 0,24 2 0,43 0 0,37 0 0,20 0 0,1 0 0,8 0 0,-43 0 0,3 0 0,5 0 0,1 0 0,3 0 0,2 0 0,9 0 0,2 2 0,7 1 0,1 2 0,4 3 0,0 1 0,2 2 0,0 1 0,-1 1 0,-1-1 0,-1-2 0,0-1 0,-3 0 0,-1 1 0,-2-1 0,-1 0 0,-2 0 0,1-1 0,-2-1 0,0-1 0,1-3 0,1 0 0,9 2 0,2 0 0,3 2 0,2 1 0,2 3 0,0 1 0,-2-3 0,-2 1 0,-7 0 0,-2-2 0,-3-2 0,1-3 0,-4-2 0,-2 0 0,-8 0 0,-2 0 0,-4 2 0,0 0 0,-4-2 0,-1 0 0,-5 2 0,0 1 0,1-3 0,-1 0 0,-1-1 0,0 0 0,50 0 0,-11 0 0,-13 0 0,-16 0 0,-9 0 0,-12 0 0,0 0 0,-5 0 0,-10 0 0,-4 0 0,-4 0 0,-2 25 0,0 6 0</inkml:trace>
  <inkml:trace contextRef="#ctx0" brushRef="#br0" timeOffset="2">26789 8078 24575,'25'-75'0,"0"-1"0,0 0 0,-4-2 0,-15 12 0,-37 5 0,-36 43 0,-16 1 0,-7 4 0,-2 7 0,5 4 0,8 10 0,8 15 0,10 21 0,9 10 0,17 11 0,16-4 0,10-5 0,7-6 0,4-4 0,5-4 0,11-19 0,24-7 0,19-16 0,12 0 0,4 0 0,-6-8 0,-7-9 0,-5-12 0,1 0 0,-14-11 0,-4 7 0,8 10 0,-15 0 0,-1 8 0,1-1 0,-10 5 0,-2 1 0,-8 1 0,-3 9 0,-1 5 0,1 7 0,3 7 0,-9 25 0,7 4 0,-7 29 0,-2 13 0,-2 2 0,-2-36 0,0 2 0,0-3 0,0-1 0,0 0 0,0 0 0,0 1 0,0-1 0,0 3 0,0 1 0,0 1 0,0 1 0,-1-4 0,0 1 0,-1-2 0,0 0 0,-4 41 0,-3-19 0,5-18 0,-2-13 0,0-4 0,6-17 0,0-2 0,10-11 0,13-6 0,19-4 0,2-2 0,16 0 0,1 0 0,-9 0 0,-8 0 0,-5 0 0,-16-4 0,-4-10 0,-2-18 0,-9-3 0,-2-15 0,-4-9 0,-6 5 0,-11-19 0,-16 6 0,-15 7 0,-18 10 0,-11 6 0,-3 10 0,-7 7 0,1 6 0,11-2 0,13 13 0,8-1 0,8 3 0,13 8 0,12-8 0,11-3 0,8-7 0,-25-10 0,-7-1 0</inkml:trace>
  <inkml:trace contextRef="#ctx0" brushRef="#br0" timeOffset="3">30206 7909 24575,'-70'-56'0,"0"0"0,16 20 0,4 13 0,-19 27 0,19 44 0,17 7 0,3 9 0,14-3 0,9-5 0,5-8 0,2-8 0,2-9 0,5-6 0,14-12 0,16-7 0,11-4 0,8-2 0,5-2 0,1-4 0,-7-11 0,-11-10 0,-7-2 0,-6-5 0,-10 7 0,-8 2 0,1 4 0,-5 2 0,-3 1 0,-4 32 0,-2 18 0,0 39 0,0 8 0,-2 4 0,-4 7 0,-7-2 0,5 0 0,-1 8 0,1 4 0,0 4 0,1-49 0,1 1 0,2-3 0,2 0 0,0 47 0,2-16 0,0-15 0,0-17 0,0-19 0,0-8 0,8-12 0,13-5 0,15-8 0,5 0 0,16 0 0,-5-2 0,0-4 0,-15 0 0,-1-13 0,-7-8 0,-12 0 0,-11-5 0,-4-1 0,-2-9 0,-6-4 0,-13-2 0,-12 6 0,-23 1 0,4 7 0,-1 7 0,14 10 0,8 5 0,6 4 0,-29-17 0,-9-7 0</inkml:trace>
  <inkml:trace contextRef="#ctx0" brushRef="#br0" timeOffset="4">28629 6970 24575,'-5'58'0,"0"1"0,1-4 0,1 1 0,2-2 0,0 0 0,1 1 0,0 1 0,4-2 0,1 0 0,0 6 0,2-1 0,10 46 0,2-11 0,-1-15 0,1-12 0,0-11 0,0-18 0,-3-3 0,-3-6 0,-3-12 0,-3-11 0,3-12 0,25-21 0,5-13 0</inkml:trace>
  <inkml:trace contextRef="#ctx0" brushRef="#br0" timeOffset="5">29417 7740 24575,'0'0'0</inkml:trace>
  <inkml:trace contextRef="#ctx0" brushRef="#br0" timeOffset="6">29042 7590 24575,'52'36'0,"0"1"0,28 7 0,-30-30 0,-15-14 0,3 0 0,-13 0 0,-2 0 0,-3 0 0,-1 0 0,0 0 0,0 0 0,-17 0 0,-21 0 0,-14 0 0,-15 0 0,4 0 0,8 0 0,-18-25 0,4-6 0</inkml:trace>
  <inkml:trace contextRef="#ctx0" brushRef="#br0" timeOffset="7">4975 5016 24575,'47'-77'0,"0"0"0,-3-3 0,-13 11 0,-31 26 0,0-12 0,-2 9 0,-5-2 0,-3 7 0,-25-3 0,-11 13 0,-13 5 0,-10 6 0,-10 3 0,-2 4 0,2 7 0,-5 8 0,3 15 0,2 20 0,10 16 0,10 20 0,15 2 0,19 8 0,13-1 0,12-3 0,0-8 0,15-15 0,14-14 0,19-8 0,12-16 0,-1-11 0,-3-5 0,2-4 0,-14-9 0,-4-16 0,-7-21 0,-14-13 0,-13-7 0,-4 5 0,-2 15 0,0 10 0,0 11 0,-8 15 0,-2 18 0,-9 25 0,-4 44 0,12-17 0,1 3 0,1 7 0,1 2 0,0 4 0,0 0 0,-3 4 0,-1 1 0,-1 0 0,1-1 0,-1-7 0,1-3 0,2-6 0,1-3 0,-8 35 0,5-16 0,1-18 0,5-29 0,4-20 0,-7-44 0,9-30 0,17-12 0,4 0 0</inkml:trace>
  <inkml:trace contextRef="#ctx0" brushRef="#br0" timeOffset="8">5425 4490 24575,'-48'76'0,"0"0"0,14-9 0,6-2 0,11-6 0,5 1 0,1 1 0,3 1 0,-1 4 0,1 0 0,1-1 0,2 1 0,0 2 0,3 0 0,6-3 0,5-1 0,4-5 0,5-3 0,6-5 0,6-4 0,46 26 0,5-25 0,-2-21 0,0-16 0,-8-28 0,-10-27 0,-30-25 0,-18 15 0,-3-4 0,-2 1 0,-3 1 0,-2 0 0,-2-1 0,-5 1 0,-5 0 0,-5 0 0,-5 1 0,-9 0 0,-5 3 0,-1 5 0,-5 3 0,-2 5 0,-3 5 0,-40-25 0,5 19 0,12 17 0,11 9 0,10 5 0,15 9 0,12 9 0,11 1 0</inkml:trace>
  <inkml:trace contextRef="#ctx0" brushRef="#br0" timeOffset="9">6608 5561 24575,'-13'-70'0,"-1"0"0,-17-24 0,-11 48 0,-10 27 0,-11 7 0,-3 6 0,-1 4 0,2 4 0,11 8 0,4 17 0,6 21 0,15 0 0,10 11 0,11-1 0,10 1 0,10-5 0,13-8 0,21-11 0,8-10 0,1-12 0,-1-9 0,-6-4 0,-17-2 0,-6-6 0,-4-11 0,-4-8 0,-5-11 0,-5 1 0,-5 5 0,-2 3 0,0 2 0,0 18 0,0 32 0,0 34 0,0 10 0,-2 20 0,-5 5 0,-5 6 0,-5-6 0,-4 10 0,9-47 0,-1 1 0,3 1 0,-1 1 0,-1 2 0,1-1 0,3-5 0,2-2 0,0 46 0,3-16 0,3-13 0,0-17 0,13-19 0,10-8 0,12-4 0,15-10 0,-2-5 0,0-4 0,0-2 0,-8-2 0,-2-4 0,3-11 0,-14-21 0,-4-18 0,0-13 0,-16-6 0,-3 0 0,-2 2 0,-8 4 0,-13 6 0,-21 7 0,-31 6 0,-8 6 0,8 8 0,-2 9 0,6 9 0,13 5 0,10 0 0,21-3 0,23-28 0,21-17 0</inkml:trace>
  <inkml:trace contextRef="#ctx0" brushRef="#br0" timeOffset="10">7885 4490 24575,'0'70'0,"0"0"0,0-9 0,0-3 0,0 42 0,0-8 0,0 0 0,0-2 0,0-9 0,0-8 0,0-14 0,0-9 0,0-9 0,0-1 0</inkml:trace>
  <inkml:trace contextRef="#ctx0" brushRef="#br0" timeOffset="11">8316 4809 24575,'-73'0'0,"0"0"0,16 0 0,4 0 0,-24 0 0,25 0 0,-9 0 0,3 0 0,-7 0 0,-2-8 0,-2-2 0,7-1 0,6 3 0,5 8 0,10 0 0,7 0 0,-1 0 0,6-2 0,0-4 0,-15-30 0,4-14 0</inkml:trace>
  <inkml:trace contextRef="#ctx0" brushRef="#br0" timeOffset="12">8711 4584 24575,'41'-43'0,"1"0"0,33-13 0,-8 27 0,-4 14 0,-3 3 0,-6 5 0,1 5 0,-12 2 0,-3 0 0,-5 0 0,-3 0 0,-18 17 0,-1 8 0,-9 11 0,-4 10 0,-2 10 0,-4 11 0,-30 14 0,6-34 0,-7 0 0,-11 6 0,-4 0 0,-1 3 0,0-1 0,-1 1 0,2 1 0,1-1 0,4 1 0,4-2 0,4 0 0,2-2 0,5 1 0,12-3 0,5 0 0,-4 43 0,13 0 0,8-13 0,10-10 0,20-12 0,14-26 0,22-8 0,5-12 0,-10-13 0,12 0 0,-14 0 0,5 0 0,-5 0 0,-24 0 0,7-5 0,-6-7 0,-11-3 0,0-14 0,0 2 0,-14-6 0,-1 1 0,-8-37 0,-4-10 0</inkml:trace>
  <inkml:trace contextRef="#ctx0" brushRef="#br0" timeOffset="13">9893 5016 24575,'-52'75'0,"0"0"0,17-16 0,8-5 0,6 21 0,21-18 0,18 7 0,14 1 0,14-4 0,14-1 0,5-20 0,2-11 0,-7-10 0,1-19 0,-9 0 0,-9 0 0,-5-9 0,-5-13 0,-1-22 0,-16-13 0,1 1 0,-7 0 0,-3-1 0,-7 1 0,0 0 0,-2-1 0,-9 1 0,-14-1 0,-12-7 0,-20-1 0,1 4 0,8 3 0,2 20 0,0 9 0,5 8 0,-5 9 0,6 6 0,-8 3 0,11 6 0,-3 3 0,4 33 0,11 20 0,13 8 0,8 2 0,4-1 0,33 22 0,9-2 0</inkml:trace>
  <inkml:trace contextRef="#ctx0" brushRef="#br0" timeOffset="14">11452 4189 24575,'-69'70'0,"0"0"0,15-8 0,6 0 0,11-7 0,7 2 0,11 6 0,5 4 0,-4 11 0,2 2 0,2 3 0,1 1 0,1 1 0,1-1 0,2-2 0,1-1 0,3-1 0,2-1 0,2-2 0,0-2 0,1-4 0,0-2 0,-1-7 0,2-3 0,12 35 0,14-23 0,16-17 0,14-12 0,-3-13 0,-6-6 0,0-4 0,-27-8 0,4-5 0,-11-4 0,-1-2 0,2 0 0,18 0 0,7 0 0</inkml:trace>
  <inkml:trace contextRef="#ctx0" brushRef="#br0" timeOffset="15">11902 4640 24575,'-16'71'0,"1"0"0,4-5 0,3-2 0,3-4 0,4-1 0,6-4 0,4 0 0,2 6 0,1-1 0,3-1 0,2-3 0,2-3 0,1-1 0,14 44 0,-9-13 0,-4-14 0,-3-15 0,1-22 0,-25-80 0,-7-28 0</inkml:trace>
  <inkml:trace contextRef="#ctx0" brushRef="#br0" timeOffset="16">13179 5166 24575,'-76'11'0,"-1"-1"0,16-3 0,4-1 0,-29-2 0,19-4 0,5 0 0,10 0 0,6 0 0,4 0 0,6 0 0,1 0 0,8 0 0,0 8 0,8 3 0</inkml:trace>
  <inkml:trace contextRef="#ctx0" brushRef="#br0" timeOffset="17">14117 5166 24575,'-37'-58'0,"-1"0"0,7 11 0,0 6 0,-24-16 0,1 20 0,-8 6 0,3 3 0,-5 12 0,3 3 0,3 9 0,3 15 0,1 20 0,13 23 0,7 28 0,15-3 0,9-6 0,6-10 0,2-9 0,12-21 0,13-8 0,17-12 0,14-9 0,21-4 0,0 0 0,2 0 0,-8 0 0,0-2 0,-13-9 0,-8-14 0,-14-4 0,-9-15 0,-4 5 0,-11 16 0,-4 4 0,-4 2 0,-2 17 0,0 19 0,0 29 0,0 17 0,-14 6 0,-9 21 0,7-42 0,-2 2 0,1 7 0,-1 3 0,-6 8 0,0 2 0,0-1 0,2 0 0,3-1 0,3 0 0,3-6 0,3-1 0,1-1 0,3-1 0,2-1 0,2-1 0,0 48 0,2-1 0,0-12 0,23-31 0,8-13 0,17-21 0,2-23 0,4-4 0,7-2 0,-5-2 0,-8-4 0,0-17 0,-8-23 0,-11-21 0,-4-8 0,-19-11 0,-2 3 0,-4 4 0,-14 10 0,-24 6 0,-18 13 0,-34 8 0,2 9 0,3 6 0,-1 8 0,11 0 0,19 9 0,18 3 0,51-3 0,20 0 0</inkml:trace>
  <inkml:trace contextRef="#ctx0" brushRef="#br0" timeOffset="18">13836 4077 24575,'87'32'0,"1"0"0,-22-7 0,-7-2 0,18 15 0,-16-5 0,1 24 0,9-1 0,-4 21 0,-33-32 0,-1 2 0,-2 7 0,-2 3 0,-1 6 0,-4 3 0,-1 6 0,-4 2 0,-4 4 0,-3 1 0,-2-3 0,-3 0 0,-1-2 0,-2-1 0,0 1 0,-3 0 0,-5-4 0,-3 0 0,-4-2 0,-3-1 0,-2-5 0,-5-5 0,-5-9 0,-3-4 0,-23 31 0,2-16 0,17-20 0,4-14 0,12-4 0,2-8 0,9-1 0,-9-7 0,22-22 0,-5-15 0</inkml:trace>
  <inkml:trace contextRef="#ctx0" brushRef="#br0" timeOffset="19">16689 4716 24575,'-75'-27'0,"0"1"0,16 9 0,3 3 0,-23 4 0,17 10 0,-1 0 0,7-2 0,1-3 0,5-1 0,7 0 0,5 0 0,7-1 0,6-1 0,12 2 0,7-7 0,4-29 0,2-8 0</inkml:trace>
  <inkml:trace contextRef="#ctx0" brushRef="#br0" timeOffset="20">16933 4903 24575,'-73'21'0,"0"0"0,14-7 0,4-3 0,-29-2 0,15-9 0,-8 0 0,-4 0 0,6 0 0,0-3 0,10-1 0,7-2 0,18 0 0,-21-11 0,11-4 0</inkml:trace>
  <inkml:trace contextRef="#ctx0" brushRef="#br0" timeOffset="21">18210 4058 24575,'-12'57'0,"1"1"0,-10 38 0,-2-19 0,-6-6 0,-15 2 0,-4 0 0,2-4 0,9-6 0,12-9 0,10-8 0,9-9 0,4-1 0,4-11 0,8-6 0,15-11 0,19-6 0,15-2 0,14 0 0,6 0 0,-6 0 0,-9 0 0,-1 0 0,-7 0 0,-8 0 0,-6 0 0,-13 0 0,-4 0 0,-4 0 0,-19-42 0,-4-10 0</inkml:trace>
  <inkml:trace contextRef="#ctx0" brushRef="#br0" timeOffset="22">18848 4096 24575,'-36'89'0,"-1"1"0,11-19 0,4-4 0,-5 29 0,12 2 0,1-43 0,-3 1 0,0 6 0,1 1 0,2 1 0,1-1 0,1-1 0,3-1 0,-4 44 0,-1-13 0,5-11 0,3-12 0,4-7 0,2-11 0,0-10 0,0-7 0,17-57 0,4-21 0</inkml:trace>
  <inkml:trace contextRef="#ctx0" brushRef="#br0" timeOffset="23">19693 4189 24575,'-73'66'0,"0"0"0,15-11 0,5-1 0,13-10 0,3 1 0,3 4 0,4 3 0,0 6 0,3 2 0,2 4 0,2 0 0,1-3 0,3 1 0,6-2 0,5-1 0,-5 45 0,9-10 0,19-12 0,18-18 0,27-7 0,20-22 0,14-6 0,-3-12 0,-3-11 0,2-3 0,-13-8 0,-10-7 0,1-24 0,-17-22 0,-6-7 0,-13-14 0,-11-15 0,-7-10 0,-11 49 0,-2-1 0,3 0 0,-1-1 0,-1 0 0,-2 1 0,-13-46 0,-12 8 0,-17 11 0,-16 8 0,-2 8 0,5 10 0,-3 18 0,12 14 0,6 4 0,5 10 0,14 20 0,21 20 0,21 19 0</inkml:trace>
  <inkml:trace contextRef="#ctx0" brushRef="#br0" timeOffset="24">20951 5035 24575,'-5'-74'0,"-1"0"0,2 17 0,0 5 0,-4-17 0,-11 42 0,-12 2 0,-5 6 0,-3 11 0,-3 2 0,-4 4 0,-2 2 0,-4 29 0,-5 23 0,7 29 0,25-32 0,2 3 0,9 2 0,3 0 0,-12 46 0,11-10 0,6-21 0,4-6 0,4-20 0,8-9 0,15-11 0,4 0 0,34-21 0,-1 4 0,3-4 0,2-4 0,-2-4 0,-1-17 0,-10-19 0,-6-12 0,-18-5 0,1 7 0,-8 2 0,-6 23 0,-5 2 0,-6 6 0,-4 36 0,-20 16 0,-14 42 0,-11 19 0,15-37 0,1 1 0,2 6 0,0 2 0,-1 1 0,0 1 0,4 2 0,0 0 0,1-3 0,1-2 0,4-6 0,2-1 0,4-2 0,2 0 0,-1 47 0,7-7 0,2-5 0,0-3 0,4-19 0,9-17 0,12-10 0,2-5 0,4-16 0,3-4 0,-1-11 0,-2 1 0,3-5 0,-9-2 0,6 0 0,-6 0 0,-2 0 0,-8-17 0,-3-8 0,3-8 0,-7-13 0,-2-2 0,-4 0 0,-2-3 0,0 10 0,0-1 0,-20 6 0,-16-7 0,-16 3 0,-11 9 0,5 1 0,2 3 0,6 4 0,18 9 0,7 1 0,13-16 0,12-11 0,10-16 0</inkml:trace>
  <inkml:trace contextRef="#ctx0" brushRef="#br0" timeOffset="25">21758 4133 24575,'31'89'0,"1"0"0,-11-22 0,-5-3 0,-3 36 0,-13-22 0,0 3 0,0 2 0,0-3 0,0-7 0,0-11 0,0-14 0,0-12 0,0-42 0,16-17 0,5-34 0</inkml:trace>
  <inkml:trace contextRef="#ctx0" brushRef="#br0" timeOffset="26">22359 4546 24575,'-92'16'0,"0"0"0,15-6 0,4-1 0,13-5 0,3-2 0,-41-2 0,-4 0 0,-2 0 0,8 0 0,23-4 0,23-9 0,14-12 0,-3-33 0,18-11 0</inkml:trace>
  <inkml:trace contextRef="#ctx0" brushRef="#br0" timeOffset="27">23448 3739 24575,'-79'26'0,"1"0"0,11-8 0,3-5 0,10-6 0,1-3 0,-43-4 0,0 0 0,3 0 0,-5 0 0,31 6 0,6 2 0,20 3 0,13 1 0,16 9 0,6 6 0,4 11 0,2 16 0,0 15 0,0 4 0,0 2 0,0-2 0,0-4 0,0-15 0,0-16 0,8-17 0,15-13 0,21-8 0,12-8 0,21-5 0,5-3 0,5-3 0,5 2 0,0 5 0,-5 5 0,-9 5 0,-16 11 0,-10 16 0,-10 10 0,-25 38 0,-5 11 0,-3 10 0,-11-40 0,-3 2 0,-2-2 0,-5-1 0,-29 41 0,-34-19 0,-11-17 0,-8-10 0,-2-29 0,2-9 0,7-5 0,20-5 0,11 0 0,16 0 0,15 0 0,63-17 0,16-4 0</inkml:trace>
  <inkml:trace contextRef="#ctx0" brushRef="#br0" timeOffset="28">23954 4020 24575,'-54'86'0,"6"8"0,26-43 0,0 2 0,-2 7 0,0 1 0,3 4 0,1 2 0,1 3 0,2 2 0,5 3 0,3 0 0,5-3 0,2-2 0,2-8 0,2-3 0,11 41 0,33-25 0,29-22 0,12-20 0,5-14 0,-4-19 0,-7 0 0,5 0 0,-24-34 0,-1-22 0,-11-29 0,-15-16 0,-22 41 0,-3-1 0,-1 4 0,-3-1 0,-2 3 0,-4 2 0,-17-37 0,-20 9 0,-36 6 0,23 43 0,-3 3 0,0-2 0,-2-1 0,0 2 0,2 0 0,-39-18 0,4 10 0,15 11 0,17 15 0,27 16 0,31 21 0,31 17 0,42 26 0,-17-29 0,-1 0 0</inkml:trace>
  <inkml:trace contextRef="#ctx0" brushRef="#br0" timeOffset="29">25550 3382 24575,'-58'74'0,"-1"0"0,8-13 0,0-3 0,5-5 0,0 0 0,-1 6 0,1 1 0,-2 7 0,2 4 0,-4 14 0,4 3 0,4-5 0,4-1 0,8-4 0,4 1 0,7 2 0,7 1 0,7 0 0,4 1 0,0-1 0,4 0 0,3-4 0,6-3 0,7-6 0,6-3 0,7-3 0,7-4 0,9-5 0,4-2 0,-3-3 0,0-2 0,0-4 0,-2-2 0,30 27 0,-8-22 0,-10-10 0,-9-7 0,-6-12 0,-13-11 0,-6-4 0,-11-2 0,-1 0 0,2 0 0,-7-19 0,-2-12 0,21-55 0,-11 32 0,0 0 0</inkml:trace>
  <inkml:trace contextRef="#ctx0" brushRef="#br0" timeOffset="30">26132 4133 24575,'-5'83'0,"0"-1"0,1-15 0,1-2 0,2-8 0,0 0 0,1 3 0,0 1 0,0 7 0,0 0 0,0 4 0,0 0 0,0 0 0,0-2 0,0-5 0,0-5 0,0 30 0,0-21 0,0-23 0,9-48 0,35-80 0,-14 18 0,0-1 0</inkml:trace>
  <inkml:trace contextRef="#ctx0" brushRef="#br0" timeOffset="31">27672 4377 24575,'-48'26'0,"0"1"0,-42 4 0,6-21 0,3-10 0,-15 0 0,0 0 0,-6 0 0,12 0 0,3 0 0,14 0 0,14 0 0,15 0 0,76-16 0,14-5 0</inkml:trace>
  <inkml:trace contextRef="#ctx0" brushRef="#br0" timeOffset="32">28685 4509 24575,'-55'-47'0,"0"0"0,7 11 0,2 5 0,-33-6 0,6 20 0,-2 6 0,-1 11 0,1 9 0,0 16 0,6 27 0,13 19 0,19 10 0,20 3 0,11-5 0,4 3 0,6-5 0,8-6 0,26-17 0,24-18 0,11-16 0,9-11 0,3-9 0,7-9 0,-4-11 0,-7-16 0,-8-8 0,-10-8 0,-13 2 0,-17 19 0,-8 4 0,-4 10 0,-11 4 0,-1 36 0,-34 29 0,6 0 0,0 5 0,-5 6 0,-2 1 0,-5 1 0,-3 0 0,0 6 0,-1 2 0,-2 3 0,1 2 0,8-1 0,4 1 0,3-3 0,3 0 0,4-7 0,3-2 0,2-8 0,3-4 0,6 28 0,0-11 0,13-7 0,14-28 0,21-13 0,16-11 0,16-12 0,1 0 0,-2-2 0,-12-6 0,-11-11 0,-18-18 0,-19-20 0,-11-10 0,-14-6 0,-19 0 0,-25 4 0,-17 7 0,-8 12 0,0 6 0,4 6 0,6 9 0,9 10 0,20 1 0,7 5 0,12-4 0,9-1 0,25-26 0,4-6 0</inkml:trace>
  <inkml:trace contextRef="#ctx0" brushRef="#br0" timeOffset="33">28892 3382 24575,'40'87'0,"1"1"0,-1-17 0,1-4 0,-5-12 0,2-2 0,10 4 0,2 1 0,-3 7 0,-1 2 0,3 3 0,-2 2 0,-4-2 0,-2 2 0,-4 0 0,-3 2 0,-5 1 0,-4 2 0,-2 3 0,-4 1 0,-5-2 0,-3 0 0,-7-2 0,-2-1 0,1-6 0,-4 0 0,-7-5 0,-5-1 0,-4-7 0,-5-1 0,-8 1 0,-5-1 0,-1-8 0,-3-3 0,-3-1 0,-2-4 0,-37 27 0,8-15 0,17-10 0,16-26 0,7-3 0,10-5 0,-13-8 0,7 0 0</inkml:trace>
  <inkml:trace contextRef="#ctx0" brushRef="#br0" timeOffset="34">4280 6838 24575,'29'21'0,"22"-8"0,26-11 0,17-8 0,6-7 0,4 5 0,-14 2 0,-15 3 0,-19 3 0,-14 0 0,-13 0 0,-14 7 0,-9 9 0,-4 20 0,-4 14 0,-4 15 0,-7 24 0,2-36 0,-1 1 0,0 5 0,1 1 0,3 2 0,0-1 0,-5-2 0,0-1 0,-3 44 0,1-8 0,5-14 0,10-5 0,0-11 0,0-14 0,0-8 0,0-8 0,0-7 0,0-8 0,0-1 0,8-7 0,5-5 0,5-10 0,7-15 0,13-12 0,10-26 0</inkml:trace>
  <inkml:trace contextRef="#ctx0" brushRef="#br0" timeOffset="35">6082 7120 24575,'-61'50'0,"-1"0"0,12 0 0,7 1 0,12-6 0,5 2 0,0 8 0,2 2 0,5-2 0,3 1 0,3 2 0,3 1 0,2 3 0,3 1 0,6-3 0,5-1 0,2-2 0,6-1 0,8-4 0,7-2 0,3-4 0,6-6 0,8-10 0,2-6 0,46 7 0,6-16 0,0-15 0,-2 0 0,-2-38 0,-49 11 0,-4-6 0,-1-9 0,-5-4 0,-3-4 0,-5-2 0,-6 2 0,-4 0 0,-6-3 0,-3-1 0,-2 0 0,-2 0 0,-2-1 0,-4 1 0,-16-50 0,-22 10 0,12 46 0,-6 4 0,-9 3 0,-4 2 0,-1 2 0,-2 1 0,0 4 0,-2 2 0,-44-16 0,1 8 0,11 15 0,11 5 0,13 9 0,22 7 0,5 2 0,17 25 0,39 32 0,16 30 0</inkml:trace>
  <inkml:trace contextRef="#ctx0" brushRef="#br0" timeOffset="36">7678 7402 24575,'-56'-67'0,"0"0"0,9 20 0,2 9 0,-22 2 0,11 30 0,4 4 0,12 8 0,0 17 0,5 25 0,8 21 0,12 10 0,9-5 0,4-8 0,2-9 0,2-13 0,4-11 0,15-14 0,14-13 0,7-4 0,10-2 0,-10 0 0,6 0 0,-2 0 0,-4-17 0,-11-6 0,-6-4 0,-6 0 0,-5 10 0,-1 5 0,-9 20 0,-2 38 0,-21 29 0,3-22 0,-5 3 0,-10 8 0,-3 3 0,0 8 0,1 3 0,1 4 0,0 3 0,-1 1 0,3 1 0,3 0 0,4 1 0,5 2 0,5 0 0,2-7 0,3-1 0,3-6 0,2-4 0,1-12 0,4-5 0,10 24 0,19-18 0,17-24 0,28-18 0,-1-11 0,-2-8 0,-5-6 0,-1-23 0,-17-21 0,-14-15 0,-20-16 0,-9-5 0,-5 1 0,-31 3 0,-24 15 0,-28 11 0,-11 6 0,-8 14 0,4 7 0,15 10 0,12-6 0,17 4 0,21 9 0,12-1 0,10-1 0,16-11 0,18-7 0,15-1 0,12-2 0,16-5 0,1 0 0</inkml:trace>
  <inkml:trace contextRef="#ctx0" brushRef="#br0" timeOffset="37">8410 7195 24575,'-5'63'0,"0"0"0,-1 39 0,4-23 0,2-14 0,0 0 0,0-9 0,4-16 0,8-9 0,34-62 0,23-32 0</inkml:trace>
  <inkml:trace contextRef="#ctx0" brushRef="#br0" timeOffset="38">8692 7308 24575,'-93'37'0,"0"-1"0,19-11 0,4-6 0,-32-4 0,21-15 0,4 0 0,10 0 0,19-17 0,21-29 0,8-23 0</inkml:trace>
  <inkml:trace contextRef="#ctx0" brushRef="#br0" timeOffset="39">9105 6932 24575,'90'-31'0,"-11"12"0,-10 13 0,-5 6 0,-1 0 0,-13 0 0,-4 0 0,-23 4 0,-9 11 0,-7 16 0,-9 15 0,-17 19 0,-25 10 0,-21 6 0,19-36 0,-4 0 0,1 0 0,-2-2 0,1-6 0,0-1 0,0 1 0,0-1 0,-33 29 0,16-11 0,23-6 0,25-11 0,9 1 0,14-2 0,9-5 0,26-2 0,30-6 0,14 2 0,-5-2 0,-5-10 0,-7-7 0,3-4 0,-4-2 0,2 0 0,-9 0 0,0-2 0,-5-4 0,-9-27 0,3-12 0,8-6 0,-1 0 0</inkml:trace>
  <inkml:trace contextRef="#ctx0" brushRef="#br0" timeOffset="40">10438 6782 24575,'-24'50'0,"0"0"0,-32 28 0,-11-16 0,0 17 0,32-27 0,1 3 0,2 4 0,4 1 0,5 0 0,6 1 0,6-4 0,3-1 0,4 46 0,10-6 0,32-25 0,27-15 0,22-18 0,15-15 0,-47-22 0,1-2 0,50 1 0,-3 0 0,-22-19 0,-10-14 0,-13-19 0,-29-13 0,-6-10 0,-10 0 0,-7-3 0,-16-1 0,-22-2 0,-20-3 0,8 47 0,-6 3 0,4 2 0,-1 4 0,-47-12 0,4 2 0,9 3 0,14 6 0,29-3 0,22-24 0,26-13 0</inkml:trace>
  <inkml:trace contextRef="#ctx0" brushRef="#br0" timeOffset="41">13122 7195 24575,'-62'-15'0,"-1"-1"0,5 5 0,2 3 0,2 4 0,1 2 0,-37 2 0,1 0 0,7 0 0,16 0 0,11 0 0,20 0 0,27 17 0,18 12 0,19 19 0</inkml:trace>
  <inkml:trace contextRef="#ctx0" brushRef="#br0" timeOffset="42">12991 7665 24575,'-65'16'0,"1"-1"0,6-4 0,3-3 0,-43-2 0,-4-6 0,46-1 0,-1-2 0,-2-2 0,-1-4 0,2-4 0,-1-6 0,-5-12 0,1-7 0,6-5 0,-1-1 0</inkml:trace>
  <inkml:trace contextRef="#ctx0" brushRef="#br0" timeOffset="43">15375 7101 24575,'-69'6'0,"0"-1"0,5 0 0,3-2 0,-14-3 0,-14 0 0,-7 0 0,-5 0 0,-1 0 0,4 0 0,6 0 0,13 0 0,17 0 0,3-41 0,11-12 0</inkml:trace>
  <inkml:trace contextRef="#ctx0" brushRef="#br0" timeOffset="44">15957 6388 24575,'11'66'0,"-1"1"0,0-6 0,-3-3 0,-7 36 0,0 0 0,0-6 0,0 6 0,0 4 0,0 2 0,0-2 0,0-10 0,0-11 0,0-12 0,2-21 0,4-30 0,7-18 0,37-65 0,-20 19 0,0 0 0</inkml:trace>
  <inkml:trace contextRef="#ctx0" brushRef="#br0" timeOffset="45">17102 6125 24575,'-31'69'0,"0"1"0,5-9 0,2-3 0,4-7 0,0-1 0,-22 44 0,20-45 0,0 2 0,1 1 0,1 2 0,4 4 0,3 1 0,2 1 0,3 1 0,3 0 0,4 1 0,-1 3 0,8-2 0,15-10 0,10-4 0,6-4 0,5-4 0,4-7 0,4-6 0,4-9 0,1-7 0,45 1 0,-4-11 0,-7-8 0,-16-36 0,-18-31 0,-33 25 0,-5-4 0,-1-10 0,-5-1 0,-3-3 0,-3 0 0,-3-4 0,-4-2 0,-4-2 0,-5 0 0,-8 1 0,-8 2 0,-9 4 0,-7 4 0,0 7 0,-4 6 0,3 10 0,-3 7 0,-4 7 0,-1 4 0,-44-14 0,11 18 0,24 11 0,18 5 0,20 27 0,6 40 0,6 33 0</inkml:trace>
  <inkml:trace contextRef="#ctx0" brushRef="#br0" timeOffset="46">18717 6801 24575,'-65'-68'0,"0"0"0,14 22 0,2 11 0,-22 8 0,7 27 0,-1 21 0,-4 18 0,7 26 0,14 16 0,12 11 0,15-4 0,11-9 0,16-16 0,13-13 0,14-19 0,30-12 0,6-11 0,4-6 0,8-6 0,-4-8 0,-10-13 0,-6-21 0,-22-6 0,-5 4 0,-5 6 0,-13 8 0,-9 16 0,-5-1 0,-11 33 0,-14 30 0,4 2 0,-3 6 0,-5 10 0,0 4 0,-5 13 0,1 5 0,2 10 0,2 4 0,1 2 0,2 2 0,-1-2 0,4 0 0,9 2 0,5-1 0,1-8 0,1-2 0,3-14 0,0-4 0,3-13 0,0-3 0,6 41 0,14-25 0,16-25 0,11-21 0,2-14 0,-4-15 0,-8-5 0,-16-28 0,-3-24 0,-10-16 0,-16-12 0,-18-12 0,3 48 0,-6 2 0,-10 1 0,-5 2 0,-3 4 0,-2 1 0,0 1 0,0 3 0,-33-26 0,20 19 0,28 4 0,10-22 0,12-7 0</inkml:trace>
  <inkml:trace contextRef="#ctx0" brushRef="#br0" timeOffset="47">19449 6388 24575,'-11'70'0,"1"-1"0,3-8 0,2-3 0,0 36 0,5-16 0,0-7 0,0-3 0,0-15 0,0-5 0,0-11 0,0-5 0,0-10 0,0 4 0,9-14 0,3-6 0,5-4 0,18-27 0,5-6 0</inkml:trace>
  <inkml:trace contextRef="#ctx0" brushRef="#br0" timeOffset="48">19768 6594 24575,'-59'47'0,"-1"0"0,7-15 0,0-7 0,-43-7 0,4-18 0,7 2 0,5 3 0,11 1 0,15-2 0,15-2 0,9-2 0,45 8 0,8 3 0</inkml:trace>
  <inkml:trace contextRef="#ctx0" brushRef="#br0" timeOffset="49">21570 6594 24575,'-59'5'0,"-1"1"0,6-3 0,0 0 0,-48-1 0,6-4 0,-9-4 0,3-7 0,13 5 0,16 2 0,14 3 0,13 3 0,5 9 0,5 16 0,7 25 0,4 10 0,-9 9 0,3 2 0,-2-2 0,-3-6 0,9-13 0,2-8 0,11-19 0,7-5 0,30-11 0,21 1 0,37-8 0,7 4 0,-35 1 0,3 3 0,1 2 0,0 5 0,-1 5 0,-1 4 0,1 2 0,-2 2 0,-4 1 0,-4 2 0,23 38 0,-21-6 0,-12-3 0,-18 3 0,-20-7 0,-21-8 0,-29-12 0,-44-9 0,42-15 0,-2-1 0,-5-1 0,-1-3 0,0-3 0,1-2 0,-3 1 0,2 0 0,-44-1 0,10-2 0,23 0 0,33-8 0,28-4 0,41-14 0,12 0 0,10-2 0,18-6 0,0-1 0</inkml:trace>
  <inkml:trace contextRef="#ctx0" brushRef="#br0" timeOffset="50">22640 6838 24575,'-63'43'0,"-1"0"0,10-7 0,4-1 0,-29 28 0,16 8 0,15 18 0,10 9 0,18 7 0,13-9 0,20-8 0,18-9 0,34-29 0,35-15 0,-46-23 0,0-5 0,3-1 0,-1-3 0,0-3 0,1 0 0,-2-2 0,0-1 0,-1 0 0,-1-6 0,36-39 0,-52 9 0,-5-6 0,-3-6 0,-6-4 0,-5-1 0,-4-1 0,-4 0 0,-2-1 0,1-44 0,-16 6 0,-22 21 0,-33 8 0,17 37 0,-4 4 0,-11 1 0,-3 4 0,-2 1 0,0 2 0,3 2 0,-1 1 0,-2 0 0,-1-1 0,-4-9 0,0-3 0,3 3 0,1 0 0</inkml:trace>
  <inkml:trace contextRef="#ctx0" brushRef="#br0" timeOffset="51">8955 9262 24575,'-13'-89'0,"1"1"0,-4 23 0,-6 11 0,-34-9 0,-15 38 0,-8 4 0,-5 8 0,-1 5 0,-3 6 0,5 17 0,10 31 0,14 39 0,41-34 0,5 3 0,5 4 0,3 0 0,3-2 0,2-1 0,17 47 0,25-8 0,31-19 0,16-20 0,7-26 0,-4-23 0,-6-4 0,-11-2 0,-4-29 0,-15-13 0,-8-12 0,-17 6 0,-12-4 0,-11 10 0,-5 2 0,-3 15 0,0 25 0,-32 53 0,10-1 0,0 8 0,-4 19 0,-2 3 0,0 0 0,0 3 0,2 10 0,2 2 0,1-2 0,2 0 0,5 2 0,3 0 0,2-4 0,3-2 0,3-6 0,2-3 0,1-8 0,2-4 0,-1-11 0,2-3 0,1 42 0,4-23 0,13-12 0,12-26 0,4-8 0,7-14 0,4-9 0,4-4 0,4-8 0,-14-13 0,-5-18 0,-9-26 0,-4-8 0,-7 0 0,-7-2 0,-18-8 0,-21-7 0,-17 2 0,4 43 0,-6 1 0,0-1 0,-2 2 0,-1 7 0,-1 4 0,2 4 0,0 4 0,-42-14 0,13 11 0,18 13 0,9 3 0,39 7 0,22-4 0,20-21 0,37-13 0,3-16 0</inkml:trace>
  <inkml:trace contextRef="#ctx0" brushRef="#br0" timeOffset="52">10382 9168 24575,'-86'31'0,"13"-12"0,10-13 0,18-6 0,-12 0 0,22 0 0,-3 0 0,15 2 0,-2 5 0,0-5 0,17 12 0,8-7 0,58 32 0,24 3 0</inkml:trace>
  <inkml:trace contextRef="#ctx0" brushRef="#br0" timeOffset="53">10438 9732 24575,'-63'10'0,"1"-4"0,-5-4 0,4-2 0,-1 0 0,-1 0 0,9 0 0,1 0 0,18-2 0,16-4 0,-14-21 0,3-13 0</inkml:trace>
  <inkml:trace contextRef="#ctx0" brushRef="#br0" timeOffset="54">11245 8210 24575,'21'-62'0,"0"1"0,1 3 0,2 13 0,3 29 0,21 3 0,19 7 0,10 4 0,4 2 0,9 0 0,-5 0 0,-3 4 0,-14 11 0,-17 14 0,-16 11 0,-10 5 0,-12-3 0,-11 0 0,-15-4 0,-22-7 0,-24-4 0,3-4 0,-9-8 0,13-5 0,6-2 0,19 1 0,15-3 0,7 11 0,14 10 0,16 2 0,14 0 0,32 5 0,-2-3 0,-10 4 0,-5 7 0,-15 0 0,-11 0 0,-16 12 0,-6 2 0,-4 9 0,-14 0 0,-13-1 0,-17-5 0,-25-3 0,-8-18 0,-2-9 0,2-14 0,4-9 0,2-4 0,21-2 0,2 0 0,9 0 0,12 0 0,12 0 0,9-10 0,-2-11 0,4-15 0,10-10 0,3-10 0</inkml:trace>
  <inkml:trace contextRef="#ctx0" brushRef="#br0" timeOffset="55">12897 7947 24575,'-21'57'0,"0"1"0,7-4 0,3 0 0,3 51 0,0-1 0,-3-42 0,-3 3 0,-4 6 0,-2 2 0,-6 11 0,-2 4 0,1 9 0,2 2 0,-1-4 0,0 0 0,-2-1 0,1 0 0,4-2 0,0-1 0,1-2 0,1-2 0,0-7 0,2-4 0,5-12 0,1-5 0,-6 25 0,11-17 0,6-13 0,2-19 0,0-3 0,0-7 0,0-4 0,6-17 0,13-17 0,12-24 0,25-30 0</inkml:trace>
  <inkml:trace contextRef="#ctx0" brushRef="#br0" timeOffset="56">13836 9018 24575,'-63'57'0,"1"1"0,10-11 0,3-1 0,10-6 0,1 0 0,-26 37 0,34-31 0,3 2 0,-10 50 0,24-46 0,3 0 0,-5 49 0,9-9 0,6-13 0,6-21 0,13-18 0,16-15 0,9-10 0,23-15 0,-2 0 0,-3 0 0,-7-2 0,-5-5 0,-9-14 0,-14-16 0,-8-11 0,-13-15 0,1-4 0,-5 1 0,-23 1 0,-19 9 0,-24-1 0,-11 3 0,-11 4 0,3 6 0,3 2 0,11 0 0,7-1 0,14-1 0,10 6 0,11 1 0,15-1 0,5 0 0,5 1 0,4 6 0,11-1 0,18-1 0,26 8 0,30 6 0,5 11 0,-9 6 0,-5 2 0,-7 0 0,-11 0 0,1 0 0,-9 0 0,2 0 0,-6 8 0,8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32534 9675 24575,'-98'0'0,"16"0"0,16 0 0,3 0 0,-12 0 0,-13-2 0,-8-4 0,44 0 0,-2-1 0,-6 0 0,-1 0 0,-5-1 0,-1 1 0,-5 1 0,0 0 0,-2-2 0,0 1 0,-6 2 0,-1 2 0,-2-1 0,-1 1 0,-3 1 0,-1 0 0,-3 0 0,0 0 0,-2-1 0,-1 0 0,-2 0 0,0 2 0,1-1 0,0 2 0,1-1 0,0 2 0,-4-1 0,-2 0 0,-4 0 0,-1 0 0,33 0 0,-1 0 0,-1 0 0,-4 0 0,-2 0 0,1 0 0,-2 0 0,0 0 0,-1 0 0,-5 0 0,-1 0 0,0 0 0,1 0 0,0 0 0,0 0-98,1 0 0,0 0 0,-1 0 1,0 0-1,0 0 0,1 0 0,2 0 1,0 0-1,1 0 98,0-1 0,0 1 0,1 1 0,5 0 0,0 2 0,2-1 0,1 0 0,1 0 0,1 0 0,-35 0 0,3 0 0,8 0 0,2 0 0,4 1 0,1 1 0,4 1 0,3 2 0,9 1 0,4 1 0,7 0 0,3 1 0,-45 9 0,12-9 0,21-2 0,8 1 0,11-1 0,19 7 0,2-3 0,8-8 0,-2 3 0,29 3 0,19-8 0,33 4 293,11-4 0,23-2 1,14 0-294,-44 0 0,1 0 0,3 0 0,1 0 0,10 0 0,2 0 0,5 0 0,1 0 0,8 0 0,2 0 0,8 0 0,2 0 0,-30 0 0,0 0 0,0 0-91,2 0 1,-1 0 0,2 0 0,8 0 0,0 0 0,1 0 0,-2 0 0,-1 0 0,1 0 90,4 0 0,1 0 0,0 0 0,2 0 0,-1 0 0,1 0 0,-2 0 0,-1 0 0,1 0 0,-1 0 0,1 0 0,0 0 0,-1 0 0,1 0 0,-1 0 0,1 0 0,0 0 0,-1 0 0,1 0 0,0 0 0,-1 0 0,1 0 0,-1 0 0,1 0 0,-1 0 0,0 0 0,0 0 0,-2 0 0,1 0 0,-1 0 0,0 0 0,-1 0 0,0 0 0,-4 1 0,-1-1 0,-1 2 0,-2-1 0,-1 2 0,0-1 0,0-1 0,1-1 0,-2 1 0,25 2 0,-2 0 0,-4-1 0,-2-2 0,-6 0 0,-1 0 0,-12 0 0,-3 0 0,-2 0 0,-2 0 0,-7 0 0,-1 0 0,39 0 0,-13 0 0,-8 0 0,-23 0 0,-10 0 0,-15 0 0,-2 0 0,-29 0 0,-36 0 0,-43 0 162,-24 0 0,41 0 0,-3 0 1,-7 0-1,-3 0-162,-2 0 0,-2 0 0,-6 0 0,-2 0 0,-6 0 0,-2 0 0,1 0 0,-2 0 0,28 0 0,-1 0 0,-1 0 0,-3 0 0,0 0 0,0 0 0,-2 0 0,0 0 0,-1 0 0,-3 0 0,-1 0 0,0 0 0,-1 0 0,-1 0 0,-1 0 0,-2 0 0,-1-1 0,0 0-134,-2 0 1,0-2 0,0 1 0,-1-1 0,0 0 0,0-2 0,-1 0 0,-1-1 0,0 1 133,-1 0 0,0 2 0,0-2 0,2 0 0,-1-1 0,1 1 0,-2 1 0,1 0 0,0 1 0,2 0 0,0-1 0,1 1 0,2-1 0,1 1 0,-1 1 0,4 2 0,0 0 0,0 0 0,0 0 0,-1 0 0,3 0 0,7 0 0,2 0 0,0 0 0,0 0 0,1 0 0,0 0-33,1 0 0,2 0 0,0 0 1,-31 0-1,1 0 0,4 0 0,0 0 33,2 0 0,1 0 0,3 0 0,2 0 0,3 0 0,1 0 0,5 0 0,2 0 0,1 0 0,3 0 0,11 0 0,1 0 0,6 0 0,2 0 0,-34 0 0,19 0 0,17 0 0,19 0 0,8 0 0,12-8 1184,5-2-1184,8-9 0,4 0 0,17 2 0,29 5 0,33 3 0,-21 9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25438 14936 24575,'-59'10'0,"-28"-4"0,27-4 0,-4-2 0,-14 1 0,-4-2 0,-5 1 0,-1 0 0,-5 0 0,0 0 0,-3 0 0,0 0 0,-1 0 0,0 0 0,2 0 0,0 0 0,4 0 0,1 0 0,4 0 0,3 0 0,7 0 0,2 0 0,8 0 0,2 0 0,7 0 0,2 0 0,-39 0 0,17 0 0,12 0 0,23 0 0,32 0 0,41 0 0,38 0 0,-12 1 0,5-2 0,7-2 0,4-2 0,9-1 0,3 0 0,1-3 0,1 1 0,3-1 0,1 1 0,-3 1 0,-1 2 0,0 1 0,0 1 0,-5-1 0,0 0 0,-2 0 0,-1 0 0,-3-1 0,0-1 0,0 1 0,-2 0 0,-7-2 0,-2 1 0,-3 3 0,-1 0 0,-3 2 0,-1 0 0,47 1 0,-10 0 0,-19 0 0,-19 0 0,-10 0 0,-40 0 0,-39 0 0,-55 0 0,31 0 0,-5 0 0,-12 0 0,-4 0 0,-4 0 0,-3 0 0,-9 0 0,-2 0 0,-5 0 0,-2 0 0,-2 0 0,1 0 0,6 0 0,0 0 0,-1 0 0,0 0 0,5 0 0,2 0 0,8 0 0,2 0 0,7 0 0,2 0 0,5 0 0,2 0 0,5 0 0,3 0 0,-40 0 0,17 0 0,16 0 0,21 0 0,13 0 0,8 0 0,27 0 0,21 0 0,40 0 0,-12 0 0,4 0 0,9 0 0,2 0 0,7 0 0,2 0 0,10 0 0,1 0 0,2 0 0,2 0 0,7 0 0,2 0 0,2 0 0,1 0 0,0 0 0,0 0 0,3 0 0,-1 0 0,-2 0 0,-1 0 0,-3-1 0,-2 2 0,-9 5 0,-3 3 0,-6-1 0,-2 0 0,-5-1 0,-4 1 0,-12 1 0,-3-1 0,27-2 0,-22 6 0,-22-5 0,-16 7 0,-21-1 0,-17 3 0,-49-5 0,10-7 0,-5-2 0,-11 0 0,-4-2 0,-10 0 0,-4 0 0,-9 0 0,-4 0 0,31 0 0,-1 0 0,1 0 0,-28 0 0,0 0 0,27 0 0,-1 0 0,0 0 0,2 0 0,0 0 0,1 0 0,-32 0 0,2 0 0,-1 0 0,1 0 0,8 0 0,3 0 0,5 0 0,3 0 0,10 0 0,2 0 0,3 1 0,3-2 0,5-2 0,3-2 0,-40-6 0,12 1 0,22-5 0,24 9 0,11 2 0,8 0 0,7-2 0,4-5 0,24-24 0,5-5 0</inkml:trace>
  <inkml:trace contextRef="#ctx0" brushRef="#br0" timeOffset="1">6495 12668 24575,'-10'1'0,"-40"5"0,75 0 0,10-6 0</inkml:trace>
  <inkml:trace contextRef="#ctx0" brushRef="#br0" timeOffset="2">6495 12794 24575,'-6'0'0,"12"-25"0</inkml:trace>
  <inkml:trace contextRef="#ctx0" brushRef="#br0" timeOffset="3">16089 15330 24575,'-48'-26'0,"0"0"0,-2 2 0,-1 6 0,-36 18 0,-7 0 0,-8 0 0,46 0 0,-1 0 0,3 0 0,0 0 0,-5 1 0,-1 0 0,-1 1 0,1 1 0,0 0 0,-1 0 0,-4 0 0,0 0 0,4-3 0,-1 0 0,0 1 0,-1 0 0,1 2 0,-1 0 0,1-1 0,-1 1 0,-3 2 0,1 0 0,-1-1 0,0 0 0,0 4 0,1-1 0,-1-2 0,0 0 0,1 0 0,-1 1 0,-4 1 0,-2 0 0,-2-3 0,0-1 0,-3-1 0,0 0 0,-6-1 0,1 0 0,1-1 0,-1 0 0,-2 0 0,-1 0 0,-2 0 0,-1 0 0,-2 0 0,1 0 0,-1 0 0,0 0 0,-3 0 0,1 0 0,1 0 0,0 0 0,-1 0 0,0 0 0,1 0 0,1 0 0,2 0 0,1 0 0,7 0 0,1 0 0,2 0 0,0 0 0,-1 0 0,2 0 0,2 0 0,2 0 0,2 0 0,2 0 0,1 0 0,0 0 0,4 0 0,1 0 0,1 0 0,-1 0 0,1 0 0,1 0 0,3 0 0,2 0 0,0 0 0,1 0 0,-3 0 0,-1 0 0,-48 0 0,51 0 0,-1 0 0,-48 0 0,4 0 0,6 0 0,0 0 0,9 0 0,5 0 0,10 0 0,5 0 0,9 0 0,8 0 0,4 0 0,4 0 0,11 0 0,4 0 0,21-8 0,33-3 0,34-8 0,28 3 0,-33 8 0,3 1 0,6 0 0,2 2 0,8 1 0,2 1 0,7-2 0,1 0 0,9 1 0,0 0 0,3-3 0,0 1 0,-27 3 0,1 0 0,-1 1 0,2-2 0,0 0 0,-1 1 0,32 0 0,-1 0 0,-31 0 0,1-1 0,0 0-67,-1 2 0,0-1 0,0 0 1,2 0-1,0 0 0,0 1 1,-1 0-1,0 1 0,0 0 67,2-1 0,1 0 0,-1-1 0,-1 1 0,-1 0 0,0 0 0,0 2 0,0 0 0,-1 0 0,32 0 0,-1 0 0,-3 0 0,0 0 0,3 0 0,-1 0 0,-4 0 0,0 0 0,-3 0 0,0 0 0,-4 0 0,-1 0 0,-2 0 0,-2 0 0,-5 0 0,0 0 0,0 0 0,-1 0 0,-1 0 0,1 0 0,0 0 0,0 0 0,-2 0 0,-1 0 0,1 0 0,0 0 0,-1 0 0,-1 0 0,-3 0 0,0 0 0,-4 0 0,0 0 0,-7 0 0,-1 0 0,-2 0 0,-1 0 0,-5 0 0,0 0 0,50 0 0,-1 0 0,-3 0 0,-6 0 0,-1 0 0,-9 0 0,-7 0 0,-6 0 0,-11 0 0,-1 0 300,-13 0 1,-2 0-301,-13 0 0,-54 0 0,-27 0 0,-42 0 0,34 0 0,-3 0 0,-4 0 0,-1 0 0,-9 0 0,-3 0 0,0 0 0,-2 0 0,-4 0 0,-1 0 0,-4 3 0,-1 0 0,-7 1 0,0 1 0,-3 0 0,-1 0 0,30-1 0,0-1 0,-1 1 0,-2 0 0,-1 1 0,0 0-77,-1 0 0,0-1 1,-1 0-1,0-1 1,1 1-1,-1-1 1,1 1-1,0 1 1,-1-1 76,-3-2 0,0 0 0,0 0 0,1 1 0,1-1 0,-1 1 0,1 0 0,0 0 0,-1 0 0,-2 0 0,0 1 0,1-1 0,1-1 0,0-1 0,1 0 0,0 1 0,-1 1 0,0-1 0,-1-1 0,-2-1 0,2 1 0,5-1 0,1 0 0,0 0 0,-32 0 0,1 0 0,5 0 0,0 0 0,6 0 0,1 0 0,3 0 0,2 0 0,2 0 0,1 0 0,3 0 0,1 0 0,9 0 0,1 0 0,1-1 0,2 2 0,2-1 0,0 2 0,3 0 0,1 0 0,2 0 0,1 2 0,6 3 0,0 1 0,-45 2 0,8 1 0,1-3 0,7-6 0,3 4 0,10-4 0,7 5 0,12-5 0,6-2 229,4 0 1,17 0 0,4 0-230,3 0 0,-1 0 0,-2 0 0,25 16 0,7 5 0</inkml:trace>
  <inkml:trace contextRef="#ctx0" brushRef="#br0" timeOffset="4">11583 15499 24575,'-21'59'0,"0"-1"0,-43 15 0,-26-41 0,38-26 0,-2-2 0,-5 2 0,-1 0 0,-1 3 0,1-1 0,1-1 0,1-1 0,4-3 0,1 0 0,-40-1 0,13 0 0,18 4 0,18-3 0,15 3 0,2-2 0,6 4 0,6 11 0,7 10 0,6 19 0,-5 17 0,-5 21 0,-5 5 0,8-33 0,0 1 0,0-4 0,1-1 0,-5 48 0,5-10 0,8-23 0,0-6 0,0-15 0,0-11 0,0-1 0,6-13 0,13-7 0,29-5 0,31-11 0,21 0 0,3 0 0,-48 0 0,0 0 0,2 0 0,-1 0 0,44-9 0,2-3 0,-16-5 0,-11 7 0,-25 3 0,-15 5 0,-18-6 0,-13-7 0,-23-18 0,-24-17 0,1 4 0,-6-4 0,-15-9 0,1 1 0</inkml:trace>
  <inkml:trace contextRef="#ctx0" brushRef="#br0" timeOffset="5">11114 16100 24575,'-90'55'0,"-2"-16"0,-4-9 0,-2-10 0,6 10 0,5-3 0,12-4 0,16-11 0,13-5 0,36-5 0,64-19 0,3-12 0,32-19 0</inkml:trace>
  <inkml:trace contextRef="#ctx0" brushRef="#br0" timeOffset="6">12653 15311 24575,'-67'42'0,"-10"-13"0,-15-8 0,-10-17 0,50 8 0,0 1 0,-48 0 0,16 2 0,15-1 0,19-3 0,15-3 0,8 7 0,16-3 0,5 13 0,4 6 0,2 7 0,0 8 0,2 12 0,4 16 0,3 24 0,-2-38 0,0 3 0,0 7 0,-1 2 0,-4-1 0,0 0 0,1-5 0,0-1 0,-1-3 0,-2-3 0,2 46 0,3-14 0,1-13 0,0-14 0,-4-16 0,4-10 0,13-9 0,13-12 0,3-5 0,11-3 0,4-9 0,4 0 0,7 0 0,3 0 0,5 0 0,-6 0 0,-15 0 0,-2 0 0,-17 0 0,-10 0 0,-3 0 0,-1-2 0,-3-5 0,-5-5 0,11-21 0,3-7 0</inkml:trace>
  <inkml:trace contextRef="#ctx0" brushRef="#br0" timeOffset="7">13460 16382 24575,'-14'-104'0,"-20"41"0,-20 42 0,-13 26 0,-1 7 0,1 17 0,2 17 0,5 4 0,10 13 0,10-9 0,13-6 0,14-4 0,9-15 0,4 9 0,0-5 0,0-4 0,0-3 0,0-6 0,6-9 0,11-5 0,16-4 0,11-2 0,0 0 0,4-2 0,0-4 0,0-7 0,-10-10 0,-5-2 0,-12 2 0,-7 5 0,5 5 0,0 7 0,0 4 0,-7 2 0,3 0 0,6 0 0,8 8 0,13 5 0,3 3 0,3 3 0,-10-9 0,2-3 0,-5-5 0,-4-2 0,-12 0 0,0 0 0,-11-17 0,-8-20 0,-25-5 0,-14-31 0</inkml:trace>
  <inkml:trace contextRef="#ctx0" brushRef="#br0" timeOffset="8">11958 15931 24575,'6'55'0,"-1"-1"0,1 46 0,-4-6 0,-2-10 0,2-5 0,2-10 0,5-13 0,3-12 0,7-13 0,4-10 0,4-8 0,7-5 0,-3-2 0,13-6 0,-5 0 0,-1-2 0,-3-4 0,-3-11 0,-7-12 0,-7-11 0,-5-16 0,-7 0 0,-4 8 0,-2-5 0,0 12 0,0 5 0,0-1 0,0 5 0,0-3 0,0 3 0,0 1 0,25-8 0,7-9 0</inkml:trace>
  <inkml:trace contextRef="#ctx0" brushRef="#br0" timeOffset="9">13010 15574 24575,'-48'87'0,"0"0"0,8-13 0,5-2 0,6-9 0,6-1 0,6-5 0,4 1 0,3 5 0,2 1 0,2 0 0,3 0 0,2-4 0,0 1 0,0-2 0,2 1 0,3-2 0,3 0 0,4 1 0,7-1 0,7-1 0,6-3 0,5-8 0,3-4 0,38 24 0,-2-13 0,-8-18 0,-8-14 0,-9-13 0,-19-12 0,-12-15 0,12-12 0,9-25 0</inkml:trace>
  <inkml:trace contextRef="#ctx0" brushRef="#br0" timeOffset="10">13610 15574 24575,'55'47'0,"-1"0"0,0-1 0,12 10 0,-7-5 0,12 13 0,-12 20 0,-20 6 0,-21-37 0,-2 2 0,-1 6 0,-1 1 0,-4-2 0,-3-1 0,-3-1 0,-2-1 0,-1-2 0,0-1 0,-1 44 0,-4 0 0,-9-8 0,1-7 0,-17-26 0,6-16 0,-2-18 0,-3-16 0,3-20 0,-12-16 0,-11-19 0</inkml:trace>
  <inkml:trace contextRef="#ctx0" brushRef="#br0" timeOffset="11">12991 15894 24575,'62'10'0,"-1"1"0,35 1 0,-27-8 0,-15-4 0,11 0 0,-15 0 0,-6 0 0,-9 0 0,-10 0 0,-4 0 0,-11-8 0,-3-5 0,-5 3 0,-2-2 0,0-3 0,-11-2 0,-5-2 0,-7 1 0,-15-24 0,7-21 0,-25 5 0,5-24 0</inkml:trace>
  <inkml:trace contextRef="#ctx0" brushRef="#br0" timeOffset="12">14174 15462 24575,'53'5'0,"0"0"0,39 1 0,-19-4 0,-17-2 0,-10 0 0,-15 0 0,-6 0 0,-6 3 0,-6 5 0,-7 15 0,-4 19 0,0 22 0,4 28 0,1-39 0,1 3 0,3 8 0,1 3 0,4 8 0,1 3 0,3 4 0,2 1 0,1-4 0,2-2 0,3-3 0,2-2 0,0-4 0,1-2 0,0-1 0,0-1 0,-2-7 0,-1-3 0,-4-4 0,0-2 0,22 31 0,-17-22 0,-12-20 0,-7-10 0,-4-12 0,-6-2 0,-16-7 0,-20 6 0,-24 3 0,-22-5 0,1 1 0,2-3 0,4-2 0,10-6 0,15 0 0,6 7 0,19-1 0,33 0 0,15-14 0,34-3 0</inkml:trace>
  <inkml:trace contextRef="#ctx0" brushRef="#br0" timeOffset="13">30018 16702 24575,'-92'-17'0,"0"0"0,0 1 0,-1-1 0,1 0 0,-19-2 0,6 2 0,10 3 0,8 3 0,10 5 0,22 6 0,1 0 0,-10 0 0,-3 0 0,-14 0 0,-3 0 0,-8 0 0,-4 0 0,25 0 0,-1 0 0,-2 0 0,-3 0 0,-2 0 0,0 0 0,-8 0 0,-1 0 0,0 0 0,-4 0 0,-1 0 0,-2 0 0,-6 0 0,-3 0 0,1 0 0,23 0 0,0 0 0,-1 0 0,0 0 0,-1 0 0,0 0 0,-1 0 0,1 0 0,-2 0 0,0 0 0,0 0 0,0 0 0,-1 1 0,0-1 0,0 1 0,0-1 0,0 1 0,0 0 0,0 0 0,0 1 0,0-1 0,-1 0 0,1 1 0,1 0 0,-22 2 0,2 1 0,-1 0 0,22-1 0,-2-1 0,1 0 0,0 0 0,4 1 0,0 0 0,0 0 0,1 1-300,-24 1 0,0 0 0,0 0 0,0 0 0,0 0 0,1-1 1,2 0-1,1 0 0,-1 0 300,-3-1 0,-2 1 0,0-2 0,1-1 0,0-1 0,-1 0 0,2 2 0,-1-1 0,1 0 0,-1-1 0,1-1 0,-1 1 0,-3-1 0,0 0 0,2 0 0,6 0 0,1 1 0,1 0 0,0 1 0,0 0 0,1 0 0,1-1 0,1-1 0,1 1 0,3 1 0,1 1 0,1-1 0,4-2 0,0 1 0,2 0 0,5 0 0,1 1 0,1 1 0,-27 1 0,2 0 142,7 2 1,3-1 0,9-2 0,5 0 0,15 2 0,3 0-143,-32 4 0,26-3 445,33-6-445,3 0 0,43-8 0,33-3 0,23-24 0,21-5 0</inkml:trace>
  <inkml:trace contextRef="#ctx0" brushRef="#br0" timeOffset="14">22209 16814 24575,'-3'58'0,"1"-1"0,-4 2 0,-4-1 0,-6 1 0,-6 1 0,-9 8 0,-9 0 0,-12 0 0,-6-1 0,-12 12 0,-4-1 0,23-28 0,-2 0 0,-2-2 0,-4 1 0,-3 0 0,0-3 0,1-2 0,0-3 0,-1-1 0,0-1 0,-1-2 0,-2-2 0,-1-2 0,-3-1 0,0-3 0,-4-1 0,-1-2 0,0-1-170,-2 0 1,-1-1 0,0-2 0,2-2-1,-1-2 1,0-1 0,-4-3 0,0-2-1,-2-1 170,-3 0 0,0-2 0,1-2 0,3-1 0,1-2 0,1-1 0,1 0 0,1-1 0,0-1 0,2 0 0,0 0 0,0-1 0,0 1 0,1 0 0,0-3 0,0-3 0,0-3 0,1-2 0,1 0 0,1-1 0,1-1 0,-31-9 0,2-2 0,4-1 0,2-2 0,4-2 0,3 0 82,3-1 1,3 1-1,11 3 1,2 0-1,8 1 1,1 0-83,8 1 0,2 0 0,-29-21 0,19 9 84,12 3 0,2-3 0,17 4-84,4-5 0,-2 3 0,15 4 0,-1 4 0,3 6 0,8-10 0,0 1 0,8 3 0,11 7 259,16-1 0,7 2 0,23 5-259,0 5 0,-13 5 0,4 2 0,-2 0 0,5 0 0,7 0 0,9 0 0,3 0 0,-10 2 0,-5 5 0,-27 1 0,-11 4 0,-34-3 0,-45-11 0,-46-5 0,40 3 0,-1-4 0,-9-9 0,0-4 0,-1-1 0,0-2 0,0-1 0,0 0 0,6 7 0,1 1 0,8 1 0,2 0 0,-42-6 0,23 11 0,23 5 0,16 4 0,20 16 0,7 18 0,5 22 0,2 23 0,0 9 0,0-1 0,-2-3 0,-2-15 0,-2-11 0,-9-8 0,3-10 0,3-34 0,68-50 0,-18 1 0,1 0 0</inkml:trace>
  <inkml:trace contextRef="#ctx0" brushRef="#br0" timeOffset="15">22847 17528 24575,'73'-47'0,"0"0"0,-10 15 0,-1 8 0,42 5 0,-6 19 0,7 0 0,-49 0 0,0 0 0,2 0 0,-1 0 0,0 1 0,-1 2 0,-3 1 0,0 5 0,-1 7 0,-4 8 0,-4 9 0,-4 7 0,-4 5 0,-6 6 0,-5 6 0,-6 3 0,-5 2 0,-5 1 0,-1 0 0,-8-1 0,-13-4 0,-9-3 0,-7-6 0,-7-4 0,-9-4 0,-8-5 0,-8 0 0,-5-7 0,-5-11 0,-2-5 0,-1-3 0,0-3 0,6-3 0,0-2 0,3-2 0,1 0 0,2 1 0,1-2 0,-39-12 0,23-12 0,22-16 0,18-20 0,20-10 0,5-8 0,3-5 0,11-6 0,5 3 0,22 18 0,19 8 0,10 20 0,-6 5 0,-14 11 0,0-25 0,-9 0 0</inkml:trace>
  <inkml:trace contextRef="#ctx0" brushRef="#br0" timeOffset="16">21007 16927 24575,'75'54'0,"-28"-26"0,4-1 0,9 4 0,3 0 0,11 1 0,2 1 0,0 5 0,-1 1 0,-1-4 0,0-3 0,-5-4 0,-3-2 0,-10-3 0,-5 0 0,22 15 0,-32-7 0,-16-4 0,-16 2 0,-18-1 0,-26 7 0,-38 3 0,22-18 0,-2 1 0,-4 4 0,-1-2 0,-7 0 0,-1-2 0,5 0 0,3 0 0,3-1 0,1 0 0,-38 9 0,19-4 0,15-4 0,12-2 0,15-1 0,70 9 0,26 3 0</inkml:trace>
  <inkml:trace contextRef="#ctx0" brushRef="#br0" timeOffset="17">22115 18205 24575,'-68'10'0,"0"0"0,8-2 0,1-3 0,3-2 0,2-2 0,-49 1 0,-1 2 0,10 3 0,9 1 0,14-2 0,8 7 0,7-3 0,23 1 0,12-1 0,8 1 0,7 1 0,48 24 0,10 3 0</inkml:trace>
  <inkml:trace contextRef="#ctx0" brushRef="#br0" timeOffset="18">5857 15142 24575,'55'-63'0,"1"-1"0,-8 19 0,0 9 0,35 0 0,-4 26 0,11-7 0,-4 4 0,1-1 0,1 1 0,-1 7 0,-1 4 0,-5 8 0,-3 13 0,-5 14 0,-7 30 0,-9 8 0,-14 12 0,-11 16 0,-22-45 0,-2 2 0,-1 3 0,-3-1 0,-5-3 0,-2-1 0,-14 46 0,-21-12 0,-18-20 0,-25-11 0,-7-11 0,-12-15 0,48-18 0,0-3 0,-53 5 0,50-10 0,0-2 0,-49-3 0,-1 0 0,11-11 0,13-7 0,4-12 0,19-11 0,10-5 0,12-2 0,11-4 0,13-11 0,5-6 0,5-10 0,2-3 0,0 3 0,2 10 0,5 7 0,13 3 0,16 3 0,6-1 0,10 7 0,-4 4 0,0 7 0,12-1 0,-1 15 0,5 2 0,7 4 0,11 7 0,5 5 0,5 14 0,0 16 0,-5 21 0,-3 20 0,-13 9 0,-9 13 0,-33-39 0,-6 4 0,-6 6 0,-4 1 0,-3-2 0,-2 1 0,-1-3 0,-3 0 0,-4 40 0,-29-6 0,-21-11 0,-26-14 0,-15-18 0,41-23 0,0-4 0,-3-3 0,-1-3 0,-1-2 0,0-3 0,-1-6 0,1-2 0,-51 1 0,6 0 0,14 0 0,11 0 0,8-2 0,13-7 0,4-9 0,10-5 0,11-15 0,2-8 0,10-14 0,11-11 0,4-9 0,2 1 0,0-6 0,0 1 0,2 9 0,6 10 0,11 7 0,8-1 0,13 15 0,4 3 0,2 7 0,8 5 0,2 2 0,-10 2 0,12 8 0,3 5 0,-5 3 0,9 9 0,0 0 0,-1 0 0,5 0 0,-4 17 0,-9 4 0</inkml:trace>
  <inkml:trace contextRef="#ctx0" brushRef="#br0" timeOffset="19">8204 15105 24575,'22'-53'0,"0"-1"0,26-15 0,6 38 0,8 19 0,5-1 0,2-2 0,4 7 0,4 2 0,-6 4 0,-2 6 0,-2 8 0,-7 18 0,11 26 0,-10 15 0,-7 8 0,-10 11 0,-13 8 0,-20-45 0,-3 1 0,2 46 0,-10-6 0,-2-13 0,-4-10 0,-30-14 0,-22-16 0,-17-7 0,-4-9 0,-9-13 0,-2-6 0,9-3 0,4-3 0,6 0 0,4 0 0,-2-3 0,7-3 0,5 2 0,7-11 0,6-5 0,13-5 0,6-7 0,13-3 0,3 1 0,9-14 0,0-8 0,0-9 0,0 1 0,0-5 0,0 0 0,0 12 0,0 1 0,9 8 0,3 4 0,5 7 0,2 3 0,-1 3 0,10 2 0,1-3 0,0 7 0,6 4 0,-1 3 0,7-1 0,3 2 0,11 5 0,3 5 0,11 5 0,0 2 0,4 0 0,-5 7 0,1 11 0,-22 11 0,0 7 0,6 13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21927 5918 24575,'-31'79'0,"6"-4"0,25-27 0,0 9 0,0 3 0,0 5 0,0 2 0,0 0 0,0-7 0,0-8 0,0-10 0,0-9 0,0-7 0,2-14 0,4-6 0,7-4 0,3-2 0,3 0 0,8 0 0,2 0 0</inkml:trace>
  <inkml:trace contextRef="#ctx0" brushRef="#br0" timeOffset="1">21589 7289 24575,'48'-41'0,"-4"16"0,-5 16 0,1 9 0,0 0 0,-1 0 0,-5 0 0,-5 0 0,-6 0 0,-2 0 0,-2 0 0,-3 4 0,-3 11 0,-7 14 0,-4 13 0,-4 6 0,-4 4 0,-15-4 0,-15 0 0,-5-2 0,-1-4 0,4-2 0,7-5 0,6-4 0,13 3 0,5-9 0,5 0 0,2-6 0,0-1 0,11-1 0,10-4 0,14-7 0,19-4 0,13-2 0,0 0 0,-1 0 0,-3 0 0,-11 0 0,0 0 0,-10 0 0,-15 0 0,-14 0 0,-59-17 0,-8-4 0</inkml:trace>
  <inkml:trace contextRef="#ctx0" brushRef="#br0" timeOffset="2">21833 8210 24575,'54'-21'0,"-4"9"0,-8 7 0,-6 5 0,-5 0 0,-8 2 0,0 5 0,-9 7 0,-7 9 0,-5 6 0,-2 3 0,0-1 0,-11-2 0,-7 3 0,-10-7 0,-1-4 0,4-5 0,4-3 0,11 3 0,4-3 0,20-5 0,5 1 0,12-9 0,3 0 0,-7 2 0,0 4 0,0 7 0,-2 10 0,-8 4 0,-5 2 0,-3 0 0,-9 5 0,-3-3 0,-3 2 0,-19-6 0,-14-2 0,-7-4 0,-2-4 0,-4-4 0,1-7 0,12-4 0,-1-2 0,7 0 0,10 0 0,-2 0 0,21 0 0,6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31802 9318 24575,'-69'47'0,"0"0"0,11-15 0,1-7 0,-37-7 0,7-18 0,-15 0 0,45 0 0,-1 0 0,-6 0 0,-2 0 0,-5 0 0,-1 0 0,-7 1 0,-1-2 0,-5 1 0,-3-2 0,-7 0 0,-2 0 0,-6 0 0,-3-2 0,35 0 0,-1-1 0,-2 1 0,-6 2 0,-1 0 0,-2 0 0,-1 0 0,-1 1 0,0 0 0,-3 0 0,0 0 0,-1 1 0,-2 0 0,-1 0 0,0 0 0,-2 0 0,-1 0 0,0 0 0,-3-1 0,0 0 0,0 3 0,-1 5 0,1 3 0,-1 2 0,-5 2 0,-1 3 0,1 2 0,0 3 0,0 3 0,1 1-120,1 1 0,1 1 0,-1 1 1,25-6-1,-1 1 0,0 1 0,1-1 1,-22 6-1,0-1 0,0-1 1,1 0-1,-1-1 0,0-2 120,0-2 0,-1-1 0,1 0 0,4-1 0,1-1 0,-1-1 0,1-3 0,1-2 0,-1 0 0,0 0 0,1 1 0,0-2 0,4-2 0,1-2 0,0 0 0,3-1 0,1-1 0,1-1 0,4-1 0,1 0 0,1-1 0,6 0 0,0-1 0,1 1 0,-34 2 0,1 0 47,4-2 0,2-1 0,13-2 1,3 0-1,6-1 0,2 0 1,6 0-1,3 0-47,3 0 0,3 0 0,-40-4 0,10-9 0,9-12 0,14-19 0,7-12 0,6-11 0,8-17 0,-4-7 0,25 42 0,0-1 0,0-3 0,0-2 0,1 1 0,0-1 0,-3-2 0,0-2 0,0-6 0,0-2 0,-1-5 0,0-2 0,0-3 0,0-1 0,-5 2 0,1-2 0,5-4 0,2-1 0,-1-2 0,3-1 0,6-7 0,0 0 0,-7 2 0,0 0 0,7 0 0,1-1 0,0 2 0,-1 0 0,-2-4 0,1-2 0,3-2 0,1 0 0,0 3 0,1 0 0,-3-2 0,1 0 0,-1-2 0,1 0 0,-3-1 0,2 1 0,5 5 0,0 0 0,-3 5 0,1-1 0,-1-2 0,1 0 0,-1 6 0,1 1 0,2-3 0,1 1 0,1 6 0,1 1 196,3 4 1,0 0-1,2 0 1,0 1-1,1 2 1,0 0-197,0 4 0,0 0 0,0 8 0,0 1 0,4-38 0,9 9 0,8 13 0,18 12 0,5-1 0,-6 13 0,8-3 0,2 7 0,16 5 0,-1 5 0,8 0 0,14 3 0,9 2 0,-43 16 0,2 2 0,7 1 0,1-1 0,5-2 0,2-1 0,4-2 0,4 2 0,11 4 0,3 1 0,11-6 0,3 0 0,-30 7 0,2 0 0,1 1 0,2 1 0,1 0 0,1 1 0,6-2 0,2 1 0,0-1-161,2 0 1,2 0-1,0 0 1,6 1-1,1 1 1,2 1 0,-23 1-1,1 0 1,1 0-1,0 1 161,2-1 0,1 0 0,-1 0 0,1 0 0,-4 2 0,0 0 0,0 0 0,1 0 0,4-2 0,0 1 0,1 0 0,0 0 0,-1 0 0,-1 1 0,1 0 0,-1 0 0,-3-2 0,0 0 0,-1 0 0,1 1 0,2 0 0,1 1 0,0 0 0,-1 0 0,23-3 0,0-1 0,-1 1 0,0 0 0,0 1 0,0 1 0,-24 1 0,0 0 0,0 1 0,-1-1 0,22-1 0,-2-1 0,1 1 0,2 0 0,0-1 0,-1 1 0,-2 1 0,-1-1 0,1 1 0,-1 0 0,1 0 0,-1 0 0,-1 1 0,-1 0 0,0 0 0,-5 0 0,-1 1 0,-1-1 0,-5 0 0,0-1 0,-2 2-25,-4 0 0,-1 1 1,-2 0-1,27 1 1,-3 0-1,-6 1 1,-3 0 24,-9 0 0,-3 0 0,-12 0 0,-3 0 0,-9 1 0,-3 2 0,37 10 0,-14 14 0,-10 21 0,-9 6 0,-12 7 0,0 18 0,-4 9 0,-21-35 0,-1 2 0,2 12 0,0 2 0,1 5 0,2 0 0,0 4 0,2 1 0,2-1 0,2 0 0,-1 3 0,0 1 0,1 5 0,1 2 0,0 0 0,0 1 0,1 0 0,1 0 0,1 5 0,0 2 0,-1-1 0,-1 2 0,-10-31 0,0 1 0,0 1 0,1 4 0,1 0 0,-2 1 0,-3-4 0,-3 1 0,0 0 99,2 5 0,-1 1 0,-1 0 0,1-2 0,0-1 0,-2 0 0,-1 3 0,0 0 0,-1 1-99,0 4 0,0 0 0,1-2 0,1-6 0,0-2 0,0-1 0,0 1 0,0 0 0,0 0 0,0-2 0,0 0 0,-1 0 0,2 32 0,0-1 0,3 1 0,1-2 30,-1-7 0,0-2 0,-4-8 0,-1-3 0,0-9 0,-1-2-30,-1-2 0,-1-1 0,-1-2 0,0-2 0,8 42 0,-4-10 0,-5-19 0,-8-19 0,0-10 0,0-6 0,0-11 706,8-10-706,3-11 0,49 1 0,11 1 0</inkml:trace>
  <inkml:trace contextRef="#ctx0" brushRef="#br0" timeOffset="1">13122 7815 24575,'39'-67'0,"0"-1"0,0 20 0,5 10 0,54 1 0,-39 25 0,3 3 0,11-5 0,2 1 0,7 3 0,3 3 0,10-3 0,2 1 0,2 1 0,0 1 0,2 2 0,0 0 0,-3 1 0,-2 2 0,-7 0 0,-2 2 0,-9 0 0,-2 0 0,-9 0 0,-3 0 0,-8 0 0,-3 0 0,34-2 0,-22-3 0,-19-1 0,-13 2 0,-6 2 0,-54 2 0,-29 0 0,4 0 0,-7 0 0,-15 0 0,-4 0 0,-5 0 0,-3 0 0,-17 0 0,-4 0 0,30 0 0,0 0 0,-1 0 0,-2 0 0,-1 0 0,0 0 0,-3 0 0,-1 0 0,0 0 0,-1 0 0,1 0 0,-1 0-56,-1 0 1,-1 0 0,2 0-1,7 0 1,0 0 0,2 0 0,3 0-1,2 0 1,1 0 55,-28 0 0,4 0 0,10 0 0,3 2 0,10 0 0,4 2 0,9 2 0,3 1 0,-21 3 0,33 3 0,30-9 0,51 4 0,45-8 0,-27 0 0,6 0 0,19 0 0,5 0 0,16 1 0,5 0 0,-32 1 0,2 0 0,-1 1 0,-1-1 0,-1 2 0,1 0 0,4 2 0,0 1 0,0 1 0,-3 0 0,0 1 0,-2-1 0,27 2 0,-2 1 0,-4 2 0,-2 1 0,-11 0 0,-2-1 0,-6-2 0,-2-1 0,-5 1 0,-2 1 0,-2-3 0,1 1 0,-3 1 0,1 1 0</inkml:trace>
  <inkml:trace contextRef="#ctx0" brushRef="#br0" timeOffset="2">27972 10032 24575,'-74'-41'0,"0"-1"0,12 13 0,3 8 0,-37 4 0,8 17 0,-4 0 0,-1 0 0,1 4 0,6 11 0,11 16 0,13 17 0,10 13 0,8-3 0,15 7 0,10-3 0,10 1 0,7 0 0,2 1 0,0 5 0,25 4 0,15 0 0,16-2 0,13-2 0,-4-15 0,-1-1 0,1-12 0,-13 1 0,0-13 0,-10 1 0,-2 5 0,-15-6 0,-2 1 0,-11 7 0,-5-1 0,-5 5 0,-4 9 0,-11-6 0,-18-2 0,-3-2 0,-22-5 0,2-4 0,8-5 0,2-14 0,4-6 0,43 11 0,15 2 0,18 12 0,-3 0 0,-8 5 0,-2 10 0,-17 6 0,-1 9 0,-3 7 0,-2 14 0,-7 8 0,-11 8 0,-7 4 0,2-49 0,-2-2 0,-21 43 0,4-19 0,13-16 0,10-7 0,9-16 0,10 1 0,2-1 0,4-1 0,17 1 0,17-3 0,7-2 0,8-8 0,-16 0 0,-3-8 0,-11-1 0,0-7 0,-13-9 0,-28-25 0,-16-13 0</inkml:trace>
  <inkml:trace contextRef="#ctx0" brushRef="#br0" timeOffset="3">28498 11329 24575,'-49'-53'0,"0"1"0,1 0 0,-5 0 0,3 10 0,-12 11 0,33 39 0,-15 13 0,12 17 0,12 18 0,3 17 0,6 8 0,7 5 0,4-9 0,9-2 0,12-14 0,14-15 0,3-11 0,3-18 0,-7-4 0,1-5 0,-6-8 0,0 0 0,1-11 0,-7-9 0,2-16 0,-2-12 0,-9 2 0,-1 4 0,1 9 0,1 6 0,0 10 0,-3 5 0,1 3 0,5 9 0,3 7 0,2 7 0,2 11 0,13 17 0,-7-11 0,-4-4 0,-4-4 0,-4-6 0,0-4 0,-1 1 0,1-8 0,0 1 0,0-7 0,8 0 0,2 0 0</inkml:trace>
  <inkml:trace contextRef="#ctx0" brushRef="#br0" timeOffset="4">29324 11554 24575,'-47'91'0,"0"0"0,16-22 0,5-7 0,-3 13 0,10-25 0,1-2 0,-5 2 0,8-6 0,9-4 0,4-11 0,-7-10 0,-1-11 0</inkml:trace>
  <inkml:trace contextRef="#ctx0" brushRef="#br0" timeOffset="5">29962 10408 24575,'-11'94'0,"5"0"0,4 2 0,2 4 0,0 2 0,0 5 0,0-7 0,0-14 0,0-11 0,0-11 0,0-22 0,0-10 0,0-10 0,8-19 0,-3-8 0,7-20 0,5-4 0,10-11 0,8 3 0,5 6 0,4-7 0,12 19 0,0-2 0,-1 3 0,-5 5 0,-6 7 0,-13 4 0,-4 2 0,-10 8 0,-5 17 0,-6 4 0,-12 34 0,-29-17 0,-24 4 0,-16-8 0,-4-7 0,-4-6 0,5-10 0,16-8 0,18-11 0,4 0 0,19 8 0,5 2 0,16 9 0,12 4 0,15-4 0,21-9 0,32 11 0,16 0 0</inkml:trace>
  <inkml:trace contextRef="#ctx0" brushRef="#br0" timeOffset="6">30901 11554 24575,'-6'68'0,"1"0"0,1-13 0,0-4 0,-5 31 0,-18-20 0,4 9 0,-8-8 0,8-5 0,4-6 0,9-6 0,4-8 0,37-42 0,11-11 0</inkml:trace>
  <inkml:trace contextRef="#ctx0" brushRef="#br0" timeOffset="7">31802 10972 24575,'-82'11'0,"1"1"0,17-3 0,5 2 0,-25 12 0,32 21 0,17 19 0,14 8 0,11 4 0,12-2 0,8-4 0,15-6 0,15-15 0,18-11 0,-2-10 0,5-14 0,-13-7 0,2-4 0,0-2 0,-10 0 0,-1-2 0,-5-4 0,-5-15 0,4-15 0,-1-5 0,7-20 0,9 3 0</inkml:trace>
  <inkml:trace contextRef="#ctx0" brushRef="#br0" timeOffset="8">31877 9957 24575,'98'-10'0,"-6"3"0,-7 5 0,-6 2 0,-4 0 0,-8 2 0,-11 3 0,-12 3 0,-12 4 0,-14 9 0,-9 6 0,-7 3 0,-2 3 0,-2-4 0,-9 5 0,-14 7 0,-16 5 0,-20 7 0,-8 11 0,-2 14 0,36-33 0,1 1 0,5 0 0,4 0 0,-10 48 0,14-10 0,10-3 0,11-6 0,0-8 0,30 0 0,20-5 0,25-1 0,12-7 0,1-8 0,-7-8 0,-6-13 0,-10-2 0,-15-9 0,-12-5 0,-19-9 0,-34 0 0,-8 0 0,-31 2 0,4 4 0,-9 19 0,9 15 0,4 6 0,7-5 0,7 3 0,7-4 0,13-5 0,6-1 0,4-5 0,2-2 0,0 7 0,2-3 0,4 4 0,23 5 0,21 2 0,15 2 0,10 22 0,-35-31 0,1-1 0,3 3 0,0 1 0,-3 1 0,-1 0 0,35 36 0,-10 0 0,-30-8 0,-10-5 0,-6-3 0,-10-3 0,-3 3 0,-4 3 0,-29-10 0,-19 3 0,-23-7 0,-12-6 0,-5-13 0,11-10 0,6-9 0,11-10 0,2 0 0,5 0 0,20 2 0,6 4 0,4-4 0,3 5 0,-1-5 0,8 6 0,3 5 0,8 12 0,0-4 0,8 31 0,3-2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31201 6688 24575,'-15'42'0,"-8"-15"0,-8-12 0,-13-3 0,-6 5 0,-10 0 0,-5-5 0,-8-4 0,-6 1 0,-9 3 0,-6 5 0,-6 2 0,2-2 0,-6-3 0,0-3 0,3-1 0,3 0 0,5 5 0,-6 2 0,-1-1 0,46-9 0,0-1 0,1-2 0,0-2 0,-2-1 0,1 0 0,-48 6 0,2-1 0,4 8 0,2-3 0,-2 1 0,-4 1 0,2-9 0,45-1 0,-1 0 0,1 3 0,0-1 0,-4-4 0,-1 0 0,-1 2 0,-1 0 0,-2-1 0,-1-2 0,1 0 0,-1 0 0,-3 0 0,1 0 0,2 0 0,1 0 0,-8 0 0,0 0 0,-1 0 0,0 0 0,-4 0 0,0 0 0,3 0 0,0 0 0,-2 0 0,0 0 0,0 0 0,0 0 0,0 0 0,2-2 0,0-1 0,0 0 0,1 1 0,0 0 0,-2-3 0,0-1 0,1 2 0,0 0 0,3-3 0,0-1 0,-2 3 0,-2 0 0,0 0 0,0-1 0,-2-1 0,0 0 0,-1 2 0,0 2 0,1-3 0,0 1 0,-3 3 0,1 0 0,3-6 0,0-1 0,-3 3 0,0 0 0,3-3 0,0 1 0,-1 1 0,2 1 0,3 0 0,2 0 0,-1 3 0,0 0 0,3-2 0,1-1 0,-1 2 0,0 0 0,4-3 0,1-1 0,3 2 0,0 0 0,3-3 0,1 1 0,-46-4 0,14 1 0,11 3 0,9 1 0,11 5 0,5-4 0,11 4 0,10-4 0,1 4 0,1 0 0,2-5 0,4 5 0,-4-4 0,4 4 0,-6 2 0,-2-2 0,0-4 0,2 3 0,8-3 0,0 4 0,7-4 0,1-3 0,3-1 0,-4 4 0,5-7 0,1 1 0,6-7 0,0 0 0,0-10 0,0-4 0,0-3 0,0-12 0,0 8 0,0-6 0,0 9 0,0-5 0,0 0 0,0 7 0,0 6 0,0 2 0,0 1 0,0 8 0,0-1 0,0 0 0,0 0 0,0 1 0,0 5 0,0 1 0,8-1 0,5-6 0,4 0 0,1 7 0,-1-1 0,-4-1 0,12-5 0,0-2 0,8 2 0,7-6 0,3 9 0,7-7 0,7-2 0,5 6 0,7 0 0,13 0 0,5 0 0,7 3 0,8 1 0,-46 9 0,1 0 0,0 0 0,1-1 0,4-2 0,1-1 0,0 0 0,1 1 0,0 3 0,1 0 0,1 0 0,0 1 0,-1 1 0,1 0 0,4 0 0,0 2 0,2 1 0,0 2 0,2-1 0,0 0 0,2 0 0,0 0 0,1 0 0,1 0 0,-1 0 0,2 0 0,5 0 0,1 0 0,-2 0 0,1 0 0,1 0 0,1 0 0,-2 0 0,1 0 0,5 0 0,1 0 0,1 0 0,0 0 0,-2 0 0,-1 0 0,2 0 0,0 0 0,-4 0 0,-1 0 0,1 1 0,-1 0 0,-3 2 0,-1 0 0,1-1 0,1 0 0,-3 3 0,0 1 0,3-2 0,-1 0 0,1 3 0,-1-1 0,0-3 0,-1 0 0,-1-1 0,1 0 0,-2 2 0,0 1 0,2-1 0,-1 0 0,-3 1 0,0 0 0,0-2 0,-1-2 0,-1 3 0,0-1 0,-1-2 0,0 0 0,2-1 0,0 0 0,-4 0 0,-2 0 0,3 0 0,0 0 0,2 0 0,-1 0 0,-1 0 0,0 0 0,-2 0 0,0 0 0,1 0 0,0 0 0,-3 0 0,-1 0 0,3-1 0,-2 2 0,-5 2 0,0 0 0,0 0 0,1 0 0,-1-1 0,-1 1 0,-7 1 0,-1 0 0,-2-1 0,-2 0 0,46 1 0,-14 5 0,-9-3 0,-10-2 0,-15 4 0,-9 1 0,-7 1 0,-13-4 0,-9 7 0,1 0 0,5 7 0,1 5 0,-2-10 0,-2 6 0,-3 2 0,-6-4 0,7 8 0,1 0 0,1-6 0,-2 6 0,-7 0 0,-4 0 0,-2 5 0,0-7 0,0 4 0,0 0 0,0 0 0,0 7 0,0-7 0,0 0 0,0-2 0,0-8 0,0 0 0,0 0 0,0 0 0,0-1 0,0 1 0,0 0 0,0 0 0,-17-1 0,-8-1 0,-8-4 0,-11 3 0,-2-3 0,-2 4 0,0-5 0,-6 1 0,-2 1 0,3 3 0,-9 2 0,-5-9 0,9 7 0,-5-5 0,-2 5 0,3 2 0,1 0 0,-3-7 0,1-1 0,3-3 0,-3 7 0,5-5 0,3 0 0,14 5 0,3-7 0,11 3 0,31-65 0,9-11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22471 5937 24575,'-36'44'0,"-1"-1"0,-6 35 0,28-12 0,15-1 0,0 2 0,0-13 0,0 0 0,0-8 0,0-8 0,0-7 0,0-4 0,17-18 0,4-11 0</inkml:trace>
  <inkml:trace contextRef="#ctx0" brushRef="#br0" timeOffset="1">21983 7233 24575,'69'-42'0,"-10"17"0,-14 17 0,-5 8 0,-4 0 0,-5 2 0,-8 4 0,2 9 0,-15 8 0,1 0 0,-5 4 0,-4 0 0,-2 15 0,-4-5 0,-13 3 0,-18 2 0,-17-1 0,-9 3 0,-4-2 0,22-4 0,1-9 0,11-10 0,14-1 0,11-5 0,6 2 0,6-3 0,21-4 0,19-8 0,12 0 0,7 0 0,6 0 0,-2 0 0,-15 0 0,-2 0 0,-10 0 0,-15 0 0,-15 0 0,-41 0 0,-4 0 0</inkml:trace>
  <inkml:trace contextRef="#ctx0" brushRef="#br0" timeOffset="2">21720 8285 24575,'92'-42'0,"-17"17"0,-16 17 0,-9 8 0,-4 0 0,-7 0 0,1 10 0,-17 9 0,-6 10 0,-7 3 0,-10 1 0,-4 3 0,-9-3 0,-14 0 0,-12-3 0,5-12 0,-3-11 0,37-5 0,14-2 0,43 0 0,9 0 0,7 0 0,-2 2 0,-8 4 0,-5 7 0,-22 10 0,-13 2 0,-5 10 0,-11 3 0,-1-1 0,-12 7 0,-15-2 0,-23 2 0,-19-13 0,-18 0 0,4-10 0,0-8 0,12-7 0,2-4 0,32-2 0,0 0 0,8 0 0,4 0 0,42-25 0,11-6 0</inkml:trace>
  <inkml:trace contextRef="#ctx0" brushRef="#br0" timeOffset="3">19918 5749 24575,'-84'31'0,"-1"0"0,23-10 0,7-4 0,-5-4 0,31-11 0,10 4 0,19-4 0,15 4 0,18-4 0,7-2 0,8 0 0,-3 0 0,6 0 0,-6 0 0,3 0 0,-8 0 0,-2 0 0,-11 5 0,-15 7 0,-6 13 0,-6 13 0,-8 3 0,-11 1 0,-22 2 0,-18 10 0,-5-4 0,1 7 0,-4-3 0,3 7 0,5 1 0,15-8 0,13-3 0,10 1 0,9-8 0,3-3 0,9-9 0,2-7 0,9-13 0,14-6 0,21-3 0,25-3 0,8 0 0,0 0 0,5 0 0,-7 0 0,0 0 0,-16 0 0,-7 0 0,-8 0 0,-15 2 0,-6 4 0,-10-4 0,-5 6 0,-2 1 0,-1 1 0,-24 9 0,-4 0 0</inkml:trace>
  <inkml:trace contextRef="#ctx0" brushRef="#br0" timeOffset="4">19787 7195 24575,'-16'59'0,"1"-1"0,-4 43 0,13-18 0,6-16 0,0-5 0,0-7 0,0-11 0,0-1 0,0-13 0,0-1 0,0-4 0,0-4 0</inkml:trace>
  <inkml:trace contextRef="#ctx0" brushRef="#br0" timeOffset="5">19468 8285 24575,'23'63'0,"12"-30"0,13-31 0,13-23 0,3-2 0,5 0 0,-2 7 0,-3 9 0,-9 1 0,-5 4 0,-6 2 0,-13 4 0,-6 13 0,-6 18 0,-7 18 0,-6 7 0,-3 1 0,-3-5 0,-21 2 0,-17-14 0,-20-2 0,-13-11 0,-4-8 0,0-8 0,0-7 0,14-8 0,5 0 0,12 0 0,2-2 0,9-4 0,8-7 0,10-12 0,3-6 0,7 2 0,-1-2 0,4-3 0,2 3 0,0-5 0,0-3 0,21-18 0,14 3 0,18 2 0,7-13 0,-4 7 0</inkml:trace>
  <inkml:trace contextRef="#ctx0" brushRef="#br0" timeOffset="6">22809 11159 24575,'-30'-92'0,"0"-1"0,3 22 0,-2 10 0,-26-8 0,-7 25 0,1 5 0,-8 3 0,-4 7 0,-6 10 0,8 9 0,-2 10 0,4 10 0,3 22 0,20 11 0,4 39 0,11-5 0,14 7 0,11 3 0,6 5 0,6 2 0,21-8 0,19-7 0,12-8 0,9-17 0,8-18 0,0-15 0,7-11 0,-3-10 0,-6 0 0,-8-2 0,-15-6 0,-7-11 0,-13-23 0,-9-14 0,-7-3 0,-3-3 0,1 3 0,-6 5 0,-4 12 0,-2 5 0,0 9 0,0 8 0,9 9 0,7 36 0,22 25 0,6 19 0,25 10 0,-34-38 0,1 0 0,26 32 0,-3-13 0,-7-7 0,-19-22 0,-2-12 0,-8-3 0,-4-7 0,0-1 0,0 0 0,-1-5 0,5 5 0,7-8 0,7 0 0,13-17 0,6-12 0,11-19 0</inkml:trace>
  <inkml:trace contextRef="#ctx0" brushRef="#br0" timeOffset="7">24030 10596 24575,'0'0'0</inkml:trace>
  <inkml:trace contextRef="#ctx0" brushRef="#br0" timeOffset="8">24274 11422 24575,'0'0'0</inkml:trace>
  <inkml:trace contextRef="#ctx0" brushRef="#br0" timeOffset="9">24705 6669 24575,'-79'0'0,"4"0"0,0 0 0,-4-4 0,-9-8 0,-2-3 0,3-12 0,5 4 0,7 6 0,4 1 0,7 1 0,5 2 0,9 5 0,19 8 0,6 0 0,4 0 0,19 0 0,12 0 0,36-17 0,13-3 0</inkml:trace>
  <inkml:trace contextRef="#ctx0" brushRef="#br0" timeOffset="10">30150 6707 24575,'-88'42'0,"0"-1"0,18-12 0,3-7 0,-38-6 0,7-16 0,-8 0 0,50 0 0,-1 0 0,-1 0 0,0 0 0,-2 0 0,1 0 0,0 0 0,1 0 0,0 0 0,1 0 0,-45 0 0,10 0 0,17 0 0,17 0 0,14-2 0,19-4 0,8-30 0,17-14 0</inkml:trace>
  <inkml:trace contextRef="#ctx0" brushRef="#br0" timeOffset="11">25757 10521 24575,'-30'-59'0,"1"1"0,8-28 0,44 32 0,32 21 0,11 3 0,12 3 0,-3 8 0,2 1 0,-10 9 0,-15 7 0,-11 2 0,-16 15 0,-18 16 0,-16 28 0,-22 22 0,2-30 0,-7 2 0,-6 8 0,-5-1 0,-4-1 0,-3-1 0,-2 4 0,0-1 0,1-5 0,1-3 0,3-5 0,2-2 0,9-5 0,3-1 0,-15 25 0,10-9 0,17-12 0,19-2 0,4-9 0,4 3 0,8-7 0,15 0 0,30-2 0,26-10 0,9-4 0,3-5 0,-1-8 0,-4 0 0,2 0 0,-11 0 0,-6 0 0,-17 0 0,-16 0 0,-7 0 0,-10 0 0,2 0 0,-4 0 0,-11-17 0,-3-10 0,-5-12 0,14-9 0,5-9 0</inkml:trace>
  <inkml:trace contextRef="#ctx0" brushRef="#br0" timeOffset="12">26846 10596 24575,'68'72'0,"1"0"0,-11-17 0,-3-6 0,-11-13 0,-1-7 0,33 6 0,1-9 0,4-6 0,-18-9 0,-5-7 0,-14-8 0,-19-40 0,-19-25 0,-4 16 0,-2-5 0,0-4 0,0-1 0</inkml:trace>
  <inkml:trace contextRef="#ctx0" brushRef="#br0" timeOffset="13">27503 10370 24575,'-51'57'0,"0"-1"0,0 0 0,-9 13 0,4-6 0,13-14 0,4-4 0,-26 28 0,7-4 0,2-6 0,6-11 0,21-6 0,10-7 0,8-5 0,11-16 0</inkml:trace>
  <inkml:trace contextRef="#ctx0" brushRef="#br0" timeOffset="14">27878 10446 24575,'54'-73'0,"1"-1"0,-7 21 0,2 8 0,37-5 0,1 31 0,-9 9 0,-8 2 0,-13 3 0,-12 12 0,-17 18 0,-10 25 0,-8 35 0,-13-31 0,-3 3 0,-1 9 0,-6 2 0,-14-1 0,-9-1 0,-13 6 0,-6-2 0,-4-4 0,-3-2 0,1-4 0,-1-1 0,4-6 0,1-2 0,6-3 0,2-2 0,6-3 0,3-3 0,-21 23 0,16-7 0,21-20 0,10-5 0,38-16 0,25-9 0,21-4 0,25-2 0,4 0 0,-6 0 0,2 0 0,-6 0 0,-25 0 0,-7 2 0,-14 5 0,-11-5 0,-14 6 0,0 0 0,-1-6 0,-7-6 0,-5-21 0,-4-12 0,-2-20 0</inkml:trace>
  <inkml:trace contextRef="#ctx0" brushRef="#br0" timeOffset="15">29511 10464 24575,'-5'90'0,"0"0"0,1-19 0,2-4 0,0 29 0,-1-23 0,-1-2 0,-2-2 0,0-1 0,6 6 0,0-8 0,0-9 0,16-26 0,39-39 0,24-24 0</inkml:trace>
  <inkml:trace contextRef="#ctx0" brushRef="#br0" timeOffset="16">29924 10934 24575,'-61'31'0,"-1"1"0,9-11 0,0-5 0,-41-3 0,4-13 0,-12 0 0,-4 0 0,6-7 0,6-11 0,17-14 0,12-24 0</inkml:trace>
  <inkml:trace contextRef="#ctx0" brushRef="#br0" timeOffset="17">27146 8924 24575,'-86'-5'0,"1"-1"0,20 3 0,5 0 0,-26 1 0,26 2 0,3 0 0,7 0 0,7 0 0,9-2 0,13-4 0,13-7 0,8-1 0,6-1 0,13 2 0,16-1 0,15-3 0,26-2 0,-1 3 0,0 3 0,-4 5 0,-2 8 0,-3 0 0,-7 0 0,-20 0 0,-3 0 0,-7 0 0,-4 0 0,-23 0 0,-29 0 0,-29 0 0,-15 0 0,-9 0 0,-1 0 0,-4 0 0,7 0 0,5 0 0,13 0 0,2 0 0,5 0 0,12 0 0,-5-25 0,8-7 0</inkml:trace>
  <inkml:trace contextRef="#ctx0" brushRef="#br0" timeOffset="18">30807 10070 24575,'-45'59'0,"1"0"0,-1 0 0,-3 14 0,9-2 0,14-11 0,8-1 0,0 46 0,5-1 0,5-6 0,5-10 0,2-11 0,2-8 0,11-4 0,20-7 0,28-6 0,12-4 0,12-12 0,1-11 0,-3-6 0,-1-11 0,-7-4 0,-4-4 0,-13 0 0,-2-2 0,-10-6 0,-6-11 0,-11-23 0,-4-14 0,-4-3 0,-2-7 0,-3-3 0,-3-4 0,-5-5 0,-8-5 0,0-11 0,-6 6 0,-13-4 0,-18 7 0,-15 12 0,-11 12 0,-6 9 0,-4 8 0,-2 13 0,0 6 0,0 12 0,4 7 0,8 4 0,5 2 0,20 0 0,9 0 0,15 10 0,7 9 0,5 0 0,4 4 0,5-8 0,45 26 0,19 1 0</inkml:trace>
  <inkml:trace contextRef="#ctx0" brushRef="#br0" timeOffset="19">22847 12587 24575,'-52'57'0,"0"-1"0,16 0 0,9 3 0,14-1 0,5 3 0,2 3 0,0 1 0,-4 2 0,-1 0 0,-4-3 0,-2-1 0,1-2 0,-1-1 0,0 1 0,1-1 0,1 1 0,1-1 0,1-2 0,0-1 0,-7 43 0,1-18 0,8-15 0,5-17 0,12-21 0,11-17 0,10-26 0,2-17 0,7-13 0,6-13 0,-1 1 0,5-5 0,15 1 0,1-1 0,18 15 0,1-2 0,9 13 0,3 10 0,-1 12 0,-4 7 0,-7 4 0,-20 2 0,-11 2 0,-13 13 0,-12 22 0,-8 18 0,-17 34 0,0 1 0,-42 4 0,-20-17 0,22-42 0,-4-3 0,-6 3 0,-4-3 0,-1-8 0,-1-2 0,-2-1 0,0-3 0,2-3 0,1-2 0,-47 10 0,0-9 0,6-6 0,-2-8 0,8 0 0,9 0 0,12 0 0,6 0 0,13-8 0,11-4 0,11-5 0,5-2 0,17 0 0,0 1 0,6-1 0,0 0 0,0 0 0,0-4 0,0-8 0,12-2 0,13-18 0,46-24 0,-22 31 0,0 1 0</inkml:trace>
  <inkml:trace contextRef="#ctx0" brushRef="#br0" timeOffset="20">24292 12738 24575,'0'0'0</inkml:trace>
  <inkml:trace contextRef="#ctx0" brushRef="#br0" timeOffset="21">24292 13884 24575,'0'0'0</inkml:trace>
  <inkml:trace contextRef="#ctx0" brushRef="#br0" timeOffset="22">25175 13170 24575,'18'-86'0,"5"17"0,7 19 0,11 10 0,9 3 0,9 1 0,1 5 0,5 6 0,2 4 0,-1 4 0,-3 5 0,-5 6 0,-10 4 0,-6 2 0,-8 0 0,-9 0 0,-7 2 0,-5 4 0,-5 23 0,-8 21 0,-6 17 0,-13 12 0,-20 13 0,5-41 0,-3-2 0,-2 1 0,-2-1 0,-3-1 0,-1 0 0,-2-1 0,0-1 0,3 2 0,2-2 0,5-3 0,1 0 0,-22 36 0,14-8 0,13-14 0,6-16 0,12-7 0,9-7 0,6-10 0,4-5 0,15-3 0,19-9 0,14 0 0,13 0 0,14 0 0,-4 0 0,-2 0 0,-12 0 0,-5 0 0,-10 0 0,-4 0 0,-4 0 0,-11 0 0,-2 0 0,-8 0 0,0-3 0,0-5 0,-1-11 0,34-50 0,-21 25 0,-1-1 0</inkml:trace>
  <inkml:trace contextRef="#ctx0" brushRef="#br0" timeOffset="23">26677 12813 24575,'37'71'0,"1"0"0,-6-14 0,0-4 0,29 27 0,1-26 0,7-2 0,0-8 0,-15-15 0,-2-12 0,-8-7 0,-8-6 0,5-52 0,7-14 0</inkml:trace>
  <inkml:trace contextRef="#ctx0" brushRef="#br0" timeOffset="24">27259 12850 24575,'-52'73'0,"1"0"0,9-14 0,1-5 0,-28 23 0,4-14 0,-6-7 0,5-8 0,3-6 0,17-6 0,0-5 0,17-6 0,29-54 0,21-15 0</inkml:trace>
  <inkml:trace contextRef="#ctx0" brushRef="#br0" timeOffset="25">27521 12475 24575,'-3'72'0,"-1"0"0,1 1 0,-2 32 0,2-6 0,2-34 0,2-5 0,-1 1 0,0 0 0,0-2 0,0 1 0,0-3 0,0 0 0,-1-2 0,2-1 0,1 46 0,4-14 0,6-13 0,5-6 0,0-15 0,-5-11 0,-3-13 0,-1-10 0,2-36 0,11-26 0,4-19 0,13-2 0,10 1 0</inkml:trace>
  <inkml:trace contextRef="#ctx0" brushRef="#br0" timeOffset="26">28610 12869 24575,'-10'71'0,"-1"0"0,4-11 0,2-3 0,1 35 0,4-19 0,0 8 0,0-4 0,0 1 0,0 1 0,2-2 0,4-10 0,7-15 0,12-27 0,0-27 0,0-42 0,10-6 0,5-10 0,-4-23 0,1 1 0</inkml:trace>
  <inkml:trace contextRef="#ctx0" brushRef="#br0" timeOffset="27">29061 13245 24575,'-74'38'0,"0"0"0,1 1 0,-17 0 0,4-9 0,20-16 0,3-6 0,8-6 0,2-4 0,-3 2 0,-1 0 0,-4 1 0,1-2 0,5 1 0,2-2 0,-48-4 0,22-21 0,15-13 0</inkml:trace>
  <inkml:trace contextRef="#ctx0" brushRef="#br0" timeOffset="28">24405 7684 24575,'-77'42'0,"0"-1"0,19-12 0,5-8 0,-16-4 0,21-17 0,13 0 0,-3 0 0,5 0 0,4 0 0,27 0 0,25 0 0,31 0 0,4 0 0,-1 0 0,-5 0 0,-13 0 0,-1 0 0,-11 0 0,-8-8 0,-7-5 0,13-12 0,-4-4 0</inkml:trace>
  <inkml:trace contextRef="#ctx0" brushRef="#br0" timeOffset="29">29699 12230 24575,'0'94'0,"0"4"0,0 9 0,0-45 0,0 3 0,0 11 0,0 3 0,0 2 0,0 0 0,0-1 0,0-1 0,0-6 0,0-2 0,0-5 0,0-2 0,0-5 0,0-2 0,0-2 0,0-1 0,0 40 0,0-15 0,0-10 0,0-12 0,0-14 0,0-9 0,0-9 0,0-11 0,0-1 0,8-9 0,11 4 0,44-16 0,16-2 0</inkml:trace>
  <inkml:trace contextRef="#ctx0" brushRef="#br0" timeOffset="30">30994 12832 24575,'-20'57'0,"-1"0"0,6-2 0,5-1 0,1 48 0,9-2 0,0-46 0,0 1 0,0 51 0,2-1 0,7-13 0,7-28 0,9-26 0,5-24 0,26-43 0,13-13 0</inkml:trace>
  <inkml:trace contextRef="#ctx0" brushRef="#br0" timeOffset="31">31351 13301 24575,'-69'16'0,"0"-1"0,4 0 0,3-4 0,-19-11 0,-13 0 0,0 0 0,2-3 0,15-3 0,19-21 0,3-38 0,8-22 0</inkml:trace>
  <inkml:trace contextRef="#ctx0" brushRef="#br0" timeOffset="32">32008 12625 24575,'-53'60'0,"0"0"0,1-1 0,-10 18 0,9-3 0,13-12 0,9-1 0,16-7 0,5 0 0,-1 1 0,3-1 0,4-1 0,2 0 0,2 45 0,31 1 0,26-18 0,-16-44 0,5-5 0,3-6 0,2-4 0,1-4 0,1-5 0,49 2 0,-2-11 0,-10-10 0,-7-15 0,-8-23 0,-29-25 0,-8-21 0,-13-8 0,-19 45 0,-4-2 0,-4-6 0,-7-1 0,-7-4 0,-9 2 0,-10-2 0,-10 5 0,-13 8 0,-9 8 0,-3 6 0,-4 7 0,0 4 0,-2 6 0,-1 5 0,0 6 0,-1 7 0,-1 2 0,0 1 0,-2 0 0,-4 1 0,1 0 0</inkml:trace>
  <inkml:trace contextRef="#ctx0" brushRef="#br0" timeOffset="33">22922 15762 24575,'-104'21'0,"14"-8"0,13-9 0,2 2 0,-5 13 0,7 14 0,13 32 0,8 12 0,12 15 0,25-41 0,3 2 0,4 3 0,4-1 0,1 45 0,18-12 0,23-19 0,30-17 0,22-14 0,10-11 0,2-15 0,-4-5 0,1-5 0,-6-2 0,-3 0 0,-17-9 0,2-3 0,-12-22 0,-7 16 0,-12-14 0,-13 13 0,-6-3 0,-4 7 0,-4 4 0,-5 5 0,5 4 0,-5 0 0,13 8 0,13 34 0,10 2 0</inkml:trace>
  <inkml:trace contextRef="#ctx0" brushRef="#br0" timeOffset="34">24386 15518 24575,'0'0'0</inkml:trace>
  <inkml:trace contextRef="#ctx0" brushRef="#br0" timeOffset="35">24443 16270 24575,'0'0'0</inkml:trace>
  <inkml:trace contextRef="#ctx0" brushRef="#br0" timeOffset="36">25775 15161 24575,'0'60'0,"0"-1"0,0 0 0,0-1 0,0 1 0,0 1 0,0 0 0,0 1 0,0 6 0,0 2 0,0 5 0,0 2 0,0 3 0,0 1 0,0-1 0,0 0 0,0-6 0,0-2 0,0-8 0,0-3 0,0 41 0,0-14 0,0-22 0,0-15 0,0-10 0,0-9 0,0-6 0,0-4 0,0-2 0,0 0 0,9-9 0,3-4 0,13-4 0,7-2 0,28 9 0,9 1 0</inkml:trace>
  <inkml:trace contextRef="#ctx0" brushRef="#br0" timeOffset="37">26695 15537 24575,'42'76'0,"0"0"0,-4-19 0,3-7 0,36 16 0,-6-7 0,-30-24 0,-1 1 0,36 37 0,-10-4 0,-9-19 0,-14-19 0,-9-18 0,-9-9 0,12-54 0,3-13 0</inkml:trace>
  <inkml:trace contextRef="#ctx0" brushRef="#br0" timeOffset="38">27409 15631 24575,'-65'79'0,"0"0"0,9-17 0,2-7 0,8-10 0,0-6 0,-35 17 0,8 17 0,8-21 0,15-8 0,-4-17 0,14-18 0</inkml:trace>
  <inkml:trace contextRef="#ctx0" brushRef="#br0" timeOffset="39">28066 15274 24575,'62'-21'0,"1"0"0,37-4 0,-27 17 0,-10 8 0,-7 0 0,-4 0 0,-23 2 0,-6 6 0,-8 11 0,-9 10 0,-18 23 0,-24 11 0,-31 8 0,24-29 0,-5-1 0,-10 3 0,-3 0 0,-2 1 0,1 2 0,-4 3 0,0 2 0,2 2 0,3 1 0,5 0 0,4 2 0,2-1 0,6 1 0,8-3 0,5-1 0,-15 30 0,17-14 0,12-8 0,17-22 0,0-3 0,11-11 0,14-2 0,23-9 0,14 1 0,30-7 0,4 3 0,2-7 0,-2 2 0,4-4 0,-12-2 0,-5 0 0,-16 0 0,-15 0 0,-23 2 0,-10 5 0,-9 3 0,-10 9 0,-4-9 0,-6-3 0,-9-5 0,-12-36 0,1-8 0</inkml:trace>
  <inkml:trace contextRef="#ctx0" brushRef="#br0" timeOffset="40">29399 15462 24575,'-21'93'0,"0"-1"0,7-18 0,3-6 0,3 33 0,1-14 0,1 1 0,2-2 0,2-11 0,4-23 0,4-33 0,38-17 0,16-13 0</inkml:trace>
  <inkml:trace contextRef="#ctx0" brushRef="#br0" timeOffset="41">29755 15725 24575,'-77'47'0,"0"0"0,13-15 0,3-8 0,-35-5 0,-6-19 0,48 0 0,-1 0 0,-1 0 0,0 0 0,-2 0 0,3 0 0,-35 0 0,30 0 0,18 0 0,4 0 0,9 0 0</inkml:trace>
  <inkml:trace contextRef="#ctx0" brushRef="#br0" timeOffset="42">30750 15217 24575,'-70'-9'0,"1"0"0,-38 7 0,34 22 0,17 35 0,0 28 0,27-36 0,1 2 0,4 3 0,2 1 0,3 2 0,3 0 0,4-1 0,3-1 0,1 49 0,6 0 0,2-48 0,2 1 0,2 1 0,4-2 0,26 42 0,26-16 0,5-18 0,10-20 0,-2-17 0,0-14 0,2-9 0,-4-2 0,-9 0 0,5-19 0,-17-14 0,-4-20 0,-13-20 0,-7-12 0,-6-1 0,-9 5 0,-5 10 0,-4 2 0,-4-2 0,-6-10 0,-11-7 0,-23-2 0,-16 2 0,-7 7 0,3 20 0,-5 13 0,2 13 0,3 10 0,7 12 0,5 7 0,0 4 0,11 2 0,3 0 0,19 17 0,5 6 0,8 4 0,-13 25 0,-4-2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20481 10051 24575,'-78'26'0,"0"0"0,10-8 0,3-4 0,8-8 0,1-2 0,0-3 0,-1-2 0,-6 1 0,-1 0 0,-4 0 0,-2 0 0,-5 0 0,-2 0 0,-5 0 0,-3 0 0,-6 0 0,-1 0 0,-6 0 0,0 0 0,-5 0 0,-1 0 0,0 0 0,-1 0 0,34 0 0,-1 0 0,1 0 0,-36 0 0,1 0 0,1 0 0,1 0 0,3 0 0,2 0 0,5 0 0,2 0 0,7 0 0,1 0 0,7 0 0,2 0 0,11 0 0,3 0 0,-43 0 0,16 0 0,19 0 0,15 0 0,23 0 0,29 0 0,27-2 0,37-4 0,26 1 0,-31-1 0,3-2 0,5-1 0,3-1 0,4-1 0,2-1 0,10-2 0,3 1 0,11 0 0,2 1 0,-29 1 0,1 0 0,0 2 0,33-3 0,1 3 0,-32 2 0,2 1 0,-1 0 0,0 0 0,1 1 0,-2-1 0,-1 1 0,-1-1 0,0 1 0,4-2 0,0 1 0,0 0 0,-4 0 0,0 0 0,-1 1 0,30-2 0,-2 2 0,-6 0 0,-3 1 0,-3 4 0,-3 0 0,-4 0 0,-3 0 0,-11 0 0,-3 0 0,-3 0 0,-1 0 0,45 0 0,-16 0 0,-13 0 0,-16 0 0,-9 0 0,-25 0 0,-2 0 0,-11 9 0,-41 9 0,-36 12 0,-33-1 0,31-12 0,-6-1 0,-9-2 0,-5-3 0,-5 1 0,-5-1 0,21-3 0,-3-2 0,0 1 0,-3 0 0,-2-1 0,0 0 0,-6-1 0,-2-1 0,0-1 0,-1 1 0,-2 0 0,0-1-163,-4 0 0,-1 0 0,0-1 0,1 1 0,-1-1 0,-1-1 0,-1 0 1,-2-1-1,1-1 163,0 1 0,0 0 0,1 0 0,3 0 0,1 0 0,1 0 0,-1 0 0,0 0 0,2 0 0,1 0 0,2 0 0,1 0 0,8 0 0,2 0 0,2 0 0,4 0 0,2 0 0,1 0 0,-32 0 0,3 0 0,15 0 0,3 0 0,10 0 0,2 0 0,8 0 0,3 0 0,-33 0 0,29 0 0,17 0 0,30-8 0,30-17 0,13-25 0,29 0 0,-12-23 0</inkml:trace>
  <inkml:trace contextRef="#ctx0" brushRef="#br0" timeOffset="1">23579 6669 24575,'65'-31'0,"-11"12"0,-6 13 0,-4 6 0,6 0 0,4 0 0,9 0 0,3 0 0,3 0 0,4 0 0,4 0 0,5 0 0,7 0 0,-3 0 0,1 0 0,-1 0 0,0 0 0,-1 2 0,5 4 0,-5 1 0,3 7 0,-1 3 0,-1-2 0,12-1 0,-4 5 0,2 0 0,8-7 0,-51-6 0,1 1 0,0 0 0,2 0 0,3 1 0,1-1 0,0 0 0,1 1 0,0-2 0,1 0 0,0-1 0,1 1 0,3 0 0,0 0 0,0-2 0,-1-2 0,-3 1 0,-1-1 0,0 0 0,-1 0 0,1 1 0,-1 0 0,-3 0 0,1 0 0,2-2 0,1-2 0,-1 1 0,1 0 0,-4 3 0,0 1 0,4-1 0,-1 0 0,1-1 0,-1 0 0,1-1 0,-1 0 0,3 0 0,0 0 0,-4 2 0,0 0 0,-1-2 0,-1 0 0,-1 3 0,-1-1 0,51-1 0,-2 4 0,-3 0 0,1 3 0,-48-7 0,0 0 0,0 1 0,-1 0 0,51 3 0,2-6 0,-6 0 0,5 7 0,-52-4 0,0 0 0,2-1 0,1 0 0,-1 0 0,0 0 0,49 2 0,-10 3 0,0-1 0,-6-6 0,4 0 0,1 0 0,-1 0 0,-4 0 0,-7 0 0,-12 0 0,-6 0 0,-7 0 0,-8 0 0,-11 0 0,-7 0 0,-12 0 0,1 0 0,0 0 0,-2-8 0,-5-5 0,-3-14 0,-9-11 0,0-10 0,0-2 0,0-6 0,0-9 0,0 3 0,0-1 0,0-4 0,0 9 0,0-5 0,0 11 0,0 6 0,0 6 0,0-6 0,0 13 0,0 0 0,0 8 0,0-1 0,-9 8 0,-8 5 0,-12 7 0,-6 4 0,-19 2 0,-5 0 0,-12 0 0,-2 0 0,-6 0 0,-19 0 0,-2 0 0,46 0 0,-1 0 0,-2 0 0,-2 0 0,-4 0 0,-2 0 0,-5-1 0,-4 2 0,-7 2 0,-2 0 0,-8 0 0,-2 0 0,-2 0 0,-2-1 0,25-2 0,-1 1 0,-1 0 0,-3-1 0,-1 0 0,0 0-102,-1 0 0,-1 0 1,1 0-1,-4 0 0,1 0 1,-2 0-1,0 0 0,-1 0 1,0 0 101,0 0 0,0 0 0,1 0 0,-1-1 0,0 1 0,0-1 0,3-1 0,0 0 0,0-1 0,1 0 0,0-2 0,-1 1 0,-5-1 0,0 0 0,0 0 0,3 1 0,1 0 0,0 0 0,-1 0 0,1 0 0,0 1 0,2 1 0,0 1 0,1 0 0,-3-1 0,1 0 0,0 0 0,5-1 0,-1 1 0,2 0 0,1 2 0,1 0 0,0 0 0,-1 0 0,0 0 0,1 0 0,-30 0 0,0 0 0,32 0 0,0 0 0,1 0 0,-32 0 0,2 0 0,8 0 0,2 0 0,3 0 0,1 0 0,9 0 0,2 0 0,3 0 0,4 0 0,12 0 0,3 0 0,-44 0 0,17 7 0,14-1 0,2-2 0,9 5 0,8-3 0,2-2 0,2-2 0,9-2 0,4 0 0,3 0 0,10 0 915,-1 0-915,8 8 0,3 5 0,8 12 0,0 4 0,0 11 0,0 4 0,0-3 0,0 7 0,0-2 0,0 2 0,0-6 0,0 0 0,0-13 0,0 7 0,0-7 0,8 0 0,5-10 0,4-9 0,-5-6 0,1-4 0,1 0 0,22-6 0,14-13 0,4-12 0,11-25 0</inkml:trace>
  <inkml:trace contextRef="#ctx0" brushRef="#br0" timeOffset="2">23485 8041 24575,'63'-36'0,"-1"1"0,-3 13 0,-1 10 0,-2 15 0,-1 9 0,1 12 0,0 6 0,10 6 0,0 3 0,1 9 0,-1 3 0,2-2 0,0 0 0,-1-4 0,-1-1 0,-5-3 0,-1-2 0,-5-6 0,-1-1 0,-7-4 0,-2 0 0,32 20 0,-19-19 0,-16 4 0,-9-5 0,-8-5 0,-4-7 0,-10 3 0,-37-34 0,-15 3 0</inkml:trace>
  <inkml:trace contextRef="#ctx0" brushRef="#br0" timeOffset="3">25081 7947 24575,'-58'43'0,"0"0"0,1 0 0,-12 10 0,6-3 0,16-11 0,3-1 0,-38 29 0,39-31 0,-1 1 0,-2-3 0,0 1 0,3-2 0,0 0 0,-38 30 0,4 2 0,2-5 0,16 1 0,11-17 0,13-3 0,8-5 0,10-9 0,4-8 0,-3-13 0,14-6 0,2-27 0,10-13 0</inkml:trace>
  <inkml:trace contextRef="#ctx0" brushRef="#br0" timeOffset="4">26226 7026 24575,'56'55'0,"26"-14"0,-29-22 0,4-2 0,13 1 0,2 1 0,2 9 0,0 3 0,0-1 0,0 0 0,-1 1 0,-2-1 0,-1-1 0,-2-2 0,-4-1 0,-1-2 0,-6-1 0,-1 0 0,40 19 0,-15-9 0,-18-5 0,-15-8 0,-13-7 0,-10-5 0,-4-1 0,-11-9 0,-10-59 0,-10-20 0</inkml:trace>
  <inkml:trace contextRef="#ctx0" brushRef="#br0" timeOffset="5">27784 6669 24575,'-53'50'0,"0"-1"0,1 1 0,-13 0 0,5-6 0,-26 16 0,-2-14 0,-1 8 0,43-21 0,0 1 0,-1 4 0,0 1 0,0 2 0,0 0 0,2-2 0,0-1 0,4-2 0,1-1 0,-31 21 0,23-4 0,9-14 0,7-9 0,5-6 0,2-10 0,23-5 0,21-33 0,20-6 0,18-26 0</inkml:trace>
  <inkml:trace contextRef="#ctx0" brushRef="#br0" timeOffset="6">29192 7120 24575,'79'2'0,"9"7"0,12 9 0,-41-3 0,1 2 0,4 5 0,1 2 0,4 2 0,0 2 0,0 0 0,0 0 0,-1 2 0,-1-1 0,-2-2 0,0 0 0,-2-2 0,-1-2 0,-4-2 0,-1 0 0,43 14 0,-21-3 0,-19-3 0,-10-8 0,-12-9 0,-11-3 0,-6 3 0,-2-6 0,-9-8 0,-1-25 0,16-12 0,6-18 0</inkml:trace>
  <inkml:trace contextRef="#ctx0" brushRef="#br0" timeOffset="7">30788 6745 24575,'-54'52'0,"-1"1"0,1 0 0,-10 7 0,3-7 0,15-17 0,2-3 0,-37 31 0,38-27 0,-2 2 0,-4 2 0,-2 1 0,-1 4 0,0 0 0,0-1 0,0 0 0,1 0 0,2-3 0,1-6 0,2-3 0,2-1 0,0-1 0,-37 19 0,4-4 0,16-15 0,9 3 0,10-5 0,3-10 0,16 2 0,6-7 0,-2-10 0,7 5 0,-13-9 0,4 0 0,-31-9 0,2-1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11208 12568 24575,'25'53'0,"37"-22"0,42-21 0,-33-9 0,4-2 0,8 1 0,1 0 0,10 0 0,2 0 0,7 0 0,3 0 0,-33 0 0,2 0 0,0 0 0,0 0 0,1 0 0,0 0 0,2 0 0,-1 0 0,0 0 0,-4 0 0,0 0 0,0 0 0,33 1 0,-1-2 0,-12 1 0,-3-2 0,-9 0 0,-3-2 0,-6-1 0,-3 0 0,-7-1 0,-3 1 0,46-1 0,-18 4 0,-16 2 0,-23 0 0,-16 0 0,-10 0 0,-28 0 0,-27 0 0,-42 0 0,-21 0 0,35 0 0,-3 0 0,-4 0 0,-2 0 0,-6 0 0,-2 0 0,-4 0 0,-1 0 0,-3 0 0,-1 0 0,-6 0 0,-2 0 0,-4 1 0,0 0 0,0 2 0,0 0 0,-6-1 0,-1 0 0,3 4 0,-1 1 0,0 0 0,0 1 0,2-3 0,2 0 0,1 0 0,1 0 0,3 0 0,1-1 0,3 0 0,2 0 0,12-2 0,2 0 0,8 1 0,3 1 0,7-1 0,3 0 0,-27-3 0,12 0 0,25 0 0,13 0 0,24 0 0,37 0 0,32 0 0,22-2 0,-31 0 0,2 0 0,6-1 0,3-1 0,13 0 0,5 0 0,12 2 0,4 0 0,-26 0 0,2 0 0,1-1 0,1 0 0,1-2 0,1 1 0,5 1 0,1 1 0,0 1-85,0-1 1,1 1-1,-2 0 1,-5 0-1,-2 0 1,2 0 0,2 1-1,1 0 1,0 0 84,-3 0 0,-1 0 0,-1 0 0,27 0 0,-1 0 0,1 0 0,0 0 0,-5 0 0,-2 0 0,-7 0 0,-3 0 0,-4 0 0,-3 0 0,-7 0 0,-4 0 0,36 0 0,-27 0 0,-16 0 0,-26 0 0,-4 0 0,-41 0 0,-32 0 0,-45 0 0,-16 0 0,38 2 0,-3 1 0,-4 0 0,-2 2 0,-4 1 0,-1 0 0,-6 5 0,-3-1 0,-5-3 0,-1-1 0,-5 2 0,-1 1 0,1-1 0,0 0 0,-1 0 0,0-1 0,-1 0 0,0-2 0,-1-1 0,-1-1 0,1 2 0,0 2 0,2 1 0,0-1 0,-2-2 0,1-2 0,6 1 0,0-2 0,5 0 0,1-1 0,2-1 0,3 0 0,11 0 0,2 0 152,5 0 0,3 0 0,7 0 0,1 0 0,-43 0-152,8 0 0,15 0 0,15 0 0,8 0 0,20 0 0,14 0 0,28 0 0,30 0 0,41 0 0,-25-4 0,5-1 0,11-1 0,4 0 0,8-3 0,3 1 0,-18 3 0,2 0 0,2 0 0,7 0 0,3-1 0,0 1 0,4-2 0,1 0 0,0 0 0,0 0 0,1-1 0,1 2 0,1 0 0,0 2 0,0-1-67,0 1 1,0-1 0,-2 2 0,-8 1 0,-2 1 0,-1 0 0,-5-2 0,0 1 0,-2 0 66,31 1 0,-2 0 0,-8 1 0,-2 0 0,-8 0 0,-2 0 0,-5 0 0,-4 0 0,-14 0 0,-3 0 0,36 0 0,-22 0 0,-9 0 0,-22 0 0,-7 0 0,-41 0 0,-18 0 0,-34 0 0,-16 0 0,2 0 0,0 0 0,21-8 0,22-7 0,22-4 0,3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4093 5016 24575,'0'85'0,"0"-1"0,0-17 0,0-2 0,0-4 0,0 1 0,-1 0 0,2 1 0,-1 13 0,2 3 0,1 11 0,2 3 0,-1-23 0,1 1 0,1 1 0,-1 5 0,1 2 0,-1-1 0,0 1 0,-1 1 0,0-1 0,-1-3 0,0 0 0,-1 0 0,0-4 0,1-1 0,-2 1 0,2 32 0,-1-2 0,-1-10 0,0-4 0,-1-14 0,0-4 0,0-11 0,0-3 0,0 33 0,0-20 0,0-17 0,8-27 0,4-12 0,12-49 0,3-24 0,3-3 0,0 1 0</inkml:trace>
  <inkml:trace contextRef="#ctx0" brushRef="#br0" timeOffset="1">5519 5505 24575,'-50'68'0,"0"1"0,0-6 0,-2-2 0,-2-6 0,-3-2 0,-5 1 0,-3-1 0,-6-3 0,-2-2 0,-1-2 0,0-1 0,3-1 0,0-2 0,9-8 0,1-1 0,9-3 0,2 0 0,-36 23 0,30-10 0,27-9 0,12-3 0,9-12 0,8 6 0,2 2 0,4 0 0,32 23 0,24 0 0,20 7 0,-37-24 0,2 3 0,0 0 0,-1 3 0,2 3 0,-2 1 0,1 3 0,-2 0 0,-1 1 0,-2 0 0,-4 0 0,-1 0 0,23 39 0,-12-9 0,-2-12 0,-11-13 0,-9-21 0,-6-6 0,-1-12 0,0-7 0,-9-35 0,-3-30 0,-5-35 0,-3 34 0,2-5 0,9-13 0,5-2 0,0-6 0,1 0 0</inkml:trace>
  <inkml:trace contextRef="#ctx0" brushRef="#br0" timeOffset="2">5801 6557 24575,'28'77'0,"0"0"0,-1 0 0,13 27 0,-13-14 0,-27-21 0,6 15 0,7 10 0,10 2 0,6-29 0,23-24 0,0-24 0,40-56 0,-2-16 0</inkml:trace>
  <inkml:trace contextRef="#ctx0" brushRef="#br0" timeOffset="3">6683 5561 24575,'26'52'0,"0"0"0,-7 4 0,-6 1 0,-7 3 0,-2 3 0,0 9 0,0 2 0,1 14 0,1 4 0,-1-22 0,2 1 0,0 1 0,3 31 0,0 0 0,-2-29 0,0 1 0,-1 0 0,2 0 0,-1-1 0,0 0 0,4 32 0,-1-3 0,3-7 0,2-6 0,-2-27 0,3-5 0,18 29 0,5-41 0,4-42 0,6-24 0,-10-24 0,-1-13 0,5-17 0,0 0 0</inkml:trace>
  <inkml:trace contextRef="#ctx0" brushRef="#br0" timeOffset="4">7753 6482 24575,'-88'26'0,"-1"0"0,10-8 0,2-5 0,8-6 0,2-4 0,3 1 0,1-1 0,-3 0 0,-2 0 0,-4-1 0,-2 0 0,-5 0 0,-2-2 0,-3-1 0,1-2 0,5 0 0,1-6 0,-8-22 0,1-9 0,3-11 0,0 1 0</inkml:trace>
  <inkml:trace contextRef="#ctx0" brushRef="#br0" timeOffset="5">5594 5692 24575,'0'0'0</inkml:trace>
  <inkml:trace contextRef="#ctx0" brushRef="#br0" timeOffset="6">8279 5336 24575,'16'83'0,"-1"0"0,-4-1 0,-3-1 0,-4 5 0,-2 2 0,-1 11 0,-2 4 0,2-29 0,-1 2 0,1 0 0,1 1 0,0 2 0,1-2 0,0-2 0,0 0 0,1-1 0,1 29 0,0-2 0,-1-5 0,-1-2 0,-2-1 0,0-4 0,-1-15 0,0-4 0,0-11 0,0-3 0,0 31 0,2-28 0,4-24 0,7-20 0,28-78 0,9-20 0</inkml:trace>
  <inkml:trace contextRef="#ctx0" brushRef="#br0" timeOffset="7">9199 5617 24575,'-52'82'0,"0"-1"0,1-5 0,1-2 0,4-5 0,-1-2 0,-6-3 0,-1-3 0,4-1 0,0-1 0,0 0 0,0-1 0,2-4 0,2-3 0,6-8 0,3-1 0,-17 27 0,45-36 0,76 1 0,-14-26 0,5-4 0,5 4 0,3 1 0,9 3 0,0 1 0,-3 1 0,0 1 0,-1 3 0,-2 0 0,-6-2 0,-3 3 0,-6 5 0,-4 2 0,34 27 0,-16 5 0,-15 7 0,-10 6 0,-11 0 0,-1-11 0,-4-3 0,-4-11 0,-4-23 0,-13-11 0,38-41 0,16-13 0</inkml:trace>
  <inkml:trace contextRef="#ctx0" brushRef="#br0" timeOffset="8">10813 6632 24575,'-23'-72'0,"0"0"0,0 17 0,-4 7 0,-27-10 0,-13 31 0,-8 14 0,0 9 0,-17 8 0,5 40 0,41-2 0,2 8 0,-2 13 0,4 6 0,11 3 0,6 2 0,7-3 0,5 0 0,5-2 0,3-1 0,3-2 0,2-2 0,2-6 0,3-3 0,15 32 0,24-22 0,10-21 0,13-32 0,-2-5 0,-3-20 0,-9-22 0,-10-32 0,-1-21 0,-28 36 0,-3 0 0,12-42 0,-8 25 0,-5 21 0,-2 12 0,1 11 0,-3 13 0,9 18 0,14 25 0,8 24 0,13 22 0,1 13 0,-25-41 0,2 0 0,1-3 0,2 0 0,32 39 0,-1-20 0,7-25 0,-15-26 0,7-18 0,-7-57 0,-14-3 0,-1-11 0,1-22 0,0-1 0</inkml:trace>
  <inkml:trace contextRef="#ctx0" brushRef="#br0" timeOffset="9">11677 5336 24575,'17'69'0,"1"1"0,-1-1 0,7 32 0,-6-1 0,-16-12 0,-4-1 0,2-4 0,0-1 0,0-2 0,0 1 0,-1 9 0,2 3-108,2 3 1,2 2 0,-1-22-1,0 1 1,3 0 0,1-4-1,2-2 1,1 0 107,5 30 0,5-6-155,9-19 1,7-10 0,3-17 0,6-8 0,11-13 0,0 0 0</inkml:trace>
  <inkml:trace contextRef="#ctx0" brushRef="#br0" timeOffset="10">12822 5974 24575,'-91'26'0,"1"0"0,-3-1 0,0-8 0,9-14 0,-1-6 0,-10 3 0,-4 0 0,25 0 0,-2 0 0,-1 0 0,-7 0 0,-2 1 0,1-2 0,0 0 0,1-1 0,1-1 0,4-1 0,1-2 0,5-3 0,-12-7 0,10-8 0,26-9 0,0 0 0</inkml:trace>
  <inkml:trace contextRef="#ctx0" brushRef="#br0" timeOffset="11">5519 9600 24575,'-47'-81'0,"0"-1"0,2 22 0,-3 10 0,2 17 0,-2 9 0,-6 12 0,-3 6 0,-2 2 0,-1 5 0,-4 7 0,-1 7 0,-5 15 0,2 11 0,-5 22 0,4 12 0,22-14 0,1 5 0,4 3 0,0 7 0,4 3 0,3 2 0,3 2 0,4 2 0,5 0 0,4-2 0,4 0 0,5 1 0,4 4 0,5 0 0,4-1 0,3-1 0,5-1 0,5-1 0,7-1 0,5-1 0,7-3 0,5-1 0,7-2 0,3-4 0,4-5 0,3-4 0,3-3 0,1-6 0,3-3 0,1-4 0,-2-6 0,1-3 0,1-4 0,31 8 0,0-7 0,-8-9 0,-1-6 0,-10-6 0,-2-5 0,-8-8 0,-2-4 0,-3 3 0,-3-6 0,-6-13 0,-4-8 0,-2-11 0,-4-8 0,-1-13 0,-7-5 0,-10 0 0,-6-4 0,-3-5 0,-1-4 0,5-14 0,0-2 0,-5 6 0,1-1 0</inkml:trace>
  <inkml:trace contextRef="#ctx0" brushRef="#br0" timeOffset="12">6439 10859 24575,'31'88'0,"1"1"0,-1-1 0,1 18 0,-8-7 0,-11-26 0,-7-7 0,-6 16 0,0-24 0,0-14 0,0-38 0,0-43 0,-2-47 0,0 19 0,-2-3 0,-2 1 0,-1 0 0,3-1 0,0 0 0,0 9 0,2 2 0,0 1 0,2 1 0,2-47 0,6 16 0,15 11 0,19 10 0,6 21 0,16 9 0,1 6 0,4-1 0,10 7 0,2 0 0,-28 1 0,1-6 0,-1-6 0,0-1 0</inkml:trace>
  <inkml:trace contextRef="#ctx0" brushRef="#br0" timeOffset="13">7791 10446 24575,'-5'84'0,"-1"1"0,2-3 0,0-6 0,4 12 0,0-13 0,0 15 0,0-9 0,2 7 0,4 0 0,30-15 0,20-19 0,13-14 0,6-20 0,-2-13 0,-6-14 0,-11-18 0,-10-33 0,-28 9 0,-5-4 0,1-4 0,-3-1 0,-3-4 0,-3-1 0,-1-6 0,-2 0 0,0-3 0,-2 0 0,0 2 0,0 2 0,0 4 0,0 3 0,0-41 0,0 24 0,50 49 0,13 14 0</inkml:trace>
  <inkml:trace contextRef="#ctx0" brushRef="#br0" timeOffset="14">9218 11404 24575,'-42'-44'0,"0"0"0,-8-42 0,33 3 0,17-1 0,0 3 0,0-5 0,25-12 0,15 4 0,14 11 0,9 10 0,2 16 0,-5 18 0,1 12 0,-7 14 0,6 9 0,-8 4 0,1 0 0,-10 29 0,-1 25 0,-9 34 0,-15-38 0,-2 2 0,-3 8 0,-1 2 0,0-1 0,-1-1 0,-2-7 0,1 0 0,-2 1 0,0-1 0,11 45 0,2-23 0,12-17 0,1-22 0,5-22 0,7-10 0,36-12 0,5-2 0</inkml:trace>
  <inkml:trace contextRef="#ctx0" brushRef="#br0" timeOffset="15">11376 10201 24575,'-68'-26'0,"-1"0"0,9 8 0,3 5 0,-43 2 0,4 20 0,36 7 0,-1 7 0,-3 8 0,3 7 0,1 18 0,5 9 0,4 11 0,6 5 0,10 0 0,8 3 0,7-2 0,8 1 0,6-4 0,8-2 0,9-5 0,7-4 0,10-3 0,7-5 0,6-7 0,8-7 0,7-9 0,4-6 0,1-2 0,1-5 0,3-7 0,0-5 0,-4-3 0,1-4 0,8-6 0,2-4 0,5 0 0,0-9 0,-5-14 0,-2-10 0,7-18 0,-4-9 0,-2-15 0,-4-1 0,-13 19 0,-2 1 0,-2-10 0,0 0 0</inkml:trace>
  <inkml:trace contextRef="#ctx0" brushRef="#br0" timeOffset="16">12015 9018 24575,'14'99'0,"0"-1"0,-1 1 0,-3-10 0,-1-2 0,-2-2 0,-3-8 0,-2-2 0,0 1 0,-2-1 0,0 0 0,0 0 0,0 4 0,0 0 0,0 1 0,0 5 0,0 1 0,0 0 0,1-1 0,0 0 0,1-3 0,2 25 0,2-5 0,3-5 0,1-4 0,0-9 0,1-5 0,-2-18 0,1-7 0,4 10 0,-1-26 0,0-19 0,5-46 0,1-21 0,4-25 0,8-19 0,5-6 0,-11 50 0,2 2 0,-2-1 0,2 0 0,3 0 0,1 2 0,21-37 0,2 20 0,6 16 0,-10 29 0,5 5 0,-7 8 0,-2 20 0,-1 22 0,-5 16 0,6 21 0,0 0 0,2 3 0,10-1 0,5-2 0,12-4 0,-30-42 0,4-4 0,5 2 0,2-4 0,5-6 0,3-4 0,12-5 0,-1-4 0,-16-1 0,-2-2 0,-2-1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23035 6012 24575,'15'51'0,"1"0"0,3 41 0,-13-6 0,-4-3 0,4 7 0,3 0 0,5-5 0,-1-10 0,-1-14 0,1-13 0,-1-11 0,-1-12 0,3-2 0,-3-6 0,-1-6 0,1-3 0,3-4 0,15-2 0,7-2 0,1 0 0,5 0 0,10 0 0,5 0 0,9 0 0,9 0 0,7 0 0,5 0 0,11 0 0,5 0 0,1 0 0,2 0 0,-49 0 0,1-2 0,1-1 0,1 0 0,-2 2 0,1 0 0,3-2 0,1-1 0,0 3 0,1 0 0,2 1 0,0 0 0,1 0 0,1 0 0,1 0 0,0 0 0,0 0 0,-1 0 0,-2 0 0,0 0 0,4 0 0,0 0 0,-4 0 0,1 0 0,2 0 0,0 0 0,1 0 0,0 0 0,-1 0 0,-1 0 0,0 0 0,0 0 0,2 0 0,0 0 0,-1 0 0,-1 0 0,0 0 0,0 0 0,-1 0 0,-1 0 0,-1 0 0,0 0 0,-3 0 0,1 0 0,-2 0 0,-1 0 0,-3 0 0,0 0 0,3 0 0,-1 0 0,-4 0 0,-1 0 0,2 0 0,0 0 0,0 0 0,-1 0 0,2 0 0,1 0 0,0 0 0,1 0 0,-1 0 0,0 0 0,0 0 0,1 0 0,5 0 0,2 0 0,-1 0 0,1 0 0,-5 0 0,1 0 0,7 0 0,0 0 0,-5 0 0,1 0 0,4 0 0,0 0 0,-5 0 0,-1 0 0,0 0 0,-1 0 0,0 0 0,1 0 0,3 0 0,0 0 0,-5 0 0,1 0 0,-1 0 0,1 0 0,-2 0 0,-1 0 0,-4 0 0,0 0 0,3 0 0,-1 0 0,-2 0 0,0 0 0,52 0 0,-13 0 0,0 0 0,-11 0 0,-6-2 0,-6-4 0,-12 4 0,-3-4 0,-10 4 0,-9 2 0,-5 0 0,-7 0 0,-5 0 0,-1 0 0,0 0 0,0-7 0,-3-1 0,-3-2 0,-5-3 0,-8-6 0,0-10 0,0-6 0,0-7 0,0-17 0,0 1 0,0-7 0,-2 5 0,-4-3 0,4 7 0,-6 6 0,-1 6 0,7-2 0,-4 2 0,4 2 0,2 7 0,0 1 0,0 1 0,0-7 0,-2 11 0,-5 0 0,-3-7 0,-11 7 0,-4 0 0,-2 2 0,-8 8 0,-3 0 0,-4 0 0,-16 3 0,-5 3 0,3 5 0,-9 6 0,-2-5 0,-10 5 0,-9-4 0,-8 4 0,-6 2 0,48 0 0,-1 0 0,1 0 0,-1 0 0,-4 0 0,-1 0 0,-3 0 0,-1 0 0,0-1 0,-2 0 0,-3-1 0,-1 0 0,-1-1 0,-1 0 0,1-1 0,-2 1 0,0 3 0,-2 0 0,-1 0 0,0 0 0,1 0 0,-1 0 0,-3 0 0,0 0 0,-2 0 0,1 0 0,-1 0 0,-1 0 0,0 0 0,-1 0 0,0 0 0,1 0 0,3 0 0,1 0 0,1 0 0,0 0 0,-1 0 0,1 0 0,6 0 0,0 0 0,-2 0 0,0 0 0,1 0 0,0 0 0,3 4 0,0 1 0,1 0 0,0 0 0,4-1 0,-1 2 0,-4 6 0,0 2 0,6-3 0,1 0 0,0 3 0,1 0 0,-2 0 0,0 1 0,4-3 0,-1-1 0,-2 1 0,-1 1 0,2 0 0,1-1 0,-5-2 0,0-1 0,3 0 0,1 0 0,3 1 0,-1-1 0,-4 1 0,-1-1 0,2-2 0,0-1 0,-4-1 0,-1 0 0,2 0 0,0-2 0,2 0 0,-1-1 0,-2-1 0,0 0 0,3-1 0,-1 0 0,-4 0 0,0 0 0,6 0 0,1 0 0,-1 0 0,1 0 0,3 0 0,1 0 0,0 0 0,1 0 0,3 0 0,1 0 0,-46 0 0,13 0 0,5 0 0,13 0 0,7 0 0,3 0 0,9 0 0,2 0 0,3 0 0,3 6 0,11 0 0,5-2 0,6-2 0,34-18 0,9-22 0,33-20 0</inkml:trace>
  <inkml:trace contextRef="#ctx0" brushRef="#br0" timeOffset="1">7659 11873 24575,'-59'-41'0,"0"-1"0,4 8 0,1 3 0,3 4 0,0 4 0,-51-6 0,47 13 0,-1 3 0,2 3 0,0 3 0,-49 1 0,5 8 0,11 14 0,5 24 0,9 25 0,39-22 0,2 6 0,0 6 0,3 4 0,6 4 0,4 2 0,6 1 0,4-1 0,3-3 0,3-3 0,7 39 0,15-24 0,37-29 0,40-26 0,-41-13 0,1-3 0,3-2 0,1 0 0,-1-2 0,-1-2 0,-4-4 0,-2-3 0,-1-6 0,-2-6 0,32-34 0,-44 17 0,-3-4 0,-3 0 0,-1-1 0,26-38 0,-18 7 0,-5 17 0,-14 18 0,0 13 0,-7 2 0,1 12 0,-3 7 0,3 6 0,3 34 0,-1 24 0,8 17 0,17 2 0,14 3 0,6-9 0,15-13 0,-6-12 0,-4-6 0,-3-13 0,-9-17 0,-12-1 0,-7-3 0,-3-6 0,-2 0 0,-6 0 0,2 0 0,15-15 0,-3-16 0,22-9 0,-1-24 0</inkml:trace>
  <inkml:trace contextRef="#ctx0" brushRef="#br0" timeOffset="2">10194 12305 24575,'-17'84'0,"0"-1"0,3-10 0,-1-4 0,0-7 0,-1-3 0,-1-4 0,-2-1 0,-6 7 0,-2-1 0,4-4 0,0-1 0,-16 37 0,10-21 0,6-17 0,21-42 0,45-74 0,-7 6 0,-1 1 0</inkml:trace>
  <inkml:trace contextRef="#ctx0" brushRef="#br0" timeOffset="3">11958 11009 24575,'-15'70'0,"-1"0"0,5-5 0,3-1 0,5-3 0,0 0 0,0 8 0,0 1 0,0 5 0,0 1 0,0 8 0,1 1 0,1 0 0,0 1 0,1 3 0,0-3 0,0-12 0,0-4 0,0-12 0,0-5 0,0 28 0,9-49 0,-3-34 0,13-42 0,12-17 0,19-8 0,6-2 0,7 2 0,-5 3 0,5 9 0,-5 7 0,5 0 0,0 23 0,-3 4 0,5-2 0,-1 15 0,3-1 0,4 5 0,-4 4 0,0 4 0,-3 4 0,5 23 0,-8 21 0,-7 15 0,-21 8 0,-16 0 0,-7-4 0,-6-2 0,-18-9 0,-24-1 0,-24-5 0,11-32 0,-5-5 0,-2 1 0,-3 0 0,-5 1 0,-1-1 0,-3-3 0,0-3 0,-1-1 0,0-1 0,3 1 0,1-2 0,-1-3 0,0-1 0,4-1 0,1 0 0,3-1 0,1 0 0,-45-1 0,10 0 0,17 0 0,16 0 0,9 0 0,14 0 0,13 0 0,13-8 0,12-7 0,25-16 0,17-17 0,33-19 0</inkml:trace>
  <inkml:trace contextRef="#ctx0" brushRef="#br0" timeOffset="4">23091 6500 24575,'0'0'0</inkml:trace>
  <inkml:trace contextRef="#ctx0" brushRef="#br0" timeOffset="5">23128 7571 24575,'0'0'0</inkml:trace>
  <inkml:trace contextRef="#ctx0" brushRef="#br0" timeOffset="6">29155 6031 24575,'0'0'0</inkml:trace>
  <inkml:trace contextRef="#ctx0" brushRef="#br0" timeOffset="7">29117 8924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31802 10990 24575,'-50'42'0,"0"0"0,-4 4 0,3-7 0,-11-9 0,-11 9 0,-9 3 0,-5 0 0,-7-2 0,44-20 0,0-1 0,-2-1 0,-1 0 0,-1-2 0,0-1 0,-1-2 0,-1-3 0,-1-3 0,0-2 0,-2-2 0,1-1 0,1-2 0,1 0 0,0 0 0,0 0 0,-1 0 0,1 0 0,0 0 0,1 0 0,2-2 0,0-1 0,-47-9 0,4-17 0,2-19 0,2-4 0,5-5 0,12 11 0,10-8 0,0 6 0,15-4 0,-2 2 0,21-13 0,6-6 0,6-12 0,6-7 0,7-4 0,4 2 0,2 7 0,0 8 0,8 12 0,11-2 0,17 1 0,7 3 0,26-8 0,2 0 0,-30 33 0,2-1 0,3 2 0,2 2 0,1-1 0,4 3 0,5 3 0,3 4 0,-1 0 0,1 2 0,0 2 0,1 2 0,-3 5 0,1 1 0,2-1 0,1 1 0,1 2 0,1 1 0,3 2 0,0 2 0,0 1 0,-1 1 0,-7 2 0,-1 0 0,5 1 0,-1 0 0,0 0 0,-1 0 0,0 0 0,0 0 0,-6 1 0,0 0 0,1 1 0,-1 3 0,-3 6 0,-2 5 0,0 4 0,-2 4 0,0 0 0,-2 4 0,32 43 0,-6 4 0,-6 2 0,-13-6 0,-12-2 0,-8 2 0,-9-10 0,-13 1 0,-6 5 0,-4 12 0,-2 9 0,0 4 0,-6 0 0,-15-5 0,-22-5 0,-18-20 0,-16-7 0,-4-7 0,-5 2 0,-8-6 0,46-19 0,0 0 0,-1-2 0,0 0 0,-1 1 0,0 0 0,0-2 0,0 0 0,2 1 0,0 2 0,-2-2 0,0-1 0,1 0 0,0-2 0,-3-4 0,-1-3 0,-49 6 0,47-12 0,0-3 0,0-4 0,-1 0 0,-2 0 0,-1 0 0,-1 0 0,-1 0 0,3 0 0,0 0 0,-2 1 0,1-2 0,3-6 0,1-3 0,-45-15 0,4-9 0,2-3 0,4-1 0,9 1 0,4-3 0,19-2 0,3-1 0,14-8 0,5 3 0,15-6 0,5 0 0,9-17 0,3-6 0,2-7 0,2-10 0,2 2 0,7 5 0,9 5 0,24 1 0,14 4 0,3 4 0,16 2 0,-34 33 0,1 0 0,5 0 0,2 1 0,2 0 0,2 1 0,5 2 0,1 1 0,3 4 0,1 2 0,-4 5 0,1 2 0,6 5 0,0 1 0,-2 0 0,1 1 0,1 1 0,0 1 0,1 4 0,1 1 0,1 3 0,0 0 0,0 2 0,-1 0 0,-2 1 0,0 0 0,0 0 0,-1 0 0,-4 1 0,-1 2 0,-3 3 0,-1 3 0,-4 4 0,-2 5 0,-1 6 0,-2 4 0,-1 6 0,-2 1 0,-3 1 0,-1 1 0,33 39 0,-19-1 0,-4 0 0,-6 0 0,-13 0 0,-6 0 0,-4 0 0,-4 1 0,-4-1 0,-5 4 0,-8-4 0,0 5 0,-25-22 0,-13 5 0,-20-5 0,-11-4 0,-4-4 0,-10 5 0,-7-7 0,41-25 0,0 2 0,4 5 0,0 0 0,-2-2 0,0-1 0,-44 25 0,45-25 0,0 0 0,-48 17 0,0-2 0,6-5 0,1-8 0,-3-10 0,5-2 0,-3-11 0,-2-2 0,5-2 0,-3-2 0,-1 0 0,7 0 0,7 0 0,10 0 0,11-6 0,8-2 0,9-3 0,8-1 0,1-7 0,10 0 0,11 0 0,-1 1 0,16-26 0,3-6 0</inkml:trace>
  <inkml:trace contextRef="#ctx0" brushRef="#br0" timeOffset="1">31989 13996 24575,'-28'63'0,"0"0"0,-4-11 0,-5-6 0,-7-9 0,-6-5 0,-6-6 0,-4-2 0,-8 0 0,-2-2 0,-2-4 0,-2-3 0,-3-4 0,-1-3 0,-1-3 0,-2-2 0,-4-1 0,-1-2 0,-2 0 0,1-2 0,-1-1 0,0-2 0,4-3 0,2-3 0,0-4 0,3-6 0,7-7 0,2-6 0,2-3 0,3-3 0,3-2 0,3-2 0,5-2 0,3-2 0,6 0 0,3-2 0,6 1 0,3 0 0,4 2 0,4 0 0,-5-43 0,12 5 0,11 1 0,12 5 0,32-15 0,-6 43 0,5 0 0,9-7 0,4 1 0,4 0 0,4 1 0,7-1 0,2 1 0,-1 4 0,1 2 0,1 5 0,2 2 0,5 3 0,2 1 0,-2 2 0,2 3 0,3 2 0,0 4 0,1 4 0,1 4 0,-1 3 0,1 2 0,1 4 0,1 1 0,-6 3 0,0 2 0,-3 1 0,0 2 0,0 1 0,-2 4 0,-5 3 0,-3 4 0,-1 7 0,-3 4 0,-4 4 0,-3 4 0,-3 9 0,-2 4 0,-2 0 0,-2 3 0,-6 4 0,-3 5 0,-4 8 0,-4 5 0,1 4 0,-4 2 0,-6 4 0,-2 1 0,0 0 0,-1 0 0,-2 3 0,-3 1 0,-4-3 0,-2-2 0,0-3 0,-1-1 0,-1-9 0,-2-1 0,-9-5 0,-5-3 0,-32 32 0,11-47 0,-7-5 0,-16 2 0,-5-7 0,-9-8 0,-2-4 0,-4 1 0,-1-3 0,-2-3 0,-1-3 0,-2 1 0,-1-3 0,1-3 0,0-1 0,-1-3 0,1 0 0,0-1 0,1 0 0,1 0 0,1 0 0,1 0 0,1 0 0,5-1 0,0 0 0,2-2 0,0-1 0,0-1 0,1-2 0,4-5 0,2-3 0,3-3 0,1-2 0,3-2 0,1-2 0,4-3 0,2-2 0,3 1 0,2-1 0,-31-31 0,16-5 0,9-4 0,23 0 0,17 11 0,7-5 0,5 11 0,0 0 0,0 10 0,0 3 0,0 13 0,0 4 0,0 1 0,0 2 0,0 0 0,0 0 0,0-8 0,0-2 0</inkml:trace>
  <inkml:trace contextRef="#ctx0" brushRef="#br0" timeOffset="2">22997 16589 24575,'-66'16'0,"1"-1"0,8-4 0,3-3 0,-42-2 0,-2-6 0,42 3 0,-3 1 0,-2-1 0,-1 0 0,-1-1 0,-1 0 0,-4-1 0,-2 0 0,-1-1 0,-2 0 0,-3 0 0,-2 0 0,0 0 0,0 0 0,-1 0 0,-1 0 0,-3 0 0,-1 0 0,1 0 0,-1 0 0,-2 0 0,-1 0 0,0 0 0,1 0 0,2 0 0,1 0 0,5 0 0,0 0 0,1 0 0,2 0 0,8 0 0,2 0 0,4 0 0,1 0 0,5 0 0,2 0 0,-41 0 0,19 0 0,18 0 0,12 0 0,13 0 0,13-8 0,26 4 0,28-7 0,32 3 0,25-5 0,-34 10 0,3 0 0,5-1 0,3 0 0,8 1 0,3 1 0,4-1 0,3 0 0,1 1 0,1 0 0,5 1 0,0 0 0,-1 1 0,1 0 0,3 0 0,0 0 0,3 0 0,-1 0 0,-5 0 0,-1 0 0,-3 0 0,-2 0 0,-6 0 0,-2 0 0,-1 0 0,-1 0 0,-7 0 0,0 0 0,-5 0 0,-1 0 0,-4 0 0,-1 0 0,44 0 0,-10 2 0,-10 2 0,-7 2 0,-10 1 0,-5-7 0,-4 0 0,-16 0 0,-4 0 0,-13 0 0,2 0 0,-10 2 0,-5 4 0,-4 4 0,-8 9 0,-6 0 0,-17-2 0,-27-5 0,-23 3 0,-29-7 0,46-2 0,-1-1 0,-5-3 0,-3 0 0,-4 1 0,-2 0 0,1-1 0,-1-2 0,-3 0 0,-1 0 0,-1 0 0,0 0 0,2 0 0,0 0 0,-1 0 0,0 0 0,-1 0 0,0 0 0,1 0 0,1 0 0,5 0 0,1 0 0,0 0 0,0 0 0,4 0 0,1 0 0,1 0 0,1 0 0,3 0 0,1 0 0,1 0 0,0 0 0,-1 0 0,1 0 0,-38 0 0,9 0 0,7 0 0,10 0 0,5 0 0,15 0 0,8 0 0,7 0 0,10 0 0,13 0 0,12 0 0,16 0 0,-7-8 0,-3-3 0,-16-24 0,-3-5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23373 13921 24575,'0'0'0</inkml:trace>
  <inkml:trace contextRef="#ctx0" brushRef="#br0" timeOffset="1">23448 15199 24575,'0'0'0</inkml:trace>
  <inkml:trace contextRef="#ctx0" brushRef="#br0" timeOffset="2">10100 14691 24575,'85'-15'0,"1"-1"0,-15 6 0,-4 1 0,-11 4 0,-2 2 0,46-1 0,0-5 0,1-1 0,-3-3 0,-7 3 0,-13 4 0,-20 4 0,-23 6 0,-16 8 0,-15 20 0,-22 22 0,-30 9 0,10-29 0,-6 0 0,-8 4 0,-2 0 0,-3 1 0,-1 1 0,2 4 0,2 0 0,2-4 0,1 1 0,6-1 0,3-1 0,-29 37 0,23-8 0,17-5 0,18-15 0,7-10 0,10-3 0,19-10 0,27-2 0,29-10 0,-27-9 0,3 0 0,0 0 0,0 0 0,4-2 0,-1 1 0,-1 1 0,-1 2 0,48 2 0,-16-1 0,-18-7 0,-17 0 0,5 0 0,-14 0 0,-5-9 0,5-10 0,-4-10 0</inkml:trace>
  <inkml:trace contextRef="#ctx0" brushRef="#br0" timeOffset="3">13029 15030 24575,'-61'-73'0,"1"-1"0,9 25 0,-1 11 0,-35 9 0,12 29 0,-7 20 0,13 18 0,-1 10 0,9 21 0,11 2 0,17 2 0,14 8 0,19 1 0,0-3 0,12-18 0,13-15 0,17-17 0,10-17 0,2-8 0,-1-8 0,-3-8 0,-11-24 0,-1-22 0,-11-7 0,-6 3 0,-2 3 0,-3 17 0,-3 11 0,4 6 0,-7 15 0,11 1 0,4 9 0,4 40 0,9 16 0,-1 15 0,9 15 0,0-9 0,4 4 0,2-14 0,-6-10 0,2-12 0,-6-22 0,6-6 0,-5-17 0,-11-33 0,28-1 0,-10-30 0</inkml:trace>
  <inkml:trace contextRef="#ctx0" brushRef="#br0" timeOffset="4">13817 14259 24575,'14'105'0,"0"-1"0,0 0 0,-5-27 0,0-4 0,-2-8 0,-2-1 0,-2-11 0,-1 6 0,2-3 0,3-10 0,7-10 0,-1-11 0,3-13 0,3-8 0,2-4 0,4 0 0,2-8 0,11-7 0,1-10 0,7-12 0,15-3 0,-1-8 0,13 2 0,9 11 0,-5 10 0,-2 4 0,2 10 0,-16 5 0,-7 4 0,-8 27 0,-17 15 0,-10 16 0,-9 11 0,-18 8 0,-17 0 0,-19-4 0,-40-6 0,39-35 0,-3-4 0,-3-6 0,-1-4 0,-3-1 0,0-1 0,1-5 0,1-1 0,-36 0 0,18-8 0,17 0 0,12 0 0,9-8 0,22-9 0,5-8 0,4 2 0,2-15 0,0-1 0</inkml:trace>
  <inkml:trace contextRef="#ctx0" brushRef="#br0" timeOffset="5">11958 16833 24575,'-58'-36'0,"0"-1"0,7 12 0,2 6 0,-37 5 0,5 14 0,-3 4 0,-1 10 0,5 22 0,10 22 0,3 24 0,38-36 0,4 2 0,2 1 0,4 2 0,-4 47 0,10-17 0,13-10 0,2-10 0,11-13 0,18-8 0,23-9 0,9-4 0,8-10 0,4-5 0,4-5 0,3-5 0,-11-2 0,-5 0 0,-3 0 0,-13 0 0,6-2 0,-8-5 0,4-3 0,-20-9 0,41-33 0,-2-9 0</inkml:trace>
  <inkml:trace contextRef="#ctx0" brushRef="#br0" timeOffset="6">14005 17021 24575,'-59'-68'0,"1"0"0,7 22 0,0 11 0,-39 8 0,13 27 0,-9 0 0,5 0 0,14 0 0,0 6 0,13 15 0,8 23 0,0 25 0,24 16 0,5 1 0,6-1 0,11-16 0,0-14 0,5-14 0,9-9 0,17-9 0,15-9 0,15-5 0,1-9 0,-1 0 0,4-11 0,-3-10 0,-1-14 0,-7-17 0,-8-13 0,-9-2 0,-5 15 0,-3 4 0,-10 12 0,-1 11 0,-5 13 0,4 18 0,1 27 0,1 28 0,6 8 0,11 8 0,14-6 0,10-12 0,3-1 0,6-6 0,8-16 0,-2-1 0,-8-6 0,-9-6 0,-6-10 0,-2-7 0,-10-4 0,-3-2 0,-10 0 0,-14-17 0,4-12 0,-7-19 0</inkml:trace>
  <inkml:trace contextRef="#ctx0" brushRef="#br0" timeOffset="7">8786 16683 24575,'81'-63'0,"-10"24"0,-10 20 0,-5 8 0,-4-1 0,-4-1 0,-6 9 0,-9-2 0,-2 4 0,1 2 0,-3 0 0,-4 0 0,-4 8 0,-5 9 0,-3 12 0,-7 15 0,-6 12 0,-6 13 0,-38 10 0,11-28 0,-5 1 0,-6 2 0,-4 0 0,-4 2 0,-2-1 0,6-4 0,0-2 0,1-7 0,0-2 0,-32 30 0,6-3 0,15-2 0,18-11 0,17-10 0,8-4 0,7-9 0,8-2 0,0-2 0,2 3 0,4-9 0,7-5 0,31-10 0,16 1 0,15-5 0,13-2 0,-9 0 0,-6 0 0,-4 0 0,-11 0 0,-1 0 0,1 0 0,-12-2 0,2-5 0,-17-1 0,-6-17 0,13-42 0,-7-31 0</inkml:trace>
  <inkml:trace contextRef="#ctx0" brushRef="#br0" timeOffset="8">9837 16889 24575,'53'52'0,"0"-1"0,-11-4 0,-2 0 0,33 30 0,-4-4 0,12-17 0,-12 1 0,-2-26 0,-9-2 0,-2-12 0,-8-11 0,-8-4 0,-9-2 0,21-58 0,-2-15 0</inkml:trace>
  <inkml:trace contextRef="#ctx0" brushRef="#br0" timeOffset="9">10701 16777 24575,'-74'63'0,"0"1"0,7-9 0,2-3 0,7-8 0,1-3 0,4-4 0,0-1 0,1-2 0,0-1 0,0-4 0,2-2 0,-34 28 0,15-12 0,-8 10 0,0-5 0</inkml:trace>
  <inkml:trace contextRef="#ctx0" brushRef="#br0" timeOffset="10">11489 14804 24575,'30'68'0,"0"1"0,0-1 0,9 7 0,3-13 0,29-1 0,-4-23 0,-9-9 0,-8-4 0,-6-2 0,-8-6 0,-9-9 0,-23-48 0,-6-12 0</inkml:trace>
  <inkml:trace contextRef="#ctx0" brushRef="#br0" timeOffset="11">11977 14879 24575,'-50'44'0,"0"0"0,7-8 0,1-3 0,-29 21 0,2-10 0,6 19 0,9-5 0,8-10 0,0 15 0,-2-5 0</inkml:trace>
  <inkml:trace contextRef="#ctx0" brushRef="#br0" timeOffset="12">17665 14428 24575,'11'92'0,"-5"11"0,-4-47 0,-2 2 0,0 2 0,0 1 0,0 6 0,0 2 0,0 5 0,0 0 0,0 2 0,0-1 0,0-2 0,0-2 0,0-10 0,0-3 0,0 36 0,0-28 0,0-18 0,9-29 0,1-31 0,11-28 0,4-14 0,12-3 0,16-5 0,7 5 0,9 7 0,4 6 0,2 15 0,-2 10 0,-4 11 0,-4 6 0,-11 2 0,-4 0 0,-13 33 0,-14 17 0,-8 17 0,-9 8 0,-8-6 0,-17-4 0,-24-7 0,-22-5 0,-29-20 0,0-8 0,0-12 0,9-9 0,8-4 0,12 0 0,11 0 0,16 0 0,26 0 0,20-13 0,30-12 0,20-12 0,0-20 0</inkml:trace>
  <inkml:trace contextRef="#ctx0" brushRef="#br0" timeOffset="13">20106 15105 24575,'-54'-37'0,"0"1"0,-36-8 0,21 33 0,13 24 0,-5 16 0,22 25 0,-3 11 0,11 2 0,12 4 0,10 2 0,7 4 0,2-6 0,0-10 0,25-22 0,13-3 0,12-7 0,13-12 0,-1-11 0,1-4 0,1-2 0,-5 0 0,3 0 0,-3 0 0,-9 0 0,-4 0 0,-7 0 0,3 0 0,-13 0 0,0 0 0,-10-10 0,-13-7 0,-3-6 0,-45-44 0,-10-4 0</inkml:trace>
  <inkml:trace contextRef="#ctx0" brushRef="#br0" timeOffset="14">16013 14579 24575,'-6'-84'0,"35"34"0,36 33 0,14 17 0,-4 0 0,-4 0 0,-6 0 0,-7 7 0,-12 11 0,-12 22 0,-16 16 0,-7 11 0,-11 17 0,-6 3 0,-15 3 0,-23 0 0,14-46 0,-3 0 0,-4 2 0,-1 2 0,0 1 0,-1 0 0,1-3 0,1 0 0,-26 37 0,20-14 0,3-6 0,19-20 0,9-7 0,7-7 0,8-6 0,3-10 0,29 1 0,22-8 0,20 1 0,15-7 0,8 0 0,-2 0 0,-13 0 0,-12 0 0,-14 0 0,-7 0 0,-13 0 0,-3 0 0,-11 0 0,0-2 0,-4-5 0,-11-20 0,7-46 0,-7-25 0</inkml:trace>
  <inkml:trace contextRef="#ctx0" brushRef="#br0" timeOffset="15">16915 14973 24575,'64'35'0,"1"-1"0,-12-5 0,-4-2 0,28 24 0,-12 1 0,4 6 0,-7-1 0,1-1 0,-5-16 0,-8-7 0,-8-4 0,-9-12 0,-14-11 0,-8-31 0,-5-19 0,-21-41 0,5 31 0,-1 1 0</inkml:trace>
  <inkml:trace contextRef="#ctx0" brushRef="#br0" timeOffset="16">17534 14748 24575,'-63'80'0,"1"1"0,11-19 0,2-6 0,-24 22 0,6-5 0,11-2 0,-1 16 0,9-9 0,15-5 0,8-15 0,-17-1 0,11-9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14624 10107 24575,'-31'82'0,"0"-1"0,10-11 0,4-2 0,7-10 0,3-1 0,2 0 0,0 1 0,-4 0 0,-1 1 0,-1 0 0,-1 0 0,-1 7 0,-1 2 0,0 6 0,-1 2 0,0 7 0,1 1 0,0 2 0,1 0 0,0 1 0,1 1 0,-1 2 0,1 1 0,1 0 0,3 0 0,1 7 0,1 0 0,-1 1 0,0 1 0,-1 2 0,1 0 0,0 3 0,2-1 0,1-1 0,1-1 0,2-3 0,0 0 0,1-5 0,0 0 0,0 0 0,0 0 0,0 0 0,0-1 0,0-6 0,0-2 0,0-4 0,0 0 0,0-2 0,0-1 0,0 1 0,0-1 0,0-6 0,0 0 0,0-1 0,0 0 0,0-6 0,0-1 0,0-3 0,0-1 0,0-3 0,0-1 0,0 0 0,0 0 0,0 49 0,0-5 0,0-4 0,0-4 0,0-4 0,0-13 0,0-11 0,0-7 0,0-7 0,0-4 0,0-7 0,0 9 0,0-12 0,0-3 0,0-3 0,0-12 0,0 1 0,0-17 0,0-25 0,0-33 0,0-11 0,0-21 0,0-8 0,0 42 0,0-2 0,0-4 0,0-1 0,0-11 0,0-2 0,0 1 0,0-1 0,0-3 0,0-2 0,0 1 0,0-1 0,0-6 0,0-3 0,1-2 0,0-1 0,2-1 0,1 0 0,1 1 0,2 0 0,0-7 0,1-2 0,0-3 0,0-1 0,1 3 0,1 0 0,0-5 0,3 1 0,5 6 0,2 0-69,-8 29 0,1-1 1,-1 1-1,1-1 0,-1-1 1,1 2-1,6-28 0,-1 0 69,-5 27 0,0-1 0,-1 2 0,2-27 0,-1 0 0,-2-8 0,-1 1 0,-2 8 0,-2 2 0,0 5 0,-1 0 0,1 2 0,0 1 0,-2 7 0,-1 2 0,1 6 0,0 2 0,0 7 0,0 3 0,2 2 0,-1 1 0,1-44 0,4 2 0,-1 8 0,-3 6 0,-6 11 0,0 4 0,6 13 0,1 12 0,-3 5 0,4 9 0,0 3 0,3 0 0,1 8 0,5-2 183,-4 7 0,3 1 1,-1-5-184,8-1 0,8 2 0,13 5 0,12 3 0,15 9 0,8 0 0,21 0 0,-42 0 0,1 0 0,4 0 0,2 0 0,2 0 0,3 0 0,8 0 0,3 0 0,2 0 0,3 0 0,6 0 0,1 0 0,6 0 0,1-2 0,-2-1 0,2 0 0,-27 2 0,1 1 0,0-1 0,-2-1 0,0-1 0,1 1-46,-1 1 0,0 1 1,1-1-1,-2 1 1,1 0-1,-1 0 0,2 0 1,1 0-1,-1 0 46,33 0 0,0 0 0,-2 0 0,-1 0 0,-3 0 0,0 0 0,-2 0 0,-2 0 0,-9 0 0,-3 0 0,-5 0 0,-2 0 0,-5 0 0,-2 0 0,-7 0 0,-3 0 0,-4 0 0,-3 0 0,37 0 0,-13 0 0,-27 0 0,-15 0 0,-3 0 0,-7 0 0,-2 11 0,-11 8 0,5 18 0,-7 22 0,1 14 0,3 21 0,-9-39 0,-1 2 68,0 4 1,2 2-1,1 2 1,3 1-1,2 3 1,3 2-69,0 3 0,1 2 0,4 4 0,0 1 0,-4 4 0,-1 1 0,2-1 0,1-1 0,3 3 0,0-1 0,-1-3 0,0-1 0,-2 5 0,-1 0 0,0-2 0,0 1 0,1 1 0,1-1 0,0-3 0,0-1 0,-3 2 0,-1 1 0,1-2 0,-1-1 0,2 1 0,0 1 0,-3 2 0,1-1 0,0-5 0,1-1 0,1 1 0,0 0 0,-3 1 0,1-1 0,0 1 0,1-1 0,1-4 0,-1-2 0,-1-2 0,0-2 0,0-4 0,1 0 0,-1 0 0,1-1 0,2 0 0,0 0 0,-3-3 0,1 1 0,1-2 0,-1-1 0,-2-3 0,-1-1 0,1-1 0,0 0 0,-1-2 0,1 1 0,-2 2 0,-1 0 0,-5 1 0,0-1 0,2-1 0,1 1 0,-3 1 0,0 1 0,2-4 0,1 0 0,0-1 0,1 1 0,-1 2 0,-2 0 0,0 1 0,-1-1 0,-1-3 0,-2 1 0,-1 52 0,1-52 0,1 1 0,-3-1 0,2 0 0,2 0 0,0 1 0,0-2 0,-1 0 0,2 45 0,-6 4 0,0 1 0,0-7 0,0 2 0,0-8 0,0-5 0,0-5 0,0 1 0,0 0 0,0-8 0,0-4 0,0 11 0,0-7 0,0-2 0,0-4 0,0-13 0,0-4 0,-15 0 0,-6-8 0,-6-1 0,-6-7 0,-9 6 0,-2-7 0,-8-4 0,0 5 0,-8-3 0,-1-8 0,-6 0 0,3-9 0,-9 3 0,0-6 0,-7-1 0,-7 5 0,3-7 0,-1 2 0,-3-5 0,-8 3 0,-4 0 0,4 3 0,-6 5 0,0-3 0,47-5 0,-1-1 0,-4-4 0,-1 0 0,0-1 0,-1 0 0,-3 2 0,-1 0 0,-4 0 0,0-1 0,-1-1 0,0 0 0,3-1 0,1 0 0,-3-1 0,0 0 0,0 0 0,0 0 0,2 0 0,1 0 0,-4 0 0,0 0 0,1 0 0,0 0 0,-3 0 0,0 0 0,1 0 0,0 0 0,-2 0 0,0 0 0,2 0 0,0 0 0,0 0 0,0 0 0,-1 0 0,0 0 0,2 0 0,0 0 0,0 0 0,0 0 0,1 0 0,1 0 0,-3 0 0,2 0 0,3 0 0,0 0 0,2 0 0,1 0 0,3 0 0,1 0 0,-2 0 0,-1 0 0,-1 0 0,1 0 0,5 0 0,1 0 0,1 0 0,1 0 0,-49 0 0,6 0 0,10 0 0,9 0 0,8 0 0,6 0 0,11 0 0,4 0 0,-2 0 0,6 0 0,-2 0 0,4-2 0,-4-5 0,2-5 0,9-11 0,8-6 0,2-7 0,-7-1 0,5-15 0,0-1 0,8-13 0,8 1 0,-1-12 0,6-13 0,4 38 0,1-3 0,2-3 0,0-3 0,1-2 0,0-1 0,0-2 0,0 1 0,0-1 0,0 0 0,0-7 0,0-2 0,1-3 0,0-1 0,2-3 0,1-1 0,1 5 0,2 0 0,4 0 0,3 1 0,2 0 0,-1 0 0,-1-6 0,-3-1 0,0 2 0,-1 1 0,-1 2 0,-3-1 0,-4 2 0,0 0 0,1-1 0,0-1 0,-1-4 0,-2-1 0,1-1 0,-2-1 0,1-2 0,-2 0 0,0 4 0,-2 1 0,2 0 0,-6 3 0,-12 16 0,-4 3 0,-1 4 0,0-1 0</inkml:trace>
  <inkml:trace contextRef="#ctx0" brushRef="#br0" timeOffset="1">19130 13395 24575,'-65'26'0,"0"0"0,13-8 0,2-4 0,-27-4 0,2-10 0,-13 0 0,-5 0 0,-8 0 0,48 0 0,-2 0 0,-1 0 0,-1 0 0,-1 0 0,-1 0 0,1 0 0,0 0 0,-4 0 0,-1 0 0,-7 0 0,0 0 0,-1 0 0,0 0 0,-1 0 0,0 0 0,-1 0 0,0 0 0,-2 0 0,0 0 0,2 0 0,0 0 0,-5 1 0,-1 0 0,2 1 0,0 0 0,-1 1 0,0 1 0,-1 0 0,-1 0 0,-2-1 0,-1 0 0,2 3 0,0 1 0,-1 1 0,1 0 0,-3 1 0,-1-1 0,0-2 0,1 1 0,3 0 0,1 0 0,3-3 0,0-1 0,3-1 0,2 0 0,3-1 0,2 0 0,7-1 0,1 0 0,-1 0 0,2 0 0,-45 0 0,5 0 0,0 0 0,17 0 0,2 0 0,16-9 0,7-3 0,2-5 0,12-8 0,6-2 0,9-2 0,17 0 0,-7-7 0,7-1 0,3-1 0,7-18 0,0-9 0,2-6 0,7-2 0,10 4 0,14 6 0,15 11 0,6 2 0,-8 15 0,12-1 0,3 7 0,-9 6 0,9 8 0,-1 3 0,3-1 0,-1-6 0,5 9 0,10 2 0,5 8 0,5 0 0,11 0 0,2 0 0,-45 0 0,1 0 0,0-1 0,1 0 0,3-2 0,3-1 0,5 0 0,1 0 0,3-2 0,0-1 0,2 4 0,0 0 0,1-2 0,0 0 0,1-1 0,-1-1 0,0-1 0,0-1 0,3 1 0,0 0 0,1 0 0,-1 1 0,-1 0 0,0 2 0,-2 2 0,0-1 0,-2-1 0,0-2 0,0 0 0,-2-1 0,-3 0 0,0 0 0,0-2 0,-1 1 0,-3-1 0,0 1 0,0 2 0,1 1 0,-4 1 0,-1 0 0,-2 1 0,1 0 0,0-3 0,-1 1 0,42 0 0,-2 2 0,-9 2 0,-1 2 0,2 0 0,-7 0 0,-2 0 0,-3 0 0,-10 0 0,1 0 0,2 0 0,-6 4 0,0 4 0,-1 5 0,-18 10 0,4-5 0,-21 1 0,5 8 0,-20-6 0,-1 4 0,-3 2 0,3 5 0,-5 3 0,-8-6 0,0 1 0,0 3 0,0-8 0,0-2 0,0-2 0,0 0 0,0 4 0,-4-8 0,-13 10 0,-20 8 0,-3 1 0,-16 8 0,4 4 0,-5 0 0</inkml:trace>
  <inkml:trace contextRef="#ctx0" brushRef="#br0" timeOffset="2">23016 10220 24575,'-21'69'0,"0"0"0,7-10 0,3-3 0,3 38 0,8-3 0,0 12 0,0-50 0,0 2 0,0 6 0,0 1 0,0 9 0,0 3 0,0 7 0,0 2 0,0 7 0,0 2 0,0 5 0,0 2 0,0 7 0,0 1 0,-3-4 0,-1 1 0,2-33 0,0 1 0,0 0 0,0 32 0,0 1 0,0-1 0,0 0 0,0 3 0,0-1 0,-2-1 0,-1-1 0,0-1 0,0 1 0,-1 0 0,-1 0 0,-1 0 0,0-1 0,0-3 0,1 0 0,1 0 0,0-1 0,0-1 0,-1 0 0,-2 1 0,-1 0 0,1-4 0,0-2 0,0-9 0,1-3 0,1-6 0,1-2 0,3-1 0,0-2 0,1-5 0,0-2 0,-1-7 0,0-2 0,-10 42 0,5-10 0,-7-34 0,7-10 0,-3-11 0,7-6 0,-12-14 0,5-3 0,-8-8 0,1-8 0,7-53 0,3 7 0,-1-7 0,4-25 0,0-1 0</inkml:trace>
  <inkml:trace contextRef="#ctx0" brushRef="#br0" timeOffset="3">22546 10727 24575,'80'63'0,"-5"-25"0,0-26 0,4-12 0,15 0 0,12 0 0,-51 0 0,1 0 0,5 0 0,1 0 0,1 0 0,1 0 0,4 0 0,0 0 0,2-1 0,2 0 0,4-2 0,2 0 0,3-3 0,1-1 0,7-1 0,1 0 0,4-1 0,2 1 0,6 2 0,0-1 0,2-4 0,1-1 0,-31 6 0,0 0 0,1 0-99,3-1 0,0 0 0,0 0 0,-3-1 0,0 0 0,0 1 0,4-1 0,1 1 0,-1-1 99,-2-1 0,0 1 0,0 0 0,1 0 0,-1 0 0,0 1 0,-5 1 0,-2 1 0,1-1 0,34-3 0,0-1 0,0 2 0,-1 0 0,-2-6 0,0 0 0,-1 2 0,-1 1 16,-3 3 1,0 0 0,-6 1 0,-1-1-1,-2-1 1,-1-1-17,0 1 0,-3 0 0,-6 0 0,-1 1 0,-4 1 0,0 1 0,-5 3 0,-1 0 0,-3-1 0,-3 0 0,-7 1 0,-1-1 0,2-3 0,0 0 0,41-1 0,4-5 0,-4 7 0,-4-3 0,-4 3 0,4 0 0,-7 6 222,9 0 1,6 0 0,0 0-223,-2 0 0,-2 0 0,-4 0 41,-4 0 0,1 4 0,-7 6-41,-3 9 0,0 13 0,0-1 0,3 4 0,-9 11 0,-9 6 0,1 9 0,-13-3 0,3 7 0,-8 0 0,-5 4 0,-8 14 0,-3 11 0,-18-40 0,-1 3 0,2 5 0,-1 1 0,-2 2 0,-1-1 0,2 1 0,-1 0 0,-5-1 0,0-1 0,2 0 0,1-1 0,0 3 0,-1 0 0,-1 4 0,-2 2 0,-1 0 0,-2 2 0,0 2 0,-1 0 0,-1-4 0,0 0 0,0 3 0,0 0 0,0 3 0,0 1 0,0 5 0,0 1 0,0-2 0,0-1 0,0-4 0,0 0 0,0-3 0,0 0 0,0 2 0,0 1 0,-3-1 0,-1 0 0,0-4 0,0-2 0,-1-4 0,0-1 0,2-1 0,1-2 0,-1-4 0,0 1 0,2 0 0,0 1 0,1-1 0,0 1 0,0-5 0,0 0 0,0 52 0,0-9 0,0-17 0,0 3 0,0-20 0,0-5 0,0 1 0,0 3 0,0-2 0,0-3 0,0-2 0,0 1 0,0-3 0,0-2 0,0-2 0,0-8 0,0 4 0,0 0 0,-2-15 0,-4 3 0,-7-5 0,-4-6 0,-5 8 0,-10 2 0,5-10 0,-15 0 0,1 0 0,-9 0 0,-3-6 0,-7-4 0,-11-5 0,-14-8 0,-9 0 0,-13 0 0,1 0 0,50 0 0,-1 0 0,-2 0 0,-1 0 0,-2 0 0,-1 0 0,1 0 0,-1 0 0,0-1 0,-1 0 0,0-2 0,1 0 0,-4-2 0,0-1 0,4-3 0,1-1 0,-3 1 0,1 0 0,-1 0 0,0 1 0,2 0 0,-1 1 0,1 0 0,1 2 0,1 1 0,1 1 0,-2-2 0,1 0 0,1 1 0,1 0 0,4 0 0,-1 1 0,-3 3 0,0 0 0,1 0 0,1 0 0,1 0 0,1 0 0,-51 0 0,6 0 0,0 0 0,4 0 0,4 0 0,11 0 0,-1 0 0,5 0 0,-2 0 0,4 0 0,8 0 0,-2 0 0,2 0 0,1 0 0,-7 0 0,4 0 0,-4 0 0,-9 0 0,-1 0 0,-3 0 0,5 0 0,-7 2 0,-1 5 0,-3-5 0,-2 4 0,0-4 0,-6-2 0,0 0 0,2 0 0,8 0 0,1 0 0,-7 0 0,2 0 0,-8 0 0,-1 0 0,-1 0 0,49 0 0,-1 0 0,-50 0 0,2 0 0,4 0 0,-7 0 0,52 0 0,0 0 0,-1 0 0,1-2 0,2-1 0,0 0 0,-2 1 0,1 0 0,-46-11 0,2-2 0,2 7 0,2 0 0,1-1 0,-1 1 0,0-7 0,0 3 0,2-1 0,5-3 0,5 3 0,7 5 0,6 6 0,7-4 0,7 3 0,10-3 0,7 4 0,13 0 0,0-2 0,4-2 0,11-9 0,1 4 0,9-7 0,25-34 0,7-9 0</inkml:trace>
  <inkml:trace contextRef="#ctx0" brushRef="#br0" timeOffset="4">23222 13151 24575,'66'38'0,"-1"0"0,0 1 0,13 0 0,-5-9 0,-18-16 0,-2-5 0,37-3 0,8 0 0,-46-4 0,2 0 0,7 0 0,1-2 0,5 0 0,2 0 0,4 0 0,0 0 0,-1 0 0,0 0 0,-1 0 0,0 0 0,-3 0 0,-1 0 0,-5 0 0,-1 0 0,-4 0 0,-1 0 0,44-2 0,-12-4 0,-13-7 0,-11-3 0,-9-18 0,-10-5 0,-9-5 0,-7-2 0,-6-6 0,-10 2 0,-7-5 0,-4-1 0,-2 0 0,-6 1 0,-13 3 0,-19 6 0,-12 7 0,-16-9 0,-10 10 0,-9-2 0,-13 3 0,-2 5 0,42 14 0,-1 1 0,-45-4 0,48 8 0,-1 1 0,1 5 0,-1 2 0,4 1 0,0 1 0,-2 2 0,-1 0 0,0 1 0,0 0 0,0 0 0,1 0 0,-51 0 0,51 1 0,-1 2 0,-48 12 0,52-3 0,0 3 0,-48 19 0,14 14 0,9-9 0,6 7 0,13 6 0,3 13 0,16 10 0,12 2 0,14 9 0,7-3 0,4-5 0,2-14 0,0-7 0,19-22 0,16-1 0,23-5 0,18-10 0,17-1 0,10-7 0,-50-10 0,2-2 0,3 1 0,1 0 0,2 0 0,1 0 0,3 0 0,1 0 0,0 0 0,0 0 0,2 0 0,1 0 0,0 0 0,0 0 0,-1 0 0,0 0 0,-1 0 0,-1 0 0,-8 0 0,-1 0 0,49 0 0,-8 0 0,-14 0 0,-9 0 0,-10-8 0,-15-5 0,-7-4 0,-20-1 0,2-3 0,-12-4 0,4-7 0,-1-9 0,-3-3 0,-5-17 0,-8 17 0,0-10 0,0 6 0,-4-2 0,-9 6 0,-7 0 0,-28 9 0,-9 3 0,-7 3 0,-16 8 0,-7 3 0,-5-12 0,38 20 0,-3 2 0,0-3 0,0 1 0,-2 3 0,1 1 0,1 2 0,-1 2 0,-1 0 0,-1 2 0,5 0 0,0 0 0,-4 0 0,1 0 0,-1 0 0,1 0 0,0 0 0,1 0 0,-49 0 0,6 0 0,4 10 0,4 7 0,4 6 0,13 10 0,13 1 0,3 7 0,9-1 0,4 6 0,7 0 0,-5-11 0,6-3 0,1-13 0,-17-19 0,6 0 0</inkml:trace>
  <inkml:trace contextRef="#ctx0" brushRef="#br0" timeOffset="5">28591 13714 24575,'0'0'0</inkml:trace>
  <inkml:trace contextRef="#ctx0" brushRef="#br0" timeOffset="6">28460 13395 24575,'16'97'0,"-1"0"0,0 0 0,-5-4 0,-8-19 0,-2-2 0,3 6 0,1 1 0,1 6 0,2 1 0,1 5 0,-1 2 0,0 3 0,-2 0 0,-1-1 0,-1 0 0,-2-3 0,0-1 0,-1-4 0,2-2 0,1-5 0,0-2 0,-2-13 0,0-4 0,7 26 0,1-26 0,18-51 0,13-14 0</inkml:trace>
  <inkml:trace contextRef="#ctx0" brushRef="#br0" timeOffset="7">28742 13414 24575,'47'31'0,"-1"1"0,50 5 0,5-24 0,-1-24 0,2-8 0,-8-10 0,-7 2 0,-3 2 0,-15 4 0,-17 2 0,-13 9 0,-7 4 0,-5 4 0,-8 12 0,-1 23 0,1 36 0,-9-11 0,-1 5 0,1 14 0,1 3 0,1 6 0,1 3 0,-2 14 0,1 3 0,-3-32 0,1 0 0,0 1 0,-1 3 0,0 0 0,0 0 0,0 1 0,-1-1 0,0-1 0,2 25 0,-1-2 0,0-2 0,1-1 0,-1-8 0,0-3 0,0-12 0,-1-2 0,-1-7 0,-1-3 0,2 34 0,-8-31 0,0-17 0,-2-12 0,-9-20 0,-14-3 0,-23-5 0,-29-8 0,-15 0 0,36 0 0,-2 0 0,-6 0 0,-2 0 0,-1 0 0,1 0 0,4-1 0,1 0 0,-4-1 0,1-2 0,1-2 0,2-1 0,6 0 0,2 0 0,-39-8 0,15 3 0,19 7 0,18-3 0,13 0 0,2 6 0,23-15 0,-7 6 0,12-7 0,3-1 0,21-25 0,13-6 0</inkml:trace>
  <inkml:trace contextRef="#ctx0" brushRef="#br0" timeOffset="8">26001 12700 24575,'0'0'0</inkml:trace>
  <inkml:trace contextRef="#ctx0" brushRef="#br0" timeOffset="9">25888 12775 24575,'0'0'0</inkml:trace>
  <inkml:trace contextRef="#ctx0" brushRef="#br0" timeOffset="10">26339 15161 24575,'0'0'0</inkml:trace>
  <inkml:trace contextRef="#ctx0" brushRef="#br0" timeOffset="11">26076 12268 24575,'0'0'0</inkml:trace>
  <inkml:trace contextRef="#ctx0" brushRef="#br0" timeOffset="12">26057 15255 24575,'0'0'0</inkml:trace>
  <inkml:trace contextRef="#ctx0" brushRef="#br0" timeOffset="13">23523 13808 24575,'0'0'0</inkml:trace>
  <inkml:trace contextRef="#ctx0" brushRef="#br0" timeOffset="14">23692 15105 24575,'0'0'0</inkml:trace>
  <inkml:trace contextRef="#ctx0" brushRef="#br0" timeOffset="15">26470 12587 24575,'0'0'0</inkml:trace>
  <inkml:trace contextRef="#ctx0" brushRef="#br0" timeOffset="16">26188 13940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8842 5110 24575,'-46'-64'0,"0"1"0,7 12 0,-1 6 0,-31-16 0,-4 19 0,-8 7 0,-5 10 0,-6 0 0,0 6 0,0 7 0,3 5 0,3 5 0,7 2 0,10 23 0,4 25 0,7 34 0,33-31 0,3 4 0,4 1 0,3 1 0,1-3 0,3 0 0,-4 44 0,11-14 0,6-9 0,6-2 0,17-14 0,21-7 0,16-11 0,9-9 0,0-20 0,-6-5 0,-7-5 0,-6-4 0,-6-5 0,-5-7 0,-5-13 0,-9-5 0,0-14 0,-13 11 0,5 1 0,0-1 0,-5 10 0,-6 2 0,-3-4 0,-3 2 0,0 2 0,0 0 0,0-2 0,0-7 0,0 10 0,0-4 0,0 10 0,0-11 0,0 8 0,0 0 0,0 0 0,0 0 0,0 1 0,8-1 0,-4 2 0,9 5 0,-1-5 0,7 15 0,0-4 0,-7 4 0,1 2 0,3 4 0,11 6 0,5 9 0,16 19 0,-4 1 0,8 7 0,10-2 0,1 2 0,-3-6 0,5 8 0,-2-11 0,-3 3 0,-6-3 0,-10-5 0,-2-3 0,-17-6 0,-2 2 0,-2-4 0,-3-5 0,1 5 0,0-4 0,0-4 0,-1 1 0,-5-3 0,0 1 0,20-4 0,13 7 0,4 0 0,10 14 0,7-8 0</inkml:trace>
  <inkml:trace contextRef="#ctx0" brushRef="#br0" timeOffset="1">17290 10201 24575,'-59'-10'0,"-1"-1"0,5 4 0,2 2 0,-50 1 0,-1 4 0,44 0 0,-1 0 0,-3 0 0,-1 0 0,-4 0 0,0 0 0,0 0 0,1 0 0,-1 0 0,2 0 0,3 0 0,1 0 0,1 0 0,1 0 0,4 0 0,3 0 0,-40 0 0,15 0 0,8 0 0,11 0 0,7 0 0,7 0 0,17 0 0,27 0 0,40 0 0,37 0 0,23 0 0,-42 0 0,3 0 0,3 0 0,1 0 0,1 0 0,1 0 0,-1 0 0,-3 0 0,41 0 0,-14 0 0,-23 0 0,-28 0 0,-45 0 0,-36 0 0,-35 0 0,26 0 0,-3 0 0,1 0 0,0 0 0,-37 0 0,19 0 0</inkml:trace>
  <inkml:trace contextRef="#ctx0" brushRef="#br0" timeOffset="2">7021 6782 24575,'-10'91'0,"-1"0"0,4-12 0,2-2 0,2-7 0,2-2 0,0 1 0,2 0 0,-1 0 0,0 0 0,0 0 0,0 1 0,0 2 0,0 0 0,-1 2 0,0 1 0,-1-1 0,-1 0 0,0-3 0,0-2 0,1-5 0,0-3 0,0 41 0,0-27 0,-2-14 0,-3-15 0,1-15 0,-2-8 0,-3-12 0,-5-5 0,3-12 0,5-13 0,8-13 0,0-11 0,0-3 0,0-9 0,0-1 0,4 4 0,8-13 0,13 0 0,23 7 0,11-2 0,5 7 0,14 9 0,9 13 0,5 6 0,10 4 0,3 5 0,-1 3 0,-4 5 0,-15 8 0,-7 6 0,-7 13 0,-17 12 0,-2 27 0,-10 5 0,-9 10 0,-16 6 0,-5-5 0,-3-6 0,-9-5 0,-7-4 0,-16 3 0,-27-3 0,-21-9 0,23-26 0,-4-2 0,-3-2 0,-2-1 0,-3 0 0,-1-4 0,-13-5 0,-2-4 0,-4 1 0,1-1 0,1-1 0,0-2 0,0-2 0,1-2 0,4 1 0,0 0 0,4 0 0,3 0 0,6 0 0,3 0 0,-43 0 0,22 0 0,24 0 0,15 0 0,9 0 0,12 0 0,-1 0 0,0 0 0,0 0 0,-16 25 0,-5 7 0</inkml:trace>
  <inkml:trace contextRef="#ctx0" brushRef="#br0" timeOffset="3">7772 11047 24575,'-40'-62'0,"1"0"0,-1 0 0,-8-3 0,0 13 0,-27 6 0,4 40 0,-8 4 0,2 2 0,-5 0 0,7 6 0,4 11 0,3 18 0,1 13 0,4 13 0,7 3 0,20 1 0,7 6 0,13 2 0,9-2 0,5 0 0,2-4 0,2 0 0,9-15 0,12-12 0,16-9 0,13-8 0,-6-11 0,13-5 0,1-5 0,-8-2 0,7-2 0,-5-5 0,2-18 0,-12-12 0,4-11 0,-8 4 0,-5 2 0,-6-4 0,-1 0 0,-10-2 0,-3 7 0,4-5 0,-1 0 0,-7-2 0,-5-11 0,-4-3 0,-2-13 0,0-15 0,0-8 0,0-5 0,-4-1 0,-8 10 0,-9-6 0,-15 4 0,20 45 0,1 0 0,-2-2 0,1 1 0,3 0 0,1 0 0,-11-42 0,2 12 0,2 20 0,6 8 0,1 16 0,8 25 0,-5 45 0,9 51 0,0-26 0,0 3 0,6 7 0,3 2 0,4 4 0,3 0 0,6-1 0,4 0 0,7 6 0,3 1 0,0 0 0,1 0 0,2-5 0,1-2 0,1-1 0,0-4 0,-3-10 0,1-3 0,-1-4 0,1-2 0,-1-4 0,-1-3 0,34 35 0,-15-8 0,-8-3 0,2-17 0,-12-4 0,4-13 0,-15-6 0,-4-4 0,2-4 0,-13-2 0,5-3 0,2-8 0,-7 5 0,1-9 0,-1 8 0,7-6 0,0 4 0,16 5 0,5-1 0</inkml:trace>
  <inkml:trace contextRef="#ctx0" brushRef="#br0" timeOffset="4">10194 13132 24575,'-52'-52'0,"-1"0"0,3 16 0,-2 9 0,-50 6 0,46 30 0,-1 7 0,3 3 0,2 6 0,-2 12 0,2 5 0,2 5 0,4 2 0,2 5 0,4 3 0,3 7 0,5 4 0,6 5 0,4 4 0,6 6 0,3 1 0,3-4 0,4-1 0,5-6 0,6 0 0,2-5 0,5-3 0,6-5 0,7-3 0,10-3 0,8-6 0,13-5 0,8-6 0,6-4 0,2-6 0,6-3 0,3-6 0,6-5 0,1-5 0,3-3 0,0-4 0,-3-1 0,-1-2 0,-4-3 0,-1-5 0,-8-4 0,-2-3 0,-14 1 0,-4-3 0,23-23 0,-22 9 0,-18-1 0,-20 9 0,-5 2 0,-3 2 0,-9 9 0,0-1 0,-9 9 0,-9-4 0,-3 8 0,-4 0 0,37-17 0,11-4 0</inkml:trace>
  <inkml:trace contextRef="#ctx0" brushRef="#br0" timeOffset="5">12296 17021 24575,'32'10'0,"11"-3"0,16-5 0,10-2 0,8-4 0,13-9 0,10-8 0,-43 3 0,0-1 0,2 0 0,-1 0 0,2 0 0,-1 0 0,0 1 0,-1-1 0,0 0 0,-1 0 0,-5 0 0,0 1 0,46-16 0,-12 5 0,-16 4 0,-17-2 0,-16 0 0,-14 2 0,-8-2 0,-3-3 0,-6-3 0,-3-7 0,-10-16 0,-14 0 0,-22-3 0,-26-10 0,27 36 0,-2 2 0,-41-28 0,-9 13 0,2 4 0,-6 9 0,-2 6 0,6 10 0,0 5 0,9 3 0,1 9 0,1 0 0,8 40 0,0 27 0,41-21 0,3 6 0,0 11 0,1 3 0,3 0 0,2 0 0,3 0 0,3 1 0,5 4 0,3 0 0,0 1 0,3 0 0,2 3 0,3-1 0,3-5 0,0-1 0,2-4 0,3-2 0,6-5 0,7-2 0,6-6 0,4-4 0,5 1 0,3-2 0,2-2 0,3-3 0,3 2 0,2-2 0,-3-7 0,1-2 0,2 2 0,0-3 0,48 19 0,0-10 0,0-11 0,-2-15 0,-5-6 0,-5-3 0,-14-3 0,-3 0 0,0 0 0,-13-9 0,4-3 0,-12-1 0,0-6 0,-5-8 0,-14 4 0,-2 2 0,0 7 0,0 1 0,-4-6 0,-8 1 0,5-1 0,3-8 0,19-11 0,10-10 0</inkml:trace>
  <inkml:trace contextRef="#ctx0" brushRef="#br0" timeOffset="6">30375 16270 24575,'0'0'0</inkml:trace>
  <inkml:trace contextRef="#ctx0" brushRef="#br0" timeOffset="7">30919 15913 24575,'-90'-4'0,"0"1"0,-1-1 0,-19 1 0,7 0 0,22 2 0,4 0 0,8 1 0,0 0 0,-6 0 0,-2 0 0,-6 0 0,-1 0 0,-6 0 0,-1 0 0,-6 0 0,0 0 0,-7 0 0,-1 0 0,31 0 0,-1 0 0,-1 0 0,-4 0 0,-1 0 0,0 0 0,-5 0 0,0 0 0,-1 0 0,-3-1 0,0 1 0,-1-1 0,0-1 0,0 0 0,0-1 0,-1 0 0,0-1 0,0-1 0,0-1 0,0 0 0,-1-1 0,-1-1 0,1 0 0,-2-1 0,-1 1 0,-2 0 0,0-1 0,-3-2 0,-1-1 0,1 0 0,0-1 0,1-1 0,0 1-298,1 0 0,0 0 0,1-1 0,2 0 1,0 0-1,0 0 0,-1 1 0,0-1 0,-1 0 298,1 0 0,0-1 0,1 0 0,4-1 0,1-1 0,1 0 0,4 1 0,0 1 0,2 0 0,2-1 0,1 0 0,2 0 0,2 2 0,0 0 0,3 0 0,-25-8 0,2 0 142,5 2 0,3 1 0,8-1 0,3 0 0,12 0 0,3 0-142,4 2 0,3-1 0,-29-23 0,24 13 147,19 0 0,15-7 1,15 5-148,5-5 0,5-10 0,2-4 0,36 2 0,20 0 0,23 2 0,-24 23 0,3 2 0,3 3 0,1 1 231,3 1 0,2 1 0,5 0 0,4 2 1,7 3-1,3 2-231,3-2 0,1 1 0,3 0 0,2 1 0,0 1 0,2 0 0,-1 0 0,2 1 0,5 1 0,2 0 0,0-3 0,1 1-60,-33 2 1,1 1 0,0 1 0,-2 1 0,-1 1 0,1-1-1,2 0 1,1-1 0,-1 0 59,-2 0 0,0 0 0,1 1 0,3-1 0,1 0 0,-1 0 0,0-1 0,-1 0 0,0 0 0,-2 1 0,1 2 0,0-2 0,0 0 0,1 0 0,-1-1 0,29-2 0,0 0 0,-31 0 0,1 1 0,-1-1 0,-1 0 0,0-1 0,0 1 0,1 0 0,-1 1 0,1-1 0,0 2 0,1 0 0,-1 0 0,0 0 0,1 1 0,-1 1 0,32 2 0,0 0 0,3 0 0,-1 0 0,-1 0 0,1 0 0,-33 0 0,0 0 0,0 0 0,32 0 0,-1 0 0,0 0 0,0 0 0,-2 0 0,-2 0 0,-3 1 0,-2 1 0,2 1 0,-2 2 0,-2 3 0,-2 3 0,-2 3 0,-1 3 0,-4 5 0,-1 2 0,-1 0 0,-1 2 0,-4 7 0,-2 1 0,-4-4 0,0 0 0,-1 2 0,0 1 0,-6 2 0,-1 1 0,-6-3 0,-2 1 0,-2 2 0,-3 1 0,35 26 0,-14 7 0,-19-3 0,-14-6 0,-22 8 0,-3 2 0,-5 4 0,-8 6 0,-29-4 0,-23 5 88,14-42 1,-5-3 0,-12-4 0,-5-3 0,-7 0 0,-2-2-89,-3-1 0,-2 0 0,-8 5 0,-5-1 0,-10-1 0,-4-1 0,30-8 0,-2 2 0,0-1 0,-3 1 0,-1 0 0,-1-2-374,-1-4 1,0-1 0,-1 1-1,-4 6 1,-1 1 0,-1 0-1,-5-1 1,0 0 0,0 0-1</inkml:trace>
  <inkml:trace contextRef="#ctx0" brushRef="#br0" timeOffset="8">17834 15462 24575,'-8'-84'0,"0"1"0,8-18 0,16 66 0,9 29 0,1-7 0,-4-3 0,-7-3 0,-2 0 0,3-2 0,5-4 0,6-6 0,2-5 0,7-8 0,12-2 0,12 1 0,13-3 0,19 2 0,-40 23 0,3 2 0,2 2 0,2 2 0,2 2 0,-1 3 0,-2 5 0,-1 2 0,-1 1 0,1 1 0,1 2 0,0 0 0,45 3 0,-5 11 0,-11 18 0,-9 19 0,-12 30 0,-9 1 0,-12 3 0,-15-5 0,-12 2 0,-7 9 0,-13-4 0,-4-1 0,-30-3 0,-22-16 0,-17-9 0,-13-5 0,-10-14 0,-2-9 0,-4-13 0,1-5 0,50-7 0,0 0 0,-4 0 0,1-2 0,-44-2 0,2 0 0,6-2 0,7-4 0,3-6 0,20-26 0,-1-6 0,13-18 0,17 5 0,8-1 0,0-1 0,23 3 0,-5 0 0,5-3 0,2-6 0,0-10 0,34-25 0,-13 43 0,-1-1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18679 6049 24575,'-70'-5'0,"0"0"0,10 1 0,2 2 0,-45 0 0,5 2 0,46 2 0,-2 2 0,-5 0 0,-1 0 0,-4 1 0,-1 1 0,-4 1 0,-2 0 0,-5 1 0,0-1 0,-3 0 0,-1-2 0,-2-1 0,-1-1 0,-4-2 0,-1 0 0,2 2 0,-1 2 0,-2 0 0,-1 1 0,0 0 0,0 0 0,2 0 0,-1 1 0,0 0 0,1 0 0,0 2 0,3-1 0,5-2 0,1 0 0,3 1 0,0-1 0,1 1 0,2 1 0,2 0 0,2 0 0,2-1 0,0-1 0,5-1 0,1 0 0,5 0 0,2-1 0,-42 0 0,12-2 0,20-2 0,14 0 0,4 0 0,58 0 0,32 0 0,62-2 0,-42-1 0,4 0 0,15-2 0,3-1 0,6-3 0,1-1 0,6 0 0,3 1 0,-28 5 0,1 0 0,1 0 0,4 0 0,0 1 0,0 0-74,-2 0 1,-1 0-1,2 0 1,3-1 0,1 0-1,0 0 1,-5 1 0,0 1-1,-1 0 74,1 1 0,-1-1 0,0 1 0,-1 0 0,-1 1 0,-1-1 0,29 1 0,-1 0 0,-2 0 0,0 0 0,-7 0 0,-3 0 0,-7 0 0,-3 0 0,-6 0 0,-2 0 0,-9 0 0,-3 0 0,44 0 0,-20 0 0,-17 0 0,-17 0 0,-38 0 0,-51 0 0,-55 0 0,36 0 0,-3 0 0,-11 0 0,-2 0 0,-7 0 0,-3 0 0,-7 0 0,-2 0 0,-1 0 0,-1 0 0,-5 0 0,-1 0 0,0 0 0,0 0 0,-2 3 0,0 0 0,-3 1 0,1-1 0,-1 0 0,-1 0 0,2 1 0,-1 0 0,2-3 0,0 0 0,1 2 0,1 1 0,2-3 0,0 0 0,6-1 0,3 0 0,6 0 0,3 0 0,4 0 0,3 0 0,7 0 0,3 0 0,7 0 0,1 0 220,-45 0 0,19 6 1,24 0-221,13-2 0,11-2 0,41-2 0,19 0 0,38 0 0,16 0 0,27-2 0,-48-1 0,3 0 0,13 1 0,2 0 0,6-4 0,1-1 0,4 0 0,1 0 0,1-1 0,0 1 0,-3 0 0,-1 2 0,-9 1 0,-2 1 0,-7 2 0,-3 0 0,41 1 0,-12 0 0,-32 0 0,-23 0 0,-57 0 0,-44 0 0,11 0 0,-6 0 0,-25 0 0,-5 0 0,-4 0 0,-2 0 0,-3 3 0,-2 1 0,-4-1 0,-1 0 0,1-1 0,0 0 0,1-1 0,2 0 0,3-1 0,2 0 0,6 0 0,2 0 0,9 0 0,2 0 0,9 0 0,3 0 0,5 0 0,3 0 0,-38 0 0,38 0 0,18 0 0,15-2 0,11-4 0,3-11 0,9-12 0,0-7 0,0 1 0,2-17 0,5-7 0,-3-8 0,6-12 0,-1-2 0,-3 3 0,-6 5 0,0-4 0,0-2 0,0 2 0,0-5 0,0-3 0,0-7 0,0 4 0,0 13 0,0 14 0,0 9 0,0 6 0,2 13 0,4 8 0,-4 0 0,7 12 0,-1-3 0,2-3 0,11 2 0,4 5 0,13 3 0,14 9 0,9 0 0,16-2 0,19-2 0,-42 1 0,2 0 0,5-4 0,1-1 0,7 2 0,2 0 0,4-2 0,0-1 0,4 0 0,1-1 0,6 1 0,1-1 0,3 1 0,1 0 0,0-4 0,0 0 0,6 1 0,0 2 0,-2 1 0,0 1 0,-5-2 0,-1 1 0,-1 3 0,-1-1 0,-1 0 0,-1-2 0,-3-1 0,-1 1 0,-1 0 0,1 1 0,-2 2 0,0 0 0,-3 1 0,-2 1 0,-1 4 0,-2 0 0,-4 0 0,0 0 0,-1 0 0,-1 0 0,-3 0 0,-3 0 0,45 0 0,-10 0 0,-10 0 0,-11 0 0,-11 0 0,-12 0 0,-14 0 0,-5 5 0,2 7 0,-7 7 0,-6 16 0,-5 3 0,-2-3 0,5 16 0,1 1 0,0 10 0,2 9 0,4 9 0,4 7 0,-11-37 0,1 1 0,0 0 0,0 2 0,0 2 0,2 1 0,1-3 0,-1 0 0,-3-2 0,0 0 0,22 45 0,-5 5 0,9-5 0,-13 4 0,-4-4 0,-4-6 0,-4-9 0,0-12 0,-1-11 0,-1-8 0,-4-6 0,-5-4 0,-8-3 0,0 1 0,0-13 0,0-2 0,0 0 0,0 0 0,0-4 0,-19-9 0,-12-4 0,-15-3 0,-17-3 0,-10 0 0,-12 0 0,-19 0 0,41 0 0,-2 0 0,-2 0 0,-1 0 0,-3 0 0,-2 0 0,-6 0 0,-1 0 0,-4 0 0,-1 0 0,-1 0 0,-1 0 0,-5 0 0,-1 0 0,-2 0 0,0 0 0,-4 0 0,0 0 0,2 0 0,2 0 0,2 0 0,0 0 0,-1 0 0,0 0 0,4 0 0,-1 0 0,-2 0 0,0 0 0,4 0 0,1 0 0,3 0 0,1 0 0,4 0 0,1 0 0,7 0 0,1 0 0,2 0 0,2 0 0,3 0 0,1 0 0,6 0 0,1 0 0,-44 0 0,12-3 0,7-3 0,4-6 0,16-5 0,7-2 0,6 0 0,6 7 0,11-1 0,6-1 0,4-3 0,2-2 0,1 0 0,-1 9 0,42-15 0,10 4 0</inkml:trace>
  <inkml:trace contextRef="#ctx0" brushRef="#br0" timeOffset="1">20463 6294 24575,'57'10'0,"0"1"0,2-4 0,1-2 0,4-2 0,2-2 0,4-1 0,1 0 0,8 0 0,3 0 0,9 1 0,2 0 0,1 1 0,1 0 0,2 2 0,-2-1 0,-2-1 0,-2 0 0,-5-1 0,-1 0 0,-6-1 0,-2 0 0,-2 0 0,-4 0 0,-8 0 0,-3 0 0,45 0 0,-20 0 0,-22 0 0,-23 0 0,-15 0 0,-61 0 0,-33 0 0,9 0 0,-7 0 0,-16 0 0,-5 0 0,-5 0 0,-2 0 0,-6 0 0,-2 0 0,-3 0 0,1 0 0,2 0 0,2 0 0,7 0 0,2 0 0,10 0 0,1 0 0,7 0 0,2 0 0,16 0 0,4 0 0,-36 0 0,26 0 0,24 0 0,36 0 0,38 0 0,43 0 0,27 0 0,-44 0 0,1 0 0,5-1 0,2 0 0,7-1 0,2 0 0,3-1 0,-1-1 0,1 1 0,-1 0 0,-1 3 0,-2 0 0,-2 0 0,-1 0 0,-7 0 0,-1 0 0,-2 0 0,-3 0 0,-6 0 0,-3 0 0,32 0 0,-26 0 0,-13 0 0,-11 0 0,-49 0 0,-32 0 0,-42 0 0,-2 17 0,-10 4 0</inkml:trace>
  <inkml:trace contextRef="#ctx0" brushRef="#br0" timeOffset="2">15375 6388 24575,'0'0'0</inkml:trace>
  <inkml:trace contextRef="#ctx0" brushRef="#br0" timeOffset="3">15544 6369 24575,'0'0'0</inkml:trace>
  <inkml:trace contextRef="#ctx0" brushRef="#br0" timeOffset="4">21777 6575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9612 16702 24575,'58'41'0,"5"-16"0,8-16 0,6-9 0,6 0 0,3 0 0,-1 6 0,3 0 0,-9 1 0,-12-1 0,-17 0 0,-19 0 0,-39-6 0,-36 0 0,-41 0 0,28 0 0,-3 0 0,-5 0 0,-2-2 0,-4 0 0,1 0 0,4-1 0,2 0 0,8 0 0,2 0 0,-36-6 0,15 7 0,81-6 0,38 8 0,46 0 0,-28 0 0,3 0 0,2-1 0,2 2 0,-2 1 0,1 2 0,5 0 0,0 0 0,4 1 0,-2 1 0,-6 0 0,-2 0 0,-1 3 0,-1 1 0,-7-1 0,-3 1 0,41 7 0,-31-5 0,-15-6 0,-21-1 0,-23 1 0,-48-4 0,-31 4 0,21-4 0,-4-2 0,-11 0 0,-4 0 0,-7 0 0,-2 0 0,-1 0 0,1 0 0,5 0 0,2 0 0,3 0 0,2 0 0,9 0 0,4 0 0,-27 0 0,20 0 0,70 0 0,42 0 0,34 0 0,22 0 0,-50 0 0,1 0 0,6 0 0,1 0 0,-2 0 0,-1 0 0,0 0 0,-1 0 0,-1 0 0,-1 0 0,44 2 0,-19 3 0,-24 1 0,-13 0 0,-21-6 0,0 8 0,-7 3 0</inkml:trace>
  <inkml:trace contextRef="#ctx0" brushRef="#br0" timeOffset="1">12991 16908 24575,'65'6'0,"-1"-1"0,-5-2 0,-1 0 0,-2-2 0,-1 0 0,0-1 0,2 0 0,10 0 0,2 0 0,1 0 0,2 0 0,2 0 0,2 0 0,1 0 0,0 0 0,2 0 0,1 0 0,1 1 0,1-2 0,0-2 0,0-2 0,-1 0 0,-1-1 0,-5 0 0,-2 0 0,-4 0 0,-2-1 0,-5 0 0,-1 0 0,-4-1 0,-2 1 0,43-6 0,-10-1 0,-17 8 0,-9 1 0,-1 3 0,-17 2 0,-9 0 0,-10 0 0,-46 0 0,-27 2 0,-2 2 0,-6 1 0,-7 4 0,-3 1 0,-13-2 0,-3 0 0,-6 3 0,-1-1 0,-6-2 0,0-1 0,-1-2 0,0 0 0,-2 2 0,0 1 0,2-1 0,2-2 0,6-2 0,3 1 0,9 1 0,2 0 0,3-1 0,2 0 0,7 0 0,3-1 0,-45-1 0,20 4 0,20-4 0,20 4 0,13-4 0,16 7 0,15-7 0,46 6 0,33-8 0,-25 0 0,3 0 0,8 0 0,3 0 0,9 0 0,3 0 0,3 0 0,3 0 0,5 0 0,1 0 0,4 0 0,0 0 0,-1 0 0,0 0 0,1 0 0,0 0 0,-4 0 0,-1 0 0,-3 0 0,-3 0 0,-5 0 0,-3 0 0,-4 0 0,-2 0 0,-5 0 0,-1 0 0,-5 0 0,-3 0 0,43 0 0,-21 0 0,-20 0 0,-13 0 0,-11 0 0,-16 0 0,-34 9 0,-37-5 0,0 1 0,-6 0 0,-12 0 0,-4-1 0,-14-1 0,-4 0 0,-11-3 0,-2 0 0,32 0 0,-1 0 0,0 0 0,0 0 0,1 0 0,-1 0 0,-6 0 0,-2 0 0,2 0-52,1 0 1,1 0-1,1 0 1,5 0 0,0 0-1,1 0 1,-1 0 0,0 0-1,1 0 52,-29 0 0,2 0 0,9-4 0,3-1 0,12 0 0,4-2 0,8-1 0,3-1 0,-37-3 0,40-1 0,18-1 0,30 5 0,10 1 0,17 6 0,-1-4 0,1-7 0,-8-4 0,-5-2 0,-4 1 0,4 1 0,1 4 0,-1 5 0</inkml:trace>
  <inkml:trace contextRef="#ctx0" brushRef="#br0" timeOffset="2">25531 12587 24575,'55'5'0,"-1"1"0,2-3 0,1 0 0,2-2 0,3 0 0,2-1 0,1 0 0,3 0 0,1 0 0,3 0 0,0 0 0,1 0 0,0 0 0,-1 0 0,-2 0 0,-5 0 0,-2 0 0,41 0 0,-29 0 0,-27 0 0,-73 0 0,-54 0 0,16 0 0,-6 0 0,-14 0 0,-3 0 0,-5 0 0,-1 0 0,-1-1 0,0 0 0,3-1 0,1-2 0,5-2 0,3-1 0,6-1 0,4-1 0,12 3 0,5 0 0,-27-7 0,54 9 0,39-4 0,49 6 0,3-4 0,3 3 0,-4-3 0,20-21 0,13-4 0</inkml:trace>
  <inkml:trace contextRef="#ctx0" brushRef="#br0" timeOffset="3">28254 12700 24575,'-83'0'0,"1"0"0,9 0 0,2 0 0,4 0 0,2 0 0,8 0 0,2 0 0,-1 0 0,1 0 0,-41 0 0,27 0 0,19 0 0,50 0 0,38 0 0,41 0 0,-14 0 0,6 0 0,5 0 0,4 0 0,12 0 0,2 0 0,6 0 0,2 0 0,-28 0 0,0 0 0,1 0 0,1 0 0,1 0 0,0 0 0,2 0 0,1 0 0,-1 0 0,-4 0 0,1 0 0,-2 0 0,32 0 0,-4 0 0,-13 0 0,-4 0 0,-13 0 0,-5 0 0,38 0 0,-43 8 0,-70-6 0,-61 5 0,9-6 0,-9 0 0,-26-1 0,-6 0 0,24 0 0,-3 0 0,1 0 0,2 0 0,0 0 0,-1 0 0,-2 0 0,-2 0 0,2 0 0,-26 0 0,2 0 0,0 0 0,1 0 0,9 0 0,3 0 0,12 0 0,3 0 0,10 0 0,5 0 0,-27 0 0,32 0 0,21 0 0,28 0 0,30 0 0,34 0 0,26 0 0,-27 0 0,3 0 0,4 0 0,3 0 0,7 0 0,2 0 0,6 0 0,1 0 0,1 0 0,1 0 0,-1 0 0,1 0 0,-2-1 0,-2 2 0,-15 2 0,-4 2 0,-7 0 0,0 1 0</inkml:trace>
  <inkml:trace contextRef="#ctx0" brushRef="#br0" timeOffset="4">10738 16514 24575,'-69'42'0,"63"-17"0,65-17 0,28-8 0,7 0 0,6 0 0,2 0 0,-2 0 0,-8 0 0,-13 0 0,-18 0 0,-19 0 0,-26 0 0,-34 0 0,-43 0 0,-33 0 0,-12 0 0,47 0 0,1 0 0,-48 0 0,12 0 0,4 6 0,17 0 0,13-1 0,18-3 0,50-2 0,32 0 0,27 0 0,24 0 0,14 0 0,-1 0 0,-4 0 0,-16 0 0,-18 0 0,-20 0 0,-17 0 0,-33 0 0,-35 0 0,-41 0 0,-14 0 0,-4 0 0,13 0 0,10 0 0,19 0 0,18 0 0,25 0 0,26 0 0,25 0 0,32-34 0,18-7 0</inkml:trace>
  <inkml:trace contextRef="#ctx0" brushRef="#br0" timeOffset="5">15751 16833 24575,'-83'-3'0,"0"-1"0,0 1 0,-21-4 0,148 5 0,13 2 0,9 0 0,-1 0 0,1 0 0,2 0 0,0 0 0,0 0 0,0 0 0,-3 0 0,-1 0 0,-5 1 0,-1 0 0,44 6 0,-23-3 0,-29 6 0,-18 1 0,-16-1 0,-14 5 0,-20 1 0,-33 3 0,-38 0 0,24-9 0,-4-1 0,-1 1 0,1-1 0,1-3 0,2-2 0,1 0 0,1-2 0,5 0 0,3-2 0,-30 0 0,26 0 0,18 0 0,46 0 0,38 0 0,46 0 0,12 0 0,-44 0 0,0 0 0,1 0 0,-1 0 0,44 0 0,-12 0 0,-17 0 0,-27 0 0,-36 0 0,-50 0 0,-47 0 0,23 0 0,-4 0 0,-10 0 0,-1 0 0,4 0 0,2 0 0,11 0 0,3 0 0,-37 0 0,19 0 0,29 0 0,35-8 0,34-4 0,25-22 0,22-6 0</inkml:trace>
  <inkml:trace contextRef="#ctx0" brushRef="#br0" timeOffset="6">15281 13696 24575,'-60'15'0,"-1"1"0,4-4 0,0-3 0,-1-2 0,1-2 0,-3 2 0,-1-1 0,-7-1 0,-2 0 0,0 2 0,0-1 0,2 0 0,1 0 0,4 0 0,3-1 0,6-2 0,1 0 0,-34-1 0,18-2 0,15 0 0,47 0 0,39 0 0,47 0 0,-19-1 0,5 0 0,5-1 0,2 0 0,5-1 0,0 0 0,2-4 0,1 1 0,0 3 0,1 0 0,-6 1 0,0 0 0,-5 0 0,-3 2 0,-6 0 0,-3 0 0,49 0 0,-28 0 0,-19 0 0,-18 0 0,-13 0 0,-58 0 0,-38 0 0,13 0 0,-6 0 0,-15 0 0,-5 0 0,-10 0 0,-3 2 0,-3 1 0,0 0 0,6-1 0,0 0 0,3 3 0,1 1 0,8-2 0,2 0 0,10 2 0,3 0 0,8-2 0,3-1 0,-25 3 0,31-6 0,21 0 0,21 0 0,33 0 0,34 0 0,22-2 0,20-4 0,-50 0 0,0-1 0,49-7 0,-50 6 0,-1-1 0,37-10 0,-38 4 0,-21-10 0,0-12 0,-10-3 0</inkml:trace>
  <inkml:trace contextRef="#ctx0" brushRef="#br0" timeOffset="7">9593 13771 24575,'64'0'0,"-1"0"0,-2 0 0,-1 0 0,-1 0 0,1 0 0,8 0 0,2 0 0,9 0 0,2 0 0,9 0 0,0 0 0,0 0 0,-1 0 0,-1 0 0,-1 0 0,-5 0 0,-3 0 0,-3 0 0,-2 0 0,-11 0 0,-5 0 0,34 0 0,-27 0 0,-24 0 0,-61 0 0,-39 2 0,-1 0 0,-7 0 0,-8 2 0,-2 0 0,-7 1 0,-1 1 0,-7 0 0,0 0 0,3 3 0,1-1 0,1-2 0,1 1 0,3 0 0,3 0 0,10-2 0,2-1 0,4 1 0,3 0 0,-35-1 0,23 2 0,25-3 0,17-3 0,50 0 0,24 0 0,51 0 0,-31-1 0,4-1 0,1 0 0,1-2 0,5 0 0,-2-2 0,-4-3 0,-2-1 0,-4 1 0,-1-1 0,-4 2 0,-4 0 0,29-5 0,-20 7 0,-9 4 0,-28 2 0,-15-7 0,-22 1 0,-51-34 0,14 20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14756 13639 24575,'-81'-5'0,"1"0"0,0 0 0,-1-1 0,-31 0 0,16 0 0,2 2 0,77 4 0,34 0 0,48 2 0,35 4 0,-40 0 0,3 1 0,4-2 0,1 0 0,1 0 0,-2 1 0,-4-2 0,-1 0 0,-6-2 0,-3 0 0,32 0 0,-20-2 0,-21 0 0,-13 0 0,-123 2 0,26 1 0,-6 0 0,-15 1 0,-3 1 0,1 1 0,1 0 0,2-2 0,1-1 0,7 1 0,4 0 0,12-1 0,5 0 0,-33 1 0,23-2 0,67-2 0,40-2 0,54-4 0,-23 4 0,6 0 0,11-4 0,3-3 0,3-1 0,2-1 0,4 2 0,0 0 0,-3-4 0,-2 1 0,0 1 0,-4 1-128,-16 2 1,-4-3 0,-9-8 0,-5-6-1,26-25 1</inkml:trace>
  <inkml:trace contextRef="#ctx0" brushRef="#br0" timeOffset="1">9912 16833 24575,'-55'31'0,"0"1"0,-25 5 0,34-24 0,30-13 0,26 0 0,40 0 0,42-2 0,-26-1 0,4 0 0,3-3 0,2-1 0,0 0 0,0-1 0,-4 2 0,-2 0 0,-8 2 0,-3 2 0,27-3 0,-37 1 0,-12-2 0,-36 0 0,-40 6 0,-44 0 0,19 0 0,-5 0 0,-9 0 0,-3 0 0,1 0 0,0 0 0,5 0 0,3 0 0,12 0 0,4 0 0,-33 0 0,23 0 0,88 0 0,42 0 0,-6 0 0,9 0 0,22 0 0,5 0 0,-1 0 0,0 0 0,0 0 0,-1 0 0,-6 0 0,-5 0 0,-16 0 0,-5 0 0,25 0 0,-28 0 0,-27-9 0,-29-3 0,-17-5 0,-14-18 0,-25-5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9612 15762 24575,'71'-55'0,"0"0"0,-9 7 0,-1 4 0,-8 6 0,0 3 0,7-1 0,1 3 0,3 1 0,1 3 0,7 2 0,2 2 0,8 3 0,3 4 0,6 4 0,2 3 0,5 3 0,2 2 0,1 1 0,0 4 0,0 1 0,-1 4 0,-2 3 0,-2 5 0,-9 4 0,-3 7 0,-4 10 0,-2 5 0,-5 0 0,-4 3 0,-4 2 0,-3 2 0,-7-1 0,-3 0 0,-7-4 0,-3 1 0,25 41 0,-27-13 0,-17 10 0,-11 15 0,-9-39 0,-2 2 0,-2 2 0,-4-1 0,-6 2 0,-7-3 0,-10-1 0,-7-3 0,-7-1 0,-5-4 0,-12-3 0,-3-2 0,-3-1 0,-2-3 0,-6-3 0,-4-5 0,-7-3 0,-3-4 0,-5-5 0,-2-5 0,-6-2 0,-2-5 0,-3-6 0,-1-4 0,3 3 0,2-6 0,1-12 0,4-8 0,6-5 0,5-5 0,4-1 0,5-5 0,6-3 0,5-2 0,13 5 0,5-1 0,5 1 0,3-2 0,-17-46 0,25 7 0,16-3 0,11 5 0,10-7 0,13-2 0,11 36 0,11 0 0,19-7 0,5 3 0,-17 10 0,0 2 0,9 1 0,1 0 0</inkml:trace>
  <inkml:trace contextRef="#ctx0" brushRef="#br0" timeOffset="1">14099 12475 24575,'69'-64'0,"1"0"0,-5 14 0,2 6 0,-2 11 0,3 8 0,7 7 0,3 5 0,3-1 0,2 2 0,4 2 0,2 2 0,0 1 0,1 1 0,-3 1 0,-1 2 0,1 5 0,-1 4 0,-2 5 0,-3 5 0,-4 9 0,-2 7 0,-3 5 0,-4 5 0,-6 3 0,-3 2 0,-5-1 0,-4 2 0,-4 2 0,-6 2 0,-9 1 0,-6 3 0,-4 1 0,-4 2 0,-7 5 0,-4 0 0,-1 1 0,-3-1 0,-3-4 0,-3-1 0,-2-2 0,-6-3 0,-10-4 0,-6-2 0,-14 2 0,-6-2 0,-4-2 0,-2-2 0,-3-2 0,-3-3 0,-7-1 0,-2-3 0,1-2 0,-2-3 0,-2-3 0,-2-4 0,-4-5 0,-2-5 0,-1-2 0,-1-3 0,-1-2 0,-1-4 0,4 0 0,0-4 0,2-1 0,1-4 0,4-3 0,0-3 0,3-3 0,3-3 0,5-7 0,3-3 0,4 3 0,1 0 0,5 0 0,2 0 0,-24-24 0,9 0 0,8-11 0,16 3 0,11-9 0,10-10 0,9-15 0,10-15 0,-1 52 0,4 0 0,10 3 0,6 2 0,5 1 0,6 4 0,4 2 0,3 2 0,36-34 0,2 6 0,-6 6 0,-12 11 0,-3 2 0,0 8 0,-16-4 0,39 1 0,1-3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31088 7571 24575,'-100'-16'0,"0"1"0,4 0 0,8 5 0,-3 10 0,-16 0 0,44 0 0,-3 0 0,-8 0 0,-2 0 0,-9 0 0,-1 0 0,-5 0 0,-2 0 0,-4 0 0,-2 0 0,-1 0 0,0 0 0,0 0 0,2 0 0,5 0 0,2 0 0,7 0 0,3 0 0,10 0 0,3 0 0,12 0 0,3 0 0,-34 0 0,24 0 0,21 0 0,42 0 0,48 0 0,54 0 0,-22-4 0,7-1 0,-18 1 0,2 0 0,2 0-377,5 1 0,1 1 0,2-1 1,6-3-1,1 0 0,2 1 377,3 0 0,1 1 0,0 0 0,2 1 0,1 0 0,0 1 0,3 0 0,0-1 0,1 2 0,-1-1 0,0 1 0,0 2 0,-3 1 0,0 1 0,-1 2 0,-3 1 0,-1 0 0,-2 3 24,-4 2 0,-2 1 1,-1 0-1,-5 0 1,-1 1-1,-3 0 1,23 8-1,-4 0-24,-6-3 0,-5-3 0,-21-4 0,-5-3 0,19-2 0,-79-4 0,-80-2 0,1 0 0,-11 0 0,23 1 0,-4-1 0,0-1 0,-7-1 0,-2-2 0,-1 0 0,-3-1 0,-2-1 0,-1 0 0,0-1 0,-1-1 0,0 0 0,0 0 0,0-1 0,1 1 0,1 1 0,0 1 0,1 0-52,2 0 0,1 0 0,2 0 0,10-1 0,2 1 0,1 0 0,-30-3 0,2 1 52,2 2 0,4 0 0,16-2 0,4 1 0,5 4 0,4 0 0,-29-12 0,30 13 1650,26-4-1650,24 4 0,46 2 73,42 0 1,-18 0 0,5 0 0,19 0 0,5 0-74,8 0 0,2 0 0,8 0 0,3 0 0,-32 0 0,1 1 0,0 0 0,-1 0 0,-1 2 0,0-1 0,32 2 0,-1 0 0,-2 3 0,-2-1 0,-4-2 0,-4-2 0,-11 0 0,-3-2 0,-11 0 0,-3 0 0,-8 0 0,-3 0 0,27 6 0,-31 1 0,-21 7 0,-35-3 115,-29-1 1,-57 5 0,12-11 0,-9-2-116,-12 1 0,-5-2 0,30 0 0,-2 0 0,-1-1 0,-7 1 0,-2-2 0,1 1 0,1 0 0,1 0 0,0 0 0,1 0 0,0 0 0,1 0 0,4 0 0,0 0 0,2 0 0,1 0 0,0 0 0,2 0 0,-29 1 0,2-2 0,10 1 0,2-2 0,8-1 0,4 0 0,13 1 0,5 0 0,-33-9 0,25 3 0,34-7 0,37 7 0,46-4 0,55-5 0,-22 10 0,7 1 0,3-2 0,3 0 0,-17 2 0,3 0 0,-1 1 0,-4 0 0,0 0 0,-1 0 0,0 1 0,1 0 0,1 0 0,9 0 0,1 1 0,-2-1 0,-7 0 0,-2 0 0,1 0-193,0 1 0,0 1 0,-1 1 0,2 0 0,-1 0 0,-1 0 193,30 1 0,-1 0 0,-2 0 0,0 0 0,0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29474 8473 24575,'21'63'0,"33"-26"0,38-24 0,-34-12 0,3-2 0,-1 1 0,1 0 0,0 0 0,1 0 0,-3 0 0,-2 0 0,44 0 0,-24 0 0,-25 0 0,-17 0 0,-49 6 0,-45 0 0,-45-2 0,38-2 0,-4-2 0,-3 1 0,-2-2 0,2 1 0,0 0 0,5 0 0,3 0 0,8 0 0,3 0 0,-31 0 0,33 0 0,45 0 0,51 0 0,46 0 0,-26 0 0,5 0 0,5 0 0,3 0 0,6 0 0,0 0 0,-2 0 0,-1 0 0,-2 0 0,-4 0 0,-13 0 0,-5 0 0,30 0 0,-24 0 0,-28 0 0,-16 0 0,-34-2 0,-22-4 0,-8-13 0,-27-10 0</inkml:trace>
  <inkml:trace contextRef="#ctx0" brushRef="#br0" timeOffset="1">15263 13602 24575,'-87'-11'0,"0"1"0,24 3 0,8 1 0,-10 2 0,27 4 0,17 0 0,26 0 0,36 0 0,47 0 0,-27 0 0,3 0 0,5 0 0,2-2 0,4 0 0,0-2 0,1-2 0,0-1 0,0 0 0,-2 0 0,-1 0 0,-4 1 0,-10 1 0,-3 2 0,38 1 0,-21-5 0,-71 5 0,-42-6 0,-15 7 0,-9 2 0,-2-1 0,-3 0 0,-13 0 0,-3 0 0,-1 0 0,1 0 0,1 0 0,1 0 0,3 0 0,2 0 0,1 0 0,1 0 0,4 0 0,2 0 0,10 0 0,2 0 0,-49 0 0,26 6 0,14 1 0,13-3 0,18 0 0,18 2 0,16-4 0,41 7 0,30-9 0,37 0 0,-39 0 0,2 0 0,8 0 0,2 0 0,2 0 0,1 0 0,1 0 0,1 0 0,0 0 0,1 0 0,0 0 0,-1 0 0,-7 0 0,-2 0 0,-4 0 0,-2 0 0,-6 0 0,-3 0 0,38 0 0,-29 0 0,-21 0 0,-23 0 0,-63 0 0,-22 2 0,-2 0 0,-8 2 0,-4 2 0,-2 1 0,-5 1 0,0 0 0,-4 1 0,1 1 0,-1-1 0,1 1 0,-1-1 0,1 1 0,1-1 0,1 0 0,3 1 0,1-1 0,8 0 0,3-1 0,9-1 0,3 0 0,-47 6 0,29-9 0,15 4 0,14 1 0,52-7 0,40 6 0,58-8 0,-47-3 0,1-2 0,15-1 0,3-1 0,3-1 0,2 0 0,4-2 0,2 1 0,3 0 0,1-1 0,-2 1 0,0-1 0,-6 2 0,-1 0 0,-6 1 0,-2 1 0,-2 2 0,-2 2 0,-8 0 0,-3 2 0,37 0 0,-27 0 0,-27 0 0,-19 0 0,-31 0 0,-32 0 0,-39 0 0,12 0 0,-6 0 0,-5 0 0,-2 0 0,-6 0 0,-3 0 0,-8 0 0,-2 2 0,0 0 0,0 2 0,1 1 0,0 1 0,5 2 0,1 0 0,1-2 0,3 1 0,6 1 0,3 0 0,6-2 0,2-1 0,7 0 0,3 0 0,-35 6 0,11-7 0,16 2 0,15 7 0,21-7 0,54-41 0,21-18 0</inkml:trace>
  <inkml:trace contextRef="#ctx0" brushRef="#br0" timeOffset="2">18304 5768 24575,'41'-37'0,"1"1"0,44-23 0,8 59 0,-1 0 0,1 0 0,-8 0 0,-5 0 0,-29 0 0,-14 0 0,-13 0 0,-38 2 0,-24 4 0,-53 5 0,25-2 0,-5 1 0,-6-1 0,-1 0 0,-4 1 0,2-1 0,9 0 0,2-1 0,3-1 0,3-2 0,7-1 0,3-1 0,-27-1 0,29-2 0,38 0 0,43 0 0,42 0 0,-15 0 0,5 0 0,3 0 0,1 0 0,-1 0 0,0 0 0,-2-1 0,-1 0 0,-7-2 0,-4-1 0,30 2 0,-32-4 0,-17 4 0,-43 2 0,-51-8 0,3 2 0,-3-1 0,-32-18 0,39 10 0,1 1 0</inkml:trace>
  <inkml:trace contextRef="#ctx0" brushRef="#br0" timeOffset="3">9950 5711 24575,'-81'16'0,"1"0"0,9-2 0,11-3 0,16-11 0,21 0 0,29 0 0,44 0 0,42 0 0,-34 0 0,3 0 0,4 0 0,-1 0 0,-4-1 0,-3 2 0,43 1 0,-27 2 0,-23 2 0,-18-2 0,-9-2 0,-30-2 0,-24 0 0,-40 0 0,-19 0 0,-4 0 0,-6 0 0,4 0 0,21 0 0,15 0 0,18 0 0,38 0 0,46 0 0,45 0 0,-31 0 0,1 0 0,-1 0 0,-2 0 0,49 0 0,-18 0 0,-28 7 0,-28 3 0,-13 7 0,-14-11 0,-29 9 0,-39-7 0,12-4 0,-5-2 0,-17 2 0,-4-1 0,-7-4 0,0-1 0,9 1 0,4-4 0,14-2 0,5-5 0,-18-17 0</inkml:trace>
  <inkml:trace contextRef="#ctx0" brushRef="#br0" timeOffset="4">33247 13865 24575,'-74'-28'0,"-1"0"0,1 0 0,-32-11 0,14 11 0,21 28 0,-10 0 0,-15 0 0,42 0 0,-1 0 0,-4 0 0,-1 0 0,-1 0 0,-1 0 0,0 0 0,-1 0 0,1 0 0,1 0 0,3 0 0,1 0 0,-45 0 0,12 0 0,26 0 0,14 0 0,16 0 0,28 0 0,14 0 0,32 0 0,22 0 0,20 0 0,20 0 0,-47 0 0,1 0 0,1 0 0,2 0 0,7 0 0,0 0 0,-3 0 0,-1 0 0,1 0 0,-1 0 0,40 0 0,-8 0 0,-2 0 0,-13 0 0,-6 0 0,-8 0 0,-15 0 0,-6 0 0,-13 9 0,-29-7 0,-27 6 0,-37-8 0,1 0 0,-14 2 0,2 5 0,0-5 0,-2 4 0,-25 21 0,47-11 0,-1-1 0</inkml:trace>
  <inkml:trace contextRef="#ctx0" brushRef="#br0" timeOffset="5">32064 15462 24575,'101'10'0,"-1"1"0,-28-4 0,-7-2 0,21-1 0,-30-4 0,11 0 0,8 0 0,4 0 0,3-2 0,-3-4 0,0-5 0,-4 1 0,-6 4 0,-8-3 0,-26 1 0,-4 0 0,-6-1 0,-4 5 0,-40 2 0,-24 2 0,-37 0 0,25 0 0,-4 0 0,-5 0 0,-2 0 0,0 0 0,-1 0 0,-5 0 0,0 0 0,-1 0 0,0 0 0,6 0 0,0 0 0,3 0 0,1 0 0,4 0 0,1 0 0,-40 0 0,25 0 0,15 0 0,18 0 0,30 0 0,24 0 0,30 0 0,21-6 0,23-2 0,3-3 0,3-1 0,-4-5 0,-9 4 0,-16-3 0,-23 3 0,-9-4 0,2-10 0,-5-2 0</inkml:trace>
  <inkml:trace contextRef="#ctx0" brushRef="#br0" timeOffset="6">19618 16476 24575,'16'91'0,"-1"0"0,-5-6 0,-1-1 0,-1-5 0,1 1 0,-1 7 0,0 3 0,3 3 0,-1 2 0,1 3 0,-1 0 0,-1 0 0,1-2 0,0-6 0,1-4 0,-1-12 0,1-4 0,-2-14 0,0-4 0,6 25 0,-3-24 0,1-24 0,4-31 0,-5-21 0,1-25 0,-1-13 0,-1-18 0,-1 0 0</inkml:trace>
  <inkml:trace contextRef="#ctx0" brushRef="#br0" timeOffset="7">19411 16871 24575,'75'-67'0,"1"0"0,-12 19 0,-1 8 0,-9 16 0,0 7 0,0 6 0,1 3 0,5-1 0,1 1 0,0 1 0,1 2 0,-4 0 0,1 1 0,-2 4 0,0 0 0,46 2 0,-16 5 0,-35 18 0,-20 23 0,-20 19 0,-37 18 0,-31 3 0,12-41 0,-8-2 0,-12-2 0,-6-3 0,-2-1 0,-2-3 0,2-4 0,-2-3 0,0-5 0,0-2 0,9-3 0,1-3 0,5-6 0,3-1 0,-36 10 0,26-9 0,45-26 0,14-16 0</inkml:trace>
  <inkml:trace contextRef="#ctx0" brushRef="#br0" timeOffset="8">22171 15913 24575,'-58'29'0,"-1"0"0,7-2 0,2 0 0,4 2 0,2 3 0,1 3 0,1 5 0,-5 11 0,0 4 0,-1 3 0,2 3 0,5 6 0,5 2 0,2 3 0,5 2 0,6 3 0,5 1 0,6 3 0,5 1 0,3-10 0,4 0 0,4-5 0,6-1 0,6-5 0,6-3 0,3-6 0,6-6 0,12-6 0,4-5 0,-3-1 0,-1-3 0,26 17 0,-4-12 0,-13-16 0,-6-11 0,-11-7 0,-10-2 0,-4 8 0,-2 3 0</inkml:trace>
  <inkml:trace contextRef="#ctx0" brushRef="#br0" timeOffset="9">23110 16946 24575,'-38'-77'0,"1"-1"0,0 24 0,-4 10 0,-38 5 0,-2 32 0,2 5 0,8 11 0,4 18 0,4 31 0,13 28 0,31-36 0,5 2 0,-1 52 0,11-16 0,12-19 0,15-15 0,23-20 0,13-16 0,5-11 0,-3-5 0,-9-4 0,-6-7 0,-7-9 0,1-24 0,-15-12 0,-2 1 0,-4 7 0,-7 15 0,5 12 0,-7 17 0,11 21 0,4 19 0,11 3 0,10 3 0,2-4 0,2-13 0,4-8 0,-4-11 0,0-6 0,-10-2 0,-5 0 0,-10-2 0,0-4 0,-4-63 0,-2-23 0</inkml:trace>
  <inkml:trace contextRef="#ctx0" brushRef="#br0" timeOffset="10">23879 15706 24575,'28'65'0,"0"1"0,0-1 0,1 23 0,-8-3 0,-10-6 0,-5-1 0,-5-2 0,-2 0 0,0 2 0,2 1 0,2 5 0,2 1 0,1 6 0,3 0 0,0-2 0,2-1 0,2-6 0,-1-1 0,-2-4 0,-1-4 0,-3-15 0,1-3 0,7 47 0,3-10 0,2-21 0,-3-15 0,-3-8 0,-5 5 0,-8-22 0,0-4 0,0-4 0,2-4 0,5 0 0,-3-3 0,8-3 0,3-7 0,10-4 0,4-2 0</inkml:trace>
  <inkml:trace contextRef="#ctx0" brushRef="#br0" timeOffset="11">25550 16570 24575,'-14'-73'0,"-18"29"0,-18 30 0,-14 14 0,-12 0 0,8 0 0,-5 2 0,4 10 0,6 20 0,5 24 0,10 19 0,23 11 0,12 10 0,9 2 0,4 0 0,4-6 0,11-13 0,16-14 0,23-13 0,19-23 0,11-10 0,8-11 0,-5-6 0,7-2 0,-8 0 0,-3 0 0,-16 0 0,-5 0 0,-14 0 0,-10 0 0,-7 0 0,-12-41 0,-11-12 0</inkml:trace>
  <inkml:trace contextRef="#ctx0" brushRef="#br0" timeOffset="12">25888 15462 24575,'65'57'0,"-1"0"0,-7-12 0,-1-4 0,-6-9 0,-2-1 0,-1-2 0,-2 2 0,3 11 0,-2 4 0,-2 4 0,-3 4 0,4 14 0,-2 4 0,-4 5 0,-3 3 0,-2 2 0,-1 3 0,-1 2 0,-4 1 0,-7 0 0,-4-1 0,-3 1 0,-3-2 0,-5-9 0,-2-2 0,-2-9 0,-2-3 0,0-5 0,-2-3 0,-8 39 0,-15 0 0,-19-8 0,-19-7 0,3-8 0,4-8 0,6-13 0,6-7 0,-4-3 0,21-9 0,-5 1 0,20-18 0,-7 1 0,2-5 0,9 1 0,2 8 0,-5-9 0,-7 7 0,-12-7 0</inkml:trace>
  <inkml:trace contextRef="#ctx0" brushRef="#br0" timeOffset="13">9443 4265 24575,'33'-69'0,"1"1"0,-1 0 0,15-27 0,-27 19 0,-77 36 0,-3 1 0,-3-1 0,-9 4 0,-7 3 0,-3 6 0,2 8 0,2 11 0,2 6 0,10 2 0,6 6 0,11 13 0,11 20 0,14 20 0,13 14 0,7 6 0,10 5 0,14-7 0,22-2 0,26-8 0,21-23 0,8-13 0,-2-16 0,2-9 0,-8-4 0,-9-6 0,-12-15 0,-7-25 0,-18-16 0,-8-24 0,-7 9 0,-12 21 0,-11 4 0,-4 8 0,-2 13 0,6 18 0,0 30 0,11 27 0,2 35 0,10-1 0,-6-5 0,2-6 0,4-7 0,-2-14 0,7-10 0,5-11 0,-14-12 0,7-5 0,-1-2 0,-4-1 0,4-7 0,3 0 0,1-9 0,19-51 0,5-22 0</inkml:trace>
  <inkml:trace contextRef="#ctx0" brushRef="#br0" timeOffset="14">8636 3006 24575,'57'42'0,"0"-1"0,-8-12 0,-2-5 0,37-1 0,-3-15 0,13 4 0,-6 5 0,-3-4 0,-4 1 0,-8 1 0,-8-3 0,-17-7 0,-8 1 0,-7-4 0,-10-2 0,2 0 0,-12-8 0,-28-11 0,-18-13 0,-11-3 0,-4-5 0,-4-1 0,2-3 0,10-6 0,5 4 0,14-2 0,-15-27 0,5-13 0</inkml:trace>
  <inkml:trace contextRef="#ctx0" brushRef="#br0" timeOffset="15">12803 3532 24575,'-68'-5'0,"1"0"0,11 1 0,3 1 0,-30 1 0,6 2 0,1 17 0,-5 10 0,4 17 0,6 16 0,11 13 0,16 7 0,15 3 0,16 3 0,7 8 0,6-4 0,10-9 0,17-16 0,21-17 0,7-15 0,7-20 0,-3-7 0,-12-4 0,-5-2 0,-8 0 0,-7-8 0,-17-22 0,-4-20 0,-4-12 0,-2-11 0,0 4 0,0 12 0,0 14 0,0 3 0,3 13 0,3 8 0,6 8 0,13 11 0,7 0 0,14 9 0,8 14 0,6 21 0,7 6 0,-2-2 0,4-2 0,-3-5 0,-16-11 0,-6-12 0,-11-7 0,-3-11 0,-3 0 0,-8 0 0,-7 0 0,-8-17 0,13-12 0,-7-19 0</inkml:trace>
  <inkml:trace contextRef="#ctx0" brushRef="#br0" timeOffset="16">11714 3156 24575,'69'-21'0,"0"9"0,2 8 0,10 4 0,-3 0 0,3 0 0,-12 0 0,-7 0 0,-5 0 0,-7 0 0,-4 0 0,-11 0 0,-4 0 0,-12-9 0,-42-3 0,-21-13 0,-20-9 0,-5-12 0,-2-8 0,2-4 0,7-7 0,11-16 0,-3 12 0,6-4 0</inkml:trace>
  <inkml:trace contextRef="#ctx0" brushRef="#br0" timeOffset="17">17872 4020 24575,'-39'-69'0,"0"-1"0,0 1 0,-10-2 0,-2 16 0,-32 14 0,5 41 0,-1 6 0,-2 15 0,2 23 0,6 18 0,12 13 0,19 7 0,19 6 0,13 3 0,10 1 0,6-4 0,15-11 0,21-10 0,14-11 0,9-22 0,-5-9 0,1-15 0,-5-8 0,-4-2 0,-12-4 0,0-11 0,-7-16 0,-10-21 0,0-15 0,-9 0 0,-5-4 0,-9 11 0,0 6 0,0 14 0,0 15 0,0 4 0,8 11 0,21 28 0,19 26 0,11 19 0,18 2 0,-4-7 0,-2-12 0,-11-4 0,-14-17 0,-6-2 0,-7-11 0,-14-6 0,-9-20 0,-35-49 0,-16-27 0</inkml:trace>
  <inkml:trace contextRef="#ctx0" brushRef="#br0" timeOffset="18">16633 3382 24575,'65'0'0,"-1"0"0,-6 0 0,-3 0 0,43 0 0,-6 0 0,2 0 0,-1 0 0,1 0 0,-4 0 0,-7 0 0,-7 0 0,-18 0 0,-8 0 0,-17 0 0,-10 0 0,-4 0 0,-8-2 0,-7-7 0,-8-10 0,-17-8 0,-17-10 0,-10-1 0,-4-2 0,-2-1 0,-3-3 0,20-4 0,-5 4 0,11-4 0,6-6 0,-19-13 0,-6 2 0</inkml:trace>
  <inkml:trace contextRef="#ctx0" brushRef="#br0" timeOffset="19">10100 5749 24575,'-84'39'0,"34"-7"0,34-9 0,16-4 0,0 1 0,0 5 0,6-6 0,0 10 0,-2 9 0,1 8 0,-1 12 0,2 9 0,0 25 0,-6 12 0,1-46 0,0 1 0,2 3 0,1-1 0,0-3 0,2-1 0,3 0 0,1-1 0,9 46 0,-3-14 0,-3-7 0,-7-3 0,-4-3 0,0-4 0,4-9 0,-1-7 0,5-18 0,-2 1 0,7-9 0,-2-4 0,-3-6 0,3-7 0,-7-3 0,6-9 0,1-23 0,3-23 0,-3-31 0,3 10 0,1-6 0,-1-10 0,0 1 0</inkml:trace>
  <inkml:trace contextRef="#ctx0" brushRef="#br0" timeOffset="20">10119 5786 24575,'38'49'0,"1"1"0,28 31 0,-7-16 0,1-9 0,-3-2 0,-2-4 0,5-4 0,-30-16 0,0-5 0,-8-5 0,-21-9 0,-16-19 0,-26-20 0,-8-11 0,-12-11 0,5-11 0,-5-2 0,-3-5 0,9 7 0,4 7 0,0 8 0,8 17 0,5 10 0,1 10 0,-3 7 0,7 4 0,-3 5 0,-9 22 0,-2 17 0,-2 6 0,9 7 0,-1-16 0,9-3 0,4-7 0,4-5 0,10-10 0,7 1 0,4 0 0,2-17 0,0-4 0</inkml:trace>
  <inkml:trace contextRef="#ctx0" brushRef="#br0" timeOffset="21">8598 5768 24575,'-11'-63'0,"-1"0"0,29-14 0,43 46 0,24 18 0,5-3 0,-5-1 0,-3 4 0,-6 7 0,-6 4 0,-10 2 0,-14 0 0,-1 6 0,-17 11 0,-2 18 0,-8 11 0,-6 9 0,-7-3 0,-2-6 0,-4 2 0,-9-2 0,-14-5 0,-23-9 0,-29-9 0,-13-9 0,-8-7 0,-2-5 0,8-2 0,7 0 0,10 0 0,10 0 0,15 0 0,6 0 0,15-9 0,10-5 0,11-9 0,6 0 0,2-9 0,8 1 0,17 2 0,11 2 0,35 8 0,6 0 0,-2 3 0,6 3 0,-4 7 0,-12 4 0,-9 2 0,-10 0 0,-14 12 0,-9 11 0,-9 13 0,-6 5 0,-10-5 0,-4-5 0,-25 3 0,-23-11 0,-17-7 0,-15-5 0,5-11 0,2 0 0,10 0 0,8 0 0,9 0 0,8-7 0,15-9 0,10-16 0,9-14 0,10 1 0,0-1 0,0 0 0,19 2 0,12 6 0,23 9 0,21 4 0,11 4 0,3 4 0,1 5 0,-2 6 0,-19 4 0,-9 6 0,-18 8 0,-15 5 0,-15 18 0,-5 5 0,-9-6 0,-15-12 0,-21-7 0,-16-7 0,-19-8 0,4 0 0,3 0 0,16 0 0,14 0 0,13-8 0,11-4 0,3-11 0,13-2 0,9 2 0,27 4 0,26 6 0,12 7 0,-3 4 0,-13 2 0,-10 0 0,-4 0 0,-23 0 0,-23 0 0,-27 0 0,-31 0 0,-40 0 0,41 0 0,0 0 0,-50 0 0,-1 0 0,18 0 0,15 0 0,15 0 0,18 0 0,30 0 0,35 0 0,29 0 0,15 0 0,4 0 0,12 0 0,-1 0 0,1 0 0,-5 0 0,-1 0 0,-17-2 0,5-4 0,-6-7 0,-13-6 0,10-4 0,-4-2 0,1-14 0,-18 1 0,5-12 0,-23 8 0,1-12 0,-5-11 0,-11-8 0,3-15 0,-5 13 0,-7 11 0,-7-1 0,-26 15 0,-26 2 0,-13 12 0,-17 3 0,40 20 0,-1 1 0,-3 0 0,-1 1 0,1 1 0,0 1 0,-4 2 0,1 2 0,0 1 0,1 1 0,1 2 0,1 0 0,4 2 0,1 2 0,-47 10 0,6 18 0,7 28 0,44-25 0,4 5 0,-21 46 0,33-36 0,4 3 0,-2 50 0,17-49 0,3 0 0,1 47 0,17-6 0,16-8 0,25-11 0,21-4 0,-27-42 0,2-4 0,0-2 0,0-4 0,4-5 0,1-5 0,-2-4 0,0-4 0,2 2 0,1-4 0,3-3 0,1-4 0,-2-3 0,0-3 0,-1-5 0,-3-4 0,-5-5 0,-4-4 0,30-35 0,-10 0 0,-9-6 0,-10 2 0,-15-8 0,-6-7 0,-19-4 0,-1 9 0,-3 8 0,-2 16 0,0 9 0,-19 5 0,-10 11 0,-11 7 0,-23-2 0,-5 2 0,-14 2 0,-12 8 0,1 3 0,-12 8 0,50 1 0,0 0 0,-4 1 0,1 1 0,2 1 0,1 0 0,-45 0 0,4 0 0,13 11 0,10 10 0,14 14 0,22 7 0,18 19 0,11 16 0,6 21 0,2-40 0,2 1 0,0-3 0,2-2 0,15 42 0,10-12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28479 9844 24575,'-93'11'0,"-1"-1"0,1 1 0,-12 0 0,10-1 0,28-4 0,5 0 0,-43 7 0,43-4 0,-3 0 0,-7 3 0,-2-1 0,-6 3 0,-3-1 0,-2 0 0,-1 0 0,-1-2 0,-1 1 0,1-3 0,-1 0 0,1 1 0,1 1 0,1 1 0,1-1 0,-1-2 0,1-1 0,9-3 0,2-2 0,4 0 0,2 0 0,8 1 0,1-1 0,-38 1 0,21-2 0,23 4 0,15 0 0,24 1 0,47-7 0,43 0 0,-23-1 0,4 0 0,10-2 0,2-1 0,11 0 0,3-2 0,2-4 0,1-1 0,1-1 0,1-1 0,4 2 0,0-1 0,-3-2 0,-1-1 0,1 1 0,0 1 0,-2 0 0,-1 1 0,-5 3 0,-1 1 0,-5 0 0,0 1 0,-5 1 0,-2 0 0,-7 0 0,-3-1 0,37-11 0,-13-1 0,-14 6 0,-25 3 0,-13 1 0,-33 3 0,-38 8 0,-43 7 0,31-1 0,-3 2 0,-8 0 0,-3-1 0,-5 4 0,-2-1 0,0-1 0,-2-1 0,-5 0 0,-1 1 0,-2 0 0,0 1 0,-4 1 0,0-1 0,4-2 0,0-1 0,4-3 0,1 0 0,1 2 0,2-1 0,4-2 0,2 0 0,3 2 0,1-1 0,3-1 0,3 0 0,-46 8 0,12-7 0,15-4 0,22-2 0,12 0 0,13 0 0,21 0 0,12 0 0,16 0 0,1 0 0,8 0 0,2 0 0</inkml:trace>
  <inkml:trace contextRef="#ctx0" brushRef="#br0" timeOffset="1">27841 13790 24575,'81'-11'0,"0"1"0,1-1 0,16 1 0,-2 2 0,-5 3 0,-1 1 0,-1 1 0,1 0 0,-19 0 0,1-1 0,2 0 0,9 1 0,2-1 0,2 1 0,4 0 0,1 1 0,0 1 0,3 0 0,0 0 0,-1 1 0,-4 0 0,-1 0 0,-1 0 0,-7 0 0,0 0 0,-3 0 0,26 0 0,-4 0 0,-13 0 0,-5 0 0,-15 0 0,-7 0 0,15 0 0,-35 0 0,-32 0 0,-51 8 0,-53 5 0,31-5 0,-4 0 0,-10 2 0,-5-1 0,-10-3 0,-3-1 0,-8-1 0,-1 0 0,34-2 0,0 0 0,-1 0 0,-1 0 0,1 0 0,-1 0 0,-1 1 0,0-1 0,2 0 0,-31-1 0,3 0 0,4 2 0,2 0 0,7-3 0,3 2 0,10 6 0,2 1 0,8-3 0,3 0 0,6 2 0,3 1 0,-26 8 0,27-5 0,10-6 0,9 3 0,14-3 0,0-2 0,1-2 0,-1-2 0,-17-33 0,-3-9 0</inkml:trace>
  <inkml:trace contextRef="#ctx0" brushRef="#br0" timeOffset="2">30356 15687 24575,'-62'-16'0,"-1"1"0,-4 0 0,0 5 0,11 8 0,0 4 0,-14-3 0,-2 2 0,3 2 0,-2 0 0,-12 0 0,-3 0 0,-2-1 0,-1 0 0,-6 3 0,-2 1 0,-4-1 0,0 0 0,-3 1 0,-1-1 0,-1-2 0,-1 0 0,4-2 0,2 0 0,4 0 0,2 0 0,2 2 0,2 0 0,12-2 0,2 1 0,11 1 0,3 0 0,-42-1 0,24-2 0,25 0 0,62 0 0,71 0 0,-2 0 0,9 0 0,13 1 0,6-2 0,-23-3 0,2-2 0,2-1 0,6 0 0,3-1 0,-1 0 0,4-1 0,1 0 0,0 0 0,3 0 0,-1-1 0,1 2 0,-2 1 0,0 1 0,0 0 0,-3 0 0,-1-1 0,-2 1 0,-9 2 0,-2 1 0,-3 0 0,22-1 0,-6 2 0,-9 0 0,-7 2 0,-19 0 0,-7 0 0,10 0 0,-24 0 0,-74 0 0,-37 0 0,5 0 0,-8 0 0,-12 0 0,-5 0 0,22 0 0,-1 0 0,-2 0 0,-7 0 0,-1 0 0,-1 0 0,-5-1 0,-1 1 0,1-1-348,2 0 0,1 0 1,-1-4-1,-5-6 0,0-4 1,0-3-1,6-2 0,-1 0 1,0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30T00:08:27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20481 9375 24575,'-20'71'0,"-1"0"0,6-3 0,5 1 0,4 4 0,3 1 0,3-2 0,0 0 0,0-3 0,0-1 0,0-3 0,0-2 0,0-7 0,0-2 0,0 42 0,0-18 0,2-20 0,5-20 0,3-22 0,17-9 0,5-14 0,4-29 0,5-13 0,4-8 0,-1 1 0</inkml:trace>
  <inkml:trace contextRef="#ctx0" brushRef="#br0" timeOffset="1">21552 9581 24575,'-29'65'0,"1"0"0,0-2 0,0-1 0,1-1 0,-2-1 0,-9 1 0,-2 1 0,0 6 0,-1 2 0,-3 6 0,0 3 0,-2 3 0,1 2 0,2 2 0,2-2 0,2-10 0,1 0 0,1-2 0,3 0 0,7-9 0,2-1 0,1-6 0,2-1 0,-9 45 0,12-15 0,6-11 0,1-24 0,54-63 0,20-22 0</inkml:trace>
  <inkml:trace contextRef="#ctx0" brushRef="#br0" timeOffset="2">21420 10953 24575,'11'-73'0,"-1"0"0,19-25 0,15 47 0,4 29 0,15 9 0,-5 7 0,-16 4 0,-5 2 0,-14 25 0,-4 12 0,-9 13 0,-14 5 0,-8-5 0,-11-6 0,-19-13 0,0-8 0,7-9 0,31-5 0,35-9 0,36 0 0,10 0 0,4 12 0,-8 11 0,-4 13 0,-21 22 0,-19 5 0,-12 8 0,-13 4 0,-25-2 0,-29-4 0,-25-4 0,21-40 0,-5-4 0,3-1 0,0-3 0,-46 6 0,10-12 0,15-3 0,18-2 0,24-10 0,16-9 0,25-41 0,15-25 0</inkml:trace>
  <inkml:trace contextRef="#ctx0" brushRef="#br0" timeOffset="3">22922 9957 24575,'69'11'0,"0"-5"0,2-6 0,2-6 0,10-5 0,-6-14 0,5 0 0,-5 2 0,-6 8 0,-9 5 0,-14 2 0,-12 3 0,-3 3 0,-8 7 0,-2 7 0,-11 28 0,-5 29 0,-5 20 0,-2-34 0,0 1 0,0 5 0,0 3 0,0 11 0,0 3 0,0 0 0,0 0 0,-1-9 0,0-2 0,-1-2 0,0-1 0,-1-6 0,-1-3 0,-2 31 0,6-20 0,0-11 0,0-11 0,0-13 0,0-29 0,-42-65 0,16 13 0,0 0 0</inkml:trace>
  <inkml:trace contextRef="#ctx0" brushRef="#br0" timeOffset="4">23185 9224 24575,'-75'-10'0,"0"8"0,-1 16 0,1 24 0,-6 21 0,39-16 0,3 7 0,-1 9 0,3 4 0,-1 11 0,5 4 0,7 2 0,6 3 0,5 2 0,5 1 0,3-3 0,3 1 0,0 2 0,6-1 0,15-5 0,8-1 0,4-1 0,7-2 0,6-6 0,5-4 0,4-8 0,3-6 0,0-6 0,2-4 0,-2-5 0,-2-3 0,-4-4 0,-2-1 0,34 19 0,-9-11 0,-5-8 0,-14-12 0,-10-4 0,-15-5 0,17-33 0,-4-6 0</inkml:trace>
  <inkml:trace contextRef="#ctx0" brushRef="#br0" timeOffset="5">24443 9300 24575,'64'31'0,"1"0"0,0 0 0,11 17 0,-9 5 0,-14 0 0,-10 6 0,-11 5 0,-7 4 0,0 10 0,-2 3 0,-4-2 0,-3 2 0,-4 5 0,-5 2 0,-3 3 0,-4 1 0,-3 1 0,-4 0 0,-7-2 0,-4-2 0,1-13 0,-5-2 0,-8-6 0,-3-3 0,4-4 0,0-3 0,5-8 0,0-4 0,-20 23 0,4-16 0,20-14 0,5-10 0,5-10 0,16-17 0,4-21 0,69-43 0,-28 22 0,-1 1 0</inkml:trace>
  <inkml:trace contextRef="#ctx0" brushRef="#br0" timeOffset="6">26001 9882 24575,'-11'70'0,"1"0"0,3-9 0,1-1 0,4-6 0,0-2 0,2 53 0,0-3 0,0-4 0,0-16 0,0-16 0,0-11 0,0-43 0,0-33 0,0-37 0</inkml:trace>
  <inkml:trace contextRef="#ctx0" brushRef="#br0" timeOffset="7">26151 10276 24575,'-102'0'0,"8"0"0,4 0 0,0 0 0,-12 0-376,-2 0 1,40 4 0,-1 1 0,-2 0 0,0 0 0</inkml:trace>
  <inkml:trace contextRef="#ctx0" brushRef="#br0" timeOffset="8">20669 12475 24575,'-15'71'0,"-1"0"0,5-8 0,3-1 0,4-4 0,2-1 0,2 43 0,0-6 0,0-13 0,0-16 0,0-15 0,2-13 0,6-14 0,13-16 0,15-18 0,9-18 0,12-19 0</inkml:trace>
  <inkml:trace contextRef="#ctx0" brushRef="#br0" timeOffset="9">21833 12456 24575,'-36'93'0,"-1"0"0,6-7 0,2-1 0,1-5 0,1 0 0,0 0 0,-2-1 0,-8 7 0,-1 1 0,0 3 0,1 0 0,-1 4 0,1 0 0,3-9 0,1-3 0,2-8 0,2-2 0,1-8 0,3-3 0,6-6 0,3-3 0,-5 29 0,6-12 0,11-19 0,-2-12 0,12-26 0,13-31 0,10-20 0</inkml:trace>
  <inkml:trace contextRef="#ctx0" brushRef="#br0" timeOffset="10">21702 13545 24575,'69'-57'0,"-1"0"0,-11 17 0,-3 9 0,27 1 0,-8 28 0,-21-6 0,3 8 0,-7 0 0,-15 4 0,-14 11 0,-11 16 0,-8 21 0,-10 13 0,-15-4 0,-13 1 0,-8-26 0,9-5 0,10-16 0,22-11 0,26-4 0,29 0 0,15 0 0,16 0 0,3 0 0,-5 0 0,-4 12 0,-25 13 0,-14 17 0,-20 19 0,-11 7 0,-10 6 0,-34-1 0,-28-5 0,25-34 0,-4-5 0,-2-6 0,-2-4 0,-41 10 0,3-12 0,15-9 0,17-8 0,24-23 0,20-21 0,16-4 0,6-25 0</inkml:trace>
  <inkml:trace contextRef="#ctx0" brushRef="#br0" timeOffset="11">24011 12418 24575,'-53'45'0,"-1"0"0,6 2 0,3 2 0,2 3 0,4 5 0,1 8 0,3 5 0,0 7 0,3 3 0,2 2 0,4 1 0,8-7 0,5 0 0,5-4 0,3-2 0,2-5 0,2-1 0,0-3 0,2-3 0,7 38 0,15-16 0,21-20 0,13-10 0,-3-14 0,-2-9 0,-2-2 0,-10-2 0,-3-6 0,-10-5 0,-6 7 0,-2-2 0,0 6 0,-9 2 0,24 19 0,-3 6 0</inkml:trace>
  <inkml:trace contextRef="#ctx0" brushRef="#br0" timeOffset="12">25118 12606 24575,'-67'-10'0,"-1"-1"0,8 5 0,3 4 0,-39 14 0,15 26 0,4 25 0,45-12 0,5 8 0,-4 5 0,4 4 0,7 10 0,4 2 0,3 0 0,3-1 0,4 0 0,2 1 0,2 1 0,4 0 0,3-5 0,4-3 0,6-6 0,6-3 0,6-6 0,6-7 0,51 9 0,3-18 0,5-21 0,-6-13 0,-5-8 0,-12-16 0,-15-24 0,-16-29 0,-17-12 0,-15-11 0,-4 4 0,-15 23 0,-12 22 0,-16 13 0,-22 18 0,-8 12 0,-2 16 0,9 32 0,16 34 0,2 8 0,19-7 0,14-10 0,9-14 0,8-16 0,11-17 0,16-14 0,11-24 0,8-26 0,4-4 0,-6-31 0</inkml:trace>
  <inkml:trace contextRef="#ctx0" brushRef="#br0" timeOffset="13">25081 11967 24575,'54'35'0,"0"-1"0,-2 6 0,-4 4 0,0 6 0,-2 4 0,4 10 0,-2 4 0,4 9 0,-1 4 0,2 7 0,-2 4 0,-6 3 0,-5 2 0,-13-31 0,-1 1 0,-4 0 0,6 31 0,-5 0 0,-7 0 0,-3 1 0,-3-3 0,-4 0 0,-5-3 0,-2-3 0,3-10 0,-4-3 0,-4-11 0,-4-5 0,-13 35 0,-4-12 0,0-22 0,8-24 0,0-11 0,2-16 0,5-11 0,3-42 0,26-5 0,8-8 0,1-19 0,0 1 0</inkml:trace>
  <inkml:trace contextRef="#ctx0" brushRef="#br0" timeOffset="14">27240 12625 24575,'21'62'0,"-1"1"0,-5-6 0,-4-1 0,-3 44 0,-8-6 0,0-8 0,0-5 0,0-6 0,2-12 0,4-19 0,30-17 0,14-27 0</inkml:trace>
  <inkml:trace contextRef="#ctx0" brushRef="#br0" timeOffset="15">27653 12869 24575,'-52'16'0,"-1"-1"0,-49 4 0,0-13 0,48-2 0,-2 1 0,-8 0 0,-2 0 0,-5 1 0,-2-1 0,-8-2 0,2 2 0,22 6 0,3 3 0,1 2 0,0-1 0</inkml:trace>
  <inkml:trace contextRef="#ctx0" brushRef="#br0" timeOffset="16">20801 15255 24575,'20'54'0,"1"1"0,4 47 0,-16-4 0,-9 0 0,0 9 0,0-7 0,0-4 0,0-9 0,0-11 0,14-22 0,9-23 0,11-16 0,41-44 0,-26 8 0,0 0 0</inkml:trace>
  <inkml:trace contextRef="#ctx0" brushRef="#br0" timeOffset="17">21908 15161 24575,'-42'86'0,"1"-1"0,7-7 0,3-1 0,6-7 0,0 0 0,-4 4 0,-2 2 0,-7 11 0,0 3 0,0 6 0,1 0 0,1 1 0,1 1 0,2 1 0,2 2 0,3-2 0,2 0 0,0-2 0,1-2 0,3-5 0,1-4 0,2-14 0,0-5 0,-10 34 0,10-16 0,2-33 0,11-14 0,8-38 0,25-54 0,13-3 0,16-32 0</inkml:trace>
  <inkml:trace contextRef="#ctx0" brushRef="#br0" timeOffset="18">22002 16345 24575,'34'-46'0,"1"0"0,32-15 0,-3 34 0,-1 19 0,-11 8 0,-8 0 0,-11 4 0,-20 11 0,-7 20 0,-4 24 0,-23 3 0,-14 9 0,-17-12 0,2-24 0,12-4 0,17-8 0,34-10 0,26-1 0,26 3 0,8 0 0,4 8 0,-12 10 0,-13 15 0,-23 4 0,-10 9 0,-11 5 0,-20 8 0,-20-6 0,-26-5 0,-34-13 0,44-26 0,-2-4 0,-3-7 0,0-3 0,-43 2 0,10-7 0,20-14 0,3-18 0,5-12 0</inkml:trace>
  <inkml:trace contextRef="#ctx0" brushRef="#br0" timeOffset="19">24349 14973 24575,'-49'25'0,"0"0"0,-35 40 0,47-22 0,3 4 0,-1 8 0,1 5 0,-3 6 0,1 3 0,6 4 0,2 0 0,3 2 0,2 1 0,5 0 0,3 0 0,4 2 0,3 1 0,1-3 0,4 0 0,3 1 0,6-2 0,2-3 0,7-4 0,7-3 0,6-4 0,4-6 0,5-4 0,5-4 0,3-2 0,-4-5 0,0-3 0,27 19 0,-7-18 0,-9-11 0,-8-6 0,-7-8 0,-5-1 0,-5-8 0,-8 2 0,-1-3 0,1-3 0,25 0 0,6 0 0</inkml:trace>
  <inkml:trace contextRef="#ctx0" brushRef="#br0" timeOffset="20">24687 15687 24575,'63'-56'0,"1"-1"0,-11 16 0,-2 5 0,28-8 0,-8 30 0,-10-3 0,-7 7 0,-8 3 0,-15 7 0,-8 2 0,-8 5 0,-7 30 0,-16 26 0,-17 18 0,-21 13 0,6-43 0,-6 1 0,0 3 0,-2 2 0,-1 3 0,0 1 0,3 3 0,1 0 0,3-4 0,2-1 0,7-5 0,4-2 0,-15 27 0,31-18 0,7-19 0,12-21 0,30-13 0,20-8 0,21 0 0,9 0 0,8 0 0,0-8 0,-5-5 0,-7-4 0,-1 7 0,-31-7 0,0 5 0,-23-5 0,-10-2 0,-7 0 0,-3-16 0,-9-11 0,-5-12 0,-11 9 0,-8-3 0,-4-6 0,0-1 0</inkml:trace>
  <inkml:trace contextRef="#ctx0" brushRef="#br0" timeOffset="21">25269 14785 24575,'93'27'0,"1"1"0,-15-3 0,-5 2 0,-13-1 0,-4 4 0,-7 8 0,-4 6 0,5 9 0,-1 6 0,-1 9 0,-2 4 0,-5 5 0,-3 5 0,-2 10 0,-5 4 0,-6-2 0,-4 2 0,-6 2 0,-3 0 0,-3-1 0,-3-2 0,-7-9 0,-3-3 0,2-7 0,-4-2 0,-4-7 0,-5-2 0,-3-7 0,-3-3 0,-22 38 0,-10-17 0,18-12 0,3-5 0,2-11 0,6-13 0,8-6 0,3-1 0,2 3 0,-3-6 0,5 0 0,8-6 0,16-9 0,5-1 0</inkml:trace>
  <inkml:trace contextRef="#ctx0" brushRef="#br0" timeOffset="22">29023 15349 24575,'-83'10'0,"-1"1"0,13-4 0,5-2 0,-37 2 0,18-3 0,1 2 0,7 0 0,6 1 0,13-1 0,12-2 0,94 32 0,38 5 0</inkml:trace>
  <inkml:trace contextRef="#ctx0" brushRef="#br0" timeOffset="23">29380 15800 24575,'-102'26'0,"-1"0"0,10-2 0,5-6 0,26-16 0,3-4 0,-2 2 0,1 0 0,3 0 0,1 2 0,0 0 0,0 2 0,-46 9 0,12-5 0,15-2 0,18-4 0,53-2 0,48 0 0,0 9 0,54 1 0</inkml:trace>
  <inkml:trace contextRef="#ctx0" brushRef="#br0" timeOffset="24">31426 14804 24575,'2'73'0,"-48"-29"0,-50-29 0,-10-15 0,47 0 0,1 0 0,-40 0 0,6 0 0,21 0 0,19 0 0,11 0 0,7 0 0,15 2 0,1 4 0,1 9 0,0 18 0,-1 17 0,3 25 0,-10 25 0,14-43 0,1 1 0,0 3 0,1-1 0,1-3 0,0-3 0,-5 38 0,7-15 0,4-21 0,2-18 0,8-17 0,21-21 0,21-13 0,23-8 0,21-6 0,-42 12 0,1-1 0,1 0 0,2 3 0,0 5 0,1 3 0,-1 1 0,0 2 0,3 0 0,-1 2 0,-1 2 0,-1 4 0,-3 4 0,-2 5 0,41 35 0,-53-7 0,-5 6 0,-6 2 0,-6 3 0,-6 1 0,-7 2 0,-6 5 0,-6 0 0,-2-5 0,-7-2 0,-15-1 0,-10-5 0,-15-6 0,-7-5 0,-7-5 0,-4-3 0,-3-2 0,-4-4 0,-3-11 0,0-3 0,4-1 0,1-2 0,9 0 0,3-3 0,-41-4 0,20 0 0,26 0 0,20 0 0,9 0 0,4 0 0,0 0 0,-33-17 0,-3-4 0</inkml:trace>
  <inkml:trace contextRef="#ctx0" brushRef="#br0" timeOffset="25">32440 17115 24575,'-49'26'0,"0"0"0,-4-8 0,-3-5 0,-6-5 0,-3-5 0,-6-3 0,-4 0 0,-11 4 0,-3 0 0,-8-2 0,-2 0 0,28 2 0,-1 0 0,0 1 0,0 0 0,1 0 0,-1 2 0,0 0 0,1 1 0,-1 0 0,-31 2 0,2 0 0,4 4 0,2 0 0,4-2 0,3 1 0,5-1 0,3 1 0,2 0 0,2-1 0,10-3 0,2-2 0,5 0 0,1-1 0,-31 2 0,22-8 0,13 0 0,10 0 0,19 0 0,8-2 0,7-4 0,4-30 0,6-24 0,0-21 0,-1 27 0,2-3 0,-1-10 0,2-2 0,1-3 0,0-2 0,-3-2 0,2-2 0,9-15 0,3-2-84,-1-5 1,-1-1 0,0-2-1,-1-2 1,-4 30 0,-1 0-1,0-1 84,-2-2 0,-2-1 0,0 2 0,0-26 0,-2 0 0,0 30 0,0-1 0,0 2 0,0-26 0,0 1 0,0 3 0,0 1 0,0 5 0,0 2 0,0 12 0,0 2 0,0 11 0,0 3 0,0-34 0,0 17 0,0 17 0,2 16 0,5 9 0,22 8 0,23 12 0,19 7 0,21 4 0,-38 2 0,2 0 0,5 0 0,1 0 0,9 0 0,2 0 0,10-1 0,3 0 0,3-2 0,1-1 0,6 1 0,0-2 0,2-2 0,0-1 0,2 2 0,-1 0 0,-7 0 0,-1-1 0,-1-1 0,-3 0 0,-5 1 0,-3 1 0,-6 1 0,-2 2 0,-11 2 0,-3 2 0,43-1 0,-29 0 0,-23 0 0,-13 0 0,-10 2 0,-12 8 194,-7 15 1,-4 23 0,-2 32-195,0 18 0,0-24 0,0 6 0,0 18 0,0 5 0,0-27 0,-1 2 0,2 1 0,4 5 0,1 1 0,2 1 0,0 3 0,2 1 0,1-2-67,1-5 0,1-2 0,2-1 0,1 3 0,1-1 0,0-2 1,-2-9-1,0-2 0,1-1 67,8 34 0,0-3 0,-6-12 0,-1-5 0,1-14 0,0-5 0,-4-6 0,1-3 0,10 28 0,-8-16 0,-5-11 0,3-18 0,-9-12 0,-2-4 0,-2-2 0,-2 0 0,0-1 0,17 26 0,4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F5B3C-13AB-104C-8223-B43A0359F0D2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7297D-1BAC-8B4E-92D3-9921758C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6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utility </a:t>
            </a:r>
            <a:r>
              <a:rPr lang="en-US"/>
              <a:t>of</a:t>
            </a:r>
            <a:r>
              <a:rPr lang="en-US" baseline="0"/>
              <a:t> playing C </a:t>
            </a:r>
            <a:r>
              <a:rPr lang="en-US"/>
              <a:t>is </a:t>
            </a:r>
            <a:r>
              <a:rPr lang="en-US" dirty="0"/>
              <a:t>4 instead of 3.5,</a:t>
            </a:r>
            <a:r>
              <a:rPr lang="en-US" baseline="0" dirty="0"/>
              <a:t> so he should stay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7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utility </a:t>
            </a:r>
            <a:r>
              <a:rPr lang="en-US"/>
              <a:t>of</a:t>
            </a:r>
            <a:r>
              <a:rPr lang="en-US" baseline="0"/>
              <a:t> playing C </a:t>
            </a:r>
            <a:r>
              <a:rPr lang="en-US"/>
              <a:t>is </a:t>
            </a:r>
            <a:r>
              <a:rPr lang="en-US" dirty="0"/>
              <a:t>4 instead of 3.5,</a:t>
            </a:r>
            <a:r>
              <a:rPr lang="en-US" baseline="0" dirty="0"/>
              <a:t> so he should stay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8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Plurality:</a:t>
            </a:r>
            <a:r>
              <a:rPr lang="en-US" baseline="0" dirty="0"/>
              <a:t> A</a:t>
            </a:r>
          </a:p>
          <a:p>
            <a:r>
              <a:rPr lang="en-US" baseline="0" dirty="0" err="1"/>
              <a:t>Borda</a:t>
            </a:r>
            <a:r>
              <a:rPr lang="en-US" baseline="0" dirty="0"/>
              <a:t>: B</a:t>
            </a:r>
          </a:p>
          <a:p>
            <a:r>
              <a:rPr lang="en-US" baseline="0" dirty="0"/>
              <a:t>A: 6, B: 9, C: 6</a:t>
            </a:r>
          </a:p>
          <a:p>
            <a:r>
              <a:rPr lang="en-US" baseline="0" dirty="0"/>
              <a:t>Condorcet: B</a:t>
            </a:r>
          </a:p>
          <a:p>
            <a:r>
              <a:rPr lang="en-US" baseline="0" dirty="0"/>
              <a:t>B over A: 4</a:t>
            </a:r>
          </a:p>
          <a:p>
            <a:r>
              <a:rPr lang="en-US" baseline="0" dirty="0"/>
              <a:t>B over C: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81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Plurality:</a:t>
            </a:r>
            <a:r>
              <a:rPr lang="en-US" baseline="0" dirty="0"/>
              <a:t> a</a:t>
            </a:r>
          </a:p>
          <a:p>
            <a:r>
              <a:rPr lang="en-US" baseline="0" dirty="0" err="1"/>
              <a:t>Borda:b</a:t>
            </a:r>
            <a:endParaRPr lang="en-US" baseline="0" dirty="0"/>
          </a:p>
          <a:p>
            <a:r>
              <a:rPr lang="en-US" baseline="0" dirty="0"/>
              <a:t>STV: d</a:t>
            </a:r>
          </a:p>
          <a:p>
            <a:r>
              <a:rPr lang="en-US" baseline="0" dirty="0"/>
              <a:t>Condorcet: c</a:t>
            </a:r>
          </a:p>
          <a:p>
            <a:r>
              <a:rPr lang="en-US" baseline="0" dirty="0"/>
              <a:t>Plurality with runoff: 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5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90q+20(1-q)</a:t>
            </a:r>
            <a:r>
              <a:rPr lang="en-US" baseline="0" dirty="0"/>
              <a:t> = 40q+50(1-q) </a:t>
            </a:r>
          </a:p>
          <a:p>
            <a:r>
              <a:rPr lang="en-US" baseline="0" dirty="0"/>
              <a:t>70q+20 = -10q+50</a:t>
            </a:r>
          </a:p>
          <a:p>
            <a:r>
              <a:rPr lang="en-US" baseline="0" dirty="0"/>
              <a:t>80q = 30</a:t>
            </a:r>
          </a:p>
          <a:p>
            <a:r>
              <a:rPr lang="en-US" baseline="0" dirty="0"/>
              <a:t>q = 3/8</a:t>
            </a:r>
          </a:p>
          <a:p>
            <a:endParaRPr lang="en-US" baseline="0" dirty="0"/>
          </a:p>
          <a:p>
            <a:r>
              <a:rPr lang="en-US" baseline="0" dirty="0"/>
              <a:t>10p+60(1-p) = 80p+50(1-p)</a:t>
            </a:r>
          </a:p>
          <a:p>
            <a:r>
              <a:rPr lang="en-US" baseline="0" dirty="0"/>
              <a:t>-50p+60 = 30p+50</a:t>
            </a:r>
          </a:p>
          <a:p>
            <a:r>
              <a:rPr lang="en-US" baseline="0" dirty="0"/>
              <a:t>10 = 80p</a:t>
            </a:r>
          </a:p>
          <a:p>
            <a:r>
              <a:rPr lang="en-US" baseline="0" dirty="0"/>
              <a:t>P = 1/8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5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9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6q+2(1-q)</a:t>
            </a:r>
            <a:r>
              <a:rPr lang="en-US" baseline="0" dirty="0"/>
              <a:t> = 7q</a:t>
            </a:r>
          </a:p>
          <a:p>
            <a:r>
              <a:rPr lang="en-US" baseline="0" dirty="0"/>
              <a:t>2-2q = q</a:t>
            </a:r>
          </a:p>
          <a:p>
            <a:r>
              <a:rPr lang="en-US" baseline="0" dirty="0"/>
              <a:t>2 = 3q</a:t>
            </a:r>
          </a:p>
          <a:p>
            <a:r>
              <a:rPr lang="en-US" baseline="0" dirty="0"/>
              <a:t>q = 2/3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6q+2(1-q)</a:t>
            </a:r>
            <a:r>
              <a:rPr lang="en-US" baseline="0" dirty="0"/>
              <a:t> = 7q</a:t>
            </a:r>
          </a:p>
          <a:p>
            <a:r>
              <a:rPr lang="en-US" baseline="0" dirty="0"/>
              <a:t>2-2q = q</a:t>
            </a:r>
          </a:p>
          <a:p>
            <a:r>
              <a:rPr lang="en-US" baseline="0" dirty="0"/>
              <a:t>2 = 3q</a:t>
            </a:r>
          </a:p>
          <a:p>
            <a:r>
              <a:rPr lang="en-US" baseline="0" dirty="0"/>
              <a:t>q = 2/3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49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</a:t>
            </a:r>
            <a:r>
              <a:rPr lang="en-US" baseline="0" dirty="0"/>
              <a:t> at the choices not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0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utility of</a:t>
            </a:r>
            <a:r>
              <a:rPr lang="en-US" baseline="0" dirty="0"/>
              <a:t> playing C </a:t>
            </a:r>
            <a:r>
              <a:rPr lang="en-US" dirty="0"/>
              <a:t>is 4 instead of 3.5,</a:t>
            </a:r>
            <a:r>
              <a:rPr lang="en-US" baseline="0" dirty="0"/>
              <a:t> so he should stay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4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6E14-89F4-E247-9497-2C01799144B1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1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8F4D-C45D-F946-A653-C351796BDAE6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F981-758F-B542-A3D0-3BECAB33BF8D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2664-0383-1149-8AEA-FF01FEE2211D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B80C-A5FF-864B-8A89-B9ED25F75EFC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0A90-4F99-384D-80F2-75D0A2D9470F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4-F647-144F-A39B-7B9CE0686446}" type="datetime1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C65-7832-A34A-BFA2-B4EBE1630970}" type="datetime1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CD3-CFBE-2641-A1CA-7D5D6E98A432}" type="datetime1">
              <a:rPr lang="en-US" smtClean="0"/>
              <a:t>4/29/19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A9F-D462-7D42-8A95-5501C1746959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E9A9-0477-DA4C-BF7D-73B46055EB69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0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00CA-B1AD-6B45-8A64-BC3FB5C82540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Stephanie Rosenthal - Intro to 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Light"/>
          <a:ea typeface="+mj-ea"/>
          <a:cs typeface="Avenir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2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3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4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5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6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7.xm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8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9.xml"/><Relationship Id="rId3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0.xml"/><Relationship Id="rId3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3.xml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Class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Please sit in groups of 4 or more for lecture today!</a:t>
            </a:r>
          </a:p>
          <a:p>
            <a:pPr marL="0" indent="0" algn="ctr">
              <a:buNone/>
            </a:pPr>
            <a:r>
              <a:rPr lang="en-US" dirty="0"/>
              <a:t>We are practicing voting strategies.</a:t>
            </a:r>
          </a:p>
        </p:txBody>
      </p:sp>
    </p:spTree>
    <p:extLst>
      <p:ext uri="{BB962C8B-B14F-4D97-AF65-F5344CB8AC3E}">
        <p14:creationId xmlns:p14="http://schemas.microsoft.com/office/powerpoint/2010/main" val="8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vs Independent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PSNE 1: (STOP,GO)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PSNE 2: (GO,STOP)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MSNE 3: Stop: 100/101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		 Go:     1/101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38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vs Independent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PSNE 1: (STOP,GO)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	U(STOP,GO) = (0,1)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PSNE 2: (GO,STOP)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	U(GO,STOP) = (1,0)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MSNE 3: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</a:t>
            </a:r>
            <a:r>
              <a:rPr lang="en-US" dirty="0">
                <a:solidFill>
                  <a:schemeClr val="accent2"/>
                </a:solidFill>
              </a:rPr>
              <a:t>-0.0001</a:t>
            </a:r>
            <a:r>
              <a:rPr lang="en-US" sz="2800" dirty="0">
                <a:solidFill>
                  <a:schemeClr val="accent2"/>
                </a:solidFill>
              </a:rPr>
              <a:t>= 0(.99)(.99)+0(.99)(.01)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2"/>
                </a:solidFill>
              </a:rPr>
              <a:t>							     + 1(.01)(.99)-100(.01)(.01)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45ECDB79-F057-E945-8E26-48C10B31D324}"/>
                  </a:ext>
                </a:extLst>
              </p14:cNvPr>
              <p14:cNvContentPartPr/>
              <p14:nvPr/>
            </p14:nvContentPartPr>
            <p14:xfrm>
              <a:off x="7058520" y="3449160"/>
              <a:ext cx="4600080" cy="2577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ECDB79-F057-E945-8E26-48C10B31D3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9160" y="3439800"/>
                <a:ext cx="4618800" cy="25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85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vs Independent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>
                <a:solidFill>
                  <a:schemeClr val="accent2"/>
                </a:solidFill>
              </a:rPr>
              <a:t>0.01% of the time, we risk death with such a strategy!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What if instead we have a mediator who chooses among joint strategies? Does this produce a higher expected utility and higher social welfare?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2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/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24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/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Mediator chooses: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	50% (STOP,GO)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	50% (GO,STOP)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61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/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Mediator chooses: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	50% (STOP,GO)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	50% (GO,STOP)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</a:t>
                </a:r>
                <a:r>
                  <a:rPr lang="en-US" dirty="0">
                    <a:solidFill>
                      <a:schemeClr val="accent2"/>
                    </a:solidFill>
                  </a:rPr>
                  <a:t>If mediator tells C1 GO, 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								it knows C2 will STOP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9CEA5A84-DF1F-0B40-8633-1C3E4BFF3AF6}"/>
                  </a:ext>
                </a:extLst>
              </p14:cNvPr>
              <p14:cNvContentPartPr/>
              <p14:nvPr/>
            </p14:nvContentPartPr>
            <p14:xfrm>
              <a:off x="3426480" y="4484160"/>
              <a:ext cx="7293240" cy="165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EA5A84-DF1F-0B40-8633-1C3E4BFF3A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7120" y="4474800"/>
                <a:ext cx="7311960" cy="16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38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/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Mediator chooses: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	50% (STOP,GO)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	50% (GO,STOP)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Social welfare: 1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						Each car goes ½ the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86DE4607-D93E-DE47-B732-78F6118FCC8C}"/>
                  </a:ext>
                </a:extLst>
              </p14:cNvPr>
              <p14:cNvContentPartPr/>
              <p14:nvPr/>
            </p14:nvContentPartPr>
            <p14:xfrm>
              <a:off x="3477600" y="4856040"/>
              <a:ext cx="2118600" cy="1244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DE4607-D93E-DE47-B732-78F6118FCC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8240" y="4846680"/>
                <a:ext cx="2137320" cy="12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54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Game of Chicken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80891"/>
              </p:ext>
            </p:extLst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3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PSNE: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5DF35247-0A89-5546-8F6D-FF4A909FBA94}"/>
                  </a:ext>
                </a:extLst>
              </p14:cNvPr>
              <p14:cNvContentPartPr/>
              <p14:nvPr/>
            </p14:nvContentPartPr>
            <p14:xfrm>
              <a:off x="3460320" y="4355640"/>
              <a:ext cx="2446200" cy="173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F35247-0A89-5546-8F6D-FF4A909FBA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0960" y="4346280"/>
                <a:ext cx="2464920" cy="17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43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Game of Chicken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3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MSNE: Chicken 2/3, Dare 1/3 for each player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    Utility: 4/9*6 + 2/9*2 + 2/9*7 + 1/9*0 = 42/9 = 4.667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7E6234F9-3F22-F040-8ACE-AE5B1E36F60C}"/>
                  </a:ext>
                </a:extLst>
              </p14:cNvPr>
              <p14:cNvContentPartPr/>
              <p14:nvPr/>
            </p14:nvContentPartPr>
            <p14:xfrm>
              <a:off x="10256040" y="2651040"/>
              <a:ext cx="1369440" cy="10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6234F9-3F22-F040-8ACE-AE5B1E36F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6680" y="2641680"/>
                <a:ext cx="1388160" cy="1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770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Game of Chicken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3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CE: Choose (C,C), (C,D), and (D,C) each with p=1/3</a:t>
            </a:r>
          </a:p>
        </p:txBody>
      </p:sp>
    </p:spTree>
    <p:extLst>
      <p:ext uri="{BB962C8B-B14F-4D97-AF65-F5344CB8AC3E}">
        <p14:creationId xmlns:p14="http://schemas.microsoft.com/office/powerpoint/2010/main" val="86897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assignment 12 due 4/30</a:t>
            </a:r>
          </a:p>
          <a:p>
            <a:r>
              <a:rPr lang="en-US" dirty="0"/>
              <a:t>Programming assignment due 5/2</a:t>
            </a:r>
          </a:p>
          <a:p>
            <a:endParaRPr lang="en-US" dirty="0"/>
          </a:p>
          <a:p>
            <a:r>
              <a:rPr lang="en-US" dirty="0"/>
              <a:t>Final exam 5/9 1-4pm (Rashid Auditorium)</a:t>
            </a:r>
          </a:p>
          <a:p>
            <a:endParaRPr lang="en-US" dirty="0"/>
          </a:p>
          <a:p>
            <a:r>
              <a:rPr lang="en-US" dirty="0"/>
              <a:t>You’re doing great!!!</a:t>
            </a:r>
          </a:p>
        </p:txBody>
      </p:sp>
    </p:spTree>
    <p:extLst>
      <p:ext uri="{BB962C8B-B14F-4D97-AF65-F5344CB8AC3E}">
        <p14:creationId xmlns:p14="http://schemas.microsoft.com/office/powerpoint/2010/main" val="321636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Game of Chicken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3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CE: Choose (C,C), (C,D), and (D,C) each with p=1/3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If mediator tells P2 D,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	he knows P1 plays C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If mediator tells P2 C,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	½ the time P1 plays C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	½ the time P1 plays 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580CFAFC-CFFE-F449-8905-8D0DE20E098F}"/>
                  </a:ext>
                </a:extLst>
              </p14:cNvPr>
              <p14:cNvContentPartPr/>
              <p14:nvPr/>
            </p14:nvContentPartPr>
            <p14:xfrm>
              <a:off x="2885760" y="933480"/>
              <a:ext cx="9110520" cy="566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0CFAFC-CFFE-F449-8905-8D0DE20E09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6400" y="924120"/>
                <a:ext cx="9129240" cy="56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151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Game of Chicken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3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CE: Choose (C,C), (C,D), and (D,C) each with p=1/3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If mediator tells P2 D,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	he get U=7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If mediator tells P2 C,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	½ the time U=6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	½ the time U=2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E472D11E-EE46-B042-AA4E-F108A8D22AE1}"/>
                  </a:ext>
                </a:extLst>
              </p14:cNvPr>
              <p14:cNvContentPartPr/>
              <p14:nvPr/>
            </p14:nvContentPartPr>
            <p14:xfrm>
              <a:off x="9224280" y="3543840"/>
              <a:ext cx="1864080" cy="211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72D11E-EE46-B042-AA4E-F108A8D22A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14920" y="3534480"/>
                <a:ext cx="1882800" cy="21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367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Game of Chicken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3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CE: Choose (C,C), (C,D), and (D,C) each with p=1/3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Overall utility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3F8716F6-B58B-8E4A-9994-DA5A86EF4CE3}"/>
                  </a:ext>
                </a:extLst>
              </p14:cNvPr>
              <p14:cNvContentPartPr/>
              <p14:nvPr/>
            </p14:nvContentPartPr>
            <p14:xfrm>
              <a:off x="7346160" y="3316320"/>
              <a:ext cx="4427280" cy="299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8716F6-B58B-8E4A-9994-DA5A86EF4C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6800" y="3306960"/>
                <a:ext cx="4446000" cy="30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557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Game of Chicken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3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0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CE: Choose (C,C), (C,D), and (D,C) each with p=1/3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Overall utility is 7/3+6/3+2/3 =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</a:t>
            </a:r>
            <a:r>
              <a:rPr lang="en-US"/>
              <a:t>	 5 instead of 4.667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20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>
                <a:normAutofit/>
              </a:bodyPr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A correlated equilibrium is a distribution over action profiles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such that after a profile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is selected, playing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best response for player </a:t>
                </a:r>
                <a:r>
                  <a:rPr lang="en-US" dirty="0" err="1"/>
                  <a:t>i</a:t>
                </a:r>
                <a:r>
                  <a:rPr lang="en-US" dirty="0"/>
                  <a:t> conditioned on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given that everyone else will play according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FCD62C44-F2C5-D748-8B21-A04716F9F0DD}"/>
                  </a:ext>
                </a:extLst>
              </p14:cNvPr>
              <p14:cNvContentPartPr/>
              <p14:nvPr/>
            </p14:nvContentPartPr>
            <p14:xfrm>
              <a:off x="8819640" y="3442320"/>
              <a:ext cx="2892960" cy="7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D62C44-F2C5-D748-8B21-A04716F9F0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0280" y="3432960"/>
                <a:ext cx="2911680" cy="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0978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582400" cy="525779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A correlated equilibrium is a distribution over action profiles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such that after a profile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is selected, playing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best response for player </a:t>
                </a:r>
                <a:r>
                  <a:rPr lang="en-US" dirty="0" err="1"/>
                  <a:t>i</a:t>
                </a:r>
                <a:r>
                  <a:rPr lang="en-US" dirty="0"/>
                  <a:t> conditioned on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given that everyone else will play according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Given that P1 has seen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</a:rPr>
                                    <m:t>∈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</a:rPr>
                                    <m:t>∈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And the same for P2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582400" cy="5257799"/>
              </a:xfrm>
              <a:blipFill rotWithShape="0">
                <a:blip r:embed="rId2"/>
                <a:stretch>
                  <a:fillRect l="-1000" t="-4176" r="-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E01F97E9-4A56-774D-BB6F-2C508FFF722A}"/>
                  </a:ext>
                </a:extLst>
              </p14:cNvPr>
              <p14:cNvContentPartPr/>
              <p14:nvPr/>
            </p14:nvContentPartPr>
            <p14:xfrm>
              <a:off x="2088360" y="4560480"/>
              <a:ext cx="8718480" cy="210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F97E9-4A56-774D-BB6F-2C508FFF7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9000" y="4551120"/>
                <a:ext cx="8737200" cy="21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282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17270" y="1066802"/>
            <a:ext cx="965073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27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81499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Social Choice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524000" y="5177791"/>
            <a:ext cx="9144000" cy="6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Slide credits: Ariel </a:t>
            </a:r>
            <a:r>
              <a:rPr lang="en-US" sz="1400" dirty="0" err="1"/>
              <a:t>Procaccia</a:t>
            </a:r>
            <a:endParaRPr lang="en-US" sz="14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575" y="240442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75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Mathematical theory that deals with the aggregation of individual preferences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Origins in Ancient Greece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Formal foundations in 18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  <a:r>
              <a:rPr lang="mr-IN" dirty="0"/>
              <a:t>–</a:t>
            </a:r>
            <a:r>
              <a:rPr lang="en-US" dirty="0"/>
              <a:t> Condorcet and </a:t>
            </a:r>
            <a:r>
              <a:rPr lang="en-US" dirty="0" err="1"/>
              <a:t>Borda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  <a:r>
              <a:rPr lang="mr-IN" dirty="0"/>
              <a:t>–</a:t>
            </a:r>
            <a:r>
              <a:rPr lang="en-US" dirty="0"/>
              <a:t> Charles Dodgson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  <a:r>
              <a:rPr lang="mr-IN" dirty="0"/>
              <a:t>–</a:t>
            </a:r>
            <a:r>
              <a:rPr lang="en-US" dirty="0"/>
              <a:t> Nobel prizes to Arrow and Sen</a:t>
            </a:r>
          </a:p>
        </p:txBody>
      </p:sp>
    </p:spTree>
    <p:extLst>
      <p:ext uri="{BB962C8B-B14F-4D97-AF65-F5344CB8AC3E}">
        <p14:creationId xmlns:p14="http://schemas.microsoft.com/office/powerpoint/2010/main" val="1458375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Set of N </a:t>
            </a:r>
            <a:r>
              <a:rPr lang="en-US" dirty="0">
                <a:solidFill>
                  <a:schemeClr val="accent2"/>
                </a:solidFill>
              </a:rPr>
              <a:t>voters</a:t>
            </a:r>
            <a:r>
              <a:rPr lang="en-US" dirty="0"/>
              <a:t> {1,2,</a:t>
            </a:r>
            <a:r>
              <a:rPr lang="mr-IN" dirty="0"/>
              <a:t>…</a:t>
            </a:r>
            <a:r>
              <a:rPr lang="en-US" dirty="0"/>
              <a:t>,N}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Set of A </a:t>
            </a:r>
            <a:r>
              <a:rPr lang="en-US" dirty="0">
                <a:solidFill>
                  <a:schemeClr val="accent2"/>
                </a:solidFill>
              </a:rPr>
              <a:t>alternatives</a:t>
            </a:r>
            <a:r>
              <a:rPr lang="en-US" dirty="0"/>
              <a:t>: |A| =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voter has a </a:t>
            </a:r>
            <a:r>
              <a:rPr lang="en-US" dirty="0">
                <a:solidFill>
                  <a:schemeClr val="accent2"/>
                </a:solidFill>
              </a:rPr>
              <a:t>ranking</a:t>
            </a:r>
            <a:r>
              <a:rPr lang="en-US" dirty="0"/>
              <a:t> of alternatives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Preference profile</a:t>
            </a:r>
            <a:r>
              <a:rPr lang="en-US" dirty="0"/>
              <a:t>: collection of all voter rankings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48590"/>
              </p:ext>
            </p:extLst>
          </p:nvPr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0EAD5ED5-AD17-7144-A594-1A0E652DCAFF}"/>
                  </a:ext>
                </a:extLst>
              </p14:cNvPr>
              <p14:cNvContentPartPr/>
              <p14:nvPr/>
            </p14:nvContentPartPr>
            <p14:xfrm>
              <a:off x="7772040" y="2130480"/>
              <a:ext cx="259560" cy="1048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AD5ED5-AD17-7144-A594-1A0E652DCA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2680" y="2121120"/>
                <a:ext cx="278280" cy="10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806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Set of N </a:t>
            </a:r>
            <a:r>
              <a:rPr lang="en-US" dirty="0">
                <a:solidFill>
                  <a:schemeClr val="accent2"/>
                </a:solidFill>
              </a:rPr>
              <a:t>voters</a:t>
            </a:r>
            <a:r>
              <a:rPr lang="en-US" dirty="0"/>
              <a:t> {1,2,</a:t>
            </a:r>
            <a:r>
              <a:rPr lang="mr-IN" dirty="0"/>
              <a:t>…</a:t>
            </a:r>
            <a:r>
              <a:rPr lang="en-US" dirty="0"/>
              <a:t>,N}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Set of A </a:t>
            </a:r>
            <a:r>
              <a:rPr lang="en-US" dirty="0">
                <a:solidFill>
                  <a:schemeClr val="accent2"/>
                </a:solidFill>
              </a:rPr>
              <a:t>alternatives</a:t>
            </a:r>
            <a:r>
              <a:rPr lang="en-US" dirty="0"/>
              <a:t>: |A| =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voter has a </a:t>
            </a:r>
            <a:r>
              <a:rPr lang="en-US" dirty="0">
                <a:solidFill>
                  <a:schemeClr val="accent2"/>
                </a:solidFill>
              </a:rPr>
              <a:t>ranking</a:t>
            </a:r>
            <a:r>
              <a:rPr lang="en-US" dirty="0"/>
              <a:t> of alternatives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Preference profile</a:t>
            </a:r>
            <a:r>
              <a:rPr lang="en-US" dirty="0"/>
              <a:t>: collection of all voter rankings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Voting rule</a:t>
            </a:r>
            <a:r>
              <a:rPr lang="en-US" dirty="0"/>
              <a:t>: a function from a preference profile to an alternative (winner) of an </a:t>
            </a:r>
            <a:r>
              <a:rPr lang="en-US" dirty="0">
                <a:solidFill>
                  <a:schemeClr val="accent2"/>
                </a:solidFill>
              </a:rPr>
              <a:t>election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9095"/>
              </p:ext>
            </p:extLst>
          </p:nvPr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6DCD3025-4DF5-8C47-B217-FC8020F50810}"/>
                  </a:ext>
                </a:extLst>
              </p14:cNvPr>
              <p14:cNvContentPartPr/>
              <p14:nvPr/>
            </p14:nvContentPartPr>
            <p14:xfrm>
              <a:off x="4412520" y="1230840"/>
              <a:ext cx="7475760" cy="353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CD3025-4DF5-8C47-B217-FC8020F508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3160" y="1221480"/>
                <a:ext cx="7494480" cy="35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817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17270" y="1066802"/>
            <a:ext cx="965073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27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81499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Game Theory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524000" y="5177791"/>
            <a:ext cx="9144000" cy="6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Slide credits: Ariel </a:t>
            </a:r>
            <a:r>
              <a:rPr lang="en-US" sz="1400" dirty="0" err="1"/>
              <a:t>Procaccia</a:t>
            </a:r>
            <a:r>
              <a:rPr lang="en-US" sz="1400" dirty="0"/>
              <a:t>, </a:t>
            </a:r>
            <a:r>
              <a:rPr lang="en-US" sz="1400" dirty="0" err="1"/>
              <a:t>Fei</a:t>
            </a:r>
            <a:r>
              <a:rPr lang="en-US" sz="1400" dirty="0"/>
              <a:t> Fang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575" y="240442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40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Plurality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46277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voter gets </a:t>
            </a:r>
            <a:r>
              <a:rPr lang="en-US" dirty="0">
                <a:solidFill>
                  <a:schemeClr val="accent2"/>
                </a:solidFill>
              </a:rPr>
              <a:t>one vote for their top-ranked preference</a:t>
            </a:r>
            <a:r>
              <a:rPr lang="en-US" dirty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with the most votes wins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5238"/>
              </p:ext>
            </p:extLst>
          </p:nvPr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ACC2EAFC-47E2-1A43-813F-27B072EC97B5}"/>
                  </a:ext>
                </a:extLst>
              </p14:cNvPr>
              <p14:cNvContentPartPr/>
              <p14:nvPr/>
            </p14:nvContentPartPr>
            <p14:xfrm>
              <a:off x="8191080" y="2035440"/>
              <a:ext cx="3251160" cy="528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C2EAFC-47E2-1A43-813F-27B072EC97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1720" y="2026080"/>
                <a:ext cx="3269880" cy="54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7697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Plurality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46277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voter gets </a:t>
            </a:r>
            <a:r>
              <a:rPr lang="en-US" dirty="0">
                <a:solidFill>
                  <a:schemeClr val="accent2"/>
                </a:solidFill>
              </a:rPr>
              <a:t>one vote for their top-ranked preference</a:t>
            </a:r>
            <a:r>
              <a:rPr lang="en-US" dirty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with the most votes wins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a: 2 votes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b: 1 vote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87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</a:t>
            </a:r>
            <a:r>
              <a:rPr lang="en-US" dirty="0" err="1"/>
              <a:t>Borda</a:t>
            </a:r>
            <a:r>
              <a:rPr lang="en-US" dirty="0"/>
              <a:t>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46277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voter awards </a:t>
            </a:r>
            <a:r>
              <a:rPr lang="en-US" i="1" dirty="0">
                <a:solidFill>
                  <a:schemeClr val="accent2"/>
                </a:solidFill>
              </a:rPr>
              <a:t>m-k</a:t>
            </a:r>
            <a:r>
              <a:rPr lang="en-US" dirty="0">
                <a:solidFill>
                  <a:schemeClr val="accent2"/>
                </a:solidFill>
              </a:rPr>
              <a:t> points to their rank k</a:t>
            </a:r>
            <a:r>
              <a:rPr lang="en-US" dirty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with the most votes wins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Used in elections in Slovenia and Eurovision singing contest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9A0C6D9C-B5D7-7445-8C9F-DF0777BD9517}"/>
                  </a:ext>
                </a:extLst>
              </p14:cNvPr>
              <p14:cNvContentPartPr/>
              <p14:nvPr/>
            </p14:nvContentPartPr>
            <p14:xfrm>
              <a:off x="6987960" y="2069640"/>
              <a:ext cx="4734360" cy="4051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0C6D9C-B5D7-7445-8C9F-DF0777BD95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8600" y="2060280"/>
                <a:ext cx="4753080" cy="40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02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</a:t>
            </a:r>
            <a:r>
              <a:rPr lang="en-US" dirty="0" err="1"/>
              <a:t>Borda</a:t>
            </a:r>
            <a:r>
              <a:rPr lang="en-US" dirty="0"/>
              <a:t>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46277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voter awards </a:t>
            </a:r>
            <a:r>
              <a:rPr lang="en-US" i="1" dirty="0">
                <a:solidFill>
                  <a:schemeClr val="accent2"/>
                </a:solidFill>
              </a:rPr>
              <a:t>m-k</a:t>
            </a:r>
            <a:r>
              <a:rPr lang="en-US" dirty="0">
                <a:solidFill>
                  <a:schemeClr val="accent2"/>
                </a:solidFill>
              </a:rPr>
              <a:t> points to their rank k</a:t>
            </a:r>
            <a:r>
              <a:rPr lang="en-US" dirty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with the most votes wins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a: 2+0+2 = 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b: 1+2+0 =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c: 0+1+1 =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739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Single Transferable Vote (STV)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voter gets </a:t>
            </a:r>
            <a:r>
              <a:rPr lang="en-US" dirty="0">
                <a:solidFill>
                  <a:schemeClr val="accent2"/>
                </a:solidFill>
              </a:rPr>
              <a:t>1 vote </a:t>
            </a:r>
            <a:r>
              <a:rPr lang="en-US" dirty="0"/>
              <a:t>per 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In each round, alternative with the least number of plurality votes is eliminated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left standing is winner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Used in Ireland, Malta, Australia, NZ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525B7FC7-98BB-A44B-A0F7-1A2C422C3ED2}"/>
                  </a:ext>
                </a:extLst>
              </p14:cNvPr>
              <p14:cNvContentPartPr/>
              <p14:nvPr/>
            </p14:nvContentPartPr>
            <p14:xfrm>
              <a:off x="5574960" y="2143800"/>
              <a:ext cx="5569920" cy="1509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5B7FC7-98BB-A44B-A0F7-1A2C422C3E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5600" y="2134440"/>
                <a:ext cx="5588640" cy="152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755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Single Transferable Vote (STV)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voter gets </a:t>
            </a:r>
            <a:r>
              <a:rPr lang="en-US" dirty="0">
                <a:solidFill>
                  <a:schemeClr val="accent2"/>
                </a:solidFill>
              </a:rPr>
              <a:t>1 vote </a:t>
            </a:r>
            <a:r>
              <a:rPr lang="en-US" dirty="0"/>
              <a:t>per 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In each round, alternative with the least number of plurality votes is eliminated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Round 1: a and b survive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Round 2: a wins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760742"/>
              </p:ext>
            </p:extLst>
          </p:nvPr>
        </p:nvGraphicFramePr>
        <p:xfrm>
          <a:off x="8257735" y="3863182"/>
          <a:ext cx="2943273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36347"/>
              </p:ext>
            </p:extLst>
          </p:nvPr>
        </p:nvGraphicFramePr>
        <p:xfrm>
          <a:off x="8257734" y="5569904"/>
          <a:ext cx="2943273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9715303" y="3229969"/>
            <a:ext cx="0" cy="54017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715303" y="4975702"/>
            <a:ext cx="0" cy="54017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8A29D1A0-EA42-3540-B2F0-A32442D0F975}"/>
                  </a:ext>
                </a:extLst>
              </p14:cNvPr>
              <p14:cNvContentPartPr/>
              <p14:nvPr/>
            </p14:nvContentPartPr>
            <p14:xfrm>
              <a:off x="3756240" y="4524480"/>
              <a:ext cx="1439640" cy="95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29D1A0-EA42-3540-B2F0-A32442D0F9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880" y="4515120"/>
                <a:ext cx="1458360" cy="1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279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Single Transferable Vote (STV)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8042031" cy="452596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voter gets </a:t>
            </a:r>
            <a:r>
              <a:rPr lang="en-US" dirty="0">
                <a:solidFill>
                  <a:schemeClr val="accent2"/>
                </a:solidFill>
              </a:rPr>
              <a:t>1 vote </a:t>
            </a:r>
            <a:r>
              <a:rPr lang="en-US" dirty="0"/>
              <a:t>per 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In each round, alternative with the least number of plurality votes is eliminated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Nothing to eliminate?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Tie breaking </a:t>
            </a:r>
            <a:r>
              <a:rPr lang="en-US" dirty="0"/>
              <a:t>strategies include </a:t>
            </a:r>
            <a:r>
              <a:rPr lang="en-US" dirty="0" err="1"/>
              <a:t>borda</a:t>
            </a:r>
            <a:r>
              <a:rPr lang="en-US" dirty="0"/>
              <a:t> count, having the most last place votes, having the most votes in the first round, </a:t>
            </a:r>
            <a:r>
              <a:rPr lang="en-US" dirty="0" err="1"/>
              <a:t>etc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14489"/>
              </p:ext>
            </p:extLst>
          </p:nvPr>
        </p:nvGraphicFramePr>
        <p:xfrm>
          <a:off x="8257734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3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On your own, rank your favorite candies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2646" y="1397977"/>
            <a:ext cx="2426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Crunch 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M&amp;Ms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Reese’s Cups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Snickers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Skittles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Milky Way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Almond Joy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Kit Kat </a:t>
            </a:r>
          </a:p>
        </p:txBody>
      </p:sp>
    </p:spTree>
    <p:extLst>
      <p:ext uri="{BB962C8B-B14F-4D97-AF65-F5344CB8AC3E}">
        <p14:creationId xmlns:p14="http://schemas.microsoft.com/office/powerpoint/2010/main" val="1973370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Compute the Plurality, </a:t>
            </a:r>
            <a:r>
              <a:rPr lang="en-US" dirty="0" err="1"/>
              <a:t>Borda</a:t>
            </a:r>
            <a:r>
              <a:rPr lang="en-US" dirty="0"/>
              <a:t>, STV winners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2646" y="1397977"/>
            <a:ext cx="2426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Crunch 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M&amp;Ms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Reese’s Cups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Snickers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Skittles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Milky Way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Almond Joy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Kit Kat </a:t>
            </a:r>
          </a:p>
        </p:txBody>
      </p:sp>
    </p:spTree>
    <p:extLst>
      <p:ext uri="{BB962C8B-B14F-4D97-AF65-F5344CB8AC3E}">
        <p14:creationId xmlns:p14="http://schemas.microsoft.com/office/powerpoint/2010/main" val="872380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Plurality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D457B315-D882-874E-98B5-DD73DD776263}"/>
                  </a:ext>
                </a:extLst>
              </p14:cNvPr>
              <p14:cNvContentPartPr/>
              <p14:nvPr/>
            </p14:nvContentPartPr>
            <p14:xfrm>
              <a:off x="1473120" y="1805760"/>
              <a:ext cx="3562200" cy="251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57B315-D882-874E-98B5-DD73DD776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3760" y="1796400"/>
                <a:ext cx="3580920" cy="25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90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Strategy 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2894"/>
              </p:ext>
            </p:extLst>
          </p:nvPr>
        </p:nvGraphicFramePr>
        <p:xfrm>
          <a:off x="6752494" y="3358536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GAME OF</a:t>
                      </a:r>
                      <a:r>
                        <a:rPr lang="en-US" sz="2500" baseline="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THRONES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NIGHT KING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FLEE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HUMANS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FLEE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40,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50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11" y="1533454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911" y="3655331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F7DCCD4E-1314-6A46-9A7C-4ED2975EFD5A}"/>
                  </a:ext>
                </a:extLst>
              </p14:cNvPr>
              <p14:cNvContentPartPr/>
              <p14:nvPr/>
            </p14:nvContentPartPr>
            <p14:xfrm>
              <a:off x="1520640" y="1217520"/>
              <a:ext cx="9718920" cy="286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DCCD4E-1314-6A46-9A7C-4ED2975EFD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280" y="1208160"/>
                <a:ext cx="9737640" cy="28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255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Borda</a:t>
            </a:r>
            <a:r>
              <a:rPr lang="en-US" dirty="0"/>
              <a:t> Count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7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STV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9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patterns do you notice?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0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Pairwise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</a:t>
            </a:r>
            <a:r>
              <a:rPr lang="en-US" i="1" dirty="0"/>
              <a:t>x </a:t>
            </a:r>
            <a:r>
              <a:rPr lang="en-US" dirty="0"/>
              <a:t>beats </a:t>
            </a:r>
            <a:r>
              <a:rPr lang="en-US" i="1" dirty="0"/>
              <a:t>y</a:t>
            </a:r>
            <a:r>
              <a:rPr lang="en-US" dirty="0"/>
              <a:t> in </a:t>
            </a:r>
            <a:r>
              <a:rPr lang="en-US" dirty="0">
                <a:solidFill>
                  <a:schemeClr val="accent2"/>
                </a:solidFill>
              </a:rPr>
              <a:t>pairwise election </a:t>
            </a:r>
            <a:r>
              <a:rPr lang="en-US" dirty="0"/>
              <a:t>if majority of voters prefer </a:t>
            </a:r>
            <a:r>
              <a:rPr lang="en-US" i="1" dirty="0"/>
              <a:t>x</a:t>
            </a:r>
            <a:r>
              <a:rPr lang="en-US" dirty="0"/>
              <a:t> to </a:t>
            </a:r>
            <a:r>
              <a:rPr lang="en-US" i="1" dirty="0"/>
              <a:t>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81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Pairwise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</a:t>
            </a:r>
            <a:r>
              <a:rPr lang="en-US" i="1" dirty="0"/>
              <a:t>x </a:t>
            </a:r>
            <a:r>
              <a:rPr lang="en-US" dirty="0"/>
              <a:t>beats </a:t>
            </a:r>
            <a:r>
              <a:rPr lang="en-US" i="1" dirty="0"/>
              <a:t>y</a:t>
            </a:r>
            <a:r>
              <a:rPr lang="en-US" dirty="0"/>
              <a:t> in </a:t>
            </a:r>
            <a:r>
              <a:rPr lang="en-US" dirty="0">
                <a:solidFill>
                  <a:schemeClr val="accent2"/>
                </a:solidFill>
              </a:rPr>
              <a:t>pairwise election </a:t>
            </a:r>
            <a:r>
              <a:rPr lang="en-US" dirty="0"/>
              <a:t>if majority of voters prefer </a:t>
            </a:r>
            <a:r>
              <a:rPr lang="en-US" i="1" dirty="0"/>
              <a:t>x</a:t>
            </a:r>
            <a:r>
              <a:rPr lang="en-US" dirty="0"/>
              <a:t> to </a:t>
            </a:r>
            <a:r>
              <a:rPr lang="en-US" i="1" dirty="0"/>
              <a:t>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voters prefer a over 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voters prefer b over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voters prefer a over 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02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Plurality with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324579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First Round: </a:t>
            </a:r>
            <a:r>
              <a:rPr lang="en-US" dirty="0"/>
              <a:t>Top 2 plurality winners advance to second 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Second Round: </a:t>
            </a:r>
            <a:r>
              <a:rPr lang="en-US" dirty="0"/>
              <a:t>Pairwise election between two winners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08B52F05-863D-FA44-ABA8-7D9B8E008C01}"/>
                  </a:ext>
                </a:extLst>
              </p14:cNvPr>
              <p14:cNvContentPartPr/>
              <p14:nvPr/>
            </p14:nvContentPartPr>
            <p14:xfrm>
              <a:off x="2291760" y="2055960"/>
              <a:ext cx="8927280" cy="273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B52F05-863D-FA44-ABA8-7D9B8E008C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2400" y="2046600"/>
                <a:ext cx="8946000" cy="27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952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Plurality with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324579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First Round: </a:t>
            </a:r>
            <a:r>
              <a:rPr lang="en-US" dirty="0"/>
              <a:t>Top 2 plurality winners advance to second 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Second Round: </a:t>
            </a:r>
            <a:r>
              <a:rPr lang="en-US" dirty="0"/>
              <a:t>Pairwise election between two winners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Round 1: </a:t>
            </a:r>
            <a:r>
              <a:rPr lang="en-US" dirty="0">
                <a:solidFill>
                  <a:schemeClr val="accent2"/>
                </a:solidFill>
              </a:rPr>
              <a:t>a and b</a:t>
            </a:r>
            <a:r>
              <a:rPr lang="en-US" dirty="0"/>
              <a:t> move 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Round 2: </a:t>
            </a:r>
            <a:r>
              <a:rPr lang="en-US" dirty="0">
                <a:solidFill>
                  <a:schemeClr val="accent2"/>
                </a:solidFill>
              </a:rPr>
              <a:t>2 votes for a over 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a wins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041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Condorcet Winner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</a:t>
            </a:r>
            <a:r>
              <a:rPr lang="en-US" i="1" dirty="0"/>
              <a:t>x </a:t>
            </a:r>
            <a:r>
              <a:rPr lang="en-US" dirty="0"/>
              <a:t>beats </a:t>
            </a:r>
            <a:r>
              <a:rPr lang="en-US" i="1" dirty="0"/>
              <a:t>y</a:t>
            </a:r>
            <a:r>
              <a:rPr lang="en-US" dirty="0"/>
              <a:t> in </a:t>
            </a:r>
            <a:r>
              <a:rPr lang="en-US" dirty="0">
                <a:solidFill>
                  <a:schemeClr val="accent2"/>
                </a:solidFill>
              </a:rPr>
              <a:t>pairwise election </a:t>
            </a:r>
            <a:r>
              <a:rPr lang="en-US" dirty="0"/>
              <a:t>if majority of voters prefer </a:t>
            </a:r>
            <a:r>
              <a:rPr lang="en-US" i="1" dirty="0"/>
              <a:t>x</a:t>
            </a:r>
            <a:r>
              <a:rPr lang="en-US" dirty="0"/>
              <a:t> to </a:t>
            </a:r>
            <a:r>
              <a:rPr lang="en-US" i="1" dirty="0"/>
              <a:t>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Condorcet winner </a:t>
            </a:r>
            <a:r>
              <a:rPr lang="en-US" i="1" dirty="0"/>
              <a:t>x</a:t>
            </a:r>
            <a:r>
              <a:rPr lang="en-US" dirty="0"/>
              <a:t> beats every other alternative </a:t>
            </a:r>
            <a:r>
              <a:rPr lang="en-US" i="1" dirty="0"/>
              <a:t>y</a:t>
            </a:r>
            <a:r>
              <a:rPr lang="en-US" dirty="0"/>
              <a:t> in pairwise 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voters prefer </a:t>
            </a:r>
            <a:r>
              <a:rPr lang="en-US" dirty="0">
                <a:solidFill>
                  <a:schemeClr val="accent2"/>
                </a:solidFill>
              </a:rPr>
              <a:t>a over b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a over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a is the Condorcet winner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07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Rule: Condorcet Winner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</a:t>
            </a:r>
            <a:r>
              <a:rPr lang="en-US" i="1" dirty="0"/>
              <a:t>x </a:t>
            </a:r>
            <a:r>
              <a:rPr lang="en-US" dirty="0"/>
              <a:t>beats </a:t>
            </a:r>
            <a:r>
              <a:rPr lang="en-US" i="1" dirty="0"/>
              <a:t>y</a:t>
            </a:r>
            <a:r>
              <a:rPr lang="en-US" dirty="0"/>
              <a:t> in </a:t>
            </a:r>
            <a:r>
              <a:rPr lang="en-US" dirty="0">
                <a:solidFill>
                  <a:schemeClr val="accent2"/>
                </a:solidFill>
              </a:rPr>
              <a:t>pairwise election </a:t>
            </a:r>
            <a:r>
              <a:rPr lang="en-US" dirty="0"/>
              <a:t>if majority of voters prefer </a:t>
            </a:r>
            <a:r>
              <a:rPr lang="en-US" i="1" dirty="0"/>
              <a:t>x</a:t>
            </a:r>
            <a:r>
              <a:rPr lang="en-US" dirty="0"/>
              <a:t> to </a:t>
            </a:r>
            <a:r>
              <a:rPr lang="en-US" i="1" dirty="0"/>
              <a:t>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Condorcet winner </a:t>
            </a:r>
            <a:r>
              <a:rPr lang="en-US" i="1" dirty="0"/>
              <a:t>x</a:t>
            </a:r>
            <a:r>
              <a:rPr lang="en-US" dirty="0"/>
              <a:t> beats every other alternative </a:t>
            </a:r>
            <a:r>
              <a:rPr lang="en-US" i="1" dirty="0"/>
              <a:t>y</a:t>
            </a:r>
            <a:r>
              <a:rPr lang="en-US" dirty="0"/>
              <a:t> in pairwise 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Condorcet </a:t>
            </a:r>
            <a:r>
              <a:rPr lang="en-US">
                <a:solidFill>
                  <a:schemeClr val="accent2"/>
                </a:solidFill>
              </a:rPr>
              <a:t>paradox </a:t>
            </a:r>
            <a:r>
              <a:rPr lang="en-US"/>
              <a:t>is a </a:t>
            </a:r>
            <a:r>
              <a:rPr lang="en-US" dirty="0"/>
              <a:t>cycle in majority preferences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57734" y="4642804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26AF4E79-CE35-4141-AB96-1B802257953A}"/>
                  </a:ext>
                </a:extLst>
              </p14:cNvPr>
              <p14:cNvContentPartPr/>
              <p14:nvPr/>
            </p14:nvContentPartPr>
            <p14:xfrm>
              <a:off x="3095280" y="5011560"/>
              <a:ext cx="5346360" cy="1407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AF4E79-CE35-4141-AB96-1B80225795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5920" y="5002200"/>
                <a:ext cx="5365080" cy="14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958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Condorcet consistent </a:t>
            </a:r>
            <a:r>
              <a:rPr lang="mr-IN" dirty="0"/>
              <a:t>–</a:t>
            </a:r>
            <a:r>
              <a:rPr lang="en-US" dirty="0"/>
              <a:t> voting rule selects a Condorcet winner if one exists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rule is always Condorcet consistent?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/>
              <a:t>Plurality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 err="1"/>
              <a:t>Borda</a:t>
            </a:r>
            <a:r>
              <a:rPr lang="en-US" dirty="0"/>
              <a:t> Count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/>
              <a:t>Both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/>
              <a:t>Neither</a:t>
            </a:r>
          </a:p>
        </p:txBody>
      </p:sp>
    </p:spTree>
    <p:extLst>
      <p:ext uri="{BB962C8B-B14F-4D97-AF65-F5344CB8AC3E}">
        <p14:creationId xmlns:p14="http://schemas.microsoft.com/office/powerpoint/2010/main" val="44492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Properties of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Correlated Equilibrium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Pareto Optimal/Dominated</a:t>
            </a:r>
          </a:p>
        </p:txBody>
      </p:sp>
    </p:spTree>
    <p:extLst>
      <p:ext uri="{BB962C8B-B14F-4D97-AF65-F5344CB8AC3E}">
        <p14:creationId xmlns:p14="http://schemas.microsoft.com/office/powerpoint/2010/main" val="892962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Condorcet consistent </a:t>
            </a:r>
            <a:r>
              <a:rPr lang="mr-IN" dirty="0"/>
              <a:t>–</a:t>
            </a:r>
            <a:r>
              <a:rPr lang="en-US" dirty="0"/>
              <a:t> voting rule selects a Condorcet winner if one exists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rule is always Condorcet consistent?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/>
              <a:t>Plurality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 err="1"/>
              <a:t>Borda</a:t>
            </a:r>
            <a:r>
              <a:rPr lang="en-US" dirty="0"/>
              <a:t> Count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/>
              <a:t>Both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b="1" dirty="0"/>
              <a:t>Neither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973"/>
              </p:ext>
            </p:extLst>
          </p:nvPr>
        </p:nvGraphicFramePr>
        <p:xfrm>
          <a:off x="8318695" y="3863182"/>
          <a:ext cx="2672862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0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09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09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voters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voters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voters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2044"/>
              </p:ext>
            </p:extLst>
          </p:nvPr>
        </p:nvGraphicFramePr>
        <p:xfrm>
          <a:off x="5205046" y="3863182"/>
          <a:ext cx="1781908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0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09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voters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voters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02316" y="5706014"/>
            <a:ext cx="1387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Plurality: a</a:t>
            </a:r>
          </a:p>
          <a:p>
            <a:r>
              <a:rPr lang="en-US" dirty="0" err="1"/>
              <a:t>Borda</a:t>
            </a:r>
            <a:r>
              <a:rPr lang="en-US" dirty="0"/>
              <a:t>: b</a:t>
            </a:r>
          </a:p>
          <a:p>
            <a:r>
              <a:rPr lang="en-US" dirty="0"/>
              <a:t>Condorcet: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5832" y="5709475"/>
            <a:ext cx="1398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Plurality: a</a:t>
            </a:r>
          </a:p>
          <a:p>
            <a:r>
              <a:rPr lang="en-US" dirty="0" err="1"/>
              <a:t>Borda</a:t>
            </a:r>
            <a:r>
              <a:rPr lang="en-US" dirty="0"/>
              <a:t>: b</a:t>
            </a:r>
          </a:p>
          <a:p>
            <a:r>
              <a:rPr lang="en-US" dirty="0"/>
              <a:t>Condorcet: 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="" xmlns:a16="http://schemas.microsoft.com/office/drawing/2014/main" id="{BC973B89-685B-B54C-9B49-C52DB1E5F851}"/>
                  </a:ext>
                </a:extLst>
              </p14:cNvPr>
              <p14:cNvContentPartPr/>
              <p14:nvPr/>
            </p14:nvContentPartPr>
            <p14:xfrm>
              <a:off x="5021280" y="3638520"/>
              <a:ext cx="6191280" cy="3098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973B89-685B-B54C-9B49-C52DB1E5F8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1920" y="3629160"/>
                <a:ext cx="6210000" cy="31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0058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Compute Plurality w/Runoff, Condorcet Winners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2646" y="1397977"/>
            <a:ext cx="2426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Crunch 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M&amp;Ms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Reese’s Cups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Snickers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Skittles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Milky Way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Almond Joy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Kit Kat </a:t>
            </a:r>
          </a:p>
        </p:txBody>
      </p:sp>
    </p:spTree>
    <p:extLst>
      <p:ext uri="{BB962C8B-B14F-4D97-AF65-F5344CB8AC3E}">
        <p14:creationId xmlns:p14="http://schemas.microsoft.com/office/powerpoint/2010/main" val="20567946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Plurality with Runoff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85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Condorcet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1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Plurality: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Borda</a:t>
            </a:r>
            <a:r>
              <a:rPr lang="en-US" dirty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STV: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Condorcet: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Plurality with runoff: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36075"/>
              </p:ext>
            </p:extLst>
          </p:nvPr>
        </p:nvGraphicFramePr>
        <p:xfrm>
          <a:off x="5162845" y="2476343"/>
          <a:ext cx="6274188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5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5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5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56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56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56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086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voters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voters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voters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 voters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 voters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 voters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89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89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89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89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89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9390A6E4-FE8B-0848-8086-E0F52656D67F}"/>
                  </a:ext>
                </a:extLst>
              </p14:cNvPr>
              <p14:cNvContentPartPr/>
              <p14:nvPr/>
            </p14:nvContentPartPr>
            <p14:xfrm>
              <a:off x="2257200" y="1677240"/>
              <a:ext cx="9171360" cy="4782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90A6E4-FE8B-0848-8086-E0F52656D6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7840" y="1667880"/>
                <a:ext cx="9190080" cy="48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61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for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Condorcet [1785]: the purpose of voting is not merely to balance subjective opinions but also a </a:t>
            </a:r>
            <a:r>
              <a:rPr lang="en-US" dirty="0">
                <a:solidFill>
                  <a:schemeClr val="accent2"/>
                </a:solidFill>
              </a:rPr>
              <a:t>quest to find truth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Enlightened voters try to judge which alternatives best serve society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realistic in trials by jury, pooling expert opinions, and human computation</a:t>
            </a:r>
          </a:p>
        </p:txBody>
      </p:sp>
    </p:spTree>
    <p:extLst>
      <p:ext uri="{BB962C8B-B14F-4D97-AF65-F5344CB8AC3E}">
        <p14:creationId xmlns:p14="http://schemas.microsoft.com/office/powerpoint/2010/main" val="1835053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Crowdsourcing Molecule Designs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29" y="2389350"/>
            <a:ext cx="6600166" cy="372731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1"/>
            <a:ext cx="4820529" cy="525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dirty="0"/>
              <a:t>Participants solve puzzles to find molecule designs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They vote on which 8 designs get synthesized</a:t>
            </a:r>
            <a:r>
              <a:rPr lang="en-US" dirty="0"/>
              <a:t>, the votes aim to compare designs by true quality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626495"/>
            <a:ext cx="10187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Developed by Adrien </a:t>
            </a:r>
            <a:r>
              <a:rPr lang="en-US" sz="3000" dirty="0" err="1">
                <a:latin typeface="Avenir Book" charset="0"/>
                <a:ea typeface="Avenir Book" charset="0"/>
                <a:cs typeface="Avenir Book" charset="0"/>
              </a:rPr>
              <a:t>Treuille</a:t>
            </a: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 (CMU) and Stanford in 2010 </a:t>
            </a:r>
          </a:p>
        </p:txBody>
      </p:sp>
    </p:spTree>
    <p:extLst>
      <p:ext uri="{BB962C8B-B14F-4D97-AF65-F5344CB8AC3E}">
        <p14:creationId xmlns:p14="http://schemas.microsoft.com/office/powerpoint/2010/main" val="17276367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in Crowdsourcing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228492" cy="4525963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Amazon’s Mechanical Turk (started in 2005)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Organizations can post HITs (Human Intelligence Tasks) for small amounts of money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e.g.  identify content in image/video, write product description, or answer questions/surveys,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66" y="1897221"/>
            <a:ext cx="6128825" cy="35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6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HIT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80652" cy="4525963"/>
          </a:xfr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/>
              <a:t>An organization poses a question with a single right (but unknown) answer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Voting : They actually post the same question N times</a:t>
            </a:r>
            <a:r>
              <a:rPr lang="en-US" dirty="0"/>
              <a:t> (often N=5). If a majority of the responses are the same, they can ensure that it is good/correct. They post more times if responses do not yield a majority.</a:t>
            </a:r>
          </a:p>
        </p:txBody>
      </p:sp>
    </p:spTree>
    <p:extLst>
      <p:ext uri="{BB962C8B-B14F-4D97-AF65-F5344CB8AC3E}">
        <p14:creationId xmlns:p14="http://schemas.microsoft.com/office/powerpoint/2010/main" val="9531066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HIT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80652" cy="4525963"/>
          </a:xfr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/>
              <a:t>An organization poses a question with a single right (but unknown) answer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/>
              <a:t>An organization poses a question with many answers and collect N responses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Voting: Once many responses are collected, they pose a </a:t>
            </a:r>
            <a:r>
              <a:rPr lang="en-US" dirty="0">
                <a:solidFill>
                  <a:schemeClr val="accent2"/>
                </a:solidFill>
              </a:rPr>
              <a:t>new HIT</a:t>
            </a:r>
            <a:r>
              <a:rPr lang="en-US" dirty="0"/>
              <a:t> asking new participants to </a:t>
            </a:r>
            <a:r>
              <a:rPr lang="en-US" dirty="0">
                <a:solidFill>
                  <a:schemeClr val="accent2"/>
                </a:solidFill>
              </a:rPr>
              <a:t>a) pairwise rank responses, b) rank all responses</a:t>
            </a:r>
            <a:r>
              <a:rPr lang="en-US" dirty="0"/>
              <a:t> for the best 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9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Optimal and Pareto Dominated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 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2"/>
                    </a:solidFill>
                  </a:rPr>
                  <a:t>Pareto optimal </a:t>
                </a:r>
                <a:r>
                  <a:rPr lang="en-US" dirty="0"/>
                  <a:t>if there is no other outcome that all players would prefer, i.e., each player gets higher utility</a:t>
                </a:r>
              </a:p>
              <a:p>
                <a:pPr lvl="1"/>
                <a:r>
                  <a:rPr lang="en-US" dirty="0"/>
                  <a:t>At least one player would be disappointed in changing strategy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2"/>
                    </a:solidFill>
                  </a:rPr>
                  <a:t>Pareto dominated </a:t>
                </a:r>
                <a:r>
                  <a:rPr lang="en-US" dirty="0"/>
                  <a:t>by another outcome if all the players would prefer the other outcome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482" r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581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rank many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[Mao, </a:t>
            </a:r>
            <a:r>
              <a:rPr lang="en-US" dirty="0" err="1"/>
              <a:t>Procaccia</a:t>
            </a:r>
            <a:r>
              <a:rPr lang="en-US" dirty="0"/>
              <a:t>, Chen 2013]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Compared ranking strategies Plurality, </a:t>
            </a:r>
            <a:r>
              <a:rPr lang="en-US" dirty="0" err="1"/>
              <a:t>Borda</a:t>
            </a:r>
            <a:r>
              <a:rPr lang="en-US" dirty="0"/>
              <a:t>, Condorcet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Found that </a:t>
            </a:r>
            <a:r>
              <a:rPr lang="en-US" dirty="0" err="1">
                <a:solidFill>
                  <a:schemeClr val="accent2"/>
                </a:solidFill>
              </a:rPr>
              <a:t>Borda</a:t>
            </a:r>
            <a:r>
              <a:rPr lang="en-US" dirty="0">
                <a:solidFill>
                  <a:schemeClr val="accent2"/>
                </a:solidFill>
              </a:rPr>
              <a:t> finds the winners most consistently </a:t>
            </a:r>
            <a:r>
              <a:rPr lang="en-US" dirty="0"/>
              <a:t>even with noisy human responses, Plurality performs the worst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are the consequences of this finding?</a:t>
            </a:r>
          </a:p>
        </p:txBody>
      </p:sp>
    </p:spTree>
    <p:extLst>
      <p:ext uri="{BB962C8B-B14F-4D97-AF65-F5344CB8AC3E}">
        <p14:creationId xmlns:p14="http://schemas.microsoft.com/office/powerpoint/2010/main" val="828209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reCaptcha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8" y="1600201"/>
            <a:ext cx="5144087" cy="5124156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participants 1 known and 1 unknown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they get the known one correct, assume unknown one is also reasonable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6 people request new, assume unreadable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Majority response wins (N=5)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E3159F5B-555C-2E49-B720-274A13879201}"/>
                  </a:ext>
                </a:extLst>
              </p14:cNvPr>
              <p14:cNvContentPartPr/>
              <p14:nvPr/>
            </p14:nvContentPartPr>
            <p14:xfrm>
              <a:off x="5082120" y="1541880"/>
              <a:ext cx="3123000" cy="82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159F5B-555C-2E49-B720-274A138792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2760" y="1532520"/>
                <a:ext cx="3141720" cy="8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259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Vocabulary</a:t>
            </a:r>
          </a:p>
          <a:p>
            <a:r>
              <a:rPr lang="en-US" dirty="0"/>
              <a:t>Voting rules </a:t>
            </a:r>
            <a:r>
              <a:rPr lang="mr-IN" dirty="0"/>
              <a:t>–</a:t>
            </a:r>
            <a:r>
              <a:rPr lang="en-US" dirty="0"/>
              <a:t> Plurality, </a:t>
            </a:r>
            <a:r>
              <a:rPr lang="en-US" dirty="0" err="1"/>
              <a:t>Borda</a:t>
            </a:r>
            <a:r>
              <a:rPr lang="en-US" dirty="0"/>
              <a:t> Count, STV, Pairwise election, Condorcet winner, Plurality with runoff</a:t>
            </a:r>
          </a:p>
          <a:p>
            <a:r>
              <a:rPr lang="en-US" dirty="0"/>
              <a:t>Crowdsourcing and Human Computation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4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vs Independent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8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vs Independent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78496"/>
              </p:ext>
            </p:extLst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62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vs Independent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PSNE 1: (STOP,GO)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PSNE 2: (GO,STOP)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						MSNE 3: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483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59311</TotalTime>
  <Words>2702</Words>
  <Application>Microsoft Macintosh PowerPoint</Application>
  <PresentationFormat>Widescreen</PresentationFormat>
  <Paragraphs>863</Paragraphs>
  <Slides>62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Avenir Book</vt:lpstr>
      <vt:lpstr>Avenir Light</vt:lpstr>
      <vt:lpstr>Calibri</vt:lpstr>
      <vt:lpstr>Cambria Math</vt:lpstr>
      <vt:lpstr>Arial</vt:lpstr>
      <vt:lpstr>Office Theme</vt:lpstr>
      <vt:lpstr>Before Class…</vt:lpstr>
      <vt:lpstr>Announcements</vt:lpstr>
      <vt:lpstr>AI: Representation and Problem Solving </vt:lpstr>
      <vt:lpstr>Mixed Strategy NE</vt:lpstr>
      <vt:lpstr>Other Properties of Strategies</vt:lpstr>
      <vt:lpstr>Pareto Optimal and Pareto Dominated</vt:lpstr>
      <vt:lpstr>Joint vs Independent Strategies</vt:lpstr>
      <vt:lpstr>Joint vs Independent Strategies</vt:lpstr>
      <vt:lpstr>Joint vs Independent Strategies</vt:lpstr>
      <vt:lpstr>Joint vs Independent Strategies</vt:lpstr>
      <vt:lpstr>Joint vs Independent Strategies</vt:lpstr>
      <vt:lpstr>Joint vs Independent Strategies</vt:lpstr>
      <vt:lpstr>Correlated Equilibrium</vt:lpstr>
      <vt:lpstr>Correlated Equilibrium</vt:lpstr>
      <vt:lpstr>Correlated Equilibrium</vt:lpstr>
      <vt:lpstr>Correlated Equilibrium</vt:lpstr>
      <vt:lpstr>The Game of Chicken</vt:lpstr>
      <vt:lpstr>The Game of Chicken</vt:lpstr>
      <vt:lpstr>The Game of Chicken</vt:lpstr>
      <vt:lpstr>The Game of Chicken</vt:lpstr>
      <vt:lpstr>The Game of Chicken</vt:lpstr>
      <vt:lpstr>The Game of Chicken</vt:lpstr>
      <vt:lpstr>The Game of Chicken</vt:lpstr>
      <vt:lpstr>Correlated Equilibrium</vt:lpstr>
      <vt:lpstr>Correlated Equilibrium</vt:lpstr>
      <vt:lpstr>AI: Representation and Problem Solving </vt:lpstr>
      <vt:lpstr>Social Choice</vt:lpstr>
      <vt:lpstr>Voting Model</vt:lpstr>
      <vt:lpstr>Voting Model</vt:lpstr>
      <vt:lpstr>Voting Rule: Plurality</vt:lpstr>
      <vt:lpstr>Voting Rule: Plurality</vt:lpstr>
      <vt:lpstr>Voting Rule: Borda Count</vt:lpstr>
      <vt:lpstr>Voting Rule: Borda Count</vt:lpstr>
      <vt:lpstr>Voting Rule: Single Transferable Vote (STV)</vt:lpstr>
      <vt:lpstr>Voting Rule: Single Transferable Vote (STV)</vt:lpstr>
      <vt:lpstr>Voting Rule: Single Transferable Vote (STV)</vt:lpstr>
      <vt:lpstr>On your own, rank your favorite candies</vt:lpstr>
      <vt:lpstr>Compute the Plurality, Borda, STV winners</vt:lpstr>
      <vt:lpstr>Plurality Winners</vt:lpstr>
      <vt:lpstr>Borda Count Winners</vt:lpstr>
      <vt:lpstr>STV Winners</vt:lpstr>
      <vt:lpstr>What patterns do you notice?</vt:lpstr>
      <vt:lpstr>Voting Rule: Pairwise Election</vt:lpstr>
      <vt:lpstr>Voting Rule: Pairwise Election</vt:lpstr>
      <vt:lpstr>Voting Rule: Plurality with Runoff</vt:lpstr>
      <vt:lpstr>Voting Rule: Plurality with Runoff</vt:lpstr>
      <vt:lpstr>Voting Rule: Condorcet Winner</vt:lpstr>
      <vt:lpstr>Voting Rule: Condorcet Winner</vt:lpstr>
      <vt:lpstr>Poll 2 </vt:lpstr>
      <vt:lpstr>Poll 2 </vt:lpstr>
      <vt:lpstr>Compute Plurality w/Runoff, Condorcet Winners</vt:lpstr>
      <vt:lpstr>Plurality with Runoff Winners</vt:lpstr>
      <vt:lpstr>Condorcet Winners</vt:lpstr>
      <vt:lpstr>Fun Example</vt:lpstr>
      <vt:lpstr>Voting for Truth</vt:lpstr>
      <vt:lpstr>Crowdsourcing Molecule Designs</vt:lpstr>
      <vt:lpstr>Voting in Crowdsourcing</vt:lpstr>
      <vt:lpstr>Common HIT Frameworks</vt:lpstr>
      <vt:lpstr>Common HIT Frameworks</vt:lpstr>
      <vt:lpstr>How to rank many responses</vt:lpstr>
      <vt:lpstr>reCaptcha</vt:lpstr>
      <vt:lpstr>Summary</vt:lpstr>
    </vt:vector>
  </TitlesOfParts>
  <Company>Carnegie Mellon University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Planning</dc:title>
  <dc:creator>Stephanie Rosenthal</dc:creator>
  <cp:lastModifiedBy>Rosenthal, Stephanie</cp:lastModifiedBy>
  <cp:revision>1396</cp:revision>
  <cp:lastPrinted>2019-04-30T00:20:10Z</cp:lastPrinted>
  <dcterms:created xsi:type="dcterms:W3CDTF">2017-03-02T14:58:51Z</dcterms:created>
  <dcterms:modified xsi:type="dcterms:W3CDTF">2019-04-30T00:28:41Z</dcterms:modified>
</cp:coreProperties>
</file>