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2.xml" ContentType="application/vnd.openxmlformats-officedocument.presentationml.notesSlide+xml"/>
  <Override PartName="/ppt/ink/ink30.xml" ContentType="application/inkml+xml"/>
  <Override PartName="/ppt/notesSlides/notesSlide13.xml" ContentType="application/vnd.openxmlformats-officedocument.presentationml.notesSlide+xml"/>
  <Override PartName="/ppt/ink/ink31.xml" ContentType="application/inkml+xml"/>
  <Override PartName="/ppt/notesSlides/notesSlide14.xml" ContentType="application/vnd.openxmlformats-officedocument.presentationml.notesSlide+xml"/>
  <Override PartName="/ppt/ink/ink32.xml" ContentType="application/inkml+xml"/>
  <Override PartName="/ppt/notesSlides/notesSlide15.xml" ContentType="application/vnd.openxmlformats-officedocument.presentationml.notesSlide+xml"/>
  <Override PartName="/ppt/ink/ink33.xml" ContentType="application/inkml+xml"/>
  <Override PartName="/ppt/notesSlides/notesSlide16.xml" ContentType="application/vnd.openxmlformats-officedocument.presentationml.notesSlide+xml"/>
  <Override PartName="/ppt/ink/ink34.xml" ContentType="application/inkml+xml"/>
  <Override PartName="/ppt/notesSlides/notesSlide17.xml" ContentType="application/vnd.openxmlformats-officedocument.presentationml.notesSlide+xml"/>
  <Override PartName="/ppt/ink/ink35.xml" ContentType="application/inkml+xml"/>
  <Override PartName="/ppt/notesSlides/notesSlide18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0"/>
  </p:notesMasterIdLst>
  <p:handoutMasterIdLst>
    <p:handoutMasterId r:id="rId131"/>
  </p:handoutMasterIdLst>
  <p:sldIdLst>
    <p:sldId id="598" r:id="rId2"/>
    <p:sldId id="599" r:id="rId3"/>
    <p:sldId id="756" r:id="rId4"/>
    <p:sldId id="755" r:id="rId5"/>
    <p:sldId id="600" r:id="rId6"/>
    <p:sldId id="724" r:id="rId7"/>
    <p:sldId id="715" r:id="rId8"/>
    <p:sldId id="716" r:id="rId9"/>
    <p:sldId id="717" r:id="rId10"/>
    <p:sldId id="718" r:id="rId11"/>
    <p:sldId id="720" r:id="rId12"/>
    <p:sldId id="721" r:id="rId13"/>
    <p:sldId id="722" r:id="rId14"/>
    <p:sldId id="723" r:id="rId15"/>
    <p:sldId id="725" r:id="rId16"/>
    <p:sldId id="714" r:id="rId17"/>
    <p:sldId id="704" r:id="rId18"/>
    <p:sldId id="705" r:id="rId19"/>
    <p:sldId id="726" r:id="rId20"/>
    <p:sldId id="606" r:id="rId21"/>
    <p:sldId id="605" r:id="rId22"/>
    <p:sldId id="727" r:id="rId23"/>
    <p:sldId id="620" r:id="rId24"/>
    <p:sldId id="609" r:id="rId25"/>
    <p:sldId id="625" r:id="rId26"/>
    <p:sldId id="610" r:id="rId27"/>
    <p:sldId id="706" r:id="rId28"/>
    <p:sldId id="709" r:id="rId29"/>
    <p:sldId id="710" r:id="rId30"/>
    <p:sldId id="708" r:id="rId31"/>
    <p:sldId id="707" r:id="rId32"/>
    <p:sldId id="711" r:id="rId33"/>
    <p:sldId id="712" r:id="rId34"/>
    <p:sldId id="731" r:id="rId35"/>
    <p:sldId id="713" r:id="rId36"/>
    <p:sldId id="626" r:id="rId37"/>
    <p:sldId id="728" r:id="rId38"/>
    <p:sldId id="627" r:id="rId39"/>
    <p:sldId id="730" r:id="rId40"/>
    <p:sldId id="729" r:id="rId41"/>
    <p:sldId id="719" r:id="rId42"/>
    <p:sldId id="631" r:id="rId43"/>
    <p:sldId id="632" r:id="rId44"/>
    <p:sldId id="633" r:id="rId45"/>
    <p:sldId id="732" r:id="rId46"/>
    <p:sldId id="634" r:id="rId47"/>
    <p:sldId id="637" r:id="rId48"/>
    <p:sldId id="638" r:id="rId49"/>
    <p:sldId id="635" r:id="rId50"/>
    <p:sldId id="636" r:id="rId51"/>
    <p:sldId id="607" r:id="rId52"/>
    <p:sldId id="641" r:id="rId53"/>
    <p:sldId id="608" r:id="rId54"/>
    <p:sldId id="703" r:id="rId55"/>
    <p:sldId id="642" r:id="rId56"/>
    <p:sldId id="646" r:id="rId57"/>
    <p:sldId id="643" r:id="rId58"/>
    <p:sldId id="647" r:id="rId59"/>
    <p:sldId id="648" r:id="rId60"/>
    <p:sldId id="649" r:id="rId61"/>
    <p:sldId id="650" r:id="rId62"/>
    <p:sldId id="652" r:id="rId63"/>
    <p:sldId id="651" r:id="rId64"/>
    <p:sldId id="653" r:id="rId65"/>
    <p:sldId id="734" r:id="rId66"/>
    <p:sldId id="733" r:id="rId67"/>
    <p:sldId id="654" r:id="rId68"/>
    <p:sldId id="655" r:id="rId69"/>
    <p:sldId id="757" r:id="rId70"/>
    <p:sldId id="656" r:id="rId71"/>
    <p:sldId id="659" r:id="rId72"/>
    <p:sldId id="657" r:id="rId73"/>
    <p:sldId id="658" r:id="rId74"/>
    <p:sldId id="735" r:id="rId75"/>
    <p:sldId id="660" r:id="rId76"/>
    <p:sldId id="661" r:id="rId77"/>
    <p:sldId id="662" r:id="rId78"/>
    <p:sldId id="663" r:id="rId79"/>
    <p:sldId id="666" r:id="rId80"/>
    <p:sldId id="736" r:id="rId81"/>
    <p:sldId id="667" r:id="rId82"/>
    <p:sldId id="668" r:id="rId83"/>
    <p:sldId id="669" r:id="rId84"/>
    <p:sldId id="673" r:id="rId85"/>
    <p:sldId id="675" r:id="rId86"/>
    <p:sldId id="680" r:id="rId87"/>
    <p:sldId id="676" r:id="rId88"/>
    <p:sldId id="682" r:id="rId89"/>
    <p:sldId id="681" r:id="rId90"/>
    <p:sldId id="683" r:id="rId91"/>
    <p:sldId id="677" r:id="rId92"/>
    <p:sldId id="684" r:id="rId93"/>
    <p:sldId id="678" r:id="rId94"/>
    <p:sldId id="685" r:id="rId95"/>
    <p:sldId id="687" r:id="rId96"/>
    <p:sldId id="686" r:id="rId97"/>
    <p:sldId id="690" r:id="rId98"/>
    <p:sldId id="691" r:id="rId99"/>
    <p:sldId id="689" r:id="rId100"/>
    <p:sldId id="693" r:id="rId101"/>
    <p:sldId id="692" r:id="rId102"/>
    <p:sldId id="694" r:id="rId103"/>
    <p:sldId id="695" r:id="rId104"/>
    <p:sldId id="701" r:id="rId105"/>
    <p:sldId id="696" r:id="rId106"/>
    <p:sldId id="702" r:id="rId107"/>
    <p:sldId id="737" r:id="rId108"/>
    <p:sldId id="699" r:id="rId109"/>
    <p:sldId id="700" r:id="rId110"/>
    <p:sldId id="664" r:id="rId111"/>
    <p:sldId id="665" r:id="rId112"/>
    <p:sldId id="750" r:id="rId113"/>
    <p:sldId id="738" r:id="rId114"/>
    <p:sldId id="739" r:id="rId115"/>
    <p:sldId id="740" r:id="rId116"/>
    <p:sldId id="741" r:id="rId117"/>
    <p:sldId id="742" r:id="rId118"/>
    <p:sldId id="743" r:id="rId119"/>
    <p:sldId id="744" r:id="rId120"/>
    <p:sldId id="745" r:id="rId121"/>
    <p:sldId id="747" r:id="rId122"/>
    <p:sldId id="746" r:id="rId123"/>
    <p:sldId id="748" r:id="rId124"/>
    <p:sldId id="751" r:id="rId125"/>
    <p:sldId id="752" r:id="rId126"/>
    <p:sldId id="753" r:id="rId127"/>
    <p:sldId id="674" r:id="rId128"/>
    <p:sldId id="754" r:id="rId1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/>
    <p:restoredTop sz="78241"/>
  </p:normalViewPr>
  <p:slideViewPr>
    <p:cSldViewPr snapToGrid="0" snapToObjects="1">
      <p:cViewPr>
        <p:scale>
          <a:sx n="91" d="100"/>
          <a:sy n="91" d="100"/>
        </p:scale>
        <p:origin x="936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notesMaster" Target="notesMasters/notesMaster1.xml"/><Relationship Id="rId131" Type="http://schemas.openxmlformats.org/officeDocument/2006/relationships/handoutMaster" Target="handoutMasters/handoutMaster1.xml"/><Relationship Id="rId132" Type="http://schemas.openxmlformats.org/officeDocument/2006/relationships/presProps" Target="presProps.xml"/><Relationship Id="rId133" Type="http://schemas.openxmlformats.org/officeDocument/2006/relationships/viewProps" Target="viewProps.xml"/><Relationship Id="rId134" Type="http://schemas.openxmlformats.org/officeDocument/2006/relationships/theme" Target="theme/theme1.xml"/><Relationship Id="rId13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4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7810 8492 24575,'-50'68'0,"1"0"0,0 0 0,-11 2 0,1-14 0,10-28 0,0-11 0,-39-17 0,-10-2 0,0-6 0,8-13 0,15-14 0,17-13 0,14-7 0,13-1 0,12 0 0,10-3 0,7-3 0,7-3 0,11-4 0,22 6 0,20 5 0,30 12 0,-38 26 0,2 2 0,4 4 0,3 3 0,3 3 0,1 2 0,-2 0 0,-1 3 0,-1 4 0,-1 3 0,-3 0 0,-2 4 0,49 21 0,-22 21 0,-9 9 0,-11-3 0,-16 5 0,-19-11 0,-4 4 0,-11 9 0,-8-1 0,-16 1 0,-24 2 0,-33-3 0,23-28 0,-4-3 0,-1 0 0,-2-6 0,-12-8 0,-2-6 0,-2-1 0,-2-2 0,-1-3 0,0-3 0,1-1 0,0-2 0,4-5 0,2-3 0,7-4 0,2-5 0,3-7 0,3-5 0,-31-30 0,20-5 0,23 0 0,18 7 0,9-7 0,7 1 0,14 3 0,19-6 0,27 3 0,26 3 0,-22 35 0,5 4 0,2 2 0,1 2 0,3 3 0,2 3 0,3 5 0,0 2 0,-1 1 0,-2 1 0,-5 2 0,-3 0 0,-6 3 0,-3 1 0,42 9 0,-21 11 0,-19 25 0,-10 15 0,-17 3 0,-10 16 0,-11-5 0,-6 5 0,-2 1 0,0 3 0,-27-7 0,-16 2 0,-20-3 0,-21-20 0,-7-12 0,-7-17 0,45-19 0,-1-3 0,-44-7 0,6 0 0,9-36 0,14-20 0,7-23 0,16-13 0,14-4 0,18-4 0,18-5 0,31 18 0,16 5 0</inkml:trace>
  <inkml:trace contextRef="#ctx0" brushRef="#br0" timeOffset="1">7678 11197 24575,'-66'-5'0,"1"0"0,10 1 0,3 1 0,-31 1 0,2 11 0,-7 3 0,-6 3 0,-6-3 0,47-8 0,0-1 0,-2-2 0,1 0 0,-52-1 0,10 0 0,12 0 0,9 0 0,25 0 0,27 0 0,48 0 0,36 0 0,31-2 0,-39-1 0,2-1 0,3-2 0,1 0 0,5-2 0,1 1 0,6 0 0,2 2 0,4 1 0,0 1 0,-4 2 0,1 0 0,3 1 0,0 0 0,-8-1 0,-3 2 0,39 14 0,-28 4 0,-23 2 0,-29-3 0,-31-5 0,-55-5 0,-39-8 0,32-1 0,-3-2 0,-9-3 0,-1-3 0,-4-5 0,-1-3 0,-3-4 0,1-2 0,3-3 0,1 0 0,1 4 0,3 0 0,7 1 0,4 0 0,15 8 0,4 1 0,-34-11 0,24 11 0,47 4 0,59 8 0,56 0 0,-39-2 0,2 4 0,6 7 0,2 5 0,4 2 0,2 3 0,3 5 0,-1 2 0,-5-3 0,-2 0 0,-4 2 0,-2 0 0,-8-8 0,-4 2 0,-8 8 0,-4 2 0,21 13 0</inkml:trace>
  <inkml:trace contextRef="#ctx0" brushRef="#br0" timeOffset="2">5557 13884 24575,'-65'73'0,"-22"-27"0,30-33 0,-5-6 0,-26-1 0,-8-3 0,19 1 0,-5 1 0,-1-2 0,-8 0 0,-3-1 0,-2 0 0,17-1 0,-1-1 0,-1 1 0,-1-1 0,-2-1 0,-2 1 0,0-1 0,0-2 0,-2 1 0,-1-2 0,0 0 0,1-2 0,0-1 0,0-2 0,0 0 0,1-2 0,2 0 0,1-2 0,0-1 0,1 0 0,-21-5 0,2-1 0,2 1 0,9 1 0,3 2 0,2 0 0,6 1 0,2 1 0,2 1 0,-26-5 0,4 2 0,12 4 0,5 1 0,13 3 0,5 2 0,-35-3 0,83 9 0,59 0 0,24 1 0,16 1 0,-1 0 0,9 0 0,2 2 0,-16 0 0,1 0 0,2 1 0,0 1 0,5 1 0,2 2 0,-1 0 0,1 1 0,-1 1 0,1 1 0,0 0 0,-1-1-191,-2 0 0,-1-1 0,0 0 0,1 1 0,4 1 1,2 1-1,-1-1 0,-1-1 0,-5-2 0,0-1 1,-1-1-1,0 0 191,-2 0 0,-1 0 0,1 0 0,-2-1 0,21 2 0,0-1 0,-4-1 0,-11-1 0,-2-1 0,-3 0 0,29-1 0,-5 0 0,-14-2 0,-5 0 0,-13-1 0,-4 0 136,-9 1 1,-3-2 0,21-7 0,-33-5-137,-15-3 0,-17 3 0,-5 0 0,-53 9 0,-36-2 0,14 4 0,-10 2 0,-23 0 0,-6 0 0,28 0 0,-3 0 0,-1 0 0,-13 0 0,-2 0 0,-2 0 0,20 0 0,-1 0 0,-1 0 0,-1 0-131,-2 0 1,-2 0-1,1 0 1,0 0 0,4 0-1,1 0 1,-1 0-1,2 0 1,-27 0 0,2 0-1,0 0 131,1 0 0,1 1 0,1-2 0,3-1 0,2-1 0,1 0 0,5-1 0,1 1 0,2-1 0,6 1 0,2-1 0,2 1 0,5 0 0,2-1 0,2 2 0,-18 2 0,3 0 322,7 0 0,4 0 0,16 0 0,5 0 0,-18 0-322,19 0 0,66 0 0,79 0 0,-9 0 0,11 0 0,-16 0 0,4 0 0,3 0 0,15 0 0,5 0 0,1 0 0,-23 0 0,1 0 0,0 0 0,1 0 0,0 0 0,0 0 0,0 0 0,0 0 0,0 0 0,-1 0 0,1 0 0,0 0-120,0 0 1,0 0-1,1 0 1,-2 0 0,-4 0-1,-1 0 1,-1 0-1,0 0 1,21 0 0,-1 0-1,0 0 120,-3 0 0,-1 0 0,-2 0 0,-9 0 0,-3 0 0,0 0 0,-5 0 0,-1 0 0,-2 0 0,29 0 0,-4 0 0,-13 3 0,-5 1 0,-12-1 0,-4 0 364,-7-1 1,-6 0 0,11 6 0,-34 1-365,-14 1 0,-32-4 0,-44 7 0,8-5 0,-10-1 0,-37 0 0,-11 0 0,22-2 0,-5-1 0,-3 0 0,18-2 0,-2 0 0,-1-1 0,-1 0 0,-6 0 0,-2-1 0,-1 1 0,-1-1 0,-4 0 0,-1 0 0,-1 0 0,1 0-322,-2 0 1,0 1-1,0-1 1,1-1 0,7-1-1,1 0 1,1-1 0,1 0 321,1-1 0,1-1 0,1 1 0,2-2 0,-16-2 0,2-1 0,2-1 0,6-1 0,1-1 0,3 1 0,11 3 0,1 0 0,4-1 0,-13-4 0,6 1 0,10 6 0,4 2 0,-31-7 0,40 3 0,54 8 615,38 0 0,16 0-615,21 0 0,-14 0 0,3 0 0,-9 0 0,-22 0 0,-2 0 0,-8-2 0,-4-4 0,-4-9 0,3-4 0,5 5 0</inkml:trace>
  <inkml:trace contextRef="#ctx0" brushRef="#br0" timeOffset="3">16089 12118 24575,'-69'-6'0,"0"1"0,6 2 0,1 0 0,-6 1 0,-2 2 0,-5 0 0,-2 0 0,-7 0 0,-1 0 0,-7 0 0,-2 0 0,-3 0 0,-2 0 0,-4 0 0,0 0 0,-1 0 0,1 0 0,2 1 0,2 0 0,5 1 0,2 0 0,5 1 0,3 0 0,9 1 0,4-1 0,13-2 0,4 0 0,-26 3 0,30 2 0,69 0 0,48-6 0,-5 0 0,9 0 0,25 0 0,6 0 0,-23 0 0,3 0 0,1 0 0,5 0 0,0 0 0,1 0 0,4 0 0,0 0 0,1 0 0,0 0 0,1 0 0,0 0-105,-1 0 0,0 0 0,-1 0 1,-3 1-1,-2 0 0,-1 2 0,-8 0 1,-2 1-1,-1 1 105,27 7 0,-4 1 0,-11-1 0,-5 1 0,-20 0 0,-5-1 115,30 9 1,-36-8-116,-34-1 0,-51-8 0,-55 3 0,18-6 0,-8 0 0,-23-3 0,-8 0 0,23-2 0,-4 0 0,-1-1 0,-7-2 0,-1-1 0,-1-2 0,-2-4 0,-1-1 0,0-2 0,24 4 0,0 0 0,0-1 0,1 0-76,-22-5 1,2-1-1,2 0 1,8 3-1,2 0 1,1-1-1,5-1 1,2-1-1,2 1 76,-25-9 0,4 3 0,18 11 0,6 1 0,17 1 0,6-1 0,-23-6 0,33 3 0,55 5 0,49 5 0,-4 4 0,10 2 0,25 0 0,10 0 0,-18 0 0,5 0 0,2 0 0,7-1 0,3 0 0,0 3 0,-25 4 0,1 1 0,0 3 0,0 0 0,1 2 0,1 1 0,0 1 0,-2 2-163,23 8 0,-2 3 1,-2 1-1,-8-1 0,-1 1 1,-2 1 162,-7-1 0,-2 2 0,-1-1 0,-8-3 0,-2-1 0,-2-1 0,13 5 0,1-1 0</inkml:trace>
  <inkml:trace contextRef="#ctx0" brushRef="#br0" timeOffset="4">27390 7026 24575,'25'-71'0,"-42"61"0,-49 60 0,16-10 0,-5 1 0,-8 3 0,-5-2 0,-8-2 0,-3-3 0,-5-1 0,-3-3 0,-2-2 0,-3-3 0,-3-6 0,-2-5 0,-1-3 0,0-5 0,-1-3 0,0-3 0,2-2 0,2 0 0,6-2 0,3 0 0,10-2 0,4-1 0,6-1 0,4-2 0,-38-10 0,29-2 0,25 0 0,19 1 0,19-3 0,48-4 0,53-7 0,-17 18 0,9 3 0,-7 4 0,5 1 0,2 1 0,4 1 0,2 1 0,0 1 0,6 1 0,2 0 0,-1 1 0,3 0 0,0 0 0,0 0-96,-3 0 0,-1 0 1,0 0-1,-4 0 1,-1 1-1,-2 0 0,-7 1 1,-2 1-1,-1 1 96,-3 1 0,-2 2 0,-1-1 0,23 3 0,-5 1 0,-9 2 0,-5-1 0,-11-3 0,-5-1 0,41 1 0,-30-8 0,-23 0 0,-17 0 0,-83 8 0,-44 7 0,25-3 0,-8-1 0,-22-1 0,-6-1 0,25-2 0,-2-1 0,0 0 0,-3-3 0,-1 0 0,0-1 0,-3-1 0,-1 0 0,0-1 0,0 0 0,1 0 0,-1 0-83,1 0 0,0 1 0,0-2 1,1 0-1,1-1 0,1-1 0,4-1 1,0-2-1,2-1 83,6-2 0,0-1 0,3-2 0,-27-7 0,4-2 0,18 3 0,4 1 207,8 0 0,3 2 0,-27-3 0,32 11-207,21 5 0,37 2 0,19 0 0,29 0 0,2 2 0,0 2 0,-2 3 0,-17 5 0,-1-3 0,-9 1 0,-5 0 0,-1 5 0,-4-2 0,-5 1 0,-8 11 0,0 4 0</inkml:trace>
  <inkml:trace contextRef="#ctx0" brushRef="#br0" timeOffset="5">23861 8078 24575,'79'31'0,"0"0"0,0-1 0,1 4 0,-2 1 0,-6 7 0,-17 4 0,-6 5 0,1 2 0,12 7 0,2 2 0,2 2 0,7 7 0,1 2 0,2 2 0,-12-11 0,1 1 0,1 1 0,0 0 0,3 2 0,0 1 0,0-1 0,1 1-294,2 0 0,1 0 0,0 0 0,-1-1 0,-2-2 0,-1-1 0,0-1 0,-1 0 0,-5-5 1,-1 0-1,0-1 0,-1 0 294,17 15 0,-2-1 0,-1-2 0,-6-9 0,-3-2 0,0 0 0,-6-2 0,-1 0 0,-1-2 0,-4-3 0,0-1 0,-1-1 0,20 20 0,-3-3 0,-12-9 0,-3-5 0,-9-12 0,-4-5 0,18 19 0,-22-22 0,-7-14 0,0 4 0</inkml:trace>
  <inkml:trace contextRef="#ctx0" brushRef="#br0" timeOffset="6">24161 8229 24575,'-7'80'0,"0"0"0,0 0 0,0 19 0,2-4 0,2-10 0,1-1 0,2 1 0,0 1 0,2 14 0,1 5 0,0-28 0,2 2 0,1 1 0,2 4 0,2 1 0,1 0 0,2 0 0,1 0 0,1 0 0,1-1 0,1-1 0,-2-2 0,1 26 0,-3-3 0,2 2 0,0-3 0,-3-11 0,1-5 0,-3-11 0,0-3 0,0-12 0,-1-3 0,4 33 0,-5-17 0,-8-24 0,0-61 0,0-45 0,-2 4 0,4-7 0,16-19 0,6-5 0,2-6 0,0-1 0</inkml:trace>
  <inkml:trace contextRef="#ctx0" brushRef="#br0" timeOffset="7">24987 10164 24575,'-49'69'0,"1"0"0,-1-1 0,4-1 0,2-1 0,2-7 0,-4-1 0,2-3 0,0 8 0,1-1 0,-2-3 0,0-1 0,3 3 0,1-1 0,0 0 0,2-1 0,7-6 0,2-1 0,-21 38 0,14-20 0,-3-24 0,16-27 0,-4-10 0,-3-32 0,5-28 0,-6-32 0,9 32 0,-2-2 0,0-3 0,0 1 0,2 1 0,0 2 0,1 1 0,-1 1 0,-18-35 0,11 10 0,10 10 0,9 23 0,10 11 0,-34-9 0,-7 0 0</inkml:trace>
  <inkml:trace contextRef="#ctx0" brushRef="#br0" timeOffset="8">22847 10577 24575,'-62'77'0,"1"1"0,1 0 0,-3-15 0,4-40 0,-1-8 0,-3 10 0,-1 0 0,-9 1 0,-3 0 0,-7 3 0,-2 3 0,0 4 0,1 3 0,-7 5 0,0 2 0,4 1 0,1 2 0,1 1 0,1 0 0,6-4 0,2-2 0,6-7 0,2-3 0,10-6 0,1-2 0,6-5 0,2-2 0,-26 4 0,10-5 0,11-9 0,10-7 0,-4-2 0,2 0 0,3 0 0,5 0 0,17-11 0,9-7 0,8-12 0,4-20 0,0-19 0,18-22 0,-2 32 0,4-1 0,7 1 0,4 1 0,5-8 0,3 0 0,8-3 0,2-2 0,1-5 0,0 0 0,-2 5 0,0 2 0,1 3 0,0 3 0,-3 8 0,-2 5 0,29-19 0,-17 26 0,-10 13 0,-14 18 0,-7 6 0,-13 12 0,-20 4 0,-13 9 0</inkml:trace>
  <inkml:trace contextRef="#ctx0" brushRef="#br0" timeOffset="9">21758 10314 24575,'-34'73'0,"-1"0"0,7-9 0,0-3 0,3-6 0,-2-3 0,-7-2 0,-3 0 0,-2 3 0,-1 1 0,-3 4 0,0 3 0,-2 1 0,0 1 0,3-1 0,3 1 0,4-3 0,3-1 0,3-5 0,4-2 0,-4 34 0,16-19 0,9-21 0,6-17 0,4-16 0,24-18 0,22-24 0,19-25 0,-25 12 0,2-6 0,8-10 0,2-3 0,6-2 0,2-1 0,8-4 0,4 0 0,-22 21 0,2 0 0,1-1 0,2-1 0,2-1 0,-1-1 0,2-4 0,0-1 0,0 0 0,-2 2 0,0 0 0,-1 1-75,0 2 0,0 1 0,-1-1 1,-2-2-1,0 0 0,-1 0 1,-2 1-1,0-1 0,0-1 75,0-3 0,0-1 0,-1 0 0,1 2 0,-1 0 0,0 1 0,21-21 0,-2 2 0,-1 1 0,0 0 0,-21 23 0,2 1 0,-3-3 0,0-3 0,-1-3 0,-2 0 0,1 1 0,-2 1 0,0 0 0,20-20 0,-2 4 0,-11 10 0,-2 3 0,-3 6 0,-2 2 0,-9 6 0,-3 2 0,18-22 0,-10 9 0,-15 20 0,-15 3 0,3 4 0,1 8 0,7-2 0,-4 4 0,-4-4 0</inkml:trace>
  <inkml:trace contextRef="#ctx0" brushRef="#br0" timeOffset="10">20256 13358 24575,'51'59'0,"0"1"0,-1 0 0,9 24 0,-7 1 0,-10-2 0,-5 3 0,-11-21 0,-1 3 0,1 2 0,9 12 0,3 4 0,0 0 0,3 6 0,1 2 0,0 0 0,-9-20 0,1 0 0,-1 0 0,1 1 0,-1-1 0,1 1 0,0-1 0,0 1 0,0 0 0,-1 0 0,1 0 0,-1-1 0,8 19 0,0-1 0,0-2 0,-4-6 0,0-2 0,-1-2 0,-4-8 0,-1-3 0,-2-3 0,5 14 0,-3-5 0,-7-18 0,0-6 0,11 16 0,-10-36 0,-33-73 0,-10-9 0,-8-10 0,-2 1 0,-4-6 0,-2-2 0,-7-16 0,-3-4 0,-2-3 0,4 9 0,-2-3 0,-1-1 0,-1 0 0,-5-2 0,1 0 0,0 0 0,0 0 0</inkml:trace>
  <inkml:trace contextRef="#ctx0" brushRef="#br0" timeOffset="11">19843 13076 24575,'26'84'0,"0"1"0,-8-8 0,-4-2 0,-7-2 0,-4 0 0,-7 3 0,-2 3 0,-1 18 0,-1 4 0,2-31 0,1 1 0,-1 1 0,1 3 0,-1 0 0,3 0 0,2 3 0,1 1 0,1-2 0,-1-4 0,0 0 0,0-2 0,-1 33 0,2-1 0,1-1 0,2-2 0,3-3 0,3-4 0,3-6 0,5-4 0,4-14 0,2-5 0,-3-13 0,0-4 0,14 33 0,-6-30 0,-10-21 0,0-12 0,0-9 0,-1-8 0,-1-6 0,-4-13 0,14-31 0,-2-36 0,2-10 0,-5 47 0,2 0 0,7-39 0,-8 13 0,8 21 0,-12 16 0,2 11 0,0 6 0,-11 51 0,-4 32 0,-18 38 0,-1-29 0,-3 2 0,-7 5 0,-2 1 0,-4 2 0,-1 1 0,3-1 0,0-1 0,2-4 0,0-2 0,2-12 0,2-3 0,-10 33 0,6-25 0,10-34 0,3-20 0,-3-9 0,-10-4 0,-6-2 0,-5-5 0,3-39 0,-2-31 0,14 27 0,2-4 0,4-3 0,3-1 0,2-4 0,1-1 0,3 3 0,-3 3 0,-7 4 0,-3 1 0,-21-39 0</inkml:trace>
  <inkml:trace contextRef="#ctx0" brushRef="#br0" timeOffset="12">19468 15537 24575,'-38'62'0,"1"0"0,-1 0 0,-12 12 0,0-4 0,3-9 0,-2-3 0,-7-1 0,-3 0 0,-5 9 0,-1 0 0,-2-2 0,-2-3 0,2-3 0,1-3 0,6-7 0,1-2 0,5-7 0,2-3 0,-24 10 0,16-17 0,10-12 0,17-11 0,14-16 0,10-15 0,7-42 0,2 15 0,0-5 0,0-10 0,0-3 0,1-3 0,0-1 0,1-2 0,1 0 0,-1 3 0,2 0 0,3 2 0,0 0 0,-1 0 0,-1 2 0,0 5 0,0 3 0,4-44 0,-9 28 0,0 13 0,12 18 0,13 21 0,21-5 0,21 1 0</inkml:trace>
  <inkml:trace contextRef="#ctx0" brushRef="#br0" timeOffset="13">22077 15499 24575,'-14'76'0,"0"0"0,0 0 0,1 0 0,1-1 0,4-5 0,7 1 0,2-4 0,-4 4 0,-2 0 0,-1-3 0,-1-3 0,-1-7 0,0-3 0,-9 31 0,-6-32 0,-10-14 0,-18-20 0,-7-13 0,-17-5 0,-17-2 0,41-13 0,0-8 0,-7-7 0,-1-8 0,-4-13 0,1-9 0,15 4 0,0-6 0,-1-1 0,-5-7 0,-1 1 0,1-1 0</inkml:trace>
  <inkml:trace contextRef="#ctx0" brushRef="#br0" timeOffset="14">31689 15349 24575,'-72'0'0,"1"0"0,-1 0 0,-20 0 0,3 0 0,8-2 0,1-2 0,1-3 0,0-3 0,-9-5 0,-2-1 0,-4-2 0,-2 0 0,0 1 0,-2 1 0,1 3 0,-2 3 0,-1 1 0,0 3 0,1 2 0,0 2 0,4 1 0,2 0 0,5 1 0,3 0 0,13 0 0,2 0 0,5 0 0,3 0 0,-44 0 0,24 0 0,22 0 0,20 0 0,63 0 0,40 8 0,0-2 0,9 1 0,12 1 0,3 0 0,8 2 0,4-1 0,-21-2 0,3-1 0,0 0 0,1 0 0,0 0 0,0 1 0,4 1 0,1 1 0,1 1 0,2 0 0,1 1 0,-1 1-84,0 2 0,-1 0 0,-1 0 0,-1 0 0,-2-1 0,0 2 0,-7 0 0,-1 2 0,-1-1 84,-2-1 0,-1 0 0,-1 1 0,29 6 0,-4 0 0,-4-3 0,-4-1 0,-12-3 0,-4-1 0,-15-1 0,-3-1 0,30 9 0,-28-10 0,-30-3 0,-65-8 0,-39 2 0,18 1 0,-7 0 0,-28-1 0,-8 1 0,26 0 0,-2 2 0,-2-1 0,-5 1 0,-1 0 0,-1 0 0,-6-2 0,0 0 0,-1-1 0,-2 1 0,0-1 0,0-1-94,0 0 1,1 0 0,0-1 0,5 1 0,0-1-1,1-1 1,5 1 0,0 0 0,2-2 93,5 1 0,0-1 0,4-1 0,-23-2 0,4-2 0,9-4 0,3-1 144,10-1 1,3 1 0,8 0 0,5 1 0,-21-2-145,18 7 0,64 4 0,55 2 0,2 0 0,10 0 0,21 0 0,6 0 0,-24 0 0,3 1 0,1 0 0,3 0 0,1 1 0,0 1 0,1 2 0,0 0 0,-1 2 0,-2 0 0,-1 1 0,-1 0 0,-3-3 0,0 0 0,-2 1 0,25 7 0,-2 0 0,-8-5 0,-3 0 0,-15 0 0,-4 1 0,-14-1 0,-4-1 435,33-3 1,-140 2-436,-4-6 0,-12-6 0,-8-10 0,-10-6 0,-5-1 0,7 3 0,-1-1 0,0 1 0,1 0 0</inkml:trace>
  <inkml:trace contextRef="#ctx0" brushRef="#br0" timeOffset="15">5050 13865 24575,'3'99'0,"0"0"0,12-6 0,18-13 0,43-28 0,17-12 0,-29-8 0,3 0 0,0 0 0,7 3 0,2 0 0,2 0 0,2-2 0,3 0 0,0-1 0,3-1 0,2-1 0,1-2 0,2-1 0,2-3 0,0-1-319,1-4 0,1-2 0,2-1 1,6-2-1,3-2 0,0-3 1,-26-4-1,1-2 0,0 0 0,0-1 319,3 0 0,0 0 0,1-1 0,0 0-128,3 0 1,0 0 0,0 0 0,1-2 0,-1-1 0,1-1 0,0-1-1,1-2 1,3 0 0,0-1 0,1-1 0,0-2 127,2-1 0,0-2 0,1-2 0,0 0 0,2-2 0,0-2 0,0-1 0,2 1 0,-18 3 0,1-1 0,1 1 0,0 0 0,-1-1 0,1 1 0,0 0 0,0 1 0,1-1 0,1 0 0,6-1 0,2 1 0,1-1 0,0 0 0,-1 1 0,0-1 0,-1 1 0,0-1 0,1 1 0,1 0 0,4 0 0,1 0 0,0 0 0,1 0 0,1 1-117,-15 2 1,0-1 0,1 1 0,0 0-1,0 1 1,0 0 0,1 0 0,0 0 0,0 1-1,1-1 1,-1 1 0,1 0 0,0-1-1,1 0 1,-1 1 0,1-1 0,-1 0 0,1 0 116,-1-1 0,1 1 0,0-1 0,0 0 0,0 0 0,-1-1 0,1 0 0,1 0 0,-1-1 0,0 0 0,0-1 0,0 1 0,0-1 0,0-1 0,-1 1 0,1-1 0,0 1 0,0 0 0,0 0 0,1 0 0,0 1 0,-1 0 0,1 0 0,1 0 0,0 0 0,1 0 0,0 0 0,1 1 0,-1 0 0,1 1 0,2 0 0,0 1 0,1 0 0,0 1 0,0-1 0,1 1 0,2 0 0,0 0 0,1 0 0,0 0 0,0 1 0,1-1 0,-13 3 0,1-1 0,0 1 0,0 0 0,0 0 0,0 0 0,0 1 0,-1 1 0,1 0 0,-1 0 0,1 1 0,-1 0 0,0-1 0,1 0 0,-1 0 0,1 0 0,0 0 0,0-1 0,-1 1 0,-1 0 0,0 0 0,9-1 0,-1 2 0,-1-1 0,0 0 0,1 0 0,-1 0 0,3-1 0,1 0 0,-1 0 0,1 0 0,-1 0 0,-1 0 0,-3 1 0,-1 0 0,0 1 0,0-1 0,-1 1 0,1 0 0,-3 0 0,-1 1 0,0-1 0,1 1 0,-1 0 0,0 1 0,1 0 0,0 1 0,0-1 0,0 2 0,-1-1 0,1 0 0,-3 1 0,0 0 0,0 0 0,0 0 0,0 0 0,0 0 0,17 0 0,1 1 0,-1 0 0,0-1 0,-1 1 0,-4 0 0,0 0 0,-1-1 0,1 2 0,-2-1 0,-1 1 0,-1-1 0,0 2 0,0-1 0,0 1-138,1 1 1,0 0 0,1 0 0,-1 1 0,-1 2-1,0 1 1,0 0 0,0 2 0,-1 2 0,-1 1 0,-3 2-1,-1 2 1,0 2 0,-2 1 0,1 0 137,-2 0 0,0 0 0,-1 1 0,0 2 0,-1 2 0,-1 2 0,0 2 0,-1 2 0,-1 1 0,-3 0 0,9 6 0,-2 1 0,-3 2 0,0 0 21,-3-1 0,-1 0 0,-1 2 0,-2 0 0,-4 0 0,-1 2 0,-3 0 0,-1-1 0,11 11 0,-2 0 0,-4 0-21,-5-2 0,-2 1 0,-4-1 0,17 18 0,-9-2 548,-20-12 1,-7-3-549,18 25 1495,-26-23 0,-51-52-1495,-22-33 0,-33-42 0,23 13 0,-2-5 0,-5 1 0,0-2 0,-3-8 0,1-2 0,2-3 0,1-1 0,1-3 0,0 1 0,5 7 0,0 4 0,2 11 0,0 3 940,7 6 1,1 4 0,-16-13-941,23 22 314,37 46 1,52 61-1,-8-7 1,5 8-315,9 11 0,3 3 0,-18-23 0,2 2 0,1 1 0,5 2 0,0 2 0,0 0 0,1 3 0,-2 1 0,-1 0 0,-4-4 0,-3 0 0,-1-3 0,12 12 0,-3-4 0,-8-11 0,-4-3 0,12 29 0,-31-24 155,-14-18 0,-41-12 1,-34-3-156,11-17 0,-7-3 0,-18-3 0,-7-4 0,16-1 0,-4-1 0,-2 0 0,-2-1 0,-2 0 0,0-1 0,-6-3 0,-1-1 0,0-2 0,-1 0 0,-1-2 0,0-1-1164,-3-1 0,-1-1 0,2-3 1164,8-4 0,2-3 0,4 1 0,-19-1 0,9-1 0,29-1 0,7 2 0,-23-6 0</inkml:trace>
  <inkml:trace contextRef="#ctx0" brushRef="#br0" timeOffset="16">25231 18092 24575,'-67'-6'0,"1"-1"0,3-3 0,2-5 0,6-4 0,0-3 0,-2-7 0,1-1 0,1 0 0,0 2 0,-2 2 0,-1 4 0,2 4 0,-1 4 0,2 4 0,0 4 0,-1 2 0,-1 1 0,0 2 0,-1 0 0,2 1 0,0 0 0,1 0 0,1 0 0,-50 0 0,-2 0 0,10 0 0,12 0 0,20 0 0,16 0 0,12 0 0,63 0 0,32 0 0,37 0 0,-33 0 0,3 0 0,8 0 0,2 0 0,4 0 0,1 0 0,2 0 0,1 0 0,-1 0 0,1 0 0,-3 0 0,0 0 0,6 0 0,-1 0 0,-1 0 0,-1 0 0,2 0 0,-1 0 0,-7 0 0,-1 0 0,-6 0 0,0 0 0,-5 0 0,-3 0 0,37 7 0,-25-1 0,-21-2 0,-22 0 0,-14 2 0,-28 5 0,-40 8 0,-42-1 0,21-8 0,-6-3 0,-11 0 0,-3-1 0,-8-3 0,-3 0 0,26-2 0,-1 0 0,-1-1 0,0 0 0,0 0 0,0 0 0,-1 0 0,-1 0 0,1 0 0,4 0 0,1 0 0,0 0 0,1 0 0,1 0 0,0 0 0,-31 0 0,2 0 0,8 0 0,2 0 0,10 0 0,4 0 0,8 0 0,4 0 0,9 0 0,4 0 0,-23 0 0,18 0 0,22 0 0,25 0 0,26 0 0,24-2 0,6-4 0,-11-7 0,3-12 0,3-13 0,7-10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3360 6914 24575,'-48'89'0,"-6"-3"0,23-42 0,-2 2 0,-4 5 0,1 2 0,-1 5 0,0 3 0,-5 6 0,-1 2 0,1 2 0,3 2 0,1 5 0,3 2 0,3 4 0,5 2 0,5 0 0,5 1 0,5-3 0,5 1 0,2-2 0,4-1 0,2-5 0,4 0 0,4 1 0,7-1 0,8-4 0,8-2 0,8-5 0,6-3 0,3-5 0,4-3 0,-2-6 0,0-2 0,-3-4 0,0-3 0,-3-5 0,-2-3 0,23 22 0,-11-14 0,-16-13 0,-10-6 0,-10-4 0,0-5 0,-9 5 0,-1-6 0,-9 1 0,0 1 0,0-1 0,8 24 0,3 3 0</inkml:trace>
  <inkml:trace contextRef="#ctx0" brushRef="#br0" timeOffset="1">4093 7458 24575,'-16'62'0,"0"0"0,5-7 0,3 0 0,4-2 0,2 1 0,2 2 0,0 2 0,-3 12 0,-2 0 0,-1 2 0,-1-2 0,0-2 0,0-2 0,0-6 0,1-1 0,0 41 0,4-19 0,2-14 0,0-17 0,0-6 0,0-12 0,17-30 0,11-37 0,6-18 0,11-13 0,0 0 0</inkml:trace>
  <inkml:trace contextRef="#ctx0" brushRef="#br0" timeOffset="2">5050 7665 24575,'-52'70'0,"0"0"0,6-9 0,2-3 0,4-8 0,5 0 0,11 0 0,4 0 0,1 2 0,3 1 0,-3 51 0,11-6 0,14-14 0,17-13 0,27-11 0,27-6 0,21-20 0,-6-11 0,-9-15 0,-18-2 0,-15-3 0,-15-18 0,-22-18 0,-7-28 0,-4-20 0,-16 27 0,-7-1 0,-5-3 0,-5-1 0,-7-2 0,-3 1 0,0 1 0,-1 1 0,2 8 0,0 2 0,4 6 0,2 3 0,-14-14 0,16 22 0,9 8 0,21 13 0,46 10 0,27 10 0</inkml:trace>
  <inkml:trace contextRef="#ctx0" brushRef="#br0" timeOffset="3">6045 7458 24575,'-71'44'0,"0"0"0,14-11 0,4-3 0,-27 11 0,18 10 0,18 15 0,13 22 0,12 16 0,19-47 0,4 1 0,0 4 0,5-1 0,9-1 0,9-5 0,9-7 0,6-4 0,2-4 0,3-5 0,3-3 0,0-5 0,42 4 0,-12-19 0,-10-7 0,-15-7 0,-20-9 0,-14-14 0,-11-38 0,-12-33 0,-3 42 0,-4-2 0,-7-4 0,-6 1 0,-7 2 0,-9 3 0,-11 4 0,-6 4 0,3 3 0,0 3 0,5 5 0,2 3 0,-30-14 0,10 6 0,24 9 0,11 16 0,14 3 0,16 8 0,18-7 0,14 5 0,37-38 0,10-16 0</inkml:trace>
  <inkml:trace contextRef="#ctx0" brushRef="#br0" timeOffset="4">6214 6895 24575,'75'52'0,"0"0"0,-11-11 0,-3-2 0,-9-9 0,-2 0 0,-3-1 0,-2 3 0,3 9 0,-2 5 0,2 3 0,-2 2 0,2 11 0,-2 4 0,2 9 0,-2 4 0,1 12 0,-3 4 0,-13-24 0,-1 2 0,-3 0 0,-3-1 0,-2 1 0,-3-1 0,4 32 0,-5-1 0,-4 0 0,-5-2 0,-1-5 0,-5-2 0,-5-5 0,-5-2 0,-2-9 0,-7-4 0,-4-11 0,-8-5 0,-10-5 0,-5-3 0,4-6 0,-1-1 0,1-4 0,1-3 0,-21 19 0,9-5 0,19-17 0,12-8 0,34-29 0,49-75 0,-15 18 0,0 1 0</inkml:trace>
  <inkml:trace contextRef="#ctx0" brushRef="#br0" timeOffset="5">7997 8717 24575,'-2'-42'0,"19"17"0,18 17 0,5 10 0,-7 6 0,-8 11 0,-12 6 0,-7 7 0,-8-7 0,-12-4 0,-16-5 0,-9-3 0,1-5 0,11-10 0,6-6 0,11-11 0,6-4 0,6-19 0,4-16 0,16 7 0,8-5 0,6-12 0,-1 1 0</inkml:trace>
  <inkml:trace contextRef="#ctx0" brushRef="#br0" timeOffset="6">7885 6989 24575,'-24'73'0,"0"0"0,-6 5 0,-3-2 0,3-12 0,-2-2 0,-6 7 0,0 4 0,0 6 0,1 4 0,2 11 0,4 4 0,14-27 0,4 1 0,1 0 0,2 1 0,2-1 0,1 1 0,2-1 0,2 0 0,0 1 0,1 33 0,2-2 0,1-7 0,3-4 0,2-5 0,6-4 0,7-8 0,6-4 0,4-9 0,7-5 0,10-9 0,6-4 0,-1-5 0,2-3 0,3-6 0,1-4 0,1 0 0,1-6 0,-5-9 0,0-5 0,46 4 0,-16-15 0,-11-15 0,-7-10 0</inkml:trace>
  <inkml:trace contextRef="#ctx0" brushRef="#br0" timeOffset="7">8429 7815 24575,'71'-41'0,"0"-1"0,-12 13 0,-3 8 0,29 4 0,-24 17 0,-5 0 0,-14 2 0,-13 9 0,-12 16 0,-7 21 0,-12 19 0,-15 12 0,-31 6 0,10-37 0,-3-2 0,0 1 0,1-2 0,1-2 0,3 0 0,-25 32 0,15-10 0,19-15 0,21-6 0,6-5 0,6-1 0,40-1 0,29-1 0,23-5 0,4-4 0,-10-10 0,-17-4 0,-10-7 0,-11-4 0,-10-2 0,-13 0 0,-8-4 0,-4-9 0,16-58 0,-15 21 0,0 0 0</inkml:trace>
  <inkml:trace contextRef="#ctx0" brushRef="#br0" timeOffset="8">9218 6895 24575,'-44'-4'0,"23"6"0,23 6 0,13 5 0,5-1 0,10 1 0,7 3 0,5 5 0,4 6 0,4 3 0,8 3 0,-1 5 0,7 3 0,1 7 0,4 7 0,2 11 0,-2 10 0,-7 5 0,-16 15 0,-4 0 0,-22-44 0,-3 2 0,-2 6 0,-3 2 0,2 1 0,-3 3 0,-6 6 0,-3 2 0,0-2 0,0 0 0,-1-4 0,0 0 0,-2 1 0,0 0 0,-1-2 0,-2-1 0,-4-7 0,-3-3 0,-3-2 0,-1-2 0,-15 47 0,10-24 0,7-13 0,-2-14 0,5-10 0,-3-7 0,9-4 0,4-16 0,27-11 0,13-11 0</inkml:trace>
  <inkml:trace contextRef="#ctx0" brushRef="#br0" timeOffset="9">12240 7364 24575,'-31'66'0,"-1"0"0,11-12 0,5-2 0,3 36 0,13-2 0,0 10 0,0-40 0,0 0 0,0-1 0,0-1 0,0 46 0,0-16 0,0-15 0,0-17 0,0-10 0,9-11 0,3-19 0,3-16 0,-3-25 0,47-48 0,-28 14 0,0 0 0</inkml:trace>
  <inkml:trace contextRef="#ctx0" brushRef="#br0" timeOffset="10">12728 8041 24575,'-98'0'0,"6"0"0,7 0 0,-11 0 0,2 0 0,38 0 0,-1 0 0,1 0 0,0 0 0,0 0 0,1 0 0,-49 0 0,2 0 0,10 2 0,13 4 0,8 5 0,8-1 0,5 15 0,1-4 0</inkml:trace>
  <inkml:trace contextRef="#ctx0" brushRef="#br0" timeOffset="11">15488 7571 24575,'-7'-54'0,"-1"0"0,-13-32 0,-14 23 0,-17 20 0,-15 7 0,-6 13 0,-2 4 0,-2 11 0,-3 2 0,-1 16 0,2 28 0,39-4 0,3 7 0,3 6 0,5 4 0,3 2 0,4 0 0,-5 43 0,17-12 0,12-17 0,14-15 0,22-14 0,16-11 0,21-15 0,-2-6 0,-4-3 0,-6-3 0,-15-3 0,-11-3 0,-8-4 0,-10-11 0,0-4 0,-9-2 0,-3-5 0,-5 22 0,-13 70 0,2-3 0,-1 5 0,2 9 0,-2 2 0,-7 19 0,0 0 0,4-10 0,1-1 0,-1 1 0,1-1 0,3-6 0,2-2 0,0-6 0,1-2 0,2-9 0,2-2 0,0 32 0,2-24 0,0-20 0,0-11 0,8-49 0,19-24 0,7-13 0,5-9 0,10-4 0,0 0 0</inkml:trace>
  <inkml:trace contextRef="#ctx0" brushRef="#br0" timeOffset="12">16370 7571 24575,'-53'53'0,"0"1"0,4-10 0,2-3 0,2-5 0,2 1 0,3 6 0,3 4 0,2 8 0,3 5 0,5 4 0,4 3 0,8 0 0,5 0 0,2 0 0,4 0 0,2-1 0,4 1 0,1-1 0,6-2 0,10-5 0,8-2 0,7-1 0,5-3 0,0-6 0,3-4 0,5-9 0,2-6 0,39 4 0,-5-18 0,-3-10 0,-7-4 0,-7-10 0,-9-21 0,-18-32 0,-25 10 0,-5-5 0,0 0 0,-3 0 0,-1-2 0,-2 1 0,-4 1 0,-4 1 0,-2-3 0,-5 1 0,-5 1 0,-7 1 0,-11-2 0,-6 1 0,0 2 0,-3 4 0,-3 4 0,-2 4 0,1 6 0,0 3 0,2 4 0,0 3 0,-35-18 0,4 15 0,12 6 0,11 12 0,20 5 0,9 0 0,0-11 0,15-10 0</inkml:trace>
  <inkml:trace contextRef="#ctx0" brushRef="#br0" timeOffset="13">18379 6745 24575,'-63'65'0,"-1"0"0,1 1 0,0 1 0,2 2 0,8-3 0,5 10 0,6 1 0,-6 10 0,2 3 0,16-26 0,1 1 0,1 2 0,-1 5 0,2 0 0,3 1 0,6-2 0,3 0 0,2 0 0,5 2 0,2-1 0,2 0 0,0 32 0,3-1 0,6-4 0,3-2 0,4 0 0,7-4 0,10-8 0,9-7 0,10-9 0,6-6 0,0-7 0,1-2 0,-3-4 0,0-2 0,-6-6 0,-2-2 0,33 29 0,-12-17 0,-7-21 0,-21-12 0,-3-9 0,-24-18 0,24-28 0,-3-14 0</inkml:trace>
  <inkml:trace contextRef="#ctx0" brushRef="#br0" timeOffset="14">18773 8379 24575,'-52'83'0,"0"1"0,17-25 0,7-7 0,5 2 0,19-35 0,-2-21 0,2-38 0,2-44 0,15 18 0,7-5 0,1-11 0,0 1 0</inkml:trace>
  <inkml:trace contextRef="#ctx0" brushRef="#br0" timeOffset="15">19655 7402 24575,'14'94'0,"0"0"0,-14-14 0,-9-4 0,-11-8 0,-6-4 0,-2-6 0,-2 1 0,0 10 0,4 2 0,4-7 0,4-1 0,3-3 0,3-1 0,4-5 0,3-1 0,1 43 0,6-13 0,5-12 0,5-13 0,9-22 0,6-7 0,4-12 0,7-9 0,-11-8 0,2 0 0,-12-8 0,2-9 0,-3-12 0,-1-11 0,-3-16 0,-5 0 0,-5-3 0,-2-3 0,0-7 0,-19-13 0,-12-3 0,-15-1 0,-17 3 0,-8 9 0,-8 6 0,0-3 0,-7 8 0,3 2 0,8 9 0,12 4 0,11 2 0,12 9 0,28 5 0,4 10 0,8-4 0,0 6 0,10 1 0,11 2 0,14 5 0,19-3 0,13 9 0,0 2 0,4 1 0,-9 3 0,1 0 0,-9 0 0,-4 0 0,-4 0 0,-10-2 0,-5-4 0,21-46 0,-2-19 0</inkml:trace>
  <inkml:trace contextRef="#ctx0" brushRef="#br0" timeOffset="16">19655 6500 24575,'76'68'0,"-1"0"0,-11-12 0,-3-6 0,-15-14 0,0-3 0,2 4 0,0 1 0,-3 0 0,-1 2 0,2 4 0,-2 4 0,-3 6 0,-3 4 0,1 6 0,-3 2 0,-4 3 0,-3 2 0,-5 2 0,-2 2 0,0 5 0,-3 3 0,-5 8 0,-5 3 0,0 3 0,-1 1 0,-2 0 0,-2 0 0,-3-12 0,-2-1 0,3 0 0,-4-1 0,-10-4 0,-7-3 0,-1-9 0,-4-3 0,-2-5 0,-4-3 0,-2-9 0,-1-2 0,-23 35 0,-2-24 0,5-9 0,14-21 0,1-8 0,11-3 0,13-1 0,1-2 0,9 3 0,-4-5 0,8 7 0,0 3 0,0 4 0,8-4 0,19 23 0,13-4 0</inkml:trace>
  <inkml:trace contextRef="#ctx0" brushRef="#br0" timeOffset="17">23541 7909 24575,'-70'11'0,"-10"-5"0,-12-4 0,39-2 0,-2 0 0,-3 0 0,-1 0 0,-4 0 0,-1 0 0,1 0 0,1 0 0,-3 0 0,1 0 0,-2 0 0,0 0 0,1 0 0,1 0 0,5 0 0,1 0 0,-48 0 0,20 0 0,11 0 0,17 0 0,22-2 0,17-4 0,11-38 0,8-17 0</inkml:trace>
  <inkml:trace contextRef="#ctx0" brushRef="#br0" timeOffset="18">23260 8341 24575,'-48'42'0,"0"0"0,-42 8 0,5-33 0,-9-17 0,-8 0 0,-5 0 0,5 0 0,10 0 0,7 0 0,10 0 0,14-2 0,24-5 0,-22-28 0,17-15 0</inkml:trace>
  <inkml:trace contextRef="#ctx0" brushRef="#br0" timeOffset="19">26038 7740 24575,'63'-85'0,"-1"-1"0,-19 21 0,-10 5 0,-8-20 0,-28 24 0,-5 0 0,-13 2 0,-14 3 0,-15 8 0,-11 5 0,-10 7 0,-8 8 0,-9 8 0,-5 7 0,-8 10 0,48 2 0,0 4 0,-2 6 0,2 6 0,0 7 0,3 6 0,5 6 0,3 4 0,-1 4 0,4 4 0,9-1 0,2 0 0,-20 44 0,15-11 0,18-9 0,9-20 0,4-4 0,6-4 0,15-9 0,25 1 0,20-9 0,32-6 0,4-8 0,2-7 0,3-8 0,-11 0 0,-9 0 0,-14-2 0,-8-4 0,-11-7 0,-21-8 0,-6 3 0,-4-5 0,-2 10 0,0-4 0,-9-1 0,-2 24 0,-8 42 0,0 46 0,-6-28 0,-4 6 0,-3 8 0,-2 2 0,-4 2 0,-1 1 0,0 5 0,0 0 0,-1 0 0,1 0 0,2 0 0,2-1 0,2-11 0,1-4 0,4-9 0,1-2 0,2-9 0,0-2 0,-3 38 0,9-25 0,0-15 0,0-13 0,0-18 0,0-25 0,34-40 0,-7-10 0,4-9 0,17-18 0,0 1 0</inkml:trace>
  <inkml:trace contextRef="#ctx0" brushRef="#br0" timeOffset="20">26846 7966 24575,'44'-78'0,"1"1"0,-5 22 0,2 10 0,33-1 0,-4 29 0,-3 5 0,-3 4 0,-13 8 0,-8 0 0,-13 0 0,-10 4 0,-8 14 0,-7 24 0,-4 23 0,-21 35 0,1-41 0,-5 3 0,-11 14 0,-5 1 0,-13 1 0,-5 0 0,-1 4 0,-1-1 0,-1-3 0,-1-2 0,2 2 0,1-1 0,7-2 0,2-2 0,6-6 0,1-2 0,4-9 0,3-2 0,-17 38 0,18-27 0,13-15 0,15-6 0,0-19 0,4-2 0,6-2 0,9-3 0,26 1 0,28-2 0,10-5 0,11 3 0,-7-9 0,-2-2 0,-4-1 0,-6-3 0,-6 0 0,-13 0 0,-6 0 0,-5 0 0,-7 0 0,-1 0 0,2 0 0,-4 0 0,3 0 0,1-3 0,11-3 0,29-21 0,15-13 0</inkml:trace>
  <inkml:trace contextRef="#ctx0" brushRef="#br0" timeOffset="21">28498 10032 24575,'-73'21'0,"0"0"0,9-7 0,2-3 0,1-5 0,1-4 0,6-1 0,0-2 0,-9 1 0,-1 0 0,-3 0 0,-2 0 0,-4 0 0,-2 0 0,-4 0 0,-1 0 0,-4 0 0,-3 0 0,0 0 0,-1 0 0,4 0 0,-1 0 0,0 0 0,-1 0 0,4 0 0,-1 0 0,3 1 0,0 0 0,-1 1 0,1 1 0,5 0 0,0 0 0,1 0 0,2 0 0,6-2 0,1-2 0,2 1 0,3 0 0,-47 0 0,13 2 0,11 5 0,22-5 0,11 6 0,9 0 0,18-6 0,4 5 0,2-5 0,9 6 0,16-6 0,40 7 0,38-9 0,-32 0 0,4 0 0,14-1 0,4 2 0,20 2 0,4 2 0,-27-2 0,1 1 0,-1-1 0</inkml:trace>
  <inkml:trace contextRef="#ctx0" brushRef="#br0" timeOffset="22">28216 10577 24575,'-83'52'0,"-11"-23"0,40-24 0,-3-5 0,-4-4 0,-3-3 0,-12-2 0,-2-1 0,-3 0 0,-1 2 0,0 2 0,-1 1 0,-7 2 0,-1 0 0,-1 2 0,0 0 0,-1 1 0,0 0 0,3 0 0,1 0 0,4 0 0,1 0 0,7 0 0,2 0 0,-1 0 0,2 0 0,11 0 0,3 0 0,2 0 0,1 0 0,-50 0 0,18 0 0,7 0 0,9 0 0,21 0 0,6 0 0,9 0 0,12 0 0,-19-25 0,4-7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 14597 24575,'-102'27'0,"0"-1"0,1-2 0,4-7 0,23-15 0,2-6 0,-4 2 0,-1-2 0,-1-1 0,0 0 0,1-1 0,2 1 0,3 2 0,2 0 0,6 2 0,3 0 0,-44 1 0,22 0 0,20 0 0,20 2 0,16 4 0,27-6 0,37 0 0,6-24 0,6-10 0,19-7 0,-1 0 0</inkml:trace>
  <inkml:trace contextRef="#ctx0" brushRef="#br0" timeOffset="1">2290 16025 24575,'-64'-5'0,"-1"0"0,8 1 0,1 2 0,-42 0 0,45 1 0,-2 2 0,-2-2 0,-1 2 0,-8 0 0,-1 2 0,-2 2 0,0 2 0,1-1 0,0 3 0,-2 5 0,1 3 0,0-1 0,2-1 0,2 0 0,1 0 0,6 2 0,1 1 0,3-3 0,2-1 0,-38 16 0,21-7 0,13-9 0,12 3 0,11-3 0,5-7 0,18-24 0,10-14 0,10-26 0</inkml:trace>
  <inkml:trace contextRef="#ctx0" brushRef="#br0" timeOffset="2">19899 9826 24575,'-89'-12'0,"-1"1"0,13 1 0,4 1 0,12 1 0,3-1 0,4-2 0,2-1 0,-48-13 0,4 4 0,0 5 0,-5 5 0,48 7 0,-2 0 0,-3 1 0,-1 2 0,-4-1 0,-1 2 0,-3-1 0,-2 2 0,-3-1 0,-2 0 0,-2 0 0,-2 0 0,-3-4 0,-1-1 0,-5 0 0,-1 0 0,-1-1 0,-1-1 0,-2 1 0,0 0 0,0-1 0,-1 1 0,-2 1 0,0 0 0,-1 0 0,0 1 0,1 4 0,0 0 0,0 0 0,0 0 0,1 0 0,0 0 0,4 0 0,1 0 0,5 0 0,1 0 0,3 0 0,2 0 0,1 0 0,1 0 0,2 3 0,0 1 0,9 0 0,1 0 0,2 1 0,1 0 0,-43 0 0,-1 1 0,14-4 0,9-2 0,17 0 0,15 0 0,5 0 0,49 0 0,35 0 0,55 0 0,-32 0 0,3 0 0,13 0 0,3 0 0,7 0 0,3 0 0,14 0 0,3 0 0,-30 0 0,2 0 0,0 0 0,3 0 0,1 0 0,1 0 0,4 0 0,1 0 0,0 0 0,1 0 0,0 1 0,1 0-117,-1 1 0,0 0 0,0 0 0,-1 1 0,1 0 0,-1 2 0,-1 0 1,-1 2-1,0 0 117,2-1 0,0 0 0,-1 0 0,-5 1 0,0-1 0,-2 0 0,-1 0 0,-1 0 0,-1-1 0,-5-1 0,-2 1 0,-1-2 0,27 2 0,-2-1 0,-2-4 0,-2 0 0,-6-1 0,-1 2 0,-8 1 0,-2 2 0,-7 0 0,-2 0 0,-5 2 0,-1-1 0,36 1 0,-28 6 0,-13 3 0,-16-4 0,-26 1 0,-5 1 0,-12 5 0,-9 1 0,-32 8 0,-49-6 0,30-8 0,-4-1 0,-11-1 0,-4-1 0,-7-1 0,-2-1 0,-4-1 0,-4-2 0,24-1 0,-3 0 0,0-1 0,-2-1 0,-1-1 0,-1 0 32,-1 1 0,-1 0 0,0 0 1,1 1-1,1-1 0,-1-1 0,2 0 1,0-1-1,0-1-32,4 1 0,1 0 0,-1 0 0,-3 0 0,0 0 0,1 0 0,3 0 0,2 0 0,-1 0 0,1 0 0,0 0 0,0 0 0,-31 0 0,1 0 0,4 0 0,2 0 0,6 0 0,3 0 0,7 1 0,3 1 0,4 0 0,2 2 0,10 1 0,3 0 0,5 1 0,3-1 0,-34 1 0,11 2 0,16 1 0,8 1 0,8-6 0,13 5 0,6-1 0,20-6 0,24 6 0,27-8 0,13 0 0,20 0 0,21 0 0,-43 1 0,3-2 0,11-3 0,4-2 0,5-2 0,2-1 0,6-2 0,2-1 0,6-1 0,2-1 0,4 2 0,2 1 0,-31 3 0,1 0 0,0 1 0,5 1 0,0 1 0,1 0 0,1-1 0,1 0 0,-1 1 0,0 2 0,-1 1 0,1 1 14,1-1 0,0 1 0,-2-1 0,-4 1 0,-1 1 0,-1-1 1,3 1-1,0 0 0,-1 0-14,-3 0 0,0 0 0,0 0 0,0 0 0,0 0 0,0 0 0,33 0 0,-1 0 0,-2 0 0,-2 0 0,-7 0 0,-2 0 0,-8 1 0,-1 0 0,-3 2 0,-2 1 0,-15-3 0,-3 2 0,0 2 0,-1 2 0,43 8 0,-27 2 0,-14 1 0,-19 1 0,-15-6 0,-15-1 0,-10-1 0,-29 3 0,-35-1 0,-34-7 0,25-1 0,-4 1 0,-6-2 0,-1 0 0,-6 0 0,-3-2 0,-10-1 0,-3-2 0,30 1 0,-1 0 0,-1 0 0,-4 0 0,0 0 0,-2 0 0,-5 0 0,-1 0 0,0 0-45,1 1 1,-1-1-1,0-1 1,-1-1 0,-1-2-1,0 0 1,1-1 0,0-1-1,0 0 45,2-1 0,0-1 0,0 0 0,5 1 0,1 1 0,0 0 0,5 2 0,0 0 0,1 0 0,1-1 0,0 0 0,1 0 0,-29 1 0,2 0 0,-1 0 0,1 2 0,12 0 0,3 1 0,6 1 0,2 0 0,4 0 0,4 0 0,10 0 0,3 0 0,-42 0 0,19 0 0,10 0 0,19 0 0,15 0 0,10 0 0,31-8 0,23-11 0,29-10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12540 9769 24575,'-98'21'0,"0"0"0,9-7 0,3-3 0,15-5 0,2-4 0,2-1 0,1-2 0,0 1 0,0 0 0,1 0 0,1 0 0,3 0 0,1 0 0,5 0 0,2 0 0,-39 0 0,17 0 0,19 0 0,16 0 0,13 0 0,46 0 0,31-2 0,39-6 0,-29 0 0,3-3 0,12-3 0,1-1 0,-3-2 0,2 1 0,2-1 0,0 2 0,-8 2 0,-2 1 0,-8 5 0,-2 2 0,37-2 0,-19 5 0,-29 2 0,-29 0 0,-46 0 0,-44 0 0,-32 0 0,41 0 0,-3 0 0,1 0 0,1 0 0,3 0 0,1 0 0,2 0 0,1 0 0,3 0 0,1 0 0,-40 0 0,15 0 0,8 0 0,17 0 0,16 0 0,34 0 0,58 0 0,51 0 0,-40 0 0,3 0 0,10 0 0,3 0 0,6 0 0,1 0 0,-7 4 0,-3 1 0,-9-4 0,-3 0 0,38 5 0,-20-4 0,-30-2 0,-16 0 0,-5-17 0,5-3 0</inkml:trace>
  <inkml:trace contextRef="#ctx0" brushRef="#br0" timeOffset="1">20463 9769 24575,'-92'0'0,"0"0"0,8 0 0,1 0 0,6 0 0,0 0 0,-5 0 0,-3 0 0,-11 0 0,-4 0 0,29 0 0,-2 0 0,0 0 0,-3 0 0,0 0 0,-1 0 0,-2 0 0,-1 0 0,1 0 0,0 0 0,-1 0 0,1 0 0,-1 0 0,0 0 0,0 0 0,2 0 0,0 0 0,0 0 0,1 0 0,1 0 0,0 0 0,-29 0 0,1 0 0,7 0 0,3 0 0,7 0 0,2 0 0,7 0 0,2 0 0,9 0 0,3 0 0,7 0 0,3 0 0,-38 0 0,24 0 0,22 0 0,31 0 0,69 0 0,53 0 0,-35 0 0,6 0 0,17 0 0,6 0 0,-24 0 0,2 0 0,1 0 0,3 0 0,1 0 0,1 0 0,3 0 0,0 0 0,1 0 0,5 0 0,1 0 0,0 0-134,0 0 1,1 0 0,0 0 0,0 0-1,0 0 1,0 0 0,1 0 0,0 0 0,-1 0 133,-1 0 0,0 0 0,-3 0 0,-10 0 0,-3 0 0,0 0 0,-3 0 0,-1 0 0,-1 0 0,30 0 0,-4 0 0,-9 0 0,-4 0 0,-15 0 0,-4 0 0,-10 0 0,-2 0 0,36 0 0,-32 0 0,-16 0 0,-12 0 0,-130 0 0,6 0 0,-5 0 0,-11 0 0,4 0 0,-2 0 0,32 0 0,0-1 0,-2 0 0,-6 0 0,-2 0 0,0-1 0,-1 0 0,0 0 0,-1 0 0,-4-2 0,-1-1 0,0 1 0,-1 1 0,0 1 0,-1-1-88,0-1 1,-1 0 0,2 1 0,1 2 0,1 0 0,1-1 0,8 0 0,0-1 0,1 0 87,4 0 0,1 0 0,1 1 0,-22 0 0,2 1 0,3-2 0,1 0 0,7 2 0,3 0 0,13 1 0,3 0 0,7 0 0,3 0 575,-31 0 0,26 0-575,22 0 0,24-8 0,15 6 0,17-5 0,17-11 0,3-3 0</inkml:trace>
  <inkml:trace contextRef="#ctx0" brushRef="#br0" timeOffset="2">11714 10183 24575,'0'0'0</inkml:trace>
  <inkml:trace contextRef="#ctx0" brushRef="#br0" timeOffset="3">19655 9788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17459 13038 24575,'-58'-42'0,"60"3"0,69-3 0,-16 18 0,6 0 0,6 0 0,2 0 0,8 0 0,2 0 0,0 0 0,1 2 0,4 1 0,1 2 0,1 2 0,1 1 0,1 3 0,-1 3 0,-4 2 0,-1 1 0,-5 4 0,-2 0 0,-2 1 0,-2 2 0,-7 1 0,-3 2 0,-5 3 0,-3 5 0,39 27 0,-19 24 0,-15 22 0,-20 12 0,-27-41 0,-4 2 0,-1 0 0,-3-1 0,-5 1 0,-5-1 0,-5 1 0,-7-1 0,-11 0 0,-9-4 0,-18 0 0,-9-4 0,-2-2 0,-4-4 0,-5-6 0,-4-5 0,-7-5 0,-1-4 0,-1-6 0,0-5 0,0-3 0,-1-4 0,-1-3 0,0-2 0,4 3 0,1-4 0,4-5 0,3-6 0,11-4 0,3-4 0,4-6 0,5-4 0,8 0 0,4-1 0,-22-31 0,21 5 0,23 6 0,17-1 0,4 1 0,29-15 0,21 7 0,27-5 0,11 7 0,-38 33 0,2 2 0,39-23 0,-3 2 0,-13 9 0,-6 3 0,-11-20 0,9 2 0</inkml:trace>
  <inkml:trace contextRef="#ctx0" brushRef="#br0" timeOffset="1">25156 13414 24575,'-58'-21'0,"-1"0"0,-41-4 0,10 17 0,9 8 0,2-9 0,8-3 0,2-3 0,2 3 0,5 5 0,7 5 0,10 2 0,9 0 0,28 0 0,29 0 0,24 0 0,20 0 0,6 0 0,-2 0 0,-7 0 0,3 0 0,-4 0 0,-7 0 0,-12 0 0,-13 0 0,-2 0 0,-2 0 0,-38 0 0,-24 0 0,-11 0 0,-27 0 0,2 0 0,23 0 0,8 0 0,11 0 0,6 0 0,23 0 0,18 0 0,22 0 0,4 0 0,3-16 0,3-5 0</inkml:trace>
  <inkml:trace contextRef="#ctx0" brushRef="#br0" timeOffset="2">25869 13358 24575,'50'31'0,"-4"-12"0,-4-13 0,-9-6 0,-3 0 0,-7 0 0,-3 0 0,-26 0 0,-17 0 0,-33 0 0,-9 0 0,-2 0 0,5 0 0,3 0 0,11 0 0,7 0 0,7 0 0,9 0 0,21 0 0,33 0 0,34 0 0,16 0 0,11 0 0,-9 0 0,1 0 0,-24-17 0,7-4 0</inkml:trace>
  <inkml:trace contextRef="#ctx0" brushRef="#br0" timeOffset="3">28329 10915 24575,'-99'-22'0,"1"0"0,0-1 0,-1 1 0,1-1 0,0 1 0,-1 0 0,-9-3 0,2 2 0,18 0 0,31 0 0,35-9 0,83 27 0,36 10 0,-8-4 0,1 1 0,9 0 0,1 2 0,4 2 0,0 0 0,1 1 0,-1 1 0,-3-1 0,0 1 0,-3-2 0,-2 0 0,-9 0 0,-3 1 0,-5 1 0,-3 0 0,-10 0 0,-3-1 0,41 3 0,-27-1 0,-20-5 0,-16-2 0,-22-2 0,-100 0 0,4 0 0,-5 0 0,-7 0 0,3 0 0,1 0 0,2 0 0,1 0 0,-4 0 0,1 0 0,2 0 0,1 0 0,6 0 0,2 0 0,1 0 0,2 0 0,9 0 0,3 0 0,-35 0 0,10 0 0,26 0 0,14 0 0,15 0 0,17 8 0,5 5 0,7 4 0,13-1 0,18-3 0,38 1 0,-14-9 0,5-1 0,8 1 0,3 0 0,8-2 0,3 0 0,9 3 0,2-1 0,6-1 0,2 0 0,3 0 0,0-2 0,2-1 0,-1-2 0,-7 0 0,-2 2 0,0 10 0,-2 3 0,-4 2 0,-1 0 0</inkml:trace>
  <inkml:trace contextRef="#ctx0" brushRef="#br0" timeOffset="4">23954 13151 24575,'87'-52'0,"0"1"0,0-1 0,0-4 0,-17 2 0,-16-13 0,-48 25 0,9 3 0,12-1 0,15-2 0,16-4 0,17 0 0,19 0 0,-40 26 0,2 1 0,4 1 0,1 2 0,3 2 0,0 3 0,-3 4 0,1 2 0,-1 1 0,1 1 0,-2 2 0,-1 0 0,-3 1 0,-2 0 0,46 0 0,-10 0 0,-15 9 0,-14 5 0,-11 9 0,-13 7 0,-10-1 0,-12 6 0,-2-3 0,-9 3 0,4 13 0,-10 8 0,-4 11 0,-17 15 0,-21 5 0,-8-3 0,16-43 0,-3-3 0,-2-1 0,-2-3 0,-4-1 0,-4-3 0,-2-4 0,-2-2 0,-3-1 0,-1-2 0,-3-4 0,-1-3 0,-4-1 0,-2-3 0,1-2 0,-1-1 0,-4-2 0,0-2 0,2-3 0,2 0 0,1 0 0,0 0 0,-1 0 0,1 0 0,6-1 0,3 0 0,0-1 0,1-2 0,2-4 0,3-3 0,-30-21 0,14-3 0,13-5 0,18-4 0,17-4 0,5-10 0,16-5 0,0 3 0,10-7 0,21 2 0,26 3 0,-7 32 0,6 3 0,3-1 0,1 0 0,4 1 0,1 2 0,4-1 0,2 0 0,3-1 0,2 1 0,3 0 0,1 2 0,5 6 0,1 3 0,1 1 0,1 3 0,0 1 0,1 3 0,3 6 0,0 2 0,-1-1 0,-1 0 0,-7 2 0,-3 2 0,-2 4 0,-2 3 0,-6 5 0,-4 6 0,-7 5 0,-3 4 0,-8 3 0,-2 3 0,-6 2 0,-3 2 0,23 44 0,-29 9 0,-12 8 0,-17-1 0,-25-1 0,-27-13 0,10-46 0,-7-4 0,-10-1 0,-5-3 0,-5-3 0,-4-4 0,-4-4 0,-2-2 0,-6-2 0,-1-3 0,3-4 0,-1-3 0,-1-4 0,-1-2 0,4 0 0,0-2 0,-1 0 0,1-2 0,4-1 0,0-2 0,1-4 0,2-1 0,11 0 0,3-3 0,2-4 0,1-1 0,5-1 0,2-2 0,-34-27 0,10 2 0,14-2 0,20 0 0,16-8 0,8-7 0,7-2 0,14-20 0,13 1 0,20 11 0,28 8 0</inkml:trace>
  <inkml:trace contextRef="#ctx0" brushRef="#br0" timeOffset="5">23335 11629 24575,'0'0'0</inkml:trace>
  <inkml:trace contextRef="#ctx0" brushRef="#br0" timeOffset="6">19749 14616 24575,'0'0'0</inkml:trace>
  <inkml:trace contextRef="#ctx0" brushRef="#br0" timeOffset="7">24555 14691 24575,'65'48'0,"-23"-14"0,-24-15 0,-13-5 0,-5 1 0,-13-3 0,-16-5 0,-21-5 0,-13-2 0,-8 0 0,-2 0 0,13 0 0,8 2 0,8 2 0,10 2 0,7 1 0,11 1 0,14-6 0,29 6 0,19-8 0,12 0 0,9 0 0,6 0 0,-7 0 0,-9 0 0,-11 0 0,-15 0 0,-6 0 0,-88 0 0,20 0 0,-62 0 0,26 0 0,10-6 0,13-2 0,8-3 0,17 5 0,12-7 0,17 9 0,37-10 0,24 7 0,16 3 0,2 2 0,2 2 0,-8 0 0,-8 0 0,-13 0 0,-6 0 0,-13 0 0,-6 0 0,-29 0 0,-28 0 0,-39 0 0,-18 0 0,-5 0 0,-4-2 0,8-4 0,19 2 0,21-9 0,17-2 0,18-1 0,24 5 0,28 5 0,30 4 0,18 2 0,9 0 0,0 0 0,-17 0 0,-8 0 0,-19-2 0,-12-4 0,-1-55 0,-8-20 0</inkml:trace>
  <inkml:trace contextRef="#ctx0" brushRef="#br0" timeOffset="8">25513 14973 24575,'-53'11'0,"47"-5"0,50-4 0,25-2 0,2 0 0,-7 0 0,-3 2 0,-11 2 0,-8 3 0,-13-3 0,-44-2 0,-31-2 0,-33 0 0,-23 0 0,0-2 0,4-5 0,12-3 0,17 0 0,15 1 0,23 9 0,35 0 0,34 0 0,24 0 0,32 0 0,0 0 0,0 0 0,-7 0 0,-9 0 0,-16 0 0,-22 0 0,-5 0 0,-6 0 0,-20 0 0,-36 0 0,-30 0 0,-20 0 0,-6 0 0,3 0 0,16 0 0,22 0 0,9 0 0,6 0 0,37 0 0,21 0 0,21 0 0,26 0 0,3 0 0,-18 0 0,-3 0 0,-10 0 0,-8 0 0,-11 0 0,-6 0 0,4 0 0,9-25 0,10-6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7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10231 5993 24575,'61'42'0,"-80"-17"0,-34-17 0,-19-8 0,-26 1 0,-9-2 0,29 1 0,-3 0 0,-1 0 0,-8 0 0,-1 0 0,-2 0 0,-3 0 0,-1 0 0,-2 0 0,-3 0 0,-1-1 0,0 0 0,0-1 0,0 0 0,0-2 0,-2-2 0,1-1 0,0-1 0,2-3 0,1-1 0,1-1 0,4 1 0,2 0 0,1-1 0,8-2 0,2 0 0,3 1 0,7 3 0,2 0 0,2 2 0,-25-4 0,4 3 0,14 2 0,4 1 0,15 3 0,4 2 0,-22 0 0,22 2 0,70 0 0,37 0 0,53 0 0,-22 0 0,9 0 0,-19 0 0,2 0 0,3 0 0,5 0 0,1 0 0,3 0 0,11 0 0,3 0 0,1 0 0,-23 0 0,0 0 0,2 0 0,-1 0-225,5 0 1,0 0 0,0 0 0,1 0 0,0 0 0,1 0 0,0 0 0,1 0 0,5 0 0,0 0 0,0 0 0,0 0 224,-2 0 0,1 0 0,-2 0 0,0 0 0,-3 0 0,0 0 0,-1 0 0,-1 0 0,-4 0 0,0 0 0,-1 0 0,-1 0 0,24 0 0,-2 0 0,-2 0 0,-8 0 0,-2 0 0,-2 0 0,-6 0 0,-3 0 0,-1 0 91,-5 0 0,-1 0 0,-3 0 0,24 0 0,-4 0 0,-13 0 0,-4 0-91,-10 0 0,-5 0 0,30 0 0,-26 0 0,-22 0 0,-65 0 0,-63 0 0,6 0 0,-11 0 0,22 0 0,-4 0 0,-2 0 0,-17 0 0,-4 0 0,-2 0 0,20 0 0,0 0 0,-2 0 0,0 0 0,-1-2 0,-2 0 0,0 0 0,-2-1 0,-7 0 0,-3 0 0,0-1 0,0 0-171,-1-1 1,0-1 0,0 0 0,-1 0 0,-1 0 0,-1 1 0,0-1 0,1 0 0,0-1-1,1-1 1,0 0 0,1 0 170,0-1 0,1 1 0,1-1 0,1 1 0,3 1 0,1 1 0,1 0 0,2 0 0,5 1 0,1 0 0,2 0 0,-1 1 0,-21 1 0,1 0 0,2 1 0,8 1 0,2 0 0,2 1 0,5 0 0,1 0 0,2 0 260,5 0 1,1 0 0,3 0-1,-22 0 1,5 0 0,12 0 0,4 0-261,10 0 0,5 0 0,-28 0 0,34 2 0,17 4 0,18 5 0,9 7 0,12-7 0,17-3 0,21-8 0,12-8 0,20-3 0</inkml:trace>
  <inkml:trace contextRef="#ctx0" brushRef="#br0" timeOffset="1">17703 12982 24575,'50'21'0,"0"0"0,23 4 0,-25-17 0,-14-8 0,1 0 0,-4 0 0,-2 0 0,-6 0 0,-2 0 0,-2 0 0,0 0 0,0 0 0,-1 0 0,-7 8 0,5-6 0,-5 7 0,8-9 0,-1 0 0,1 0 0,0 0 0,0 0 0,0 0 0,6 0 0,2 0 0,2 0 0,4 0 0,-1 6 0,1 0 0,0-2 0,15 7 0,-14-7 0,14 6 0,-2-1 0,4-1 0,-7-4 0,-1 3 0,6-1 0,2-6 0,4 0 0,3 6 0,-3 0 0,-4-1 0,10-3 0,-3-2 0,1 0 0,-6 0 0,-2 0 0,3 0 0,-12 0 0,1 0 0,0 0 0,-5 0 0,-3 0 0,-1 0 0,9 0 0,-7 0 0,7 0 0,2 0 0,-7 0 0,1 0 0,1 0 0,3 0 0,2 0 0,4 0 0,-6 0 0,-1 0 0,-5-7 0,10 1 0,0 2 0,-7 2 0,5 2 0,-4 0 0,1 0 0,1 0 0,0 0 0,-7 0 0,9 0 0,-4 0 0,4-6 0,1-1 0,3 3 0,-4-4 0,4-1 0,-2-1 0,6 4 0,-2-7 0,5 3 0,1-5 0,0 5 0,0 1 0,1-5 0,-1 1 0,5 3 0,-1-1 0,1 3 0,-7-4 0,8 5 0,-3 3 0,-3-4 0,5-1 0,7-1 0,-11 0 0,10-3 0,-5 7 0,7-3 0,-2 1 0,-1-2 0,7 5 0,-4-1 0,4 4 0,2-4 0,0-3 0,1-1 0,1 4 0,4-7 0,7-1 0,3 3 0,1 1 0,-4 1 0,4 3 0,-3 6 0,9 0 0,0 0 0,9 0 0,-53 0 0,0 0 0,1 0 0,-1 0 0,52 0 0,-4 0 0,-6 0 0,4 0 0,-4 0 0,4 0 0,-4 0 0,-2 0 0,-2 0 0,-4 0 0,-3 0 0,-3 0 0,5 0 0,-3 0 0,-1 0 0,0 0 0,-5 0 0,5 0 0,0 0 0,-5 0 0,3 0 0,-4 0 0,5 0 0,-1 0 0,-2 0 0,5 0 0,-1 2 0,3 4 0,-5-3 0,4 5 0,-1 0 0,6-4 0,-5 7 0,1-3 0,5 5 0,-5-5 0,-1 3 0,5-7 0,-11 2 0,-6-4 0,9-2 0,-7 2 0,2 4 0,0-1 0,-2 7 0,0-8 0,-6 11 0,0-9 0,6 9 0,4-5 0,-6 1 0,2-3 0,-4-6 0,9 4 0,-3 3 0,4 5 0,-4-1 0,-2-1 0,1 5 0,-1-4 0,6-3 0,0-4 0,-1 7 0,-9 4 0,-3 1 0,3 1 0,2-6 0,2-1 0,0 3 0,-6-5 0,-2 1 0,-2-3 0,-1 5 0,-5-7 0,-3-2 0,7 0 0,-11 0 0,2 3 0,7-1 0,-11-4 0,4 4 0,-4-4 0,-2 7 0,-2-1 0,0-6 0,-5 4 0,3-4 0,6 5 0,-4-1 0,2-2 0,-4 4 0,4-1 0,-2-3 0,4 4 0,-6-2 0,-3-1 0,-3-1 0,-5 0 0,-1 2 0,-3 3 0,4-5 0,-2 2 0,1 0 0,5-6 0,-8 7 0,-3-1 0,-6-2 0,-7-2 0,-1-2 0,3 0 0,2 0 0,1 0 0,1 0 0,17-17 0,3-3 0</inkml:trace>
  <inkml:trace contextRef="#ctx0" brushRef="#br0" timeOffset="2">31426 10107 24575,'5'87'0,"1"0"0,-3-18 0,0-5 0,-1 34 0,-2-16 0,0 5 0,2-7 0,4-9 0,7-7 0,1-3 0,1 0 0,-2-1 0,-9 1 0,2 10 0,-2-3 0,0 3 0,3 0 0,-3-2 0,4-4 0,-2-11 0,1-4 0,1-6 0,-6-4 0,4-3 0,-2-1 0,3-5 0,-5 5 0,4-7 0,-4 0 0,4 11 0,1-7 0,-3 1 0,-2-3 0,-2 2 0,0-1 0,2-3 0,2 4 0,4-3 0,3-3 0,-5 2 0,7-10 0,-9 4 0,4-11 0,1 5 0,-5 0 0,6-3 0,-1-1 0,5-9 0,-3 4 0,7-8 0,1 0 0,0-2 0,0-4 0,-1-17 0,1-11 0,0 1 0,-2 2 0,-5-1 0,-6 7 0,-1 5 0,-1 1 0,2 0 0,0 0 0,-14 34 0,-5 16 0,-10 9 0,-2 4 0,0-5 0,7-3 0,-3-5 0,-4-6 0,4-6 0,-6-4 0,0-3 0,-3-8 0,-7 2 0,1-3 0,5-3 0,-11-5 0,5-7 0,-3-13 0,-4-23 0,3-6 0,-1 1 0,13-1 0,-7 10 0,7 2 0,6-1 0,11 5 0,5 9 0,-20-11 0,-4 1 0</inkml:trace>
  <inkml:trace contextRef="#ctx0" brushRef="#br0" timeOffset="3">30300 12813 24575,'40'-94'0,"0"0"0,1 0 0,4 0 0,-1 17 0,19 14 0,-9 51 0,9-5 0,4 0 0,6 5 0,4 5 0,6 5 0,1 2 0,-1 0 0,-12 0 0,-11 0 0,-5 0 0,-3 0 0,-6 2 0,-5 5 0,-9 11 0,-3 16 0,-2 8 0,-4 1 0,-8 12 0,-3 3 0,3 1 0,-7 7 0,-2 1 0,-4 0 0,-2 12 0,0-4 0,0 3 0,-2-3 0,-4-6 0,-9-9 0,-7-8 0,-8-8 0,-9-10 0,-5-3 0,-4-8 0,-10 0 0,-5-8 0,-8-1 0,-6-8 0,4-1 0,2-3 0,-4-2 0,0 0 0,6 0 0,0-2 0,-2-5 0,6-11 0,3-16 0,4-8 0,10 1 0,6-9 0,8-3 0,1-1 0,8-2 0,2-1 0,11 3 0,5 4 0,5 6 0,2 0 0,0 7 0,0-5 0,4 13 0,9-9 0,10 3 0,19 1 0,1 3 0,16 2 0,-3-5 0,3 3 0,5 8 0,-3-2 0,-7 4 0,8 4 0,-5 5 0,1 6 0,1 4 0,-3 2 0,0 0 0,-6 0 0,-2 0 0,-2 0 0,4 8 0,-4 7 0,2 8 0,-10 0 0,3 6 0,1-2 0,0 0 0,-7-4 0,-3 2 0,1 8 0,-8-3 0,-2-1 0,-11 15 0,-5 0 0,-5 8 0,-2 6 0,0 5 0,0 6 0,-9 6 0,-16 2 0,-25-2 0,-19-4 0,-12-14 0,-4-18 0,-11-3 0,-4-18 0,4-7 0,-7-5 0,1-4 0,8-2 0,-2-2 0,7-4 0,16-13 0,0-12 0,6-5 0,11-16 0,12-4 0,10-3 0,-3-7 0,20 1 0,3 4 0,3-6 0,11 17 0,0 4 0,0 7 0,0 7 0,0 7 0,0-4 0,0-2 0,8 2 0,5-3 0,2 12 0,-1-10 0,-1-5 0,24-13 0,13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6857 24575,'-76'-3'0,"0"-1"0,0 1 0,-12-1 0,7 2 0,24 0 0,4 1 0,-41 1 0,0 0 0,0 0 0,2-2 0,7-2 0,12-2 0,16 2 0,18 2 0,26 2 0,51 0 0,41 0 0,-25 0 0,3 0 0,9 0 0,3 0 0,5 0 0,0 0 0,3 0 0,1 2 0,0 1 0,0 0 0,-6-2 0,-2 0 0,-9 3 0,-3 0 0,38 5 0,-27-1 0,-19 7 0,-17-3 0,-10-8 0,-19 11 0,-16-9 0,-30 1 0,-39-7 0,-17 0 0,41 0 0,-1 0 0,-2 0 0,-1 0 0,-1 0 0,1 0 0,-46 0 0,5 2 0,10 4 0,24-4 0,5 4 0,15-4 0,11-2 0,5 0 0,22 0 0,39 0 0,34 0 0,26 7 0,-34-4 0,1 0 0,2-1 0,1 0 0,4 2 0,1 0 0,-3 0 0,-1 1 0,-1 0 0,-1 0 0,42 6 0,-25 1 0,-10-6 0,-24-1 0,-9-1 0,-9 2 0,-55 0 0,-24-6 0,-42 0 0,39 0 0,-1 0 0,-2 0 0,-1 0 0,0 0 0,1 0 0,1 0 0,3 0 0,-40 0 0,12 0 0,13 0 0,25 0 0,17 0 0,50 0 0,35 0 0,-1 0 0,7 0 0,6 0 0,3 0 0,8 1 0,3-2 0,17-2 0,4-2 0,0 0 0,0 0 0</inkml:trace>
  <inkml:trace contextRef="#ctx0" brushRef="#br0" timeOffset="1">26996 5542 24575,'-72'-44'0,"1"-1"0,-1 1 0,1 0 0,-4 3 0,3 4 0,4 8 0,-7 7 0,6 11 0,-31 21 0,10 13 0,15 13 0,13 3 0,10 1 0,12-4 0,13-5 0,14-6 0,9-4 0,8-5 0,11-1 0,18-2 0,19-1 0,15-1 0,6 7 0,2 1 0,-2 12 0,-4 11 0,0 2 0,-13 12 0,-10 7 0,-10 2 0,-11 6 0,-13-9 0,-4-5 0,-8-9 0,0-2 0,-20-5 0,-18-11 0,-20-12 0,-17-1 0,-3-11 0,5-1 0,2-3 0,-2-2 0,5 0 0,11 0 0,14 0 0,3 0 0,11-2 0,4-5 0,12-3 0,5-9 0,-1-8 0,-1-2 0</inkml:trace>
  <inkml:trace contextRef="#ctx0" brushRef="#br0" timeOffset="2">27259 6031 24575,'-42'58'0,"0"1"0,-10 32 0,29-26 0,10-13 0,-1-2 0,1-10 0,7 2 0,4 0 0,2-5 0,0-6 0,0-3 0,0-5 0,2-9 0,6-3 0,11-3 0,8-4 0,3-2 0,-5-2 0,2-4 0,-2-13 0,-2-20 0,23-43 0,-21 27 0,0 0 0</inkml:trace>
  <inkml:trace contextRef="#ctx0" brushRef="#br0" timeOffset="3">27503 5636 24575,'0'0'0</inkml:trace>
  <inkml:trace contextRef="#ctx0" brushRef="#br0" timeOffset="4">10269 8116 24575,'-56'63'0,"-1"-26"0,1-24 0,0-13 0,1 0 0,7 0 0,11 0 0,1 0 0,11 0 0,2 0 0,28 0 0,13-2 0,28-3 0,0-1 0,0 2 0,4 2 0,-4 2 0,2 0 0,-15 0 0,-1 0 0,-9 0 0,-5 0 0,-16 0 0,-22 0 0,-28 0 0,-11 0 0,-5 0 0,3 0 0,-2 0 0,3 0 0,8 0 0,2 0 0,21 0 0,-1 0 0,5 0 0,11 8 0,5 3 0,18 1 0,3-1 0,5-3 0,-5 5 0,1-7 0,2-2 0,1-2 0,45-35 0,10-9 0</inkml:trace>
  <inkml:trace contextRef="#ctx0" brushRef="#br0" timeOffset="5">11376 8210 24575,'0'0'0</inkml:trace>
  <inkml:trace contextRef="#ctx0" brushRef="#br0" timeOffset="6">12991 7909 24575,'0'0'0</inkml:trace>
  <inkml:trace contextRef="#ctx0" brushRef="#br0" timeOffset="7">14549 8210 24575,'0'0'0</inkml:trace>
  <inkml:trace contextRef="#ctx0" brushRef="#br0" timeOffset="8">15788 8191 24575,'0'0'0</inkml:trace>
  <inkml:trace contextRef="#ctx0" brushRef="#br0" timeOffset="9">10813 8210 24575,'61'5'0,"-1"0"0,40 2 0,-18-5 0,-11-2 0,-5 0 0,-9 0 0,-13 0 0,-11 0 0,-8 0 0,-79 0 0,-28 0 0,-14 0 0,3 0 0,17 0 0,12 0 0,20 0 0,6 0 0,38 0 0,13 0 0,39 0 0,9 0 0,-16 0 0,1 0 0,-8 0 0,-9-2 0,-16-5 0,20-20 0,-2-12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 14635 24575,'-90'52'0,"9"-10"0,39-42 0,-4 2 0,0 2 0,-2 3 0,2-3 0,-2-2 0,3-2 0,-5 0 0,-1 0 0,-1 0 0,2 0 0,13 0 0,1 0 0,5 0 0,37 0 0,34-9 0,43-3 0,13-5 0,-42 5 0,1-1 0,5 0 0,1 1 0,1 1 0,1 1 0,-2 3 0,-1 0 0,-6-1 0,-2 1 0,40 1 0,-15 2 0,-27 1 0,-18 3 0,-10 0 0,-28 0 0,-29 0 0,-34 0 0,-17 0 0,-1 3 0,-5 3 0,0-4 0,7 6 0,10 1 0,8-1 0,15 7 0,8-3 0,11-6 0,20 7 0,5-1 0,22-1 0,18-5 0,16-4 0,31-2 0,8 0 0,-1 0 0,8 0 0,-11 0 0,-20 0 0,-9 0 0,-6 0 0,-19 0 0,-10 0 0,-29-16 0,-3-5 0</inkml:trace>
  <inkml:trace contextRef="#ctx0" brushRef="#br0" timeOffset="1">4430 14767 24575,'-96'10'0,"30"-2"0,91-8 0,-2 0 0,-2 0 0,-3 0 0,1 0 0,0 0 0,0 0 0,-1 0 0,1 0 0,0 0 0,0 0 0,0 0 0,-1 0 0,1 0 0,0 0 0,0 0 0,-1 0 0,1 0 0,0 0 0,0 0 0,0 0 0,1 0 0,5 0 0,7 0 0,11 0 0,5 0 0,13 0 0,8 0 0,0 0 0,14-2 0,0-4 0,-3-4 0,7-9 0,3 0 0,4 2 0,4 5 0,2 6 0,-47 1 0,0 1 0,50-4 0,1-3 0,-4 7 0,-47 1 0,0 0 0,2 1 0,-1 2 0,48 0 0,0 0 0,1 0 0,-10 0 0,3 0 0,-6 0 0,4-6 0,6-1 0,-2 3 0,6 2 0,1 2 0,-1 0 0,-50 0 0,0 0 0,47 0 0,-3 0 0,-2 0 0,-5 0 0,-3 0 0,8 0 0,-6 0 0,-1 0 0,-1 0 0,0 0 0,-7 0 0,-4 0 0,-2 0 0,0 0 0,-2 0 0,-4 0 0,-6 0 0,1 0 0,-3 2 0,-7 4 0,0-1 0,-12 5 0,-7-2 0,7 5 0,-8-7 0,-1-2 0,-2 1 0,0-1 0,-5 2 0,1 6 0,-2-5 0,-9 7 0,1-12 0,-4 5 0,3-5 0,-5-19 0,14-12 0,-4-19 0</inkml:trace>
  <inkml:trace contextRef="#ctx0" brushRef="#br0" timeOffset="2">15356 16138 24575,'-75'-37'0,"0"1"0,10 11 0,1 6 0,6 9 0,1 6 0,-49 4 0,44 0 0,-1 0 0,0 0 0,0 0 0,3 0 0,2 0 0,-49 0 0,22 0 0,16 0 0,17 0 0,10 0 0,50 0 0,44 0 0,0 0 0,5 0 0,5 0 0,3 0 0,6 0 0,2 0 0,3 0 0,0 0 0,-2-1 0,0 2 0,2 5 0,1 2 0,0 1 0,0 1 0,-2 0 0,-2 1 0,-10 0 0,-3 1 0,40 11 0,-14 2 0,-28-6 0,-14-7 0,-15 3 0,-16 1 0,-7 3 0,-25-2 0,-20-5 0,-26-5 0,-25-3 0,38-2 0,-2 0 0,-1 1 0,-1 0 0,0 1 0,0-1 0,-1-3 0,1 0 0,-1 0 0,1 0 0,-46 0 0,8 0 0,11 0 0,20 0 0,11 0 0,11 0 0,7 0 0,32 0 0,46 0 0,12 0 0,38 0 0,-2 0 0,2 0 0,4 0 0,2 0 0,-2 0 0,-13 0 0,-9 0 0,-18 0 0,-16 0 0,-9 0 0,-39 0 0,-30 0 0,-45 0 0,-13 0 0,38 0 0,-1 0 0,2 0 0,0 0 0,-51 0 0,5 0 0,16-3 0,10-3 0,16 4 0,18-6 0,7-1 0,20 1 0,28-7 0,34 3 0,52-9 0,-28 6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23297 12024 24575,'11'70'0,"-1"0"0,-3-11 0,-1-2 0,-2 39 0,-4-10 0,0 4 0,0 10 0,0 6 0,0-50 0,0-1 0,0 1 0,0-1 0,0 47 0,0-14 0,0-17 0,0-21 0,0-13 0,0-30 0,0-32 0,0-40 0,0-42 0,0 47 0,0-1 0,0 2 0,0-1 0,0 3 0,0-1 0,0 4 0,0 0 0,-6-46 0,-1-5 0,3 3 0,2 10 0,2 11 0,0 16 0,0 15 0,0 17 0,0 10 0,0 4 0,2 8 0,5 5 0,11 4 0,16 2 0,7 0 0,1 0 0,6 0 0,-2 0 0,6 0 0,-2 0 0,4 0 0,19 0 0,7 0 0,3 0 0,17 0 0,0 0 0,-46 0 0,1 0 0,3 0 0,1 0 0,-1 0 0,0 0 0,1 0 0,-1 0 0,-3 0 0,1 0 0,3 0 0,1 0 0,-3 0 0,0 0 0,0 0 0,-1 0 0,0 0 0,1 0 0,-1 0 0,0 0 0,49 0 0,-5 0 0,-4 0 0,-13 0 0,-8 0 0,-10 0 0,-2 0 0,-7 0 0,2 0 0,-12 0 0,2 0 0,0 0 0,6 0 0,3 0 0,-11 0 0,8 0 0,-6 0 0,-4 2 0,-7 4 0,1 7 0,-9 6 0,-4 6 0,-4 6 0,-9 7 0,1 3 0,1 3 0,-5 15 0,-3-3 0,-4 3 0,-2 5 0,0 1 0,0 2 0,0 2 0,0 6 0,0 8 0,0 5 0,0 4 0,0-5 0,0-3 0,0-7 0,0-12 0,0-17 0,0-2 0,0 2 0,0-8 0,0-5 0,0 3 0,0 1 0,0-3 0,0-11 0,0 0 0,0-4 0,0-3 0,0 1 0,-4 0 0,-9 0 0,-5-9 0,-22-1 0,-6-1 0,-14-6 0,-1 4 0,-12-4 0,-8 5 0,-1-1 0,-5-2 0,-11-2 0,-2-2 0,2 0 0,-7 0 0,-1 0 0,51 0 0,-1 0 0,1 0 0,0 0 0,0 0 0,1 0 0,-52 0 0,52 0 0,-1 0 0,-3 0 0,0 0 0,-2 0 0,1 0 0,2 0 0,1 0 0,-50 0 0,1 0 0,-1 0 0,6 0 0,4 0 0,4 0 0,5 0 0,3 0 0,9 0 0,0 0 0,2 0 0,4 0 0,7 0 0,5 0 0,5 0 0,2 0 0,8-6 0,-2-2 0,5-3 0,16 7 0,6-4 0,7-1 0,4-1 0,6-9 0,0-6 0,0-4 0,0-7 0,0 5 0,0-15 0,0-2 0,6-8 0,4 4 0,7-9 0,0-2 0,10-10 0,-6-4 0,4-2 0,-9 6 0,7 4 0,-4-2 0,-6 10 0,1 7 0,3 6 0,0 13 0,-5 3 0,3-1 0,-9 8 0,0-9 0,-6 20 0,0-5 0,0-2 0,2-4 0,4 2 0,-1 8 0,7 3 0,3-3 0,1-8 0,3 0 0,0 7 0,8-3 0,7 6 0,7-3 0,9-3 0,13 2 0,6 5 0,6-5 0,8 4 0,11-3 0,2 3 0,-43 8 0,0 0 0,1 0 0,1 1 0,3 1 0,1 0 0,0 3 0,1 0 0,0 0 0,1 0 0,-3 0 0,0 0 0,2 0 0,-1 0 0,-2 0 0,-1 0 0,50 0 0,-52 0 0,1 0 0,0 0 0,0 0 0,1 0 0,-1 0 0,51 0 0,-4 0 0,-10 0 0,-4 0 0,-5 0 0,-10 0 0,-4 0 0,0 0 0,-11 0 0,-3 0 0,-18 0 0,-1 0 0,-7 0 0,-4 0 0,-6 0 0,-1 0 0,1 4 0,0 9 0,-2 10 0,-3 21 0,-1 6 0,-1 12 0,7 7 0,0 4 0,-7 2 0,1 1 0,1-1 0,-3 2 0,-1 2 0,-1 3 0,-3-1 0,-6-6 0,0-6 0,0-4 0,0-7 0,0 1 0,0-13 0,0 2 0,0-11 0,0 3 0,0-5 0,0 5 0,-2-11 0,-4 1 0,-5-1 0,-8-6 0,1 2 0,-7-2 0,-5-9 0,-5-1 0,-7-3 0,-16 5 0,-5-3 0,1-7 0,-13 1 0,-9-4 0,-8-2 0,-8 2 0,47 1 0,0 0 0,-3-2 0,-1 0 0,-2 3 0,-1-1 0,-2-2 0,-1 0 0,2-1 0,-1 0 0,0 0 0,-1 0 0,0 0 0,-1 0 0,-4 0 0,0 0 0,-2 0 0,0 0 0,-1 0 0,0 0 0,6 0 0,1 0 0,-2 0 0,1 0 0,0 0 0,0 0 0,5 0 0,1 0 0,3 0 0,2 0 0,-42 0 0,4-2 0,15-2 0,10-3 0,-2 1 0,17 6 0,0 0 0,8 0 0,1 0 0,3 0 0,2 0 0,1 0 0,-1 0 0,1 0 0,-3 0 0,-4 0 0,11 0 0,-5 0 0,13 0 0,0 0 0,13-8 0,14-3 0,29-8 0,15-12 0,10-6 0,23-4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19130 7853 24575,'18'-58'0,"-1"-1"0,40-24 0,22 28 0,15 18 0,-45 16 0,2 0 0,2 1 0,0 0 0,1 2 0,1 1 0,-1 2 0,0 3 0,48-5 0,-4 7 0,-6 5 0,0 3 0,-17 2 0,-6 2 0,-13 11 0,-10 16 0,-10 21 0,-5 13 0,-2 8 0,-14 4 0,-3 8 0,-8 11 0,-4 11 0,1-50 0,-2 0 0,-1 1 0,-2-1 0,-13 49 0,-14-10 0,-17-8 0,-4-13 0,-9-4 0,3 2 0,-7-9 0,1-1 0,-1-5 0,-4-6 0,7-6 0,-3-14 0,2-12 0,3-9 0,-7-7 0,0-2 0,1 0 0,3-19 0,13-12 0,6-15 0,11-9 0,4-1 0,2 0 0,10 4 0,11-5 0,4-8 0,2-10 0,2-12 0,4-14 0,13 1 0,14 2 0,9 8 0,-1 9 0,10 12 0,1 6 0,-2 7 0,4 6 0,4 6 0,11 0 0,0 7 0,12 3 0,7 16 0,4-1 0,-5 8 0,1 5 0,2 4 0,-9 15 0,-6 16 0,-10 25 0,-11 13 0,-10 20 0,-13 3 0,-19-37 0,-3 3 0,-2 3 0,-2 1 0,1 3 0,-5 1 0,-11 1 0,-7 0 0,-8-2 0,-7-1 0,-11-1 0,-8-3 0,-3-6 0,-6-4 0,-11-1 0,-2-2 0,0-1 0,0-3 0,2-7 0,0-5 0,1-6 0,0-4 0,4-6 0,-1-3 0,-3-3 0,0-4 0,7-4 0,1-2 0,1-1 0,1-5 0,4-4 0,3-5 0,3-7 0,2-4 0,2 0 0,3-3 0,-24-37 0,19 9 0,12 6 0,11-11 0,13 2 0,6-8 0,4-18 0,4-5 0,4-2 0,38 0 0,-12 49 0,4 4 0,5 1 0,4 2 0,8-1 0,2 1 0,1 6 0,1 1 0,0 0 0,1-1 0,-1 2 0,1 2 0,-2 4 0,0 2 0,1 0 0,-1 4 0,46-5 0,-8 8 0,-11 7 0,-5 3 0,-5 14 0,-5 11 0,-11 24 0,-14 33 0,-11 11 0,-9 14 0,-15-47 0,-2 1 0,-1 4 0,-1 3 0,-4 1 0,0 1 0,2 2 0,-4-1 0,-12-5 0,-8-3 0,-4-1 0,-6-3 0,-8-2 0,-6-2 0,-6-5 0,-4-3 0,-5-2 0,-1-3 0,-2-4 0,-2-3 0,2-4 0,-1-2 0,-6-6 0,-2-3 0,0-3 0,0-1 0,4-3 0,0-2 0,4-3 0,1-2 0,6 2 0,1-2 0,2-3 0,2-4 0,-41-20 0,9-20 0,16-6 0,17-11 0,18 1 0,9-14 0,19-16 0,2-10 0,3 46 0,2-1 0,4 0 0,4 1 0,7 2 0,6 2 0,5 1 0,8 3 0,16 5 0,5 3 0,2 0 0,3 2 0,5 2 0,1 1 0,3 2 0,0 1 0,1 1 0,0 4 0,-3 6 0,-1 4 0,2 2 0,0 3 0,-1 1 0,-2 3 0,-8 4 0,-2 1 0,-2 2 0,-1 0 0,45 1 0,-15 31 0,-10 21 0,-14 25 0,-20 15 0,-16 8 0,-15-45 0,-1 1 0,-2 2 0,-2 2 0,-4 7 0,-4 0 0,-2-2 0,-5-1 0,-5-6 0,-8-3 0,-9-7 0,-7-5 0,-44 22 0,-11-32 0,2-16 0,4-36 0,15-10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20688 8849 24575,'-56'27'0,"-1"0"0,7-7 0,0-2 0,-42 4 0,1-13 0,-7-3 0,-5-4 0,-1-2 0,50 0 0,0 0 0,-1 0 0,1 0 0,-52-2 0,6-4 0,4-7 0,4-20 0,4-13 0,11-10 0,12-7 0,17 2 0,13 3 0,10-15 0,12-11 0,7-12 0,4-2 0,2-4 0,0 6 0,0 6 0,0 17 0,0 4 0,2 3 0,9 3 0,14-6 0,14 2 0,26 0 0,10 3 0,-33 30 0,2 1 0,5 3 0,4 1 0,2 1 0,2 2 0,1 7 0,1 3 0,6-1 0,2 2 0,2 3 0,1 1 0,4 2 0,1 2 0,1 0 0,0 1 0,-1 2 0,0 2 0,2 0 0,-2 2 0,-5 2 0,-2 2 0,0 4 0,0 3 0,-1 4 0,-1 5 0,-1 12 0,-3 5 0,-1 2 0,-3 4 0,-5 0 0,-4 3 0,-8 1 0,-4 0 0,-4 0 0,-2 0 0,0 0 0,-3 0 0,9 47 0,-8 0 0,-14 0 0,-7 6 0,-8 0 0,-4-6 0,-10-8 0,-18-3 0,-14-9 0,-16-12 0,-7-8 0,-4-10 0,-13 6 0,-5-14 0,-7-3 0,44-14 0,-1 0 0,3-5 0,0-1 0,0-2 0,0 1 0,-1 3 0,1-1 0,-50 1 0,46-8 0,-1 0 0,2-2 0,0-1 0,-3 1 0,1 0 0,2 0 0,2-2 0,-47 4 0,-5-7 0,3 0 0,8 0 0,7 0 0,-3 0 0,6-11 0,5-5 0,8-7 0,13-13 0,10 3 0,2-3 0,10-10 0,9 11 0,0-5 0,8 3 0,1-13 0,9-3 0,7-5 0,2-9 0,0-8 0,0-11 0,0 5 0,0 2 0,4 3 0,11 6 0,16 1 0,15 8 0,17-6 0,6-4 0,-30 36 0,3-1 0,3-6 0,2-1 0,4 0 0,2 2 0,-1 1 0,2 1 0,7 3 0,2 3 0,0 0 0,1 3 0,-5 7 0,1 3 0,5 1 0,1 2 0,-1 2 0,-1 1 0,-3 1 0,-1 3 0,-1 3 0,-1 1 0,-3 3 0,-1 0 0,0 2 0,0 0 0,44 1 0,-6 0 0,-7 4 0,-9 13 0,-1 21 0,-11 26 0,-33-19 0,-3 4 0,-1 3 0,-2 1 0,-5 1 0,-1 0 0,2 0 0,-2 1 0,-1-2 0,-3 0 0,6 47 0,-2 3 0,-11-7 0,-5-2 0,-3-17 0,0-4 0,0-17 0,-3-4 0,-3-10 0,-10 0 0,-10-13 0,4 0 0,1 5 0,2-9 0,0-2 0,2-9 0,5-1 0,20-9 0,21-4 0,19-10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19543 11873 24575,'-62'-69'0,"1"1"0,22 15 0,15 3 0,30-14 0,49 18 0,34-2 0,-33 28 0,5 4 0,13 3 0,4 3 0,11 3 0,4 4 0,8 2 0,2 4 0,2 4 0,-1 5 0,-33-1 0,-1 3 0,0 2 0,30 14 0,-2 5 0,-4 3 0,-5 3 0,-12-3 0,-6 2 0,-7-2 0,-5 1 0,-7-3 0,-6 1 0,28 40 0,-22 9 0,-35-36 0,-5 4 0,-7 9 0,-4 2 0,-1 1 0,-4 1 0,-2 2 0,-7 0 0,-19 8 0,-13-2 0,-18 0 0,-12-6 0,18-22 0,-5-2 0,-2-3 0,-4-3 0,-2-3 0,-3-5 0,-6-6 0,-3-5 0,-1-4-104,-1-2 0,0-3 1,0-3-1,-1-3 1,0-3-1,0-5 1,1-4-1,0-4 1,2-4 103,1-4 0,1-3 0,3-6 0,3-6 0,2-5 0,1-3 0,3-1 0,1-2 0,2-4 0,0-7 0,2-4 0,3 0 0,8 6 0,3-2 0,2-1 0,1-4 0,2-2 0,3-1 0,-12-24 0,8 1 0,10 10 0,5 0 0,4-4 0,4-1 0,5 3 0,7-1 0,8-3 0,6 1-29,2 4 1,11 4 0,17 9 0,13 5 0,21-3 0,10 7 28,-19 18 0,3 2 0,3 3 0,8 2 0,4 3 0,2 4 0,5 4 0,1 5 0,1 2 0,2 1 0,0 3 0,1 2 0,0 2 0,0 2 0,0 3 0,-5 3 0,0 3 0,-2 2 0,-3 1 0,-2 3 0,-1 4 0,-4 5 0,-1 4 0,-4 5 0,22 23 0,-7 10 0,-3 7 0,-8 7 0,-27-21 0,-3 3 0,-5 3 0,-4 2 0,-5 3 0,-2 0 0,7 31 0,-6 1 0,-11-30 0,-2 2 0,-3-1 0,-3 36 0,-4-1 0,2-9 0,-10-4 0,-16-10 0,-12-5 0,-10-10 0,-10-5 0,-10-2 0,-7-5 0,-11-3 0,-5-6 0,-7-6 0,-2-5 0,-2-2 0,-2-7 0,-3-11 0,-1-5 0,3-2 0,0-4 0,2-3 0,0-4 0,6-5 0,1-7 0,2-6 0,2-8 0,3-7 0,4-7 0,7-9 0,4-5 0,1 0 0,4-3 0,6-4 0,6-3 0,7-4 0,6-2 0,7-1 0,6 0 0,7 9 0,7 2 0,7 3 0,3-1 0,-1 1 0,4 1 0,9 0 0,7-1 0,9-4 0,7 1 0,13-2 0,10 5 0,17 4 0,8 5 0,9 0 0,4 4 0,2 5 0,2 5 0,-30 15 0,1 4 0,0 1 0,1 3 0,1 3 0,-1 1 0,33-2 0,-1 3 0,-3 2 0,0 6 0,-7 6 0,-1 6 0,-2 7 0,-3 8 0,-4 9 0,-7 12 0,-8 17 0,-7 9 0,-3 3 0,-5 3 0,-8 0 0,-7 3 0,-9 1 0,-6 3 0,-4 5 0,-7 3 0,-8 5 0,-6 1 0,-1-5 0,-8 0 0,-15-2 0,-11-3 0,-14-2 0,-9-2-65,17-26 0,-3-1 1,-4-3-1,-2-4 0,-3-3 1,-4-4-1,-3-3 0,-4-3 1,-1-3 64,1-3 0,-1-3 0,-1-5 0,-1-7 0,-1-4 0,-1-3 0,-1-2 0,-1-3 0,0-2 0,-32 4 0,1-9 0,35-10 0,1-6 0,0-3 0,-1-5 0,2-4 0,1-5 0,1-8 0,2-5 0,2-4 0,1-3 0,1-3 0,4-3 0,2-7 0,4-4 0,2-2 0,2-2 0,2-1 0,2-1 0,5 7 0,3 1 0,3-2 0,6-2 0,4-1 0,3-1 0,2 3 0,3 1 0,2-1 0,-2-29 0,5 0 0,8 3 0,4 2 0,-2 11 0,9 5 0,19 10 0,15 8 0,14 13 0,11 9 121,15 0 1,5 9 0,1 7-1,2 8 1,5 7 0,0 5-122,-3 0 0,-2 4 0,-6 7 0,-1 5 0,-6 1 0,-4 5 0,-6 5 0,-4 7 0,-5 8 0,-5 7 0,-10 3 0,-5 4 0,-2 1 0,-5 1 0,-7-1 0,-4 0 0,0-3 0,-2 0 0,-1 2 0,0 1 0,-1-1 0,-1 0 0</inkml:trace>
  <inkml:trace contextRef="#ctx0" brushRef="#br0" timeOffset="1">19393 13057 24575,'-17'54'0,"0"1"0,-13 12 0,-9 5 0,4-11 0,-6 3 0,-1 3 0,-11 15 0,-3 5 0,-2 3 0,7-7 0,-2 3 0,-1 3 0,1 0 0,9-16 0,-1 1 0,1 1 0,-1 0 0,0 1 0,-3 6 0,1 2 0,-1 0 0,0 0 0,1-2 0,2-6 0,0-1 0,0-1 0,0 0 0,2-2 0,-8 14 0,0-2 0,2-1 0,2-2 0,4-6 0,1-2 0,2-1 0,2-1 0,-6 12 0,3 0 0,3-3 0,4-8 0,3-1 0,4-3 0,3 11 0,6-6 0,4-17 0,3-5 0,3 19 0,20-32 0,32-32 0,50-4 0,-26-21 0,6-12 0,19-10 0,2-10 0,-29 7 0,1-6 0,-2-2 0,1-2 0,0-2 0,-2-1 0,-2-1 0,0-1 0,-2 1 0,-5 5 0,0 2 0,-3 3 0,10-10 0,-3 5 0,-8 9 0,-4 4 0,22-16 0,-27 27 0,-55 83 0,-13-4 0,-10 7 0,-19 21 0,-9 4 0,8-20 0,-5 0 0,-2 0 0,-2 3 0,-2-1 0,-1-3 0,2-7 0,-1-4 0,0-4 0,-26 11 0,2-9 0,16-16 0,2-8 0,6-7 0,1-7 0,8-6 0,3-8 0,-39-29 0,50 0 0,5-9 0,4-17 0,5-8 0,0-16 0,4-5 0,1 3 0,2-1 0,2 3 0,4 1 0,9 10 0,4 2 0,-2 3 0,6 3 0,18-28 0,43 36 0,-5 37 0,11 13 0,30 18 0,10 11 0,-18-6 0,0 1 0,0-1 0</inkml:trace>
  <inkml:trace contextRef="#ctx0" brushRef="#br0" timeOffset="2">19749 13545 24575,'0'105'0,"0"-1"0,0 1 0,0-1 0,0-5 0,0 2 0,0-15 0,1 5 0,-2 2 0,1 9 0,-2 4 0,0 1-125,0-22 0,-1 3 1,-1-1-1,1-1 0,-1-3 1,-1-1-1,1-1 1,-2 1-1,-1 0 0,-1 1 1,-1-1-1,2-1 1,-2 17-1,1-2 0,2-2 125,0-11 0,1-2 0,1-3 0,-1 17 0,2-6 0,2-22 0,2-5 201,-1 32 0,10-42 1,15-27-202,23-14 0,19-18 0,29-28 0,-45-3 0,-2-10 51,6-19 1,-4-8-1,-3-3 1,-4-4-1,-3-3 1,-3 1-52,-6 10 0,-3 6 0,-9 15 0,-3 5 0,2-8 0,-11 21 0,-14 78 0,-25 51 0,9-13 0,-2 5 159,-1-2 1,0-1-1,3-6 1,0-3-1,1-12 1,-2-3-160,-16 37 0,-7-38 0,-6-33 0,-9-14 0,-14-18 0,-12-20 0,40 2 0,2-6 0,1-8 0,2-6 0,1-9 0,3-6 0,0-7 0,5-4 0,7-5 0,6-3 0,7-6 0,1 1 0,-2 23 0,-1 3 0,4 5 0,1 0 0</inkml:trace>
  <inkml:trace contextRef="#ctx0" brushRef="#br0" timeOffset="3">19731 12869 24575,'33'49'0,"0"0"0,5 5 0,1 1 0,9 6 0,2 3 0,10 18 0,4 7 0,-9-15 0,4 5 0,0 2-218,-11-12 0,0 2 1,0 2-1,2 2 0,5 9 1,1 2-1,0 2 0,0 1 1,-11-17-1,-1 1 0,1 0 1,-2 1-1,1-1 0,9 17 1,0 0-1,-2 1 0,1-1 218,-2 0 0,-1 0 0,0 0 0,-1-3 0,-4-8 0,0-1 0,-1-3 0,-1 0 0,8 13 0,-1-1 0,0-3 0,-5-7 0,0-2 0,-1-2 0,-4-9 0,0-3 0,-2-2 0,11 13 0,-2-6 0,-9-19 0,-1-5 384,22 19 0,-12-30 1,-12-25-385,-3-4 0,-2-54 0,2-42 0,-17 25 0,-3-6 100,0-9 1,-1-3 0,3-1 0,-1 1 0,0 6 0,-1 1-101,-2 4 0,-1 2 0,1 12 0,-1 5 0,-2-29 0,-2 32 0,-10 54 0,-36 75 0,11-6 0,-1 10 0,8-15 0,0 4 0,-1 1 0,0 2 0,0 1 0,0 2 0,1 4 0,1 1 0,-1-2 0,-10 24 0,0-6 0,4-20 0,-1-6 0,0-9 0,-3-5 647,-30 26 1,-15-39 0,-22-32-648,44-7 0,-2-8 0,-17-21 0,-1-13 0,19 4 0,0-5 0,-1-6 0,-9-12 0,1-6 0,2-2-333,6 2 0,4-2 1,0 0-1,1 2 1,0-1-1,5 4 1,-1-5-1,0-1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9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19186 12625 24575,'0'0'0</inkml:trace>
  <inkml:trace contextRef="#ctx0" brushRef="#br0" timeOffset="1">11283 16439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11020 17246 24575,'-49'32'0,"0"-1"0,-45 7 0,2-26 0,2-12 0,3 0 0,8 0 0,12 0 0,17 0 0,16 0 0,11 0 0,28 0 0,20 0 0,27 0 0,17 0 0,6 0 0,-2 0 0,-2 0 0,-9 0 0,-10 0 0,-16 0 0,-11 2 0,-6 5 0,-42-5 0,-19 6 0,-46-8 0,-3 0 0,-1 0 0,8 0 0,16 0 0,13 0 0,24 0 0,21 0 0,37 0 0,29 0 0,21 0 0,-2 0 0,0 0 0,-10 0 0,-17 0 0,-10 0 0,-18 8 0,-28-6 0,-29 5 0,-30-5 0,-17-2 0,-1 0 0,10 0 0,16 0 0,16 0 0,45 0 0,12 0 0,43 0 0,7 0 0,1 0 0,-5 0 0,20-25 0,-28-7 0,21-24 0</inkml:trace>
  <inkml:trace contextRef="#ctx0" brushRef="#br0" timeOffset="1">10888 16007 24575,'0'0'0</inkml:trace>
  <inkml:trace contextRef="#ctx0" brushRef="#br0" timeOffset="2">10851 14184 24575,'0'0'0</inkml:trace>
  <inkml:trace contextRef="#ctx0" brushRef="#br0" timeOffset="3">10982 12869 24575,'0'0'0</inkml:trace>
  <inkml:trace contextRef="#ctx0" brushRef="#br0" timeOffset="4">14643 17434 24575,'0'0'0</inkml:trace>
  <inkml:trace contextRef="#ctx0" brushRef="#br0" timeOffset="5">14324 15800 24575,'0'0'0</inkml:trace>
  <inkml:trace contextRef="#ctx0" brushRef="#br0" timeOffset="6">13930 13827 24575,'0'0'0</inkml:trace>
  <inkml:trace contextRef="#ctx0" brushRef="#br0" timeOffset="7">13498 12362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943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16952 12493 24575,'48'53'0,"8"-22"0,-3-21 0,-3-10 0,-13 0 0,-18 0 0,-9 0 0,-20 0 0,-34 0 0,-35 0 0,25 0 0,-3 0 0,0 0 0,0 0 0,2 0 0,1 0 0,-42 0 0,27 0 0,21 0 0,13 0 0,41 0 0,40 0 0,42 0 0,6 0 0,-1 0 0,-7 0 0,-11 0 0,-19 0 0,-18 0 0,-34 0 0,-46 0 0,-45 0 0,33-1 0,-3-2 0,-9-3 0,-1-3 0,-1-3 0,4-7 0,11-8 0,4-6 0,6 0 0,5-3 0,-19-48 0</inkml:trace>
  <inkml:trace contextRef="#ctx0" brushRef="#br0" timeOffset="1">16896 15518 24575,'-19'91'0,"0"-1"0,0 0 0,-6 1 0,-6-19 0,-23-17 0,6-55 0,10 0 0,11 0 0,52 0 0,34 0 0,37 0 0,-38 0 0,3 0 0,1 0 0,-1 0 0,41 0 0,-23 0 0,-18 0 0,-16 0 0,-13 0 0,-30 0 0,-33 0 0,-51-3 0,19 1 0,-5-2 0,-4-1 0,0-2 0,-2-1 0,0-1 0,3 0 0,2-1 0,5 1 0,3-1 0,-37-6 0,35 3 0,59 5 0,56 8 0,55 0 0,-47 0 0,1 0 0,0 0 0,1 0 0,-2-2 0,1-2 0,-3-2 0,-2-7 0,5-26 0,-5-12 0,-4-14 0,0 1 0</inkml:trace>
  <inkml:trace contextRef="#ctx0" brushRef="#br0" timeOffset="2">22809 12493 24575,'-71'25'0,"-1"-1"0,0 0 0,-9 1 0,6-6 0,-21-4 0,46-15 0,6 0 0,44 0 0,34 0 0,39 2 0,25 2 0,6 4 0,-4 3 0,-17 1 0,-14 5 0,-17-4 0,-10-5 0,-54-8 0,-34 0 0,-7 0 0,-7 0 0,-7-1 0,-4 0 0,-3 1 0,-2-6 0,-12-23 0,1-11 0,10-6 0,0 0 0</inkml:trace>
  <inkml:trace contextRef="#ctx0" brushRef="#br0" timeOffset="3">22115 15706 24575,'53'57'0,"0"1"0,-5-19 0,0-9 0,40-7 0,-1-23 0,-7 0 0,-10 0 0,-11 0 0,-17 0 0,-5 0 0,-10 0 0,-31 0 0,-29 0 0,-38 0 0,-25 0 0,40 0 0,-1 0 0,0 0 0,2 0 0,-35 0 0,15 0 0,18 0 0,26-13 0,31-12 0,25-13 0,15-18 0</inkml:trace>
  <inkml:trace contextRef="#ctx0" brushRef="#br0" timeOffset="4">16915 12925 24575,'-63'84'0,"25"-21"0,22-22 0,5-7 0,-14-1 0,-10 5 0,-15-1 0,-7 7 0,-9 0 0,-5 2 0,-2-4 0,4-3 0,-6-3 0,10-3 0,9-6 0,6-4 0,12-6 0,11 0 0,8-1 0,15 3 0,-2 0 0,0-7 0,6 3 0,0 6 0,12-2 0,13 10 0,17 4 0,14-1 0,9 11 0,4-3 0,0 4 0,-13 0 0,0-2 0,-4-5 0,-4-3 0,-4-3 0,-15-2 0,9 0 0,-3-10 0,-10 0 0,-4-9 0,-6 1 0,-3-3 0,7-8 0,8 25 0,2 6 0</inkml:trace>
  <inkml:trace contextRef="#ctx0" brushRef="#br0" timeOffset="5">22246 13226 24575,'-47'71'0,"0"0"0,6-17 0,1-6 0,-27 13 0,11-19 0,6-1 0,6-5 0,13 8 0,8-7 0,8-3 0,9-3 0,4 2 0,2 3 0,2-1 0,8-1 0,17-3 0,19 0 0,13 1 0,1-1 0,5-2 0,-3 0 0,-1-10 0,-3-10 0,-16-1 0,-6 0 0,-7 3 0,4 18 0,-4 11 0</inkml:trace>
  <inkml:trace contextRef="#ctx0" brushRef="#br1" timeOffset="6">18229 12512 24575,'21'42'0,"31"-17"0,33-17 0,22-8 0,-52 0 0,0 0 0,37 2 0,-17 3 0,-23 1 0,-16-2 0,-11-2 0,-57-2 0,-30 0 0,-32 0 0,40 0 0,-1 0 0,-51 0 0,14 0 0,17 0 0,11 0 0,22 0 0,17 6 0,29 1 0,19-3 0,25 4 0,29-2 0,15-1 0,6 3 0,2-2 0,-12-2 0,-17-2 0,-11-2 0,-8 0 0,-8 0 0,-13 0 0,13 0 0,-4 0 0</inkml:trace>
  <inkml:trace contextRef="#ctx0" brushRef="#br1" timeOffset="7">24123 12719 24575,'-62'68'0,"-1"-1"0,11 15 0,75-55 0,52-27 0,-2 0 0,-2 0 0,-8 0 0,-13 0 0,-13 0 0,-10 0 0,-39 0 0,-34 0 0,-44 0 0,29 0 0,-5 0 0,-10 1 0,-2-2 0,0-3 0,-1-2 0,-3-3 0,2-1 0,8-2 0,4-1 0,8 2 0,3-1 0,-31-13 0,38 12 0,25-1 0,32 1 0,41 3 0,39 5 0,-32 2 0,3 0 0,11 0 0,2 0 0,1 3 0,2 0 0,-1 0 0,0 0 0,-6 0 0,-1 0 0,-3 0 0,-3 0 0,42 0 0,-16 2 0,-19 2 0,-11 2 0,0 26 0,-8-1 0</inkml:trace>
  <inkml:trace contextRef="#ctx0" brushRef="#br1" timeOffset="8">23842 15631 24575,'25'57'0,"0"1"0,40 10 0,14-45 0,11-23 0,-7 3 0,-6 1 0,-12 2 0,-15-2 0,-8-2 0,-19 0 0,-17 5 0,-46-5 0,-45 6 0,32-5 0,-3 0 0,-4 0 0,-1 1 0,6-1 0,2 0 0,-50-3 0,18 0 0,16 0 0,25 0 0,17 8 0,33-6 0,30 4 0,31-3 0,29-3 0,-37 0 0,3 0 0,-1 0 0,1 0 0,-2 0 0,1 0 0,-1 0 0,-1 0 0,47 0 0,-23 0 0,-20-3 0,-23-3 0,10-29 0,0-15 0</inkml:trace>
  <inkml:trace contextRef="#ctx0" brushRef="#br1" timeOffset="9">18304 15593 24575,'-15'52'0,"49"-20"0,45-22 0,23-10 0,-10 0 0,-13 2 0,-16 2 0,-15 3 0,-13-3 0,-18 4 0,-28 1 0,-30 1 0,-30-6 0,14-1 0,-3 0 0,0-1 0,1-2 0,0 1 0,1-2 0,-40 1 0,13 0 0,12 0 0,25 0 0,37 0 0,42 0 0,53 0 0,-17 0 0,6 0 0,7 1 0,2-2 0,0-1 0,-3-4 0,-14-2 0,-5-3 0,38-18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18642 13001 24575,'-52'-31'0,"-1"1"0,-3 15 0,-2 9 0,-8 12 0,-2 7 0,-8 3 0,-2 1 0,-9-1 0,-3-2 0,-10-5 0,-1-2 0,-3 0 0,0-1 0,32-3 0,1-1 0,-1-1 0,-1 0 0,0 0 0,0-1 0,1 0 0,0 0 0,1-2 0,-34-2 0,1-2 0,3-5 0,2-3 0,9-3 0,3-4 0,8-6 0,3-2 0,9 1 0,3-1 0,8 2 0,4 0 0,-32-23 0,24 4 0,22 0 0,21 6 0,9-22 0,8-5 0,0-17 0,29-12 0,-6 41 0,4 0 0,9 1 0,3 1 0,6 2 0,2 2 0,3 1 0,0 0 0,1 1 0,1 0 0,2 0 0,0 0 0,-1 1 0,0-2 0,0-3 0,1 0 0,2 6 0,0 2 0,1 0 0,-1 1 0,0 4 0,1 3 0,2 2 0,3 3 0,1 4 0,1 2 0,3 1 0,2 2 0,4 4 0,4 3 0,4 1 0,2 3 0,3 2 0,2 1 0,4 2 0,1 2 0,5 2 0,0 2 0,2-1 0,-2 0 0,-1 1 0,-2 2 0,3 3 0,-2 5 0,0 5 0,-2 5 0,0 7 0,-2 7 0,-1 8 0,-3 6 0,-2 2 0,-3 2 0,-9-2 0,-4 3 0,-8 1 0,-3 2 0,-5-5 0,-4-1 0,-4-4 0,-4 2 0,-10-3 0,-4 2 0,16 46 0,-27-40 0,-5 2 0,-4 2 0,-3 1 0,-1 1 0,-2-1 0,2-2 0,-6-1 0,-12-4 0,-9-2 0,-7-4 0,-7-4 0,-12 0 0,-6-3 0,-6-3 0,-3-3 0,-11 0 0,-3-1 0,-3 1 0,-2-2 0,-10-4 0,-2-3 0,26-8 0,-2 1 0,0-2 0,-3-2 0,0-1 0,-1-2 0,-1-2 0,1-2 0,-1-1 0,-1-2 0,1-1 0,-1-1-95,-2 0 0,-2 0 0,1-1 0,0 0 0,-1 0 1,0 0-1,1 0 0,-1 0 0,0 0 95,-1 0 0,0 0 0,0 0 0,4-1 0,0 0 0,1-1 0,2-1 0,0-1 0,1-2 0,2 0 0,-1-3 0,1-1 0,-33-8 0,2-3 0,6-1 0,2-2 0,6 0 0,3 0 0,5 2 0,3 0 0,9-2 0,3 0 0,5 2 0,3-2 0,7 0 0,4-2 0,-28-22 0,16-6 0,17-3 0,30-18 0,6-8 0,6-15 0,14-5 0,24 5 0,-11 46 0,6 2 0,16 2 0,5 2 0,1-6 0,2 0 0,3-4 0,1 1 0,4-2 0,2 1 0,2 3 0,3 2 0,2 1 0,3 4 0,2 2 0,2 4 18,5 5 0,3 6 0,4 4 0,2 4-18,4 1 0,2 2 0,-27 8 0,0 1 0,2 1 0,0 1 0,2 0 0,-1 2 0,2 1 0,1 2 0,-1 0 0,-4 1 0,0 0 0,0 1 0,4 0 0,-1 0 0,1 0 0,-2-1 0,0 1 0,-2 1 0,31 4 0,-1 2 0,-34 0 0,1 0 0,-2 2 0,30 6 0,-2 6 0,-7 7 0,-3 4 0,-3 0 0,-3 3 0,-4 2 0,-4 3 0,-6 4 0,-4 2 0,-7-3 0,-4 2 0,-3 0 0,-4 2 0,-7-2 0,-5 1 0,16 44 0,-16-2 0,-20 12 0,-10-43 0,-1 1 0,0 3 0,-4 1 0,-8 1 0,-5-1 0,-6-4 0,-6-3 0,-9 2 0,-7-1 0,-12 1 0,-5-2 0,-7 2 0,-3-3 0,-3 0 0,-2-1 0,-6-2 0,-3-2 0,-8-3 0,-4-3 0,30-12 0,-1-1 0,-1-3 0,-31 7 0,-2-5 0,28-10 0,-1 0 0,-1-3 11,-2-2 1,0-2 0,-2 0 0,-1-1-1,-1 0 1,0-2 0,-2-2 0,0 0-1,-1-2-11,2-1 0,0-1 0,-1 0 0,1-1 0,0-1 0,1 0 0,5 0 0,0-2 0,0 1 0,0 1 0,1 0 0,0-3 0,-30-6 0,1-5 0,33 3 0,-1-3 0,2-3 0,-29-13 0,4-7 0,10-3 0,5-5 0,5-5 0,4-3 0,6 5 0,3-2 0,4 0 0,4-2 0,5 3 0,4-2 0,6 1 0,5-2 0,3-1 0,6-3 0,7-2 0,4-2 0,3-1 0,2 1 0,1-1 0,3 1 0,5 3 0,4 1 0,2 1 0,5 1 0,9 1 0,8 2 0,11 2 0,6 2 0,0-1 0,4 0 0,7 0 0,3 0 0,-2 1 0,2 1 0,3 0 0,2 2 0,3 4 0,1 3 0,1 3 0,0 3 0,0 0 0,2 2 0,3 2 0,2 4 0,5 0 0,1 2 0,3 2 0,1 2 0,5 3 0,2 1 0,3 5 0,2 2 0,0 1 0,0 2 0,3 0 0,0 2 0,3 0 0,-1 2 0,-1-1 0,-2 4 0,-1 9 0,-1 7 0,-1 7 0,-2 5 0,-4 5 0,-3 5 0,-3 4 0,-3 2 0,-4 2 0,-2-1 0,-6-8 0,-2-5 0,-8-14 0,-1 0 0</inkml:trace>
  <inkml:trace contextRef="#ctx0" brushRef="#br0" timeOffset="1">24837 15781 24575,'-74'24'0,"0"1"0,1-1 0,-33 11 0,11-7 0,6-18 0,-11 11 0,44-9 0,-1 1 0,-6 1 0,-1-1 0,-4-1 0,-2-1 0,-3-1 0,-2-1 0,-1-1 0,0-1 0,-4-2 0,-1 0 0,0 0 0,-1-2 0,1 0 0,0-1 0,-3-1 0,1 0 0,1-1 0,1 0 0,-1 0 0,-1 0 0,3-1 0,0 0 0,4-1 0,2-3 0,0-3 0,2-5 0,5-4 0,2-5 0,4-3 0,3-2 0,5-2 0,2-3 0,1-2 0,4-3 0,-29-34 0,8-8 0,39 33 0,4-2 0,3-4 0,2-1 0,4 1 0,3 0 0,-4-40 0,16 15 0,0 6 0,0 11 0,2-5 0,4 0 0,27 5 0,19-9 0,11-2 0,-25 34 0,3 1 0,6-2 0,2 0 0,5 0 0,3 1 0,4 5 0,3 4 0,7 0 0,4 4 0,5 1 0,3 4 0,7 1 0,3 2 0,7 6 0,0 2 0,2-2 0,1 1 0,-31 3 0,0 0 0,1 1 0,0 0 0,0 1 0,0 1 0,-1 0 0,0 1 0,1 0 0,0 1 0,-1 1 0,0-1 0,25 1 0,0 0 0,-1 0 0,0 0 0,-6 2 0,-1 3 0,-4 1 0,-1 4 0,-4 4 0,-2 4 0,-6 4 0,-2 4 0,-3-1 0,-2 2 0,-3 2 0,-3 2 0,-8 1 0,-2 3 0,-3 3 0,-3 1 0,-2 2 0,-2 0 0,30 34 0,-21 2 0,-11-6 0,-8-4 0,-12 4 0,-4-2 0,-5 6 0,-19 6 0,-20-1 0,-15 3 0,4-41 0,-5-2 0,0 0 0,-2-1 0,-5-3 0,-3-3 0,-5-2 0,-3-2 0,-2-1 0,-2-3 0,-2-2 0,-2-3 0,-4-3 0,-2-2 0,-2-2 0,-1-1 0,-4 1 0,-1-1 0,-1-2 0,-1-1 0,-1-3 0,0-2 0,5-1 0,-1-2 0,1-1 0,-1 0 0,3 0 0,1 0 0,4 0 0,0 0 0,-2 0 0,-1 0 0,2 0 0,0 0 0,3 0 0,2 0 0,2-1 0,2 0 0,0-2 0,0 0 0,-1-2 0,0-1 0,6-2 0,1-2 0,5 1 0,1-1 0,1-3 0,1-1 0,-42-20 0,7-7 0,7-10 0,17-9 0,11-3 0,14-1 0,13 1 0,2-6 0,10-2 0,11 2 0,4 7 0,2-3 0,0 2 0,0 3 0,11-7 0,14 0 0,23 0 0,14-6 0,-18 37 0,4 1 0,-1-5 0,2 1 0,11 6 0,3 3 0,3-1 0,1 2 0,7 2 0,3 4 0,6 0 0,3 4 0,6 3 0,3 3 0,7 2 0,1 3 0,-5-1 0,2 1 0,-28 5 0,1 1 0,1 1-70,-1-1 0,0 1 0,0 0 0,3 0 0,1 0 1,-1 1-1,2 0 0,0 2 0,0 0 70,1 0 0,-1 2 0,-1 2 0,26 11 0,-2 6 0,-30-3 0,1 3 0,-2 1 0,30 13 0,-4 3 0,-12 4 0,-3 2 0,-5-4 0,-2 1 0,-7 0 0,-3 0 0,-5-2 0,-5 2 0,-12-6 0,-5 1 0,26 37 0,-9 8 0,-19 3 0,-12-1 0,-10 14 0,-13-5 0,0 2 0,-29-9 0,-21-7 0,-25-9 0,26-41 0,-5-2 0,-4-2 0,-3-2 0,-5 3 0,-3-2 0,-7-1 0,-3-2 0,-3 1 0,-2-2 0,-5 0 0,-2-2 0,-4-4 0,-2-1 0,-7-2 0,-2-1 0,35-5 0,0-2 0,0 0 0,-2 0 0,0-1 0,0-1 0,-34-2 0,1 0 0,1 0 0,-1 0 0,2-1 0,0-2 0,1-2 0,1-3 0,2-3 0,0-3 0,3-3 0,2-1 0,7-2 0,1 0 0,5 2 0,1-2 0,8-3 0,2 0 0,6 6 0,1-1 157,5-2 0,3 0 0,-31-15 1,18-11-158,8 0 0,24 4 0,12-8 0,14-2 0,9-4 0,2-5 0,0-2 0,17-6 0,10 5 0,13-3 0,10 13 0,12-5 0,7-1 0,8 1 0,-34 25 0,2-1 0,4-1 0,2 1 0,4 2 0,3 2 0,3-1 0,1 1 0,3 0 0,1 4 0,5 4 0,0 4 0,-1 0 0,0 2 0,0 2 0,2 1 0,2 2 0,2 1 0,2 4 0,0 2 0,0 1 0,-1 1 0,0 2 0,0 0 0,1 1 0,0 0 0,-2 0 0,1 0 0,5 2 0,1 1 0,-5 1 0,0 4 0,1 5 0,-2 5 0,-1 8 0,-1 3 0,0 0 0,0 2 0,-7 1 0,-1 1 0,-2-3 0,0 0 0,-3 1 0,-1 1 0,-5 0 0,-2 1 0,-4-3 0,-2 0 0,-1 1 0,-4 1 0,24 26 0,-17-3 0,-8 3 0,-15 3 0,-6-7 0,-7-4 0,-10-6 0,3-13 0,-5-6 0,-11-54 0,-1-15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25531 3457 24575,'-64'0'0,"-7"0"0,-8 0 0,-9 0 0,35 0 0,-3 0 0,-2 0 0,-2 0 0,-4 0 0,-2 0 0,-2 0 0,-1 0 0,-4-1 0,0 0 0,-4-2 0,-1-1 0,-3-1 0,0-2 0,-3-1 0,1-1 0,-3 1 0,1 0 0,-3 0 0,0 1 0,-1 1 0,-1-1 0,0 0 0,1 0 0,1-1 0,0 1 0,3 0 0,-1 0 0,2 1 0,-1 1 0,1 1 0,-1 0 0,1-1 0,-1 1 0,1 2 0,0 0 0,0-1 0,1 0 0,1 1 0,1 0 0,-2 1 0,1 0 0,4 1 0,0 0 0,0 0 0,1 0 0,4 0 0,0 0 0,2 0 0,1 0 0,0 0 0,0 0 0,-2-1 0,0 0 0,3-1 0,0-1 0,1 1 0,1-2 0,0-2 0,0 0 0,1 1 0,1 1 0,-1-1 0,0 0 0,0 2 0,1 0 0,0-2 0,1-1 0,1 2 0,0 0 0,-1-1 0,-1 1 0,3 2 0,1 0 0,-1-1 0,1 0 0,-1 0 0,1 0 0,3 2 0,1 2 0,1-1 0,-1 0 0,-4 0 0,-1 0 0,6-1 0,0 0 0,-2-2 0,1-1 0,0 3 0,-1-2 0,3-2 0,0 0 0,2 0 0,-1 1 0,0 1 0,0 0 0,-48 3 0,-3 0 0,7 0 0,-2 0 0,-2 0 0,0 0 0,-2 0 0,-3 0 0,1 0 0,-1 0 0,9 0 0,-4 0 0,0 0 0,6 0 0,-2 0 0,8 0 0,5 0 0,8 0 0,1 0 0,3 0 0,15 0 0,2 0 0,4 0 0,14 0 0,1 0 0,7 0 0,5 0 0,-2 0 0,2 0 0,0 0 0,6 0 0,1 0 0,-1 0 0,0 0 0,9-8 0,3-5 0,5-5 0,2-7 0,34-46 0,7-19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16746 12756 24575,'-21'65'0,"8"2"0,9 6 0,4 4 0,0 7 0,2 3 0,4 5 0,5 4 0,1 2 0,1 5 0,1 1 0,1-6 0,-2 0 0,-7-8 0,-4-11 0,-2-10 0,0-10 0,0-7 0,0-13 0,0-1 0,0-11 0,0-6 0,8-11 0,-1-1 0,11-9 0,5 0 0,9-4 0,-1-7 0,2-8 0,-6-18 0,0-3 0,1-6 0,-8-4 0,5-2 0,-4 8 0,-2-8 0,0 25 0,0-7 0,-1 14 0,-7 5 0,-3 21 0,-10 30 0,-4 33 0,-13 2 0,-14-3 0,-9 3 0,2-6 0,-12-9 0,8-12 0,-6-8 0,4-11 0,-2-13 0,7-7 0,-11-5 0,6 0 0,-2 0 0,4-13 0,-6-12 0,8 4 0,-4-27 0,9 17 0,7-9 0,5 11 0,5 0 0,3 8 0,4 8 0,5 1 0,8-7 0,0-25 0,-8 2 0,-3-22 0</inkml:trace>
  <inkml:trace contextRef="#ctx0" brushRef="#br0" timeOffset="1">17252 15894 24575,'-80'-11'0,"0"1"0,11-3 0,92 9 0,48 4 0,-9 0 0,-14 0 0,-12 0 0,-11 0 0,-4 0 0,-2 0 0,-69 0 0,-30 0 0,-26 0 0,43 0 0,1 0 0,6 0 0,1 0 0,0 0 0,2 0 0,-31 0 0,13 0 0,13 0 0,22 0 0,18 0 0,70 0 0,-2 0 0,35 0 0,-14 0 0,-16 0 0,-12 0 0,-3 0 0,-17 0 0,-4 0 0,-3 0 0,-7-25 0,-18-14 0,-11-28 0</inkml:trace>
  <inkml:trace contextRef="#ctx0" brushRef="#br0" timeOffset="2">18905 12174 24575,'35'63'0,"3"-13"0,24-52 0,15-5 0,11-5 0,10-3 0,6-1 0,-48 7 0,1 1 0,1-3 0,1-1 0,1 0 0,1 1 0,0-1 0,1 1 0,-1 2 0,1 1 0,3 1 0,-1 0 0,-3-2 0,-1 1 0,1 1 0,-1 1 0,0 2 0,-1 0 0,1 1 0,1 0 0,-1 0 0,1 0 0,3-1 0,-1 1 0,-3 3 0,-1 0 0,-1 0 0,-1 0 0,49 0 0,-12 0 0,-11 0 0,-14 0 0,-6 0 0,-5 0 0,-3 0 0,-8 0 0,-9 0 0,-11 0 0,-12-6 0,-5-2 0,-1-3 0,-3-3 0,-6-11 0,0-7 0,-4-12 0,-11-4 0,-12-4 0,-6-4 0,-15 10 0,12-6 0,3 10 0,10 2 0,10 15 0,26 25 0,8 15 0,29 29 0,10-5 0,1 5 0,-7-4 0,-8-3 0,-9-1 0,-7-1 0,-12 3 0,-1-5 0,-11 11 0,-2-4 0,-1 6 0,-3 6 0,0 9 0,-21-9 0,-17 2 0,-20-6 0,-13-6 0,-4-11 0,0-6 0,2-10 0,4-3 0,6 3 0,9-5 0,8 1 0,9-3 0,11 5 0,1-7 0,5-17 0,1-9 0</inkml:trace>
  <inkml:trace contextRef="#ctx0" brushRef="#br0" timeOffset="3">19130 12738 24575,'-61'26'0,"1"0"0,-40 5 0,16-20 0,5-11 0,2 0 0,-5 0 0,7 0 0,7 0 0,7 0 0,9 0 0,8 0 0,13 0 0,6 0 0,79 0 0,27 0 0,26 0 0,-13 0 0,-9 0 0,-6 0 0,-16 0 0,-5 0 0,-20-3 0,-9-3 0,19-46 0,2-19 0</inkml:trace>
  <inkml:trace contextRef="#ctx0" brushRef="#br0" timeOffset="4">23504 12794 24575,'80'36'0,"1"1"0,-20-12 0,-6-6 0,18-5 0,-23-14 0,-8 0 0,0 0 0,-9 0 0,-8 0 0,-29 3 0,-15 1 0,-12 2 0,-7 2 0,3-4 0,2 3 0,1-3 0,9 4 0,-2-1 0,13 7 0,6-5 0,14 5 0,11-1 0,8-7 0,10 6 0,1-7 0,-15 3 0,-4-8 0,-5 0 0,-45-50 0,-13-13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1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24536 16063 24575,'-41'52'0,"-1"0"0,-33 11 0,4-42 0,0-21 0,-4 0 0,-6 0 0,-3 0 0,-1 0 0,-5 0 0,-2-7 0,-2-11 0,3-14 0,1-24 0,4 0 0,3-3 0,4-1 0,1-3 0,14-6 0,7 4 0,12 1 0,7-3 0,7 0 0,6 0 0,10-2 0,3 7 0,7 1 0,-1 3 0,4 1 0,2-11 0,6 18 0,7-15 0,10 0 0,6 5 0,27-9 0,-1 6 0,15-2 0,8 7 0,7 2 0,13 18 0,2 9 0,0-3 0,-12 14 0,0-1 0,1 10 0,3 7 0,2 2 0,0 0 0,0 0 0,0 0 0,-9 23 0,-4 15 0,-3 18 0,-14 1 0,-5 18 0,-7-2 0,-10 2 0,1 4 0,-3 3 0,-17 14 0,-4 0 0,-3 6 0,-11-49 0,-1 1 0,-1 0 0,0 0 0,-1 46 0,-6-4 0,-11-21 0,-16-8 0,-15-2 0,-14-7 0,-3-3 0,1-5 0,5 0 0,1-6 0,4-11 0,-2-6 0,-5-6 0,-3 0 0,-1-15 0,-6-2 0,4-1 0,-1-3 0,-5 0 0,8-3 0,-10-3 0,6-6 0,-1-20 0,5-7 0,3-7 0,3 2 0,5-4 0,2 2 0,12-6 0,-3 4 0,-1 0 0,7-13 0,5 5 0,3-3 0,2-5 0,6 1 0,1 3 0,-1-5 0,2 4 0,5 7 0,1 0 0,7 10 0,-2 2 0,0 5 0,6 1 0,0-1 0,0 3 0,2-12 0,4 0 0,6 5 0,13-7 0,7 2 0,9-2 0,7 8 0,7 4 0,3 9 0,13-4 0,-2-2 0,0 8 0,8 4 0,4 6 0,-2 11 0,7-2 0,-3 4 0,5 2 0,-7 0 0,-1 0 0,-3 6 0,0 15 0,4 23 0,-10 16 0,2 17 0,-6 5 0,-34-39 0,-1 1 0,-4 6 0,-2 3 0,0 2 0,-4 2 0,-6 4 0,-3 2 0,3 3 0,-1 1 0,-2-1 0,-3 0 0,-3-3 0,-3-1 0,-1-8 0,0-2 0,-1 49 0,-6-12 0,-9-1 0,-10-7 0,-24 5 0,-16-3 0,-4-9 0,-16-14 0,-1-8 0,5-10 0,-9-15 0,-1-8 0,3-13 0,1 0 0,1-3 0,-3-3 0,3-7 0,-1-12 0,3-14 0,-1-32 0,43 29 0,3-3 0,0-5 0,3-4 0,5-5 0,2-2 0,-3-2 0,3-3 0,3-10 0,4-4 0,3-5 0,3 1 0,3 17 0,3 3 0,8-40 0</inkml:trace>
  <inkml:trace contextRef="#ctx0" brushRef="#br0" timeOffset="1">23673 16251 24575,'-17'71'0,"3"-21"0,1-21 0,-2-10 0,-3 0 0,-9 1 0,-9 3 0,-8 2 0,-4-2 0,-2-2 0,-6 6 0,-5 5 0,-3 3 0,-7 5 0,0 4 0,4 4 0,-8 10 0,-6 3 0,-3 1 0,38-29 0,-2-1 0,1-1 0,-1-1 0,-7 1 0,-1 0 0,0 0 0,-1-1 0,-3-4 0,-3-2 0,0-1 0,-1-2 0,4-4 0,-1-1 0,-6-1 0,-2-1 0,2 0 0,-1-1 0,-6 0 0,0-3 0,1-2 0,0-1 0,0 0 0,0-1 0,1-4 0,0 0 0,-2 1 0,0 0 0,-2-2 0,2 0 0,4-1 0,0 0 0,-5 0 0,0 0 0,0 0 0,1 0 0,3-1 0,1 0 0,-1-1 0,2-2 0,2-1 0,0-3 0,-4-3 0,1-3 0,4-2 0,2-3 0,1-4 0,-1-2 0,-3 0 0,0-2 0,5-6 0,-1-1 0,-1 2 0,1-1 0,6-4 0,-1-1 0,-4 2 0,-1 1 0,4-1 0,1 1 0,2 3 0,0 1 0,0 0 0,-1 0 0,1 1 0,0 1 0,3 1 0,1 0 0,2 0 0,0-1 0,2 2 0,0-2 0,-37-27 0,5-1 0,9 1 0,9 2 0,10 4 0,2 6 0,23 6 0,1 7 0,12 4 0,1 8 0,7 0 0,4 0 0,10 9 0,5 2 0,12 8 0,10 0 0,11 0 0,2 0 0,11 16 0,12 7 0,8 4 0,-2 9 0,4-5 0,-3 5 0,-5-1 0,-7-3 0,-9-7 0,-18-5 0,-14-3 0,-4-4 0,-2-5 0,-17-8 0,-19 0 0,-22-2 0,-7-4 0,2-5 0,-4-10 0,2-4 0,2 2 0,7-4 0,-1 6 0,3-2 0,1 11 0,3-5 0,8 7 0,-2 3 0,4 5 0,2 2 0,1 0 0,-1 0 0,0 2 0,0 7 0,1 10 0,-1 22 0,0 18 0,0 6 0,-6 1 0,0 1 0,2-11 0,2 5 0,3-9 0,-1 0 0,8-8 0,3-2 0,0-9 0,6 3 0,-5-7 0,5 0 0,2-8 0,0-8 0,0-1 0,0-10 0,17-12 0,4-19 0</inkml:trace>
  <inkml:trace contextRef="#ctx0" brushRef="#br0" timeOffset="2">17234 15274 24575,'-11'-69'0,"1"0"0,-3-31 0,9 39 0,4 22 0,0 1 0,19-6 0,10-2 0,13 0 0,6 0 0,2 7 0,2 5 0,4 9 0,-1 4 0,11 5 0,3 3 0,0 7 0,2 4 0,-4 2 0,-1 0 0,-7 0 0,3 4 0,-5 7 0,-7 7 0,-6 7 0,-9-2 0,1 7 0,3 5 0,-3-2 0,-5 11 0,2-4 0,3 0 0,-1-1 0,-4-1 0,5 10 0,-7-9 0,0 7 0,7 7 0,-7 9 0,0 7 0,-2 6 0,-8 5 0,0 1 0,-2 7 0,-5-7 0,-4 0 0,-10 3 0,-4 4 0,-29 8 0,8-48 0,-5-2 0,-4-3 0,-3-1 0,-2 0 0,-3-4 0,-2-8 0,-2-4 0,-46 18 0,-8-15 0,49-21 0,-1-4 0,-1 0 0,0-1 0,-50-1 0,5-2 0,4 0 0,11-25 0,6-13 0,6-14 0,4-11 0,14 5 0,-1-5 0,14-1 0,5 3 0,10 7 0,14-11 0,5 13 0,8-17 0,0-2 0,0-10 0,0-7 0,0 7 0,0 5 0,0 12 0,8 1 0,7 5 0,8 3 0,-2-5 0,6-17 0,-8-17 0,-3 32 0,3-4 0,1-6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1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15826 11686 24575,'80'-26'0,"0"1"0,-16 2 0,-7-2 0,27-21 0,-11 3 0,12 7 0,5 5 0,8 6 0,0 4 0,0 4 0,-6 5 0,0 5 0,-9 5 0,-4 4 0,-8 7 0,-10 14 0,-7 16 0,-6 16 0,-2 3 0,4 9 0,-6 2 0,-3 4 0,-1 2 0,-4 9 0,-5 5 0,-6 9 0,-11-4 0,-3 0 0,-3-10 0,-2-7 0,-6-6 0,0-8 0,-10-3 0,-9-16 0,-20 6 0,-22-6 0,-12-2 0,-23-11 0,-6-8 0,45-15 0,-1-1 0,-1-2 0,-1-2 0,-3-3 0,-1 0 0,1 0 0,-1 0 0,-6 0 0,0-2 0,6-3 0,1-3 0,2-6 0,1-3 0,-1 3 0,1-3 0,8-8 0,2 0 0,1 4 0,0 0 0,-1-3 0,2-2 0,-34-26 0,3-1 0,19-1 0,12-6 0,12-3 0,11-6 0,13 4 0,5-2 0,5-1 0,2-8 0,11 8 0,12-1 0,18-2 0,24-4 0,-22 35 0,2 0 0,0-1 0,1 1 0,0 0 0,0 1 0,-1 3 0,0 3 0,-1 0 0,-1 3 0,43-22 0,4 8 0,-3 11 0,1 3 0,4 24 0,-5 2 0,3 2 0,-7 4 0,3 4 0,-11 30 0,2 20 0,-4 13 0,-32-28 0,0 1 0,-6 1 0,-2 0 0,0-1 0,-1 2 0,-2 0 0,-2 1 0,23 37 0,-8-3 0,-13 7 0,-12 1 0,-9 5 0,-9 2 0,-13-2 0,-18-4 0,1-44 0,-7-3 0,-12-3 0,-6-5 0,-1 0 0,-3-5 0,-7-8 0,-1-3 0,1 0 0,0-2 0,-4-4 0,-2-2 0,3-1 0,1-3 0,-1-1 0,2-2 0,4 0 0,1-2 0,3 0 0,1 0 0,3 1 0,2-2 0,-43-7 0,10-5 0,3-3 0,8-20 0,6-14 0,-2-21 0,46 22 0,2-6 0,-19-22 0,-2-5 0,9-9 0,-1 1 0</inkml:trace>
  <inkml:trace contextRef="#ctx0" brushRef="#br0" timeOffset="1">16858 12644 24575,'63'-55'0,"-26"47"0,-22 52 0,-9 39 0,5 20 0,-5-44 0,0 3 0,0 3 0,1 1 0,0 4 0,0 0 0,1 1 0,1 0 0,0 2 0,1 0 0,-1 2 0,-2 0 0,0 4 0,-1-1 0,2-12 0,1-3 0,-4 1 0,0-2 0,0-6 0,0-2 0,2 44 0,-5-10 0,-2-9 0,0-20 0,0-9 0,0-8 0,8-21 0,3-11 0,9-29 0,6-18 0,3-20 0,10-3 0,5 5 0,-4-5 0,4 8 0,-7 4 0,-6 6 0,3 0 0,-11 13 0,-7 0 0,3 2 0,-6 10 0,3 4 0,-5 22 0,-3 28 0,-8 26 0,-2 2 0,-4 6 0,-7 6 0,-3-4 0,-5 2 0,-4-10 0,-2-9 0,-9-8 0,-1-10 0,1-17 0,-16-15 0,-6-4 0,-7-6 0,-12-13 0,-5-20 0,5-18 0,36 20 0,1-3 0,-37-31 0,12 0 0,9 15 0,10 12 0,15 11 0,6 12 0,12 1 0,5-1 0,-9-17 0,-4-3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12409 3419 24575,'-79'26'0,"-1"0"0,11-8 0,3-4 0,9-7 0,1-4 0,-4-2 0,-1-2 0,-3 1 0,-3 0 0,-9 0 0,-2 0 0,-7 0 0,-2 0 0,-4 0 0,-1-2 0,-4-1 0,0 0 0,-3-2 0,0-1 0,-1 1 0,0 0 0,1 1 0,2 2 0,1 0 0,2 2 0,-3-1 0,2 2 0,5-1 0,3 0 0,1 0 0,3 0 0,6-1 0,3 0 0,10-1 0,1-1 0,6 0 0,4 0 0,-31-3 0,24 6 0,18 0 0,38-9 0,41-7 0,38-9 0,-22 5 0,3 0 0,5 2 0,3 1 0,4 0 0,2 0 0,-1-4 0,1 0 0,8 5 0,1 1 0,-3 1 0,0 1 0,-1 1 0,0 1 0,1 1 0,1 1 0,1 0 0,0-1 0,-5 2 0,0 0 0,2 1 0,0 1 0,0 2 0,-2 2 0,-3 1 0,-2 0 0,-2 1 0,-1 0 0,-3 0 0,-3 0 0,44 0 0,-14 0 0,-12 0 0,-16 0 0,-7 0 0,-14 0 0,-5 0 0,-10 0 0,0 0 0,-39 0 0,-18 4 0,-36 9 0,-30 7 0,40-2 0,-1 2 0,-9-1 0,-2 0 0,-6-1 0,-2-1 0,-8 0 0,-1-3 0,-1 0 0,0-3 0,-1 0 0,-1-1 0,5-1 0,1-1 0,3-1 0,1-1 0,5-2 0,0 0 0,6-4 0,1 0 0,4 0 0,2 0 0,-44 0 0,16 0 0,19 0 0,17 0 0,23 0 0,21 0 0,39 0 0,33 0 0,20-8 0,18-5 0,-47 5 0,0-1 0,2 1 0,1 0 0,1 1 0,0 1 0,3 2 0,-1 2 0,2 0 0,1 2 0,4 0 0,0 0 0,0 0 0,-1 0 0,-2 0 0,-1 0 0,0 0 0,-1 0 0,0 0 0,-1 0 0,0 0 0,-1 0 0,-4 0 0,-1 0 0,46 0 0,-4 0 0,-23 0 0,-13 0 0,1 0 0,-13 0 0,-2 0 0,-9 0 0,7 0 0,-4 0 0,-11 0 0,-2 0 0,0 0 0,-6 0 0,4 0 0,-54 0 0,2-9 0,-46-18 0,16-12 0</inkml:trace>
  <inkml:trace contextRef="#ctx0" brushRef="#br0" timeOffset="1">5538 8811 24575,'61'-45'0,"-1"0"0,1-1 0,13 1 0,-5 9 0,30 1 0,-18 24 0,-6 1 0,-4 3 0,-9 5 0,-7 11 0,-14 18 0,-7 33 0,-11 32 0,-9-37 0,-3 3 0,-9 9 0,-2 2 0,3-2 0,0-1 0,-1-2 0,-2-1 0,0-1 0,-2-2 0,-1-4 0,-2 0 0,-3-1 0,-3-1 0,-27 42 0,12-48 0,-4-2 0,-37 33 0,-6-14 0,-4-7 0,-4-20 0,-7-9 0,-1-14 0,1-9 0,7-4 0,3-2 0,5-2 0,5-4 0,5-15 0,11-19 0,2-14 0,23-2 0,2-9 0,6 0 0,10 0 0,3-6 0,4 3 0,2-3 0,2-11 0,4-6 0,17-5 0,-3 43 0,2 1 0,4-1 0,2 0 0,6 1 0,1 2 0,0 4 0,1 3 0,3 1 0,1 3 0,38-19 0,5 7 0,0 13 0,3 1 0,8 9 0,-9 9 0,-5 9 0,-9 5 0,2 2 0,-5 7 0,5 11 0,-4 32 0,-34-7 0,-3 6 0,1 7 0,-1 3 0,-4 2 0,-2 1 0,-4 7 0,-2 0 0,-2-2 0,-3 0 0,-4-2 0,-3 1 0,-4 1 0,-2 0 0,2 2 0,-6-1 0,-12-5 0,-7-2 0,-5-1 0,-5-1 0,-5-4 0,-7-6 0,-6-10 0,-4-7 0,-2-3 0,-3-6 0,-2-5 0,-3-5 0,-7-2 0,-2-5 0,-1-5 0,0-2 0,0 3 0,0-4 0,4-6 0,1-5 0,0-3 0,2-5 0,4-6 0,3-5 0,4-2 0,4-5 0,9 0 0,4-3 0,5-1 0,4-2 0,-13-38 0,19 3 0,9 9 0,5-2 0,13 2 0,9-8 0,33-7 0,-11 39 0,5 0 0,3 0 0,2 1 0,3-1 0,2 2 0,0 1 0,2 2 0,0 3 0,2 3 0,3 5 0,1 4 0,-6 4 0,0 4 0,0 1 0,1 2 0,47-9 0,-13 13 0,-5 6 0,-7 8 0,-4 16 0,-3 26 0,-15 40 0,-27-24 0,-2 5 0,-6 3 0,-3 2 0,-4 5 0,-3 2 0,-4 2 0,-2 1 0,2 4 0,-6 1 0,-12-2 0,-7-1 0,-5 0 0,-7-3 0,-6-7 0,-7-5 0,-9-7 0,-7-7 0,-4-7 0,-4-6 0,-2-5 0,-2-6 0,0-9 0,-2-6 0,-3-6 0,0-4 0,3 0 0,1-4 0,11-1 0,1-4 0,3-3 0,3-7 0,6-6 0,4-8 0,-19-50 0,41 27 0,6-3 0,5 0 0,5 0 0,3-1 0,4 1 0,2-51 0,4 51 0,4 1 0,19-46 0,-5 50 0,4 2 0,7-1 0,5 2 0,7-1 0,4 2 0,5-2 0,2 2 0,2-1 0,1 2 0,8 1 0,2 2 0,-4 4 0,-3 1 0,-12 4 0,-4 0 0,35-24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20031 12888 24575,'-92'42'0,"32"-27"0,-5-5 0,-18-4 0,-7-4 0,19-1 0,-2-2 0,-2 1 0,-5 0 0,-2 0 0,0 0 0,-5 0 0,-1 0 0,0 0 0,-3 0 0,-1 0 0,0 0 0,-1 0 0,-1 0 0,1 0 0,0 0 0,0 1 0,0 0 0,0 0 0,1 0 0,1 1 0,3 1 0,0 0 0,1 0 0,5 0 0,0 1 0,0-1 0,3-1 0,0 0 0,2 0 0,-25 4 0,3 1 0,8 0 0,3 0 0,12 1 0,4-1 0,12 0 0,5 1 0,-26 4 0,31 1 0,31 6 0,11-1 0,12 1 0,15 0 0,70 0 0,-16-10 0,9-2 0,17 0 0,6-1 0,-28-3 0,2-1 0,1-1 0,2 0 0,0 0 0,2-1 0,4 0 0,0 0 0,1 0 0,1 0 0,0 0 0,-1 0 0,-5 0 0,-2 0 0,0 0 0,-1 0 0,-1 0 0,-1 0 0,-5 0 0,-2 0 0,-1 0 0,27 1 0,-2-2 0,-6-2 0,-3-2 0,-8-1 0,-3-1 0,-6 0 0,-3-2 0,-8-1 0,-3-1 0,38-14 0,-11-7 0,-16 5 0,-11 0 0,-10 0 0,-14 8 0,-7-2 0,-5 7 0,-1 3 0,0-1 0,-25 3 0,-42 12 0,-50 5 0,35 0 0,-4 3 0,-12 1 0,-4 1 0,-14 3 0,-2-1 0,27-6 0,-1 0 0,1-2 0,-33 0 0,1-1 0,-2-2 0,1 0 0,5 1 0,0-2 0,3-2 0,0 0 0,4 3 0,1-1 0,0-2 0,2 0 0,9-1 0,1 0 0,9 0 0,1 0 0,4 0 0,2 0 0,-38 0 0,23 0 0,18 0 0,22 0 0,41 0 0,42 0 0,39 0 0,-10 0 0,8 0 0,9 0 0,2 0 0,7 0 0,2 0 0,-26-1 0,1 1 0,0-1 0,3-1 0,1-1 0,-1 1 0,-2 1 0,-1 0 0,1-1 0,5-1 0,1-2 0,0 1-53,-4-1 1,0 0 0,-1 0-1,-5 2 1,-2 0 0,2 1 0,0-1-1,1 1 1,0 0 52,32 1 0,-2 0 0,-7 1 0,-4 0 0,-11 0 0,-3 0 0,-8 0 0,-2 0 0,37 0 0,-29 0 0,-23 0 0,-16 0 0,-19 0 0,-26 0 0,-41 0 0,-48 0 0,37 0 0,-5 0 0,-14 0 0,-4 0 0,-11 0 0,-2 0 0,-9 4 0,-3 1 0,30-2 0,-2 2 0,0-1-94,-2 2 1,1 0 0,-1-1-1,-1-1 1,0 0 0,0 0-1,-3 1 1,0-1 0,0 0 93,3 1 0,1 0 0,0 0 0,-1-1 0,-1 1 0,2 0 0,3 0 0,1 0 0,0 0 0,3-1 0,0 1 0,1-2 0,-29 0 0,2-1 0,6 1 0,2 0 75,6-2 0,1 0 0,9-1 0,2 0 0,9 1 1,3 0-76,6 2 0,3 0 0,-30-1 0,29 7 0,14-1 0,28-6 0,51 6 0,42-8 0,-24 0 0,5 0 0,16 0 0,3 0 0,7 0 0,3 0 0,-19 0 0,2 0 0,1 0 0,4 0 0,1 0 0,-1 0 0,0 0 0,-1 0 0,1 0 0,5 0 0,1 0 0,0 0 0,0 0 0,0 0 0,0 0 7,0 0 0,1 0 0,-1 0 0,2 1 1,-1-1-1,0-1 0,-4 1 0,-2-1 0,0 0-7,-3 0 0,0-1 0,-2-1 0,32 0 0,-3-2 0,-7-2 0,-2-1 0,-3 1 0,0 2 0,-5 2 0,-1 1 0,-7-1 0,-2 0 0,-4 2 0,-2 0 0,-9 1 0,-3 0 0,-3 0 0,-1 0 0,49 0 0,-12 0 0,-15 0 0,-12 0 0,-7 8 0,-18 5 0,-5 4 0,-10-1 0,0-3 0,-12-30 199,-5-31 0,0-21 0,3-14 0</inkml:trace>
  <inkml:trace contextRef="#ctx0" brushRef="#br0" timeOffset="1">23823 15311 24575,'-49'54'0,"-1"0"0,1-1 0,-1 5 0,8-7 0,5 5 0,24-25 0,-6 1 0,-6-1 0,-4 7 0,-6 7 0,-5 14 0,-8 6 0,-6 8 0,-11 6 0,26-36 0,-1 0 0,-3 3 0,-2 2 0,-1-2 0,-2-1 0,0 0 0,-2-2 0,-1-1 0,-2-3 0,-1 0 0,0-2 0,-3-2 0,-1-2 0,0 1 0,-1-1 0,2-2 0,-1-1 0,0 1 0,0 0 0,-2 0 0,1-1 0,-2-4 0,1-2 0,1-2 0,1-2 0,-1-3 0,-1-1 0,-1 1 0,1 0 0,2-4 0,-1-1 0,0 0 0,-1-1 0,0-4 0,-1-2 0,3-1 0,-1-2 0,0 0 0,0-1 0,-3-1 0,1 0 0,3 0 0,1 0 0,1 0 0,1 0 0,1 0 0,0 0 0,-2 0 0,1 0 0,-51 0 0,4-11 0,10-6 0,4-6 0,11-16 0,8 1 0,-2-1 0,9-5 0,3 2 0,7 0 0,10 7 0,-3-9 0,-1 4 0,12 1 0,-3-3 0,1-2 0,1-8 0,-1 2 0,5-5 0,-9 1 0,7 2 0,0 2 0,6 6 0,-3-2 0,3 6 0,2-1 0,4 11 0,-4 1 0,11 0 0,-5 6 0,2-2 0,9 6 0,2 7 0,4-3 0,2-2 0,0-1 0,0-1 0,0 0 0,0 0 0,8 9 0,2 1 0,9 9 0,0 0 0,2 0 0,4 0 0,-4 0 0,8 0 0,4 0 0,-8 0 0,13 0 0,-3 3 0,1 3 0,-1-2 0,-4 6 0,-5-1 0,-6 3 0,-1-5 0,-33-10 0,3-9 0,-33-13 0,15 4 0,-8-6 0,1 0 0,7 6 0,-2-2 0,-3 8 0,5 7 0,-2 8 0,-3 0 0,3 0 0,-4 0 0,-5 0 0,-2 4 0,7 11 0,4 16 0,-3 0 0,9 9 0,2-5 0,11 9 0,5-12 0,5-5 0,2-4 0,0-4 0,0-1 0,0-16 0,9-12 0,3-21 0,5-11 0,2-2 0,16-33 0,5-3 0</inkml:trace>
  <inkml:trace contextRef="#ctx0" brushRef="#br0" timeOffset="2">18923 15255 24575,'35'-86'0,"-1"1"0,-6 18 0,0 7 0,22-26 0,3 27 0,9-3 0,7 3 0,6 3 0,7 2 0,5 4 0,5 8 0,4 11 0,4 12 0,-4 2 0,4 11 0,-4 2 0,-4 2 0,-5 2 0,-5 37 0,-16 24 0,-11 26 0,-34-37 0,-3 3 0,-2 3 0,-5 2 0,-3 5 0,-3 0 0,-1 1 0,-2 1 0,-4 3 0,-4 0 0,-6-2 0,-7-1 0,-9-1 0,-7-4 0,-11-8 0,-6-4 0,-4-4 0,-3-3 0,0-2 0,-3-5 0,1-6 0,-1-6 0,0-3 0,-1-2 0,4-1 0,-1-3 0,-1-3 0,-1-3 0,1-3 0,1-2 0,2 0 0,-1-2 0,0 0 0,1 0 0,-42 0 0,2 0 0,11-16 0,10-14 0,12-16 0,9-20 0,20-22 0,7-4 0,12 4 0,-2 1 0,11-3 0,8 13 0,8 4 0,11 6 0,27-4 0,23 2 0,-28 32 0,1 1 0,5 1 0,0 1 0,3-1 0,0 1 0,38-18 0,-40 25 0,0 2 0,27-7 0,-4 5 0,-15 9 0,17-35 0,4-7 0</inkml:trace>
  <inkml:trace contextRef="#ctx0" brushRef="#br0" timeOffset="3">23579 14785 24575,'74'-31'0,"1"0"0,-1-1 0,-3 3 0,-1 0 0,-11 10 0,17 13 0,9-7 0,7-3 0,-5 5 0,1 5 0,0 12 0,-3 19 0,1 19 0,-46-6 0,-3 6 0,1-1 0,-3 3 0,-3 2 0,-4 2 0,-4 3 0,-6 1 0,-5 4 0,-3 1 0,-2 0 0,-1 1 0,-2 4 0,-4 1 0,-6-4 0,-7-1 0,-7-1 0,-6-3 0,-3-6 0,-8-4 0,-17 1 0,-7-4 0,1-2 0,-3-3 0,-1-4 0,-1-5 0,-1-7 0,1-2 0,1-3 0,0-1 0,5-2 0,2-3 0,-47 2 0,8-7 0,5-4 0,17-4 0,4-4 0,9-20 0,14-13 0,8-7 0,13-13 0,0-9 0,12-14 0,5-12 0,8-8 0,0 4 0,2 0 0,4 16 0,9 15 0,14 15 0,9 11 0,10-7 0,-2 12 0,2 3 0,-5 3 0,5 10 0,-2-5 0,6 10 0,-1-6 0,3-2 0,2-12 0,0-13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14943 14466 24575,'-64'0'0,"-1"0"0,2 2 0,1 2 0,0 4 0,-1 3 0,-5 3 0,-2 3 0,-7 11 0,-2 3 0,-11 0 0,-4 0 0,24-9 0,-1-1 0,-3-1 0,-6 0 0,-2-1 0,-2-2 0,-3 0 0,-2-3 0,-2-1 0,-5 0 0,-3-2 0,0-1 0,-5-1 0,-1-2 0,-1 0 0,22-3 0,-2-1 0,0 0 0,0-1 0,-1 0 0,1-1 0,-1 0 0,1-1 0,-1 1 0,1-1 0,0 0 0,0-1 0,3 1 0,-1 0 0,1-1 0,2 0 0,-20 0 0,1-1 0,3-1 0,7-1 0,1 0 0,3-1 0,5 0 0,2 0 0,3-1 0,-23-3 0,6-1 0,16 1 0,6 1 0,15 2 0,6 0 0,-19-1 0,29 5 0,23 0 0,19-4 0,30-11 0,43-12 0,-7 13 0,10 1 0,-11 0 0,5 0 0,2 1 0,5 0 0,3 1 0,1 0 0,4 0 0,1 0 0,2 2 0,6 0 0,2 1 0,2 1 0,3 1 0,2-1 0,0 1-142,-26 3 1,1-1 0,0 1 0,2 1 0,5 0-1,2 1 1,-1 1 0,0 0 0,-3 0 0,0 0-1,-1 1 1,0 0 141,0 0 0,0 0 0,0 1 0,0 0 0,4 0 0,0 1 0,0 1 0,-1 1 0,-6 1 0,0 0 0,-2 2 0,1 1 0,23 5 0,-1 2 0,-1 2 0,-2 1 0,-1 2 0,-3 1 0,-11-1 0,-4 0 0,-2-1 0,26 6 0,-5-2 0,-12-1 0,-3-2 0,-16-5 0,-5-3 0,33-5 0,-23-4 0,-25-2 0,-23 0 0,-35 2 0,-28 5 0,-54-3 0,21 1 0,-8 0 0,-13 0 0,-4-1 0,-8-1 0,-4 0 0,26-3 0,-2 0 0,-1 0 0,-2 0 0,-1 0 0,-2 0 0,-3 0 0,-2 0 0,0 0 0,-3 0 0,0-1 0,0 0-131,-2 0 1,1-1-1,-1-1 1,3-3-1,-1-1 1,1-1-1,2-2 1,1-2 0,0 0 130,2 1 0,2-1 0,1 0 0,6 0 0,3-1 0,1 2 0,6 3 0,3 1 0,0-1 0,-31-4 0,4-1 0,11 4 0,3 2 0,7 3 0,4 1 529,8 2 1,5 0-1,-29 1-529,25 0 0,67 0 0,47 0 0,51 2 0,-33 1 0,6 1 0,7-3 0,5 0 0,10 2 0,4 0 0,-29-2 0,2 1 0,1-1 0,4 1 0,1 0 0,1 0 0,4 1 0,2-1 0,-1 2 0,1 0 0,0 1 0,0 0-88,2 0 1,0-1-1,0 0 1,1 0-1,0 0 1,-1 0 0,-3 2-1,0 1 1,-1-1 87,-3 0 0,-1 1 0,0-1 0,-2 0 0,-1 0 0,-2 1 0,26 2 0,-3 1 0,-5-1 0,-3 0 0,-10-3 0,-3-1 0,-8 3 0,-2 0 307,-11-1 0,-2-1 0,33 2 0,-21-1-307,-13-5 0,-17-2 0,-35 0 0,-33 0 0,-36 0 0,-10 0 0,-10-7 0,5-11 0,1-16 0,6-28 0,0-5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13273 9563 24575,'-65'-16'0,"0"0"0,7 5 0,2 3 0,-47 2 0,5 6 0,44 0 0,0 0 0,-50 0 0,-1 0 0,7 0 0,11 0 0,11 0 0,14 0 0,10 0 0,33 0 0,38 0 0,45 2 0,-7 0 0,5 0 0,2 2 0,2 1 0,2 0 0,1 0 0,2 1 0,0 1 0,-1 1 0,-2 0 0,-6-1 0,-1-1 0,41 0 0,-25 3 0,-25-1 0,-18 2 0,-7-5 0,-15 1 0,-7 4 0,-12 3 0,-32 1 0,-34 1 0,-17-2 0,35-7 0,-3 0 0,1 3 0,0 1 0,-4 0 0,1-1 0,0-3 0,1 0 0,-3 0 0,1-1 0,0-1 0,1 0 0,-45 2 0,12-6 0,1 0 0,25 0 0,13 0 0,16 0 0,11 0 0,25 0 0,42 0 0,41 0 0,-28 0 0,3 0 0,10 0 0,3-2 0,-1-1 0,2 0 0,6-2 0,0-1 0,-1-2 0,0 0 0,1 1 0,0 1 0,-1 1 0,-1 2 0,-5 2 0,-1 2 0,-4-1 0,-3 0 0,44 0 0,-22 0 0,-24 0 0,-20 0 0,-20 0 0,-25 0 0,-1 0 0,-24 0 0,2 0 0,-2 0 0,-3 0 0,9 0 0,9-8 0,7-3 0,26-66 0,4-15 0</inkml:trace>
  <inkml:trace contextRef="#ctx0" brushRef="#br0" timeOffset="1">28986 10803 24575,'-52'41'0,"-1"1"0,5-13 0,-2-8 0,-44-4 0,1-17 0,-8 0 0,43 0 0,-2 0 0,-4 0 0,0 0 0,-3 0 0,-1 0 0,-5 0 0,0 0 0,-4 0 0,-1 0 0,-3-1 0,0 2 0,-2 2 0,-1 2 0,-2 0 0,1 1 0,-1 2 0,1 0 0,-1 1 0,1-1 0,1-1 0,1 1 0,0 0 0,1 0 0,2 0 0,-1-1 0,-4 0 0,-1 1 0,4 2 0,0 0 0,0 1 0,1-1 0,1 0 0,-1-1 0,0 0 0,0-3 0,2-5 0,1-2 0,1 1 0,0 0 0,0 0 0,-1 0 0,1 0 0,0 0 0,-1 0 0,0 0 0,-1 0 0,1 0 0,3 0 0,0 0 0,0 0 0,0 0 0,2 0 0,0 0 0,2 0 0,0 0 0,1 0 0,2 0 0,7 0 0,1 0 0,-2 0 0,-1 0 0,4 0 0,1 0 0,4 0 0,0 0 0,-46 0 0,12 0 0,23 0 0,9 0 0,12 0 0,15-9 0,35-1 0,38-9 0,38 0 0,-23 10 0,5 2 0,5 0 0,1 1 0,6-2 0,3-1 0,7 3 0,3 0 0,1-2 0,1-1 0,6 0 0,0-1 0,3 2 0,1 0 0,1 1 0,0 1 0,3 0 0,1 2 0,-33 2 0,0 1 0,2 0-89,3-1 1,2-1-1,0 1 1,0 0 0,1 0-1,0 0 1,2 2 0,2 0-1,-1 0 89,0 0 0,1 0 0,-2 0 0,-2 0 0,0 0 0,-1 0 0,1 0 0,-1 0 0,-1 0 0,-2 0 0,-2 0 0,1 0 0,-4 0 0,0 0 0,1 0 0,-2 0 0,1 0 0,-1 0 0,33 0 0,-1 0 0,-2 0 0,0 0 0,1 0 0,-1 0 0,-4 0 0,0 0 0,-5 0 0,-1 0 0,-9 0 0,-1 0 0,-1 0 0,-2 0 0,-11 0 0,-2 0 0,-5 1 0,-1 0 0,45 5 0,-33-4 0,-17 5 0,-16-5 0,-57-2 0,-37 0 0,-42 0 0,31 0 0,-4 0 0,-11 0 0,-3 0 0,-12 0 0,-2 0 0,-4 0 0,-3 0 0,32 0 0,-1 0 0,-1 0 0,-3 0 0,0 0 0,-1 0-76,0 0 0,-1 0 0,0 0 0,0 0 1,-1 0-1,1 0 0,1 0 0,0 0 1,0 0 75,3 0 0,1 0 0,-2 0 0,-6 0 0,-1 0 0,1 0 0,4 0 0,0 0 0,1 0 0,0 0 0,1 0 0,-1 0 0,-3 0 0,0 0 0,2 0 0,5 0 0,2 0 0,0 0 0,-34 0 0,1 0 0,3 0 0,1 0 0,2 0 0,0 0 127,1 0 1,2 0 0,11 0 0,1 0 0,4 0 0,2 0-128,4 0 0,1 0 0,5 0 0,1 0 0,4 0 0,3 0 0,3 0 0,3 0 0,-45 0 0,4 0 0,10 0 0,7 0 0,8 0 0,9 6 0,9 0 0,3-1 0,23-3 0,2-2 711,6 0-711,19 0 0,25 0 0,38 0 0,25 0 0,-27 0 0,5 0 0,4 0 0,4 0 0,11 0 0,3 0 0,9 0 0,2 0 0,4 0 0,3 0 0,-30 0 0,1 0 0,1 0 0,2 0 0,0 0 0,0 0-78,-2-1 0,-1 1 0,2 1 0,5 0 0,1 1 0,0 1 0,-4-1 0,-2 1 0,1 0 78,-1 1 0,-1 0 0,1-1 0,3-2 0,0 0 0,0 1 0,-6 0 0,0 0 0,-1 0 0,0-1 0,1 0 0,-1-1 0,-2 0 0,1 0 0,0 0 0,0 0 0,0 0 0,1 0 0,-1 0 0,-1 0 0,1 0 0,1 0 0,1 0 0,-2 0 0,28 0 0,-1 0 0,1 0 0,0 0 0,-4 0 0,-2 0 0,-9 1 0,-3 0 0,-4 2 0,-1 1 0,-9-3 0,-3 2 0,-10 2 0,-3 0 0,42 3 0,-23-1 0,-23-7 0,-13 0 0,-35 0 0,-31 6 0,-40 0 0,-31-2 0,31-2 0,-6-1 0,-16-1 0,-5 0 0,-8 0 0,-1 0 0,32 0 0,-1 0 0,0 0 0,-4 0 0,-2 0 0,0 0-44,-5 0 0,-2 0 1,0 0-1,-1 0 0,-1 0 1,-1 0-1,-1 0 0,-1 0 1,0 0 43,0 0 0,-1 0 0,1 0 0,0-2 0,1 0 0,0-1 0,0 1 0,0-1 0,0 0 0,0 0 0,1-1 0,0 0 0,3 1 0,1 0 0,0-1 0,0 0 0,1-1 0,0 2 0,5-1 0,1 1 0,0 1 0,-1 2 0,0 0 0,2 0 0,-29 0 0,4 0 0,9 0 0,2 0 0,5 0 0,1 0 0,2 0 0,3 0 0,10 0 0,4 0 0,10 0 0,2 0 0,-37 0 0,23 0 0,15 0 0,14 0 0,11 0 0,19-8 0,10-3 0,27-24 0,12-5 0</inkml:trace>
  <inkml:trace contextRef="#ctx0" brushRef="#br0" timeOffset="2">21739 10352 24575,'-78'-39'0,"-1"1"0,1 0 0,11 1 0,31 5 0,72 9 0,17 20 0,9 6 0,-1-3 0,1 0 0,1 0 0,-1 0 0,-5 0 0,-2 0 0,39 0 0,-25 0 0,-23 0 0,-17 0 0,-31-2 0,-25-2 0,-36-7 0,-30-5 0,37 7 0,-1-1 0,-7-5 0,-1 1 0,2 2 0,0 1 0,3-1 0,2 1 0,2-1 0,1 1 0,-43-6 0,17 4 0,22 5 0,22 8 0,32 0 0,45 0 0,41 0 0,-24 0 0,3 0 0,10 0 0,2 0 0,4 0 0,0 0 0,1 0 0,-1 0 0,-7 0 0,-1 0 0,-4 0 0,-3 0 0,33 0 0,-19 0 0,-18 0 0,-16 0 0,-47 0 0,-31 0 0,-47 0 0,23 1 0,-5 0 0,-18 2 0,-3 0 0,-5 4 0,-2-1 0,1-1 0,1-2 0,-2 1 0,2-1 0,5-2 0,3 0 0,10-1 0,4 0 0,8 0 0,3 0 0,-45 0 0,31 0 0,29 0 0,15 0 0,116 0 0,13 0 0,-3-1 0,7 2 0,-8 1 0,0 2 0,-2 0 0,-1 0 0,2 2 0,-2-1 0,-5-3 0,-3 0 0,-5 1 0,-3 0 0,-9-1 0,-3-2 0,42 0 0,-20 0 0,-3-33 0,-18-9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 3645 24575,'5'89'0,"0"1"0,-1-13 0,-1-4 0,-2-10 0,0-2 0,-1-2 0,0 1 0,-1 0 0,0 1 0,-2-1 0,-1 1 0,0-3 0,-2 1 0,0-2 0,0 0 0,0-2 0,1-1 0,-3 44 0,4-14 0,1-15 0,3-26 0,-2-13 0,-4-14 0,2-12 0,-9-20 0,-1-24 0,-3-25 0,0-16 0,3-13 0,1 0 0,9-2 0,-2-4 0,4-7 0,2 49 0,0 0 0,0 0 0,0 1 0,0-48 0,4 7 0,11 25 0,16 13 0,6 10 0,16 14 0,5 5 0,0 4 0,9 8 0,-2 0 0,4 2 0,-7 5 0,-1 6 0,-9 3 0,-2 3 0,-25 19 0,-6 15 0,-13 18 0,-35 15 0,-25 14 0,12-37 0,-4 0 0,-1 0 0,-2-1 0,-5-1 0,0-2 0,4-5 0,1-1 0,-36 22 0,24-12 0,18-13 0,20-2 0,16-4 0,5-2 0,19 9 0,21 5 0,28 11 0,-21-20 0,2 1 0,3 1 0,0 2 0,0 2 0,-2 1 0,-1 3 0,-2 1 0,-4-1 0,-3 0 0,25 28 0,-9-9 0,-18-13 0,-13-13 0,-5-14 0,-11-5 0,-1-24 0,-6-26 0,0-37 0,3 17 0,2-5 0,0-5 0,1 0 0</inkml:trace>
  <inkml:trace contextRef="#ctx0" brushRef="#br0" timeOffset="1">2591 3945 24575,'21'60'0,"-1"-1"0,-5-6 0,-5-1 0,-1 37 0,-9-3 0,0-9 0,0-4 0,0-6 0,0-4 0,0-15 0,0-13 0,0-8 0,0-25 0,0-14 0,0-28 0,0-14 0,0-11 0,0-12 0,0-4 0,0 3 0,0-3 0,0 4 0,8 12 0,11 7 0,16 5 0,1 20 0,22 2 0,3 8 0,-11 4 0,6 2 0,-2 5 0,-10 3 0,-6 9 0,-11 2 0,-15 9 0,-5 14 0,-10 27 0,-11 27 0,-17 11 0,-19-6 0,19-37 0,-1 0 0,-31 26 0,22-9 0,3-20 0,15-10 0,4-3 0,9-2 0,12 5 0,4-3 0,17-4 0,21 8 0,17 5 0,18 2 0,6-2 0,1 3 0,-5-3 0,-12 2 0,-6-9 0,-15-8 0,-11-12 0,-8-5 0,-27-66 0,-4-15 0</inkml:trace>
  <inkml:trace contextRef="#ctx0" brushRef="#br0" timeOffset="2">4843 4847 24575,'32'86'0,"-1"-1"0,-10-14 0,-4-4 0,-9-13 0,-4-2 0,-4 49 0,0-47 0,0 0 0,0 2 0,0-1 0,0 51 0,-2-18 0,-4-21 0,-7-25 0,-6-20 0,-6-13 0,-4-26 0,-8-27 0,-3-35 0,19 28 0,0-2 0,-1-6 0,1-1 0,-1-3 0,2 0 0,2 2 0,2-1 0,2 0 0,1-1 0,2 1 0,1 1 0,4 2 0,2 1 0,1 3 0,2 1 0,1-35 0,0 1 0,23 17 0,21 2 0,31 13 0,-27 32 0,4 4 0,2-2 0,2 2 0,4 6 0,-1 3 0,-2 2 0,-3 1 0,33 2 0,-11 4 0,-16 8 0,-31 13 0,-10 19 0,-11 14 0,-22 8 0,-24 3 0,-29 0 0,17-36 0,-4-2 0,2-3 0,0 0 0,-42 26 0,13-17 0,16-8 0,15-17 0,62-37 0,32-11 0</inkml:trace>
  <inkml:trace contextRef="#ctx0" brushRef="#br0" timeOffset="3">6045 3588 24575,'-40'90'0,"1"0"0,-4-2 0,0-7 0,15-33 0,0-2 0,-7 8 0,1 2 0,5 0 0,2 1 0,-1 1 0,4 1 0,5-4 0,4 1 0,6-2 0,4 0 0,0 51 0,14-18 0,16-5 0,14-11 0,32-15 0,-6-20 0,-7-18 0,-8-11 0,-18-14 0,12-45 0,-5-19 0</inkml:trace>
  <inkml:trace contextRef="#ctx0" brushRef="#br0" timeOffset="4">6270 4133 24575,'52'84'0,"1"-1"0,-18-18 0,-8-5 0,-6 22 0,-21-24 0,0-3 0,0-5 0,0-4 0,-17-26 0,3-3 0,-18-19 0,-1-4 0,12-28 0,4-18 0,7-10 0,4-3 0,6-8 0,2-2 0,4 4 0,30 4 0,20 10 0,13 9 0,0 5 0,-1 11 0,-13 7 0,-3 13 0,-11 6 0,-13 3 0,-16 3 0,-8 19 0,-4 15 0,-16 18 0,-18 17 0,-24 4 0,2-13 0,5 1 0,20-15 0,6-7 0,13 1 0,5 0 0,5-5 0,15-3 0,10 1 0,12-2 0,19-8 0,-1 2 0,-1-4 0,-2-8 0,0-3 0,-6-2 0,-5-1 0,1-7 0,4 0 0,20 8 0,14 2 0</inkml:trace>
  <inkml:trace contextRef="#ctx0" brushRef="#br0" timeOffset="5">7509 4171 24575,'16'64'0,"0"1"0,2 37 0,-11-24 0,-7-24 0,0 2 0,0-8 0,0-2 0,0-21 0,0-33 0,0-11 0,0-35 0,0-5 0,0-3 0,2 1 0,4-1 0,15-1 0,14 9 0,7 4 0,10 0 0,-2 12 0,4 9 0,9 8 0,0 8 0,-3 7 0,-16 4 0,-9 2 0,-6 0 0,-12 21 0,-11 16 0,-12 5 0,-21 17 0,-29-5 0,-11-6 0,-6-17 0,15-6 0,18-2 0,17 0 0,8 2 0,7-6 0,8-6 0,0 7 0,0 1 0,4 6 0,9 1 0,26 1 0,30 8 0,-2 1 0,6-3 0,-6-3 0,-1 1 0,-9-10 0,-9-6 0,-13 0 0,-6-11 0,-1-2 0,-3-2 0,-7-2 0,-7-42 0,-3-10 0</inkml:trace>
  <inkml:trace contextRef="#ctx0" brushRef="#br0" timeOffset="6">8185 3532 24575,'67'28'0,"0"0"0,-1-1 0,22 19 0,-9-8 0,3-17 0,-16 35 0,9 15 0,-41-28 0,-3 4 0,-1 6 0,-4 2 0,0 5 0,-4 2 0,-2-1 0,-2 1 0,-3 2 0,-3 1 0,-4 3 0,-3 0 0,-2-2 0,0-1 0,-2 0 0,0 0 0,-2-3 0,-2-1 0,-10 43 0,-12-10 0,-2-21 0,0-21 0,6-12 0,6-15 0,57-56 0,10-23 0</inkml:trace>
  <inkml:trace contextRef="#ctx0" brushRef="#br0" timeOffset="7">10062 4002 24575,'16'62'0,"0"1"0,2 39 0,-11-23 0,-7-10 0,0-2 0,0-4 0,0-7 0,0-4 0,0-4 0,0-2 0,8-19 0,5-14 0,37-17 0,10-7 0</inkml:trace>
  <inkml:trace contextRef="#ctx0" brushRef="#br0" timeOffset="8">10344 4340 24575,'-73'31'0,"-10"-12"0,-13-13 0,-11-6 0,48 0 0,-1 0 0,-1 0 0,-1 0 0,0-1 0,-1 0 0,1-1 0,1 0 0,0 1 0,1-4 0,8-9 0,2-4 0,-42-13 0</inkml:trace>
  <inkml:trace contextRef="#ctx0" brushRef="#br0" timeOffset="9">11414 3607 24575,'-10'104'0,"-1"1"0,4-16 0,2-3 0,-1-10 0,1-2 0,0-1 0,0-1 0,-3 2 0,-1 2 0,-3 2 0,-1 0 0,0 1 0,-1-1 0,1-5 0,1-2 0,1-11 0,1-3 0,-7 26 0,3-28 0,1-22 0,3-23 0,-3-20 0,7-30 0,4-31 0,2-25 0,0 40 0,0-2 0,0 1 0,0 1 0,-1-2 0,2-1 0,4-1 0,5-1 0,3-5 0,5 0 0,6-1 0,6 3 0,3 7 0,3 3 0,1 5 0,1 4 0,35-26 0,-4 17 0,6 16 0,-10 16 0,-7 7 0,-6 7 0,-2 8 0,-14 6 0,-18 13 0,-13 29 0,-28 33 0,-27 9 0,14-43 0,-3-2 0,-7-2 0,0-1 0,5-3 0,3-3 0,-19 23 0,26-15 0,16-5 0,13 5 0,15 2 0,18 2 0,27 11 0,-13-25 0,2 0 0,2 3 0,0-1 0,-3-2 0,-2-1 0,31 26 0,-10-13 0,-24-5 0,-9-18 0,-9-6 0,-13-32 0,-2-33 0,-7-7 0,-2-9 0,1-9 0,0 0 0</inkml:trace>
  <inkml:trace contextRef="#ctx0" brushRef="#br0" timeOffset="10">12447 4020 24575,'37'69'0,"1"0"0,-11-5 0,-4-3 0,-5-8 0,-3-1 0,8 50 0,6-8 0,-2 0 0,-4-11 0,-8-12 0,-3-18 0,-7-58 0,-10-51 0,-5 2 0,-5-7 0,-4-5 0,-3-1 0,-3-4 0,-2 2 0,0 7 0,-1 3 0,3 5 0,0 1 0,-14-36 0,11 26 0,8 13 0,5 10 0,15 9 0,8 4 0,9 10 0,12 4 0,19-1 0,23 6 0,8-3 0,7 7 0,8-2 0,0 4 0,-15 2 0,-8 0 0,-11 0 0,-16 18 0,-21 14 0,-8 14 0,-13 10 0,-25 4 0,-27 3 0,-27 0 0,28-36 0,-3-2 0,3-3 0,0 0 0,-36 15 0,10-12 0,18-6 0,22 2 0,14-6 0,11-3 0,10 7 0,16-9 0,14 24 0,18-3 0</inkml:trace>
  <inkml:trace contextRef="#ctx0" brushRef="#br0" timeOffset="11">13892 4678 24575,'-21'98'0,"9"6"0,9-47 0,2 1 0,0 3 0,2-1 0,-1-1 0,0-1 0,0 2 0,0-1 0,0-3 0,0-1 0,0 45 0,0-19 0,0-20 0,0-23 0,-3-51 0,-1-33 0,-4-31 0,-2-19 0,7 41 0,1-1 0,-1-1 0,0-1 0,2-5 0,0-3 0,1-5 0,0 0 0,0 4 0,2 0 0,2 3 0,3 1 0,2 5 0,4 1 0,23-41 0,16 15 0,2 20 0,9 15 0,4 13 0,4 16 0,8 13 0,2 3 0,-8 18 0,-14 16 0,-14 24 0,-11 9 0,-22 3 0,-10-6 0,-12-1 0,-36 1 0,-31-9 0,-17-8 0,-2-2 0,0-17 0,13-2 0,8-11 0,22-6 0,12-4 0,14-2 0,22 0 0,31 0 0,11-25 0,28-6 0</inkml:trace>
  <inkml:trace contextRef="#ctx0" brushRef="#br0" timeOffset="12">15450 3438 24575,'-33'71'0,"0"0"0,7-14 0,1-3 0,-12 25 0,-3 11 0,17-41 0,0 2 0,-2 7 0,2 3 0,5 3 0,3 1 0,-1 2 0,3 0 0,3 2 0,3 0 0,2-1 0,2 1 0,3 3 0,4 0 0,2-2 0,5-2 0,5-6 0,5-3 0,6-6 0,5-6 0,41 31 0,-13-14 0,-4-18 0,-10-23 0,2-8 0,-8-7 0,0-14 0,-7-13 0,15-71 0,-19 26 0,0-1 0</inkml:trace>
  <inkml:trace contextRef="#ctx0" brushRef="#br0" timeOffset="13">15826 4359 24575,'24'89'0,"0"0"0,1 0 0,-1 11 0,-4-10 0,-11-30 0,-4-10 0,-5-2 0,0-4 0,0-31 0,0-20 0,-17-38 0,-8-41 0,-8-10 0,6-4 0,8 8 0,11 2 0,6 2 0,2 9 0,2-4 0,4-1 0,13 17 0,16 3 0,13 9 0,2 22 0,15 2 0,0 8 0,-13 6 0,2 4 0,-6 7 0,0 6 0,-10 6 0,-13 26 0,-19 22 0,-4 17 0,-13 17 0,-20-3 0,-31 1 0,22-48 0,-4-3 0,-2-5 0,-2-4 0,-46 20 0,26-14 0,15-7 0,22-5 0,8-7 0,17-1 0,2 3 0,10 8 0,21 4 0,29 2 0,22 11 0,16 10 0,-47-23 0,-1 0 0,2 1 0,-2-1 0,42 25 0,-13-2 0,-6-17 0,-25-1 0,-3-9 0,-9-5 0,-5-7 0,-17-28 0,15-47 0,-4-35 0</inkml:trace>
  <inkml:trace contextRef="#ctx0" brushRef="#br0" timeOffset="14">16858 3870 24575,'16'83'0,"0"-1"0,-6-14 0,-2-4 0,-1 40 0,-7-21 0,0 1 0,0-3 0,0-6 0,0-8 0,0-8 0,2-13 0,4-11 0,4-16 0,9-13 0,0-8 0,-2-21 0,-5-33 0,0 4 0,1-7 0,-2-22 0,-1-1 0</inkml:trace>
  <inkml:trace contextRef="#ctx0" brushRef="#br0" timeOffset="15">16821 3870 24575,'94'-42'0,"-13"17"0,-14 17 0,-5 8 0,-5 0 0,-3 4 0,-23 9 0,7 10 0,-22 23 0,-1 10 0,-5 11 0,-14 10 0,-10-2 0,-18-8 0,-28-4 0,-22-11 0,-7-11 0,-5-15 0,2-6 0,4-5 0,13-11 0,17 2 0,12-3 0,11-3 0,33-9 0,54-35 0,29-16 0</inkml:trace>
  <inkml:trace contextRef="#ctx0" brushRef="#br0" timeOffset="16">17384 3382 24575,'89'46'0,"-1"0"0,-20-9 0,-4 1 0,-11-6 0,-4 2 0,20 42 0,-29-32 0,-1 3 0,-3 5 0,-3 3 0,-3 6 0,-4 3 0,-1 4 0,-4 2 0,-4 4 0,-3 2 0,0-1 0,-3 1 0,-3 0 0,-3 0 0,-2 1 0,-2 0 0,0 2 0,-6-1 0,-10-5 0,-8-2 0,-5-6 0,-6-5 0,-6-5 0,-4-5 0,-4-6 0,-2-3 0,4-5 0,-2-5 0,-46 15 0,11-6 0,10 1 0,10-11 0,13-1 0,17-2 0,8-10 0,4-5 0,11 5 0,1-7 0,18 1 0,9-7 0,18-8 0,6-23 0,22-13 0</inkml:trace>
  <inkml:trace contextRef="#ctx0" brushRef="#br0" timeOffset="17">18510 4526 24575,'-5'0'0,"-48"2"0,-39-4 0,19-7 0,4-10 0,21-7 0,-2-8 0,1-6 0,0 1 0</inkml:trace>
  <inkml:trace contextRef="#ctx0" brushRef="#br0" timeOffset="18">25137 3382 24575,'-48'70'0,"0"0"0,8-9 0,3-1 0,8-5 0,4 0 0,4 3 0,2 1 0,-1 9 0,3 4 0,5 7 0,5 3 0,1 0 0,1 1 0,3 3 0,2 1 0,3 3 0,3 1 0,4 2 0,5-2 0,5-6 0,8-5 0,6-8 0,5-4 0,-2-7 0,1-5 0,-2-13 0,-1-3 0,19 31 0,-10-19 0,-11-14 0,-4-15 0,-4-15 0,-6-1 0,0-5 0,0-2 0,8-17 0,2-4 0</inkml:trace>
  <inkml:trace contextRef="#ctx0" brushRef="#br0" timeOffset="19">25588 3739 24575,'0'83'0,"0"1"0,0-14 0,0-3 0,0-7 0,0-3 0,0 48 0,0-49 0,0 0 0,0 1 0,0-1 0,0 46 0,0-10 0,0-17 0,0-16 0,0-26 0,0-14 0,-7-19 0,1-13 0,0-26 0,6-36 0,0-13 0,0-10 0,0 39 0,0-1 0,1-5 0,0-2 0,1 0 0,2 1 0,5 7 0,3 3 0,26-42 0,10 19 0,12 16 0,5 19 0,2 13 0,-1 10 0,5 8 0,-2 7 0,0 4 0,4 2 0,-4 0 0,-9 10 0,-16 13 0,-13 19 0,-16 8 0,-9 19 0,-4 2 0,-33 8 0,-25 3 0,14-41 0,-4-3 0,-2-5 0,-2-3 0,2-3 0,0-2 0,-35 17 0,14-3 0,27-14 0,17-2 0,13 0 0,12 2 0,0 7 0,14 12 0,20 8 0,26 8 0,17 7 0,-32-30 0,0 1 0,-1 0 0,-1-1 0,28 28 0,-2-9 0,-8-10 0,-22-21 0,-7-8 0,-9-6 0,-7-11 0,-3-19 0,-5-29 0,0-4 0,1-7 0,1-9 0,1 0 0</inkml:trace>
  <inkml:trace contextRef="#ctx0" brushRef="#br0" timeOffset="20">27972 4020 24575,'-63'-20'0,"1"-1"0,5 6 0,1 5 0,-44 1 0,6 9 0,11 0 0,8 0 0,12 0 0,19 2 0,15 5 0,12 5 0,9 17 0,10 13 0,4 12 0,28 9 0,20-2 0,15 1 0,0 3 0,8-7 0,-6-1 0,-19 3 0,-6-18 0,-21 4 0,-4-6 0,-11 5 0,-4-11 0,-4-1 0,-35-8 0,-19-2 0,-21-8 0,-6-7 0,-5-8 0,7 0 0,6 0 0,17 0 0,4 0 0,21-12 0,16-13 0,9-30 0,4-22 0</inkml:trace>
  <inkml:trace contextRef="#ctx0" brushRef="#br0" timeOffset="21">28141 3288 24575,'54'46'0,"0"0"0,1-1 0,11 14 0,-7-5 0,12 17 0,-11 2 0,-16-4 0,-2 15 0,-22-33 0,-3 2 0,-1 4 0,-3 1 0,-2 4 0,-3 1 0,-3 1 0,-1-1 0,-3-3 0,0-1 0,-3 0 0,-3-1 0,-2-3 0,-4-1 0,-7-1 0,-6-2 0,-10-2 0,-5-2 0,0 1 0,-1-2 0,0 0 0,0-2 0,-29 27 0,11-8 0,12-13 0,4-13 0,17-10 0,3-8 0,3-4 0,6 4 0,7-1 0,4 1 0,2-6 0,0-1 0,8-16 0,3 2 0</inkml:trace>
  <inkml:trace contextRef="#ctx0" brushRef="#br0" timeOffset="22">18886 3983 24575,'-11'53'0,"1"0"0,-7 39 0,17-29 0,0-1 0,0-5 0,0 1 0,0-12 0,0-2 0,0-4 0,0-9 0,0-4 0,0-2 0,0-2 0,34-27 0,7-9 0</inkml:trace>
  <inkml:trace contextRef="#ctx0" brushRef="#br0" timeOffset="23">18398 4340 24575,'85'36'0,"1"1"0,-15-12 0,-5-6 0,22-5 0,0-14 0,-11 0 0,6 0 0,7 0 0,2 0 0,2 0 0,-17 0 0,-4 0 0</inkml:trace>
  <inkml:trace contextRef="#ctx0" brushRef="#br0" timeOffset="24">20669 3701 24575,'-10'73'0,"-1"0"0,1 0 0,-5 37 0,5-9 0,9-41 0,2-3 0,-1 3 0,0 1 0,0 0 0,0-1 0,0 0 0,0-1 0,0 0 0,0-1 0,0-3 0,0-1 0,-2 42 0,-2-17 0,-3-14 0,-1-22 0,4-30 0,-2-24 0,-1-34 0,7-39 0,0-10 0,0-6 0,0-7 0,0 5 0,0-2 0,11 4 0,8-5 0,10 3 0,15 6 0,6 12 0,4 9 0,2 23 0,3 6 0,3 11 0,3 14 0,4 0 0,-7 6 0,-5 11 0,-7-2 0,-7 4 0,-3 2 0,-11 8 0,-10 13 0,-13 17 0,-6 18 0,-14 19 0,-24 11 0,8-41 0,-7-1 0,-13 1 0,-6-2 0,1-1 0,-1-2 0,6-8 0,0-2 0,-35 24 0,20-6 0,25-16 0,22-9 0,9 0 0,7 6 0,4-2 0,5 2 0,39 3 0,29 7 0,-28-16 0,4-2 0,3-1 0,0 0 0,0 1 0,-2 2 0,0-1 0,-1 2 0,40 21 0,-3 3 0,-13-6 0,-12-8 0,-13-9 0,-13-17 0,-12 5 0,-4-9 0,-10-6 0,-5-5 0,-4-62 0,-2-22 0</inkml:trace>
  <inkml:trace contextRef="#ctx0" brushRef="#br0" timeOffset="25">23485 3851 24575,'-74'-21'0,"1"1"0,-1-1 0,-32-9 0,12 10 0,6 20 0,-6-2 0,-4-3 0,-4-1 0,-2 2 0,2 2 0,4 2 0,16 0 0,30 2 0,21 8 0,8 15 0,12 5 0,5 16 0,4-3 0,2 1 0,23 6 0,21-6 0,27-2 0,18 0 0,-40-21 0,0-1 0,1 2 0,1 0 0,2 0 0,0-2 0,-2-3 0,0-1 0,2 0 0,-2 0 0,45 19 0,-2 7 0,-10 0 0,-15-11 0,-11 11 0,-12-1 0,-11 7 0,-18 1 0,-5 5 0,-5 4 0,-18 11 0,-14-6 0,-29-1 0,-29-5 0,36-32 0,-2-2 0,-2-6 0,-1-3 0,-1-3 0,0-3 0,-47 0 0,6-6 0,6-2 0,5 0 0,18 0 0,9 0 0,16 0 0,15 0 0,13-8 0,4-9 0,8-8 0,58-42 0,15-4 0</inkml:trace>
  <inkml:trace contextRef="#ctx0" brushRef="#br0" timeOffset="26">23767 4565 24575,'26'99'0,"0"1"0,-8-14 0,-5-3 0,-5-19 0,-3-3 0,-2-5 0,0-1 0,9 49 0,11-14 0,0-15 0,-4-15 0,-6-14 0,-5-14 0,-2-43 0,-6-33 0,-2-48 0,0 39 0,-2-2 0,-4-6 0,-3-1 0,-3 2 0,-1 1 0,0 0 0,1 1 0,-13-40 0,8 12 0,0 13 0,9 17 0,3 14 0,5 9 0,2-1 0,2 9 0,5 2 0,18 2 0,21 3 0,14-1 0,9 2 0,-7 5 0,7 5 0,-6 5 0,-5 2 0,-6 0 0,-12 23 0,-2 11 0,-11 9 0,-15 7 0,-6 7 0,-3-1 0,-16 1 0,-12-5 0,-17-8 0,-24-3 0,-7-16 0,2-2 0,6-10 0,15-7 0,6-4 0,2-2 0,3 0 0,1 0 0,-4 0 0,5 0 0,-11 0 0</inkml:trace>
  <inkml:trace contextRef="#ctx0" brushRef="#br0" timeOffset="27">1070 6575 24575,'-26'103'0,"0"-1"0,9-24 0,3-6 0,-5 33 0,6-16 0,-3 7 0,-1 5 0,4-7 0,7-11 0,29-35 0,8-23 0</inkml:trace>
  <inkml:trace contextRef="#ctx0" brushRef="#br0" timeOffset="28">1164 7045 24575,'-57'31'0,"-1"1"0,6-11 0,0-5 0,-40-3 0,0-13 0,7-2 0,-9-5 0,31-25 0,-1-13 0,-4-6 0,0 0 0</inkml:trace>
  <inkml:trace contextRef="#ctx0" brushRef="#br0" timeOffset="29">1727 6388 24575,'5'55'0,"1"0"0,0 39 0,-4-12 0,-2-3 0,0 9 0,0 8 0,0-43 0,0 2 0,0 6 0,0 1 0,0 4 0,0 0 0,1-2 0,0-1 0,1-6 0,0-3 0,4 36 0,17-34 0,0-31 0,4-15 0,26-66 0,-3-17 0</inkml:trace>
  <inkml:trace contextRef="#ctx0" brushRef="#br0" timeOffset="30">1783 6500 24575,'83'-26'0,"-1"0"0,-20 9 0,-7 3 0,14 3 0,-15 11 0,-2 0 0,2 0 0,5 0 0,-15 2 0,-3 5 0,-9 11 0,-7 16 0,-6 6 0,-7 3 0,-4 10 0,-10-5 0,-4 0 0,-23 4 0,-21-8 0,-15-3 0,-10-3 0,-6-7 0,-7-6 0,-4-4 0,0-8 0,7-3 0,10-2 0,10-1 0,15-7 0,6 0 0,19 0 0,7 0 0,3 8 0,13-6 0,12 7 0,70-1 0,20 2 0</inkml:trace>
  <inkml:trace contextRef="#ctx0" brushRef="#br0" timeOffset="31">3004 6745 24575,'21'76'0,"-1"1"0,1-1 0,9 31 0,-10-11 0,-20-2 0,2 4 0,3-4 0,1-9 0,0-16 0,-6-13 0,0-10 0,0-56 0,0-65 0,0 6 0,0 0 0</inkml:trace>
  <inkml:trace contextRef="#ctx0" brushRef="#br0" timeOffset="32">2910 6557 24575,'64'15'0,"1"1"0,2-1 0,-5-5 0,14-10 0,11 8 0,-12 3 0,0 8 0,-10-1 0,-30 7 0,-9 5 0,-10 3 0,-5 7 0,-5 8 0,-19-2 0,-18 2 0,-25-5 0,-32 6 0,-4-4 0,9-1 0,12-8 0,19-5 0,19-6 0,18-2 0,9 0 0,4 2 0,14 11 0,15-1 0,21 7 0,21 4 0,14-5 0,3 3 0,-9-8 0,-2-11 0,-10-4 0,0 2 0,-3-5 0,-1-7 0,39 18 0,-46-13 0,0-1 0</inkml:trace>
  <inkml:trace contextRef="#ctx0" brushRef="#br0" timeOffset="33">4524 7421 24575,'-3'71'0,"-1"0"0,1 0 0,-1 18 0,2-3 0,0-9 0,2-4 0,-1-8 0,2-2 0,-1-1 0,0-1 0,0-3 0,0-1 0,0 39 0,0-21 0,-3-25 0,-3-23 0,-29-39 0,-15-20 0</inkml:trace>
  <inkml:trace contextRef="#ctx0" brushRef="#br0" timeOffset="34">4017 7214 24575,'80'-52'0,"-1"0"0,-14 17 0,-5 7 0,24-1 0,-11 21 0,-3-5 0,8 7 0,3 4 0,-8 2 0,-12 0 0,-9 0 0,-11 21 0,-16 14 0,-12 17 0,-9 17 0,-12 0 0,-17 4 0,-25-8 0,-38-11 0,-4-14 0,3-13 0,7-15 0,13-5 0,17-5 0,8-2 0,21-9 0,11-3 0,24-30 0,9-8 0</inkml:trace>
  <inkml:trace contextRef="#ctx0" brushRef="#br0" timeOffset="35">6439 6049 24575,'-48'87'0,"0"0"0,4-13 0,-1-4 0,2-10 0,0-1 0,1-2 0,1 0 0,-3 4 0,2 2 0,3 1 0,3 1 0,6 1 0,6 2 0,5 6 0,6 2 0,4 0 0,4 0 0,0-3 0,6-2 0,10-8 0,7-2 0,3-6 0,6-2 0,5-3 0,5-2 0,1-1 0,1-2 0,32 26 0,-2-10 0,-15-30 0,2-6 0,13-8 0,8 1 0</inkml:trace>
  <inkml:trace contextRef="#ctx0" brushRef="#br0" timeOffset="36">6683 6538 24575,'5'72'0,"1"0"0,-3-4 0,0 0 0,-2-3 0,0 1 0,3 5 0,0 2 0,2 9 0,1 1 0,2 2 0,1-1 0,0-2 0,0-1 0,2-4 0,-1-2 0,-1-9 0,1-4 0,12 32 0,-2-42 0,0-27 0,23-100 0,6-19 0</inkml:trace>
  <inkml:trace contextRef="#ctx0" brushRef="#br0" timeOffset="37">6608 6613 24575,'36'-93'0,"-1"0"0,0 28 0,5 11 0,44 2 0,14 33 0,-2 9 0,4 4 0,-21 3 0,-12 6 0,-13 3 0,-17 21 0,-18 13 0,-12 18 0,-5 5 0,-38 8 0,-22 4 0,17-40 0,-4-3 0,-5-3 0,-2-2 0,-3-4 0,-1-2 0,5-4 0,0-3 0,-36 9 0,20-6 0,23-5 0,38-3 0,60-43 0,-4 13 0,0 1 0</inkml:trace>
  <inkml:trace contextRef="#ctx0" brushRef="#br0" timeOffset="38">7735 6594 24575,'20'82'0,"1"0"0,0 1 0,-1-7 0,-2 0 0,-6-7 0,-10-5 0,-4-3 0,5 3 0,0-1 0,1-4 0,-1-1 0,-1-2 0,0-1 0,0 41 0,-2-29 0,0-19 0,0-13 0,0-41 0,0-52 0,-1 3 0,-2-5 0,-3-10 0,-1-2 0,2-11 0,-2-1 0,-5-6 0,-1 0 0,1 4 0,1 1 0,-2 8 0,1 4 0,5 8 0,-1 5 0,-11-22 0,13 17 0,-9 34 0,9 12 0,2 3 0,2-1 0,2-2 0,23 9 0,8 3 0,7 5 0,10 2 0,0 0 0,0 0 0,12 0 0,-4 0 0,3 0 0,-9 17 0,-8 8 0,-9 9 0,-6 3 0,-10 3 0,-5 4 0,-3-3 0,-20 7 0,-20-2 0,-23 4 0,6-26 0,-4-2 0,-2 3 0,1-2 0,-36 11 0,13-3 0,18 0 0,29-10 0,10 15 0,13-5 0,4 4 0,23 11 0,18 5 0,26 3 0,-22-23 0,4 0 0,4 0 0,2-1 0,-1-3 0,0 0 0,-4 1 0,-2-2 0,33 18 0,-8-2 0,-8-11 0,-13-8 0,-6-8 0,-13-7 0,21 1 0,-2 1 0</inkml:trace>
  <inkml:trace contextRef="#ctx0" brushRef="#br0" timeOffset="39">8392 5655 24575,'61'23'0,"1"0"0,-8 6 0,-4 4 0,-5 6 0,-2 4 0,1 9 0,-1 4 0,1 7 0,-2 4 0,0 8 0,-3 4 0,-1 10 0,-5 4 0,-4 2 0,-4 2 0,-2 2 0,-4 0 0,-4 1 0,-3 1 0,-2 0 0,-3 0 0,-2 0 0,-4-1 0,-5-10 0,-5-3 0,-3-7 0,-5-4 0,-6-5 0,-4-4 0,-2-5 0,-2-3 0,-1-5 0,1-3 0,4-4 0,0-2 0,-23 23 0,14-15 0,7-12 0,17-9 0,-7-20 0,29-3 0,11-26 0,29-21 0,13-12 0,-30 8 0,1 1 0</inkml:trace>
  <inkml:trace contextRef="#ctx0" brushRef="#br0" timeOffset="40">9931 6538 24575,'16'65'0,"-1"-1"0,4 36 0,-13-29 0,-6-14 0,0 5 0,0 3 0,0 2 0,0-4 0,2 1 0,5-5 0,11-18 0,16-22 0,7-10 0,41-49 0,-33 14 0,0 0 0</inkml:trace>
  <inkml:trace contextRef="#ctx0" brushRef="#br0" timeOffset="41">10344 6838 24575,'-65'27'0,"1"-1"0,7-8 0,3-5 0,-38-3 0,1-10 0,-3 0 0,-11 0 0,54-14 0,0-5 0,-43-14 0,11-32 0</inkml:trace>
  <inkml:trace contextRef="#ctx0" brushRef="#br0" timeOffset="42">3661 5016 24575,'-63'39'0,"1"-1"0,5-8 0,1-5 0,-44 8 0,45-14 0,-1 0 0,-3-1 0,-3-1 0,-3 0 0,-1-1 0,-4 0 0,-2-2 0,-1-1 0,0-1 0,-2 0 0,0-1 0,-1-2 0,0-2 0,-1-1 0,-1-3 0,-1-2 0,0 0 0,-2-1 0,1 0 0,6 0 0,2 0 0,2 0 0,0 0 0,6 0 0,1 0 0,4-3 0,1-2 0,5-7 0,2-2 0,-37-15 0,15-33 0,17-5 0,16-4 0,13-13 0,15-3 0,6-5 0,3-2 0,3 0 0,0-2 0,0-4 0,5-5 0,-1 49 0,4 0 0,4 0 0,3 1 0,3 1 0,4 2 0,4 3 0,4 4 0,41-35 0,8 9 0,-37 35 0,2 1 0,2 3 0,2 2 0,-2-1 0,2 1 0,1-1 0,2 0 0,-1 1 0,0 1 0,0 2 0,0 2 0,1 0 0,0 2 0,0 1 0,0 2 0,3 4 0,-1 1 0,47-10 0,2 4 0,0 4 0,3 5 0,-50 7 0,0 1 0,3 4 0,-1 2 0,-2 0 0,0 3 0,2 3 0,-1 5 0,2 4 0,-1 3 0,-1 3 0,-2 2 0,-3 2 0,-2 0 0,2 1 0,-1-1 0,-2-2 0,0 0 0,35 27 0,-8-8 0,-10-2 0,-3-3 0,-3-1 0,-5-1 0,-10 3 0,-3 4 0,-7 6 0,-7 13 0,-8 6 0,0 4 0,-9 8 0,-4 2 0,-4 3 0,-16-5 0,-18 7 0,-22 2 0,14-41 0,-5 0 0,-4 1 0,-2-2 0,-3-1 0,-1-2 0,1-2 0,0-3 0,-1-4 0,-1-3 0,-1 0 0,-1-3 0,5-5 0,0-2 0,-43 15 0,6-11 0,11-9 0,-2-5 0,4-7 0,22-10 0,18-15 0,-9-12 0,15-25 0</inkml:trace>
  <inkml:trace contextRef="#ctx0" brushRef="#br0" timeOffset="43">10926 6801 24575,'94'19'0,"0"-1"0</inkml:trace>
  <inkml:trace contextRef="#ctx0" brushRef="#br0" timeOffset="44">12315 6932 24575,'0'0'0</inkml:trace>
  <inkml:trace contextRef="#ctx0" brushRef="#br0" timeOffset="45">14042 7026 24575,'0'0'0</inkml:trace>
  <inkml:trace contextRef="#ctx0" brushRef="#br0" timeOffset="46">15769 7045 24575,'0'0'0</inkml:trace>
  <inkml:trace contextRef="#ctx0" brushRef="#br0" timeOffset="47">1314 10258 24575,'-58'44'0,"1"-1"0,-1 1 0,-6 11 0,9-1 0,19-9 0,7 0 0,-6 32 0,6 10 0,10 3 0,11 2 0,8 2 0,12 0 0,19-2 0,24-7 0,14-10 0,8-10 0,2-15 0,2-8 0,1-11 0,-1-12 0,0-11 0,3-5 0,-5-3 0,0 0 0,-6 0 0,-6-15 0,-13-16 0,-4-24 0,3-14 0,-14-4 0,-10 5 0,-4-8 0,-18 3 0,-3-6 0,-2-13 0,-8 0 0,-13-6 0,1 44 0,-6 2 0,-11 1 0,-5 4 0,-2 0 0,-1 2 0,-3 2 0,0 4 0,0 7 0,0 2 0,-42-20 0,5 18 0,12 14 0,8 9 0,-3 7 0,14 2 0,-1 0 0,3 4 0,-2 11 0,2 16 0,6 7 0,-4 10 0,2-2 0,11 0 0,10-15 0,-4 9 0,0-20 0</inkml:trace>
  <inkml:trace contextRef="#ctx0" brushRef="#br0" timeOffset="48">2778 10408 24575,'-25'52'0,"0"0"0,-16 11 0,7-42 0,3-21 0,4 0 0,4 0 0,12-8 0,5-7 0,4-6 0,2-4 0,25-59 0,6-7 0</inkml:trace>
  <inkml:trace contextRef="#ctx0" brushRef="#br0" timeOffset="49">8523 5561 24575,'-84'-10'0,"-1"-1"0,12 4 0,2 2 0,10 2 0,1 1 0,0 2 0,-1 0 0,-5 0 0,-1 0 0,-7 0 0,-3 0 0,-5 0 0,-2 0 0,-5 0 0,-2 0 0,-2 0 0,-2 0 0,-1 0 0,-2 0 0,-1 0 0,-2 0 0,-1 0 0,0 0 0,5 0 0,2 0 0,2 0 0,0 0 0,4 1 0,1 0 0,5 1 0,1 1 0,5-1 0,2 2 0,9 2 0,3 0 0,-42 1 0,22-1 0,16 2 0,25-6 0,11 5 0,25-5 0,29-2 0,37 0 0,30 0 0,-35 0 0,3 0 0,11 0 0,3 0 0,6 0 0,1 0 0,4-1 0,3 0 0,9-1 0,2-1 0,3 0 0,0 0 0,-1 0 0,0 0 0,4 2 0,-1 0 0,-7-2 0,-1 0 0,-4 2 0,-2 0 0,-7-3 0,-2-1 0,-4 1 0,-2 0 0,-5-2 0,-2-1 0,-5 2 0,-1 0 0,-6-1 0,-2-1 0,48-7 0,-12 5 0,-7 3 0,-20 4 0,-9 2 0,-21 0 0,-4 0 0,-33 0 0,-33 0 0,-43 0 0,-16 0 0,37 0 0,-3 0 0,-4 0 0,-2 0 0,-8 0 0,-2 0 0,-11 0 0,-2 0 0,-2 0 0,-2 0 0,-3 0 0,-2 0 0,-2 1 0,-1 0 0,3 2 0,0 0 0,5 2 0,2 1 0,1 3 0,0 1 0,5-1 0,1 0 0,7 0 0,1-1 0,5 0 0,2 1 0,6 0 0,1 1 0,5-4 0,3 2 0,-42 17 0,12-4 0,11-2 0,10-2 0,11-5 0,8 3 0,13-7 0,3 3 0,11-5 0,9 6 0,-1-8 0,36 5 0,2-9 0,40 0 0</inkml:trace>
  <inkml:trace contextRef="#ctx0" brushRef="#br0" timeOffset="50">15920 1541 24575,'0'0'0</inkml:trace>
  <inkml:trace contextRef="#ctx0" brushRef="#br0" timeOffset="51">15788 1634 24575,'0'0'0</inkml:trace>
  <inkml:trace contextRef="#ctx0" brushRef="#br0" timeOffset="52">25231 1616 24575,'0'0'0</inkml:trace>
  <inkml:trace contextRef="#ctx0" brushRef="#br0" timeOffset="53">3717 10126 24575,'-78'11'0,"0"-1"0,15-3 0,5-1 0,-26 2 0,20 4 0,-5 5 0,6 19 0,5 7 0,6 10 0,12 13 0,13 12 0,14 9 0,9 5 0,4-4 0,0-3 0,6-1 0,15-5 0,23 1 0,19 1 0,5-14 0,5-2 0,3-13 0,-5-6 0,4-9 0,-11-10 0,-3-6 0,1 0 0,-14-15 0,0-1 0,-2-3 0,-10-2 0,-5 0 0,-4-15 0,-8-12 0,0-15 0,-3-16 0,-3-1 0,-7-14 0,-4-4 0,-2-13 0,0-6 0,-23-2 0,7 42 0,-3-1 0,-5-4 0,-2 1 0,1 5 0,-2 2 0,-4 1 0,-1 4 0,-35-32 0,-2 22 0,-4 12 0,-10 4 0,-7 17 0,-8 2 0,4 11 0,-2 5 0,7 5 0,18 2 0,6 0 0,17 0 0,6 0 0,19 2 0,7 5 0,7 3 0,22 7 0,18-5 0,17 13 0,27-4 0</inkml:trace>
  <inkml:trace contextRef="#ctx0" brushRef="#br0" timeOffset="54">4543 10239 24575,'11'79'0,"-1"1"0,-3-16 0,-2-3 0,0 31 0,-5-19 0,0-4 0,0-7 0,0-12 0,2-10 0,4-13 0,-2-10 0,9-17 0,1 0 0,11-25 0,30-40 0,-21 16 0,0 0 0</inkml:trace>
  <inkml:trace contextRef="#ctx0" brushRef="#br0" timeOffset="55">5088 10539 24575,'-60'0'0,"1"0"0,-48 0 0,11 0 0,-4 0 0,-4 0 0,49 0 0,-1 0 0,-50 0 0,6 0 0,14 0 0,11 0 0,17-8 0,12-36 0,8-16 0</inkml:trace>
  <inkml:trace contextRef="#ctx0" brushRef="#br0" timeOffset="56">24349 12212 24575,'-59'20'0,"-3"-7"0,-3-9 0,2-4 0,7 0 0,12 2 0,15 4 0,4-3 0,36 5 0,14-8 0,33 0 0,34 2 0,-37 0 0,2 2 0,4 3 0,-1 1 0,2 2 0,-1 1 0,-4-3 0,-3 0 0,38 7 0,-21-5 0,-23 5 0,-23-9 0,-36 1 0,-26-7 0,-34 0 0,-36 0 0,52 0 0,0 0 0,-4 0 0,1 0 0,2 0 0,2 0 0,-45 0 0,20 0 0,21 0 0,12 0 0,2 0 0,48 0 0,19 0 0,46 0 0,12 0 0,9 0 0,-9 0 0,-18 0 0,-25 0 0,-11 0 0,-15 8 0,-26-6 0,-30 4 0,-27-4 0,-29-2 0,-7 0 0,49-21 0,2-8 0,4-2 0,-1 0 0</inkml:trace>
  <inkml:trace contextRef="#ctx0" brushRef="#br0" timeOffset="57">6420 10746 24575,'0'0'0</inkml:trace>
  <inkml:trace contextRef="#ctx0" brushRef="#br0" timeOffset="58">6965 10352 24575,'-84'10'0,"1"1"0,0-1 0,-9 0 0,10-1 0,-16-3 0,38-6 0,-3 0 0,3 0 0,3 0 0,9 0 0,9 0 0,10 0 0,14-8 0,9-7 0,12-8 0,19-8 0,9-6 0,7-3 0,18-5 0,-1 0 0</inkml:trace>
  <inkml:trace contextRef="#ctx0" brushRef="#br0" timeOffset="59">7340 9675 24575,'5'64'0,"1"0"0,-3-5 0,0-1 0,-1 48 0,-2-44 0,0 1 0,0 2 0,0 2 0,0 3 0,0 2 0,0-1 0,0 0 0,0-5 0,0-1 0,0-7 0,0-3 0,0 37 0,0-15 0,0-12 0,0-13 0,0-2 0,0-10 0,0-3 0,0-24 0,25-49 0,5-7 0,5-8 0,14-17 0,0 1 0</inkml:trace>
  <inkml:trace contextRef="#ctx0" brushRef="#br0" timeOffset="60">8429 10596 24575,'-67'22'0,"1"0"0,-26 11 0,40-14 0,14-9 0,9-3 0,4-7 0,17-9 0,-1 7 0,20-6 0,-1-9 0,-35-12 0,-17-19 0</inkml:trace>
  <inkml:trace contextRef="#ctx0" brushRef="#br0" timeOffset="61">8955 8849 24575,'-21'79'0,"0"0"0,7-13 0,3-4 0,3 36 0,-1-27 0,-3 4 0,-3-4 0,3-2 0,3-7 0,3-7 0,0-14 0,0-30 0,6-72 0,0-41 0</inkml:trace>
  <inkml:trace contextRef="#ctx0" brushRef="#br0" timeOffset="62">9368 8680 24575,'-17'94'0,"0"-1"0,5-15 0,-1-5 0,-2-15 0,-3-4 0,-5 0 0,-4-1 0,-8 7 0,-3 1 0,-1 9 0,-1 2 0,-4 7 0,0 3 0,3 1 0,1 1 0,0-5 0,0-2 0,1-2 0,1-2 0,4-4 0,2-2 0,1 1 0,1 0 0,3-4 0,2-1 0,1-6 0,2-3 0,-13 38 0,3-17 0,7-17 0,4-10 0,53-69 0,11-14 0</inkml:trace>
  <inkml:trace contextRef="#ctx0" brushRef="#br0" timeOffset="63">9293 9882 24575,'-7'77'0,"0"0"0,0 1 0,0 5 0,1-10 0,2 7 0,2-41 0,-2-1 0,-2-1 0,-1-12 0,7-2 0,0 0 0,0-2 0,2-2 0,5-4 0,5-3 0,28-8 0,10 3 0,8-5 0,7-2 0,-7 0 0,5 0 0,-5 0 0,-8 0 0,-4-5 0,-6-7 0,-9-17 0,-18-21 0,20-46 0,-17 41 0,-1 1 0</inkml:trace>
  <inkml:trace contextRef="#ctx0" brushRef="#br0" timeOffset="64">9668 9882 24575,'7'76'0,"0"1"0,0 0 0,0 13 0,-1-5 0,-4-18 0,0-5 0,-4 41 0,-3 1 0,-3-12 0,-2-15 0,-1-12 0,-3-17 0,3-9 0,3-5 0,-5-11 0,7 2 0,0-4 0,-11-11 0,-4-1 0</inkml:trace>
  <inkml:trace contextRef="#ctx0" brushRef="#br0" timeOffset="65">1220 13489 24575,'0'0'0</inkml:trace>
  <inkml:trace contextRef="#ctx0" brushRef="#br0" timeOffset="66">2816 13339 24575,'0'0'0</inkml:trace>
  <inkml:trace contextRef="#ctx0" brushRef="#br0" timeOffset="67">4430 13527 24575,'0'0'0</inkml:trace>
  <inkml:trace contextRef="#ctx0" brushRef="#br0" timeOffset="68">6158 13395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4900 8567 24575,'-4'-40'0,"-34"28"0,-35 33 0,-19 29 0,45-21 0,0 4 0,0 8 0,1 4 0,-1 4 0,2 2 0,-1 4 0,2 1 0,2 1 0,3 1 0,2-1 0,3 0 0,6-2 0,4-1 0,3-2 0,4 0 0,6 3 0,3 1 0,4-1 0,2 0 0,0 4 0,2-1 0,1 0 0,2-1 0,3-3 0,5-1 0,28 39 0,26-15 0,-25-42 0,4-3 0,5-4 0,2-2 0,1 0 0,0-2 0,0-1 0,0-2 0,3-4 0,-1-3 0,44 9 0,-4-8 0,-5-9 0,-9-4 0,-3-2 0,-13 0 0,1 0 0,-17 0 0,-2 0 0,-11-19 0,3-10 0,-11-11 0,-6-10 0,-4 2 0,-5-6 0,-3-7 0,-9-16 0,0-4 0,0-11 0,-3-8 0,-3 2 0,-13 8 0,-12 4 0,-4 3 0,-5-5 0,-2 5 0,-2-3 0,1 9 0,5 0 0,1 6 0,-7 12 0,-4 5 0,-6 14 0,-7 5 0,-16 12 0,-4 6 0,-5 7 0,-6 10 0,5 0 0,5 0 0,11 0 0,3 0 0,13 0 0,-1 0 0,21 0 0,3 0 0,34-9 0,11-1 0</inkml:trace>
  <inkml:trace contextRef="#ctx0" brushRef="#br0" timeOffset="1">5970 7665 24575,'-76'74'0,"0"0"0,18-13 0,7-3 0,16-9 0,3-2 0,-24 41 0,27-35 0,0 3 0,-2-1 0,-1 2 0,-4 6 0,-1 2 0,-1-1 0,-1 1 0,-2 4 0,1 2 0,-2 3 0,0 0 0,0-5 0,1 0 0,1 3 0,0 0 0,0-4 0,-1 0 0,0-3 0,1 1 0,1 0 0,1 0 0,-3 0 0,0-1 0,2-3 0,-1-1 0,-3-2 0,-2-3 0,2-3 0,-1-2 0,1-3 0,0-2 0,5-5 0,1 0 0,-28 38 0,1-8 0,14 0 0,2-10 0,12-7 0,3 4 0,8-10 0,2-2 0,4-17 0,5 3 0,1-9 0,9-4 0,-2-1 0,3 1 0,3 0 0,-8-9 0,14-1 0,13-1 0,21 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10907 10295 24575,'74'73'0,"0"0"0,-17-14 0,-5-5 0,-14-14 0,-1-3 0,27 28 0,18-2 0,-38-32 0,2 0 0,2 2 0,2 1 0,2 3 0,2 1 0,2 4 0,1 2 0,1 3 0,0 2 0,2 2 0,-1 2 0,1 3 0,-3 1 0,-4 0 0,-2 1 0,-4-5 0,-2-2 0,-5-4 0,-3-2 0,26 32 0,-11-16 0,-8-15 0,-15-5 0,-8-18 0,-6-6 0,-1-9 0,3-5 0,2-3 0,-1 0 0,-5 0 0,-3-5 0,-1-7 0,-3-9 0,-6-19 0,0-4 0,0-1 0,0-8 0,0 3 0,0 8 0,0-1 0,0 5 0,0 7 0,0 4 0,0 8 0,0 0 0,0 25 0,0 15 0,0 29 0,2-2 0,4 0 0,5-2 0,-1-4 0,-2-11 0,-8-4 0,0 1 0,0-8 0,-4 8 0,-8-1 0,-24-4 0,-22 4 0,-7-6 0,-8 2 0,-2-13 0,8 1 0,9-3 0,8-8 0,6 0 0,13 0 0,6 0 0,4 0 0,11-17 0,18-37 0,13-25 0</inkml:trace>
  <inkml:trace contextRef="#ctx0" brushRef="#br0" timeOffset="1">11395 12963 24575,'37'50'0,"-1"0"0,-2-6 0,1-2 0,36 29 0,8-9 0,-33-29 0,2-1 0,3 1 0,0 1 0,6 3 0,-1 1 0,-1-1 0,-2-1 0,-2 0 0,-1-1 0,35 28 0,-12-11 0,-19-2 0,-16-23 0,-11-4 0,-6-10 0,-2-9 0,-9-8 0,-4-9 0,-4-8 0,1-16 0,1 1 0,2 5 0,0-3 0,-6 9 0,0 2 0,2 5 0,5 5 0,3 5 0,9 8 0,0 0 0,-7 19 0,3 16 0,5 23 0,3 9 0,7 13 0,-5-9 0,-11-7 0,5-9 0,-11-5 0,-6-11 0,-4-9 0,-4-3 0,-29-4 0,-26-11 0,-20-6 0,-7-3 0,-10-3 0,8 0 0,13 0 0,15 0 0,10 0 0,10 0 0,23 0 0,9-9 0,18-51 0,13-22 0</inkml:trace>
  <inkml:trace contextRef="#ctx0" brushRef="#br0" timeOffset="2">10344 16476 24575,'57'45'0,"0"1"0,0-1 0,18 1 0,0-11 0,-8-17 0,0-9 0,2-4 0,1-1 0,8 2 0,1 2 0,7 3 0,3 1 0,5 3 0,2 2 0,3 4 0,0 4 0,3 0 0,-2 2 0,-3 2 0,-2 0 0,-6-1 0,-2 1 0,-9-2 0,-2 0 0,-8-3 0,-3-2 0,-5-5 0,-3-1 0,29 7 0,-11-8 0,-19-7 0,-18-8 0,-11 0 0,-15-29 0,-5-21 0,-23 1 0,-8-7 0,-2-11 0,0-1 0</inkml:trace>
  <inkml:trace contextRef="#ctx0" brushRef="#br0" timeOffset="3">12184 16363 24575,'26'70'0,"0"0"0,6-18 0,7-8 0,5-12 0,4-5 0,-1-1 0,2 0 0,5 5 0,0 3 0,-3-1 0,-2 3 0,-6 0 0,-5 3 0,25 32 0,-17 2 0,-13-6 0,-14-3 0,-17-5 0,-12-5 0,-30-4 0,-27 2 0,-12-4 0,-6-2 0,3 4 0,-1-4 0,6 2 0,4-12 0,20 1 0,12-3 0,3-5 0,19-2 0,7-8 0,8 0 0,4-1 0,16 1 0,5 0 0</inkml:trace>
  <inkml:trace contextRef="#ctx0" brushRef="#br0" timeOffset="4">12991 11178 24575,'-49'59'0,"1"-1"0,-1 1 0,0 11 0,10-3 0,21-15 0,7 1 0,3 6 0,2 3 0,-7 14 0,-4 4 0,-5 17 0,-4 5 0,7-22 0,0 4 0,-1 2 0,-2 9 0,-1 3 0,1 4 0,4-15 0,0 2 0,1 3 0,-1 1 0,0 8 0,0 1 0,0 3 0,1 2 0,4-14 0,0 3 0,1 0 0,1 2 0,0-1 0,0 4 0,1 1 0,0 0 0,1 1 0,1 1 0,1-14 0,1 1 0,0 1 0,0 0 0,1 0 0,-1 0 0,1-1 0,1 0 0,-1 1 0,0-1 0,1 0 0,0-1 0,0 16 0,0-1 0,1 0 0,-1-1 0,1-2 0,-1-4 0,0-2 0,1 0 0,-1-1 0,0-2 0,0-4 0,0-2 0,0 0 0,0-2 0,-1-1 0,-1 13 0,0-3 0,0-1 0,-1-3 0,-2 16 0,0-3 0,0-5 0,2-16 0,0-4 0,0-4 0,-3 15 0,-1-7 0,2-20 0,1-11 0,2-16 0,0-79 0,4-9 0,2-13 0,-1-33 0,2-10 0,-1 29 0,1-1 0,0-3 0,1-7 0,0-3 0,0-2 0,0 16 0,0 0 0,0-2 0,0 0 0,1-4 0,1-1 0,-1 0 0,0 0 0,-1 1 0,0 0 0,-1 0 0,0-2 0,0-7 0,0-3 0,-1 1 0,0 1 0,0 4 0,0 2 0,0-1 0,0 1 0,0-2 0,0 0 0,0 0 0,0 0-210,0 0 0,0 1 0,0-1 0,0 0 0,0-1 0,0-1 0,0 1 0,0 1 0,1 4 0,-1 1 0,1 0 0,-1 1 210,1 2 0,0 1 0,1 0 0,1-1 0,1-6 0,1 0 0,1 0 0,2 1 0,0 5 0,3 1 0,0 0 0,0 1 0,2-3 0,0 0 0,1 1 0,1 2 0,3-16 0,0 3 0,0 0 0,-2-4 0,0 0 0,0 2 28,-1 6 0,0 0 0,1 4 0,-2 11 0,1 2 0,-1 1 0,-1 0 0,-2 1 0,1 2-28,4-22 0,-1 6 0,-1 16 0,-1 4 0,6-36 0,0 17 0,-2 22 0,-5 25 0,-4 59 0,-14 44 0,-2 2 0,-3 10 0,1 20 0,-3 8 0,0-13 0,-3 5 0,2 3 0,3-17 0,1 3 0,0 1 0,1-1 0,1-2 0,0-1 0,1 1 0,1 3 0,-1 15 0,1 4 0,1 1 0,0 0-52,1-3 1,0 0-1,1 0 1,-1 1-1,1-17 1,0 1-1,0-1 1,0 1-1,1 0 1,0-2-1,0-1 1,1 1-1,0-1 1,0 0 51,0 19 0,0-1 0,0 0 0,0-2 0,1-5 0,-1-1 0,0-1 0,1-1 0,0-1 0,0 0 0,0 0 0,0-2 0,0-6 0,0 0 0,0-1 0,0 0 0,0-2 0,0 1 0,0-2 0,0-1 0,0 13 0,0-3 0,0 0 1,0-3 1,1 0 0,-2-2-1,0-5 1,-2-2 0,1-2-1,-2 20 1,0-2-2,-2-4 0,1-3 0,2-11 0,0-4 0,-2-13 0,-1-5 0,-2 32 0,2-24 0,6-31 0,0-20 0,0-55 0,0-44 0,0 30 0,0-5 0,0-9 0,0-4 0,0-17 0,0-4 0,0 25 0,0-1 0,0-1 0,0-2 0,0-1 0,0-2 0,0-11 0,0-2 0,0-1 116,0-4 1,0-1-1,0 0 1,0 6-1,1 0 1,0-1-1,0-9 1,0-2-1,1-1-116,-1 23 0,1-1 0,-1 0 0,1 1 0,1 1 0,1 1 0,0 0 0,0 0 0,-1-4 0,0 0 0,0 1 0,0 0 0,1 2 0,1 1 0,-1 1 0,0-1 0,0 0 0,1 0 0,-1-1 0,0 1 0,-1-1 0,1 1 0,-1-1 0,-1 1 0,1-23 0,-1 0 0,0 0 0,0 4 0,1 0 0,0 1 0,0 2 0,-1 0 0,1 2 0,1 3 0,-1 1 0,1 2 0,-2 2 0,0 2 0,0 1 0,2 5 0,0 1 0,1 0 0,-2 3 0,1 0 0,1 1 0,3-27 0,1 2 56,-3 3 1,0 2 0,2 11 0,-1 3 0,-3 11-1,0 3-56,1 7 0,1 5 0,6-24 0,5 29 0,-5 12 0,-3 76 0,-14 50 0,0-5 0,-2 11 0,1-23 0,-1 2 0,-1 3 0,-4 13 0,-2 5 0,0 1 0,-1 4 0,0 3 0,2 2 0,5-20 0,1 1 0,1 2 0,0-1 0,-2 0 0,1 0 0,-1 1 0,1-1-139,1 2 1,-1 1-1,1 0 1,0-2 0,0-4-1,0 0 1,1-1 0,-1 0-1,2 3 1,-1 0-1,1 0 1,1-1 138,-1-2 0,1 0 0,0-1 0,0-2 0,0 15 0,0-1 0,1 0 0,1 4 0,2 1 0,-1-1 0,0-2 0,0-1 0,0-1 0,0-2 0,0-2 0,0 1 0,0-2 0,0 0 0,0-1 102,0 0 1,0 0 0,0-2 0,0-7 0,0-1 0,0-2-1,0-2 1,1-2 0,0 0-103,2 32 0,0-3 0,-2-4 0,0-2 0,2-1 0,1-2 0,-3-7 0,0-3 0,-1-11 0,0-2 0,0-5 0,0-3 0,0-3 0,0-1 0,0-3 0,0-1 0,0 36 0,0-9 0,0-4 0,0-20 0,0-9 0,0-15 0,2-8 583,4-4 1,-2-4-1,7-3-583,-3-1 0,6-1 574,-1 7-574,4 0 0,27 16 0,6 5 0</inkml:trace>
  <inkml:trace contextRef="#ctx0" brushRef="#br0" timeOffset="5">29399 8172 24575,'-60'-21'0,"1"1"0,4 5 0,1 5 0,-48 1 0,43 9 0,-3 0 0,-10 0 0,-4 0 0,-11 0 0,-3 0 0,20 0 0,-1-1 0,-3 0 0,-8 0 0,-2 0 0,-3-1 0,-8 0 0,-2 0 0,-3 0 0,21 0 0,-2 1 0,-1 0 0,-1 0 0,-5 1 0,-2-1 0,0 1 0,-1-1 0,-2 1 0,-1 0 0,-1 0 0,0 0 0,-7 0 0,0 0 0,-1 0 0,-1 0 0,19 0 0,-1 0 0,0 0 0,0 0 0,-1 0 0,-2 0 0,-1 1 0,0-1 0,-1 0 0,1-1 0,-2 1 0,0 0 0,-1 0 0,1-1 0,0 0 0,-2 0 0,1 0 0,-1 0 0,0 0 0,1-1-199,2 0 0,1 0 0,-1-1 1,1 0-1,0 1 0,0-1 1,0 1-1,0 0 0,1-1 0,1 0 1,-13-1-1,2-1 0,1 1 1,0-2-1,2 0 0,1 0 1,0 0-1,1-1 199,5 0 0,1 0 0,0 1 0,3-1 0,-18-1 0,2 1 0,2 1 0,10 2 0,1 1 0,3 0 0,10 0 0,3 0 0,2 0 0,-22 1 0,4 0 0,15 1 0,4 0 0,-26 1 1117,30 0-1117,57 0 0,87-2 0,-7-1 0,10 0 0,18-3 0,7-1 0,-18 2 0,6-1 0,2 1 0,-16 0 0,1 1 0,2 0 0,1 0 0,4 0 0,2 1 0,1 0 0,1 0 0,9 0 0,2-1 0,1 0 0,1 1 0,-18 1 0,2 0 0,-1 1 0,1 0 0,-1 0-132,0 0 0,-1 1 1,0-1-1,0 0 1,2 0-1,3 1 1,1-1-1,1 1 1,0-1-1,-1 1 1,-2 0-1,0 0 1,0 0-1,-1 0 1,1 0 131,0 0 0,-1 0 0,1 0 0,-1 0 0,2 0 0,2 0 0,2 1 0,-1-1 0,0 0 0,0 1 0,-4 0 0,0 1 0,0-1 0,-1 1 0,1 1 0,-2 0 0,0 0 0,-1 1 0,1 0 0,-1 0 0,0 0 0,-1 0 0,1 0 0,-2 1 0,0-1 0,16 3 0,-2 0 0,0 0 0,-1-1 0,-4 0 0,-1 0 0,0-1 0,-2-1 0,-2 1 0,0-1 0,-1-1 0,-3 0 0,18-2 0,-2-2 0,-2 1-50,-4 0 0,-2 0 1,-1 0-1,-9 0 0,-3 0 1,-1 0-1,25 0 0,-3 0 50,-9 0 0,-3 0 0,-15 0 0,-6 0 0,32 0 1577,-35 0-1577,-50 0 0,-90 0 0,6 0 0,-10 0 0,-22 0 0,-9 0 0,18 0 0,-6 0 0,-1 0 0,-7 0 0,-1 0 0,-3 0 0,17 0 0,-1 0 0,-2 0 0,-1 0 0,-7 0 0,-2 0 0,-1 0 0,-1 0-186,16 0 1,0 0 0,-2 0 0,0 0 0,-1 0-1,-4 0 1,-1 0 0,0 0 0,-1 0 0,-1 0 0,-3 0-1,-1 0 1,-1 0 0,0 0 0,1 0 185,-2 0 0,0 0 0,0 0 0,0 0 0,0 0 0,16 0 0,1 0 0,-1 0 0,0 0 0,1 0 0,-1 0 0,-1 0 0,0 0 0,0-1 0,-1 1 0,1-1 0,0 1 0,0-1 0,0 0 0,1 0 0,-1 0 0,0 0 0,1 0 0,0-1 0,0 1 0,0-1 0,1 0 0,0 0 0,1 0 0,-15-1 0,2 0 0,0-1 0,1 1 0,0-1 0,4 2 0,0-1 0,1 0 0,0 1 0,1 0 0,3 0 0,1 0 0,0 0 0,1 1 0,1 0 0,-14 0 0,2 1 0,0 0 0,1 1 98,3-1 1,0 0 0,1 0 0,1 0 0,4 0 0,1 0 0,1 0 0,2 0 0,-18 0 0,2 0 0,1 0-99,7 0 0,2 0 0,1 0 0,8 0 0,2 0 0,3 0 0,-23 0 0,4 0 78,6 0 1,5 0 0,15 0 0,4 0 0,-39 0-79,24 0 0,20 0 0,49 0 0,9 8 1531,29 4 1,15 7-1532,16 6 0,9 13 0,10 10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10719 9769 24575,'84'63'0,"-9"-26"0,-8-24 0,-1-11 0,12 2 0,13 2 0,5 9 0,-42-9 0,1-1 0,1 1 0,0 0 0,4 0 0,-1-2 0,3 1 0,-1-1 0,3-2 0,0 0 0,0-1 0,1 0 0,1-1 0,2 0 0,0 0 0,1 0 0,3 0 0,0 0 0,3 0 0,0 0 0,3 0 0,1 0 0,2 0 0,0 0 0,6 1 0,2 0 0,1 1 0,1 0 0,2 1 0,0 1 0,1-2 0,-1 0 0,-2-1 0,0 0 0,-1-1 0,-1 0 0,0 0 0,0 0 0,1 0 0,1 0 0,-3 0 0,-1 0 0,0-1 0,-1 2 0,0 1 0,0 2 0,-1 0 0,1 0 0,1 2 0,1-1 0,-3-2 0,1 0 0,1 2 0,1 1 0,-2-2 0,-1 0 0,3 2 0,-1 1 0,1-4 0,0 0 0,-2-1 0,1 0 0,-1 2 0,1 0 0,-1 0 0,1-1 0,0-1 0,1 0 0,1 2 0,-1 0 0,-1-1 0,0 0 0,0 0 0,1-1 0,-3 0 0,-1 0 0,-3 0 0,0 0 0,2 1 0,-1 0 0,2 1 0,-1-2 0,1-1 0,1-2 0,2 1 0,-1 0 0,0 0 0,-1 0 0,-1 0 0,-1 0 0,-2 0 0,1 0 0,0 0 0,1 0 0,-2 0 0,0 0 0,-6 0 0,-2 0 0,3 0 0,1 0 0,0 0 0,0 0 0,-4 3 0,0 1 0,3-1 0,0 0 0,-1-1 0,-2 0 0,1-1 0,-2 0 0,-3-1 0,0 0 0,3 0 0,0 0 0,0 0 0,0 0 0,-1 0 0,0 0 0,-2 0 0,-1 0 0,-5 3 0,0 0 0,3 1 0,1-1 0,-2-1 0,-1 0 0,2 2 0,0 0 0,-5 0 0,-1 1 0,2 0 0,-1 0 0,-5 0 0,1 0 0,1 3 0,0-1 0,1 0 0,-1-1 0,0-4 0,-1 0 0,-3 1 0,0 0 0,53-1 0,-3-2 0,-50 1 0,0 0 0,0 2 0,-1 0 0,45 0 0,4 3 0,0-4 0,-6 4 0,4 0 0,-4-1 0,-8-3 0,0-2 0,1 0 0,3 0 0,2 0 0,0 0 0,-2 0 0,-3 0 0,-1 0 0,-1 0 0,7 0 0,0 0 0,0 0 0,-2 0 0,-5 0 0,5 0 0,-4 0 0,4 0 0,1 0 0,1 0 0,-8 0 0,-3 0 0,1 0 0,-7 0 0,4 0 0,-4 0 0,1 0 0,1 0 0,2 0 0,3 0 0,-5 0 0,2 0 0,9 0 0,-2 0 0,3 0 0,5 0 0,2 0 0,2 0 0,1 0 0,-5 0 0,4 0 0,-2 0 0,8 0 0,-52 0 0,1 0 0,-1 0 0,0 0 0,52 0 0,-5 0 0,3 0 0,2 0 0,-51 0 0,1 0 0,-1 0 0,0 0 0,52 0 0,-7 0 0,2 0 0,0 0 0,2 0 0,-49 0 0,1 0 0,1 0 0,1 0 0,-3 0 0,0 0 0,0 0 0,-1 0 0,2 0 0,0 0 0,1 0 0,-1 0 0,48 0 0,-1 0 0,-1 0 0,-6 0 0,4 0 0,-4 0 0,-4 0 0,-5 0 0,-5 0 0,-1 0 0,-4 0 0,-4 0 0,-10 0 0,-3 2 0,-8 4 0,0-4 0,-8 6 0,-2 1 0,-2-5 0,-3 9 0,1-9 0,-1 2 0,1-4 0,-9 6 0,-2 3 0</inkml:trace>
  <inkml:trace contextRef="#ctx0" brushRef="#br0" timeOffset="1">2272 11855 24575,'50'-37'0,"0"1"0,39-8 0,-1 29 0,10 15 0,-42 0 0,3 0 0,10 0 0,4 0 0,4-1 0,2 0 0,6-2 0,3 0 0,7-2 0,2-1 0,7 0 0,3 0 0,-31 2 0,2 0 0,1-1 0,3 1 0,1-1 0,1 0 0,1-2 0,1-1 0,1 0 0,2 0 0,1 0 0,0 1 0,2 0 0,-1 1 0,2 0 0,0 1 0,1 0 0,0 0 0,2 1 0,0 0 0,0 0 0,2 0 0,-1 1 0,2-1 0,5-1 0,2 0 0,-1 1 0,-25 2 0,0 0 0,1 1 0,-1-1 0,2 1 0,1 0 0,-1 0 0,1 0-190,1 1 0,1-1 0,0 1 1,-1-1-1,-2 1 0,-1 0 1,0 0-1,0 0 0,4 0 1,0 0-1,1 0 0,-2 0 190,-2 0 0,-1 0 0,0 0 0,-1 0 0,21 0 0,-2 0 0,1 0 0,-1 1 0,-1-1 0,-1 1 0,-4 0 0,-1 1 0,-2-1 0,-6 1 0,-1 0 0,-1 1 0,-5 1 0,0 0 0,-2 0 0,27 0 0,-2-1 90,-2-1 1,-2 0 0,-5-1 0,-2 0 0,-12-1-1,-2 0-90,-4 0 0,-4 0 0,35 0 0,-14 0 0,-22 0 0,-20 0 0,-8 0 0,-13 0 0,0 0 0,-4 0 0,-11 8 433,7-14 0,18-13 0,15-21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24780 9675 24575,'47'-77'0,"0"0"0,-16 19 0,-7 5 0,-12-14 0,-37 17 0,-17 6 0,-12 3 0,-15 1 0,-10 5 0,-9 3 0,-5 7 0,-5 6 0,-1 7 0,6 4 0,5 8 0,7 8 0,8 13 0,8 21 0,9 12 0,22-6 0,9 6 0,15-6 0,8-6 0,2-3 0,25 3 0,14-2 0,18-5 0,12-12 0,10-4 0,2-11 0,3-5 0,-7-3 0,-2 0 0,6 0 0,-10 0 0,2 0 0,-6-3 0,-17-3 0,-4-6 0,0-9 0,-21 0 0,-2 4 0,-9 5 0,-1-1 0,-17 22 0,-9 28 0,-22 26 0,-7 8 0,-8 12 0,6 3 0,2-1 0,-4-1 0,3-9 0,1 0 0,4 0 0,7 0 0,6 1 0,4-1 0,11 6 0,4-1 0,3-7 0,3-5 0,0-9 0,0-3 0,0-6 0,5-18 0,7-7 0,11-4 0,21-3 0,6 1 0,4-8 0,5-5 0,3-4 0,-3-2 0,3 0 0,-3 0 0,-9-8 0,-2-7 0,-2-8 0,-3-12 0,-7-11 0,-5-2 0,-10 2 0,-11-6 0,-1-1 0,-3-5 0,-6 8 0,0 2 0,-4 0 0,-9 2 0,-24 2 0,-24 9 0,-3 3 0,-9 11 0,4 9 0,-4-3 0,8 1 0,9 1 0,10 7 0,2 4 0,6 2 0,5 0 0,14 0 0,1 0 0,-1 0 0,0 0 0,17 0 0,54-25 0,29-7 0</inkml:trace>
  <inkml:trace contextRef="#ctx0" brushRef="#br0" timeOffset="1">25456 9807 24575,'-5'72'0,"0"0"0,1-16 0,2-4 0,0 24 0,2-14 0,0 5 0,0 4 0,-3 0 0,-3-2 0,4-7 0,-4-11 0,2-10 0,0-7 0,-3-9 0,3-4 0,2-3 0,19-7 0,4-3 0</inkml:trace>
  <inkml:trace contextRef="#ctx0" brushRef="#br0" timeOffset="2">28854 8755 24575,'-64'-53'0,"-1"-1"0,14 17 0,2 5 0,-24-3 0,8 16 0,-10 0 0,-8-2 0,-11 15 0,2 2 0,2 2 0,7 4 0,6 4 0,14 28 0,21 20 0,11 15 0,12 14 0,11 5 0,6 0 0,23-11 0,18-14 0,28-11 0,23-17 0,4-18 0,6-11 0,-4-4 0,-19-2 0,-8-2 0,-9-4 0,-12-15 0,-4-19 0,-4-14 0,-11 4 0,-4-2 0,-4 10 0,-5 9 0,-3 14 0,-7 0 0,-12 25 0,-19 17 0,-13 34 0,-10 9 0,3 16 0,-1 3 0,0 1 0,-6-9 0,4-6 0,0 7 0,2-1 0,10 10 0,5 3 0,6 0 0,12 0 0,7-3 0,4-24 0,2 0 0,0-26 0,6-1 0,7-7 0,10-10 0,4-9 0,21-10 0,-2 0 0,4 0 0,-8 0 0,-7 0 0,0 0 0,-9 0 0,-4 0 0,-7-12 0,-4-9 0,-3-9 0,-2-9 0,-6 8 0,0-5 0,-19-2 0,-12 1 0,-15-1 0,-8 5 0,0 4 0,4 4 0,6 8 0,13-8 0,3 12 0,10 7 0,24-4 0,15 5 0,29-7 0,12-17 0,-17-1 0,2-5 0,6-9 0,1 0 0</inkml:trace>
  <inkml:trace contextRef="#ctx0" brushRef="#br0" timeOffset="3">29248 9469 24575,'-4'-63'0,"27"25"0,27 26 0,7 12 0,-9 0 0,-2 0 0,-17 0 0,-13 2 0,-5 4 0,-5 7 0,-12 14 0,-13 11 0,-16 5 0,-30 12 0,-4 1 0,9-12 0,16 6 0,4-8 0,19-13 0,9-4 0,8-4 0,4-2 0,0-1 0,4-5 0,10-1 0,18 3 0,11-7 0,14-1 0,-1-5 0,-12-2 0,-4 0 0,-5 0 0,11 0 0,-9 0 0,3 0 0,0-17 0,14-37 0,4-26 0</inkml:trace>
  <inkml:trace contextRef="#ctx0" brushRef="#br0" timeOffset="4">30901 8849 24575,'-58'77'0,"1"0"0,18-13 0,9-3 0,7 35 0,23 3 0,0-46 0,0 2 0,-1 7 0,0 1 0,-2 5 0,0 0 0,-3 0 0,-1 0 0,0-6 0,0-1 0,-1-6 0,1-2 0,-6 41 0,9-8 0,-6-21 0,6-9 0,-3-8 0,3-2 0,2-15 0,2 1 0,0-26 0,25-17 0,40-68 0,-16 29 0,0 0 0</inkml:trace>
  <inkml:trace contextRef="#ctx0" brushRef="#br0" timeOffset="5">31708 9882 24575,'-88'21'0,"1"0"0,20-7 0,8-3 0,-7-3 0,22-8 0,10 0 0,3 0 0,8 0 0,-2 0 0,4 0 0,3 0 0,7-2 0,5-4 0,-5-21 0,1-13 0</inkml:trace>
  <inkml:trace contextRef="#ctx0" brushRef="#br0" timeOffset="6">32158 9957 24575,'9'-91'0,"-1"0"0,-10 27 0,-9 10 0,-30-1 0,-22 43 0,1 5 0,1 5 0,7 2 0,8 0 0,13 7 0,10 9 0,12 16 0,7 7 0,4-3 0,2-7 0,7-10 0,11-11 0,16-6 0,10-2 0,12 0 0,3 0 0,1 0 0,-8 0 0,-10 0 0,-4 0 0,-11 0 0,-4 0 0,-12 34 0,-7 9 0,-12 39 0,-22 12 0,8-40 0,-3 2 0,-3 5 0,0 2 0,-3 5 0,1 1 0,4 2 0,2 0 0,3-1 0,1-2 0,3-5 0,3-1 0,4-4 0,3-1 0,-1 48 0,4-12 0,2-9 0,0-17 0,0-11 0,8-8 0,9-12 0,12-5 0,-4-12 0,15-13 0,1-4 0,-11-2 0,1-2 0,-8-4 0,-4-15 0,-3-17 0,-3-10 0,-5-8 0,-14-3 0,-13 3 0,-23-11 0,-31 13 0,-6 2 0,-2-2 0,8 10 0,4 2 0,15 4 0,16 9 0,11 10 0,15 1 0,14 7 0,16-8 0,51-41 0,-24 24 0,0 1 0</inkml:trace>
  <inkml:trace contextRef="#ctx0" brushRef="#br0" timeOffset="7">32309 10352 24575,'-6'72'0,"1"0"0,-1 30 0,4-44 0,2-8 0,0-27 0,0 9 0,2-11 0,4-9 0,7-6 0,3-3 0,20-54 0,3-11 0</inkml:trace>
  <inkml:trace contextRef="#ctx0" brushRef="#br0" timeOffset="8">33078 9863 24575,'-63'26'0,"-1"0"0,-34 6 0,27-22 0,36-10 0,-24 0 0,22 0 0,9 0 0,10 0 0,1 0 0,9-8 0,1-5 0,5-29 0,2-8 0</inkml:trace>
  <inkml:trace contextRef="#ctx0" brushRef="#br0" timeOffset="9">33566 9957 24575,'-32'-50'0,"0"0"0,-16-25 0,12 27 0,1 16 0,-5 7 0,0 5 0,3 9 0,-1 5 0,7 4 0,2 6 0,2 8 0,4 11 0,10 19 0,7 2 0,4-2 0,4-9 0,6-4 0,11-2 0,10-4 0,15-10 0,6-7 0,-4-4 0,-2-2 0,-4 0 0,-11 0 0,-4 0 0,-4 0 0,-11 17 0,-6 14 0,-16 26 0,-17 12 0,-24 20 0,24-35 0,0 3 0,-3 9 0,1 2 0,2 1 0,2 1 0,3 6 0,2 1 0,2-3 0,1-2 0,-2-8 0,2-1 0,6 0 0,3 0 0,1-4 0,1-2 0,-2 44 0,10-12 0,0-11 0,0-26 0,0-8 0,0-15 0,0-8 0,8-11 0,7-22 0,4-26 0,37-50 0,-30 30 0,0-1 0</inkml:trace>
  <inkml:trace contextRef="#ctx0" brushRef="#br0" timeOffset="10">33397 10709 24575,'65'56'0,"-27"-8"0,-78-4 0,-10-7 0,-4-3 0,8-5 0,10 0 0,13 0 0,9 3 0,7-1 0,5 0 0,2-14 0,2 2 0,7-2 0,12-1 0,12 1 0,9-5 0,8 3 0,-4-9 0,-2-1 0,-5-3 0,9-2 0,-8 0 0,6 0 0,29-9 0,12-1 0</inkml:trace>
  <inkml:trace contextRef="#ctx0" brushRef="#br0" timeOffset="11">18811 13301 24575,'0'0'0</inkml:trace>
  <inkml:trace contextRef="#ctx0" brushRef="#br0" timeOffset="12">18848 13658 24575,'-21'61'0,"0"-1"0,7-4 0,3-1 0,3 47 0,8-6 0,-3-43 0,0 1 0,0 0 0,0 0 0,-1 3 0,1 1 0,0-2 0,0 1 0,-1-2 0,0 0 0,-5 43 0,-1-10 0,0-13 0,5-27 0,-1-6 0,4-11 0,2-8 0,0-29 0,0-32 0,0-37 0,10 5 0,5-8 0,1-3 0,-1-1 0</inkml:trace>
  <inkml:trace contextRef="#ctx0" brushRef="#br0" timeOffset="13">18567 13959 24575,'63'-47'0,"1"0"0,-14 15 0,-2 7 0,23 7 0,-19 9 0,13 1 0,-9-5 0,0 5 0,-2 8 0,-3 0 0,-6 0 0,-15 6 0,-5 13 0,-4 19 0,-11 12 0,-4 8 0,-4 5 0,-37-11 0,-21 0 0,-26-8 0,-16-8 0,-4-11 0,49-13 0,0-1 0,-48 3 0,16 3 0,10-5 0,10 5 0,23 0 0,13-3 0,13-1 0,-1-9 0,31 4 0,20-8 0,41 0 0,-23-3 0,4-2 0,11 0 0,0 0 0</inkml:trace>
  <inkml:trace contextRef="#ctx0" brushRef="#br0" timeOffset="14">19655 14147 24575,'21'75'0,"0"0"0,-7-16 0,-3-5 0,-2 21 0,-9-11 0,0-13 0,0-1 0,0-2 0,2-9 0,4-9 0,21-3 0,13-17 0</inkml:trace>
  <inkml:trace contextRef="#ctx0" brushRef="#br0" timeOffset="15">18829 15743 24575,'-38'71'0,"0"-1"0,0 0 0,0 17 0,7-5 0,12-19 0,4-5 0,-1 47 0,-9-3 0,-2-4 0,0-4 0,6-6 0,4-7 0,7-8 0,1-10 0,5-13 0,2-23 0,2-21 0,8-74 0,-2 12 0,-1 1 0</inkml:trace>
  <inkml:trace contextRef="#ctx0" brushRef="#br0" timeOffset="16">18567 15969 24575,'67'-78'0,"1"-1"0,-14 27 0,-1 10 0,22 11 0,-9 31 0,-9 2 0,-1 4 0,-8 1 0,-13 14 0,-5 10 0,-12 9 0,-7 10 0,-13-4 0,-4 2 0,-32 0 0,-25 4 0,-18-2 0,-4-13 0,-1 3 0,3-4 0,3-9 0,11-4 0,11-4 0,12-1 0,4-1 0,17-2 0,2-3 0,44-8 0,13-4 0,32-35 0,-1-15 0</inkml:trace>
  <inkml:trace contextRef="#ctx0" brushRef="#br0" timeOffset="17">19468 16176 24575,'53'-42'0,"0"0"0,28-8 0,-26 33 0,-9 17 0,-3 0 0,-7 0 0,-13 4 0,-9 9 0,-5 25 0,-20 18 0,-12 15 0,-18-2 0,-5-15 0,-11-2 0,12-10 0,19-9 0,8-14 0,11 0 0,3-2 0,8-5 0,19-1 0,19-7 0,12 2 0,7 0 0,-5-6 0,0 0 0,5 0 0,-5 0 0,-8 0 0,0-8 0,-4-5 0,8-28 0,-4-9 0</inkml:trace>
  <inkml:trace contextRef="#ctx0" brushRef="#br0" timeOffset="18">18754 17528 24575,'-41'40'0,"16"20"0,16 24 0,9 6 0,0 8 0,0-6 0,0-9 0,0-6 0,-2-10 0,-2-6 0,-2-5 0,2 0 0,1-8 0,3-6 0,0-8 0,0-9 0,0-4 0,42-69 0,10-17 0</inkml:trace>
  <inkml:trace contextRef="#ctx0" brushRef="#br0" timeOffset="19">19655 17960 24575,'-64'32'0,"-1"-1"0,13-10 0,4-4 0,-23-5 0,6-12 0,15 0 0,0 0 0,11 0 0,7 0 0,7 0 0,4 0 0,-6 17 0,-2 4 0</inkml:trace>
  <inkml:trace contextRef="#ctx0" brushRef="#br0" timeOffset="20">19993 17942 24575,'-5'78'0,"0"0"0,1-14 0,2-5 0,0 33 0,2-8 0,0 12 0,0 2 0,0-6 0,0-11 0,0-8 0,0-10 0,0-9 0,0-12 0,2-11 0,4-14 0,6-30 0,-3-33 0,6-9 0,3-9 0,-2-4 0,-1 1 0</inkml:trace>
  <inkml:trace contextRef="#ctx0" brushRef="#br0" timeOffset="21">19824 18129 24575,'54'-58'0,"-1"0"0,-11 17 0,-3 8 0,15 4 0,-1 17 0,-1 5 0,0 3 0,-15 2 0,-1 4 0,-7 9 0,-6 14 0,-4 12 0,-7 20 0,-6-1 0,-12-4 0,-19-2 0,-25-4 0,-19 2 0,-10-18 0,-2-3 0,1-9 0,12-7 0,7-11 0,9 0 0,14 6 0,13 0 0,21 1 0,23-7 0,54-9 0,25-1 0</inkml:trace>
  <inkml:trace contextRef="#ctx0" brushRef="#br0" timeOffset="22">20519 18223 24575,'-10'97'0,"-1"1"0,4-23 0,2-6 0,0 16 0,5-14 0,0-8 0,0-3 0,3-12 0,3-12 0,6-15 0,22 6 0,5-6 0</inkml:trace>
  <inkml:trace contextRef="#ctx0" brushRef="#br0" timeOffset="23">21383 18054 24575,'-68'32'0,"0"-1"0,14-10 0,4-5 0,-19-3 0,15-13 0,10 0 0,0 0 0,9 0 0,3 0 0,7 0 0,21-42 0,6-10 0</inkml:trace>
  <inkml:trace contextRef="#ctx0" brushRef="#br0" timeOffset="24">21852 17979 24575,'-17'77'0,"-1"-1"0,1 1 0,0-4 0,2 0 0,5-8 0,10 41 0,0-52 0,0 1 0,0 47 0,0-12 0,0-19 0,0-17 0,0-19 0,0-55 0,0-37 0,0 5 0,0-6 0,0-15 0,0 1 0</inkml:trace>
  <inkml:trace contextRef="#ctx0" brushRef="#br0" timeOffset="25">21570 17866 24575,'60'-15'0,"-1"-1"0,39-3 0,-16 13 0,-22 6 0,13 23 0,-17 8 0,-16 24 0,-9-1 0,-10 2 0,-8 3 0,-5-13 0,-14 6 0,-13-10 0,-31-3 0,-36-14 0,-10-2 0,-4-10 0,11-7 0,7-4 0,13-2 0,17 0 0,9 0 0,70-8 0,19-3 0</inkml:trace>
  <inkml:trace contextRef="#ctx0" brushRef="#br0" timeOffset="26">22171 18205 24575,'57'15'0,"1"1"0,36 3 0,-23-13 0,-5-6 0,-22 0 0,0 0 0,-17 10 0,-4 9 0,-8 10 0,-7 9 0,-14 4 0,-13 4 0,-19 2 0,-8-11 0,3 3 0,11-5 0,9-1 0,7-11 0,3 2 0,5-6 0,8-7 0,0 3 0,10-1 0,13 1 0,19-3 0,12-7 0,17 3 0,-2 0 0,8-6 0,11 5 0,3-5 0,-5-19 0,-3-4 0</inkml:trace>
  <inkml:trace contextRef="#ctx0" brushRef="#br0" timeOffset="27">4693 4415 24575,'-52'86'0,"21"-30"0,20-27 0,11-12 0,0 2 0,0-1 0,0 1 0,0 0 0,0 0 0,0 0 0,0 1 0,0 5 0,0 7 0,0 5 0,0 9 0,0 11 0,-2 1 0,-2 11 0,-2-2 0,2-7 0,-5 1 0,3-15 0,2 2 0,-4-13 0,1 1 0,3-7 0,0 4 0,0-3 0,-2-1 0,-1-2 0,7-8 0,0 0 0,0-17 0,0-25 0,0-34 0,9-41 0,-4 36 0,0-1 0</inkml:trace>
  <inkml:trace contextRef="#ctx0" brushRef="#br0" timeOffset="28">4506 4659 24575,'-6'-78'0,"1"0"0,24-16 0,27 62 0,18 32 0,-1 0 0,-9 0 0,-6 0 0,-8 0 0,-3 0 0,-7 0 0,-7 0 0,-7 5 0,-3 7 0,-5 7 0,-8 14 0,0-1 0,0 7 0,-2 11 0,-8 7 0,-15 5 0,-19 5 0,-19 6 0,3-4 0,3-8 0,7-15 0,6-9 0,13-8 0,6-4 0,13 0 0,5-12 0,16 4 0,10 1 0,22-1 0,18-2 0,5-3 0,9 1 0,2 8 0,-8 4 0,-6-9 0,-7 7 0,-4 0 0,0 4 0,-12-4 0,-9 0 0,-6-6 0,-5 6 0,1-8 0,-8 1 0,-1-7 0,-4 3 0,7-6 0,20 13 0,7 2 0</inkml:trace>
  <inkml:trace contextRef="#ctx0" brushRef="#br0" timeOffset="29">3755 4640 24575,'31'88'0,"-12"0"0,-15 1 0,-8 3 0,-3 2 0,-5-16 0,6-10 0,-1-9 0,-1-9 0,6-42 0,-4-45 0,-21-63 0,11 18 0,0 1 0</inkml:trace>
  <inkml:trace contextRef="#ctx0" brushRef="#br0" timeOffset="30">3773 4340 24575,'86'-21'0,"-15"8"0,-15 9 0,-20 4 0,-1 0 0,-6 0 0,-6 2 0,-10 7 0,-7 9 0,-12 12 0,-21 11 0,-30 5 0,-22 2 0,-2-12 0,6 1 0,10-1 0,15-11 0,10-4 0,13-7 0,10-1 0,17 6 0,9-7 0,16 1 0,42 8 0,-14-7 0,0 1 0</inkml:trace>
  <inkml:trace contextRef="#ctx0" brushRef="#br0" timeOffset="31">3980 5110 24575,'10'77'0,"1"1"0,-1-1 0,5 30 0,-5-14 0,-10-20 0,0 0 0,0-2 0,2-2 0,2-12 0,5-18 0,1-18 0,5-13 0,18-6 0,7-2 0</inkml:trace>
  <inkml:trace contextRef="#ctx0" brushRef="#br0" timeOffset="32">3886 4189 24575,'0'0'0</inkml:trace>
  <inkml:trace contextRef="#ctx0" brushRef="#br0" timeOffset="33">7903 4678 24575,'-95'42'0,"5"-17"0,4-17 0,1-8 0,-1 0 0,3 0 0,10 0 0,8 0 0,15 0 0,4-25 0,17-6 0</inkml:trace>
  <inkml:trace contextRef="#ctx0" brushRef="#br0" timeOffset="34">7941 5016 24575,'-63'47'0,"1"0"0,6-14 0,-1-10 0,-43-10 0,6-32 0,2-6 0,5-25 0,40 18 0,2-3 0,2-3 0,1-1 0</inkml:trace>
  <inkml:trace contextRef="#ctx0" brushRef="#br0" timeOffset="35">9011 4246 24575,'-3'73'0,"-1"0"0,1 0 0,-2 26 0,1-10 0,4-1 0,0 14 0,0-47 0,0 1 0,0-2 0,0 0 0,0 46 0,0-18 0,0-18 0,0-16 0,0-12 0,9-51 0,18-75 0,-7 21 0,-1-1 0</inkml:trace>
  <inkml:trace contextRef="#ctx0" brushRef="#br0" timeOffset="36">8786 4283 24575,'73'0'0,"0"0"0,-9 2 0,-3-4 0,43-14 0,-10 3 0,-2-6 0,-9 13 0,-14 4 0,-15 4 0,-24 7 0,-12 9 0,-7 22 0,-11 12 0,-4-2 0,-9-2 0,-18 0 0,-23-8 0,-7-5 0,7-3 0,10-3 0,4-10 0,13 0 0,9-5 0,9 9 0,7-2 0,2 4 0,50 21 0,13 4 0</inkml:trace>
  <inkml:trace contextRef="#ctx0" brushRef="#br0" timeOffset="37">9987 5298 24575,'0'82'0,"0"1"0,0-21 0,0-5 0,0 18 0,0-21 0,0 7 0,0-5 0,0 1 0,0-20 0,-8-4 0,-2-14 0</inkml:trace>
  <inkml:trace contextRef="#ctx0" brushRef="#br0" timeOffset="38">9368 4659 24575,'-54'17'0,"-1"0"0,-30 8 0,24-7 0,17-1 0,7 2 0,6 0 0,4-9 0,-9 7 0,-4-7 0</inkml:trace>
  <inkml:trace contextRef="#ctx0" brushRef="#br0" timeOffset="39">10438 4565 24575,'26'76'0,"0"1"0,-8-16 0,-5-3 0,-2 29 0,-11-22 0,0-2 0,0-7 0,0-8 0,0-8 0,0-7 0,0-2 0,0-1 0,0-3 0,0-8 0,0-1 0,0 1 0,8-17 0,28-71 0,-11 18 0,0 0 0</inkml:trace>
  <inkml:trace contextRef="#ctx0" brushRef="#br0" timeOffset="40">10438 4528 24575,'48'-42'0,"0"0"0,31-8 0,-14 33 0,-5 9 0,1 0 0,-5-5 0,0 5 0,3 8 0,-5 0 0,-10 0 0,0 0 0,-15 2 0,-10 4 0,-3 7 0,-9 14 0,-3 10 0,-8-3 0,-15 5 0,-23-1 0,-21-5 0,3-1 0,-9-1 0,9-6 0,10-4 0,4-2 0,6 0 0,0-3 0,15-3 0,2-7 0,11-2 0,6 2 0,4 22 0,2 11 0</inkml:trace>
  <inkml:trace contextRef="#ctx0" brushRef="#br0" timeOffset="41">12897 4678 24575,'-102'0'0,"23"0"0,20 0 0,15 0 0,3 0 0,5 0 0,1 0 0,10 2 0,6 4 0,9 21 0,10 13 0</inkml:trace>
  <inkml:trace contextRef="#ctx0" brushRef="#br0" timeOffset="42">13085 5016 24575,'-51'42'0,"0"0"0,-43 8 0,10-34 0,-1-16 0,10-2 0,0-4 0,10-6 0,17-5 0,10-2 0,-7-25 0,5-6 0</inkml:trace>
  <inkml:trace contextRef="#ctx0" brushRef="#br0" timeOffset="43">13911 4246 24575,'10'105'0,"1"1"0,-1-2 0,-4-8 0,-6 4 0,0-43 0,0 1 0,0 2 0,0-1 0,0 0 0,0-1 0,0 46 0,0-10 0,0-14 0,0-16 0,0-18 0,0-21 0,0-46 0,25-12 0,7-42 0</inkml:trace>
  <inkml:trace contextRef="#ctx0" brushRef="#br0" timeOffset="44">13686 4302 24575,'60'16'0,"1"0"0,37 2 0,-23-11 0,-11-7 0,-1 0 0,-5 0 0,5 0 0,4 0 0,-3 0 0,1 2 0,-2 4 0,-26 15 0,1 12 0,-13 3 0,-15 10 0,-4-11 0,-4 5 0,-29-5 0,-16 9 0,-22-6 0,-14-7 0,4 2 0,-3-8 0,7-2 0,13-10 0,4-7 0,14-4 0,11 0 0,10 5 0,2-3 0,5 8 0,37 18 0,17 9 0</inkml:trace>
  <inkml:trace contextRef="#ctx0" brushRef="#br0" timeOffset="45">14774 5166 24575,'0'105'0,"0"-1"0,0-25 0,0-8 0,0 28 0,0-37 0,0-1 0,0-11 0,0-8 0,0-9 0,0-8 0,17-12 0,8-7 0,42-54 0,12-15 0</inkml:trace>
  <inkml:trace contextRef="#ctx0" brushRef="#br0" timeOffset="46">16258 4415 24575,'-55'-5'0,"1"0"0,-36-2 0,15 5 0,2 2 0,-6 0 0,4 0 0,6 2 0,2 9 0,7 10 0,10 8 0,25 15 0,12-11 0,9-2 0,4 1 0,0-3 0,2-10 0,9 4 0,14-3 0,16-3 0,11-2 0,13-5 0,2 5 0,0-3 0,-1 7 0,-7 8 0,-3 3 0,0 7 0,-20 9 0,-13 2 0,-4 6 0,-13 5 0,-2-5 0,-6-10 0,-15 0 0,-20-5 0,-24-18 0,-22-8 0,-3-9 0,9-4 0,0 0 0,6 0 0,19 0 0,2 0 0,25-33 0,8-9 0</inkml:trace>
  <inkml:trace contextRef="#ctx0" brushRef="#br0" timeOffset="47">3961 4114 24575,'0'0'0</inkml:trace>
  <inkml:trace contextRef="#ctx0" brushRef="#br0" timeOffset="48">3417 4039 24575,'16'11'0,"12"-5"0,17-12 0,3-7 0,-6-4 0,2-1 0,-2 1 0,1 4 0,-9 5 0,3 8 0,-1 0 0,-7 0 0,2 0 0,1 0 0,-3 0 0,6 2 0,-8 6 0,-4 11 0,2 8 0,-14 11 0,-1 0 0,-1 3 0,-9-1 0,0-5 0,0-3 0,0-1 0,0-6 0,-9-4 0,-3 2 0,-13-4 0,-11 4 0,-10-11 0,-2 5 0,7 2 0,-3-3 0,4-3 0,-2 2 0,3-7 0,3 2 0,7-3 0,2 3 0,8-2 0,5-1 0,12-16 0,37-26 0,26-15 0</inkml:trace>
  <inkml:trace contextRef="#ctx0" brushRef="#br0" timeOffset="49">3511 4039 24575,'5'74'0,"0"0"0,-1-11 0,-2-5 0,0 39 0,-2-4 0,0-33 0,0 2 0,0 0 0,0 1 0,0 5 0,0 2 0,0-4 0,0-1 0,0-2 0,0-1 0,0-6 0,0-3 0,0 35 0,0-18 0,0-17 0,0-12 0,0-7 0,9-15 0,3-13 0,5-4 0,2-2 0,-1-33 0,18-1 0,4-31 0</inkml:trace>
  <inkml:trace contextRef="#ctx0" brushRef="#br0" timeOffset="50">1145 6444 24575,'-10'83'0,"3"-20"0,5-17 0,2-4 0,0 8 0,0 8 0,0 11 0,-2 13 0,-2 12 0,-4 10 0,3-48 0,-1 1 0,-1 0 0,0 0 0,1-3 0,1-1 0,-7 45 0,-1-12 0,3-15 0,4-15 0,4-8 0,2-4 0,0-9 0,0-3 0,0-5 0,0-27 0,0-13 0,18-45 0,14-30 0,-4 25 0,4-3 0,7-6 0,-1 0 0</inkml:trace>
  <inkml:trace contextRef="#ctx0" brushRef="#br0" timeOffset="51">995 6557 24575,'40'-63'0,"-1"0"0,34-12 0,-6 50 0,-4 25 0,-7 0 0,0 0 0,-8 0 0,-6 2 0,-9 5 0,-8 5 0,-6 7 0,-6 6 0,-5 2 0,-8 11 0,0 5 0,-6-3 0,-11 23 0,-18-1 0,-16-3 0,1 1 0,-8-16 0,6-2 0,12-13 0,3-8 0,10-6 0,6-3 0,10 7 0,3 0 0,10-3 0,4-3 0,7-7 0,6 13 0,6 4 0,6 4 0,6 15 0,5 0 0,2 10 0,4 6 0,-6 11 0,-1-6 0,-7-11 0,3-6 0,-10-6 0,-6-7 0,-4-14 0,-5 0 0,3-7 0,-9 1 0,9-9 0,-5 4 0,9-8 0,33-42 0,9-10 0</inkml:trace>
  <inkml:trace contextRef="#ctx0" brushRef="#br0" timeOffset="52">2084 6294 24575,'-5'69'0,"-1"-1"0,3-9 0,0-3 0,1 38 0,2-8 0,0 8 0,0 0 0,-2 0 0,-4-1 0,4 1 0,-5-4 0,5-8 0,2-14 0,0-11 0,0-13 0,0-9 0,0-43 0,0-30 0,-3-11 0,-2-10 0,0-24 0,-1 1 0</inkml:trace>
  <inkml:trace contextRef="#ctx0" brushRef="#br0" timeOffset="53">1877 6388 24575,'50'-27'0,"0"1"0,23-5 0,-25 21 0,-12 10 0,-1 0 0,1 0 0,-3 0 0,1 0 0,-3 2 0,0 4 0,-8 0 0,0 13 0,-8 6 0,-9 6 0,-4 5 0,-2 4 0,0 16 0,-2-2 0,-6 0 0,-11-1 0,-17-12 0,-14 3 0,9-8 0,-1-9 0,0-8 0,0-5 0,9 5 0,8 0 0,0-9 0,12-3 0,3 1 0,-3-2 0,18 0 0,-3-4 0,16 5 0,16 3 0,6 9 0,5 0 0,-1 4 0,6 6 0,2 9 0,1 10 0,-1 0 0,-2 6 0,-2-6 0,2 14 0,-4-16 0,-11 7 0,-4-22 0,3 2 0,-9-8 0,-2-2 0,-4-8 0,-7-3 0,-6 3 0,5-7 0,-1 1 0,9-9 0,0 0 0,25-17 0,6-4 0</inkml:trace>
  <inkml:trace contextRef="#ctx0" brushRef="#br0" timeOffset="54">3492 6726 24575,'-58'88'0,"1"1"0,18-20 0,9-4 0,7 35 0,23-4 0,0-40 0,0 1 0,0 1 0,0 1 0,0-3 0,0 0 0,0 0 0,0-1 0,0-1 0,0 1 0,0 51 0,0-6 0,0-4 0,0-19 0,0-8 0,0-10 0,0-9 0,0-8 0,0-9 0,0-6 0,0-8 0,0 0 0,17-9 0,12-10 0,19-27 0,8-13 0</inkml:trace>
  <inkml:trace contextRef="#ctx0" brushRef="#br0" timeOffset="55">3098 6651 24575,'85'10'0,"-16"-4"0,-13-4 0,-4-2 0,5 0 0,-1 0 0,-2 0 0,-2 0 0,-6 7 0,-4 9 0,-7 18 0,1 10 0,-15 6 0,-5 4 0,-5-2 0,-7-4 0,-2 0 0,-2 0 0,-17-4 0,-18 2 0,-25-6 0,-24 6 0,-6-15 0,-8-4 0,9 2 0,-3-4 0,6-2 0,15-8 0,15-5 0,10-1 0,9 3 0,5-6 0,14-16 0,26-19 0,13-19 0</inkml:trace>
  <inkml:trace contextRef="#ctx0" brushRef="#br0" timeOffset="56">3961 7177 24575,'0'87'0,"0"-12"0,0-14 0,0-11 0,0 2 0,0-8 0,0-2 0,0-5 0,0-3 0,0-5 0,0-2 0,0-4 0,0-8 0,0-3 0,33-33 0,9-2 0</inkml:trace>
  <inkml:trace contextRef="#ctx0" brushRef="#br0" timeOffset="57">4750 6782 24575,'-13'-31'0,"-14"12"0,-13 13 0,-10 6 0,-4 0 0,8 8 0,-8 9 0,6 10 0,8 13 0,9 1 0,12 1 0,11-6 0,6-5 0,2 2 0,0-3 0,6-5 0,11-9 0,14-7 0,11-7 0,-3-2 0,3 0 0,0 0 0,-15 0 0,4-2 0,-8-5 0,-4-3 0,0-9 0,-3 0 0,-3 1 0,-5 24 0,-8 23 0,0 34 0,0 24 0,0 14 0,0-48 0,0 2 0,0 2 0,0-1 0,0 48 0,0-4 0,0-4 0,0-8 0,0-2 0,0-5 0,0-8 0,2-2 0,7-15 0,9-8 0,8-14 0,7-11 0,-2-9 0,0-5 0,7-9 0,0 0 0,-7 0 0,0-4 0,3-9 0,-14-16 0,-1-21 0,-2-5 0,-3-7 0,-1 1 0,-7 7 0,-4 6 0,-2 13 0,0 3 0,-25 3 0,-12 6 0,-13-2 0,-9 8 0,1 11 0,2 4 0,-1 2 0,18 0 0,3 0 0,11 0 0,0 0 0,13-8 0,5-26 0,14-16 0,28-42 0,-10 43 0,0 0 0</inkml:trace>
  <inkml:trace contextRef="#ctx0" brushRef="#br0" timeOffset="58">5238 7120 24575,'-6'81'0,"1"-1"0,2-19 0,0-5 0,1 15 0,2-17 0,0-12 0,0 4 0,0-7 0,0-5 0,8-15 0,3-1 0</inkml:trace>
  <inkml:trace contextRef="#ctx0" brushRef="#br0" timeOffset="59">24743 14203 24575,'-61'0'0,"3"0"0,-2 0 0,-7 0 0,-6 0 0,-4 0 0,-5 0 0,-5 0 0,-3 0 0,0 0 0,5 0 0,1 0 0,3 0 0,8 0 0,4 0 0,9 0 0,7-2 0,10-4 0,9-5 0,5-10 0,2-4 0,6-6 0,7-5 0,5-9 0,9-6 0,0-3 0,0-8 0,0-3 0,0-2 0,0 6 0,0 1 0,0 8 0,4-7 0,9 5 0,12-4 0,31-5 0,13-12 0,-26 38 0,2 1 0,0 0 0,1 1 0,2-1 0,2 3 0,8 5 0,1 2 0,-1-1 0,1 1 0,1 4 0,1 3 0,3 0 0,-1 4 0,-3 6 0,-1 2 0,0 0 0,-1 1 0,0 1 0,-1 2 0,-2 2 0,0 2 0,52-1 0,-7 6 0,-15 11 0,-10 14 0,-4 19 0,-12 4 0,-5 7 0,-16 4 0,-3-7 0,-6-2 0,-4 9 0,-6-15 0,0-4 0,0 2 0,-3-2 0,-3 2 0,-5 2 0,-8 7 0,0-1 0,0 0 0,-2 1 0,-4-1 0,-17-2 0,-13-2 0,-3-1 0,1-14 0,-12 3 0,-2-5 0,-4-1 0,-5-9 0,-1 6 0,-3-2 0,2 3 0,-1-3 0,-7 4 0,2-1 0,0-1 0,-8-8 0,-4-4 0,3-1 0,-1 3 0,8-4 0,-2-11 0,6 0 0,1-3 0,1-3 0,9 0 0,-1 0 0,3 0 0,2-3 0,2-3 0,8-10 0,1-10 0,7 3 0,1-4 0,6 2 0,-3 2 0,14 0 0,-3-2 0,2-6 0,1 8 0,-1-4 0,4-9 0,-1 5 0,8-11 0,1 1 0,3-7 0,2 2 0,0-2 0,0 0 0,0-7 0,0-1 0,0 8 0,2-10 0,5 3 0,18-1 0,12 12 0,22-6 0,3 6 0,9 2 0,10-4 0,1 3 0,-3 1 0,-2 4 0,0 5 0,5 2 0,-7 8 0,2-2 0,-6 4 0,0 10 0,8 5 0,2 4 0,1 2 0,-9 0 0,-4 0 0,2 10 0,-9 9 0,-1 10 0,-7 9 0,-6 4 0,-4 2 0,-17-1 0,4-5 0,-8 0 0,2 3 0,0 5 0,-2 4 0,-10 11 0,-7-7 0,-4 7 0,-2 10 0,0-5 0,0 1 0,0-6 0,0-11 0,0-4 0,-8 2 0,-7-19 0,-8 0 0,2 0 0,-4-3 0,13-6 0,-30 24 0,0-4 0</inkml:trace>
  <inkml:trace contextRef="#ctx0" brushRef="#br0" timeOffset="60">6664 6425 24575,'-5'86'0,"0"-1"0,1-20 0,2-7 0,0 16 0,2-22 0,0-8 0,0-3 0,0-1 0,0-2 0,0-3 0,0-4 0,0-6 0,0-4 0,0-2 0,4-2 0,8-5 0,1-3 0,47-51 0,1-10 0</inkml:trace>
  <inkml:trace contextRef="#ctx0" brushRef="#br0" timeOffset="61">7134 6763 24575,'-88'32'0,"1"-1"0,16-10 0,4-4 0,11-9 0,3-4 0,-24-4 0,-4 0 0,4 0 0,4 0 0,6 0 0,9 0 0,5 0 0,20 0 0,0 0 0,3 0 0,10 0 0,-24-17 0,4-4 0</inkml:trace>
  <inkml:trace contextRef="#ctx0" brushRef="#br0" timeOffset="62">7885 6388 24575,'-42'94'0,"17"-1"0,17 3 0,8 5 0,-2 5 0,0-46 0,-1 1 0,0 4 0,0 0 0,0 1 0,0-1 0,0-3 0,0-3 0,-6 43 0,1-22 0,0-22 0,1-14 0,5-27 0,-4-5 0,-7-10 0,-3-12 0,5-48 0,5-43 0,-10 29 0,-3-6 0,-2-13 0,0 0 0</inkml:trace>
  <inkml:trace contextRef="#ctx0" brushRef="#br0" timeOffset="63">7528 6482 24575,'56'-74'0,"1"1"0,-13 24 0,-1 11 0,22 8 0,-11 30 0,9 0 0,-1 0 0,-5 0 0,-9 3 0,-7 5 0,-11 11 0,-3 4 0,-17 12 0,1 5 0,-5 18 0,-19 5 0,-18 8 0,-11-2 0,-25-2 0,5-5 0,8-8 0,8-6 0,14-12 0,7-5 0,13-2 0,6-3 0,4-6 0,2 8 0,0-1 0,25 0 0,14 8 0,18 3 0,11-5 0,12 11 0,1-4 0,-14-3 0,-11 1 0,-2-1 0,-10-14 0,-6-4 0,-11-2 0,-6-2 0,-5-1 0,-3-1 0,4-9 0,1 13 0,12-7 0</inkml:trace>
  <inkml:trace contextRef="#ctx0" brushRef="#br0" timeOffset="64">8673 6482 24575,'-15'67'0,"-1"1"0,5-12 0,3-3 0,2 30 0,6-6 0,0 17 0,0-37 0,0 1 0,0 4 0,0 1 0,0 2 0,0 0 0,0-5 0,0-1 0,0 43 0,0-20 0,0-22 0,0-75 0,0-41 0,-17-17 0,-4-19 0</inkml:trace>
  <inkml:trace contextRef="#ctx0" brushRef="#br0" timeOffset="65">8373 6482 24575,'54'-58'0,"0"1"0,-9 17 0,0 9 0,28 2 0,-4 16 0,-5 5 0,3-1 0,-6 9 0,-1 0 0,-6 0 0,-8 2 0,-14 7 0,-7 10 0,-13 10 0,-6 17 0,-6 10 0,-6 11 0,-25 4 0,-23-2 0,-17-7 0,-15-12 0,5-6 0,2-4 0,8-17 0,2-6 0,-2-7 0,6-4 0,7-6 0,12 0 0,4 0 0,17 0 0,2 0 0,52-8 0,15-3 0</inkml:trace>
  <inkml:trace contextRef="#ctx0" brushRef="#br0" timeOffset="66">9443 7083 24575,'-26'85'0,"0"1"0,8-15 0,4-4 0,8-13 0,2-2 0,4 42 0,0 8 0,0-47 0,0 1 0,0 4 0,0 1 0,0 2 0,0-1 0,0 1 0,0 0 0,0-7 0,0-2 0,0 38 0,0-25 0,0-25 0,0-9 0,0-35 0,0-44 0,0-50 0,0 33 0,0-6 0,0-23 0,0-6 0,0-3 0,0 0 0</inkml:trace>
  <inkml:trace contextRef="#ctx0" brushRef="#br0" timeOffset="67">9255 7233 24575,'57'-57'0,"1"-1"0,-12 19 0,0 9 0,25 7 0,-11 23 0,-6 0 0,-4 0 0,0 11 0,-12 8 0,-9 10 0,-14 15 0,-7-1 0,-12 12 0,-9 3 0,-22 3 0,-23-9 0,-7-8 0,4-3 0,1-18 0,8-6 0,6 0 0,10-9 0,5 3 0,4-7 0,8 2 0,17-12 0,46-30 0,27-14 0</inkml:trace>
  <inkml:trace contextRef="#ctx0" brushRef="#br0" timeOffset="68">10044 7402 24575,'0'99'0,"0"0"0,0-28 0,0-10 0,0 4 0,0-32 0,0 5 0,50 12 0,12 16 0</inkml:trace>
  <inkml:trace contextRef="#ctx0" brushRef="#br0" timeOffset="69">11264 7120 24575,'-70'-78'0,"0"0"0,16 25 0,2 12 0,-21 9 0,16 32 0,7 0 0,4 0 0,7 0 0,12 3 0,10 3 0,9 13 0,8 12 0,2 4 0,4 3 0,21-9 0,19-4 0,12-6 0,11-6 0,-2-5 0,0-8 0,-3 0 0,-3 0 0,-11 0 0,-6 0 0,-7 0 0,-5 0 0,-7 0 0,-13 17 0,-12 18 0,-14 34 0,-9 23 0,9-39 0,-2 2 0,-2 4 0,-1 1 0,0 3 0,0 0 0,3-1 0,1 1 0,-1 2 0,1 1 0,-2 4 0,0 0 0,4-2 0,1 0 0,2-2 0,2-1 0,2-3 0,3-3 0,1 40 0,2-12 0,0-12 0,0-12 0,0-5 0,0-18 0,0-4 0,23-20 0,8-3 0,7-9 0,10-4 0,0 0 0,0 0 0,-2-2 0,-11-6 0,-4-11 0,-3-15 0,-12-7 0,-3 5 0,-5 1 0,-8 8 0,0-3 0,-19 1 0,-14-2 0,-19 6 0,-13 2 0,-8 0 0,4-2 0,7 8 0,14 9 0,10-1 0,9 7 0,19-14 0,1 3 0,9-12 0,21-13 0,17-12 0,2 8 0,7-3 0,12-4 0,-1 0 0</inkml:trace>
  <inkml:trace contextRef="#ctx0" brushRef="#br0" timeOffset="70">11658 7534 24575,'84'-32'0,"-22"13"0,-18 13 0,-17 6 0,6 0 0,-8 0 0,7 0 0,-7 0 0,0 0 0,-15 4 0,-4 11 0,-3 16 0,-8-1 0,-11 7 0,-22-1 0,-1-1 0,-14 1 0,12-5 0,1-4 0,17-8 0,6 0 0,1-1 0,9 1 0,1-6 0,6-1 0,0 1 0,2 3 0,5-3 0,11 4 0,16-7 0,7 1 0,-1-3 0,4-8 0,-5 0 0,-16 0 0,-4 0 0,-2 0 0,0 2 0,1 4 0,9 21 0,3 13 0</inkml:trace>
  <inkml:trace contextRef="#ctx0" brushRef="#br0" timeOffset="71">13029 6369 24575,'-11'54'0,"5"9"0,4 6 0,2-1 0,0-5 0,0-13 0,0-8 0,0-7 0,0-5 0,0-3 0,0-21 0,0-18 0,8-30 0,3-17 0</inkml:trace>
  <inkml:trace contextRef="#ctx0" brushRef="#br0" timeOffset="72">13592 6575 24575,'-59'32'0,"1"-1"0,7-9 0,2-6 0,-35-4 0,1-12 0,-1 0 0,-3 0 0,6 0 0,10 0 0,6-2 0,7-4 0,22 2 0,24-11 0,7-6 0,14-31 0,1-17 0</inkml:trace>
  <inkml:trace contextRef="#ctx0" brushRef="#br0" timeOffset="73">14324 6388 24575,'-16'53'0,"1"0"0,-4 43 0,13-8 0,6-3 0,0 7 0,0-2 0,0-2 0,0-1 0,0 5 0,0-4 0,0-15 0,0-19 0,0-14 0,0-53 0,25-79 0,-10 18 0,1 0 0</inkml:trace>
  <inkml:trace contextRef="#ctx0" brushRef="#br0" timeOffset="74">14192 6482 24575,'53'-32'0,"-1"1"0,40-7 0,-15 26 0,-8 12 0,-11 0 0,-10 0 0,-17 2 0,-6 4 0,-4 7 0,-10 20 0,-5 11 0,-8 10 0,-11 9 0,-20-7 0,-26 3 0,-7-7 0,-1-13 0,17-1 0,6-11 0,21-6 0,11-2 0,7 0 0,5-1 0,0 1 0,11 6 0,18 7 0,27 9 0,32-1 0,-42-10 0,0 3 0,-1 0 0,-1 0 0,3-1 0,-2-1 0,34 32 0,-5-5 0,-12-16 0,-16-7 0,-8-5 0,-13-14 0,0-10 0,-7-6 0,-5-6 0,20-21 0,-1-13 0</inkml:trace>
  <inkml:trace contextRef="#ctx0" brushRef="#br0" timeOffset="75">15957 6388 24575,'-59'-27'0,"-1"1"0,-32-5 0,26 21 0,14 14 0,-1 8 0,-3 20 0,12 24 0,5 9 0,7 4 0,14-5 0,9-5 0,7-9 0,2-19 0,0-6 0,0-4 0,13-4 0,14-5 0,21-3 0,16-1 0,9-6 0,3 6 0,-1 1 0,-4 1 0,-9 11 0,-12 4 0,-10-8 0,-9 8 0,-6 4 0,-12 7 0,-7 3 0,-4-1 0,-6 12 0,-11-6 0,-16 8 0,-15-10 0,-17-7 0,-5-6 0,1-4 0,-2-8 0,-2-4 0,13-5 0,1-8 0,3 0 0,15 0 0,1 0 0,7 0 0,-1 0 0,30-25 0,15-6 0</inkml:trace>
  <inkml:trace contextRef="#ctx0" brushRef="#br0" timeOffset="76">16389 7477 24575,'-5'99'0,"-1"1"0,2-7 0,0-7 0,4 14 0,0-45 0,0 1 0,0 2 0,0 1 0,0-3 0,0-2 0,0 47 0,0-20 0,0-16 0,0-17 0,2-15 0,4-20 0,7-7 0,4-37 0,1-32 0,0 4 0,0-7 0,2-21 0,0 0 0</inkml:trace>
  <inkml:trace contextRef="#ctx0" brushRef="#br0" timeOffset="77">16276 7271 24575,'38'-68'0,"-1"0"0,30-14 0,-11 55 0,-1 27 0,-3 0 0,-15 0 0,1 0 0,-7 0 0,0 0 0,-5 2 0,-14 9 0,-6 14 0,-6 4 0,-10 17 0,-15 0 0,-17 4 0,-18-10 0,-7-3 0,0-1 0,5-11 0,11-6 0,8-11 0,11 2 0,30-7 0,25 5 0,34-8 0,24-17 0,15-4 0</inkml:trace>
  <inkml:trace contextRef="#ctx0" brushRef="#br0" timeOffset="78">16952 7346 24575,'-5'80'0,"0"0"0,1-17 0,1-7 0,1 22 0,2-39 0,0 9 0,0-16 0,0-1 0,2-10 0,7 2 0,10 2 0,8-8 0,27 8 0,4-5 0</inkml:trace>
  <inkml:trace contextRef="#ctx0" brushRef="#br0" timeOffset="79">18003 5542 24575,'-82'53'0,"0"1"0,20-13 0,9-1 0,-10 21 0,17 7 0,11 14 0,-3 10 0,19-42 0,1 2 0,2 4 0,3 3 0,2 5 0,3 1 0,2 4 0,1 0 0,3-1 0,0 0 0,1-5 0,0-1 0,2-3 0,0-1 0,1-2 0,3-2 0,2 0 0,2-1 0,18 47 0,11-8 0,2-11 0,-3-8 0,-6-20 0,-6-7 0,-4-9 0,-2-12 0,0 0 0,0-12 0,-1 1 0,1-7 0,0-1 0,0-6 0,16-34 0,5-7 0</inkml:trace>
  <inkml:trace contextRef="#ctx0" brushRef="#br0" timeOffset="80">18210 6143 24575,'-5'89'0,"-1"0"0,3-15 0,0-4 0,2-13 0,0-4 0,1 39 0,0-2 0,0-2 0,0-26 0,0-5 0,0-16 0,0-9 0,0-5 0,0-8 0,2-9 0,4-6 0,7-8 0,20-23 0,7-13 0</inkml:trace>
  <inkml:trace contextRef="#ctx0" brushRef="#br0" timeOffset="81">19449 6594 24575,'-94'42'0,"11"-17"0,10-17 0,4-8 0,2 0 0,4 0 0,11 0 0,6 0 0,7 0 0,10 0 0,6 0 0,12-10 0,5-9 0,12-16 0,5-13 0</inkml:trace>
  <inkml:trace contextRef="#ctx0" brushRef="#br0" timeOffset="82">20068 6838 24575,'9'-87'0,"-1"-1"0,-4 27 0,-8 9 0,-21 4 0,-19 36 0,-12 6 0,-2 4 0,-7 2 0,2 0 0,-1 14 0,5 15 0,3 19 0,12 5 0,21-5 0,9-3 0,7-3 0,5-4 0,2-7 0,11-10 0,10-11 0,14-1 0,11-3 0,8-6 0,-4 0 0,2 0 0,-6 0 0,2 0 0,-14 0 0,-1 0 0,-4 0 0,-8 0 0,4 0 0,-12 25 0,-9-4 0,-17 29 0,-14 13 0,-19 26 0,22-40 0,0 1 0,0 4 0,0 2 0,-2 3 0,0-1 0,0-2 0,2-1 0,6-3 0,3-2 0,-15 36 0,14-11 0,7 0 0,9-8 0,0-1 0,0-7 0,0-13 0,0-6 0,13-7 0,8-16 0,8-5 0,17-4 0,-11-8 0,-1 0 0,3 0 0,-5 0 0,-5-18 0,-2-12 0,-4-9 0,-3-18 0,-1 5 0,-4 0 0,-5 12 0,-8 1 0,0 3 0,-27-3 0,-15 9 0,-14 1 0,-19-4 0,6 8 0,4 2 0,9 4 0,10 4 0,8 3 0,13 8 0,15-13 0,22-2 0,26-12 0,8-21 0,-3 12 0,4-4 0,2-9 0,0 0 0</inkml:trace>
  <inkml:trace contextRef="#ctx0" brushRef="#br0" timeOffset="83">20388 6951 24575,'-6'71'0,"1"0"0,2-14 0,0-3 0,1 25 0,2-16 0,0-9 0,0-4 0,0-4 0,0-11 0,0-3 0,0 3 0,25-56 0,6-4 0</inkml:trace>
  <inkml:trace contextRef="#ctx0" brushRef="#br0" timeOffset="84">21514 6613 24575,'-80'37'0,"-1"-1"0,20-11 0,6-6 0,-16-4 0,18-15 0,10 0 0,1 0 0,-4-3 0,2-3 0,11-4 0,14-9 0,11 0 0,14-33 0,4-9 0</inkml:trace>
  <inkml:trace contextRef="#ctx0" brushRef="#br0" timeOffset="85">22133 6820 24575,'-1'-77'0,"0"1"0,-5-28 0,-11 52 0,-10 31 0,-12 6 0,-7 1 0,4 5 0,-12 1 0,4 8 0,-2 2 0,2 4 0,8 13 0,17 12 0,12 5 0,9 1 0,4 5 0,0-2 0,0-7 0,0-4 0,23-3 0,10-8 0,11 1 0,0-8 0,4-5 0,-2-4 0,-11-2 0,-10 0 0,-4 0 0,-2 0 0,0 0 0,0 0 0,-1 0 0,1 0 0,-8 17 0,-3 20 0,-8 26 0,-19 27 0,5-37 0,-3 2 0,-5 8 0,-2 1 0,-2 2 0,0 0 0,0 2 0,0 0 0,0-4 0,2-1 0,4-6 0,2-1 0,-13 42 0,16-8 0,11-11 0,4-14 0,0-9 0,0-14 0,2-5 0,4-10 0,19-14 0,15-7 0,6-4 0,-2-2 0,4-2 0,-2-4 0,-5-15 0,-11-17 0,-12-10 0,-7-6 0,-11-2 0,0-1 0,-17 1 0,-21 0 0,-28-1 0,-20 9 0,-3 7 0,7 7 0,7 7 0,25 8 0,15 1 0,18-1 0,17 0 0,35 0 0,40-41 0,-21 24 0,-1 1 0</inkml:trace>
  <inkml:trace contextRef="#ctx0" brushRef="#br0" timeOffset="86">22378 7120 24575,'60'-21'0,"1"1"0,26-6 0,-33 18 0,-31 8 0,-4 0 0,-2 0 0,-3 2 0,-1 4 0,-7 9 0,-4 8 0,-8 2 0,-15 11 0,-23 3 0,-8 9 0,-10-2 0,3 2 0,15-12 0,11-1 0,12-6 0,15-4 0,-2-6 0,8 0 0,0 0 0,8 4 0,11-2 0,16-5 0,9-3 0,23 1 0,-3-1 0,3-9 0,-9 2 0,-3-3 0,-18-3 0,-1 0 0,-7 0 0,-6-11 0,-11-14 0,-5-23 0,20-2 0,4-23 0</inkml:trace>
  <inkml:trace contextRef="#ctx0" brushRef="#br0" timeOffset="87">22603 5467 24575,'67'44'0,"-1"0"0,-9-10 0,-3-2 0,36 23 0,-9 5 0,-41-19 0,-1 2 0,2-1 0,0 1 0,-3 1 0,-1 0 0,-3 3 0,0 2 0,3 0 0,-3 2 0,-4 3 0,-3 3 0,-1 7 0,-2 3 0,-4 6 0,-3 3 0,-3 1 0,-3 2 0,-1 8 0,-3 2 0,-6-3 0,-2 1 0,2 2 0,-2-1 0,-7-3 0,-5-3 0,-4-6 0,-5-4 0,-7-4 0,-3-4 0,-2-5 0,-3-3 0,-4-5 0,-1-2 0,7-7 0,1-3 0,-31 30 0,7-10 0,8-9 0,6-6 0,13-13 0,6-6 0,6-10 0,4-5 0,3-2 0,-1-1 0,-14-24 0,-2-4 0</inkml:trace>
  <inkml:trace contextRef="#ctx0" brushRef="#br0" timeOffset="88">25400 6425 24575,'-71'31'0,"9"-12"0,5-12 0,3-7 0,0 0 0,4 0 0,-5 0 0,7 0 0,-2 0 0,2 0 0,5 0 0,7 0 0,-1 6 0,7 0 0,1-2 0,4-2 0,29-2 0,42-8 0,33-2 0</inkml:trace>
  <inkml:trace contextRef="#ctx0" brushRef="#br0" timeOffset="89">25625 6876 24575,'-89'31'0,"-1"1"0,25-11 0,7-5 0,-11-3 0,21-13 0,4 0 0,2 0 0,1 0 0,-1 0 0,-2 0 0,0 0 0,7 0 0,-3 0 0,-4 0 0,7 0 0,-1 0 0,11 0 0,-10-25 0,-3-7 0</inkml:trace>
  <inkml:trace contextRef="#ctx0" brushRef="#br0" timeOffset="90">1164 8736 24575,'-21'104'0,"9"-3"0,7-5 0,5-3 0,0 8 0,0 1 0,0 0 0,0-2 0,0-8 0,0-8 0,0-7 0,0-12 0,0-11 0,0-14 0,0-13 0,0-6 0,0-36 0,0-25 0,0-41 0,4 18 0,1-6 0,0-4 0,0 0 0</inkml:trace>
  <inkml:trace contextRef="#ctx0" brushRef="#br0" timeOffset="91">807 8755 24575,'41'-42'0,"0"0"0,27-8 0,-11 33 0,1 17 0,5 0 0,-5 0 0,9 0 0,-7 0 0,3 0 0,-3 0 0,-7 3 0,-10 7 0,-9 15 0,-5 4 0,-23 19 0,-2 4 0,-8-1 0,-17 13 0,-22 1 0,-20-13 0,-18 0 0,-7-10 0,5 0 0,8-21 0,14 4 0,9-4 0,8-11 0,13-4 0,4 3 0,8-3 0,0-2 0,17-10 0,21-21 0,20-13 0</inkml:trace>
  <inkml:trace contextRef="#ctx0" brushRef="#br0" timeOffset="92">1859 8774 24575,'-21'65'0,"0"1"0,7-10 0,3-3 0,2 30 0,9-10 0,0 0 0,0 9 0,0-1 0,0-4 0,0-6 0,0-8 0,0-13 0,0-8 0,0-9 0,9-14 0,3-13 0,5-12 0,0-21 0,-5-30 0,8 5 0,2-6 0,-1-10 0,0 0 0</inkml:trace>
  <inkml:trace contextRef="#ctx0" brushRef="#br0" timeOffset="93">1765 8717 24575,'66'-62'0,"-3"24"0,-7 25 0,-1 13 0,1 0 0,-19 0 0,7 0 0,-8 0 0,-9 5 0,-8 7 0,-9 9 0,-10 17 0,-4 3 0,-11 5 0,-16 6 0,-15 1 0,-2-16 0,0 1 0,6-5 0,13-4 0,2-10 0,15-13 0,3 5 0,3 1 0,4 5 0,2 2 0,0 0 0,2-1 0,4 3 0,7 4 0,18-6 0,11 4 0,10-2 0,0-4 0,13 12 0,-1-2 0,-7 0 0,1-4 0,-6 2 0,-10 2 0,2-2 0,-11-6 0,-6 2 0,-6-6 0,2-9 0,-10 6 0,-5 1 0,9 14 0,-7 2 0</inkml:trace>
  <inkml:trace contextRef="#ctx0" brushRef="#br0" timeOffset="94">2966 9224 24575,'0'0'0</inkml:trace>
  <inkml:trace contextRef="#ctx0" brushRef="#br0" timeOffset="95">3041 8980 24575,'0'82'0,"0"-1"0,0-16 0,0-5 0,0 38 0,0-4 0,-2 11 0,0-51 0,-2 0 0,-1 0 0,-1-1 0,-6 45 0,2-11 0,1-13 0,5-16 0,2-12 0,2-15 0,0-6 0,0-37 0,0-32 0,0-4 0,0-34 0</inkml:trace>
  <inkml:trace contextRef="#ctx0" brushRef="#br0" timeOffset="96">2985 9037 24575,'92'-21'0,"-19"8"0,-19 9 0,-4 4 0,-4 0 0,2 0 0,-6 0 0,1 4 0,-3 9 0,-17 10 0,-6 18 0,-7 5 0,-6 2 0,-4-4 0,-12 0 0,-20-11 0,-16 5 0,-27-21 0,0-3 0,0 3 0,4-11 0,9-2 0,3-2 0,22-2 0,8 0 0,6 0 0,37-33 0,9-9 0</inkml:trace>
  <inkml:trace contextRef="#ctx0" brushRef="#br0" timeOffset="97">3511 9563 24575,'83'-53'0,"-16"22"0,-19 21 0,-7 10 0,-1 0 0,-2 0 0,-7 0 0,-4 0 0,-17 8 0,-3 9 0,-9 10 0,-9 12 0,-10 5 0,-6 2 0,-2 4 0,-4-6 0,3-2 0,5-4 0,9-7 0,5-4 0,11-8 0,0 0 0,0-1 0,17 1 0,8-8 0,25-5 0,-4-4 0,10-2 0,-8 0 0,6 0 0,-16 0 0,2 0 0,-1-8 0,24-36 0,6-17 0</inkml:trace>
  <inkml:trace contextRef="#ctx0" brushRef="#br0" timeOffset="98">4994 9300 24575,'-47'-42'0,"0"0"0,-35-8 0,14 33 0,3 17 0,11 0 0,-5 0 0,5 2 0,10 5 0,9 7 0,12 7 0,8 4 0,7 9 0,8-5 0,2 2 0,2-2 0,9-4 0,10-8 0,10-7 0,21-10 0,0 0 0,-1 0 0,-1 0 0,2 0 0,-14 0 0,-5 0 0,-10 0 0,0 0 0,-12 9 0,-9 28 0,-17 26 0,-5 33 0,2-38 0,0 1 0,3 2 0,1 1 0,1 1 0,1-1 0,2-3 0,0-1 0,1 1 0,1-1 0,2-3 0,2-1 0,0 48 0,4-10 0,4-4 0,13-13 0,10-21 0,9-14 0,-1-7 0,7-18 0,0-3 0,-2-8 0,-1-4 0,-1 0 0,0 0 0,-5 0 0,-8-18 0,0-16 0,-6-18 0,-6-9 0,-15-10 0,0 0 0,0 3 0,-4 13 0,-9 5 0,-20 0 0,-28 13 0,-12 7 0,-4 1 0,8 4 0,7 2 0,1 11 0,9 5 0,10 5 0,15 2 0,2 0 0,4 0 0,11-4 0,3-9 0,7-18 0,7-25 0,45-26 0,-17 34 0,1 0 0</inkml:trace>
  <inkml:trace contextRef="#ctx0" brushRef="#br0" timeOffset="99">5238 9318 24575,'5'98'0,"0"1"0,-1-28 0,-2-7 0,0 11 0,-2-25 0,0-6 0,17-8 0,4-9 0</inkml:trace>
  <inkml:trace contextRef="#ctx0" brushRef="#br0" timeOffset="100">6101 8210 24575,'-15'81'0,"-1"1"0,5-18 0,3-3 0,2 37 0,6-6 0,0 4 0,0-4 0,0-11 0,0-12 0,0-13 0,2-56 0,4-43 0,30-10 0,14-28 0</inkml:trace>
  <inkml:trace contextRef="#ctx0" brushRef="#br0" timeOffset="101">6702 8586 24575,'-106'0'0,"12"0"0,12 0 0,7 0 0,0 0 0,0 0 0,0 0 0,0 0 0,0 0 0,8 0 0,9 0 0,12 0 0,15 0 0,8 8 0,-13 19 0,-4 13 0</inkml:trace>
  <inkml:trace contextRef="#ctx0" brushRef="#br0" timeOffset="102">7040 8586 24575,'3'71'0,"1"0"0,-1 0 0,1 19 0,-1-5 0,-2-14 0,0-4 0,-1 39 0,0 1 0,0-53 0,0 0 0,0 53 0,0-7 0,0-15 0,0-12 0,0-25 0,0-16 0,2-20 0,4-12 0,11-39 0,8-37 0,-1 10 0,2-9 0,-1-17 0,0 0 0</inkml:trace>
  <inkml:trace contextRef="#ctx0" brushRef="#br0" timeOffset="103">6908 8586 24575,'67'-32'0,"0"1"0,-9 10 0,-1 4 0,39 5 0,-11 12 0,-1 0 0,-13 0 0,-13 0 0,-23 0 0,-5 2 0,-14 6 0,-9 11 0,-20 17 0,-20 14 0,-30 4 0,-25 2 0,42-28 0,-1-1 0,-3-2 0,0-2 0,-46 14 0,12-1 0,11-13 0,15-7 0,12-5 0,15-11 0,5 0 0,22 0 0,29-13 0,38-12 0,-5-12 0,24-20 0</inkml:trace>
  <inkml:trace contextRef="#ctx0" brushRef="#br0" timeOffset="104">7866 8698 24575,'16'94'0,"-1"0"0,-4-11 0,-3-3 0,-4-14 0,-2-3 0,-1-4 0,-2-3 0,1 51 0,0-53 0,0 0 0,0 46 0,0-8 0,0-17 0,0-16 0,0-19 0,0-47 0,0-36 0,4-21 0,1-12 0,0-22 0,0-1 0</inkml:trace>
  <inkml:trace contextRef="#ctx0" brushRef="#br0" timeOffset="105">7866 8642 24575,'55'-16'0,"0"1"0,37-4 0,-19 13 0,-2 6 0,-10 0 0,3 0 0,-5 0 0,-3 0 0,-18 0 0,-9 0 0,-8 18 0,-9 16 0,-6 18 0,-20 21 0,-26 13 0,7-43 0,-7-3 0,-7-1 0,-4-3 0,-3-3 0,-2-3 0,0-6 0,1-2 0,1-2 0,2-3 0,-40 6 0,19-4 0,14-10 0,14-7 0,13-2 0,7 0 0,38-9 0,10-1 0</inkml:trace>
  <inkml:trace contextRef="#ctx0" brushRef="#br0" timeOffset="106">9067 9224 24575,'-5'100'0,"0"-1"0,0 1 0,2-6 0,2-35 0,2-3 0,-1 2 0,0 1 0,0-5 0,0 0 0,0 44 0,0-10 0,0-9 0,0-8 0,0-10 0,0-9 0,0-10 0,2-9 0,4-31 0,6-27 0,14-33 0,-5-11 0,3-8 0,6-6 0,-1 1 0</inkml:trace>
  <inkml:trace contextRef="#ctx0" brushRef="#br0" timeOffset="107">9030 9206 24575,'35'-21'0,"9"8"0,8 9 0,11 4 0,-1 0 0,-1 0 0,-3 0 0,-3 0 0,-3 0 0,-2 0 0,-23 10 0,-2 9 0,-6 10 0,-11 7 0,-2 4 0,-10 1 0,-15 3 0,-16 0 0,-30-8 0,-4-5 0,-2-4 0,11-8 0,-1-3 0,7-3 0,0-5 0,10-8 0,9 0 0,66 0 0,23 0 0</inkml:trace>
  <inkml:trace contextRef="#ctx0" brushRef="#br0" timeOffset="108">9950 9525 24575,'94'-31'0,"-15"12"0,-8 13 0,-4 6 0,3 0 0,-1 0 0,-17 0 0,-8 2 0,-15 8 0,-12 17 0,-11 21 0,-39 15 0,-23 14 0,19-37 0,-3-1 0,-3 1 0,0-2 0,-36 31 0,8-11 0,14-22 0,16-1 0,16-16 0,12 0 0,11-3 0,8-3 0,24-3 0,15-6 0,8 3 0,7-1 0,-10-6 0,4 0 0,9 0 0,0 0 0,-3 0 0,-2-8 0,24-53 0,-38 20 0,-1 1 0</inkml:trace>
  <inkml:trace contextRef="#ctx0" brushRef="#br0" timeOffset="109">11621 9506 24575,'-55'-90'0,"1"1"0,10 27 0,-2 13 0,-27 7 0,15 36 0,-5 6 0,11 2 0,2 4 0,17 15 0,4 15 0,12 6 0,9-5 0,8-8 0,0-2 0,16-10 0,28-2 0,27-9 0,10-2 0,-1-2 0,-1-2 0,-8 0 0,-11 0 0,-14-2 0,-10-2 0,-7-2 0,-21 8 0,-22 46 0,-30 33 0,20-27 0,0 3 0,-7 12 0,-1 2 0,3 1 0,2 2 0,1-1 0,2 0 0,3 0 0,4 0 0,4 2 0,3 0 0,2 1 0,2-1 0,0-11 0,3-3 0,4-5 0,3-1 0,10 34 0,17-20 0,22-14 0,15-24 0,5-6 0,9-13 0,-1-5 0,-2-5 0,-16-2 0,-9-2 0,-6-5 0,-12-20 0,-13-17 0,-9-8 0,-5-19 0,-16-6 0,-11-6 0,-33 5 0,10 39 0,-5 3 0,-4 2 0,-2 3 0,-2 8 0,-1 3 0,3 1 0,0 2 0,-42-12 0,19 12 0,21 11 0,14 4 0,19-7 0,40 1 0,25-17 0,-3-5 0,3-7 0,9-12 0,1 0 0</inkml:trace>
  <inkml:trace contextRef="#ctx0" brushRef="#br0" timeOffset="110">11940 9619 24575,'46'-37'0,"-1"1"0,28-8 0,-18 29 0,-14 15 0,-9 0 0,-7 0 0,-4 0 0,-3 0 0,-7 25 0,-11 15 0,-17 16 0,-20 1 0,-24 1 0,7-6 0,2-10 0,14 0 0,11-9 0,10-8 0,9-4 0,8-2 0,13-2 0,12-5 0,12-3 0,19-9 0,1 0 0,-1 0 0,0 0 0,-1-2 0,-5-5 0,-13-11 0,24-62 0,-31 30 0,0 0 0</inkml:trace>
  <inkml:trace contextRef="#ctx0" brushRef="#br0" timeOffset="111">13104 8755 24575,'-6'68'0,"1"-1"0,2-11 0,0-5 0,1 24 0,2-17 0,0-7 0,0-3 0,0-2 0,0-7 0,0-5 0,0-9 0,2-13 0,4-6 0,7-4 0,5-6 0,3-14 0,-2-26 0,37-38 0,-29 25 0,-1-1 0</inkml:trace>
  <inkml:trace contextRef="#ctx0" brushRef="#br0" timeOffset="112">13404 8999 24575,'-92'52'0,"7"-21"0,3-20 0,3-11 0,-2 0 0,1 0 0,7 0 0,13 0 0,14 0 0,6 0 0,-10-42 0,11-10 0</inkml:trace>
  <inkml:trace contextRef="#ctx0" brushRef="#br0" timeOffset="113">14136 8511 24575,'-10'74'0,"-1"0"0,4-8 0,2-1 0,2-4 0,2-1 0,0 1 0,2-1 0,-1 1 0,0-1 0,0 0 0,0-1 0,0-3 0,0-1 0,0 47 0,0-22 0,0-11 0,0-13 0,0-12 0,0-51 0,0-51 0,10-7 0,5-10 0,0-11 0,1-1 0</inkml:trace>
  <inkml:trace contextRef="#ctx0" brushRef="#br0" timeOffset="114">13930 8548 24575,'42'-50'0,"1"0"0,-3 11 0,2 5 0,35-10 0,6 17 0,-6 16 0,5 5 0,-11 4 0,-7 4 0,-5 6 0,-11 11 0,-15 17 0,-10 12 0,-8 0 0,-13 4 0,-23-10 0,-23-7 0,-25 3 0,-18-11 0,-3-4 0,2-11 0,9-7 0,16-5 0,13 0 0,17 0 0,8 0 0,29 0 0,25 0 0,71 0 0,-36 0 0,0 0 0</inkml:trace>
  <inkml:trace contextRef="#ctx0" brushRef="#br0" timeOffset="115">15582 8360 24575,'-96'-31'0,"8"12"0,9 13 0,4 6 0,-2 0 0,-5 0 0,5 23 0,0 12 0,12 15 0,3-6 0,32 15 0,5-18 0,15 1 0,10-8 0,12 7 0,20-1 0,18-13 0,31 11 0,7-3 0,-5-8 0,7 9 0,-11-5 0,-6 5 0,-4 7 0,-19 3 0,-14 2 0,-14 0 0,-9 7 0,-7 1 0,-18-10 0,-20 8 0,-22-6 0,-25 0 0,-13-8 0,-6-5 0,0-12 0,11-4 0,5-11 0,9-5 0,8-3 0,9 0 0,14 0 0,5 0 0,10 0 0,6 0 0,52-34 0,13-8 0</inkml:trace>
  <inkml:trace contextRef="#ctx0" brushRef="#br0" timeOffset="116">16070 9055 24575,'-16'69'0,"0"0"0,6-10 0,2-3 0,1 38 0,7-2 0,0 10 0,0-2 0,0-4 0,0-10 0,0-11 0,0-12 0,0-15 0,0-13 0,5-16 0,9-23 0,18-26 0,20-55 0,-19 17 0,0 0 0</inkml:trace>
  <inkml:trace contextRef="#ctx0" brushRef="#br0" timeOffset="117">16051 8905 24575,'54'-47'0,"0"0"0,-7 15 0,-2 8 0,28 5 0,-10 19 0,6 0 0,-5 0 0,-3 0 0,-3 0 0,-8 4 0,-8 9 0,-11 14 0,-18 19 0,-7 2 0,-8-4 0,-17 4 0,-25-3 0,-20-7 0,-28-9 0,4-4 0,7-8 0,12-4 0,9-9 0,8 2 0,14 7 0,13-7 0,4 0 0,19-6 0,31 0 0,34 0 0,8-17 0,12-4 0</inkml:trace>
  <inkml:trace contextRef="#ctx0" brushRef="#br0" timeOffset="118">16952 9262 24575,'73'-10'0,"0"-1"0,-16 4 0,-5 2 0,19 0 0,-21 5 0,-13 0 0,1 0 0,-11 2 0,-8 7 0,-11 10 0,-6 6 0,-4 10 0,-9-1 0,-14-1 0,-25 7 0,-16-13 0,7-4 0,3 8 0,16-12 0,11 2 0,10 2 0,19 0 0,0 2 0,13 4 0,14-6 0,21 0 0,12-9 0,11 7 0,-2-6 0,8-11 0,11 2 0,4-4 0,-7-2 0,-10-8 0,-10-2 0</inkml:trace>
  <inkml:trace contextRef="#ctx0" brushRef="#br0" timeOffset="119">18567 7891 24575,'-31'66'0,"1"1"0,2-4 0,0-1 0,2-4 0,0-1 0,-2 7 0,1 2 0,1-1 0,0 1 0,3 5 0,2 2 0,3 4 0,3 1 0,5 3 0,3 0 0,3-2 0,2-1 0,2-2 0,0-2 0,1-4 0,0-2 0,0-3 0,4-3 0,10-1 0,6-5 0,33 34 0,11-11 0,4-16 0,0-17 0,-3-13 0,-7-14 0,-13-13 0,-7-4 0,-10-2 0,-6 0 0,-4 0 0,-25-25 0,-7-6 0</inkml:trace>
  <inkml:trace contextRef="#ctx0" brushRef="#br0" timeOffset="120">18923 8135 24575,'-31'74'0,"0"0"0,9-12 0,6-3 0,4 37 0,12-17 0,0 9 0,0 2 0,0 0 0,0-5 0,0-10 0,0-14 0,0-15 0,0-4 0,2-20 0,6-9 0,11-17 0,16-23 0,13-21 0</inkml:trace>
  <inkml:trace contextRef="#ctx0" brushRef="#br0" timeOffset="121">19918 8680 24575,'-62'5'0,"-1"0"0,-39 1 0,23-4 0,14-2 0,2 0 0,13 0 0,9 0 0,5 0 0,5 0 0,79 9 0,27 1 0</inkml:trace>
  <inkml:trace contextRef="#ctx0" brushRef="#br0" timeOffset="122">20744 8849 24575,'-36'-70'0,"0"1"0,0-1 0,-8 0 0,-2 15 0,-27 13 0,8 44 0,-3 6 0,5 11 0,15 17 0,13 14 0,14 4 0,10 2 0,11 5 0,2-3 0,5-3 0,20-22 0,17-6 0,8-10 0,-2-13 0,-2 2 0,-2-4 0,-5-2 0,-3-2 0,-7-4 0,-4-4 0,-16 16 0,-5 38 0,-12 37 0,-19 21 0,7-48 0,0 1 0,1 3 0,1 1 0,-2 1 0,3 1 0,4 2 0,3 1 0,2 0 0,1-3 0,3-6 0,0-3 0,2 46 0,0-19 0,8-20 0,7-17 0,8-9 0,6-14 0,9-13 0,-1-4 0,7-2 0,0 0 0,-2 0 0,-9-8 0,-4-9 0,-2-12 0,-4-2 0,-10-15 0,-7 0 0,-10-4 0,-19-9 0,-27 3 0,-27-3 0,27 35 0,-3 2 0,1-3 0,0 2 0,-44-4 0,2 2 0,19 11 0,19 1 0,41 5 0,38 8 0,46 0 0,38 0 0,-45 0 0,1 0 0</inkml:trace>
  <inkml:trace contextRef="#ctx0" brushRef="#br0" timeOffset="123">21101 9130 24575,'-16'105'0,"1"-1"0,4-24 0,3-9 0,2 12 0,6-12 0,2-13 0,4-10 0,4-6 0,9-23 0,0-11 0,0-10 0,41-83 0,-24 28 0,-1 1 0</inkml:trace>
  <inkml:trace contextRef="#ctx0" brushRef="#br0" timeOffset="124">22058 9018 24575,'-96'10'0,"9"-4"0,8-3 0,3-3 0,1 0 0,17 0 0,0 0 0,18 0 0,4 0 0,1 0 0,16-3 0,7-3 0,-1-29 0,3-15 0</inkml:trace>
  <inkml:trace contextRef="#ctx0" brushRef="#br0" timeOffset="125">22715 8849 24575,'-52'-73'0,"0"0"0,8 23 0,1 12 0,-26 9 0,10 37 0,11 17 0,5 13 0,7 10 0,11-2 0,13 2 0,7 4 0,5-8 0,2-7 0,5-10 0,18-14 0,14-7 0,7-4 0,-8-2 0,1 0 0,-3-2 0,-9-4 0,-4-3 0,-4-3 0,-1 6 0,1-5 0,-8 18 0,-3 28 0,-8 36 0,0 21 0,-4-33 0,-2 3 0,-2 8 0,-1 2 0,-2 7 0,-1 0 0,0 2 0,1-1 0,4 3 0,2-1 0,1-8 0,1-2 0,2-7 0,0-2 0,1 35 0,0-17 0,11-14 0,7-21 0,12-15 0,-1-12 0,2-19 0,2 0 0,-3 0 0,-1 0 0,-2 0 0,-10-31 0,-11-13 0,-4-10 0,-2-7 0,-8-2 0,-17-6 0,-25-4 0,8 35 0,-4 1 0,1 1 0,0 1 0,-38-29 0,14 7 0,15 22 0,22 3 0,7 9 0,13 5 0,6-1 0,4 0 0,10-4 0,17-8 0,33-42 0,-10 24 0,0 0 0</inkml:trace>
  <inkml:trace contextRef="#ctx0" brushRef="#br0" timeOffset="126">22884 8830 24575,'84'10'0,"-15"-3"0,-17-5 0,0-2 0,-21 0 0,-4 0 0,-12 4 0,-9 8 0,-4 9 0,-16 19 0,-18 4 0,5-5 0,-19 5 0,9-4 0,10-3 0,12-1 0,9-5 0,4-6 0,2-2 0,0 0 0,0 2 0,12-8 0,11-11 0,13-4 0,12-2 0,0 0 0,6 0 0,-4 0 0,8 0 0,-5 0 0,-10 0 0,5 0 0,-2 0 0,-8-6 0,-9-15 0,-2-23 0,15-50 0,-22 36 0,-1 0 0</inkml:trace>
  <inkml:trace contextRef="#ctx0" brushRef="#br0" timeOffset="127">23391 8078 24575,'62'62'0,"-1"0"0,-12-10 0,-4 0 0,-9-8 0,-5 0 0,15 35 0,6 13 0,-28-44 0,-4 4 0,-4 14 0,-5 4 0,-3 5 0,-4 2 0,-1 3 0,-1 1 0,-2-4 0,0 0 0,-2 2 0,-3-1 0,-2-6 0,-4-2 0,-6-2 0,-4-3 0,-2-6 0,-2-3 0,-27 36 0,2-15 0,14-18 0,-1-18 0,3-7 0,5-9 0,6-11 0,7-3 0,-5-3 0,-2-1 0,4-7 0,0 0 0,1-26 0,-1-5 0</inkml:trace>
  <inkml:trace contextRef="#ctx0" brushRef="#br0" timeOffset="128">413 4753 24575,'16'68'0,"-1"0"0,-3-13 0,-3-4 0,4 24 0,1-8 0,15 2 0,11 2 0,4 0 0,6-2 0,0 2 0,4 0 0,-4-2 0,-2-7 0,-6-18 0,-11-8 0,-6-7 0,-4-8 0,-2-7 0,0-7 0,-7-5 0,1-2 0,1-2 0,3-5 0,0-11 0,-3-16 0,-3-5 0,-3-5 0,-2-6 0,-6 6 0,0 2 0,0 9 0,0 1 0,0 34 0,0 30 0,0 49 0,0 19 0,-2-6 0,-6-8 0,-11-13 0,-8-17 0,-10-16 0,-1-13 0,-14-10 0,-7-17 0,-5 0 0,-7 0 0,8 0 0,5 0 0,6 0 0,12 0 0,3 0 0,9 0 0,10-2 0,5-5 0,-1-16 0,7-20 0,3-18 0,-15-43 0,9 45 0,-1 1 0</inkml:trace>
  <inkml:trace contextRef="#ctx0" brushRef="#br0" timeOffset="129">1633 4753 24575,'18'-94'0,"0"0"0,0 25 0,5 9 0,30-11 0,13 35 0,5-5 0,9 7 0,9 9 0,11 6 0,-46 12 0,1 2 0,1 1 0,0 2 0,0 0 0,-1 1 0,0 0 0,1 2 0,-1 5 0,0 3 0,1 4 0,-1 5 0,-1 7 0,-2 5 0,-3 3 0,-2 3 0,-5 0 0,-3 3 0,24 38 0,-15 4 0,-19 9 0,-10 15 0,-14-50 0,-2 2 0,1 1 0,-6-1 0,-12 4 0,-7-1 0,-5 0 0,-7-3 0,-7 0 0,-5-3 0,-6-2 0,-2-2 0,-2-3 0,-1-2 0,-1-3 0,-1-3 0,0-3 0,-3-3 0,0-6 0,-3-4 0,-2-3 0,-1-2 0,1-3 0,0-3 0,-5-4 0,1-4 0,4-1 0,2-1 0,0-2 0,1-5 0,-2-9 0,3-7 0,5-6 0,3-5 0,4-4 0,2-3 0,4 2 0,3-1 0,-24-39 0,15 6 0,14 0 0,24-13 0,6-9 0,4-10 0,3 48 0,2 0 0,1 1 0,4 1 0,11 3 0,6 2 0,8 5 0,5 3 0,2 1 0,1 2 0,3 2 0,2 2 0,3-2 0,2 1 0,2 1 0,1 3 0,0 2 0,2 2 0,0 3 0,1 2 0,-1 2 0,0 2 0,1 8 0,-1 2 0,0 0 0,1 1 0,1 1 0,0 2 0,-1 4 0,-1 4 0,48 14 0,-53-1 0,-4 6 0,0 11 0,-4 5 0,0 1 0,-5 3 0,-5 3 0,-7 2 0,-7 3 0,-5 3 0,-1 3 0,-3 3 0,-1 5 0,-3 1 0,-6 1 0,-2-2 0,1-4 0,-5-1 0,-8-3 0,-7-3 0,-6-8 0,-4-2 0,-5 0 0,-4-3 0,-5 0 0,-3-4 0,-5-5 0,-3-4 0,-1-2 0,-3-4 0,0-5 0,-1-4 0,-2-3 0,-1-3 0,1-3 0,1-2 0,3-2 0,1-2 0,-1-3 0,1-5 0,3-4 0,2-5 0,1-2 0,4-6 0,4-7 0,2-3 0,-33-26 0,17 1 0,14-1 0,4-7 0,19-13 0,9-5 0,8-5 0,4-2 0,4 2 0,8 4 0,20 11 0,24 8 0,9 2 0,10-4 0,0 2 0,0 1 0,0-8 0,0 10 0,0 1 0</inkml:trace>
  <inkml:trace contextRef="#ctx0" brushRef="#br0" timeOffset="130">3529 7703 24575,'-77'26'0,"0"0"0,14-3 0,28-4 0,129-19 0,8 0 0,2 0 0,-4 0 0,-8 0 0,-13 0 0,-16 0 0,-17 0 0,-13 0 0,-8 0 0,-81 2 0,-32 4 0,28-5 0,-3 0 0,4 2 0,-1 0 0,2-1 0,0-2 0,0 1 0,1-2 0,-45 1 0,8 0 0,10 0 0,24 0 0,10 0 0,42 0 0,37 0 0,46 0 0,10 0 0,3 0 0,-7 2 0,-4 5 0,-18-3 0,-11 6 0,-13-1 0,-14-3 0,-8-6 0,16-25 0,11-6 0</inkml:trace>
  <inkml:trace contextRef="#ctx0" brushRef="#br0" timeOffset="131">9593 8097 24575,'-85'37'0,"-1"-1"0,26-11 0,7-6 0,1-4 0,48-15 0,40 0 0,32 2 0,18 4 0,16-4 0,-49 1 0,0 0 0,2-1 0,-1 1 0,0 0 0,-2 0 0,34-1 0,-19 6 0,-15-1 0,-15-1 0,-8 0 0,-41-6 0,-30 0 0,-39 0 0,-23 0 0,40 0 0,-2 0 0,0 0 0,-1 0 0,0 0 0,0 0 0,4 0 0,1 0 0,2 0 0,1 0 0,-45 0 0,12 0 0,15 0 0,27 0 0,19 0 0,8 0 0,21 0 0,37-17 0,34-8 0,-15-16 0,2-10 0,7-4 0,0 0 0</inkml:trace>
  <inkml:trace contextRef="#ctx0" brushRef="#br0" timeOffset="132">16502 7966 24575,'-52'21'0,"1"-1"0,20 5 0,79-16 0,40-9 0,3 0 0,3 0 0,-2 0 0,-6 0 0,-13 0 0,-17 0 0,-16 0 0,-13 0 0,-15 0 0,-18 0 0,-27 0 0,-43 0 0,-9 0 0,-7 0 0,0 0 0,5 0 0,10 0 0,12 0 0,7 0 0,5 0 0,16 0 0,33 0 0,20 0 0,47 0 0,18 0 0,21 0 0,1 0 0,-1 0 0,-8 0 0,-19 0 0,-19 0 0,-20 2 0,-11 4 0,-17 3 0,-23 3 0,-33-6 0,-39-4 0,20-2 0,-4-2 0,-6 0 0,0-2 0,9-3 0,4-5 0,6-8 0,6-6 0,-21-32 0</inkml:trace>
  <inkml:trace contextRef="#ctx0" brushRef="#br0" timeOffset="133">3060 6237 24575,'-34'49'0,"-1"0"0,29 45 0,29-47 0,12-2 0,14 5 0,5-2 0,1 3 0,2-2 0,3 1 0,1-1 0,2-1 0,-1 0 0,0-1 0,-1 2 0,-1-1 0,-1 2 0,-3 0 0,-1 2 0,-4-1 0,-2 0 0,-3 1 0,-2-1 0,-6-6 0,-1-1 0,21 29 0,-12-16 0,-15-18 0,-8-11 0,-4-8 0,-6-9 0,-1-5 0,-8-54 0,5-40 0,-9 16 0,0 0 0</inkml:trace>
  <inkml:trace contextRef="#ctx0" brushRef="#br0" timeOffset="134">4074 6125 24575,'-39'93'0,"1"1"0,3-16 0,1-5 0,5-11 0,-3-3 0,-8-4 0,-3 0 0,-1 6 0,0-1 0,-1 2 0,-2 0 0,-1 5 0,0 1 0,0 4 0,1 0 0,0 0 0,0-2 0,-2-1 0,2-4 0,7-12 0,3-2 0,1-3 0,3-2 0,-26 38 0,18-24 0,3-12 0,11-12 0,12-9 0,5-8 0,2-1 0,10-15 0,25-39 0,12-8 0,18-29 0</inkml:trace>
  <inkml:trace contextRef="#ctx0" brushRef="#br0" timeOffset="135">9330 6444 24575,'-9'76'0,"-1"0"0,6-14 0,4-5 0,15 31 0,29 2 0,-14-41 0,2 2 0,4 5 0,1 1 0,3 3 0,2 1 0,2 2 0,1-1 0,2-2 0,2-1 0,2-4 0,0-1 0,-1-6 0,1-3 0,-3-1 0,0-4 0,-4-8 0,-1-1 0,26 21 0,-11-8 0,-10-11 0,-12-4 0,-7-6 0,-4-2 0,-15-36 0,-10-66 0,-5 16 0,0 1 0</inkml:trace>
  <inkml:trace contextRef="#ctx0" brushRef="#br0" timeOffset="136">10194 6444 24575,'-9'68'0,"1"0"0,-3-13 0,-5-4 0,-30 30 0,-14-1 0,22-34 0,-2 2 0,0 6 0,-1 2 0,-2 6 0,1 2 0,-4 9 0,0 2 0,2-3 0,0 0 0,-2 0 0,0 0 0,4-6 0,1-1 0,1-3 0,1 0 0,3-3 0,3-2 0,3-5 0,1-1 0,-21 41 0,7-15 0,11-8 0,9-17 0,9-12 0,7-9 0,14-8 0,18-11 0,33-37 0,13-8 0,10-32 0</inkml:trace>
  <inkml:trace contextRef="#ctx0" brushRef="#br0" timeOffset="137">16051 6444 24575,'16'78'0,"-1"0"0,-2-15 0,1-7 0,16 26 0,13-17 0,24 1 0,-29-27 0,1 2 0,6 2 0,2 1 0,5 6 0,0 1 0,2 2 0,-1 0 0,-2 0 0,0-2 0,-3-3 0,-2-2 0,-6-3 0,-1-2 0,36 26 0,-10-11 0,-9-10 0,-6-8 0,-6-7 0,-6-10 0,-7-11 0,-6-2 0,-4-3 0,-2-3 0,-9-42 0,-4-29 0,-18 11 0,-7-7 0,-2-16 0,0-1 0</inkml:trace>
  <inkml:trace contextRef="#ctx0" brushRef="#br0" timeOffset="138">16915 6482 24575,'-18'52'0,"0"0"0,-15 40 0,-5-11 0,-14-2 0,20-31 0,-1 0 0,-3 4 0,-1 1 0,-1 6 0,1 1 0,3-1 0,-1 1 0,-2 5 0,-1 1 0,5-4 0,2-1 0,2-3 0,1-3 0,-18 31 0,15-11 0,4-2 0,15-12 0,-3-7 0,2-8 0,5-9 0,8-5 0,0-22 0,-25-20 0,-6-20 0</inkml:trace>
  <inkml:trace contextRef="#ctx0" brushRef="#br0" timeOffset="139">2910 8717 24575,'23'68'0,"0"-1"0,0 1 0,15 27 0,5-15 0,24-19 0,12 3 0,-37-31 0,-1 1 0,2 2 0,-2 1 0,-1 2 0,-1 1 0,0 4 0,-1 0 0,-1 2 0,-1 0 0,-1 0 0,-1 0 0,-2-2 0,-1-1 0,23 37 0,-8-18 0,-9-14 0,-3-14 0,-5-15 0,-4-13 0,-4-10 0,-11-48 0,-1-1 0,-1-7 0,-3-23 0,0 1 0</inkml:trace>
  <inkml:trace contextRef="#ctx0" brushRef="#br0" timeOffset="140">3586 8473 24575,'-22'86'0,"0"-1"0,-3-13 0,-4-4 0,-4-10 0,-3-3 0,-5-4 0,-2 0 0,2 5 0,-1 1 0,-1-1 0,0 0 0,1 4 0,-1-1 0,0 1 0,0-1 0,4-1 0,1-1 0,1-2 0,3-1 0,11-4 0,2-2 0,-14 29 0,16-21 0,28-24 0,11-24 0</inkml:trace>
  <inkml:trace contextRef="#ctx0" brushRef="#br0" timeOffset="141">9218 8774 24575,'7'89'0,"0"1"0,5-18 0,7-6 0,10-15 0,7-6 0,13-5 0,4-3 0,4 4 0,1-1 0,3 4 0,1 0 0,0 2 0,-1 0 0,-1 1 0,-1 0 0,-3-1 0,-1 0 0,-4-2 0,-2-1 0,-5-3 0,-3 0 0,32 31 0,-10-15 0,-13-14 0,-6-9 0,-7-10 0,-5-6 0,-7-5 0,-5-7 0,1 1 0,0-14 0,-2-24 0,21-62 0,-25 21 0,1 0 0</inkml:trace>
  <inkml:trace contextRef="#ctx0" brushRef="#br0" timeOffset="142">10250 8924 24575,'-32'70'0,"-1"0"0,-5-13 0,-5-6 0,-5-9 0,-4-4 0,-3-5 0,-1 0 0,-1 5 0,0 2 0,-3 0 0,1 1 0,1 4 0,1 2 0,-2 3 0,-1 0 0,2-1 0,1 0 0,8-1 0,3 0 0,2-3 0,2-2 0,-29 32 0,15-19 0,10-14 0,15-11 0,6-6 0,54-12 0,13-35 0,10-14 0,26-6 0,0 0 0</inkml:trace>
  <inkml:trace contextRef="#ctx0" brushRef="#br0" timeOffset="143">16013 8529 24575,'68'56'0,"0"-1"0,-1-10 0,2-4 0,0-6 0,3 0 0,15 8 0,2 2 0,-1 3 0,1 2 0,-25-14 0,1 0 0,0-1 0,27 14 0,0-2 0,-5-3 0,-1-1 0,-5-1 0,-2-2 0,-11-5 0,-4-1 0,-7-2 0,-2-2 0,33 20 0,-19-8 0,-19-8 0,-15-9 0,-8-13 0,-22-41 0,-18-34 0,-14-2 0,-9-7 0,-13-16 0,0 0 0</inkml:trace>
  <inkml:trace contextRef="#ctx0" brushRef="#br0" timeOffset="144">17497 8417 24575,'-63'50'0,"0"0"0,6-7 0,0-1 0,3-3 0,1 0 0,-4 6 0,0 4 0,-8 3 0,0 2 0,-2 6 0,-1 1 0,-6-4 0,2-1 0,8 0 0,2-2 0,0-6 0,-1-2 0,4 1 0,2 0 0,7-4 0,4 0 0,2-3 0,2-1 0,-31 32 0,15-8 0,12-13 0,6-8 0,11-9 0,6 0 0,4-8 0,-8 9 0,-2-5 0</inkml:trace>
  <inkml:trace contextRef="#ctx0" brushRef="#br0" timeOffset="145">4468 7721 24575,'0'0'0</inkml:trace>
  <inkml:trace contextRef="#ctx0" brushRef="#br0" timeOffset="146">11170 7684 24575,'0'0'0</inkml:trace>
  <inkml:trace contextRef="#ctx0" brushRef="#br0" timeOffset="147">5144 12174 24575,'-11'-63'0,"1"1"0,-7-24 0,-1 40 0,-16 23 0,-18 2 0,-17 3 0,-12 1 0,-13 4 0,0 5 0,-6 16 0,6 19 0,6 30 0,50-17 0,6 5 0,5 6 0,6 3 0,-7 48 0,18-12 0,10-17 0,6-15 0,26-24 0,26-9 0,25-15 0,9-8 0,4-2 0,-8 0 0,-17-18 0,-5-16 0,-11-18 0,-14-2 0,-14-5 0,-8 7 0,-12 12 0,-1 3 0,-12 58 0,-13 35 0,4 0 0,-2 7 0,-3 6 0,-1 4 0,-2 13 0,2 3 0,-1 7 0,2 2 0,9-28 0,1 1 0,0-1 0,-3 30 0,1-1 0,1 0 0,1 0 0,4-3 0,2-2 0,0-10 0,1-3 0,1-11 0,2-2 0,4-12 0,5-4 0,18 23 0,21-16 0,14-15 0,11-28 0,-4-3 0,8-5 0,-8-8 0,-4 0 0,-15-23 0,-12-21 0,-11-27 0,-15-33 0,-6 45 0,-6-1 0,-12 3 0,-9 1 0,-5 1 0,-6 2 0,-8 2 0,-6 4 0,-4 2 0,-4 4 0,-3 8 0,-1 3 0,2 4 0,0 2 0,2 7 0,1 3 0,-30-5 0,14 11 0,13 6 0,18 2 0,51-42 0,24-10 0,11 6 0,4-2 0,-12 5 0,-1 0 0,6 2 0,0-1 0</inkml:trace>
  <inkml:trace contextRef="#ctx0" brushRef="#br0" timeOffset="148">5876 12418 24575,'0'88'0,"0"0"0,0-17 0,0-5 0,0 26 0,0-8 0,0-11 0,0-4 0,-2-13 0,-4-12 0,12-80 0,-4-20 0</inkml:trace>
  <inkml:trace contextRef="#ctx0" brushRef="#br0" timeOffset="149">7922 11967 24575,'-67'37'0,"1"-1"0,13-11 0,6-6 0,-12-4 0,5-15 0,4 0 0,-4 0 0,-7 0 0,3 0 0,4 0 0,18 0 0,5 0 0,8 0 0,4 0 0,42 0 0,44 17 0,-9-7 0,1 0 0</inkml:trace>
  <inkml:trace contextRef="#ctx0" brushRef="#br0" timeOffset="150">7810 12381 24575,'-40'47'0,"0"0"0,-35 9 0,2-37 0,-2-19 0,-6 0 0,14 0 0,4 0 0,7 0 0,12 0 0,42-17 0,17-12 0,41-19 0</inkml:trace>
  <inkml:trace contextRef="#ctx0" brushRef="#br0" timeOffset="151">9180 12305 24575,'-2'-73'0,"0"0"0,-36-25 0,-35 48 0,-12 33 0,-3 11 0,3 4 0,-3 2 0,7 29 0,12 21 0,10 23 0,14 11 0,17-9 0,22-14 0,4-9 0,6-8 0,13-15 0,21-10 0,14-9 0,17-10 0,-7 0 0,1 0 0,-7 0 0,-8 0 0,-13-4 0,-5-6 0,-3-9 0,-4-4 0,-11 4 0,-3 34 0,-9 22 0,0 51 0,-1-29 0,-1 5 0,0 16 0,-2 3 0,-2 5 0,0 1 0,-2 4 0,1 0 0,0 1 0,2 0 0,1 0 0,1 0 0,1-6 0,2-1 0,2-5 0,2-3 0,4-7 0,3-4 0,6-10 0,6-4 0,9-8 0,5-4 0,36 29 0,2-27 0,0-15 0,0-12 0,-8-9 0,-5-8 0,-12-8 0,-8-21 0,-17-21 0,-8-17 0,-17-21 0,0-12 0,-9 46 0,-7-1 0,-8-2 0,-9 2 0,-13-4 0,-10 5 0,-8 1 0,-7 6 0,-12 1 0,-3 6 0,1 6 0,1 3 0,5 5 0,1 4 0,6 6 0,2 3 0,8 3 0,4 1 0,-30-1 0,25 10 0,47 0 0,32-23 0,47-21 0,-8 6 0,7-5 0,11-15 0,0 1 0</inkml:trace>
  <inkml:trace contextRef="#ctx0" brushRef="#br0" timeOffset="152">9612 12944 24575,'55'-36'0,"0"-1"0,35-7 0,-23 30 0,-11 14 0,-18 0 0,-5 0 0,-14 0 0,-2 4 0,-5 8 0,-6 26 0,-16 25 0,-15 8 0,-17 4 0,-2-11 0,5-7 0,12-11 0,10-9 0,17-5 0,0-7 0,2 2 0,8-2 0,15-2 0,21 6 0,21-10 0,6 0 0,-4-11 0,-13-6 0,-12-2 0,-4 0 0,-5-8 0,-4-17 0,15-32 0,-21 5 0,0-2 0,30-28 0,-23 33 0,0 0 0</inkml:trace>
  <inkml:trace contextRef="#ctx0" brushRef="#br0" timeOffset="153">12353 12136 24575,'-59'32'0,"1"-1"0,7-10 0,2-4 0,-35-5 0,9-12 0,2 2 0,4 4 0,9-1 0,12 7 0,4 3 0,17-7 0,17 0 0,41-8 0,21 0 0,42 0 0,8 0 0,-10 13 0,-5 18 0,-14 19 0,-16 9 0,-38-5 0,-49-41 0,-32-1 0,-15-6 0,-5 5 0,3-3 0,8 5 0,6-7 0,7-2 0,8-2 0,19-2 0,12-25 0,77-39 0,-16 14 0,0 1 0</inkml:trace>
  <inkml:trace contextRef="#ctx0" brushRef="#br0" timeOffset="154">13366 10690 24575,'6'95'0,"-1"0"0,-2-20 0,0-6 0,-1 29 0,-2-17 0,0 1 0,0-3 0,0-8 0,0-4 0,2-5 0,5-7 0,5-16 0,15-16 0,11-8 0,10-11 0,14-16 0,-13-22 0,2-12 0,8-9 0,-1 0 0</inkml:trace>
  <inkml:trace contextRef="#ctx0" brushRef="#br0" timeOffset="155">14343 10934 24575,'-21'68'0,"1"0"0,0 1 0,-7 20 0,-2-3 0,-1-11 0,-1-4 0,0-4 0,-2 0 0,-2 0 0,1 1 0,2 1 0,1 0 0,4 1 0,2 0 0,1-2 0,2 0 0,2 1 0,1-1 0,-3-6 0,2-3 0,9-2 0,1-3 0,-13 38 0,8-4 0,7-15 0,8-17 0,34-41 0,7-19 0</inkml:trace>
  <inkml:trace contextRef="#ctx0" brushRef="#br0" timeOffset="156">14174 12343 24575,'63'-31'0,"1"-1"0,30-5 0,-17 24 0,-33 13 0,12 0 0,-12 0 0,-7 5 0,-14 9 0,-8 17 0,-7 7 0,-8 10 0,-2 0 0,-4 0 0,-13-19 0,-12 0 0,-5-3 0,7-4 0,10-3 0,17-6 0,21-1 0,15 1 0,26 6 0,3-1 0,-3 1 0,-4 15 0,-8 5 0,-10 7 0,-11 6 0,-14 11 0,-7 6 0,-4 4 0,-46-6 0,-25-7 0,23-32 0,-4-4 0,0-3 0,-2-4 0,-48 6 0,4-8 0,13-7 0,5-8 0,8 0 0,17 0 0,1 0 0,4 0 0,25-31 0,5-26 0,3 1 0,5-25 0</inkml:trace>
  <inkml:trace contextRef="#ctx0" brushRef="#br0" timeOffset="157">12165 12230 24575,'-38'73'0,"1"0"0,2-23 0,-3-12 0,-33-9 0,0-27 0,-6 5 0,-7-5 0,7 14 0,8-5 0,13 1 0,12 1 0,9-9 0,16 2 0,9 5 0,28-9 0,26 4 0,25-4 0,19-2 0,3 0 0,3 0 0,-6 0 0,-13 0 0,-8 0 0,-30 0 0,-8 0 0,-47-8 0,-16-15 0,-41-21 0,8-4 0,3-17 0</inkml:trace>
  <inkml:trace contextRef="#ctx0" brushRef="#br0" timeOffset="158">11076 12305 24575,'85'27'0,"-1"-1"0,-16-9 0,-5-3 0,40-4 0,-16-20 0,13-7 0,-47 6 0,1-1 0,0 1 0,0 1 0,0 2 0,-1 0 0,47-13 0,-13-2 0,-14 6 0,-20 3 0,-20 1 0,-6 9 0,-42-4 0,-22 8 0,-47 0 0,31-4 0,-4-1 0,-13 1 0,-4-4 0,-10-18 0,-1-7 0,-6-2 0,1-1 0</inkml:trace>
  <inkml:trace contextRef="#ctx0" brushRef="#br0" timeOffset="159">24123 12662 24575,'0'0'0</inkml:trace>
  <inkml:trace contextRef="#ctx0" brushRef="#br0" timeOffset="160">29361 12944 24575,'0'0'0</inkml:trace>
  <inkml:trace contextRef="#ctx0" brushRef="#br0" timeOffset="161">3173 15556 24575,'-11'98'0,"1"0"0,3-4 0,1 0 0,3-5 0,2 1 0,1-19 0,0 2 0,0 0 0,0 5 0,0 1 0,0 0 0,0 5 0,0 2 0,0-1 0,0-1 0,0 0 0,0-2 0,0-6 0,0-1 0,0-2 0,-1 23 0,0-4 0,-1-14 0,0-4 0,-2-12 0,0-5 0,-7 26 0,7-72 0,0-90 0,4-8 0,4-6 0,4 24 0,3 0 0,3-27 0,1 0 0</inkml:trace>
  <inkml:trace contextRef="#ctx0" brushRef="#br0" timeOffset="162">3022 15556 24575,'38'-53'0,"25"-3"0,-20 26 0,5 2 0,9-3 0,3 3 0,3 7 0,1 5 0,2 2 0,0 3 0,-2 3 0,-1 3 0,-8 4 0,-1 4 0,44 14 0,-17 27 0,-25 31 0,-37-17 0,-6 5 0,-2-2 0,-8 1 0,-13-1 0,-9-1 0,-9 1 0,-9-3 0,-12-2 0,-8-5 0,-10-5 0,-6-5 0,-4-2 0,-2-5 0,3-4 0,2-3 0,3-6 0,2-3 0,9-3 0,3-3 0,-29 1 0,22-7 0,22-4 0,17-2 0,29-8 0,42-19 0,42-17 0,-21-7 0,3-9 0,8-4 0,-1-1 0</inkml:trace>
  <inkml:trace contextRef="#ctx0" brushRef="#br0" timeOffset="163">4468 15781 24575,'24'75'0,"1"0"0,-1 1 0,1 15 0,-6-7 0,-10-24 0,-4-3 0,-5 49 0,0-10 0,0-4 0,0-13 0,0-1 0,0-12 0,0-7 0,5-11 0,9-23 0,17-13 0,30-66 0,-1 15 0,-23-6 0,-1 0 0</inkml:trace>
  <inkml:trace contextRef="#ctx0" brushRef="#br0" timeOffset="164">7059 15593 24575,'-68'21'0,"0"0"0,6-7 0,1-3 0,3-5 0,1-4 0,-49-2 0,46 0 0,1 0 0,-47 0 0,6-2 0,18-6 0,22-13 0,26-14 0,53-28 0,23-14 0</inkml:trace>
  <inkml:trace contextRef="#ctx0" brushRef="#br0" timeOffset="165">7246 15781 24575,'-57'49'0,"0"-1"0,0 1 0,-20 1 0,0-12 0,7-19 0,0-9 0,10-8 0,1-4 0,-2 2 0,-1 0 0,5 0 0,4 0 0,-24 0 0,18-8 0,34-17 0,17-42 0,13 14 0,0-1 0</inkml:trace>
  <inkml:trace contextRef="#ctx0" brushRef="#br0" timeOffset="166">7641 15687 24575,'14'100'0,"-1"-1"0,1 1 0,-4-17 0,-1-3 0,-3-3 0,0 14 0,-3-3 0,-3-1 0,0-1 0,0 0 0,0 0 0,0 4 0,0 1 0,0-4 0,0-3 0,0-12 0,0-4 0,0-10 0,2-3 0,4 31 0,13-43 0,27-76 0,12-40 0</inkml:trace>
  <inkml:trace contextRef="#ctx0" brushRef="#br0" timeOffset="167">7791 15800 24575,'43'-52'0,"-1"-1"0,42-11 0,-1 37 0,3 8 0,1 0 0,1 0 0,-11 9 0,0 14 0,-12 11 0,-13 16 0,-12 23 0,-28 21 0,-5 11 0,-32 14 0,0-46 0,-7-1 0,-12 3 0,-8-2 0,-9-2 0,-5-4 0,-2-2 0,-2-4 0,4-7 0,-1-5 0,3-8 0,1-2 0,3-3 0,3-3 0,-41-8 0,16-2 0,22-2 0,18-2 0,9 0 0,20-27 0,26-17 0,41-16 0,9 7 0,12-3 0,12-2 0,1-1 0</inkml:trace>
  <inkml:trace contextRef="#ctx0" brushRef="#br0" timeOffset="168">8786 16232 24575,'77'-31'0,"0"-1"0,-12 11 0,-5 5 0,20 3 0,-7 13 0,-21 0 0,-8 0 0,-3 2 0,-18 9 0,-6 16 0,-9 21 0,-18 17 0,-28 16 0,4-36 0,-7-2 0,-6 0 0,-4-1 0,-1 1 0,0 0 0,4-1 0,2-1 0,-33 26 0,24-15 0,24-10 0,19-13 0,10-4 0,2-2 0,0 2 0,41-4 0,24-4 0,25 4 0,-39-9 0,2-1 0,1-2 0,0-2 0,47 6 0,-12-5 0,-20-8 0,-6 0 0,-17-10 0,-15-21 0,-17-32 0,-7 0 0,-1-8 0,-1-7 0,0 0 0</inkml:trace>
  <inkml:trace contextRef="#ctx0" brushRef="#br0" timeOffset="169">11170 15706 24575,'-30'52'0,"0"0"0,-50 11 0,-16-42 0,2-21 0,7 0 0,12 0 0,8 0 0,17 0 0,12 0 0,43 0 0,38 0 0,14-9 0,34-1 0</inkml:trace>
  <inkml:trace contextRef="#ctx0" brushRef="#br0" timeOffset="170">11714 16157 24575,'-85'47'0,"-1"0"0,11-15 0,2-8 0,12-11 0,1-7 0,-42-6 0,19 0 0,14 0 0,12 0 0,37-17 0,45-54 0,1 21 0,0 0 0</inkml:trace>
  <inkml:trace contextRef="#ctx0" brushRef="#br0" timeOffset="171">12371 14673 24575,'-20'85'0,"7"-1"0,9-1 0,-4-6 0,5 22 0,-3-6 0,4 4 0,2-12 0,0-14 0,0-19 0,21-25 0,14-35 0,18-27 0,7-16 0,-4-32 0</inkml:trace>
  <inkml:trace contextRef="#ctx0" brushRef="#br0" timeOffset="172">13329 14560 24575,'-22'73'0,"-1"0"0,1 0 0,-14 15 0,-3-7 0,-1-11 0,-3-4 0,-4-4 0,0 1 0,-1 10 0,2 2 0,-2 2 0,2 1 0,5-4 0,3 0 0,1-5 0,1 0 0,1-2 0,1-1 0,0 0 0,1 0 0,5-2 0,2-1 0,-1-3 0,2-3 0,3-5 0,2-4 0,-5 21 0,19-25 0,4-46 0,60-71 0,-21 13 0,-1 1 0</inkml:trace>
  <inkml:trace contextRef="#ctx0" brushRef="#br0" timeOffset="173">13085 15856 24575,'78'-42'0,"0"1"0,-18 13 0,-5 6 0,18 5 0,-19 17 0,-14 0 0,-5 0 0,-12 10 0,-4 11 0,-11 17 0,-6 16 0,-27 2 0,-12 7 0,-13-4 0,2-18 0,6-7 0,9-11 0,14 0 0,13-15 0,12 4 0,11-1 0,20-5 0,20 7 0,11 10 0,7 2 0,-8 16 0,2 5 0,-13 21 0,-8 6 0,-16 0 0,-14 15 0,-13-2 0,-30 1 0,-32-5 0,-22-16 0,26-36 0,-5-5 0,2-3 0,0-5 0,2-4 0,-1-5 0,-2-3 0,0-4 0,-46 2 0,14-3 0,22 0 0,11 0 0,12-9 0,19-3 0,12-5 0,9-2 0,4-16 0,0-7 0,0-21 0,25 5 0,6-7 0</inkml:trace>
  <inkml:trace contextRef="#ctx0" brushRef="#br0" timeOffset="174">24480 4039 24575,'63'10'0,"-1"-1"0,7-5 0,2-4 0,8-5 0,3-4 0,7-6 0,3-4 0,5-2 0,0-2 0,-2 2 0,0 1 0,-4 0 0,-3 2 0,-7 2 0,-3 1 0,-11 2 0,-3 1 0,38-7 0,-24 6 0,-20 7 0,-12 4 0,-15 12 0,-8 26 0,-8 45 0,-11-19 0,-2 6 0,0 14 0,-2 7 0,0-18 0,0 3 0,0 2 0,0 7 0,0 2 0,0 2 0,0 5 0,0 3 0,0 0 0,0 3 0,0 1 0,0 0 0,0 2 0,0 0 0,0 0 0,1-2 0,0-1 0,1-1 0,2-5 0,1-1 0,3 0-116,2 0 1,3 0-1,2-2 1,-1-7 0,3-1-1,2-2 1,3-2 0,3-2-1,1 1 116,-1-2 0,1 0 0,0-1 0,0-3 0,0-1 0,1-2 0,10 28 0,1-4 0,0-4 0,-1-3 0,-1-6 0,-1-3 0,-3-8 0,-3-1 51,-6-4 0,-3-3 0,-3-3 0,-4-3 0,-1 35-51,-6-7 0,-4-12 0,-8-8 0,-13-9 0,-29 0 0,-33-6 0,-9 2 0,33-29 0,-4-3 0,-4 3 0,-2-2 0,-4-2 0,-2-1 0,-4-2 0,0-1 0,1-3 0,2-1 0,2 0 0,2-2 0,10-3 0,3 0 0,-41 5 392,19-5 0,20 0-392,15 4 0,22 4 0,9 9 0,9 0 0,4 0 0,12-7 0,11-1 0,13-3 0,6-2 0,20 3 0,7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5163 4020 24575,'-54'6'0,"1"-1"0,0-1 0,0-2 0,-1 0 0,-1-2 0,-49 0 0,0 0 0,6 0 0,12 0 0,13 0 0,13 0 0,10 0 0,14 2 0,11 5 0,6 13 0,3 22 0,3 21 0,7 22 0,4 20 0,2-47 0,0 3 0,0 4 0,0 1 0,-1 2 0,0 0 0,-2 2 0,0 0 0,-2-6 0,-1-1 0,1-3 0,0-3 0,-12 41 0,4-25 0,-3-14 0,5-18 0,5-9 0,4-26 0,2-33 0,0-55 0,18 22 0,6-7 0,2-19 0,0 1 0</inkml:trace>
  <inkml:trace contextRef="#ctx0" brushRef="#br0" timeOffset="1">4806 4565 24575,'-81'32'0,"-1"-1"0,12-10 0,3-5 0,10-7 0,3-5 0,-34-4 0,5 0 0,0 0 0,10 0 0,4 0 0,19 0 0,14 0 0,17-8 0,19-45 0,11-18 0</inkml:trace>
  <inkml:trace contextRef="#ctx0" brushRef="#br0" timeOffset="2">5125 4734 24575,'0'0'0</inkml:trace>
  <inkml:trace contextRef="#ctx0" brushRef="#br0" timeOffset="3">5125 5204 24575,'0'0'0</inkml:trace>
  <inkml:trace contextRef="#ctx0" brushRef="#br0" timeOffset="4">6702 4396 24575,'-17'70'0,"-1"1"0,1-1 0,-8 35 0,8-10 0,17 3 0,0 5 0,0-5 0,0-10 0,0-13 0,4-13 0,13-9 0,21-14 0,20-12 0,19-4 0,7-16 0,1-3 0,3-2 0,-3-2 0,-3 0 0,-20-13 0,-10-10 0,-10-16 0,-13-14 0,-6-7 0,-6-15 0,-5 0 0,-3-1 0,-3 12 0,0 7 0,-2 11 0,-2 15 0,1 8 0,3 9 0,-2-1 0,8 9 0,-7-9 0,1 3 0,-2 1 0,2-1 0,21-34 0,13-15 0</inkml:trace>
  <inkml:trace contextRef="#ctx0" brushRef="#br0" timeOffset="5">8748 3739 24575,'-44'97'0,"1"0"0,4-16 0,0-4 0,2-10 0,-1-4 0,7-7 0,0 1 0,-4 5 0,1 3 0,2 0 0,3 3 0,7 8 0,5 3 0,1 4 0,3 1 0,3-2 0,3-1 0,3-4 0,2-2 0,1-7 0,2-2 0,2-7 0,2-1 0,2-3 0,5-2 0,25 35 0,16-17 0,1-11 0,6 1 0,-24-30 0,5 1 0,1-10 0,-8-5 0,-9-4 0,-5-7 0,-3-10 0,-4-15 0,12-12 0,-5-26 0</inkml:trace>
  <inkml:trace contextRef="#ctx0" brushRef="#br0" timeOffset="6">9987 4396 24575,'-75'73'0,"-2"-29"0,-4-29 0,-7-15 0,7 0 0,4 0 0,6 0 0,18 0 0,3 0 0,9 0 0,11 2 0,5 4 0,11 9 0,3 18 0,3 17 0,-7 17 0,5 21 0,0 12 0,6-46 0,1 0 0,1 49 0,2-12 0,0-13 0,0-14 0,0-13 0,0-8 0,0-36 0,-8-70 0,3 8 0,-1-1 0</inkml:trace>
  <inkml:trace contextRef="#ctx0" brushRef="#br0" timeOffset="7">9668 4903 24575,'-52'37'0,"0"-1"0,-36 8 0,19-29 0,-6-7 0,13-6 0,-13 5 0,2-5 0,10-2 0,7 0 0,10 0 0,15-17 0,-13-21 0,4-20 0</inkml:trace>
  <inkml:trace contextRef="#ctx0" brushRef="#br0" timeOffset="8">10081 4509 24575,'16'85'0,"-1"1"0,-4-15 0,-3-4 0,-2 29 0,-6-15 0,0-6 0,0-6 0,0-6 0,0-15 0,0-11 0,0-9 0,0-24 0,0-23 0,0-27 0,0-12 0,0-1 0,3-6 0,3 1 0,4 12 0,11-1 0,2 10 0,2 7 0,8 5 0,-1-1 0,3 7 0,3 5 0,1 1 0,5 0 0,-4 9 0,4 3 0,-5 5 0,-7 2 0,-1 0 0,-10 4 0,-3 9 0,-7 12 0,-15 17 0,-9-1 0,-12-3 0,-21 8 0,-4-6 0,-4-1 0,14-14 0,5-2 0,10-10 0,14-5 0,16-8 0,20 0 0,4 0 0,6 0 0,-3 0 0,-5 0 0,-9 0 0,1 0 0,0 0 0,-25-42 0,-7-10 0</inkml:trace>
  <inkml:trace contextRef="#ctx0" brushRef="#br0" timeOffset="9">10194 4377 24575,'15'81'0,"1"-1"0,-5-11 0,-3-2 0,-4-8 0,-2-1 0,-2 44 0,0-46 0,0 1 0,0 45 0,-2-10 0,-4-13 0,-5-16 0,1-17 0,2-13 0,-1-8 0,7-39 0,-4-37 0,15-6 0,5-11 0,1-24 0,1 0 0</inkml:trace>
  <inkml:trace contextRef="#ctx0" brushRef="#br0" timeOffset="10">10963 4096 24575,'-38'54'0,"-1"0"0,-1-13 0,-3-7 0,-51 12 0,-8-21 0,46-12 0,-1-1 0,-45 3 0,8-3 0,15-7 0,14 1 0,5-4 0,5-2 0,20 0 0,4 0 0,8 0 0,21-25 0,4-6 0</inkml:trace>
  <inkml:trace contextRef="#ctx0" brushRef="#br0" timeOffset="11">10626 4678 24575,'-69'73'0,"0"-29"0,-2-30 0,8-14 0,7 0 0,0 0 0,16 0 0,-4 0 0,5 0 0,9 0 0,-22 17 0,2 4 0</inkml:trace>
  <inkml:trace contextRef="#ctx0" brushRef="#br0" timeOffset="12">10963 3476 24575,'39'92'0,"0"1"0,-5-16 0,1-5 0,-5-15 0,0-2 0,0 1 0,-2 1 0,2 10 0,-1 2 0,1 2 0,-2 2 0,-2 4 0,-2 2 0,-1 2 0,-4 1 0,-4 3 0,-3-1 0,-2-2 0,-3-1 0,-3-4 0,-2-2 0,-2-4 0,-4-2 0,-4-6 0,-5-3 0,-6-1 0,-6-3 0,-4-2 0,-4-3 0,-3-2 0,-1-2 0,-1-3 0,1-3 0,-30 28 0,6-13 0,11-12 0,13-10 0,7-9 0,12-13 0,-1-5 0,17-22 0,46-48 0,-9 18 0,1 1 0</inkml:trace>
  <inkml:trace contextRef="#ctx0" brushRef="#br0" timeOffset="13">26714 7834 24575,'20'-92'0,"0"0"0,-10 20 0,-8 7 0,-25-23 0,-10 32 0,-28 12 0,-1 15 0,-5 12 0,0 11 0,-1 14 0,-3 25 0,0 34 0,38-24 0,5 4 0,9 3 0,5 2 0,1 46 0,11 0 0,15-4 0,20-8 0,28-9 0,20-14 0,-32-40 0,2-4 0,2-1 0,0-3 0,50 4 0,-5-13 0,-9-4 0,-13-4 0,-16-8 0,-8-15 0,-21-5 0,-12-9 0,-2 12 0,-9 1 0,-2 14 0,-16 6 0,-15 6 0,-15 35 0,-22 30 0,27-23 0,1 4 0,0 4 0,1 2 0,-1 5 0,-1 3 0,0 2 0,-1 1 0,-2 7 0,-1 2 0,1 7 0,1 3 0,3-2 0,1 0 0,4-1 0,2-1 0,5-6 0,2-2 0,6-4 0,3-1 0,4-3 0,2-3 0,5 46 0,0-11 0,19-23 0,16-19 0,24-10 0,1-17 0,13-19 0,-6-4 0,-9-2 0,-14-6 0,-13-13 0,-10-29 0,-8-33 0,-7-9 0,-12 0 0,-21 7 0,-30 7 0,-20 10 0,31 32 0,-2 3 0,1 1 0,0 4 0,-36-6 0,10 3 0,14 4 0,20 10 0,14 9 0,12-4 0,22-9 0,24-17 0,13-7 0,9-8 0,0 1 0</inkml:trace>
  <inkml:trace contextRef="#ctx0" brushRef="#br0" timeOffset="14">29830 7515 24575,'-16'-25'0,"-20"35"0,-20 40 0,-11 23 0,31-32 0,1 2 0,-1 9 0,1 4 0,0 6 0,2 4 0,1 5 0,3 4 0,2 4 0,4 3 0,2 1 0,4 1 0,5-5 0,4 0 0,3-4 0,3-2 0,2-5 0,0-2 0,2-4 0,3-3 0,18 39 0,18-12 0,13-13 0,13-19 0,-6-16 0,-7-11 0,-2-8 0,-12-7 0,-7-6 0,-4-4 0,-4-2 0,-14-10 0,-5-13 0,-4-19 0,-2-39 0,0-26 0</inkml:trace>
  <inkml:trace contextRef="#ctx0" brushRef="#br0" timeOffset="15">30056 7646 24575,'5'75'0,"0"1"0,-1-12 0,-2-3 0,1 43 0,-3 1 0,0-50 0,0 0 0,0 0 0,0-1 0,0 44 0,0-13 0,0-11 0,0-10 0,2-7 0,4-5 0,6-21 0,13-6 0,9-14 0,7-9 0,41-19 0,16-4 0</inkml:trace>
  <inkml:trace contextRef="#ctx0" brushRef="#br0" timeOffset="16">31445 8398 24575,'-88'21'0,"-1"-11"0,-7-12 0,2-8 0,-6-9 0,12 0 0,13 2 0,15 5 0,9 6 0,14 3 0,8 3 0,10 0 0,34-16 0,7-5 0</inkml:trace>
  <inkml:trace contextRef="#ctx0" brushRef="#br0" timeOffset="17">32252 8172 24575,'-29'-94'0,"-13"38"0,-12 37 0,-9 19 0,-10 2 0,5 5 0,5 13 0,15 18 0,11 10 0,9 6 0,16 1 0,6-3 0,4-2 0,4-17 0,8-1 0,15-9 0,13-7 0,18-3 0,0-7 0,1-4 0,-9-2 0,-5 0 0,-3 0 0,-11 0 0,-4 0 0,-4 0 0,-27 25 0,-15 17 0,-29 33 0,20-28 0,-1 2 0,0 9 0,2 3 0,1 6 0,2 2 0,0-1 0,4-1 0,4 0 0,2-2 0,3-4 0,1-1 0,-4 44 0,16-10 0,0-10 0,2-17 0,8-11 0,15-10 0,6-15 0,17-8 0,-2-8 0,-4-7 0,-9-10 0,-1-4 0,-9-21 0,2-17 0,-4-8 0,-11-17 0,-6 0 0,-8 4 0,-31 5 0,-20 5 0,-7 5 0,3 4 0,11 11 0,2 4 0,19 3 0,19 1 0,27-12 0,12-18 0,5 7 0,5-6 0,4-8 0,0 0 0</inkml:trace>
  <inkml:trace contextRef="#ctx0" brushRef="#br0" timeOffset="18">32534 7364 24575,'46'86'0,"-7"-2"0,1-1 0,-17-36 0,2 2 0,3 6 0,0 3 0,4 13 0,-3 4 0,-12 1 0,-3 2 0,2 9 0,-3 0 0,-3-4 0,-3 1 0,-3-3 0,-2 0 0,-1 1 0,-4-1 0,-3 0 0,-5-1 0,-5-6 0,-5-4 0,-3-5 0,-4-5 0,-6-14 0,-1-4 0,-28 39 0,7-24 0,6-11 0,6-9 0,4-10 0,15-10 0,2-6 0,1-3 0,-10-2 0,-14-56 0,-12-13 0</inkml:trace>
  <inkml:trace contextRef="#ctx0" brushRef="#br0" timeOffset="19">21533 13696 24575,'10'86'0,"1"1"0,-4-18 0,-2-4 0,-1 33 0,-4 2 0,0-40 0,0 3 0,0 4 0,0 2 0,0 3 0,0 0 0,0-4 0,0-1 0,0-4 0,0-2 0,0 45 0,0-12 0,0-13 0,2-10 0,3-21 0,3-10 0,2-13 0,5-14 0,2-38 0,1-38 0,7 3 0,3-9 0,2-27 0,0 0 0</inkml:trace>
  <inkml:trace contextRef="#ctx0" brushRef="#br0" timeOffset="20">21420 13959 24575,'12'-79'0,"-1"1"0,7 21 0,8 10 0,39-5 0,20 29 0,9 10 0,0 5 0,6 8 0,-6 4 0,-11 13 0,-14 20 0,-4 17 0,-36 28 0,-4-1 0,-15-1 0,-35-7 0,-31-9 0,11-33 0,-6-5 0,-12-3 0,-5-4 0,-5 0 0,-2-3 0,-3-4 0,1-3 0,2-3 0,2-2 0,10-3 0,3-2 0,-42 1 0,16 0 0,24 0 0,24 0 0,34 0 0,67 9 0,37 1 0</inkml:trace>
  <inkml:trace contextRef="#ctx0" brushRef="#br0" timeOffset="21">21965 16720 24575,'-67'23'0,"0"0"0,14 1 0,6 5 0,-20 37 0,19 16 0,2 12 0,11 2 0,6 0 0,10-2 0,11 4 0,5 4 0,3 2 0,5-49 0,3-1 0,17 44 0,17-6 0,12-11 0,2-14 0,-6-17 0,5-12 0,-24-19 0,-4-3 0,-4-3 0,-4-7 0,-1-4 0,1-2 0,0 0 0,-7-14 0,1-18 0,25-58 0,-13 27 0,0-1 0</inkml:trace>
  <inkml:trace contextRef="#ctx0" brushRef="#br0" timeOffset="22">22209 16983 24575,'0'68'0,"0"0"0,0 39 0,0-32 0,0-8 0,0-1 0,0 1 0,0 0 0,0-9 0,0-1 0,0-9 0,8-23 0,19-25 0,13-21 0</inkml:trace>
  <inkml:trace contextRef="#ctx0" brushRef="#br0" timeOffset="23">23147 17340 24575,'-86'11'0,"-1"-1"0,19-3 0,5-1 0,-27-2 0,23-4 0,5 0 0,3 0 0,20-2 0,9-4 0,14-7 0,16-20 0,10-7 0</inkml:trace>
  <inkml:trace contextRef="#ctx0" brushRef="#br0" timeOffset="24">23373 18618 24575,'-53'-92'0,"22"9"0,21 7 0,10-11 0,0-1 0,0-12 0,0 36 0,0-2 0,0 8 0,0 0 0,0-3 0,0 0 0,0-43 0,0 4 0,0 14 0,0 1 0,8 12 0,7 14 0,8 9 0,8 4 0,6 11 0,5 10 0,2 4 0,8 10 0,-4 5 0,0 4 0,4 8 0,-10 13 0,-7 19 0,-8 8 0,-14 8 0,-7 4 0,-8-3 0,-17-7 0,-24-3 0,-22-3 0,-29-10 0,0-7 0,7-7 0,3-5 0,7-7 0,14-4 0,20-2 0,3 0 0,19-16 0,38-55 0,4 20 0,-1 1 0</inkml:trace>
  <inkml:trace contextRef="#ctx0" brushRef="#br0" timeOffset="25">23842 16439 24575,'39'97'0,"1"0"0,-7-17 0,-3-4 0,-10-11 0,-3-2 0,-2-2 0,-3 1 0,-2 3 0,-3 1 0,0 1 0,-1 0 0,-1 2 0,-4 0 0,-8-2 0,-5-1 0,-5 3 0,-6-2 0,-6-2 0,-6-3 0,-4-5 0,-4-5 0,-2-6 0,-3-4 0,1-4 0,0-6 0,-37 6 0,9-15 0,15-10 0,14-9 0,-6-19 0,12-6 0</inkml:trace>
  <inkml:trace contextRef="#ctx0" brushRef="#br0" timeOffset="26">13047 4866 24575,'-60'-59'0,"-1"1"0,15 16 0,3 7 0,-16-5 0,13 17 0,-4 2 0,-8 7 0,2 5 0,-11 9 0,0 0 0,-2 0 0,5 2 0,3 5 0,15 28 0,9 21 0,12 13 0,10 6 0,9-1 0,4-6 0,20-1 0,14-17 0,18-14 0,17-11 0,-5-15 0,11-3 0,-6-5 0,4-11 0,-21-14 0,0-21 0,-13-10 0,-9-15 0,-10 7 0,-3 12 0,4 10 0,-1 13 0,-5 2 0,0 12 0,-1 5 0,7 0 0,-9 16 0,-1 4 0,-9 13 0,0-4 0,0 6 0,0 1 0,0-5 0,0 6 0,0-2 0,0 6 0,0 1 0,0 7 0,-9 3 0,-5 13 0,-9 7 0,-11 3 0,-7 10 0,-1 13 0,15 10 0,11-44 0,0 1 0,4-1 0,2 1 0,1-2 0,1 0 0,-5 50 0,7-11 0,6-9 0,8-7 0,11 3 0,27-14 0,23-5 0,6-7 0,13-18 0,1-8 0,-5-14 0,-5-9 0,-8-4 0,-9-4 0,-11-10 0,-8-19 0,-11-9 0,-9-25 0,-9 0 0,-5 9 0,-9-4 0,0 1 0,-36 13 0,-18-8 0,-19 6 0,-17 6 0,3 11 0,-3 4 0,2 8 0,7 0 0,12 9 0,9 3 0,7 5 0,14 2 0,7 0 0,10 0 0,11-8 0,30-2 0,21-34 0,16-6 0</inkml:trace>
  <inkml:trace contextRef="#ctx0" brushRef="#br0" timeOffset="27">14455 4171 24575,'16'78'0,"0"0"0,-6-15 0,-2-5 0,-1 28 0,-7-15 0,0 12 0,0 9 0,0 6 0,0-2 0,0-8 0,0-15 0,0-14 0,0-14 0,2-26 0,4-31 0,4-38 0,13-15 0,7-8 0,0-4 0,0-1 0</inkml:trace>
  <inkml:trace contextRef="#ctx0" brushRef="#br0" timeOffset="28">15000 4603 24575,'-59'26'0,"1"0"0,6-8 0,2-5 0,-40-2 0,13-11 0,-9 0 0,5 0 0,6 0 0,0 0 0,14 0 0,15 0 0,28-17 0,20-4 0</inkml:trace>
  <inkml:trace contextRef="#ctx0" brushRef="#br0" timeOffset="29">15638 4415 24575,'0'92'0,"0"0"0,0-14 0,0-4 0,0-9 0,0-3 0,0-7 0,0-1 0,0 3 0,0-1 0,0 44 0,0-10 0,0-15 0,0-13 0,2-5 0,11-7 0,18-6 0,17-9 0,27-10 0,0-12 0,0-9 0,-2-4 0,-6-2 0,-11-4 0,-14-28 0,-13-18 0,-2-11 0,-10-6 0,-11-8 0,-4-4 0,-2 6 0,0-1 0,0 18 0,2 14 0,5 5 0,3 9 0,11 5 0,4 4 0,-2 3 0,8-1 0,3 0 0,-5 0 0,2 0 0,2 1 0,3 7 0,26-39 0,7-2 0</inkml:trace>
  <inkml:trace contextRef="#ctx0" brushRef="#br0" timeOffset="30">17797 3457 24575,'-52'87'0,"0"1"0,3-15 0,0-6 0,1-11 0,0-1 0,-4 2 0,1 3 0,1 7 0,2 3 0,1 2 0,3 2 0,3 5 0,6 3 0,7 3 0,4 1 0,5 5 0,5 2 0,5 3 0,3 0 0,4-9 0,2-3 0,4-6 0,3-3 0,3-5 0,5-3 0,5-3 0,6-4 0,5-9 0,4-2 0,-2-4 0,1-3 0,37 31 0,-10-14 0,-7-15 0,-8-7 0,-15-12 0,-6-6 0,-12 0 0,-39-34 0,-15 3 0</inkml:trace>
  <inkml:trace contextRef="#ctx0" brushRef="#br0" timeOffset="31">18567 3983 24575,'-18'52'0,"0"0"0,-40 11 0,-24-42 0,-11-21 0,1 0 0,12 2 0,5 2 0,15 4 0,12 5 0,12 8 0,7 10 0,6 11 0,11 6 0,6 10 0,3 5 0,3 10 0,0 13 0,0 14 0,1-44 0,-2 3 0,1 0 0,-2 1 0,1-4 0,-2 0 0,-3 47 0,-7-14 0,7-20 0,0-10 0,-2-13 0,5-5 0,-3-16 0,4-2 0,2-27 0,13-36 0,12-41 0,10 25 0,9-3 0,10-8 0,0 1 0</inkml:trace>
  <inkml:trace contextRef="#ctx0" brushRef="#br0" timeOffset="32">18492 4903 24575,'-59'32'0,"1"-1"0,6-9 0,1-6 0,-38-4 0,10-12 0,-7 2 0,3 4 0,10-3 0,12 3 0,11-2 0,12 2 0,1-4 0,24-2 0,5-43 0,18-18 0</inkml:trace>
  <inkml:trace contextRef="#ctx0" brushRef="#br0" timeOffset="33">18905 4077 24575,'5'56'0,"0"0"0,1 45 0,-4-9 0,-2-3 0,0 18 0,0-50 0,0 3 0,0 4 0,0 1 0,0 0 0,0 0 0,0-4 0,0-1 0,0 42 0,0-17 0,0-22 0,0-25 0,0-143 0,15 55 0,4-6 0,-5-21 0,-1 1 0,1-1 0</inkml:trace>
  <inkml:trace contextRef="#ctx0" brushRef="#br0" timeOffset="34">18923 4321 24575,'36'-21'0,"8"7"0,8 3 0,-2 9 0,0-4 0,2 4 0,-6 2 0,0 2 0,-11 10 0,-4 20 0,-12 3 0,-12 24 0,-5-5 0,-23 4 0,-19-8 0,-25 5 0,-8 5 0,-6-4 0,8-10 0,9-10 0,20-9 0,11-8 0,33-9 0,14-1 0,35-9 0,11 0 0,15 0 0,5 2 0,-3 4 0,-10 6 0,-9 16 0,-8 9 0,-8 9 0,-15 13 0,-10 1 0,-11 3 0,-8-5 0,-6-1 0,-31-12 0,-24 8 0,-14-12 0,-13-1 0,9-15 0,6-2 0,9-10 0,16-7 0,10-4 0,0-2 0,18 0 0,3-19 0,17-12 0,25-30 0,15-8 0,16-14 0</inkml:trace>
  <inkml:trace contextRef="#ctx0" brushRef="#br0" timeOffset="35">19543 3288 24575,'42'73'0,"-1"0"0,-8-16 0,-1-4 0,18 25 0,-4-1 0,-13-36 0,3 1 0,-2 13 0,1 3 0,3 3 0,-1 3 0,-4 10 0,-2 3 0,1-1 0,-1 0 0,-1 1 0,-2 3 0,-1 6 0,-4 3 0,-6 3 0,-4 2 0,-3-2 0,-2-1 0,-1 3 0,-3-2 0,-4-4 0,0 0 0,2-1 0,-4-1 0,-10-9 0,-5-2 0,-3-5 0,-2-4 0,-3-8 0,-2-3 0,-3-9 0,-1-3 0,-29 37 0,5-22 0,5-4 0,0-16 0,11 0 0,3-3 0,7-8 0,2-2 0,8-4 0,5-2 0,-5 0 0,0-9 0,9-10 0,1-27 0,18-13 0,1-16 0</inkml:trace>
  <inkml:trace contextRef="#ctx0" brushRef="#br0" timeOffset="36">21307 3494 24575,'-52'65'0,"0"0"0,3-16 0,-2-6 0,4-10 0,0-2 0,3 0 0,1 3 0,-4 15 0,4 6 0,2 8 0,3 4 0,1 3 0,3 2 0,3 4 0,5 2 0,5 1 0,3 1 0,4 2 0,3 1 0,2-2 0,3 1 0,2-3 0,2-2 0,0-6 0,2-4 0,-1-10 0,2-3 0,3 42 0,8-15 0,16-8 0,11-4 0,7-11 0,6 1 0,-4-9 0,0-4 0,0-4 0,-12-5 0,-1-8 0,-6-10 0,0 0 0,-8-9 0,-4 1 0,-2 4 0,1-7 0,-3 2 0,4-64 0,-7-11 0</inkml:trace>
  <inkml:trace contextRef="#ctx0" brushRef="#br0" timeOffset="37">21495 4002 24575,'21'91'0,"-8"-3"0,-9-6 0,-4 3 0,0 3 0,0 12 0,-3-46 0,-1 1 0,0 5 0,-2 1 0,0 1 0,0 1 0,-2-2 0,1-1 0,0-6 0,1-2 0,6 40 0,0-15 0,0-20 0,0-20 0,0-24 0,59-82 0,-23 18 0,1 0 0</inkml:trace>
  <inkml:trace contextRef="#ctx0" brushRef="#br0" timeOffset="38">22809 4697 24575,'-57'10'0,"0"1"0,3-4 0,1-2 0,-45-1 0,4-4 0,3 0 0,3 0 0,15 0 0,17 0 0,10 0 0,6 0 0,11 0 0,60 25 0,23 7 0</inkml:trace>
  <inkml:trace contextRef="#ctx0" brushRef="#br0" timeOffset="39">23373 4922 24575,'56'-76'0,"0"0"0,-20 21 0,-11 5 0,-21-4 0,-35 27 0,-15 10 0,-4 5 0,-11 3 0,5 9 0,-9 0 0,-2 0 0,1 15 0,13 12 0,12 15 0,16 18 0,6-9 0,11-5 0,5-7 0,3-5 0,0-3 0,3-17 0,7-1 0,15-9 0,4-4 0,15 0 0,-4 0 0,-3-2 0,1-4 0,-1-7 0,-5 3 0,-1-3 0,-8 9 0,-4 33 0,-13 34 0,-4 29 0,-7-34 0,-3 3 0,-3 7 0,-3 2 0,-5 9 0,-3 2 0,-7 3 0,-1 1 0,0 8 0,0 0 0,1-6 0,4-3 0,6-5 0,4-1 0,6-6 0,2 0 0,1-1 0,1-2 0,1-6 0,2-3 0,2 34 0,0-11 0,21-28 0,12-16 0,13-14 0,21-10 0,-7-15 0,5 0 0,-7-4 0,-8-9 0,-10-24 0,-3-28 0,-9-12 0,-16-7 0,-6-3 0,-4 5 0,-31 11 0,-19 7 0,-21 5 0,-10 3 0,6 16 0,4 5 0,9 10 0,16 2 0,13 8 0,8 7 0,12-1 0,5-3 0,17-15 0,14-11 0,10-3 0,9-6 0,10-7 0,0 0 0</inkml:trace>
  <inkml:trace contextRef="#ctx0" brushRef="#br0" timeOffset="40">23560 3513 24575,'41'61'0,"-1"-1"0,0 1 0,12 13 0,-4-4 0,-7-12 0,-2-1 0,-5-2 0,-2 2 0,0 5 0,-1 2 0,0-1 0,-4 3 0,-4 4 0,-4 2 0,0 3 0,-2 2 0,-3 5 0,-1 1 0,-4 4 0,-2 0 0,0-1 0,-3 1 0,-6-5 0,-5-1 0,-3-2 0,-5-2 0,-2-4 0,-7-4 0,-12-3 0,-3-2 0,1-5 0,0-4 0,3-10 0,0-4 0,-28 22 0,13-15 0,8-9 0,15-16 0,8-4 0,9-4 0,10-13 0,8-38 0,3-24 0</inkml:trace>
  <inkml:trace contextRef="#ctx0" brushRef="#br0" timeOffset="41">25982 4716 24575,'-53'-11'0,"0"1"0,-43-3 0,8 9 0,5 4 0,-7 0 0,4 0 0,3 0 0,6 0 0,6 0 0,10 0 0,9 0 0,8 0 0,13 0 0,29 25 0,15 6 0</inkml:trace>
  <inkml:trace contextRef="#ctx0" brushRef="#br0" timeOffset="42">25907 5223 24575,'-79'31'0,"-1"0"0,16-9 0,3-6 0,-31-3 0,17-13 0,-2 0 0,-4 0 0,4-17 0,30-14 0,2-9 0,2-10 0,0 0 0</inkml:trace>
  <inkml:trace contextRef="#ctx0" brushRef="#br0" timeOffset="43">6364 7665 24575,'-62'33'0,"22"20"0,23 22 0,9 19 0,-3 10 0,9-50 0,0 1 0,-1-2 0,0 0 0,1 43 0,6-10 0,13-15 0,22-11 0,26-12 0,16-14 0,15-11 0,4-9 0,5-8 0,-5-6 0,-13-6 0,-5-25 0,-22-28 0,-10-24 0,-31 33 0,-4-2 0,-1-9 0,-3-1 0,-7 0 0,-2 0 0,0 5 0,0 2 0,0-43 0,-2 18 0,0 24 0,0 18 0,0 13 0,0 6 0,17 1 0,4-9 0,33-19 0,5-13 0</inkml:trace>
  <inkml:trace contextRef="#ctx0" brushRef="#br0" timeOffset="44">8786 6575 24575,'-27'63'0,"0"0"0,2-10 0,0-4 0,-26 30 0,21-35 0,-2 2 0,-5 10 0,-1 3 0,-5 9 0,0 4 0,-3 6 0,0 2 0,0 1 0,1 1 0,1 4 0,2 1 0,2 7 0,5 2 0,8-2 0,6 0 0,6 5 0,5 1 0,3-7 0,4-1 0,4-3 0,6-2 0,5-5 0,7-1 0,9-1 0,7-4 0,4-10 0,5-5 0,5-3 0,2-5 0,-2-12 0,0-5 0,-2-3 0,-2-1 0,39 26 0,-18-20 0,-9-9 0,-24-6 0,-14-4 0,-2 0 0,-3-7 0,-1 1 0,3-9 0,-5 4 0,24-8 0,5 0 0</inkml:trace>
  <inkml:trace contextRef="#ctx0" brushRef="#br0" timeOffset="45">8805 7364 24575,'-16'75'0,"0"-1"0,6-12 0,2-3 0,1 39 0,7-4 0,0 10 0,0-46 0,0 1 0,0-1 0,0-1 0,0 45 0,0-18 0,0-22 0,0-16 0,0-14 0,0-26 0,0-42 0,0-35 0,0 18 0,0-4 0,0-1 0,0-1 0,0-5 0,0 0 0,0 4 0,0-1 0,0 2 0,0 2 0,0-48 0,0 30 0,0 19 0,0 20 0,0 11 0,0 4 0,11 2 0,7 1 0,7 1 0,17 2 0,10 3 0,5-3 0,1-2 0,-2 1 0,1 3 0,-9 5 0,-4 8 0,-15 6 0,-11 13 0,-9 19 0,-11 14 0,-15 8 0,-20 3 0,-7-9 0,-13-12 0,11-9 0,9-6 0,6-8 0,29-8 0,22 3 0,33-7 0,7-3 0,1 6 0,5 3 0,-1 3 0,-5 14 0,-9 7 0,-8 11 0,-13 17 0,-12 8 0,-9 6 0,-7 1 0,-31-7 0,-22-11 0,-28 1 0,-19-32 0,-4-2 0,6-12 0,8-8 0,20-9 0,3 0 0,23 0 0,5 0 0,12 0 0,6-17 0,15-23 0,16-29 0,17-4 0,19-10 0</inkml:trace>
  <inkml:trace contextRef="#ctx0" brushRef="#br0" timeOffset="46">10813 7214 24575,'-54'43'0,"0"0"0,4-13 0,0-6 0,-44-1 0,-6-8 0,0-13 0,-1 4 0,16 2 0,20 1 0,9-1 0,14 0 0,7 7 0,16-2 0,9 3 0,5 18 0,5 7 0,0 12 0,0 11 0,0 24 0,0 14 0,0-45 0,0 1 0,0 3 0,0 1 0,0 2 0,0 0 0,0-4 0,0-1 0,0 47 0,0-23 0,0-12 0,0-10 0,0-9 0,9-31 0,18-54 0,3-11 0,5-8 0,8-26 0,1 1 0</inkml:trace>
  <inkml:trace contextRef="#ctx0" brushRef="#br0" timeOffset="47">10494 7966 24575,'-61'36'0,"-1"1"0,8-12 0,2-6 0,-36-5 0,11-12 0,4 2 0,4 3 0,11-1 0,8-6 0,25-8 0,41-45 0,36-18 0</inkml:trace>
  <inkml:trace contextRef="#ctx0" brushRef="#br0" timeOffset="48">10250 6575 24575,'53'44'0,"0"0"0,-5-5 0,-2-3 0,36 27 0,-5 4 0,-37-30 0,1 1 0,7 1 0,-2 5 0,0 20 0,-2 6 0,2 3 0,-3 2 0,-1 3 0,-4 3 0,-2 7 0,-3 3 0,-7-1 0,-4 2 0,-3 3 0,-3 2 0,-4-1 0,-3 0 0,-4 0 0,-6-2 0,-6-8 0,-5-3 0,-4-2 0,-5-1 0,-9-5 0,-5-2 0,-1-6 0,-3-3 0,1-7 0,-1-5 0,0-6 0,1-4 0,-27 22 0,9-22 0,10-8 0,14-16 0,7-11 0,46-30 0,13-25 0,16 3 0,8-4 0,1-9 0,-1 1 0</inkml:trace>
  <inkml:trace contextRef="#ctx0" brushRef="#br0" timeOffset="49">12465 8135 24575,'31'-56'0,"-1"1"0,-3-26 0,-40 31 0,-30 18 0,-14 7 0,-5 6 0,1 7 0,-1 4 0,3 8 0,3 4 0,-5 8 0,5 26 0,-4 27 0,7 12 0,12 8 0,9 1 0,14-5 0,7-8 0,11-12 0,0-17 0,19-9 0,14-16 0,20-8 0,3-7 0,9-4 0,-1 0 0,-12 0 0,1-2 0,-12-5 0,1-16 0,-15-8 0,-4 4 0,0-2 0,-17 4 0,0 41 0,-6 26 0,0 46 0,-4-34 0,-2 2 0,-3 8 0,-3 2 0,-5 9 0,-1 2 0,3 2 0,1 1 0,-3 4 0,2-1 0,3-7 0,1 0 0,5 1 0,2-1 0,0-7 0,2-1 0,0-3 0,2-2 0,2 39 0,6-21 0,11-20 0,20-17 0,11-25 0,13-9 0,-11-4 0,0-4 0,-6-2 0,0-2 0,-6-4 0,-1-25 0,-14-26 0,-2-20 0,-10-6 0,-7-3 0,-4 3 0,-6 9 0,-19 12 0,-33 3 0,-21 9 0,18 26 0,-3 2 0,1 2 0,1 1 0,7 1 0,1 2 0,-48-2 0,27-1 0,19 2 0,6 5 0,19 3 0,10 9 0,13-8 0,-1-9 0,14-20 0,20-5 0,12-23 0</inkml:trace>
  <inkml:trace contextRef="#ctx0" brushRef="#br0" timeOffset="50">13817 7214 24575,'-5'86'0,"0"-1"0,1-19 0,1-6 0,1 27 0,2-20 0,0 8 0,0 0 0,0 1 0,0 5 0,0 0 0,0-1 0,0-18 0,0-5 0,0-22 0,13-22 0,14-38 0,21-28 0,14-32 0,-10 30 0,5-3 0,1-9 0,1 1 0</inkml:trace>
  <inkml:trace contextRef="#ctx0" brushRef="#br0" timeOffset="51">14549 7665 24575,'-81'21'0,"-1"0"0,6-7 0,2-3 0,9-6 0,1-2 0,-1-2 0,1-2 0,3 1 0,1 0 0,1 0 0,1 0 0,-49 0 0,26 2 0,12 5 0,11-5 0,10 4 0,10-4 0,76-44 0,27-10 0</inkml:trace>
  <inkml:trace contextRef="#ctx0" brushRef="#br0" timeOffset="52">14962 7496 24575,'-5'102'0,"0"1"0,1-19 0,1-6 0,2-16 0,0-3 0,1-2 0,0-1 0,0 49 0,0-5 0,0-6 0,0-7 0,28-20 0,15-17 0,20-8 0,18-21 0,5-9 0,-1-7 0,5-5 0,-11 0 0,-6-7 0,-8-11 0,-19-18 0,-13-35 0,-12-17 0,-8-16 0,-7 48 0,0-1 0,0-47 0,-4 18 0,-2 17 0,0 17 0,0 13 0,0 7 0,0 5 0,0 8 0,0 1 0,0-1 0,0-4 0,0-8 0,17-1 0,12-30 0,19 3 0</inkml:trace>
  <inkml:trace contextRef="#ctx0" brushRef="#br0" timeOffset="53">17290 6876 24575,'-59'49'0,"-1"0"0,5-5 0,2 0 0,2 0 0,2 4 0,-1 6 0,1 4 0,-4 12 0,0 4 0,1 6 0,4 3 0,2 12 0,4 4 0,18-30 0,1 0 0,4 2 0,1 3 0,4 2 0,2 0 0,2 0 0,3 2 0,1-1 0,2 2 0,1 1 0,2-3 0,1 26 0,4-5 0,3-13 0,7-3 0,5-12 0,5-5 0,5-8 0,5-5 0,3-8 0,3-5 0,37 16 0,-4-16 0,-12-10 0,-5-12 0,-10-4 0,-13-5 0,-3-8 0,-3 0 0,-2-8 0,-6-61 0,-1-23 0</inkml:trace>
  <inkml:trace contextRef="#ctx0" brushRef="#br0" timeOffset="54">17365 7402 24575,'-10'90'0,"-1"0"0,4-20 0,2-3 0,2-6 0,2-3 0,0-2 0,-1-1 0,0 6 0,-2 1 0,-1 3 0,-2 0 0,-1-5 0,-1-1 0,-10 41 0,0-25 0,1-23 0,1-27 0,5-35 0,5-30 0,5-31 0,2-27 0,0 40 0,0-1 0,0 3 0,0 1 0,0-49 0,6 12 0,13 5 0,8-3 0,28 10 0,3 7 0,11 7 0,0 13 0,4 10 0,-2 7 0,-7 19 0,-7 5 0,-24 6 0,-8 12 0,-13 21 0,-16 19 0,-8 12 0,-26-5 0,-24 3 0,-1-21 0,3-3 0,7-9 0,16-7 0,14-1 0,8-3 0,24 1 0,28 6 0,26 0 0,16 8 0,9 6 0,3 9 0,-9 12 0,-11 13 0,-13 6 0,-31-2 0,-8 10 0,-13-3 0,-14-14 0,-19-7 0,-30-11 0,-20-9 0,-17-8 0,1-10 0,9-8 0,9-11 0,10 0 0,22 0 0,5 0 0,30-17 0,18-29 0,29 1 0,12-4 0,8-14 0,1 1 0</inkml:trace>
  <inkml:trace contextRef="#ctx0" brushRef="#br0" timeOffset="55">18360 7477 24575,'-5'100'0,"0"1"0,1-18 0,1-4 0,2-10 0,0-4 0,1-7 0,0-1 0,0 2 0,0 1 0,0-2 0,0-1 0,0 39 0,2-11 0,5-14 0,5-14 0,-1-26 0,1-19 0,3-7 0,3-51 0,8-29 0,-5 9 0,3-6 0,6-15 0,-1 0 0</inkml:trace>
  <inkml:trace contextRef="#ctx0" brushRef="#br0" timeOffset="56">18510 7534 24575,'46'-32'0,"8"13"0,13 13 0,-4 6 0,10 0 0,-7 0 0,-11 0 0,-16 6 0,-9 13 0,-12 19 0,-11 18 0,-10 5 0,-19-7 0,-22 0 0,-36-12 0,-1-6 0,6-9 0,12-15 0,11-6 0,17-3 0,27-3 0,33 2 0,27 4 0,10 6 0,7 9 0,6 11 0,0 11 0,-14 14 0,-9 12 0,-10 12 0,-17 0 0,-19 1 0,-8-7 0,-11-6 0,-35-11 0,-33-12 0,32-25 0,-2-2 0,0-2 0,0-3 0,-49-1 0,8 1 0,10-7 0,14-3 0,15-2 0,8-2 0,24-17 0,4-4 0,59-75 0,-16 41 0,0 0 0</inkml:trace>
  <inkml:trace contextRef="#ctx0" brushRef="#br0" timeOffset="57">18942 6406 24575,'6'70'0,"1"0"0,5-9 0,5-3 0,6-6 0,4-4 0,4-2 0,2 0 0,7 14 0,-2 5 0,-3 9 0,-1 5 0,1 11 0,-2 4 0,-11-26 0,-2 3 0,-1 0 0,-3 5 0,-1 1 0,-2 0 0,-2 0 0,-1 1 0,-2 1 0,-2 5 0,-3 1 0,0-2 0,0-7 0,0-3 0,-2 0 0,-3 28 0,-3-2 0,-4-8 0,-5-2 0,-5-4 0,-5-3 0,-3-12 0,-3-5 0,4-14 0,-2-4 0,-24 33 0,2-16 0,16-13 0,-3-14 0,14-12 0,-2-4 0,6-2 0,7 0 0,7-26 0,22-30 0,14-15 0,26-22 0</inkml:trace>
  <inkml:trace contextRef="#ctx0" brushRef="#br0" timeOffset="58">20725 6838 24575,'-49'61'0,"0"0"0,6-9 0,1 0 0,3-3 0,1 2 0,0 5 0,1 3 0,-7 11 0,0 4 0,3 0 0,3 2 0,1 1 0,3 3 0,1 7 0,3 3 0,5 5 0,2 0 0,3 0 0,3 0 0,5-5 0,3-2 0,3-8 0,4-2 0,2-4 0,2-2 0,-1-2 0,4-2 0,4-7 0,5-3 0,25 34 0,9-15 0,9-14 0,-13-19 0,-5-13 0,-5-8 0,-7-6 0,-9-5 0,-7-37 0,-3-33 0,-16-22 0,-3-12 0</inkml:trace>
  <inkml:trace contextRef="#ctx0" brushRef="#br0" timeOffset="59">21139 7289 24575,'-16'60'0,"0"-1"0,5-4 0,3-1 0,2 48 0,6-47 0,0 1 0,0 7 0,0 1 0,0 4 0,0 0 0,0 2 0,0 0 0,0-3 0,0-1 0,0-5 0,0-3 0,0 42 0,0-16 0,0-17 0,0-21 0,0-7 0,0-9 0,19-16 0,12-10 0,15-8 0,17-15 0,3-10 0</inkml:trace>
  <inkml:trace contextRef="#ctx0" brushRef="#br0" timeOffset="60">22753 8154 24575,'-60'10'0,"-1"0"0,-41 3 0,20-9 0,3-4 0,-4 0 0,-5 0 0,7 0 0,14 0 0,9 0 0,5 0 0,16-8 0,6-7 0,16-8 0,11 9 0,4-5 0,0-13 0,0-7 0</inkml:trace>
  <inkml:trace contextRef="#ctx0" brushRef="#br0" timeOffset="61">23729 8003 24575,'2'-94'0,"0"0"0,-5 24 0,-6 9 0,-27-12 0,-16 27 0,-10 21 0,-7 2 0,2 10 0,-2 7 0,-2 10 0,-2 15 0,7 12 0,5 28 0,9 3 0,14-9 0,15 3 0,9-2 0,5-2 0,9-1 0,5-10 0,7-7 0,13-3 0,21-12 0,4-9 0,17-6 0,-7-4 0,5 0 0,-7-2 0,-10-4 0,-2-6 0,-10 1 0,-11-1 0,-4-3 0,-3-2 0,-7 32 0,-28 29 0,-20 50 0,13-38 0,-2 2 0,-5 4 0,-1 0 0,0 3 0,1 1 0,0 3 0,2 2 0,1 4 0,2 2 0,2 1 0,4 1 0,3-1 0,3-2 0,5-8 0,3-2 0,2-6 0,2-3 0,0 41 0,2-21 0,2-16 0,4-9 0,21-14 0,17-16 0,8-7 0,4-7 0,1-8 0,-5-12 0,-6-15 0,-9-21 0,-12-13 0,-2-12 0,-8-2 0,-15-4 0,-27-15 0,1 46 0,-5 2 0,-39-33 0,28 42 0,0 3 0,-35-27 0,12 17 0,19 19 0,7 4 0,5 11 0,41 1 0,24-3 0,38-13 0,-17-10 0,2-9 0,9-11 0,-1 1 0</inkml:trace>
  <inkml:trace contextRef="#ctx0" brushRef="#br0" timeOffset="62">23917 6632 24575,'32'83'0,"1"1"0,-8-18 0,0-5 0,18 33 0,-9-2 0,-6-36 0,2 3 0,1 4 0,-1 3 0,-2 6 0,0 2 0,2 7 0,-2 1 0,-3 4 0,-4 1 0,-2 0 0,-4 2 0,-7 6 0,-4 2 0,0-4 0,-2 0 0,3-2 0,-7-1 0,-16 0 0,-8-2 0,-5 0 0,-7-3 0,-8-5 0,-4-4 0,0-10 0,-2-4 0,1-9 0,0-2 0,-1-4 0,1-2 0,10-7 0,1-3 0,-37 21 0,14-10 0,15-6 0,15-11 0,10-4 0,8-4 0,7-8 0,8-1 0,-8-24 0,-3-1 0</inkml:trace>
  <inkml:trace contextRef="#ctx0" brushRef="#br0" timeOffset="63">1521 6651 24575,'-41'-65'0,"0"0"0,5 17 0,-1 6 0,-29-6 0,-3 23 0,0 9 0,2 7 0,0 7 0,9 4 0,8 11 0,8 18 0,15 25 0,10 20 0,9 1 0,8 4 0,0-8 0,2-8 0,6-13 0,11-10 0,25-11 0,17-18 0,3-7 0,-1-4 0,-1-2 0,-3 0 0,-5 0 0,-10-2 0,-3-2 0,-7-2 0,-13-17 0,-9 0 0,3-4 0,-7 6 0,-2 8 0,-12 17 0,-6 9 0,-13 24 0,4 3 0,-4 10 0,6 2 0,6 3 0,3 9 0,6 7 0,-2 9 0,-7-1 0,5 9 0,-3 1 0,-3 3 0,-1 4 0,3 5 0,8-49 0,1 2 0,-1 4 0,0 1 0,1 0 0,0-1 0,0-2 0,2-2 0,-2 47 0,3-20 0,0-12 0,3-13 0,7-12 0,15-13 0,8-10 0,22-8 0,3-7 0,5-4 0,-5-2 0,-2 0 0,3-17 0,-15-10 0,-3-12 0,-12-9 0,-10-11 0,-10-3 0,-7-14 0,-13-9 0,-20-1 0,-15 13 0,3 42 0,-6 4 0,-1-1 0,-2 4 0,-48-10 0,46 18 0,2 1 0,-38-8 0,23 6 0,17 5 0,17 5 0,18-3 0,7 0 0,8-9 0,16-27 0,20-17 0,24-18 0,7 6 0,-2 2 0</inkml:trace>
  <inkml:trace contextRef="#ctx0" brushRef="#br0" timeOffset="64">2685 6538 24575,'-65'47'0,"0"0"0,13-15 0,2-8 0,-27-5 0,14-19 0,-1 0 0,7 0 0,13 0 0,5-2 0,12-4 0,2-30 0,14-14 0</inkml:trace>
  <inkml:trace contextRef="#ctx0" brushRef="#br0" timeOffset="65">2872 6951 24575,'-73'31'0,"0"1"0,10-11 0,1-5 0,-42-3 0,12-13 0,4 0 0,11 0 0,13 0 0,11-2 0,22-4 0,-13-30 0,5-14 0</inkml:trace>
  <inkml:trace contextRef="#ctx0" brushRef="#br0" timeOffset="66">3210 7477 24575,'-2'44'0,"6"-13"0,5-10 0,-1 4 0,-10 5 0,-4-1 0,-13-4 0,-15-13 0,-5-5 0,-5-5 0,15-2 0,10 0 0,21 0 0,6 0 0,18 0 0,-43-25 0,-8-15 0,-40-27 0</inkml:trace>
  <inkml:trace contextRef="#ctx0" brushRef="#br0" timeOffset="67">3680 6162 24575,'9'75'0,"0"0"0,-4-11 0,-6-4 0,-13 36 0,-17-17 0,-7-10 0,5-2 0,16-15 0,4-13 0,7-5 0,4-5 0,21-14 0,14-1 0,21-5 0,20-3 0,1 0 0,8-6 0,0 0 0,-16 0 0,-4 0 0,-15 0 0,-11 0 0,-5 0 0,-7-6 0,-11-15 0,-1-23 0,8-16 0,8-15 0</inkml:trace>
  <inkml:trace contextRef="#ctx0" brushRef="#br0" timeOffset="68">4130 6087 24575,'0'97'0,"0"0"0,0-11 0,0-3 0,0-6 0,0-1 0,0-5 0,0 0 0,0 4 0,0 2 0,0 1 0,0 0 0,0 1 0,0-1 0,0 0 0,0-2 0,0-7 0,0-4 0,0-8 0,0-3 0,6 31 0,3-24 0,1-9 0,3-23 0,5-16 0,1-9 0,0-4 0,-7 0 0,1 0 0,16-25 0,11-6 0</inkml:trace>
  <inkml:trace contextRef="#ctx0" brushRef="#br0" timeOffset="69">2966 7609 24575,'94'39'0,"-21"-5"0,-79-22 0,-9-5 0,-6-5 0,-4-2 0,2 0 0,11-9 0,12 7 0,-31-6 0,-3 0 0,-33-20 0,3-11 0</inkml:trace>
  <inkml:trace contextRef="#ctx0" brushRef="#br0" timeOffset="70">4956 7308 24575,'-42'70'0,"1"1"0,-1-1 0,0 10 0,9-3 0,17-16 0,7-1 0,9 46 0,0-45 0,0 1 0,0 3 0,0 0 0,0-2 0,0-1 0,0-6 0,0-1 0,0 38 0,0-19 0,0-24 0,0-19 0,0-58 0,0-36 0,-4-1 0,-1-10 0,0-17 0,0-1 0</inkml:trace>
  <inkml:trace contextRef="#ctx0" brushRef="#br0" timeOffset="71">4506 7346 24575,'73'-16'0,"0"0"0,-15 6 0,-4 2 0,23 1 0,-16 7 0,-5 0 0,-6 0 0,-2 0 0,-23 0 0,-4 7 0,-6 11 0,-7 16 0,-10 31 0,-4 10 0,-21-11 0,-15 1 0,-4-11 0,8-16 0,15-5 0,9-12 0,6-6 0,8 4 0,10-1 0,13 3 0,19 4 0,4 11 0,10 12 0,-10 6 0,-15 13 0,-8 16 0,-8 3 0,-13-7 0,-21-1 0,-19-14 0,-20-5 0,-11-22 0,-4-8 0,8-8 0,9-8 0,10-7 0,15-4 0,6-2 0,12-23 0,7-21 0,29-5 0,10-8 0,4-16 0,-1 0 0</inkml:trace>
  <inkml:trace contextRef="#ctx0" brushRef="#br0" timeOffset="72">5519 7571 24575,'0'0'0</inkml:trace>
  <inkml:trace contextRef="#ctx0" brushRef="#br0" timeOffset="73">5594 8078 24575,'0'0'0</inkml:trace>
  <inkml:trace contextRef="#ctx0" brushRef="#br0" timeOffset="74">920 13508 24575,'10'95'0,"1"0"0,-4-14 0,-2-4 0,-2-10 0,-2-2 0,-1-3 0,-2 1 0,-1 7 0,-2 2 0,-2 4 0,-3 1 0,-1 1 0,-1 0 0,1 0 0,-1-1 0,2-6 0,0 0 0,0-7 0,1-1 0,-1-4 0,1-1 0,-1 42 0,3-12 0,5-20 0,2-15 0,0-16 0,0-10 0,0-50 0,0-27 0,14-12 0,6-9 0,0-13 0,1 1 0</inkml:trace>
  <inkml:trace contextRef="#ctx0" brushRef="#br0" timeOffset="75">657 13376 24575,'52'-27'0,"0"0"0,46-11 0,-8 16 0,2 13 0,-7 1 0,5 8 0,-9 0 0,-10 6 0,-21 13 0,-6 18 0,-21 18 0,-10 14 0,-9 12 0,-33 17 0,5-46 0,-7-2 0,-8 1 0,-5-3 0,-5-3 0,-4-3 0,-3-6 0,-1-5 0,7-4 0,0-4 0,-48 10 0,19-10 0,12-6 0,13-4 0,22-3 0,14-4 0,11-29 0,7 0 0,11-33 0</inkml:trace>
  <inkml:trace contextRef="#ctx0" brushRef="#br0" timeOffset="76">2196 13226 24575,'-73'63'0,"5"-26"0,3-24 0,4-13 0,5 0 0,14-2 0,24-5 0,7-45 0,11-19 0</inkml:trace>
  <inkml:trace contextRef="#ctx0" brushRef="#br0" timeOffset="77">2534 13696 24575,'-83'0'0,"4"0"0,1 0 0,-3 0 0,-19 0 0,12 0 0,-3-17 0,16-4 0</inkml:trace>
  <inkml:trace contextRef="#ctx0" brushRef="#br0" timeOffset="78">2778 14372 24575,'21'56'0,"-21"-14"0,-23-19 0,-10-15 0,2-5 0,14-3 0,19 0 0,13 0 0,8 0 0,0 0 0,-5 2 0,-5 6 0,-7 11 0,-4 10 0,-6-2 0,-11-4 0,-16-8 0,-2-9 0,-5-12 0,17-38 0,-12 0 0,2-29 0</inkml:trace>
  <inkml:trace contextRef="#ctx0" brushRef="#br0" timeOffset="79">3173 13282 24575,'91'-41'0,"-18"16"0,-18 16 0,-3 9 0,-15 0 0,1 2 0,-11 9 0,-6 14 0,-11 12 0,-3 18 0,-5-5 0,-15 2 0,-10-8 0,-12-2 0,-5-5 0,7-6 0,1-6 0,26-12 0,10-5 0,34-3 0,10 7 0,6 5 0,0 22 0,-4 14 0,0 9 0,-12 15 0,-9 5 0,-14-5 0,-9 2 0,-4-8 0,-23-6 0,-16-11 0,-24-6 0,-16-10 0,-6-11 0,-5-14 0,7-7 0,10-4 0,8-2 0,11 0 0,10 0 0,24-2 0,-1-4 0,8-9 0,5-16 0,4-21 0,2-30 0,-8 13 0,-3-12 0</inkml:trace>
  <inkml:trace contextRef="#ctx0" brushRef="#br0" timeOffset="80">7228 11329 24575,'-63'77'0,"26"2"0,24 5 0,13-1 0,0 1 0,0 5 0,0-1 0,2 2 0,6-3 0,13-5 0,15-5 0,5-12 0,16-13 0,5-17 0,3-16 0,-2-8 0,-7-7 0,-6-2 0,-4-2 0,-9 0 0,1 0 0,-9-15 0,-4-16 0,-4-23 0,-8-23 0,-3-9 0,-2 0 0,-1 3 0,-7 8 0,0 0 0,0 2 0,0 4 0,0 6 0,0 19 0,0 7 0,0 1 0,0 15 0,0 2 0,0 5 0,0-5 0,0 0 0,-17-16 0,-4-5 0</inkml:trace>
  <inkml:trace contextRef="#ctx0" brushRef="#br0" timeOffset="81">9011 10577 24575,'-60'77'0,"-1"1"0,16-15 0,5-1 0,10-12 0,5 0 0,4-1 0,3 2 0,-1 5 0,2 1 0,1 5 0,1 1 0,2 3 0,3 0 0,2 0 0,1-1 0,4-3 0,0-1 0,2-2 0,0-1 0,1-1 0,0-1 0,0 46 0,0-10 0,0-13 0,2-10 0,2-6 0,7-9 0,5-8 0,1-12 0,14-7 0,3-6 0,-1 1 0,3-9 0,1 4 0,-6 1 0,9-1 0,-7-4 0,-10 6 0,5-1 0,-1 12 0,-6-3 0,4-2 0,4 12 0,0 3 0</inkml:trace>
  <inkml:trace contextRef="#ctx0" brushRef="#br0" timeOffset="82">10137 11103 24575,'-22'11'0,"-35"-5"0,-35-4 0,39-2 0,-2 0 0,-51 0 0,8 0 0,16 0 0,13 0 0,26 0 0,11 0 0,9 0 0,5 0 0,7 12 0,3 13 0,2 19 0,-1 15 0,1 18 0,4 17 0,-4 10 0,1-49 0,-1 1 0,-2-1 0,0 1 0,1-3 0,1 0 0,-2 2 0,1-1 0,-1 44 0,0-6 0,-1-9 0,3-16 0,6-11 0,0-33 0,17-92 0,-7 13 0,1 0 0</inkml:trace>
  <inkml:trace contextRef="#ctx0" brushRef="#br0" timeOffset="83">9875 11592 24575,'-65'36'0,"0"1"0,14-13 0,2-5 0,-22-4 0,7-15 0,1 0 0,0 0 0,-1 0 0,16 0 0,6 0 0,5 0 0,14-8 0,14-36 0,9-17 0</inkml:trace>
  <inkml:trace contextRef="#ctx0" brushRef="#br0" timeOffset="84">11170 11197 24575,'-57'16'0,"-1"-1"0,-46 4 0,12-13 0,11-6 0,6 0 0,8 0 0,11 0 0,10 0 0,8 0 0,9 2 0,10 5 0,0 3 0,13 17 0,-10 9 0,-5 12 0,2 14 0,4 12 0,9 7 0,-11-2 0,-1 11 0,-3 2 0,0 0 0,10 12 0,5-12 0,4-2 0,-4-9 0,0-16 0,1-9 0,3-20 0,2-18 0,0-61 0,17-53 0,-7 24 0,1 0 0</inkml:trace>
  <inkml:trace contextRef="#ctx0" brushRef="#br0" timeOffset="85">10888 11798 24575,'-85'63'0,"1"-26"0,1-24 0,6-13 0,-5 0 0,16 0 0,9 0 0,12 0 0,13 0 0,89-59 0,-15 23 0,1-1 0</inkml:trace>
  <inkml:trace contextRef="#ctx0" brushRef="#br0" timeOffset="86">10926 10577 24575,'42'72'0,"-1"0"0,-3-9 0,-1-3 0,-1-7 0,-1-1 0,0 1 0,-1 2 0,2 11 0,-3 4 0,0 6 0,-3 2 0,-5 3 0,-4 1 0,-4 9 0,-3 2 0,-5 0 0,-4 2 0,-1 1 0,-3 0 0,-4-3 0,-3-3 0,-4-6 0,-5-3 0,-7-6 0,-6-4 0,-1-5 0,-2-4 0,-1-11 0,1-2 0,-21 39 0,2-19 0,23-15 0,2-12 0,6-9 0,11-12 0,-3 0 0,3-7 0,2-18 0,6-25 0,0-34 0,24 9 0,10-4 0,2-10 0,1 0 0</inkml:trace>
  <inkml:trace contextRef="#ctx0" brushRef="#br0" timeOffset="87">11752 11404 24575,'-5'76'0,"0"0"0,1-8 0,1-2 0,2-5 0,0-1 0,1-2 0,0 1 0,0 7 0,0 1 0,-1 4 0,0 0 0,-1-1 0,0 0 0,-1 0 0,0 0 0,0-4 0,1-1 0,1 0 0,0-2 0,1-5 0,0-1 0,0 47 0,0-12 0,0-13 0,0-16 0,11-63 0,8-50 0,8-10 0,6-10 0,7-22 0,-1 1 0</inkml:trace>
  <inkml:trace contextRef="#ctx0" brushRef="#br0" timeOffset="88">11639 11366 24575,'90'-42'0,"-9"17"0,-6 17 0,-2 8 0,3 0 0,-1 0 0,-4 13 0,-7 16 0,-12 23 0,-10 19 0,-11 14 0,-18-1 0,-7 2 0,-27-5 0,-23 5 0,12-44 0,-6-1 0,-8-1 0,-2-3 0,-1-3 0,0-3 0,3-1 0,0-4 0,-38 10 0,18-7 0,11-10 0,16-7 0,3-7 0,11 1 0,9-21 0,7-14 0,59-61 0,-18 36 0,-1 0 0</inkml:trace>
  <inkml:trace contextRef="#ctx0" brushRef="#br0" timeOffset="89">13160 11216 24575,'-16'79'0,"1"0"0,4-14 0,3-4 0,2 31 0,6-19 0,0-2 0,0-3 0,0-1 0,0 2 0,0-8 0,0-9 0,12-23 0,13-16 0,38-68 0,-19 19 0,-1-1 0</inkml:trace>
  <inkml:trace contextRef="#ctx0" brushRef="#br0" timeOffset="90">13723 11686 24575,'-92'52'0,"1"-21"0,-3-21 0,-2-10 0,-11 0 0,7 0 0,19 0 0,10 0 0,10 0 0,14 0 0,13-4 0,11-10 0,9-18 0,-3-28 0,6-17 0</inkml:trace>
  <inkml:trace contextRef="#ctx0" brushRef="#br0" timeOffset="91">13911 11329 24575,'-21'74'0,"0"0"0,7-12 0,3-3 0,3 37 0,8-11 0,0 7 0,0-4 0,6 4 0,13-9 0,20-5 0,18-16 0,10-22 0,6-21 0,-5-11 0,-3-6 0,-11-6 0,-4-9 0,-4-33 0,-10-27 0,-5-8 0,-6 0 0,-4 7 0,-2 10 0,-1 7 0,-5 22 0,-3 2 0,-1 3 0,3 7 0,-6-12 0,-1-11 0,-3 0 0,-2-10 0,25-26 0,6 3 0</inkml:trace>
  <inkml:trace contextRef="#ctx0" brushRef="#br0" timeOffset="92">15807 10483 24575,'-55'47'0,"-1"0"0,8 0 0,3 0 0,3 0 0,2 0 0,0-1 0,1 2 0,-3 13 0,0 3 0,-3 6 0,1 2 0,1 7 0,2 3 0,2 5 0,3 3 0,5 2 0,4 2 0,5 2 0,4 0 0,6 1 0,3 0 0,3-4 0,2-2 0,3-6 0,2-3 0,0-7 0,2-2 0,3-7 0,5-2 0,5-8 0,5-2 0,7-4 0,3-2 0,-2 0 0,0-2 0,30 27 0,-5-12 0,-8-13 0,-13-9 0,-6-11 0,-8-10 0,0-9 0,-1-1 0,1-2 0,8 1 0,5-7 0,-5 0 0,25-17 0,-2-4 0</inkml:trace>
  <inkml:trace contextRef="#ctx0" brushRef="#br0" timeOffset="93">16727 11066 24575,'-63'10'0,"1"0"0,4-2 0,1-3 0,4-2 0,0-2 0,-54-1 0,53 0 0,0 0 0,-53 0 0,7 0 0,8 0 0,11 0 0,16 0 0,17 0 0,5 0 0,13 2 0,3 9 0,9 16 0,9 21 0,7 31 0,2 21 0,0-46 0,0 1 0,0 1 0,0 1 0,0 3 0,0 1 0,0 0 0,0 1 0,0-1 0,0 1 0,0 2 0,0-1 0,0-4 0,0-1 0,0-2 0,0-1 0,0 37 0,0-26 0,0-20 0,2-16 0,4-18 0,47-70 0,-18 16 0,1 0 0</inkml:trace>
  <inkml:trace contextRef="#ctx0" brushRef="#br0" timeOffset="94">16258 11723 24575,'-61'16'0,"1"-1"0,-43 4 0,22-13 0,2-6 0,2 0 0,-5 0 0,15 0 0,9 0 0,10 0 0,8 0 0,15-12 0,19-13 0,4-13 0,2-18 0</inkml:trace>
  <inkml:trace contextRef="#ctx0" brushRef="#br0" timeOffset="95">16708 11291 24575,'-5'77'0,"0"0"0,1-12 0,1-4 0,1 35 0,2-13 0,0 7 0,0 10 0,0-43 0,0-1 0,0 44 0,4-12 0,9-34 0,8-25 0,50-29 0,8 0 0</inkml:trace>
  <inkml:trace contextRef="#ctx0" brushRef="#br0" timeOffset="96">16652 11385 24575,'63'-42'0,"1"0"0,-11 14 0,-2 6 0,29 6 0,-7 16 0,-7 0 0,1 0 0,-13 0 0,-16 0 0,-11 0 0,-8 20 0,-7 20 0,-6 23 0,-3 14 0,-37 11 0,-16-13 0,-17-15 0,-4-7 0,7-28 0,7-2 0,22-11 0,16-4 0,36-5 0,25 3 0,10 6 0,-2 13 0,6 11 0,-10 12 0,-15 12 0,-8 22 0,-8 5 0,-7 3 0,-8-4 0,0-11 0,-31-12 0,-13-17 0,-10-9 0,-9-12 0,5-2 0,4-8 0,8-7 0,0-8 0,6 0 0,1-2 0,16-13 0,6-22 0,7-22 0,-7-26 0,-4 1 0</inkml:trace>
  <inkml:trace contextRef="#ctx0" brushRef="#br0" timeOffset="97">16915 10408 24575,'90'50'0,"1"0"0,-20-5 0,-8 0 0,-17-4 0,-5 1 0,-7-1 0,-1 2 0,4 5 0,1 2 0,0 2 0,-1 3 0,-1 6 0,-3 5 0,0 10 0,-1 4 0,-1 6 0,-2 2 0,0 2 0,-4 3 0,-11-22 0,-3 2 0,0 0 0,-1 1 0,0-1 0,-1 0 0,1 33 0,-3-2 0,-2-3 0,-2-3 0,-3-14 0,0-1 0,2-1 0,-4-1 0,-9-6 0,-5-2 0,-2-8 0,-4-3 0,-3-6 0,-2-3 0,-27 36 0,4-26 0,0-15 0,6-12 0,11-9 0,5-9 0,8 1 0,3-2 0,11-5 0,4-37 0,-7-25 0,18-19 0,1-4 0</inkml:trace>
  <inkml:trace contextRef="#ctx0" brushRef="#br0" timeOffset="98">18416 10276 24575,'-41'54'0,"-1"-1"0,5 0 0,3 0 0,4 1 0,2 1 0,-1 3 0,3 1 0,5 2 0,3 1 0,0 3 0,2 2 0,1 5 0,1 2 0,4 2 0,4 2 0,1 3 0,3-1 0,1-4 0,0-2 0,1-5 0,0-2 0,-1-6 0,2-1 0,6-5 0,3-2 0,17 33 0,11-11 0,5-10 0,1-13 0,-6-6 0,-1-6 0,-1-7 0,-5-16 0,-6-5 0,-2-3 0,0-14 0,2-7 0,-8-34 0,8-6 0,-4-21 0</inkml:trace>
  <inkml:trace contextRef="#ctx0" brushRef="#br0" timeOffset="99">18473 10521 24575,'15'87'0,"1"1"0,-5-17 0,-3-4 0,-2 31 0,-6-12 0,0 7 0,0 12 0,0-50 0,0 0 0,0 52 0,0-7 0,0-14 0,0-13 0,0-15 0,4-20 0,13-19 0,20-11 0,9-14 0,19-5 0</inkml:trace>
  <inkml:trace contextRef="#ctx0" brushRef="#br0" timeOffset="100">19486 11310 24575,'-68'-42'0,"-1"17"0,-2 17 0,0 8 0,2 0 0,7 0 0,20 0 0,-2 0 0,15 0 0,0 0 0,2 0 0,8-34 0,0-8 0</inkml:trace>
  <inkml:trace contextRef="#ctx0" brushRef="#br0" timeOffset="101">19731 11404 24575,'3'72'0,"0"0"0,1 1 0,0 17 0,-2-5 0,0-18 0,-2-2 0,0 3 0,0 1 0,3 0 0,1 0 0,-1 7 0,2 1 0,0-5 0,0 0 0,2-2 0,1-3 0,0-10 0,1-3 0,9 48 0,1-27 0,0-27 0,-9-54 0,-1-67 0,-9 11 0,0-5 0,1-7 0,-2-3 0,-6-17 0,-3-4 0,0 2 0,-1 0 0</inkml:trace>
  <inkml:trace contextRef="#ctx0" brushRef="#br0" timeOffset="102">19768 11949 24575,'-12'-70'0,"-1"0"0,1 8 0,1 5 0,-6-31 0,7 38 0,10 14 0,0 18 0,2-1 0,4 0 0,7 0 0,12 3 0,6 1 0,5 2 0,7 3 0,3-3 0,2 7 0,-2 4 0,6 2 0,0 0 0,5 11 0,-13 12 0,-3 18 0,-9 14 0,-9 13 0,-9-5 0,-8 0 0,-18-3 0,-19 1 0,-26-22 0,-30 5 0,-5-6 0,6-19 0,9-7 0,13-8 0,3-4 0,17 0 0,3 0 0,11-8 0,12-21 0,9-34 0,-10 0 0,-1-18 0</inkml:trace>
  <inkml:trace contextRef="#ctx0" brushRef="#br0" timeOffset="103">19824 10408 24575,'77'61'0,"-1"-1"0,-15-8 0,-6-2 0,-12-6 0,-4 0 0,-3-2 0,-1 2 0,0 6 0,1 2 0,4 3 0,-1 3 0,-4 9 0,-3 3 0,0 7 0,-2 1 0,-4 1 0,-4 0 0,-5-2 0,-2-1 0,-3-4 0,-2 0 0,-1 2 0,-3 0 0,-1 3 0,-4 1 0,-2-6 0,-4 0 0,-5-1 0,-7-3 0,-9-5 0,-4-2 0,-1-4 0,-3-4 0,-4-6 0,-1-2 0,2 0 0,1-2 0,-3-2 0,1-3 0,-27 21 0,4-22 0,-1 9 0,14-15 0</inkml:trace>
  <inkml:trace contextRef="#ctx0" brushRef="#br0" timeOffset="104">22265 11404 24575,'-79'52'0,"8"-21"0,8-20 0,11-11 0,2 0 0,2 0 0,10 0 0,-1 0 0,1 0 0,5 0 0,-1 0 0,5 0 0,2 0 0,8 0 0</inkml:trace>
  <inkml:trace contextRef="#ctx0" brushRef="#br0" timeOffset="105">22284 11873 24575,'-74'-5'0,"0"0"0,11 1 0,5 2 0,-38 0 0,10-15 0,1-12 0,1-19 0</inkml:trace>
  <inkml:trace contextRef="#ctx0" brushRef="#br0" timeOffset="106">6571 14316 24575,'-42'64'0,"0"0"0,0 0 0,0 12 0,9-4 0,17-19 0,7-2 0,9 37 0,0-7 0,0-1 0,0-3 0,9-4 0,16-6 0,25-11 0,16-16 0,18-21 0,4-13 0,3-4 0,1-2 0,-4 0 0,-7-31 0,-12-13 0,-9-15 0,-7-12 0,-16 0 0,-14-18 0,-8-7 0,-7 4 0,-8-2 0,0 10 0,0 24 0,0 10 0,0 8 0,0 19 0,0 4 0,0 3 0,0-1 0,0-2 0,0 0 0,0 7 0,0-1 0,17-16 0,29-36 0,-12 21 0,0 1 0</inkml:trace>
  <inkml:trace contextRef="#ctx0" brushRef="#br0" timeOffset="107">9086 13188 24575,'-63'82'0,"-1"-1"0,10-10 0,2-4 0,0-10 0,1-1 0,7 7 0,1 1 0,-7 2 0,0 0 0,3 0 0,2 1 0,3-1 0,2 2 0,4 4 0,4 2 0,7 1 0,6 0 0,1 2 0,5-1 0,4-5 0,3 0 0,2-4 0,2-1 0,1-2 0,2-1 0,0 2 0,4-2 0,10-3 0,5-1 0,6-2 0,5-1 0,2-4 0,3-2 0,-2-4 0,0-2 0,33 37 0,-2-8 0,-5-12 0,-10-22 0,-8-3 0,-9-7 0,-5-6 0,-10-8 0,1-3 0,0-8 0,-9-12 0,-3-30 0,-5-12 0,-2-33 0</inkml:trace>
  <inkml:trace contextRef="#ctx0" brushRef="#br0" timeOffset="108">9236 14241 24575,'6'98'0,"-1"0"0,-2-21 0,0-4 0,-2-12 0,0-3 0,-1 36 0,-2 4 0,-2-6 0,-2-4 0,1-7 0,3-23 0,2-14 0,0-46 0,0-50 0,0-54 0,0 41 0,0-2 0,0-2 0,0 0 0,0 3 0,0 1 0,0 7 0,0 3 0,0-41 0,0 19 0,0 33 0,0 8 0,0 18 0,0-1 0,0 0 0,0-2 0,0-4 0,11-2 0,10-4 0,14 6 0,17-5 0,11 3 0,-3 4 0,7 0 0,-2 17 0,-5 2 0,-1 2 0,-22 2 0,-6 25 0,-18 13 0,-5 10 0,-12 6 0,-8 2 0,-26-10 0,-20 8 0,-1-6 0,1-10 0,20-11 0,9-6 0,15 2 0,14-21 0,22 8 0,22-3 0,15 3 0,20 11 0,2 4 0,5 13 0,-11 12 0,-8 4 0,-24 9 0,-13-1 0,-14-1 0,-7-5 0,-16-4 0,-11-2 0,-39-8 0,-37 2 0,42-27 0,-2-3 0,-2 0 0,-1-3 0,1-3 0,0-3 0,-46 3 0,8-8 0,10 0 0,18 0 0,11 0 0,16 0 0,9 0 0,20-10 0,4-9 0,4-10 0,25-25 0,20-15 0,5-4 0,-11 31 0,-1 0 0</inkml:trace>
  <inkml:trace contextRef="#ctx0" brushRef="#br0" timeOffset="109">10475 13846 24575,'21'70'0,"0"1"0,0-1 0,8 32 0,-8-10 0,-21 2 0,0-38 0,0 3 0,0 3 0,0 1 0,0-2 0,0-1 0,-1-5 0,0-1 0,-3 44 0,-2-9 0,-1-9 0,7-16 0,0-7 0,9-38 0,18-63 0,0-9 0,2-11 0,10-27 0,-1 0 0</inkml:trace>
  <inkml:trace contextRef="#ctx0" brushRef="#br0" timeOffset="110">11358 13978 24575,'-47'26'0,"0"0"0,-47 5 0,0-21 0,-8-10 0,2 0 0,0 0 0,10 0 0,23 0 0,11 0 0,10 0 0,17-2 0,10-4 0,15-13 0,23-12 0,12-13 0,25-4 0</inkml:trace>
  <inkml:trace contextRef="#ctx0" brushRef="#br0" timeOffset="111">11208 14522 24575,'-54'26'0,"1"1"0,-41 4 0,13-21 0,14-10 0,-2-8 0,13-5 0,8-3 0,23-3 0,13 0 0,-1-33 0,3-9 0</inkml:trace>
  <inkml:trace contextRef="#ctx0" brushRef="#br0" timeOffset="112">11189 13132 24575,'39'75'0,"0"-1"0,0 0 0,6 14 0,-3-6 0,-7-16 0,-5-1 0,-8-5 0,-2 1 0,-1 7 0,-1 2 0,-1 7 0,-3 2 0,0 7 0,-3 2 0,-1 3 0,-3 1 0,-2 1 0,-2 0 0,-2-2 0,-4 0 0,-3-4 0,-4-1 0,-6-2 0,-6-3 0,-6-4 0,-6-4 0,-8-4 0,-4-4 0,2-4 0,-2-3 0,2-6 0,-1-4 0,2-6 0,0-3 0,-40 26 0,16-13 0,15-20 0,10-7 0,13-4 0,12-3 0,5 1 0,7 0 0,-1 0 0,4 0 0,2-1 0,8-7 0,20-28 0,11-14 0</inkml:trace>
  <inkml:trace contextRef="#ctx0" brushRef="#br0" timeOffset="113">11621 14560 24575,'15'91'0,"1"0"0,-5-18 0,-3-2 0,-4-8 0,-2-1 0,-2 0 0,0 1 0,0 7 0,0 2 0,0 7 0,0 1 0,0 0 0,0 0 0,0-3 0,0-1 0,0-1 0,0-2 0,0-7 0,0-1 0,0-2 0,0-2 0,0 43 0,0-18 0,0-24 0,0-20 0,8-38 0,5-62 0,-2 1 0,1-7 0,-1-19 0,3-6 0,9-8 0,4-4 0,-11 23 0,1 0 0,0 0 0</inkml:trace>
  <inkml:trace contextRef="#ctx0" brushRef="#br0" timeOffset="114">11639 14767 24575,'16'-83'0,"0"1"0,3 24 0,5 9 0,31 1 0,11 29 0,3 3 0,4 3 0,-4 5 0,-2 8 0,-7 4 0,-12 9 0,-4 30 0,-21 28 0,-6 11 0,-7 5 0,-14 3 0,-9-8 0,-24-9 0,-26-21 0,-8-6 0,-4-9 0,2-10 0,7 1 0,9-8 0,3-5 0,12-15 0,7 0 0,6 0 0,10 0 0,8-17 0,20-12 0,12-19 0</inkml:trace>
  <inkml:trace contextRef="#ctx0" brushRef="#br0" timeOffset="115">12953 14203 24575,'-10'85'0,"0"-1"0,2-15 0,3-6 0,1 22 0,4-20 0,0-7 0,0-8 0,0-8 0,50-65 0,13-10 0</inkml:trace>
  <inkml:trace contextRef="#ctx0" brushRef="#br0" timeOffset="116">13442 14428 24575,'-61'6'0,"1"-1"0,-41 1 0,20-4 0,6-2 0,-6 0 0,3 0 0,1 0 0,13 0 0,16-2 0,12-4 0,-16-38 0,2-17 0</inkml:trace>
  <inkml:trace contextRef="#ctx0" brushRef="#br0" timeOffset="117">13836 14316 24575,'-11'79'0,"1"0"0,3-13 0,1-4 0,2 36 0,4-17 0,0 1 0,2-14 0,5-9 0,11-9 0,16-8 0,16-9 0,8-8 0,-4-12 0,-1-7 0,-5-4 0,-3-6 0,-3-9 0,-13-18 0,-8-25 0,-6-13 0,-1-10 0,-3-5 0,-1-4 0,1 9 0,-1 8 0,-6 21 0,5 14 0,-1 7 0,-6 4 0,4 6 0,-4 1 0,1-1 0,3 0 0,29-41 0,15-11 0</inkml:trace>
  <inkml:trace contextRef="#ctx0" brushRef="#br0" timeOffset="118">15300 13508 24575,'-21'80'0,"0"1"0,-2-13 0,-4-5 0,3-10 0,-4-4 0,-4-1 0,-3-2 0,3 3 0,0 0 0,1 4 0,1 1 0,1 3 0,2 3 0,2 7 0,4 4 0,3-1 0,5 1 0,4 0 0,3 0 0,3-1 0,2-2 0,1-2 0,0 0 0,0-4 0,0-1 0,1-5 0,2-1 0,10 41 0,14-7 0,19-14 0,0-10 0,-1-11 0,-9-12 0,-11-17 0,-6-6 0,-5-15 0,-1 2 0,-9-16 0,-4-53 0,-10-26 0</inkml:trace>
  <inkml:trace contextRef="#ctx0" brushRef="#br0" timeOffset="119">15375 13996 24575,'-3'71'0,"-1"0"0,1 0 0,-1 19 0,1-4 0,2-16 0,0-3 0,1-2 0,0 0 0,0-1 0,0-1 0,0 0 0,0-1 0,0-4 0,0-1 0,0 50 0,0-26 0,0-29 0,9-27 0,35-50 0,16-17 0</inkml:trace>
  <inkml:trace contextRef="#ctx0" brushRef="#br0" timeOffset="120">15300 14090 24575,'53'-55'0,"0"0"0,-9 16 0,-2 9 0,21 5 0,-7 23 0,-4 2 0,-4 0 0,-8 35 0,-22 21 0,-7 20 0,-13 9 0,-23-10 0,-32-12 0,-22-11 0,-13-14 0,7-11 0,8-10 0,12-5 0,15-6 0,17-4 0,22-2 0,32 2 0,29 5 0,21 12 0,17 12 0,3 4 0,3 13 0,-4 9 0,-9 10 0,-14 3 0,-27 1 0,-15-2 0,-17-6 0,-8 4 0,-17-3 0,-41 3 0,11-37 0,-6-3 0,-4 0 0,-3-2 0,-3-7 0,-1-3 0,4-1 0,1-3 0,5-3 0,1-3 0,-32-1 0,16-4 0,9-2 0,24-11 0,13-18 0,11-19 0,12-34 0,0-9 0,16 42 0,9-1 0,17-16 0,10-2 0,21-2 0,0 0 0</inkml:trace>
  <inkml:trace contextRef="#ctx0" brushRef="#br0" timeOffset="121">15920 14034 24575,'26'100'0,"0"0"0,-8-16 0,-5-5 0,-6-11 0,-4-2 0,-2-6 0,-2-1 0,2 1 0,1-1 0,0-5 0,2-2 0,4 27 0,7-16 0,-3-15 0,1-19 0,10-20 0,8-32 0,17-69 0,-15 19 0,1 0 0</inkml:trace>
  <inkml:trace contextRef="#ctx0" brushRef="#br0" timeOffset="122">16107 14071 24575,'103'-20'0,"-22"7"0,-19 9 0,-11 4 0,-6 2 0,-7 4 0,-13 19 0,-2 17 0,-8 6 0,-9 4 0,-15 13 0,-18-11 0,-23-2 0,-12-4 0,7-12 0,5-5 0,13-10 0,12-8 0,29-1 0,19 7 0,33 0 0,9-1 0,14 10 0,-6 5 0,-12 9 0,-7 8 0,-17 12 0,-7 7 0,-16-2 0,-14 2 0,-16 2 0,-32-6 0,-38-9 0,34-32 0,-2-4 0,-49 9 0,5-10 0,9-11 0,16-6 0,14-4 0,7-4 0,13-23 0,3-23 0,15-19 0,11-13 0,23 19 0,7-6 0,1-2 0,0 0 0</inkml:trace>
  <inkml:trace contextRef="#ctx0" brushRef="#br0" timeOffset="123">16633 13301 24575,'33'70'0,"1"-1"0,-1 1 0,3-4 0,2-1 0,-3-6 0,-4-4 0,0-4 0,6 7 0,-1 3 0,-3 10 0,-3 2 0,1 4 0,-2 3 0,-2 8 0,-4 3 0,-1 3 0,-2 0 0,-2 1 0,-3 0 0,-3 1 0,-5 0 0,-3 0 0,-4-2 0,-2-1 0,-4-2 0,-4-6 0,-5-3 0,-6-9 0,-6-6 0,-6-13 0,-5-4 0,2-7 0,-1-2 0,-28 28 0,17-15 0,2-4 0,11-12 0,10-13 0,4-5 0,2-1 0,9-17 0,2-20 0,24-30 0,5-19 0</inkml:trace>
  <inkml:trace contextRef="#ctx0" brushRef="#br0" timeOffset="124">18022 13508 24575,'-74'52'0,"0"0"0,12-7 0,5 0 0,11-5 0,2 1 0,6 0 0,1 2 0,-1 3 0,1 2 0,0 2 0,1 2 0,2 3 0,4 3 0,2 4 0,6 3 0,4 4 0,4 2 0,4 3 0,4 0 0,1-1 0,3 0 0,2 2 0,2-1 0,4-5 0,5-1 0,6 1 0,6-2 0,6-1 0,4-3 0,5-2 0,4-3 0,0-3 0,1-3 0,26 27 0,-4-16 0,-13-17 0,-6-13 0,-17-8 0,-10-12 0,-3-7 0,-7-46 0,-1-12 0,3-11 0,3-10 0,2 0 0,-1 0 0</inkml:trace>
  <inkml:trace contextRef="#ctx0" brushRef="#br0" timeOffset="125">17947 14034 24575,'-3'73'0,"-1"0"0,1 0 0,-1 14 0,1-5 0,2-16 0,0-5 0,1 35 0,0 3 0,0-10 0,7-16 0,1-16 0,2-13 0,5-11 0,2-14 0,1-13 0,1-4 0,33-44 0,9-10 0</inkml:trace>
  <inkml:trace contextRef="#ctx0" brushRef="#br0" timeOffset="126">19073 14522 24575,'-55'26'0,"0"1"0,-39 4 0,15-21 0,-3-10 0,12 0 0,-6 0 0,14 0 0,3 0 0,14 0 0,9 0 0,26 0 0,1 0 0</inkml:trace>
  <inkml:trace contextRef="#ctx0" brushRef="#br0" timeOffset="127">19336 15988 24575,'-83'-13'0,"31"-26"0,29-30 0,21-34 0,-5 47 0,-1-2 0,5-8 0,0 0 0,-3 0 0,-1 1 0,4 0 0,0 0 0,1 1 0,0 1 0,1 0 0,0 1 0,1 7 0,0 1 0,0-52 0,0 7 0,2 16 0,4 10 0,7 14 0,3 13 0,5 15 0,4 6 0,7 4 0,5 11 0,5 4 0,2 3 0,6 6 0,-7 9 0,-1 19 0,-11 26 0,-8 28 0,-8 1 0,-7 2 0,-16-13 0,-17-8 0,-19-11 0,-35-12 0,-2-13 0,-3-8 0,5-6 0,-3-5 0,16-3 0,14-9 0,10 0 0,11-7 0,18-18 0,7-31 0,4-25 0,18-7 0,5 6 0</inkml:trace>
  <inkml:trace contextRef="#ctx0" brushRef="#br0" timeOffset="128">19205 13489 24575,'70'42'0,"0"0"0,-14 0 0,-6 5 0,-11 4 0,-5 3 0,-2 1 0,-1 2 0,0 8 0,-2 2 0,-1 2 0,-2 2 0,-1 5 0,-4 2 0,-4 3 0,-3 1 0,-1 0 0,-3 1 0,-1-1 0,-3-1 0,-3-4 0,-4-2 0,-6-3 0,-7-2 0,-4 1 0,-8-2 0,-6-3 0,-6-5 0,-6-5 0,-4-5 0,0-6 0,-2-7 0,-3-10 0,-3-8 0,1-5 0,-2-5 0,-5-4 0,1-1 0</inkml:trace>
  <inkml:trace contextRef="#ctx0" brushRef="#br0" timeOffset="129">4055 15255 24575,'-55'0'0,"-1"0"0,-5 0 0,-3 0 0,-9 0 0,-4 0 0,-16 0 0,-6 0 0,25 0 0,-3 0 0,-1 0 0,-8 0 0,-2 0 0,-1 0 0,-4 0 0,0 0 0,-1 0 0,0 0 0,-1 0 0,1 0 0,0 0 0,0 0 0,0 0 0,1 0 0,0 0 0,0 0 0,1 0 0,0 0 0,0 0 0,2 0 0,-1 0 0,3 0 0,9 0 0,2 0 0,2 0 0,-33 0 0,3 0 0,9 0 0,4 0 0,9 0 0,3 0 0,13 0 0,3 0 0,-36 0 0,31 0 0,25 0 0,69 0 0,63 0 0,-11 0 0,11 0 0,-4 0 0,8 0 0,5 0 0,-9 0 0,4 0 0,2 0 0,1 0 0,7 0 0,2-1 0,0 1 0,-1 1 0,-1 2 0,-1 1 0,0 2 0,0 0 0,2 0 0,0 2 0,0 0 0,-1 1-165,-4 2 0,-1 1 0,-1 0 1,-1-1-1,-9-1 0,0-1 0,-2-1 1,-2 1-1,15 0 0,-3 1 0,-2-2 165,-6-2 0,-3 0 0,-1-2 0,24-1 0,-6-1 0,-17 1 0,-5 0 146,-14-2 0,-5 0 0,18-1-146,-46 0 0,-62 0 0,-61 0 0,12 0 0,-11 0 0,11 0 0,-5 0 0,-4 0 0,11 0 0,-3 0 0,-1 0 0,-1 0 0,-2 0 0,0 0 0,-1 0 0,0 0 0,3 0 0,-1 0 0,1 1 0,-1 0 0,-2 1 0,-1 0 0,0 0 0,1 2-106,-21 4 1,1 1-1,2-1 1,7 0 0,2-1-1,1 1 1,4 4 0,1 1-1,1 0 106,6-1 0,2 0 0,3-1 0,-22 4 0,6 0 0,15-1 0,5 1 0,15-1 0,4-1 0,-21 6 0,37-7 0,42-7 0,53 1 0,4-4 0,13-2 0,1 0 0,7 0 0,3 0 0,10 0 0,3 0 0,1 0 0,-20 0 0,1 0 0,1 0 0,0 0 0,7 0 0,1 0 0,1 0 0,-2 0 35,-2 0 0,-1 0 0,-1 0 0,-1 0 0,17 0 0,-2 0 0,-2 0 1,-4 0-1,-2 0 0,-3 0-35,-9 0 0,-3 0 0,-3 0 0,22 0 0,-4 0 0,-11 0 0,-4 0-178,-9 1 0,-4-2 178,29-16 0,-18-4 0,-16-16 0</inkml:trace>
  <inkml:trace contextRef="#ctx0" brushRef="#br0" timeOffset="130">3792 8022 24575,'44'57'0,"0"1"0,-15 34 0,-97-83 0,-31-16 0,1 9 0,-4 2 0,26-1 0,-2 1 0,-2-1 0,-4 1 0,-2 0 0,0-1 0,-2 0 0,0 0 0,1-1 0,2 1 0,0 0 0,0 0 0,2-2 0,1-1 0,1 1 0,7 1 0,1 1 0,1 0 0,-28 0 0,2 0 0,9 1 0,3-1 0,12-1 0,4 0 0,8-1 0,5 0 0,-26-1 0,35 0 0,12 0 0,26 0 0,66 0 0,50 0 0,-21 0 0,8 0 0,-18 0 0,3 0 0,2 0 0,7 0 0,2 0 0,2 0 0,10 0 0,3 0 0,0 0 0,2 0 0,0 0 0,-1 0-108,-2 0 0,-2 0 0,0 0 0,-8 0 0,0 1 0,-2 0 0,-3 0 0,-2 1 0,-1 1 108,-7 1 0,-2 0 0,-3 1 0,19 3 0,-5 0 0,-9 1 0,-5-1-3,-14-1 0,-6-1 3,16 2 0,-90-8 0,-75 0 0,13 0 0,-11 0 0,10 0 0,-7 0 0,-3 0 0,12 0 0,-3 0 0,-1 0 0,-1 0 0,-4 0 0,0 0 0,-2 0 0,1 0 0,-3 0 0,0 0 0,0 0 0,0 0 0,1 0 0,0 1 0,0-1 0,1 1-119,4 0 0,1 1 0,1 0 0,0-1 1,3 1-1,-1-1 0,2 0 0,2 2 1,-19 2-1,3 1 0,2 1 119,4 2 0,2 0 0,2 1 0,7-2 0,2 0 0,4 1 0,-16 3 0,5 1 0,9-3 0,6 1 0,-32 5 0,45-3 0,22-7 0,70-4 0,53-31 0,-5 5 0,9-2 0,-23 4 0,2-2 0,2-1 0,12-7 0,-1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6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3379 11704 24575,'-53'32'0,"0"-1"0,-43 6 0,8-24 0,1-11 0,-14 2 0,-3 5 0,51-5 0,0 0 0,0 1 0,-1 0 0,1 0 0,0-1 0,0 0 0,0 0 0,-52 0 0,3-2 0,17-2 0,12 0 0,8 0 0,11 0 0,8 0 0,15 0 0,8 2 0,6 5 0,4 5 0,-1 5 0,-1 2 0,1 4 0,1 6 0,-2 8 0,5 24 0,-2 10 0,-3 19 0,-6 14 0,9-45 0,1 1 0,1 3 0,-1 1 0,0 4 0,-1 0 0,-1 6 0,-1 0 0,3 4 0,1 1 0,2-1 0,0-2 0,-2-3 0,-1-2 0,-1-2 0,-1-2 0,1-3 0,1-1 0,0-1 0,1-3 0,1-4 0,-1-1 0,-9 46 0,3-10 0,1-21 0,3-6 0,7-15 0,-1-9 0,4-5 0,2-11 0,0 2 0,8-13 0,22-4 0,20-8 0,14 0 0,26 0 0,12 0 0,-45 1 0,1-2 0,7-2 0,1-2 0,5-1 0,0 0 0,0-3 0,0 1 0,5-1 0,0 1 0,-3 1 0,-2 2 0,0 1 0,-2 1 0,-5 2 0,-3 0 0,-5 1 0,-1 0 0,41 0 0,-27 0 0,-21 0 0,-13 0 0,-8 0 0,-41 0 0,-12-6 0,-36 0 0,3-9 0,-7 5 0,7-7 0,3 5 0,-4 3 0,12 9 0,0 0 0,-5 0 0,10 0 0,3 0 0,7 0 0,6 0 0,8 0 0,17 0 0,31 0 0,33 0 0,20 0 0,-26 0 0,2 0 0,4 0 0,2 0 0,10 0 0,2 0 0,3 3 0,2 0 0,9 1 0,0-1 0,-1-1 0,1 0 0,3-1 0,0 0 0,-2-1 0,-1 0 0,3 4 0,0 0 0,1-3 0,0 0 0,-1 3 0,-1-1 0,-1-2 0,0 0 0,3-1 0,0 0-1098,-1 0 1,1 0 1097,0 0 0,0 0 0,4 0 0,0 2 0,-4 1 0,0 0 0,1-2 0,0 0 0,0 2 0,2 0-37,-1-1 0,2-1 1,-1-1-1,0 2 1,-3 0-1,-1 2 37,1 2 0,0 0 0,1 0 0,0-1 0,1 1 0,0 0 0,0 2 0,2-1 0,3 0 0,0 1 0,-2-1 0,0 0 0,0-1 0,0 1 0,0 1 0,-2 3 0,-2 1 0,-2 1 0,1-2 0,0 1 0,4 2 0,0 1 0,2-1 0,0 1 0,2 0 0,1-1 0,-3 1 0,0-1 0,0-2 0,0-1 0,1 2 0,0-1 0,4 1 0,-1-1-1123,-1-2 1,1-1 1122,-32-2 0,2-1 0,-1 0 0,29 3 0,0 1 0,-31-4 0,0 1 0,0-1 0,0-1 0,0 1 0,0-1 0,29 3 0,0-1-49,2-1 0,0 0 1,-2 0-1,0-1 1,0 1-1,1 0 49,0-2 0,0-1 0,1-2 0,0 0 0,1-1 0,-1 0 0,-2 0 0,0 0 0,-4 0 0,-2 0 0,-3 0 0,-1 0 0,2 0 0,0 0 0,0 0 0,-1 0 0,0 0 0,0 0 0,-3 0 0,-1 0 0,-4 0 0,-1 0 0,-2 0 0,1 2 310,-2 1 1,0 0 0,5-1 0,1 0-1,-3 3 1,-1 1-311,-2-2 0,0 0 0,-1 0 0,-1-2 0,-3-1 0,0-2 35,-2 1 0,0 0 1,-6 0-1,-1 0 1,-6 0-1,-1 0-35,-3 0 0,-2 0 0,41 0 833,-12 0 0,-9 0 0,-11 0-833,-12 0 0,-16 0 0,-7-4 125,0-8 1,-6-13 0,2-17-126,-9 0 0,-3-2 0,-7-14 0,2-5 0,7 7 0,-7-7 0,-2-1 0,6 5 0,3-22 0,4-5 0,-5-6 0,1-8 0,-1 4 0,5-4 0,-2 4 0,-3 2 0,-2-8 0,-3 49 0,-1-1 0,0-3 0,-2-1 0,-1 2 0,-1 0 0,4-49 0,0 9 0,-6 8 0,0 7 0,0 6 0,0 6 0,0 6 0,0 7 0,0 6 0,0 6 0,-2 4 0,-4 7 0,-7 8 0,-14 0 0,-10 12 0,-11-3 0,-17-3 0,-10 2 0,-11 5 0,-12-3 0,-6 7 0,49 2 0,-1 1 0,0 3 0,-2 0 0,-6-1 0,0 0 0,2 2 0,-1 0 0,-1-2 0,-1 0 0,-3-1 0,0 1 0,0 1 0,1 0 0,4 1 0,1 0 0,-6 0 0,0 0 0,0-2 0,0 0 0,-2 1 0,-1 0 0,1-3 0,0-1 0,-1 2 0,0 0 0,3-1 0,0 1 0,-2 2 0,-1 0 0,-3 0 0,2-2 0,6-2 0,0-1 0,-4 4 0,-2 0 0,3 1 0,1 0 0,3 1 0,0 0 0,4 1 0,-1 0 0,1 0 0,1 0 0,4 0 0,0 0 0,-51 0 0,53 0 0,0 0 0,-48 0 0,2 0 0,-3 0 0,1 0 0,-2 0 0,6 0 0,-7 0 0,51 0 0,0 0 0,-50 2 0,46 0 0,1 2 0,2 2 0,2 1 0,-48 1 0,48-4 0,-2 0 0,-2 1 0,-1-1 0,3 0 0,0 0 0,-3 3 0,1 1 0,3-1 0,-1-2 0,1-1 0,0-1 0,-3 2 0,-1 0 0,2-1 0,0 0 0,-4 0 0,1-1 0,3-3 0,1 0 0,-3-1 0,-1 2 0,-1-1 0,-1 2 0,3 0 0,0 0 0,-2 1 0,1 0 0,-2 1 0,1-2 0,0-1 0,1-2 0,-4 1 0,1 0 0,0 0 0,1 0 0,-2 0 0,0 0 0,0 0 0,-1 0 0,3 0 0,-1 0 0,0 0 0,-1 0 0,0 0 0,1 0 0,2 0 0,1 0 0,0 0 0,-1 0 0,-2 0 0,1 0 0,1 0 0,1 0 0,0 0 0,-1 0 0,0 0 0,-1 0 0,2 0 0,-1 0 0,2 0 0,-1 0 0,-1 0 0,-1 0 0,2 0 0,0 0 0,0 0 0,1 0 0,-1 0 0,1 0 0,0 0 0,1 0 0,1 0 0,0 0 0,-6 0 0,1 0 0,4 0 0,1 0 0,-2 0 0,1 0 0,2 0 0,0 0 0,-1 0 0,1 0 0,-2 0 0,-1 0 0,0 1 0,0-2 0,1 1 0,1-2 0,0-1 0,-1 0 0,1 1 0,0 0 0,-1-3 0,1-1 0,0 2 0,-1 0 0,3-2 0,0 0 0,-1 1 0,-1 1 0,-1-1 0,0 0 0,-1 2 0,1 2 0,3-3 0,1 1 0,-1 2 0,0 0 0,-48 1 0,-2 0 0,-3 0 0,52 0 0,0 0 0,-52 0 0,52 0 0,0 0 0,-52 0 0,52 0 0,0 0 0,-2 0 0,1 0 0,0 0 0,-1 0 0,1 0 0,0 0 0,-1 0 0,1 0 0,0 0 0,0 0 0,-1 0 0,1 0 0,-51 0 0,1 0 0,52 0 0,0 0 0,-1 0 0,1 0 0,0 0 0,0-2 0,0-1 0,1 0 0,-45 1 0,-4-4 0,0 3 0,6 3 0,-4 0 0,4 0 0,4 0 0,4 0 0,7 0 0,4 0 0,6 0 0,8 0 0,-3 0 0,16 0 0,4 0 0,10 0 0,7 0 0,2 0 0,2 0 0,6 0 0,9-8 0,1-2 0,20-11 0,20-4 0,18-12 0,13-6 0,21-7 0,1 0 0</inkml:trace>
  <inkml:trace contextRef="#ctx0" brushRef="#br0" timeOffset="1">14136 12155 24575,'61'53'0,"-1"1"0,3-5 0,1-2 0,6-3 0,2-1 0,12 4 0,3 0 0,4 5 0,2 3 0,-27-16 0,1 2 0,0 0 0,-1 1 0,1 0 0,-2 1 0,0 0 0,-1 1 0,-1-1 0,-2-2 0,-1 1 0,1-2 0,27 15 0,1-2 0,-4-2 0,-1-2 0,-3 0 0,-2-2 0,-1 1 0,-1-2 0,-7-3 0,0 0 0,-4-1 0,-1-1 0,-3 1 0,-3 0 0,-6-4 0,-2-1 0,-4 0 0,-2-1 0,32 23 0,-12-7 0,-15-15 0,-6-7 0,-13-16 0,-6-5 0,-4-1 0,-2-6 0,-1 4 0,-7-39 0,-5-32 0,-4-35 0,-2 6 0,0 13 0</inkml:trace>
  <inkml:trace contextRef="#ctx0" brushRef="#br0" timeOffset="2">16877 12193 24575,'-64'60'0,"1"1"0,8-11 0,1-2 0,7-7 0,0-3 0,0-2 0,1 1 0,-3 8 0,0 4 0,-6 8 0,-1 3 0,-1 4 0,-1-1 0,0-2 0,-1 0 0,4 3 0,0 1 0,2-5 0,2-1 0,3-6 0,2-2 0,3-3 0,2-2 0,-25 29 0,9 1 0,5-16 0,15-6 0,5-6 0,3-6 0,8-11 0,-2-6 0,9-4 0,3 2 0,5-4 0,-2 4 0,-7-12 0,2-1 0,9 7 0,-12-15 0,5 6 0,-24-8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19505 11798 24575,'42'-60'0,"0"-1"0,-14 9 0,-6 2 0,-1-36 0,-9 7 0,17 8 0,23 15 0,11 12 0,14 10 0,15 11 0,10 9 0,-48 12 0,1 4 0,1 3 0,0 7 0,0 11 0,-1 8 0,6 13 0,-1 6 0,-1 3 0,-3 4 0,-4 6 0,-2 4 0,-4 1 0,-3 4 0,-3 2 0,-4 4 0,-7 3 0,-4 3 0,-7 2 0,-5 1 0,-4-2 0,-3-1 0,-1 0 0,-6-3 0,-14-9 0,-8-4 0,-7 1 0,-9-4 0,-11-2 0,-10-7 0,-8-10 0,-6-9 0,-12-7 0,-3-8 0,-2-3 0,0-6 0,2-5 0,1-6 0,2-10 0,1-7 0,4-6 0,4-8 0,5-7 0,6-7 0,7-8 0,5-5 0,4 2 0,4-2 0,7 1 0,3-1 0,5 4 0,4-3 0,0-6 0,6-3 0,9 4 0,5-1 0,1 2 0,2-1 0,2-4 0,6 1 0,6 6 0,7 1 0,10-2 0,8 1 0,8 2 0,8 4 0,16 0 0,6 4 0,1 0 0,2 4 0,2 7 0,3 5 0,3 5 0,1 4 0,-1 3 0,1 3 0,-3 4 0,0 5 0,-3 3 0,-1 4 0,-5-1 0,-2 6 0,-11 10 0,-3 7 0,-7 8 0,-4 5 0,-7 7 0,-5 4 0,-4 5 0,-6 4 0,-7 8 0,-5 4 0,-1 7 0,-3 2 0,-4 6 0,-4 1 0,-8 8 0,-7 0 0,-6-3 0,-8-1 0,-8-1 0,-7-3 0,-10-1 0,-5-3 0,-1-2 0,-3-4 0,-3-12 0,-4-7-794,3-7 1,-3-7 793,-7-5 0,-1-7 0,10-11 0,1-5 0,-5-3 0,0-5 0,3-4 0,0-4 0,2-7 0,1-8 0,-1-8 0,2-8 0,0-10 0,5-6 0,6-9 0,4-3 0,1 2 0,4-2 0,5-3 0,5-3 0,6 3 0,4-2 0,3-1 0,4-2 0,5-1 0,5-2 0,4 1 0,2 0 0,-1 5 0,4 0 0,7 3 0,7 1 0,4-2 0,8 1 0,7-3 0,9 4 0,8 5 0,6 5 0,8 4 0,4 6 0,3 8 0,4 6 0,5 4 0,3 8 0,3 9 0,1 5 264,-1 0 1,-1 2-1,-8 4 1,-2 4-1,-4 7 1,-2 8-265,-3 8 0,-5 11 0,-4 14 0,-7 11 0,-5 11 0,-7 6 0,-3 10 0,-7 4 0,-13-27 0,-3 2 0,-2 2-838,-3 5 0,-2 2 0,-2 0 838,2-3 0,-1 0 0,-5-1 0,-10 24 0,-7-2 0,-8 1 0,-7-4 0,-4-9 0,-9-5 0,-16-7 0,-7-8 0,3-10 0,-4-8 0,0-10 0,-4-9 0,3-10 0,-1-7 0,-3-1 0,0-7 0,-4-8 0,-1-9 0,-6-9 0,1-10 0,1-15 0,3-10 0,1-7 0,6-8 0,10-11 0,5-5 0,3-2 0,4-4 0,19 26 0,2-3 0,4-1 0,5 0 0,3-1 0,3 1 0,-3-29 0,5 2 0,3 8 0,7 2 0,9 10 0,7 2 0,6 1 0,12 6 0,23 3 0,15 10 0,-7 25 0,8 6 0,2 3 0,6 2 0,3 4 0,0 3 0,0 1 0,-1 3 0,1 4 0,1 3 0,0 4 0,-2 1 0,-4-3 0,-1 0 0,-2 3 0,27 3 0,-2 4 0,-10 4 0,-3 5 0,-12 8 0,-6 3 0,24 15 0,-53-19 0,-17-25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24180 6218 24575,'-59'75'0,"1"-1"0,-1 4 0,1 2 0,17-22 0,0 2 0,0 0 0,2 1 0,1 0 0,-2 0 0,-2 3 0,-2 0 0,1-2 0,-17 27 0,1-4 0,6-10 0,2-4 0,7-12 0,2-5 0,-22 23 0,20-29 0,35-36 0,37-43 0,28-48 0,-19 21 0,1-5 0,7-14 0,0-5 0,-1-9 0,-1-4 0,-13 27 0,-1-2 0,0-1 0,-1-2 0,0-1 0,-1 0 0,-1 2 0,-1 0 0,-1 1 0,8-23 0,-1 2 0,-1 7 0,0 3 0,-3 12 0,-1 5 0,-5 10 0,1 5 0,16-16 0,-5 36 0,-3 14 0,-3 9 0,0 22 0,0 25 0,12 35 0,-12-25 0,1 4 0,2 14 0,2 4 0,8 12 0,2 3 0,-11-22 0,1 1 0,1 1 0,0 3 0,1 0 0,1-1 0,1 0 0,2 0 0,0 0-897,2 3 0,1 0 0,-1-1 897,0-5 0,0 0 0,-1-2 0,17 28 0,-3-4 0,-9-18 0,-3-5 0,-6-8 0,-5-5 0,3 19 0,-20-27 0,-61-21 0,-50-17 0,22-5 0,-7 0 0,-19-1 0,-6 0 0,26 0 0,-2 0 0,-1 0 0,-3 0 0,-1 0 0,-1 0 0,-2 0 0,-1 1 0,1-2 0,1-1 0,0-1 0,2 0 0,2-1 0,2 1 0,0-1 0,6 1 0,1-1 0,2 1 0,-32-3 0,5 1 0,16 3 0,3 0 0,7-1 0,4 0 0,17-1 0,5 2 0,-18 2 0,76-2 0,43-5 0,27-18 0,13-27 0,-46 15 0,-1-5 0,2-14 0,-2-5 0,4-9 0,0-2 0,1-3 0,-2-3 0,-2-12 0,-3-3 0,0-2 0,-3 0 0,-1-4 0,-3 0 0,-1 2 0,-3 1 0,-3 2 0,-2 1 0,-1 5 0,-2 0 0,-2 0 0,0 3 0,1 14 0,-1 4 0,-5 9 0,-1 3 1345,16-28 1,5 22-1346,-4 30 0,-1 12 0,-1 13 0,-2 4 0,2 12 0,0 18 0,9 22 0,10 19 0,-2-5 0,2 3 0,-2-13 0,6 1 0,0-7 0,8 2 0,-3-2 0,9 6 0,-27-13 0,0 6 0,5 17 0,-1 7 0,7 18 0,0 6 0,-11-24 0,0 1 0,0 2 0,2 5 0,-1 2 0,0-1 0,-1-2 0,0 0 0,0-2 0,-2-4 0,0-1 0,-3-1 0,10 22 0,-4-3 0,-4-8 0,-3-3 0,-7-13 0,-4-5 0,1 22 0,-9-24 0,-24-24 0,-38-16 0,-44-9 0,14-8 0,-9-2 0,18-1 0,-4-2 0,-2-1 0,-5-2 0,-2-2 0,-2 0 0,-10 0 0,-4 0 0,0-2 0,-5-3 0,-1-1 0,0 0-127,1 1 0,-1 0 0,1 3 0,2 1 0,1 3 0,0 1 1,3-1-1,1 2 0,1 0 127,8 1 0,1 0 0,3 1 0,9 1 0,3 0 0,1 0 0,-22 2 0,5 0 0,13 0 0,6 0 0,-32 0 0,50 0 0,25-8 0,31-5 0,42-16 0,39-17 0,-32 15 0,3-5 0,9-9 0,2-6 0,3-9 0,0-5 0,2-6 0,0-6 0,-24 17 0,-1-4 0,0-2 0,0-3 0,-1-2 0,-1-2-70,0-3 0,-1-3 0,-2 2 0,-3 6 0,-2 0 0,-2 0 0,-1 3 1,-2 1-1,-2 0 70,12-29 0,-2 2 0,-1 5 0,-3 3 0,-7 11 0,-1 3 0,-3 11 0,0 3 0,13-27 0,-15 35 0,-5 16 0,-1 14 368,0 7 0,0 9 1,0 25-369,-1 29 0,-1 35 0,-10-23 0,-2 2 0,-1-2 0,-1-1 0,-1 39 0,-2-27 0,0-17 0</inkml:trace>
  <inkml:trace contextRef="#ctx0" brushRef="#br0" timeOffset="1">3980 12568 24575,'21'93'0,"0"0"0,-7-13 0,-3-3 0,-6-11 0,-2-3 0,-2-3 0,0-1 0,1 4 0,0-1 0,2 3 0,1 0 0,-1 0 0,0-1 0,0-1 0,0 0 0,-1-5 0,-2-2 0,2 45 0,-3-22 0,0-19 0,8-22 0,4-32 0,5-35 0,-6-42 0,-7 7 0,-2-8 0,-1-5 0,-2-2 0,0-10 0,-4-2 0,-9 0 0,-4 1 0,-3-2 0,-4 2 0,1 6 0,-2 3 0,5 10 0,-2 4 0,1 14 0,1 4 0,-9-18 0,12 24 0,7 13 0,20 20 0,3 4 0,21 6 0,11 6 0,8 6 0,15-3 0,6-1 0,6 0 0,5 1 0,-5 3 0,3-5 0,7-5 0,-3-2 0,-1 0 0,7 0 0,-2 0 0,8 0 0,0 0 0,8 0 0,-52 0 0,1 0 0,3 0 0,0 0 0,4 0 0,0 0 0,2 0 0,1 0 0,-1 0 0,1 0 0,6 0 0,0 0 0,-1 0 0,0 0 0,5 0 0,2 0 0,-1 0 0,0 0 0,3 0 0,1 0 0,-2 0 0,0 0 0,3 0 0,1 2 0,0 0 0,1 2 0,-3 0 0,0 2 0,2 4 0,-1-1 0,-2-1 0,1-1 0,3 1 0,0 1 0,3 1 0,0 0 0,-1 1 0,1-1 0,-4-1 0,0-1 0,0 1 0,-1 1 0,0-3 0,1 0 0,1 5 0,1 1 0,-3-1 0,0-3 0,-1-3 0,-1-1 0,-5-2 0,0 0 0,-2-2 0,0 0 0,1-1 0,0 0 0,-3 0 0,0 0 0,1 0 0,-1 0 0,-1 0 0,0 0 0,2 0 0,0 0 0,-1 0 0,0 0 0,0 1 0,0 0 0,-3 1 0,1 0 0,1 1 0,0 1 0,2 0 0,0 0 0,-3-2 0,-1 0 0,1 1 0,0 0 0,-4 4 0,-1-1 0,3-3 0,-1 0 0,0 3 0,0 1 0,-5-3 0,1 0 0,0 2 0,1-2 0,-1-1 0,1-1 0,1 2 0,1 0 0,-1 1 0,-1-2 0,-3-1 0,-1-2 0,1 4 0,-1-1 0,-4-2 0,0 0 0,2-1 0,-1 0 0,-1 0 0,0 0 0,5 0 0,-1 0 0,-4 0 0,1 0 0,2 0 0,0 0 0,2 0 0,-1 0 0,-2 0 0,1 0 0,3 0 0,1 0 0,-1 0 0,1 0 0,-4 0 0,1 0 0,2 0 0,0 2 0,1 1 0,-1 0 0,1-2 0,-1 0 0,3 3 0,0 1 0,-4-1 0,1 0 0,1-2 0,1 0 0,0 4 0,1 1 0,1-5 0,1 0 0,1 1 0,-1 0 0,1-2 0,0 0 0,0 2 0,-1 0 0,1 1 0,0-1 0,0-1 0,-1 0 0,-2-1 0,-1 0 0,1-1 0,-1 0 0,2 0 0,0 0 0,-4 0 0,1 0 0,-2 0 0,1 0 0,-3 0 0,0 0 0,-1 0 0,-1 0 0,-1 0 0,0 0 0,53 0 0,-9 0 0,2 0 0,-4 0 0,-2 0 0,0 0 0,-1 0 0,1 0 0,0 0 0,-8-2 0,-3-4 0,1-7 0,-1 3 0,2-3 0,-9-1 0,-3 5 0,-9 3 0,3 4 0,-7-4 0,1-1 0,-9 3 0,0 2 0,-6 2 0,2 0 0,-6 0 0,2 0 0,-7 0 0,-6 0 0,-6 0 0,-4 0 0,-4 6 0,-4 13 0,1 14 0,-8 30 0,-1 6 0,3-4 0,-2-3 0,-2-3 0,-2-9 0,-2-4 0,0-7 0,0 9 0,0-12 0,0-3 0,0 5 0,0-7 0,0-4 0,0-2 0,0-4 0,0-2 0,-2-2 0,-6-5 0,-11-5 0,-10 1 0,-13-2 0,-1-2 0,-18-2 0,-2-2 0,-7 0 0,-16 3 0,-8 1 0,-10 2 0,46 0 0,-1 0 0,-1-1 0,-1-1 0,0 1 0,-1 0 0,-4-2 0,-2-2 0,-3 3 0,-1-1 0,-2-2 0,-1 0 0,2 2 0,0 0 0,0 0 0,-2 0 0,-1-1 0,0 0 0,-2 3 0,0 1 0,-1 0 0,1 0 0,2 2 0,0 1 0,-2 0 0,-1 1 0,3-1 0,0 1 0,1 0 0,0 1 0,0 0 0,0 1 0,0 0 0,0 1 0,0-2 0,-1-2 0,1 0 0,0-1 0,0 3 0,0-1 0,0-1 0,0-1 0,-1-2 0,0-2 0,-2 0 0,-1 1 0,-4 1 0,-1 0 0,-3-2 0,-1-2 0,2 1 0,-1-1 0,-2-1 0,1 0 0,-1-1 0,0 0 0,0 0 0,-1 0 0,3 0 0,1 0 0,-3 0 0,1 0 0,-1 0 0,0 0 0,1 0 0,-1 0 0,-3 0 0,0 0 0,2 0 0,-1 0 0,0 0 0,0 0 0,-2-1 0,-1 2 0,0 1 0,0 2 0,0-1 0,0 0 0,0-1 0,1 0 0,2-1 0,0 0 0,1 0 0,1 0 0,0 3 0,0-1 0,-2-2 0,-1 0 0,1 2 0,0 0 0,-1-1 0,-1-2 0,-1 0 0,0 0 0,-1 0 0,0 0 0,-2 0 0,0 0 0,2 0 0,0 0 0,-2 0 0,0 0 0,2 0 0,1 0 0,-3 0 0,0 0 0,-1 0 0,2 0 0,-1 0 0,2 0 0,2 0 0,2 0 0,1 0 0,1 0 0,0 0 0,0 0 0,2 1 0,-1 0 0,4 1 0,-1 0 0,1 1 0,-1 1 0,4 0 0,0 0 0,0-2 0,1 0 0,1 1 0,-1 0 0,-4 4 0,-1-1 0,5-2 0,0-2 0,4 1 0,0-2 0,-5 1 0,1-1 0,3-1 0,0 0 0,-3 0 0,1 0 0,0 0 0,0 0 0,2 0 0,1 0 0,-2 0 0,0 0 0,4 0 0,0 0 0,-2 0 0,-1 0 0,3 0 0,0 0 0,3 0 0,1 0 0,5 0 0,2 0 0,0 0 0,1 0 0,-44 0 0,6 0 0,14 0 0,19 0 0,11 0 0,14 0 0,13 0 0,2 0 0,2 0 0,6 0 0,0-9 0,9-28 0,4-26 0,-13 0 0,-2-10 0</inkml:trace>
  <inkml:trace contextRef="#ctx0" brushRef="#br0" timeOffset="2">3830 11216 24575,'0'0'0</inkml:trace>
  <inkml:trace contextRef="#ctx0" brushRef="#br0" timeOffset="3">4036 11366 24575,'0'-35'0,"0"-11"0,0-11 0,0-5 0,2 3 0,7 7 0,9 8 0,10 11 0,9 2 0,1-1 0,-1 3 0,-8 10 0,5 11 0,-7 8 0,2 0 0,4 0 0,3 0 0,8 0 0,4 0 0,4 0 0,6 0 0,19 0 0,7 0 0,12 0 0,-40 0 0,3 0 0,6 0 0,3 0 0,5 0 0,2 0 0,5 0 0,1 0 0,7 0 0,1 0 0,4 0 0,2 0 0,4 0 0,2 0 0,-29 0 0,1 0 0,1 0 0,3 0 0,0 0 0,1 0 0,-1-2 0,-1-1 0,2 0-98,3-1 0,1 0 0,-1-1 1,-2 0-1,0-1 0,1 0 0,6 1 1,1-1-1,1 1 98,-2 0 0,1 1 0,-2 0 0,-3-1 0,0 0 0,0 0 0,9 2 0,0 1 0,1-1 0,-3 0 0,0-1 0,0 1 0,-4-1 0,1 0 0,-1-1 0,3-1 0,1 0 0,-1-1 0,-1 1 0,-1-1 0,0 2 0,0 0 0,0 2 0,0 0 0,2 1 0,0 0 0,-1 0 0,0 1 0,0 0 0,0 1 0,2 0 0,-1 0 0,2 0 0,4 0 0,1 0 0,0 0 0,-2 0 0,0 0 0,0 0 0,0 0 0,-1 0 0,1 0 0,1 0 0,1 0 0,-1 0-137,2 0 0,0 0 0,0 0 0,-1 0 1,-1 0-1,1 0 0,2 0 0,0 0 1,1 0 136,1-1 0,0 1 0,-1 1 0,-4 1 0,0 2 0,0 0 0,3 1 0,2 0 0,-1 0 0,0 0 0,0 0 0,0 2 0,-4 0 0,-1 1 0,-1 0-1016,1-4 0,-1 0 0,-1 0 1016,-4 1 0,-1 1 0,-1 0 0,0 0 0,-1 1 0,0 1 0,-3 0 0,1 1 0,-1-1 0,0-3 0,1-1 0,-1 1 0,-2 1 0,0 1 0,-1-1-26,-5 0 1,0 0-1,0-1 1,33 0-1,-2-2 1,-12 1-1,-2-2 26,3 0 0,-1-2 0,-3 1 0,-2-2 0,-4 1 0,-2 0 113,-4 1 0,-1-2 1,-5 1-1,0-2 0,-1 0 1,-1-2-114,-2-2 0,-2 0 0,-10 1 0,-2 1 0,47-2 353,-14 4 1,-26 2-1,-12 0-353,-12 0 0,-15 2 0,-9 8 1679,3 15 0,1 15-1679,3 23 120,0 12 0,8 10-120,4 9 0,-11-44 0,2-1 0,24 44 0,2-7 0,-6-17 0,-1-15 0,-7-14 0,1-11 0,11-44 0,13-7 0</inkml:trace>
  <inkml:trace contextRef="#ctx0" brushRef="#br0" timeOffset="4">4543 14128 24575,'-31'81'0,"0"1"0,9-22 0,6-6 0,3 15 0,18-35 0,9 1 0,22-6 0,26-6 0,30-4 0,-34-12 0,3-1 0,8-2 0,4-2 0,6-1 0,4 0 0,16-1 0,3 0 0,-28 0 0,2 0 0,1 0 0,5 0 0,0 0 0,2 0 0,5 0 0,2 0 0,0 0 0,7 0 0,1 0 0,1 0 0,-21 0 0,1 0 0,1 0 0,0 0 0,1 0 0,1 0 0,0 0 0,1 0 0,2 0 0,2 0 0,0 0 0,0 0-1508,1 0 0,1 0 0,-1 0 0,0 0 1508,-5 0 0,-1 0 0,1 0 0,1 0 0,6 0 0,3 0 0,-1 0 0,0 0 0,-5 0 0,0 0 0,-1 0 0,0 0 0,0 0 0,-1 0 0,0 0 0,1 0 0,3 0 0,1 0 0,0 0 0,-2 0-11,-4 0 1,-2 0 0,1 0-1,0 0 1,4 0 0,1 0-1,1 0 1,-2 0 0,-3 0-1,-1 0 1,0 0 0,1 0 10,3 0 0,1-1 0,1 1 0,-1 1 0,1 2 0,0 0 0,0 1 0,1 1 0,7-1 0,1 1 0,1 1 0,0 0 0,-2 0 0,0 1 0,0 0 0,0 0 0,-1 0 0,0 0 0,0 0 0,0 1 0,-3 0 0,0 0 0,-1 0 0,1-1 0,0 0 0,0 0 0,0-1 0,0-1 0,-2 0 0,-1 0 0,1 0 0,0-1 0,-1 0 0,0 0 0,1-1 0,-1 1 0,0-1 0,1 0 0,-1 1 0,0-2 0,-4 0 0,0-1 0,-1 1 0,0-1 0,-1 2 0,1 0 0,-1-1 0,-1 1 0,-2-1 0,-1 0 0,0 0 0,-2 0 0,18 2 0,-2 1 0,-1-1 0,-3-2 0,-1 0 0,-2 0-21,-5 0 1,-1-1 0,-3 0 0,27 0 0,-3 0 0,-8-1 0,-2 0 20,-8 0 0,-4 0 0,-11 0 0,-4 0 0,-5 0 0,-3 0 0,38 0 0,-23 0 0,-15 0 0,-12 0 0,-15 0 2120,-5 0 1,-14 9-2121,-6 3 0,-4 5 0,-2 2 0,9 8 0,1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3098 13827 24575,'-28'32'0,"-17"-14"0,-22-11 0,-15-7 0,-3 0 0,-3 2 0,-8 4 0,-4 6 0,47-4 0,0 1 0,-2 0 0,-1 1 0,0-1 0,0 1 0,-1-2 0,-1 0 0,-2-1 0,-1-1 0,-3-2 0,-1-2 0,-3 0 0,0-2 0,-1 0 0,0 0 0,1 0 0,-1 0 0,0 0 0,0 0 0,0 0 0,0 0 0,5 0 0,1-2 0,3 0 0,1-2 0,3-1 0,2-3 0,-36-17 0,9-6 0,16 2 0,23-2 0,9-3 0,14 5 0,13-2 0,4-3 0,2-10 0,0-6 0,0-4 0,8 2 0,5-2 0,3-5 0,18 5 0,3 4 0,20 0 0,1-7 0,7 1 0,20 0 0,-35 28 0,2 1 0,5 1 0,1 2 0,3 0 0,1 2 0,4 3 0,2 3 0,0 0 0,1 0 0,-1 2 0,0 1 0,2 4 0,0 2 0,-3 0 0,-1 1 0,-2 1 0,-1 2 0,-6 2 0,-1 2 0,0-1 0,1 0 0,-1 0 0,0 0 0,1 0 0,-1 2 0,0-1 0,1 4 0,-1 7 0,0 5 0,-1 5 0,-1 2 0,-3 1 0,-2 2 0,34 32 0,-20-13 0,-5 2 0,-12-13 0,-8 3 0,-1-5 0,-12-8 0,0 0 0,-2-6 0,-17 12 0,1-1 0,-9 3 0,-5-2 0,-22 1 0,-21 5 0,-15 1 0,-10-1 0,-6 1 0,-7 0 0,-10 1 0,47-18 0,0 0 0,-1 0 0,0 2 0,0 2 0,0 0 0,-2-3 0,1-2 0,-47 15 0,48-16 0,0-2 0,-1-5 0,-1-1 0,-1-3 0,0 0 0,-1 2 0,1-1 0,2-3 0,0-1 0,-47 5 0,4-2 0,2-8 0,0 0 0,0 0 0,0 0 0,7 0 0,1 0 0,3 0 0,6 0 0,10-2 0,4-4 0,15-2 0,-4-7 0,10 2 0,1-5 0,12-12 0,-1-5 0,12 4 0,11-11 0,5 2 0,2 11 0,0-13 0,0 1 0,0-1 0,0 6 0,0 5 0,0 4 0,0 8 0,0 0 0,2 0 0,5 1 0,5-1 0,7 0 0,6 0 0,6 1 0,7-10 0,6-1 0,6 0 0,12-9 0,7 3 0,4-7 0,2-6 0,2 6 0,5 1 0,5 11 0,13-5 0,-47 20 0,1 1 0,1-1 0,0 0 0,2 4 0,1 2 0,1 0 0,1 1 0,-1 1 0,1 1 0,1 0 0,1 0 0,-2 2 0,-1 2 0,-4 0 0,0 2 0,4-1 0,-1 2 0,-3-2 0,-1 2 0,0 0 0,0 2 0,46 11 0,-2 18 0,-8 18 0,-7 14 0,-5 3 0,-10-6 0,-20-1 0,-10-8 0,-3-6 0,-10-8 0,-2 0 0,-10-5 0,-7 2 0,-4 5 0,-27 8 0,-17-2 0,-20 2 0,-17-4 0,30-20 0,-3 0 0,0-1 0,-2 0 0,-2-1 0,-1 0 0,-1-4 0,-2-1 0,-3-1 0,0-1 0,-1 0 0,-1-2 0,-1-4 0,-1-2 0,-2 0 0,0-1 0,1-1 0,0-2 0,-2-2 0,-2-2 0,3 1 0,-1 0 0,-2 0 0,0 0 0,3 0 0,0 0 0,1 0 0,1 0 0,3 0 0,2 0 0,3 0 0,2-2 0,2-1 0,1 0 0,-46-8 0,12-12 0,7-8 0,14 8 0,13-10 0,14 4 0,11 1 0,13-5 0,3 2 0,5 1 0,8-1 0,0 6 0,0-2 0,0 0 0,0-2 0,8 6 0,5-2 0,-5 4 0,6 8 0,-7 1 0,5-1 0,-3-6 0,1 1 0,-6-18 0,21-37 0,-4-25 0</inkml:trace>
  <inkml:trace contextRef="#ctx0" brushRef="#br0" timeOffset="1">526 14673 24575,'47'-42'0,"0"0"0,32-10 0,-12 29 0,-7 8 0,5-8 0,4-2 0,12-10 0,6-5 0,7 1 0,-44 19 0,0 2 0,3 2 0,1 1 0,1-2 0,0 0 0,1 4 0,-1 1 0,-2 0 0,0 1 0,47-8 0,-6 5 0,-6 3 0,-7 3 0,-6 2 0,-4 6 0,-2 0 0,2 0 0,-6 0 0,-1 0 0,1 0 0,-7 2 0,3 4 0,-9 7 0,-2 3 0,-10 5 0,-5 4 0,-3 0 0,-1 11 0,-6 4 0,-4 10 0,-5 0 0,-3 4 0,-5 9 0,-8 1 0,0 3 0,0-6 0,0 1 0,0-3 0,-12-5 0,-15-2 0,-21-2 0,-17-6 0,-21 4 0,37-25 0,-2 0 0,-1 2 0,-2-2 0,-8-3 0,-1-2 0,0-3 0,-1-1 0,-4-3 0,0-1 0,-3-3 0,0-2 0,-3-1 0,0-1 0,5-2 0,0 0 0,-3-1 0,0 0 0,4 0 0,1 0 0,2-1 0,1 0 0,1-2 0,2-1 0,5-1 0,0-2 0,1-4 0,1-1 0,-40-15 0,9-3 0,8 14 0,8-3 0,6 2 0,11 1 0,8-3 0,11 0 0,4 0 0,23-2 0,1-4 0,3 2 0,2-8 0,0-9 0,2-8 0,9-10 0,14-5 0,15 5 0,22-5 0,13 3 0,13 1 0,-43 31 0,2 0 0,0-1 0,2 1 0,1 7 0,2 1 0,3-2 0,2 2 0,4 3 0,1 1 0,6-4 0,0 2 0,1 4 0,0 1 0,3-1 0,0 1 0,-2 0 0,-1 1 0,3 0 0,-2 1 0,-5 0 0,0 1 0,-1 0 0,1 1 0,-3-1 0,-1 1 0,0 3 0,-1 2 0,-2 0 0,1 2 0,0 0 0,1 1 0,-2 3 0,-2 3 0,47 11 0,-10 16 0,-5 16 0,0 2 0,-22 15 0,-18 10 0,-12 10 0,-11 5 0,-13 0 0,-5-3 0,-20-9 0,-20-3 0,-28-10 0,18-35 0,-6-2 0,-8 1 0,-4-2 0,-6 3 0,-2-3 0,-11-4 0,-3-2 0,-4-2 0,-3-1 0,-4-2 0,-2-3 0,-5 2 0,-2-2 0,32-10 0,-1-1 0,0-1-63,0 0 0,-1 1 0,1-1 1,-34 1-1,1-2 0,-1-1 0,0-2 63,0-2 0,3-3 0,7 0 0,2-2 0,4-6 0,3 0 0,5 4 0,3-1 0,9-1 0,3-1 0,10 1 0,3 1 0,-42-10 0,23-8 0,23 12 0,4-4 0,34 4 0,-1 0 0,9-8 0,6-6 0,4-9 0,23-2 0,24-10 0,17-5 0,8-1 0,9 6 146,3 3 1,-5 6 0,1 9-147,-3 5 0,-16-5 0,-10 5 0,-5-13 0,4-4 0</inkml:trace>
  <inkml:trace contextRef="#ctx0" brushRef="#br0" timeOffset="2">11452 13752 24575,'-90'42'0,"-4"-17"0,42-19 0,-2-2 0,-6 0 0,-1-1 0,-9-2 0,-2 0 0,-10 2 0,-1 0 0,-3-2 0,-1 0 0,-4-1 0,-2 0 0,-1-1 0,-1 0 0,-2-2 0,0-2 0,0-4 0,2-3 0,-1-5 0,2-2 0,9 0 0,3-4 0,6-2 0,4-2 0,11 2 0,5-2 0,-27-19 0,33 4 0,25 5 0,16-9 0,22-4 0,24-9 0,36-10 0,-23 30 0,5-1 0,15-10 0,3 0 0,-1 2 0,0 2 0,7-2 0,1 2 0,-1 3 0,0 3 0,2 5 0,1 5 0,6 3 0,1 4 0,5 4 0,0 4 0,0 4 0,0 2 0,3 1 0,0 3 0,-2 1 0,0 2 0,-6 2 0,-1 4 0,-3 4 0,-1 7 0,-3 6 0,-3 8 0,-11 6 0,-5 7 0,-6 6 0,-6 4 0,-7-3 0,-7 1 0,10 43 0,-16-5 0,-14-6 0,-16-7 0,-33-6 0,-42-7 0,17-28 0,-7-3 0,-22 1 0,-6-4 0,-4 0 0,-4-1 0,25-8 0,-1-1 0,-1-1 0,0-2 0,1-2 0,0-1 0,2-2 0,0 0 0,0-1 0,-5 0 0,-1 0 0,2-2 0,6-4 0,2-1 0,0-1 0,-35 2 0,1-2 0,8 1 0,0-2 0,5 1 0,1-2 0,4 2 0,3-2 0,13-2 0,4-2 0,5-2 0,3-3 0,-35-19 0,30 4 0,28-12 0,15 1 0,11-2 0,10-5 0,0-7 0,29-7 0,25-5 0,-12 27 0,4 1 0,5-3 0,4 1 0,10-2 0,2 0 0,2 1 0,1-1 0,1 2 0,-2 1 0,-2 2 0,-2 2 0,-8 0 0,-2 5 0,45-1 0,-48-15 0,-1-8 0,1 9 0,0-1 0</inkml:trace>
  <inkml:trace contextRef="#ctx0" brushRef="#br0" timeOffset="3">6721 14992 24575,'-72'43'0,"0"0"0,11-13 0,1-6 0,7-12 0,2-1 0,-43 18 0,39-14 0,-1 1 0,-2 3 0,-1 0 0,-4 0 0,-1 0 0,0-4 0,-1-1 0,0-4 0,0-1 0,5-4 0,2-2 0,2-2 0,1 0 0,-45-1 0,10-2 0,9-6 0,8-11 0,19-13 0,16-9 0,21-9 0,11-5 0,6-7 0,0-3 0,0-4 0,0-8 0,23-5 0,8-7 0,7 1 0,8 17 0,0 0 0,2 4 0,10 15 0,11-2 0,4 6 0,10-4 0,5 10 0,-39 18 0,0 0 0,1 1 0,0 0 0,0-1 0,-2 0 0,40-16 0,-7 5 0,-8 10 0,0 0 0,4 4 0,11 4 0,-1 5 0,5 3 0,2 9 0,0 2 0,0 5 0,-13 20 0,-10 19 0,-12 12 0,-18 1 0,-1 5 0,-7 1 0,-18-7 0,-3 9 0,-7 4 0,-5 6 0,0 15 0,0-4 0,-34 2 0,-16-9 0,-17-2 0,23-46 0,-3-3 0,-3-1 0,-1-2 0,-2 1 0,-2-1 0,-5-3 0,-1-2 0,-1-1 0,-1-1 0,-2-2 0,1-2 0,-1-2 0,0-1 0,2-4 0,-1-1 0,1-2 0,1 0 0,4-1 0,1-2 0,0-2 0,1-2 0,-46 1 0,17 0 0,10-2 0,10-4 0,9-4 0,8-9 0,10 0 0,9-2 0,10-2 0,0-2 0,9-2 0,4 2 0,4-6 0,2-1 0,0-3 0,0-5 0,0-8 0,0 0 0,0-6 0,2 4 0,4-11 0,6 3 0,16 8 0,9-7 0,11 11 0,13 3 0,1 3 0,-1 5 0,5 5 0,1 1 0,0 4 0,0 8 0,-7-8 0,3 4 0,-9 7 0,-12-7 0,-9-12 0,-14-11 0,6-13 0,-4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16464 6031 24575,'-69'52'0,"0"0"0,7-16 0,-1-9 0,0-13 0,-3-8 0,-5-4 0,-2-4 0,-8 2 0,-3 0 0,-9 1 0,-4-2 0,-8 1 0,-2-2 0,30 0 0,-1-1 0,-1-2 0,-4-2 0,-1-1 0,1-2 0,-2-2 0,0-2 0,0-2 0,1-1 0,-1-1 0,2-1 0,1-1 0,2-2 0,0 1 0,3 2 0,1 0 0,1-1 0,5 0 0,0-1 0,2 1 0,-29-7 0,2 2 0,9 3 0,3 2 0,10 4 0,2 1 0,8 5 0,3 1 0,-34-1 0,80 10 0,57 0 0,62 0 0,-24 0 0,7 0 0,8-1 0,4 2 0,2 5 0,2 2 0,-27-1 0,1 0 0,1 0 0,1 2 0,0 0 0,0 0 0,-4 1 0,0 0 0,1 0 0,6 1 0,2 0 0,-1 0-213,0 0 1,-1 0 0,-1-2-1,-5-2 1,-1-1 0,0 0 212,3 2 0,1 1 0,-1-1 0,-1 0 0,0-1 0,-3 1 0,28 7 0,-3-1 0,-1-4 0,-2-1 0,-5 4 0,-3-1 0,-14-2 0,-4-1 0,-9 2 0,-5-1 0,23 2 0,-37-5 0,-13-5 0,-43-2 0,-47 0 0,4 0 0,-7 0 0,-12 0 0,-5 0 0,-13 0 0,-4 0 0,-3 0 0,-4 0 0,27 0 0,-2 0 0,-1 0 0,-1 0 0,-2 0 0,1 0 0,3 0 0,0 0 0,-1 0 0,-5-1 0,-1 1 0,1-1 0,4-1 0,1 0 0,1-1-61,0 0 1,1-1 0,-1-1-1,-2-1 1,-1-2 0,1 1 0,7 0-1,1 0 1,1 0 60,-32-2 0,2 1 0,8 2 0,2 0 0,8-1 0,1 1 247,6 3 1,2 0 0,12 2-1,3 0 1,-36 1-248,23 0 0,25 0 0,23 0 0,21 0 0,35 8 0,40 3 0,29-1 0,-39-5 0,3-1 0,11-4 0,2 0 0,9 0 0,4 0 0,12 0 0,4 0 0,-29 0 0,2 0 0,1 0 0,3 0 0,2 0 0,-1 0 0,2 0 0,-1 0 0,1 0 0,2 0 0,1 0 0,-1 0-12,-4 0 0,0 0 0,0 0 1,1 0-1,-1 0 0,0 0 1,-6 0-1,-1 0 0,-1 0 12,-1 0 0,-1 0 0,-2 0 0,30 0 0,-3 0 0,-9 0 0,-3 0 0,-9 0 0,-4 0 0,-12 0 0,-5 0 0,24 0 0,-22 0 0,-24 0 0,-41 0 0,-38 0 0,-29 8 0,17-3 0,0 0 0</inkml:trace>
  <inkml:trace contextRef="#ctx0" brushRef="#br0" timeOffset="1">6439 7891 24575,'-70'-37'0,"0"0"0,15 13 0,4 5 0,-22 4 0,19 15 0,4 0 0,6 0 0,4 0 0,55 0 0,29 0 0,37 0 0,-28 0 0,3 0 0,7 0 0,3 0 0,4 0 0,2 0 0,4 0 0,0 0 0,-3 0 0,-2 0 0,-5 0 0,-3 0 0,-6 0 0,-3 0 0,35 0 0,-32 2 0,-32 4 0,-15 7 0,-8 4 0,-33-1 0,-27-3 0,-36-7 0,33-4 0,-3-2 0,-8 0 0,0 0 0,-2 0 0,0 0 0,2 0 0,2 0 0,1 0 0,2 0 0,7 0 0,1 0 0,-47 0 0,20 0 0,20 0 0,20 0 0,14 0 0,39 0 0,24 0 0,34 0 0,33 0 0,-44 0 0,0 0 0,1 0 0,-1 0 0,37 0 0,-9 0 0,-22 0 0,-10 0 0,-25 0 0,-33 0 0,-17 0 0,-38 0 0,-1 0 0,-1 0 0,15 0 0,6 0 0,19 0 0,17 0 0,35 0 0,29 0 0,13 0 0,6 0 0,0 0 0,-18 0 0,-12 0 0,-9 0 0,-13-17 0,4-3 0</inkml:trace>
  <inkml:trace contextRef="#ctx0" brushRef="#br0" timeOffset="2">7716 7966 24575,'0'0'0</inkml:trace>
  <inkml:trace contextRef="#ctx0" brushRef="#br0" timeOffset="3">11733 7740 24575,'0'0'0</inkml:trace>
  <inkml:trace contextRef="#ctx0" brushRef="#br0" timeOffset="4">11376 7721 24575,'-81'32'0,"0"-1"0,6-2 0,10-8 0,21-19 0,-4 2 0,-4 3 0,-6-1 0,-11 2 0,-12 3 0,-9 1 0,-6 1 0,-2-9 0,2 2 0,-4-4 0,46-2 0,-1 0 0,-1 0 0,0 0 0,0 0 0,-1 0 0,-5 0 0,1 0 0,5 0 0,1 0 0,1 0 0,0-2 0,-48-4 0,6-7 0,12-3 0,7-3 0,6 0 0,17-2 0,0 0 0,6 3 0,8-5 0,13 10 0,8-4 0,7 5 0,-1-1 0,5 1 0,8-1 0,0 1 0,0-1 0,17-22 0,3-5 0</inkml:trace>
  <inkml:trace contextRef="#ctx0" brushRef="#br0" timeOffset="5">375 12963 24575,'30'-59'0,"-1"-1"0,8 3 0,5 5 0,37-10 0,-29 28 0,3 1 0,8-1 0,3 1 0,4-4 0,4 1 0,6 3 0,2 1 0,5 0 0,1 2 0,5 3 0,2 4 0,2 3 0,2 4 0,-2 6 0,1 4 0,0 1 0,-2 3 0,-3 1 0,-2 2 0,-3 2 0,-1 3 0,-5 3 0,-2 7 0,-5 6 0,-2 6 0,-2 4 0,-2 5 0,-1 2 0,-1 3 0,1 5 0,0 4 0,1 9 0,-1 3 0,1 8 0,-3 2 0,1 5 0,-4 3 0,-5 3 0,-6 1 0,-11-6 0,-5 1 0,-4-1 0,-4 0 0,-4 0 0,-4 1 0,-6 1 0,-3-1 0,-5-4 0,-2 0 0,-1 0 0,-2 1 0,0 2 0,-4 2 0,-12 5 0,-8 2 0,-7 7 0,-7 2 0,9-33 0,-3 0 0,-2 0 0,-3 1 0,-2-1 0,-3 1 0,-6 3 0,-4 1 0,-1-2 0,-1-1 0,0-1 0,-2-1-70,-1-3 0,-2-2 0,-2-4 0,2-7 0,-3-3 1,-1-5-1,-3-6 0,-3-5 0,0-2 70,2-1 0,-2-3 0,0-3 0,-6-2 0,-2-4 0,0-2 0,3-4 0,0-2 0,0-1 0,-4-1 0,-1-1 0,1-2 0,3-2 0,0-3 0,1-1 0,0-2 0,2-2 0,0-3 0,0-2 0,1-3 0,2-4 0,-31-14 0,4-7 0,5-6 0,4-6 0,4-8 0,3-4 0,6-1 0,4-1 0,8 5 0,5-2 0,10 0 0,5-3 0,1 1 0,6-2 0,26 39 0</inkml:trace>
  <inkml:trace contextRef="#ctx0" brushRef="#br0" timeOffset="6">-1 14125 23946,'18'-46'0,"23"-39"0,-4 24 0,5 0 0,0 2 0,20-25 0,2 1 0,-20 24 0,0 0 0,1 1 0,0 1 0,1 1 0,-1 0 0,20-26 0,-1 1 0,-6 6 0,-1 2 0,-6 7 0,0 1 0,-4 4 0,0 1 0</inkml:trace>
  <inkml:trace contextRef="#ctx0" brushRef="#br0" timeOffset="7">1690 12324 24575,'73'-33'0,"0"-1"0,-22 3 0,-9-2 0,6-32 0,-23 0 0,26-4 0,1 7 0,10-13 0,-27 34 0,1-2 0,4-5 0,2-2 0,4-6 0,1-1 0,4 0 0,3 0 0,4-5 0,3 0 0,0 2 0,3-1 0,5-3 0,1-1 0,5-1 0,1-2 0,-23 19 0,0-1 0,1 1 0,1 1 0,1 1 0,0 0 0,1-2 0,1 0 0,0 1 0,1 0 0,1 1 0,1 0 0,1-1 0,0 0 0,1 0 0,3-1 0,1-1 0,1 1 0,-1-1 0,1 1 0,1 0-98,2 0 0,2 0 0,0 3 1,0 0-1,0 2 0,2 2 1,3 2-1,1 2 0,0 1 98,-2 2 0,1 1 0,0 1 0,4 1 0,0 1 0,1 2 0,-2 3 0,1 2 0,1 1 0,0-1 0,1 1 0,1 1 0,3 2 0,0 2 0,1 2 0,2 2 0,0 1 0,0 2 0,0 1 0,0 1 0,1 1 0,0 3 0,2 1 0,-1 1 0,-1 0 0,0 1 0,-1 0 0,3 1 0,-1-1 0,0 3 0,-2 3 0,1 2 0,-2 1 0,-2 0 0,0 1 0,-1 0 0,-4 1 0,-1 0 0,-1 0 0,-1-1 0,-1-1 0,-2-1 0,25 0 0,-4-2 0,-7 1 0,-3-1 0,-4 0 0,-5-2 0,-15-2 0,-3-2 0,-4 1 0,-3-4 0,36-25 0,-15-22 0,-11-19 0,-14-18 0,-28 39 0,-2-1 0,13-47 0,-21 41 0,-5-3 0,-3-3 0,-4-3 0,1-7 0,-6 0 0,-9-1 0,-7 2 0,-6 2 0,-3 2 0,1 4 0,-2 3 0,0 5 0,-1 3 0,-18-35 0,15 17 0,16 28 440,11 11 0,8 11-440,6 9 0,29 4 0,26 12 0,20 8 0,7 30 0,-39-12 0,0 3 0,-3-3 0,-2 2 0,-1 6 0,-3 2 0,-3 0 0,-3 3 0,-2 4 0,-1 2 0,-1 6 0,-2 3 0,-7 4 0,-2 1 0,-1 2 0,-1-1 0,-4 0 0,-1 0 0,0 2 0,-1 1 0,-3 6 0,-1 0 0,-2-2 0,-2-2 0,-3 1 0,0-2 0,0-8 0,0-3 0,0 31 0,-4-38 0,-9-17 0,-5-18 0,-18-9 0,-1-4 0,1-33 0,-12-28 0,2-35 0,23 36 0,2-3 0,2-5 0,1-1 0,-1 1 0,0 0 0,1-5 0,1 0 0,0 5 0,0-1 0,2-4 0,-1 2 0,-1 8 0,-1 3 0,-2 2 0,0 1 0,-15-39 0,-1 21 0,-6 21 0,-1 19 0,-16 8 0,-1 18 0,-11 3 0,-23 2 0,37 2 0,-3 0 0,-3 0 0,-1 0 0,1 0 0,1 0 0,-4 0 0,0 0 0,5 0 0,1 0 0,-44 6 0,12 1 0,15-3 0,15 4 0,18-2 0,10 3 0,22-3 0,12-4 0,33 7 0,17-9 0,15 0 0,-7 0 0,-10 0 0,15 25 0,-13 6 0</inkml:trace>
  <inkml:trace contextRef="#ctx0" brushRef="#br0" timeOffset="8">5050 13019 24575,'35'-12'0,"5"-5"0,21-45 0,5 3 0,11 3 0,7 4 0,10 6 0,-42 27 0,2 2 0,6 1 0,1 3 0,5 1 0,2 3 0,2 1 0,1 1 0,6 3 0,1 2 0,-1 3 0,0 2 0,0 4 0,-2 5 0,-4 5 0,-4 6 0,-7 3 0,-3 4 0,-7 4 0,-4 3 0,-6 2 0,-3 1 0,28 44 0,-19 4 0,-15-5 0,-16 1 0,-11 3 0,-4-1 0,-9 2 0,-16 1 0,6-39 0,-8-2 0,-14 3 0,-7-3 0,-4-1 0,-3-3 0,-6-3 0,-5-4 0,-4-6 0,-2-4 0,2-2 0,-2-4 0,-6-2 0,-2-5 0,-1-6 0,-1-3 0,-1 0 0,-1-2 0,0-2 0,1-2 0,8 2 0,0-2 0,4-2 0,3-4 0,5-3 0,2-3 0,3-6 0,4-4 0,-34-33 0,50 16 0,5-4 0,-17-43 0,6-3 0,15 2 0,10 7 0,9 3 0,10 5 0,0 5 0,0-10 0,4 9 0,9 5 0,10-1 0,20 7 0,8 3 0,1 20 0,0 1 0,-2 5 0,17-17 0,10-12 0</inkml:trace>
  <inkml:trace contextRef="#ctx0" brushRef="#br0" timeOffset="9">4787 14203 24575,'48'-62'0,"0"1"0,-4 12 0,0 4 0,-2 6 0,3 5 0,3 6 0,2 4 0,9-5 0,1 1 0,4-4 0,4 4 0,10 10 0,2 4 0,1-1 0,1 1 0,1 5 0,1 1 0,-4 3 0,0 2 0,-2 3 0,-1 4 0,-4 3 0,-2 5 0,-4 7 0,-3 6 0,-5 6 0,-5 9 0,-7 12 0,-5 7 0,-4 1 0,-5 5 0,0 12 0,-5 4 0,-8 3 0,-5 2 0,-2 4 0,-3 1 0,-2 1 0,-3 0 0,-5-5 0,-4-1 0,-3-7 0,-3-3 0,-6-7 0,-6-3 0,-6-7 0,-8-5 0,-9-7 0,-4-4 0,-2-6 0,-3-3 0,-4-4 0,-2-6 0,-2-7 0,-2-5 0,1-1 0,-3-3 0,-6-2 0,-2-4 0,-1-6 0,0-6 0,-2-6 0,2-6 0,1-6 0,4-9 0,0-11 0,2-6 0,0 2 0,3 0 0,4 0 0,3-1 0,4-1 0,3-2 0,8 0 0,3-1 0,5 4 0,5 0 0,7-3 0,5-1 0,-7-45 0,12 8 0,15 4 0,4 2 0,26 19 0,24 5 0,21 9 0,9 16 0,-3 1 0,-8 11 0,-16 0 0,-9 2 0,12-25 0,-12 0 0</inkml:trace>
  <inkml:trace contextRef="#ctx0" brushRef="#br0" timeOffset="10">3680 13282 24575,'0'0'0</inkml:trace>
  <inkml:trace contextRef="#ctx0" brushRef="#br0" timeOffset="11">18022 12662 24575,'5'67'0,"1"0"0,-3 2 0,0 0 0,0 3 0,0 2 0,1 2 0,3 0 0,2-1 0,2 1 0,2 1 0,2 0 0,0 1 0,1 1 0,-1-2 0,1 0 0,0-6 0,-1-2 0,1-6 0,0-3 0,-2-6 0,1-1 0,12 36 0,-8-1 0,0-11 0,-1-8 0,-1-8 0,-4-13 0,-7-7 0,-4-11 0,-2-5 0,0-4 0,0-3 0,0 1 0,0 0 0,-23-7 0,-8 1 0,-15-9 0,0 5 0,-2-1 0,-2-6 0,-2 4 0,8-4 0,-4-2 0,15 0 0,-1 0 0,9 0 0,-2 0 0</inkml:trace>
  <inkml:trace contextRef="#ctx0" brushRef="#br0" timeOffset="12">18022 13264 24575,'-7'81'0,"0"0"0,0 1 0,0 13 0,2-9 0,2-22 0,2-6 0,1 33 0,0-1 0,0-4 0,0-5 0,0-16 0,0 6 0,0-4 0,0 1 0,0 6 0,-9-8 0,-3-1 0,-5-4 0,-2-5 0,-8 2 0,-2-14 0,0-2 0,-7-11 0,5-6 0,-4-4 0,-9-2 0,-2 0 0,-2 0 0,-10-1 0,-11 1 0,-4 0 0,-2 2 0,-3 0 0,-3-3 0,-4 3 0,-9-12 0,0 1 0,-6 1 0,-3 1 0,-1-6 0,0 3 0,50-6 0,-1 0 0,2-1 0,0 0 0,0 2 0,0 1 0,-4-2 0,1 0 0,1-1 0,-1 0 0,-50 0 0,48-2 0,-1 0 0,3 0 0,0 0 0,-1 0 0,-1 0 0,-2 0 0,-1 0 0,0 0 0,1 0 0,-2 0 0,1 0 0,1 0 0,1 0 0,-3 0 0,-1 0 0,0 0 0,-1 0 0,-4 0 0,0 0 0,-3 0 0,0 0 0,-3 0 0,0 0 0,4 1 0,0 0 0,-4 2 0,-2 0 0,-1 2 0,0 1 0,-4 3 0,-1 1 0,-1 0 0,-1-2 0,0-2 0,-1-1 0,1 2 0,-1 0 0,1-3 0,-1-1 0,-2 1 0,-1 0 0,0-2 0,-1 0 0,-1 1 0,0 0 0,0 1 0,-1-1 0,-3-3 0,0 0 0,0 0 0,0 0 0,1 0 0,-1 0 0,0 0 0,0 0 0,0 0 0,0 0-129,4-1 0,1 2 1,1 1-1,1 2 129,5-1 0,1 0 0,-2 4 0,1 1 0,4-3 0,0 0 0,0 1 0,1-1 0,5-1 0,0 0 0,0-1 0,1 0 0,-2 0 0,2 1 0,3-1 0,0 0 0,-4-3 0,0 0 0,3 0 0,0 0 0,0-1 0,1 2 0,4 2 0,1 0 0,-3 0 0,0 0 0,4 2 0,1-1 0,-1-2 0,1 0 0,1 0 0,1 2 0,0 3 0,-1 1 0,-1-4 0,-1 0 0,3 2 0,-1 1 0,0-2 0,-1 0 0,2-3 0,-1 0 0,2 1 0,0 1 0,-6 2 0,0 2 0,1-2 0,-1 1 0,0 1 0,1 0 0,-2-2 0,0-1 0,-2-1 0,-1-2 0,-1-1 0,0 0 0,2 0 0,1 0 0,1 1 0,0 0 85,-1 1 1,-1 1 0,0-1 0,0 0 0,4-3 0,-1 0-86,1 0 0,1 0 0,1 0 0,-1 0 0,-2 0 0,1 0 0,0 0 0,1 0 0,3 0 0,1 0 0,-3 0 0,1 0 0,-1 0 0,1 0 0,2 0 0,1 0 0,-2 0 0,-1 0 0,3 0 0,-1 0 0,2 0 0,0 0 0,-1-1 0,1-2 0,0-2 0,0-3 0,-49-11 0,5-14 0,4 2 0,4 2 0,7-5 0,10 3 0,6 2 0,11-5 0,1 3 0,-1 2 0,14-3 0,0 3 0,7 6 0,-1-2 0,3-10 0,1 1 0,3-1 0,2-15 0,-3 6 0,7-8 0,7-13 0,5-6 0,7-8 0,4-5 0,2-6 0,0 3 0,0 7 0,0-3 0,0-1 0,0-7 0,0-12 0,0-1 0,0 6 0,0 0 0,0 8 0,-2 13 0,-2 12 0,-3 7 0,1-3 0,6 11 0,0-4 0,0-1 0,0 3 0,0 2 0,0 12 0,0-1 0,0 3 0,0 3 0,0 8 0,2 4 0,6-4 0,11 4 0,10-4 0,13 0 0,2 2 0,16 8 0,3 3 0,8-3 0,12-1 0,7-1 0,8 4 0,2 3 0,-44 8 0,1 0 0,3-1 0,1-1 0,3-2 0,1 0 0,3 2 0,0 2 0,0-1 0,1 2 0,7-1 0,1 1 0,-1 1 0,0 0 0,3 0 0,1 0 0,3 0 0,2 0 0,4 0 0,0 0 0,0 0 0,1 0 0,1 0 0,0 0 0,2 0 0,1 0 0,0 0 0,0 0 0,0 0 0,0 0 0,0 0 0,0 0 0,0 0 0,-1 0 0,-2 0 0,0 0 0,-1 0 0,1 0 0,1 0 0,0 0 0,1 3 0,2 1 0,0 0 0,1 0 0,1 1 0,0 0 0,1-2 0,-2 1 0,-2 1 0,0 2 0,0 1 0,0-1 0,-3-2 0,-1 0 0,1 1 0,0 1 0,1 0 0,-1 0 0,-2-2 0,0-1 0,-2-1 0,-1 0 0,-4-2 0,1 0 0,3-1 0,1 0 0,-4 1 0,1 0 0,-2 2 0,0 0 0,5-2 0,0 1 0,-5 1 0,0 2 0,1 0 0,-1-2 0,0-2 0,1 0 0,0 3 0,1 1 0,-3-1 0,0 0 0,0-3 0,-1 0 0,-3 2 0,0 0 0,1-1 0,1-1 0,0-1 0,0 0 0,-1 0 0,-1 0 0,1 0 0,0 0 0,-1 0 0,-2 0 0,-1 0 0,-2 0 0,1 0 0,0 0 0,5 0 0,-1 0 0,-3 0 0,0 0 0,3 0 0,0 0 0,0 0 0,-1 0 0,-3 0 0,0 0 0,-1 0 0,2 0 0,2 0 0,0 0 0,-5 0 0,0 0 0,-1 0 0,2 0 0,4 0 0,0 0 0,-3 0 0,0 0 0,0 0 0,0 0 0,-3 0 0,0 0 0,0 0 0,-1 0 0,-2 0 0,0 0 0,3 0 0,0 0 0,-6 0 0,-1 0 0,0 0 0,1 0 0,0 0 0,-1 0 0,3 0 0,0 0 0,4 0 0,-1 0 0,-4 0 0,0 0 0,2 0 0,-1 0 0,-1 0 0,0 0 0,2 0 0,-1 0 0,-4 0 0,-1 0 0,1-1 0,-1 2 0,3 1 0,-1 2 0,-3-1 0,-1 0 0,0-1 0,-1 0 0,0 2 0,-1 1 0,-1-2 0,1 0 0,-1-1 0,0 0 0,49 2 0,-5 0 0,-4 3 0,-5 7 0,-3-1 0,-13-5 0,-10 7 0,-9-9 0,-8 6 0,-4-5 0,-5-3 0,-9-2 0,-5 0 0,-4 4 0,6 22 0,2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16746 7440 24575,'-57'60'0,"-24"-12"0,28-26 0,-5-4 0,-15-3 0,-4-1 0,-4 6 0,-3 0 0,-5-4 0,-3-1 0,-9-1 0,-2-1 0,29-5 0,0-1 0,-2-1 0,-3 0 0,-1-1 0,-1-1 0,0-1 0,0-2 0,-1 1 0,-1-1 0,0 0 0,-1-1 0,1 0 0,0 0 0,1 0 0,2 0 0,0 0 0,0 0 0,1 0 0,1 0 0,-1 0 0,0 0 0,-1 0 0,1 0 0,3 0 0,-1 0 0,1 0 0,1 0 0,-1 0 0,2 0 0,1 0 0,1 0 0,0 0 0,-35 0 0,1 0 0,9 0 0,2-2 0,5-1 0,1-2 0,5-3 0,3-3 0,5-3 0,2-1 0,7 1 0,2 0 0,9 1 0,2-1 0,-42-13 0,21 4 0,16-10 0,7-7 0,19 3 0,4-9 0,12 0 0,9 4 0,8-6 0,0 2 0,0-4 0,0 6 0,0 2 0,2-4 0,2 3 0,2 1 0,9 6 0,-3 1 0,5-5 0,2 3 0,0 3 0,-1 1 0,9-13 0,5 8 0,3-1 0,11-1 0,4 0 0,4-3 0,13 3 0,10-4 0,15 4 0,-39 19 0,3 1 0,3-1 0,2 2 0,1 1 0,0 0 0,4 0 0,3-1 0,5-1 0,2 0 0,4 2 0,1 1 0,0 2 0,1 1 0,1-1 0,1 0 0,1 2 0,1 1 0,0 4 0,1 0 0,-3-4 0,1 1 0,-1 3 0,1 1 0,3-2 0,1 1 0,1 3 0,-1 0 0,1-1 0,0 1 0,-1 1 0,-1 0 0,-3 4 0,-1 0 0,0 0 0,1 0 0,-2 0 0,1 0 0,-2 0 0,1 0 0,-2 0 0,0 0 0,-3 3 0,-1 2 0,0 2 0,0 1 0,-3 3 0,-2 1 0,-5 1 0,-3 1 0,-4 3 0,-1 2 0,-1-1 0,-1 1 0,0-2 0,-1 2 0,0 5 0,0 2 0,-3-2 0,-1 2 0,-2 2 0,0 2 0,-2 1 0,0 1 0,-5 1 0,-1 1 0,0 2 0,-2 1 0,28 32 0,-5-5 0,-15-7 0,-11-1 0,-9-6 0,-16 0 0,-6 2 0,-8-1 0,-14 3 0,-22 4 0,-27 7 0,19-32 0,-4-1 0,-4 2 0,-2 1 0,-7 3 0,-3-1 0,-6-4 0,-2-2 0,-3 3 0,-1-1 0,-1-3 0,-2-1 0,-5 1 0,-2-2 0,-2-1 0,-1-2 0,-3-3 0,-2-2 0,-6 2 0,0 0 0,2-1 0,-1-2 0,31-8 0,-1-1 0,0 0 0,0 1 0,1 0 0,0 0-58,-1 2 0,-1 1 0,0-1 1,-1-2-1,-1-1 0,0 0 0,2 2 1,1 1-1,-1 0 58,0-1 0,0 0 0,-1-1 0,0-1 0,-1-1 0,0-1 0,-1 1 0,0 0 0,0-1 0,0-1 0,1 0 0,0-1 0,-32 3 0,1-1 0,31-3 0,-1-1 0,1 0 0,1-2 0,1 0 0,0 0 0,-31-1 0,2 0 0,2-1 0,1 0 0,0 0 0,0 0 0,7-1 0,1 0 0,-2-2 0,0-2 0,2-3 0,1-3 0,8-2 0,1-3 0,2-5 0,2-2 0,7-2 0,2 0 0,6 1 0,1 0 0,7-1 0,2-1 0,3 1 0,2-2 0,-31-21 0,19-2 0,12-2 0,12-4 0,22-7 0,6-6 0,4-4 0,2-2 0,0 0 0,14 0 0,17-3 0,24-3 0,-21 38 0,3 0 0,3-4 0,3 0 86,3 0 1,2 1 0,4-5-1,2 1 1,7 0 0,3 0-87,4 0 0,2 2 0,2 3 0,2 2 0,2 1 0,0 1 0,2-1 0,1 0 0,0 3 0,2 1 0,5-2 0,2 1 0,1 2 0,3 3 0,6-2 0,2 3 0,-27 13 0,1 1 0,0 2-89,2-1 0,1 2 0,0 2 1,2 1-1,1 2 0,1 1 0,2 1 1,0 1-1,1 0 89,1 0 0,0 1 0,-1 1 0,-5 2 0,-1 1 0,1 0 0,3 0 0,2 1 0,-2 1 0,0-1 0,0 2 0,-2-1 0,-5 1 0,-1 0 0,1 0 0,1 2 0,0-1 0,-1 3 0,-4 1 0,0 1 0,0 2 0,1-2 0,0 2 0,-1 3 0,30 13 0,0 4 0,0 0 0,0 2 0,-3 1 0,-2 1 0,1 2 0,-2 1 0,-2-4 0,-2 0 0,-9 1 0,-4 1 0,-6-1 0,-4 1 0,-4-1 0,-5 3 0,-9-1 0,-6 3 0,21 42 0,-17 2 0,-15 7 0,-21-7 0,-5-1 0,-20-5 0,-18-6 0,-23 10 0,14-41 0,-4-1 0,1 2 0,1-1 0,1-2 0,0-1 0,-1 0 0,1-1 799,-36 37-799,23-23 0,-7 13 0,11-22 0</inkml:trace>
  <inkml:trace contextRef="#ctx0" brushRef="#br0" timeOffset="1">23692 7458 24575,'-50'21'0,"0"0"0,-6-1 0,-3-6 0,-11-12 0,-4-4 0,-6 2 0,-1 0 0,-5 0 0,-1 0 0,-5 0 0,-2 0 0,1 0 0,1 0 0,3 0 0,3 0 0,7 0 0,3 0 0,9 0 0,3 0 0,-43 0 0,24 0 0,25 0 0,28 0 0,37 0 0,47 0 0,-2-1 0,9 2 0,26-1 0,7 2 0,-24-1 0,2 0 0,1 1 0,7 0 0,2 1 0,0 0 0,3 1 0,2-1 0,-3 1 0,-5-2 0,-1 1 0,-1 0 0,1 2 0,0 0 0,-2 2 0,29 3 0,-4 1 0,-16 0 0,-3 1 0,-9-4 0,-2 0 0,-10-2 0,-3 1 0,27 9 0,-41-3 0,-46-5 0,-60-1 0,5-6 0,-7 0 0,-29-1 0,-6 0 0,-4 0 0,-3 0 0,29 0 0,-2 0 0,1 0 0,-28-1 0,2 0 0,0-2 0,1-1 0,11 1 0,3-2 0,12-2 0,4-1 0,9 2 0,5 0 0,-25-5 0,40-1 0,63 4 0,54 8 0,-3 0 0,8 0 0,11 0 0,4 0 0,7 0 0,2 0 0,-30 0 0,2 0 0,-1 0 0,35 0 0,-3 0 0,-13 0 0,-3 0 0,-10 0 0,-3 0 0,-15 1 0,-4-2 0,35-16 0,-35-4 0</inkml:trace>
  <inkml:trace contextRef="#ctx0" brushRef="#br0" timeOffset="2">16746 17697 24575,'-66'0'0,"0"0"0,-40 0 0,22 0 0,7 0 0,-10 2 0,-16 5 0,47-1 0,-2 2 0,-7 3 0,-2 1 0,-6 3 0,-4-1 0,-11 2 0,-3-2 0,-11-1 0,-3-1 0,31-5 0,-1-1 0,-1 0 0,-5-2 0,0 1 0,-1-2 0,1 0 0,-1-1 0,1-1 0,-1 0 0,0 0 0,0-1 0,-2 1 0,0-2 0,-1 1 0,-1 0 0,-1 0 0,0 0 0,-2 0 0,0 0 0,0 0 0,-1 0 0,1 0 0,1 0 0,2 0 0,1 0 0,1 0 0,1 0 0,-1 0 0,1 0-89,-2 0 0,1 0 1,0 0-1,7 0 1,0 1-1,0-2 1,-3 1-1,1-1 1,0 0 88,5 0 0,1-1 0,1-1 0,-28-1 0,2-2 0,3-3 0,2-1 0,3 1 0,3-1 0,9-4 0,4-3 0,4 0 0,4-2 49,6 0 0,3-1 0,-37-14 0,19-3-49,11 9 0,22 1 0,11 2 0,16-2 0,9 2 0,4-6 0,2 2 0,2-3 0,4-1 0,13 2 0,12-7 0,11 9 0,6-13 0,4-2 300,6-2 1,13 0-301,4-10 0,11 10 0,-38 18 0,2 0 0,1 1 0,0 1 0,1 2 0,0 0 0,2 0 0,1 0 0,4 2 0,1 1 0,0 3 0,1 2 0,3-2 0,1-1 0,0 1 0,1 0 0,2 0 0,2 1 0,7-1 0,2 0 0,2 2 0,1 1 0,2-3 0,1 0 0,2 3 0,1-1 0,3-1 0,0-1 0,1 0 0,-1 0 0,1 1 0,0 1 0,-1 0 0,-1 0 0,1 0 0,0-1 0,2 0 0,0 1 0,-3 3 0,1 3 0,2 1 0,0 1 0,-3-1 0,1 1 0,2 1 0,0 2 0,0 0 0,-1 1 0,-1 4 0,0 0 0,-3 0 0,-1 0 0,0 2 0,-1 3 0,1 2 0,-1 4 0,2 7 0,0 2 0,-4 1 0,-2 2 0,-3 1 0,-1 0 0,-1-2 0,-2 2 0,-6 1 0,-2 0 0,-2-2 0,-1 0 0,-2 1 0,-1 0 0,-5-5 0,-1-1 0,-5 4 0,0 0 0,-1 1 0,-2 2 0,36 34 0,-8 3 0,-10-1 0,-13 6 0,-6-1 0,-6 1 0,-15-2 0,-19-11 0,-4-4 0,-2 9 0,-8-7 0,-17 0 0,-25 0 0,7-22 0,-4-1 0,-2 2 0,0 0 0,1-1 0,0-1 0,-2 3 0,0 1 0,2-1 0,0 0 0,1-3 0,0-1 0,0-1 0,0 2 0,4 4 0,1-1 0,-50 9 0,4 10 0,5-18 0,1-10 0,5-8 0,-6-7 0,-9-8 0,-12 0 0,6-25 0,45 4 0,1-6 0,5-10 0,3-3 0,5 1 0,3 0 0,-29-34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25T20:35:15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21533 16270 24575,'-60'67'0,"1"1"0,5-21 0,-3-10 0,4-16 0,-2-9 0,-6-9 0,-3-4 0,-12 4 0,-3 0 0,-5-1 0,-3-1 0,-5-1 0,-1 0 0,-7 0 0,-1 0 0,-3 0 0,-2 0 0,33 0 0,0 0 0,0 0 0,-2 0 0,1 0 0,-1 0 0,1 0 0,0 0 0,-1 0 0,-1-3 0,-1 0 0,1 0 0,-28-1 0,1-2 0,1-3 0,0-1 0,6 1 0,2-1 0,6 2 0,1-1 0,5 3 0,1 0 0,5 2 0,2 2 0,7 0 0,3 2 0,6-1 0,3 2 0,-45-1 0,10 0 0,17 0 0,17 0 0,10 0 0,8 0 0,7 0 0,4 0 0,25 0 0,19 0 0,33 0 0,33 0 0,-23 0 0,3 0 0,6 0 0,2 0 0,13-1 0,5 0 0,13-2 0,3-1 0,-31 0 0,2 0 0,1 0 0,5 1 0,1 0 0,0 0 0,2 1 0,1 0 0,0 0-119,0 1 0,1 0 0,0 1 0,1 0 0,1 0 0,-1 0 0,2 0 0,-1 0 0,1 0 119,2 0 0,0-1 0,0 2 0,2 1 0,1 1 0,-1 0 0,0 2 0,-1 0 0,0 2 0,-3 2 0,0 1 0,-3 0 0,-11-2 0,-1-1 0,-3 1 0,26 8 0,-4 0 0,-6-4 0,-5-1 0,-19-6 0,-5 0 0,33 1 0,-27-4 0,-26-2 0,-53 0 0,-47 0 0,10 0 0,-8 0 0,-27 0 0,-8 0 0,21 0 0,-2 0 0,-2 0 0,-4 0 0,-2 0 0,-1 0 0,-7 0 0,-2-1 0,-1 0 0,-2 0 0,-2 0 0,0-1-164,-4 0 1,-1 0-1,0 0 1,-2-2-1,1-1 1,0 1 0,-3 2-1,1 0 1,0 0 163,2 0 0,2 1 0,1 0 0,5 0 0,1 0 0,0 1 0,-2 0 0,-1 0 0,1 0 0,3 0 0,1 0 0,1 0 0,5-1 0,1 1 0,2-1 0,5 0 0,2-1 0,1 0 0,-30 0 0,4-2 0,13 1 0,3 0 0,8 3 0,3 0 0,9 0 0,3 0 0,-43 0 0,29 0 494,14 0 1,25 0-495,7 0 0,8 0 0,29 0 0,19 0 388,38 0 0,25 0 0,-30 0 1,5 0-389,6 0 0,3 0 0,20 0 0,4 0 0,-26 0 0,2 0 0,1 0 0,2 0 0,2 0 0,0 0 0,8 0 0,0 0 0,2 0 0,4 0 0,2 0 0,0 0-140,5 0 1,1-1 0,1 2 0,-21 0 0,1 1 0,1 1 0,0-1-1,1 1 1,0 0 0,0 0 0,-1 1 139,25 1 0,-1 0 0,-1 2 0,0 0 0,-1 2 0,-1 0 0,-7-1 0,-1 0 0,-1 1 0,-4-2 0,0 1 0,0 0 0,-1-1 0,0 1 0,-2 0 0,-8-1 0,-3 1 0,0 0 0,31 4 0,-4 1 0,-10-3 0,-4-2 0,-16-1 0,-4-1 0,-9 1 0,-4 1 0,29 6 0,-34-1 0,-17-7 0,-12 4 0,-8 3 0,-22-5 0,-26 1 0,-26-1 0,-28-6 0,-7 4 0,-7-4 0,3-2 0,2-2 1531,15-4-1531,31-38 0,2-8 0,8-32 0</inkml:trace>
  <inkml:trace contextRef="#ctx0" brushRef="#br0" timeOffset="1">3004 6350 24575,'-34'21'0,"-16"-9"0,-19-7 0,-12-5 0,-4 0 0,-1 0 0,9 0 0,10 0 0,5 0 0,5 0 0,9 0 0,9 0 0,-1 0 0,15 0 0,4 2 0,4 8 0,5 13 0,-3 13 0,5 16 0,-3 4 0,-1 11 0,-1 8 0,3 6 0,-5 18 0,10-39 0,1 3 0,-1 10 0,-2 2 0,-3 4 0,1 1 0,0 5 0,1 1 0,1-6 0,1-2 0,0 1 0,0-1 0,-3-7 0,1-2 0,0-1 0,1-1 0,-2-6 0,1-3 0,4 34 0,2-14 0,2-22 0,2-19 0,8-16 0,27-12 0,22-9 0,22 0 0,13 0 0,6 0 0,-44 0 0,0 0 0,51 0 0,-1 0 0,-6 0 0,-15 0 0,-8 0 0,-20 0 0,-7 0 0,-13 0 0,-14 0 0,-9 0 0,-7-25 0,-5-23 0,-18-1 0,-8-5 0,-4-8 0,-1-1 0</inkml:trace>
  <inkml:trace contextRef="#ctx0" brushRef="#br0" timeOffset="2">2685 7364 24575,'-77'47'0,"1"0"0,17-15 0,4-7 0,-21-6 0,16-19 0,18 0 0,-8 0 0,8 0 0,1 2 0,7 2 0,9 2 0,4 0 0,3-6 0,7-8 0,20-19 0,11-13 0</inkml:trace>
  <inkml:trace contextRef="#ctx0" brushRef="#br0" timeOffset="3">4243 5880 24575,'-35'64'0,"1"0"0,0-8 0,-1-2 0,0-4 0,-1-2 0,0 4 0,1 1 0,0 8 0,1 3 0,2 0 0,2-1 0,1 0 0,1 0 0,3-3 0,0 1 0,3 0 0,3 1 0,1 3 0,2 1 0,2 7 0,3 0 0,4 5 0,2-1 0,1-3 0,2 0 0,0-3 0,1 0 0,3-2 0,1 0 0,2 0 0,2 0 0,3-2 0,5-1 0,6-5 0,4-3 0,1-4 0,0-1 0,1-3 0,-2-2 0,11 21 0,8-3 0,-15-28 0,0-9 0,-8-6 0,-9-4 0,3 0 0,-7-7 0,-1 1 0,-5-59 0,-2-8 0</inkml:trace>
  <inkml:trace contextRef="#ctx0" brushRef="#br0" timeOffset="4">4937 7120 24575,'-59'-10'0,"-1"-1"0,-36-1 0,28 8 0,20 16 0,-2 13 0,16 30 0,1 30 0,25-32 0,3 3 0,2 1 0,0 0 0,1 3 0,2-1 0,4 3 0,2 0 0,4-6 0,3-2 0,6-3 0,4-4 0,31 31 0,15-26 0,-6-19 0,-5-14 0,-2-19 0,1 0 0,-9-40 0,-4-29 0,-16 15 0,0-6 0,1-17 0,0 1 0</inkml:trace>
  <inkml:trace contextRef="#ctx0" brushRef="#br0" timeOffset="5">5163 7346 24575,'17'79'0,"0"0"0,1 1 0,6 27 0,-4-12 0,-14-1 0,4-15 0,9-22 0,0-20 0,-9-28 0,-1-30 0,-9-31 0,0-19 0,0-7 0,2-7 0,4 1 0,19 11 0,17 15 0,10 12 0,12 15 0,-1 10 0,0 8 0,3 5 0,-20 8 0,4 0 0,-20 0 0,38 8 0,-7 3 0</inkml:trace>
  <inkml:trace contextRef="#ctx0" brushRef="#br0" timeOffset="6">6477 7477 24575,'-60'-52'0,"1"0"0,11 17 0,2 7 0,-23 7 0,13 21 0,-1 2 0,1 5 0,12 37 0,13 27 0,16 18 0,11 11 0,6-4 0,9-14 0,14-15 0,17-13 0,8-25 0,4-16 0,2-9 0,-6-6 0,7-11 0,-12-18 0,-7-25 0,-9-28 0,-10 5 0,-11 10 0,-6 19 0,-2 12 0,0 11 0,2 25 0,5 27 0,9 25 0,12 44 0,1 0 0,2-10 0,4-11 0,-3-15 0,3-18 0,19-13 0,15-8 0</inkml:trace>
  <inkml:trace contextRef="#ctx0" brushRef="#br0" timeOffset="7">6890 7759 24575,'41'-75'0,"-16"12"0,-16 22 0,1 13 0,9 12 0,10 3 0,9 5 0,6 12 0,6 8 0,-4 26 0,-3 25 0,-5 8 0,-7 4 0,-12-17 0,-13-8 0,-4-33 0,0-29 0,5-39 0,5 1 0,11-8 0,2 4 0,15 6 0,-3 16 0,3 7 0,2 6 0,-1 7 0,3 6 0,0 6 0,-6 10 0,-1 15 0,-6 17 0,-1 23 0,-3 3 0,-11-5 0,-7-17 0,-1-6 0,-6-7 0,15-22 0,-7-3 0,9-8 0,0 0 0,-7-23 0,1-8 0,1-7 0,5 0 0,6 7 0,-2 4 0,6 10 0,-2 5 0,1 3 0,-3 9 0,-4 17 0,1 10 0,-7 13 0,2 2 0,-5 4 0,5-7 0,2-1 0,-1-19 0,26-13 0,6-17 0</inkml:trace>
  <inkml:trace contextRef="#ctx0" brushRef="#br0" timeOffset="8">7566 6463 24575,'75'55'0,"0"0"0,-15-6 0,-6-2 0,-10-4 0,-4 0 0,-2-1 0,-1 2 0,0 10 0,-1 4 0,2 6 0,-3 4 0,-4 6 0,-4 4 0,-3 5 0,-4 1 0,-2 1 0,-2-1 0,-4-1 0,-1-1 0,-3-6 0,-2-2 0,-2-4 0,-2-2 0,0-4 0,-2-3 0,-1-6 0,-2-3 0,-9 44 0,-11-10 0,-6-15 0,-3-11 0,9-4 0,0-18 0,7-9 0,3-6 0,9-4 0,-2 0 0,4 0 0,2-1 0,-25-24 0,-7-6 0</inkml:trace>
  <inkml:trace contextRef="#ctx0" brushRef="#br0" timeOffset="9">9969 7214 24575,'-36'32'0,"-20"-14"0,-24-11 0,-9-7 0,1 0 0,7 0 0,12 2 0,8 2 0,9 2 0,11-2 0,9 0 0,14 3 0,49 28 0,21 15 0</inkml:trace>
  <inkml:trace contextRef="#ctx0" brushRef="#br0" timeOffset="10">10119 7703 24575,'-67'15'0,"0"1"0,4-5 0,1-3 0,7-4 0,2-2 0,-2-2 0,1 0 0,-46 0 0,2 0 0,10 0 0,7 0 0,4 0 0,-7-33 0,-1-9 0</inkml:trace>
  <inkml:trace contextRef="#ctx0" brushRef="#br0" timeOffset="11">10888 7026 24575,'11'104'0,"-1"-1"0,1-2 0,-3-6 0,-5-28 0,0-2 0,3 10 0,1 4 0,0 11 0,0 2 0,0 7 0,-1 0 0,-2-2 0,-2-2 0,0-6 0,-2-3 0,0-7 0,0-3 0,0-8 0,0-2 0,0 36 0,0-35 0,9-42 0,3-66 0,3-29 0,5-7 0,-1 0 0</inkml:trace>
  <inkml:trace contextRef="#ctx0" brushRef="#br0" timeOffset="12">10982 7327 24575,'66'-52'0,"0"0"0,-12 16 0,-2 9 0,31 6 0,-12 21 0,-6 0 0,-15 0 0,2 13 0,-18 16 0,-5 23 0,-8 19 0,-15 6 0,-2-8 0,-8-6 0,-42-3 0,-31-10 0,26-29 0,-2-6 0,-2-5 0,-1-3 0,0-3 0,2-2 0,-40 0 0,16-2 0,16 0 0,18 0 0,13 0 0,16-8 0,32-28 0,14-14 0</inkml:trace>
  <inkml:trace contextRef="#ctx0" brushRef="#br0" timeOffset="13">12616 6218 24575,'-69'68'0,"0"0"0,10-5 0,5-1 0,9-3 0,3-1 0,3 0 0,3 3 0,1 13 0,3 3 0,1 0 0,3 2 0,4 8 0,5 2 0,4 0 0,5 1 0,3-3 0,3-3 0,2-7 0,2-4 0,-2-6 0,4-2 0,8-6 0,5-3 0,23 29 0,12-14 0,4-18 0,-4-22 0,-6-14 0,-7-9 0,-8-16 0,-10-24 0,-10-37 0,1 5 0,0-26 0</inkml:trace>
  <inkml:trace contextRef="#ctx0" brushRef="#br0" timeOffset="14">12597 7364 24575,'79'21'0,"0"0"0,-19-7 0,-5-3 0,16-2 0,-21-11 0,6-5 0,1-5 0,-9-13 0,-5-5 0,-7 1 0,-11 4 0,-2-4 0,-17-2 0,0-5 0,-8 1 0,-4 3 0,-15 12 0,-18 7 0,-14-2 0,-7-1 0,-5 5 0,7 5 0,1 4 0,1 31 0,17 23 0,3 30 0,13 16 0,13-45 0,1 0 0,1 47 0,6-14 0,4-11 0,4-10 0,23-17 0,24-8 0,18-7 0,2-6 0,4-2 0,-6-12 0,-13-9 0,0-4 0,-5 0 0,-20 0 0,-2 0 0,-16-42 0,-7-10 0</inkml:trace>
  <inkml:trace contextRef="#ctx0" brushRef="#br0" timeOffset="15">12860 6031 24575,'60'48'0,"1"1"0,-1 0 0,9 3 0,-7-4 0,20 19 0,-28-5 0,-2 20 0,-26-34 0,-2 4 0,2 5 0,-2 3 0,0 5 0,-2 3 0,-2 6 0,-2 1 0,-4 4 0,-3 2 0,-3 3 0,-2-1 0,-2 2 0,-1-3 0,-2-12 0,0-2 0,-1-3 0,0-3 0,0-6 0,0-3 0,-4 43 0,-7-12 0,-8-11 0,-4-17 0,5-12 0,-1-7 0,0-5 0,9-11 0,3-9 0,5 1 0,2-11 0,0-13 0,0-18 0</inkml:trace>
  <inkml:trace contextRef="#ctx0" brushRef="#br0" timeOffset="16">14174 6989 24575,'-6'74'0,"1"0"0,2-7 0,0-3 0,1 43 0,2-5 0,2-8 0,6-6 0,11-13 0,19-6 0,16-25 0,8-7 0,5-10 0,0-10 0,2-17 0,-7 0 0,-12-6 0,-10-15 0,-13-23 0,-4-27 0,-17-23 0,-1-6 0,-3 2 0,-2 2 0,0 23 0,0 12 0,0 20 0,0 16 0,8 12 0,5 7 0,3 4 0,3 2 0,25-17 0,6-4 0</inkml:trace>
  <inkml:trace contextRef="#ctx0" brushRef="#br0" timeOffset="17">15788 6106 24575,'-49'81'0,"0"1"0,7-12 0,3-3 0,5-7 0,1-1 0,-5 2 0,-1-1 0,0 1 0,3 2 0,2 2 0,3 3 0,3 6 0,4 2 0,4 9 0,4 2 0,4 3 0,4 1 0,5 0 0,6 0 0,6-3 0,7-1 0,8-1 0,8-3 0,4-7 0,5-6 0,5-8 0,2-5 0,-2-6 0,0-4 0,-3-6 0,-1-4 0,31 17 0,-14-16 0,-20-20 0,-14-11 0,-4-5 0,-2-2 0,0 0 0,33 0 0,8 0 0</inkml:trace>
  <inkml:trace contextRef="#ctx0" brushRef="#br0" timeOffset="18">16351 6895 24575,'-93'-31'0,"15"12"0,16 12 0,12 10 0,0 9 0,2 19 0,8 17 0,5 32 0,14 7 0,12 12 0,7 3 0,2-8 0,2-25 0,9-17 0,16-8 0,21-11 0,17-6 0,8-10 0,0-7 0,-3-10 0,-3 0 0,-2 0 0,-11 0 0,-10 0 0,-4 0 0,-11-6 0,-4-13 0,-4 5 0,22-64 0,8 7 0</inkml:trace>
  <inkml:trace contextRef="#ctx0" brushRef="#br0" timeOffset="19">17046 7233 24575,'-10'65'0,"-1"-1"0,1 3 0,3-6 0,7 8 0,-10 2 0,-9-7 0,-10 9 0,-6 5 0,-1-5 0,5-15 0,6-18 0,-4-24 0,-1-26 0</inkml:trace>
  <inkml:trace contextRef="#ctx0" brushRef="#br0" timeOffset="20">17196 7214 24575,'74'0'0,"0"-1"0,-1 0 0,7 0 0,-10-4 0,16-14 0,-42-12 0,-15 2 0,-12-3 0,-7 1 0,-6 2 0,-2-1 0,-4 7 0,-4 1 0,-7 5 0,-24 6 0,-9 11 0,-4 0 0,8 11 0,5 20 0,10 32 0,14 22 0,7 13 0,4 3 0,14-9 0,15-13 0,21-8 0,17-17 0,16-18 0,7-16 0,-7-3 0,-3-11 0,-8-1 0,-11-3 0,-3-4 0,-10-5 0,-15-24 0,-6-25 0,13-1 0,2-16 0</inkml:trace>
  <inkml:trace contextRef="#ctx0" brushRef="#br0" timeOffset="21">18022 6106 24575,'79'68'0,"1"-1"0,-15-10 0,-5-3 0,-13-7 0,-2 0 0,-3 1 0,-1 2 0,1 10 0,0 3 0,-2 1 0,-1 2 0,-5-2 0,-4 3 0,-6 7 0,-4 3 0,-1 1 0,-2 2 0,-4 3 0,-1-1 0,-2-4 0,-4-1 0,-5-5 0,-2 0 0,2-7 0,-2-1 0,-1-5 0,-2-3 0,-10 31 0,-11-5 0,-7-22 0,11-12 0,3-12 0,3-34 0,65-65 0,-19 13 0,1 0 0</inkml:trace>
  <inkml:trace contextRef="#ctx0" brushRef="#br0" timeOffset="22">19918 6707 24575,'-10'90'0,"-1"-1"0,4-16 0,2-6 0,1 36 0,4-16 0,0 9 0,0-2 0,0-8 0,0-24 0,0-11 0,16-43 0,39-62 0,-16 4 0,1-1 0</inkml:trace>
  <inkml:trace contextRef="#ctx0" brushRef="#br0" timeOffset="23">20106 7195 24575,'-68'37'0,"0"-1"0,8-10 0,-1-8 0,7-8 0,0-5 0,-50-5 0,45 0 0,-1 0 0,0 2 0,1-4 0,-43-23 0,10-6 0</inkml:trace>
  <inkml:trace contextRef="#ctx0" brushRef="#br0" timeOffset="24">21176 7120 24575,'-42'68'0,"1"0"0,12-6 0,8 1 0,9-3 0,7 1 0,4 3 0,2 2 0,-1 14 0,0 5 0,0 4 0,0 1 0,0 2 0,0 0 0,0-4 0,0-3 0,0-12 0,0-4 0,2 33 0,4-20 0,9-28 0,8-25 0,-2-16 0,11-45 0,4-20 0,0 0 0,-1 0 0</inkml:trace>
  <inkml:trace contextRef="#ctx0" brushRef="#br0" timeOffset="25">20988 6951 24575,'74'-5'0,"0"0"0,-11 1 0,-5 1 0,38 1 0,-18 2 0,5 0 0,-8 0 0,-19 19 0,-12 12 0,-15 15 0,-16 17 0,-7 10 0,-18 11 0,-20 1 0,-26-5 0,14-40 0,-4-3 0,0-4 0,-2-2 0,-3 0 0,-2-3 0,3-8 0,-1-3 0,1-1 0,0-2 0,-46 7 0,17-9 0,12-6 0,13 3 0,10-3 0,8-2 0,13-2 0,40-2 0,60-33 0,-12 12 0,1 0 0</inkml:trace>
  <inkml:trace contextRef="#ctx0" brushRef="#br0" timeOffset="26">23204 5937 24575,'-43'33'0,"0"0"0,-38 20 0,3-5 0,3 10 0,36-11 0,1 6 0,-1 14 0,1 6 0,-1 9 0,3 3 0,2 8 0,3 4 0,13-28 0,1 2 0,2 0 0,3 3 0,1 1 0,3-1 0,2-1 0,1-2 0,1 0 0,-1 32 0,6-5 0,13-18 0,6-4 0,2-3 0,6-4 0,4-7 0,4-5 0,3-7 0,2-4 0,-1-5 0,1-5 0,34 19 0,-10-24 0,-7-16 0,-10-11 0,-8-4 0,-9-2 0,-6-5 0,-4-45 0,-11 0 0,-1-8 0,0-23 0,1 1 0</inkml:trace>
  <inkml:trace contextRef="#ctx0" brushRef="#br0" timeOffset="27">23598 6294 24575,'15'87'0,"1"1"0,-5-11 0,-3-4 0,-4-9 0,-2-2 0,-2 1 0,-2 1 0,0 2 0,0 1 0,-1 4 0,0-2 0,-4-6 0,1-3 0,2-2 0,2-3 0,-2 31 0,2-26 0,2-16 0,0-42 0,18-14 0,14-28 0,18-12 0,16-9 0,-5 7 0,8 12 0,-9 9 0,1 6 0,-5 10 0,-8 5 0,-8 5 0,-7 22 0,-2 22 0,-8 24 0,0 35 0,-8-2 0,-7-13 0,-8-20 0,0-9 0,9-14 0,3-15 0,5-9 0,4-5 0,4-9 0,6 0 0,0-28 0,-6-28 0,25 4 0,-8-38 0</inkml:trace>
  <inkml:trace contextRef="#ctx0" brushRef="#br0" timeOffset="28">24687 5711 24575,'63'57'0,"0"-1"0,0 0 0,13 12 0,-8-4 0,-16-13 0,-6 0 0,-10-2 0,-5 2 0,1 11 0,-3 4 0,-2 9 0,-2 4 0,0 10 0,-2 4 0,-10-25 0,-2 3 0,-2 1 0,-1 3 0,-1 1 0,-1 0 0,-1 1 0,-1 0 0,0-1 0,-2-3 0,1 0 0,-2-2 0,-2 27 0,-2-2 0,-2 0 0,-3-2 0,-5-9 0,-5-3 0,-6-6 0,-2-4 0,3-8 0,-2-5 0,-29 29 0,22-25 0,5-18 0,4-11 0,11-9 0,-1-13 0,17-37 0,15-33 0,21-21 0,-12 33 0,0 0 0</inkml:trace>
  <inkml:trace contextRef="#ctx0" brushRef="#br0" timeOffset="29">25963 6932 24575,'-31'79'0,"0"-1"0,9-11 0,6-3 0,8-9 0,4-3 0,4 40 0,6-5 0,13-5 0,14-20 0,30-11 0,5-16 0,-3-12 0,-2-23 0,-7 0 0,-6 0 0,-6 0 0,-13-8 0,-6-17 0,-6-23 0,-7-36 0,-5-1 0,-5 14 0,-2 2 0,0 8 0,0 15 0,2 7 0,4 5 0,21 3 0,38-32 0,-21 29 0,-1-1 0</inkml:trace>
  <inkml:trace contextRef="#ctx0" brushRef="#br0" timeOffset="30">27803 5862 24575,'-43'64'0,"0"1"0,7-8 0,-1-1 0,2-8 0,2 2 0,0 12 0,1 5 0,-7 7 0,1 5 0,2 11 0,5 5 0,12-25 0,3 2 0,1 1 0,1 6 0,2 2 0,2-1 0,3 2 0,2 0 0,1-1 0,1-4 0,2 0 0,1-2 0,1 31 0,4-3 0,4-11 0,7-4 0,6-8 0,6-4 0,5-7 0,5-4 0,1-11 0,3-4 0,-2-8 0,0-5 0,30 22 0,-7-22 0,-13-18 0,-6-10 0,-4-7 0,-11-2 0,-4-5 0,-4-7 0,-3-42 0,-4 5 0,-1-7 0,2-16 0,0 0 0</inkml:trace>
  <inkml:trace contextRef="#ctx0" brushRef="#br0" timeOffset="31">28685 7026 24575,'-87'0'0,"1"0"0,3 0 0,-5 0 0,7 0 0,-1 9 0,20 26 0,14 26 0,21 20 0,14 15 0,13-41 0,2 1 0,11 48 0,18-10 0,9-17 0,20-16 0,-8-9 0,1-21 0,-8-14 0,3-7 0,-10-3 0,4-7 0,-1 0 0,18 0 0,-17-9 0,8-3 0,25-47 0,4-12 0</inkml:trace>
  <inkml:trace contextRef="#ctx0" brushRef="#br0" timeOffset="32">29324 7477 24575,'-11'70'0,"1"1"0,-1-1 0,1 13 0,2-9 0,-7 11 0,-4-3 0,-10-16 0,0 1 0,10-13 0,13-16 0,4-50 0,43-64 0,-15 13 0,0-1 0</inkml:trace>
  <inkml:trace contextRef="#ctx0" brushRef="#br0" timeOffset="33">29962 6068 24575,'-16'72'0,"1"0"0,4-15 0,3-3 0,2 31 0,6 3 0,0 19 0,0-49 0,0 3 0,-1 1 0,2 1 0,-1 1 0,2 1 0,0 1 0,2 0 0,1-3 0,2-1 0,2-2 0,-1-3 0,3 35 0,-3-23 0,-8-26 0,2-11 0,4-9 0,5-13 0,7-4 0,1-3 0,-2-12 0,-5-3 0,13-18 0,-2-9 0,4-9 0,9-4 0,-5 10 0,5-2 0,1 2 0,1 5 0,1 7 0,5 12 0,-10 1 0,3 11 0,-1 2 0,-7 1 0,0 3 0,-2 0 0,-2 21 0,-6 19 0,0 25 0,-3 8 0,-3 6 0,-7-8 0,-4-10 0,0-18 0,5-11 0,-5-9 0,4-5 0,-2-7 0,2-5 0,7-4 0,4-12 0,1-26 0,1-39 0,-5 6 0,-1-8 0,2-15 0,-1 0 0</inkml:trace>
  <inkml:trace contextRef="#ctx0" brushRef="#br0" timeOffset="34">30675 5692 24575,'72'78'0,"0"-1"0,-15-18 0,-3-5 0,23 19 0,-23-19 0,11 13 0,-9 8 0,-28-29 0,-2 4 0,1 8 0,-4 3 0,0 6 0,-4 2 0,-1 3 0,-2 2 0,-2 3 0,-1 2 0,-4 4 0,-2 1 0,0 7 0,-1 0 0,-1-2 0,-2-1 0,-2-5 0,-2-3 0,1-5 0,0-4 0,0-11 0,0-3 0,-4 43 0,-6-16 0,-9-13 0,-4-6 0,4-11 0,0-4 0,3-6 0,1-13 0,2-6 0,9-4 0,-4-2 0,8 0 0,17-67 0,4-17 0</inkml:trace>
  <inkml:trace contextRef="#ctx0" brushRef="#br0" timeOffset="35">4768 10408 24575,'25'-73'0,"0"31"0,-2 34 0,-10 22 0,-7 16 0,-4 7 0,-8 3 0,-11-3 0,-14-7 0,-7-12 0,-1-9 0,10-7 0,18-2 0,11 2 0,13 6 0,-7 11 0,-4 8 0,-2 11 0,-10-21 0,-9-17 0,-17-34 0,-12-24 0</inkml:trace>
  <inkml:trace contextRef="#ctx0" brushRef="#br0" timeOffset="36">5669 9487 24575,'57'-36'0,"-1"-1"0,40-6 0,-17 28 0,-14 15 0,-5 0 0,-20 0 0,-9 0 0,-10 4 0,-8 15 0,-7 23 0,-4 22 0,-25 32 0,5-44 0,-6 1 0,-6 4 0,-4 1 0,-4 1 0,-1-2 0,2-4 0,1-1 0,2-5 0,1 0 0,-23 36 0,18-8 0,19-4 0,11-2 0,6-8 0,4 1 0,4-3 0,17-11 0,21-6 0,16-9 0,5-6 0,2-10 0,-3-5 0,-7 3 0,-9-9 0,-2-2 0,-9-1 0,-8-3 0,-1 0 0,-1-5 0,-4-11 0,2-22 0,25-50 0,-25 30 0,0-1 0</inkml:trace>
  <inkml:trace contextRef="#ctx0" brushRef="#br0" timeOffset="37">7997 8755 24575,'-53'21'0,"0"-1"0,-43 22 0,8 6 0,45-17 0,1 3 0,-5 9 0,0 4 0,-1 3 0,0 2 0,-1 7 0,0 3 0,-1 8 0,2 4 0,0 7 0,4 3 0,3 3 0,5 1 0,5 0 0,6 0 0,7-3 0,4-1 0,5-6 0,4-2 0,4 0 0,2-1 0,0-7 0,2-1 0,2-7 0,5-3 0,21 37 0,15-21 0,2-21 0,0-10 0,-4-9 0,-9-7 0,-6-8 0,-10-3 0,0-3 0,0 1 0,8-19 0,2-7 0</inkml:trace>
  <inkml:trace contextRef="#ctx0" brushRef="#br0" timeOffset="38">8974 9675 24575,'31'-67'0,"0"1"0,-10 13 0,-6 3 0,-11-14 0,-25 20 0,-15 8 0,-20 11 0,-19 0 0,-6 13 0,-7 5 0,7 5 0,6 11 0,6 16 0,0 17 0,13 31 0,10-2 0,10-3 0,18 6 0,11-1 0,5-13 0,6-6 0,9-16 0,12-9 0,23-14 0,8-9 0,3-4 0,5-4 0,-1-6 0,-3-11 0,-3-6 0,-7-9 0,-7 3 0,-5 10 0,-7 3 0,-4 7 0,-8 17 0,0 13 0,-9 31 0,-3 36 0,-5 10 0,-2 8 0,0-2 0,0 5 0,0-3 0,0-18 0,0-11 0,0-10 0,0-17 0,0-11 0,2-10 0,4-14 0,0-9 0,13-25 0,8-29 0,-2-50 0,0 53 0,2 0 0,-2-6 0,0 0 0</inkml:trace>
  <inkml:trace contextRef="#ctx0" brushRef="#br0" timeOffset="39">10137 9149 24575,'-16'71'0,"0"-1"0,0 0 0,-8 31 0,-6-10 0,-1-37 0,-2-6 0,3 4 0,-1 1 0,-4 3 0,-1 1 0,1-6 0,3 0 0,-7 36 0,8-9 0,18-14 0,11-3 0,2-17 0,0-2 0,8-11 0,26-6 0,16-10 0,6-3 0,-6-8 0,-8 2 0,-9-3 0,-6-3 0,-10-3 0,-5-3 0,-3-8 0,-11-18 0,-5-12 0,-22-14 0,-21-9 0,-14-6 0,24 37 0,0-1 0,0-6 0,1-2 0,2 0 0,1 1 0,-22-34 0,14 5 0,4 7 0,17 11 0,7 9 0,5 0 0,5 19 0,6-4 0,0 0 0,2 6 0,4 0 0,13-5 0,14 12 0,17-1 0,11 0 0,18 6 0,3-3 0,3 5 0,-8 5 0,-4 4 0,-12 2 0,-5 0 0,-10 0 0,-15 6 0,-6 1 0,-6-10 0,-6-22 0,20-16 0,-2-35 0</inkml:trace>
  <inkml:trace contextRef="#ctx0" brushRef="#br0" timeOffset="40">10156 8492 24575,'68'41'0,"1"0"0,-1 0 0,-2-1 0,-1 0 0,-13-5 0,-2 9 0,15 20 0,-9 26 0,-26-42 0,-1 2 0,0 2 0,0 0 0,-1 5 0,-2 1 0,-1 3 0,-2 1 0,-2 6 0,-4 2 0,-2 6 0,-3 3 0,-4 5 0,-4 1 0,1-5 0,-3 1 0,-3 1 0,-2 0 0,-5 1 0,-5-1 0,-7 2 0,-4-1 0,-1-4 0,-2-3 0,-4-11 0,-1-3 0,4-6 0,0-3 0,-22 36 0,2-7 0,12-13 0,7-15 0,19-19 0,-3-9 0,9-6 0,21-26 0,29-31 0,-2-17 0,5-11 0,14-14 0,0 1 0</inkml:trace>
  <inkml:trace contextRef="#ctx0" brushRef="#br0" timeOffset="41">12428 9450 24575,'10'92'0,"1"0"0,-4-15 0,-2-4 0,-2-14 0,-2-3 0,-1 31 0,0-5 0,0-5 0,0-12 0,0-7 0,0-6 0,0-10 0,0 2 0,25-71 0,7-19 0</inkml:trace>
  <inkml:trace contextRef="#ctx0" brushRef="#br0" timeOffset="42">12672 9788 24575,'-51'47'0,"0"0"0,-1-15 0,-3-8 0,1-11 0,-2-7 0,-5-5 0,-1-2 0,1 1 0,1 0 0,2 0 0,1 0 0,-1 0 0,-1 0 0,1 0 0,-1 0 0,4 3 0,0-6 0,-10-21 0,0-10 0,3-3 0,-1 1 0</inkml:trace>
  <inkml:trace contextRef="#ctx0" brushRef="#br0" timeOffset="43">14211 10596 24575,'27'94'0,"3"-38"0,-1-37 0,-6-17 0,-9 4 0,-7 9 0,-5 2 0,-2-15 0,0-36 0,8-5 0,2-43 0</inkml:trace>
  <inkml:trace contextRef="#ctx0" brushRef="#br0" timeOffset="44">15826 9224 24575,'-17'62'0,"0"0"0,-6-7 0,-4-2 0,-5-2 0,-2-2 0,-4 5 0,0 1 0,5 4 0,2 1 0,2 0 0,4-1 0,3-5 0,4-2 0,-3 36 0,15-11 0,4-6 0,12-19 0,11-4 0,14-12 0,-5-9 0,18-17 0,-17-3 0,-4-5 0,-10-2 0,-5 0 0,3 0 0,-7-11 0,-2-10 0,-3-16 0,-3-17 0,0 1 0,0-7 0,0-1 0,0-1 0,-7-1 0,-11-6 0,-16 5 0,-28 3 0,-7 9 0,-6 6 0,-5 8 0,-1 1 0,2 7 0,12 5 0,11 5 0,16 1 0,17 0 0,9 0 0,14 0 0,12 1 0,28-1 0,10 0 0,16 2 0,3 3 0,4 1 0,2 1 0,-2-7 0,-4 0 0,0-6 0,-13-15 0,-8-22 0,2-1 0,-2-10 0</inkml:trace>
  <inkml:trace contextRef="#ctx0" brushRef="#br0" timeOffset="45">17177 8792 24575,'-65'60'0,"-1"-1"0,5-5 0,3-1 0,13-2 0,0 0 0,-9 2 0,0 3 0,4 6 0,2 5 0,-4 6 0,2 4 0,2 13 0,6 4 0,17-27 0,4 3 0,2 0 0,-3 33 0,5 0 0,4-4 0,5-1 0,6 1 0,4 0 0,0-12 0,2-3 0,3-11 0,5-4 0,4-7 0,7-5 0,9-13 0,3-5 0,32 30 0,2-6 0,-13-23 0,-8-11 0,-15-4 0,-7-19 0,-6-2 0,7 7 0,3-1 0</inkml:trace>
  <inkml:trace contextRef="#ctx0" brushRef="#br0" timeOffset="46">17891 9807 24575,'55'-61'0,"1"-1"0,0 1 0,-1-5 0,-10 7 0,-12-8 0,-56 29 0,-10 5 0,-13 6 0,-10 8 0,-7 5 0,-6 3 0,-8 5 0,-6 4 0,-3 2 0,13 19 0,19 10 0,16 15 0,17 6 0,13 4 0,6-2 0,2-6 0,0 2 0,6-2 0,13-4 0,8-13 0,27-10 0,5-11 0,-1-6 0,-2-2 0,-5 0 0,-8 0 0,-3 0 0,-11-14 0,-4-5 0,-4-2 0,-2 2 0,0 7 0,-9 20 0,-2 32 0,-8 31 0,0 18 0,0 7 0,0 9 0,0-1 0,0 1 0,0-9 0,0-3 0,0-9 0,0-15 0,0-9 0,0-7 0,0-3 0,0-13 0,0-3 0,0-32 0,0-38 0,9-8 0,1-29 0</inkml:trace>
  <inkml:trace contextRef="#ctx0" brushRef="#br0" timeOffset="47">18304 9112 24575,'8'57'0,"0"0"0,32 12 0,27-46 0,18-23 0,7 0 0,2 0 0,-15 0 0,-8 0 0,-8 0 0,-11 0 0,-4 0 0,-13 0 0,-10 0 0,-12 15 0,-7 20 0,-6 36 0,-2-19 0,-2 3 0,-3 8 0,-3 3 0,-2 9 0,-1 1 0,2-3 0,-1 0 0,1-4 0,1-1 0,2-3 0,0-2 0,-5 41 0,7-10 0,4-12 0,2-20 0,0-12 0,0-16 0,4-55 0,9-29 0,7-38 0,35 17 0,3-10 0</inkml:trace>
  <inkml:trace contextRef="#ctx0" brushRef="#br0" timeOffset="48">19468 8454 24575,'55'50'0,"0"0"0,-6-10 0,-2-2 0,39 24 0,-44-29 0,-1 3 0,0 8 0,-3 4 0,1 7 0,-2 3 0,-5 0 0,-2 5 0,2 14 0,-3 4 0,-3 8 0,-2 4 0,-4 10 0,-3 3 0,-2-2 0,-3 0 0,-4-2 0,-3-1 0,-1-1 0,-2-2 0,0-4 0,-2-2 0,-2-1 0,-2-2 0,-4-9 0,-3-2 0,-2-9 0,-5-4 0,-9-7 0,-2-3 0,0-3 0,1-2 0,-20 37 0,-2-11 0,13-14 0,7-3 0,7-15 0,5-11 0,-1-12 0,9-7 0,3 5 0,5 0 0,2 0 0,9-9 0,18-35 0,12-17 0</inkml:trace>
  <inkml:trace contextRef="#ctx0" brushRef="#br0" timeOffset="49">19374 9863 24575,'-97'31'0,"0"1"0,26-11 0,8-5 0,-12-3 0,36-13 0,-3 0 0,6 0 0,5 0 0,-2 0 0,-3 0 0,-1 0 0,5 0 0,1 0 0,0 0 0,2 0 0,4 0 0,12-8 0,-29-11 0,1-10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4/25/19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optimal</a:t>
            </a:r>
            <a:r>
              <a:rPr lang="en-US" baseline="0" dirty="0"/>
              <a:t> social welfare for all pure strategy games here is -2.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.5*0*0</a:t>
            </a:r>
            <a:r>
              <a:rPr lang="en-US" baseline="0" dirty="0"/>
              <a:t> + .5*.5*-1 + .5*.5*1 = 0</a:t>
            </a:r>
          </a:p>
          <a:p>
            <a:r>
              <a:rPr lang="en-US" baseline="0" dirty="0"/>
              <a:t>.5*0*1 + .5*.5*0 + .5*.5*-1 = -.25</a:t>
            </a:r>
          </a:p>
          <a:p>
            <a:r>
              <a:rPr lang="en-US" baseline="0" dirty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6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.5*0*0</a:t>
            </a:r>
            <a:r>
              <a:rPr lang="en-US" baseline="0" dirty="0"/>
              <a:t> + .5*.5*-1 + .5*.5*1 = 0</a:t>
            </a:r>
          </a:p>
          <a:p>
            <a:r>
              <a:rPr lang="en-US" baseline="0" dirty="0"/>
              <a:t>.5*0*1 + .5*.5*0 + .5*.5*-1 = -.25</a:t>
            </a:r>
          </a:p>
          <a:p>
            <a:r>
              <a:rPr lang="en-US" baseline="0" dirty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.5*0*0</a:t>
            </a:r>
            <a:r>
              <a:rPr lang="en-US" baseline="0" dirty="0"/>
              <a:t> + .5*.5*-1 + .5*.5*1 = 0</a:t>
            </a:r>
          </a:p>
          <a:p>
            <a:r>
              <a:rPr lang="en-US" baseline="0" dirty="0"/>
              <a:t>.5*0*1 + .5*.5*0 + .5*.5*-1 = -.25</a:t>
            </a:r>
          </a:p>
          <a:p>
            <a:r>
              <a:rPr lang="en-US" baseline="0" dirty="0"/>
              <a:t>0*0*-1 + 0*.5*1 + 0*.5*0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24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90q+20(1-q) = 30q+60(1-q)</a:t>
            </a:r>
          </a:p>
          <a:p>
            <a:r>
              <a:rPr lang="en-US" dirty="0"/>
              <a:t>70q</a:t>
            </a:r>
            <a:r>
              <a:rPr lang="en-US" baseline="0" dirty="0"/>
              <a:t> + 20 = -30q+60</a:t>
            </a:r>
          </a:p>
          <a:p>
            <a:r>
              <a:rPr lang="en-US" baseline="0" dirty="0"/>
              <a:t>100q = 40</a:t>
            </a:r>
          </a:p>
          <a:p>
            <a:r>
              <a:rPr lang="en-US" baseline="0" dirty="0"/>
              <a:t>q = .4 -&gt; Receiver’s mixed strategy</a:t>
            </a:r>
          </a:p>
          <a:p>
            <a:endParaRPr lang="en-US" dirty="0"/>
          </a:p>
          <a:p>
            <a:r>
              <a:rPr lang="en-US" dirty="0"/>
              <a:t>10p+70(1-p) = 80p+40(1-p)</a:t>
            </a:r>
          </a:p>
          <a:p>
            <a:r>
              <a:rPr lang="en-US" dirty="0"/>
              <a:t>-60p+70</a:t>
            </a:r>
            <a:r>
              <a:rPr lang="en-US" baseline="0" dirty="0"/>
              <a:t> = 40p+40</a:t>
            </a:r>
          </a:p>
          <a:p>
            <a:r>
              <a:rPr lang="en-US" baseline="0" dirty="0"/>
              <a:t>30 = 100p</a:t>
            </a:r>
          </a:p>
          <a:p>
            <a:r>
              <a:rPr lang="en-US" baseline="0" dirty="0"/>
              <a:t>p = .3 -&gt; Server’s mixed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3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3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0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1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 theory is the study of strategic decision making. </a:t>
            </a:r>
          </a:p>
          <a:p>
            <a:r>
              <a:rPr lang="en-US" dirty="0"/>
              <a:t>More specifically, game theory is the study of mathematical models of conflict and cooperation between intelligent decision-makers. The games studied in game theory</a:t>
            </a:r>
            <a:r>
              <a:rPr lang="en-US" baseline="0" dirty="0"/>
              <a:t> must have elements including the players, information, actions and payoffs.</a:t>
            </a:r>
          </a:p>
          <a:p>
            <a:endParaRPr lang="en-US" baseline="0" dirty="0"/>
          </a:p>
          <a:p>
            <a:r>
              <a:rPr lang="en-US" dirty="0"/>
              <a:t>Although</a:t>
            </a:r>
            <a:r>
              <a:rPr lang="en-US" baseline="0" dirty="0"/>
              <a:t> the first known discussion of </a:t>
            </a:r>
            <a:r>
              <a:rPr lang="en-US" dirty="0"/>
              <a:t>game theory is for</a:t>
            </a:r>
            <a:r>
              <a:rPr lang="en-US" baseline="0" dirty="0"/>
              <a:t> a two-player card game, game theory is </a:t>
            </a:r>
            <a:r>
              <a:rPr lang="en-US" dirty="0"/>
              <a:t>not only designed</a:t>
            </a:r>
            <a:r>
              <a:rPr lang="en-US" baseline="0" dirty="0"/>
              <a:t> for entertaining games. Modern game theory has been used in economics and political science. Nobel Prize winners </a:t>
            </a:r>
            <a:r>
              <a:rPr lang="de-DE" baseline="0" dirty="0"/>
              <a:t>John von Neumann, John Nash, Heinrich Freiherr von Stackelberg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17F1F-6505-40F0-B92A-0D136955C7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7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4/25/19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4/25/19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4/25/19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4.xml"/><Relationship Id="rId3" Type="http://schemas.openxmlformats.org/officeDocument/2006/relationships/image" Target="../media/image47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0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0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7.xml"/><Relationship Id="rId3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0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9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customXml" Target="../ink/ink16.xm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4" Type="http://schemas.openxmlformats.org/officeDocument/2006/relationships/customXml" Target="../ink/ink18.xm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2.xml"/><Relationship Id="rId3" Type="http://schemas.openxmlformats.org/officeDocument/2006/relationships/image" Target="../media/image3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3.xml"/><Relationship Id="rId3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7.xml"/><Relationship Id="rId3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9.xml"/><Relationship Id="rId3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Game Theory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/>
              <a:t>Procaccia</a:t>
            </a:r>
            <a:r>
              <a:rPr lang="en-US" sz="1400" dirty="0"/>
              <a:t>, </a:t>
            </a:r>
            <a:r>
              <a:rPr lang="en-US" sz="1400" dirty="0" err="1"/>
              <a:t>Fei</a:t>
            </a:r>
            <a:r>
              <a:rPr lang="en-US" sz="1400" dirty="0"/>
              <a:t> Fang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15-381 Exam</a:t>
            </a:r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YOUR KNOWLEDGE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SCORE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4932046" y="335039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SCORE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08059" y="4411072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85612" y="2352000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YOUR KNOWLEDGE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51457" y="263863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STUDY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095409" y="32552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HW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472611" y="35293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485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0175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088763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71840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72555" y="5180358"/>
                <a:ext cx="5597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</a:rPr>
                        <m:t>≥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55" y="5180358"/>
                <a:ext cx="559769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&quot;No&quot; Symbol 6"/>
          <p:cNvSpPr/>
          <p:nvPr/>
        </p:nvSpPr>
        <p:spPr>
          <a:xfrm>
            <a:off x="6427520" y="5134216"/>
            <a:ext cx="774176" cy="747476"/>
          </a:xfrm>
          <a:prstGeom prst="noSmoking">
            <a:avLst/>
          </a:prstGeom>
          <a:solidFill>
            <a:schemeClr val="accent2">
              <a:alpha val="4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9830" y="5927834"/>
            <a:ext cx="49568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 is weakly dominated by B</a:t>
            </a:r>
          </a:p>
        </p:txBody>
      </p:sp>
    </p:spTree>
    <p:extLst>
      <p:ext uri="{BB962C8B-B14F-4D97-AF65-F5344CB8AC3E}">
        <p14:creationId xmlns:p14="http://schemas.microsoft.com/office/powerpoint/2010/main" val="23331418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747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27847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525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523913" y="4655205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912" y="4044727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91533" y="428365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6005" y="5755439"/>
            <a:ext cx="493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iii is strictly dominated by iv</a:t>
            </a:r>
          </a:p>
        </p:txBody>
      </p:sp>
    </p:spTree>
    <p:extLst>
      <p:ext uri="{BB962C8B-B14F-4D97-AF65-F5344CB8AC3E}">
        <p14:creationId xmlns:p14="http://schemas.microsoft.com/office/powerpoint/2010/main" val="13466786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2832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523913" y="4655205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23912" y="2905776"/>
            <a:ext cx="6487189" cy="4778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91533" y="428365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&lt;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6005" y="5755439"/>
            <a:ext cx="49375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 is strictly dominated by iv</a:t>
            </a:r>
          </a:p>
        </p:txBody>
      </p:sp>
    </p:spTree>
    <p:extLst>
      <p:ext uri="{BB962C8B-B14F-4D97-AF65-F5344CB8AC3E}">
        <p14:creationId xmlns:p14="http://schemas.microsoft.com/office/powerpoint/2010/main" val="14995832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50158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6833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88027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365771" y="2312149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58775" y="509577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6005" y="5755439"/>
            <a:ext cx="48718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E is strictly dominated by A</a:t>
            </a:r>
          </a:p>
        </p:txBody>
      </p:sp>
    </p:spTree>
    <p:extLst>
      <p:ext uri="{BB962C8B-B14F-4D97-AF65-F5344CB8AC3E}">
        <p14:creationId xmlns:p14="http://schemas.microsoft.com/office/powerpoint/2010/main" val="9688355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1266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65410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33346" y="5095771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9151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C is strictly dominated by A</a:t>
            </a:r>
          </a:p>
        </p:txBody>
      </p:sp>
    </p:spTree>
    <p:extLst>
      <p:ext uri="{BB962C8B-B14F-4D97-AF65-F5344CB8AC3E}">
        <p14:creationId xmlns:p14="http://schemas.microsoft.com/office/powerpoint/2010/main" val="3076290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558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4000242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76685" y="518035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886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B is strictly dominated by A</a:t>
            </a:r>
          </a:p>
        </p:txBody>
      </p:sp>
      <p:sp>
        <p:nvSpPr>
          <p:cNvPr id="8" name="Oval 7"/>
          <p:cNvSpPr/>
          <p:nvPr/>
        </p:nvSpPr>
        <p:spPr>
          <a:xfrm>
            <a:off x="5363753" y="2354442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568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42280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6005" y="5755439"/>
            <a:ext cx="48301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ii is strictly dominated by iv</a:t>
            </a:r>
          </a:p>
        </p:txBody>
      </p:sp>
    </p:spTree>
    <p:extLst>
      <p:ext uri="{BB962C8B-B14F-4D97-AF65-F5344CB8AC3E}">
        <p14:creationId xmlns:p14="http://schemas.microsoft.com/office/powerpoint/2010/main" val="7850654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06872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65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Theory and Game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3457" y="1640505"/>
                <a:ext cx="1070894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Decision Theory: 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pick a strategy to maximize utility </a:t>
                </a:r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				                   world outcomes</a:t>
                </a: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Game Theory: 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pick a strategy for player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 		                   utility </a:t>
                </a:r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Models are essentially the same </a:t>
                </a:r>
              </a:p>
              <a:p>
                <a:pPr marL="914400" lvl="1" indent="-457200">
                  <a:buFont typeface="Arial" charset="0"/>
                  <a:buChar char="•"/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Imagine the world is a player in the game!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309" t="-2093" b="-4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4693C60-B711-EE42-919F-87577D48E622}"/>
                  </a:ext>
                </a:extLst>
              </p14:cNvPr>
              <p14:cNvContentPartPr/>
              <p14:nvPr/>
            </p14:nvContentPartPr>
            <p14:xfrm>
              <a:off x="3605040" y="5207760"/>
              <a:ext cx="1868760" cy="14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693C60-B711-EE42-919F-87577D48E6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5680" y="5198400"/>
                <a:ext cx="1887480" cy="1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4082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Rock, Paper, Scissors </a:t>
            </a:r>
            <a:r>
              <a:rPr lang="mr-IN" dirty="0"/>
              <a:t>–</a:t>
            </a:r>
            <a:r>
              <a:rPr lang="en-US" dirty="0"/>
              <a:t> Nash </a:t>
            </a:r>
            <a:r>
              <a:rPr lang="en-US" dirty="0" err="1"/>
              <a:t>Equlibrium</a:t>
            </a:r>
            <a:r>
              <a:rPr lang="en-US" dirty="0"/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233194"/>
              </p:ext>
            </p:extLst>
          </p:nvPr>
        </p:nvGraphicFramePr>
        <p:xfrm>
          <a:off x="1527539" y="1759528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8301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Rock, Paper, Scissors </a:t>
            </a:r>
            <a:r>
              <a:rPr lang="mr-IN" dirty="0"/>
              <a:t>–</a:t>
            </a:r>
            <a:r>
              <a:rPr lang="en-US" dirty="0"/>
              <a:t> Not with pure strategies!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4007"/>
              </p:ext>
            </p:extLst>
          </p:nvPr>
        </p:nvGraphicFramePr>
        <p:xfrm>
          <a:off x="1527539" y="1759528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7089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Equilibria always exist in finite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572492"/>
            <a:ext cx="11582401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Nash 1950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there are a </a:t>
            </a:r>
            <a:r>
              <a:rPr lang="en-US" b="1" dirty="0">
                <a:solidFill>
                  <a:schemeClr val="accent2"/>
                </a:solidFill>
              </a:rPr>
              <a:t>finite number of players </a:t>
            </a:r>
            <a:r>
              <a:rPr lang="en-US" dirty="0"/>
              <a:t>and each player has a </a:t>
            </a:r>
            <a:r>
              <a:rPr lang="en-US" b="1" dirty="0">
                <a:solidFill>
                  <a:schemeClr val="accent2"/>
                </a:solidFill>
              </a:rPr>
              <a:t>finite number of actions</a:t>
            </a:r>
            <a:r>
              <a:rPr lang="en-US" dirty="0"/>
              <a:t>, there always exists a Nash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 may be pure or it may be a mixed strategy</a:t>
            </a:r>
          </a:p>
        </p:txBody>
      </p:sp>
    </p:spTree>
    <p:extLst>
      <p:ext uri="{BB962C8B-B14F-4D97-AF65-F5344CB8AC3E}">
        <p14:creationId xmlns:p14="http://schemas.microsoft.com/office/powerpoint/2010/main" val="17831528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Decision Theory Version: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7085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Game Theory Version: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,…)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charset="0"/>
                            </a:rPr>
                            <m:t>∗</m:t>
                          </m:r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  <m:nary>
                            <m:naryPr>
                              <m:chr m:val="∏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𝑙𝑎𝑦𝑒𝑟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33959333-0F4C-6F45-89A5-BB3C508C9AF3}"/>
                  </a:ext>
                </a:extLst>
              </p14:cNvPr>
              <p14:cNvContentPartPr/>
              <p14:nvPr/>
            </p14:nvContentPartPr>
            <p14:xfrm>
              <a:off x="4284000" y="3422160"/>
              <a:ext cx="6168600" cy="58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59333-0F4C-6F45-89A5-BB3C508C9A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4640" y="3412800"/>
                <a:ext cx="6187320" cy="60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0993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P1 Utility of P1=(½, ½, 0), P2=(0, ½, ½)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1878"/>
              </p:ext>
            </p:extLst>
          </p:nvPr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E3A8C7EB-2CDE-FB4F-845C-B445A5C144BD}"/>
                  </a:ext>
                </a:extLst>
              </p14:cNvPr>
              <p14:cNvContentPartPr/>
              <p14:nvPr/>
            </p14:nvContentPartPr>
            <p14:xfrm>
              <a:off x="114840" y="554760"/>
              <a:ext cx="10232640" cy="4315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A8C7EB-2CDE-FB4F-845C-B445A5C144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80" y="545400"/>
                <a:ext cx="10251360" cy="43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08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Poll 8: U1? P1=(1/3, 1/3, 1/3), P2=(1/3, 1/3, 1/3)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69308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Poll 8: U1? P1=(1/3, 1/3, 1/3), P2=(1/3, 1/3, 1/3)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42272" y="2167491"/>
          <a:ext cx="8309187" cy="4362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38146674-2359-B447-9320-654E2954E5AC}"/>
                  </a:ext>
                </a:extLst>
              </p14:cNvPr>
              <p14:cNvContentPartPr/>
              <p14:nvPr/>
            </p14:nvContentPartPr>
            <p14:xfrm>
              <a:off x="1382400" y="2759400"/>
              <a:ext cx="767160" cy="116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146674-2359-B447-9320-654E2954E5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3040" y="2750040"/>
                <a:ext cx="785880" cy="11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491248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this a mixed strategy equilibrium?</a:t>
            </a:r>
            <a:br>
              <a:rPr lang="en-US" dirty="0">
                <a:latin typeface="Avenir Book" charset="0"/>
                <a:ea typeface="Avenir Book" charset="0"/>
                <a:cs typeface="Avenir Book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44552"/>
              </p:ext>
            </p:extLst>
          </p:nvPr>
        </p:nvGraphicFramePr>
        <p:xfrm>
          <a:off x="3342272" y="2167491"/>
          <a:ext cx="8309187" cy="438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-.25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131" y="2067950"/>
            <a:ext cx="517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P1=(½, ½, 0), P2=(0, ½, ½)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50CDC9C0-2580-6545-A375-6A0F42F8BDB3}"/>
                  </a:ext>
                </a:extLst>
              </p14:cNvPr>
              <p14:cNvContentPartPr/>
              <p14:nvPr/>
            </p14:nvContentPartPr>
            <p14:xfrm>
              <a:off x="3723840" y="2820240"/>
              <a:ext cx="7053840" cy="371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CDC9C0-2580-6545-A375-6A0F42F8BD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4480" y="2810880"/>
                <a:ext cx="7072560" cy="37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40438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this a mixed strategy equilibrium?</a:t>
            </a:r>
            <a:br>
              <a:rPr lang="en-US" dirty="0">
                <a:latin typeface="Avenir Book" charset="0"/>
                <a:ea typeface="Avenir Book" charset="0"/>
                <a:cs typeface="Avenir Book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3816" y="1582716"/>
            <a:ext cx="5661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P1=(½, ½, 0), P2=(0, ½, ½)</a:t>
            </a:r>
          </a:p>
          <a:p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200" dirty="0">
                <a:latin typeface="Avenir Book" charset="0"/>
                <a:ea typeface="Avenir Book" charset="0"/>
                <a:cs typeface="Avenir Book" charset="0"/>
              </a:rPr>
              <a:t>No! P1 doesn’t want to play paper because their utility is lower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56198"/>
              </p:ext>
            </p:extLst>
          </p:nvPr>
        </p:nvGraphicFramePr>
        <p:xfrm>
          <a:off x="3342272" y="2167491"/>
          <a:ext cx="8309187" cy="438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40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2872">
                <a:tc rowSpan="2" gridSpan="2">
                  <a:txBody>
                    <a:bodyPr/>
                    <a:lstStyle/>
                    <a:p>
                      <a:endParaRPr lang="en-US" sz="28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47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747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8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8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-.25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U(s)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8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4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Game Theory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1530" y="1320334"/>
            <a:ext cx="10298430" cy="3100961"/>
          </a:xfrm>
        </p:spPr>
        <p:txBody>
          <a:bodyPr/>
          <a:lstStyle/>
          <a:p>
            <a:r>
              <a:rPr lang="en-US" dirty="0"/>
              <a:t>Game theory is the study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strategic decision making</a:t>
            </a:r>
            <a:r>
              <a:rPr lang="en-US" dirty="0"/>
              <a:t> (of more than one player)</a:t>
            </a:r>
          </a:p>
          <a:p>
            <a:r>
              <a:rPr lang="en-US" dirty="0"/>
              <a:t>Used in economics, political science etc.</a:t>
            </a:r>
          </a:p>
        </p:txBody>
      </p:sp>
      <p:pic>
        <p:nvPicPr>
          <p:cNvPr id="12" name="Picture 11" descr="Neumann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35706" y="3605353"/>
            <a:ext cx="1853039" cy="2294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http://cepa.newschool.edu/het/profiles/image/stack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102" y="3605352"/>
            <a:ext cx="1543391" cy="229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http://images.suite101.com/457644_com_john_nas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9295" y="3605352"/>
            <a:ext cx="1806257" cy="229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44296" y="6023363"/>
            <a:ext cx="5432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Winners of Nobel Memorial Prize in Economic Sciences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4117" y="3204372"/>
            <a:ext cx="801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John von Neumann                       John Nash         Heinrich Freiherr von Stackelberg</a:t>
            </a:r>
          </a:p>
        </p:txBody>
      </p:sp>
    </p:spTree>
    <p:extLst>
      <p:ext uri="{BB962C8B-B14F-4D97-AF65-F5344CB8AC3E}">
        <p14:creationId xmlns:p14="http://schemas.microsoft.com/office/powerpoint/2010/main" val="14455536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/>
              <a:t>Finding the Mixed </a:t>
            </a:r>
            <a:r>
              <a:rPr lang="en-US" dirty="0"/>
              <a:t>Strategy Nash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features of a mixed strategy qualify it as a NE?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reason for either player to deviate from their strategy, which occurs when the utilities of the weighted actions are equal!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2CEDAC9-CB3D-F849-BDA2-20E8303C2178}"/>
                  </a:ext>
                </a:extLst>
              </p14:cNvPr>
              <p14:cNvContentPartPr/>
              <p14:nvPr/>
            </p14:nvContentPartPr>
            <p14:xfrm>
              <a:off x="817920" y="3516840"/>
              <a:ext cx="10259280" cy="751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CEDAC9-CB3D-F849-BDA2-20E8303C217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560" y="3507480"/>
                <a:ext cx="10278000" cy="7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3524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/>
              <a:t>Finding the Mixed </a:t>
            </a:r>
            <a:r>
              <a:rPr lang="en-US" dirty="0"/>
              <a:t>Strategy Nash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features of a mixed strategy qualify it as a NE?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reason for either player to deviate from their strategy, which occurs when the utilities of the weighted actions are equal!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978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/>
              <a:t>Finding the Mixed Strategy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43540"/>
              </p:ext>
            </p:extLst>
          </p:nvPr>
        </p:nvGraphicFramePr>
        <p:xfrm>
          <a:off x="5866226" y="3474721"/>
          <a:ext cx="6119449" cy="3256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5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2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96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3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269">
                <a:tc rowSpan="2" gridSpan="2">
                  <a:txBody>
                    <a:bodyPr/>
                    <a:lstStyle/>
                    <a:p>
                      <a:endParaRPr lang="en-US" sz="2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44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502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sz="24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1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4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4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C5E2E51-DDFC-284C-A54A-75A5AE92633E}"/>
                  </a:ext>
                </a:extLst>
              </p14:cNvPr>
              <p14:cNvContentPartPr/>
              <p14:nvPr/>
            </p14:nvContentPartPr>
            <p14:xfrm>
              <a:off x="135000" y="1366200"/>
              <a:ext cx="12036960" cy="5490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5E2E51-DDFC-284C-A54A-75A5AE9263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40" y="1356840"/>
                <a:ext cx="12055680" cy="55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10561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Mixed Strategy 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25542"/>
              </p:ext>
            </p:extLst>
          </p:nvPr>
        </p:nvGraphicFramePr>
        <p:xfrm>
          <a:off x="6752494" y="3358536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8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0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 TENNIS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Receiver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Server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30,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2939D0B2-2EE5-F743-84AC-F8687A705E50}"/>
                  </a:ext>
                </a:extLst>
              </p14:cNvPr>
              <p14:cNvContentPartPr/>
              <p14:nvPr/>
            </p14:nvContentPartPr>
            <p14:xfrm>
              <a:off x="63720" y="1183680"/>
              <a:ext cx="11783520" cy="551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39D0B2-2EE5-F743-84AC-F8687A705E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60" y="1174320"/>
                <a:ext cx="11802240" cy="55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46779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Properties of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Correlated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Pareto Optimal/Dominated</a:t>
            </a:r>
          </a:p>
        </p:txBody>
      </p:sp>
    </p:spTree>
    <p:extLst>
      <p:ext uri="{BB962C8B-B14F-4D97-AF65-F5344CB8AC3E}">
        <p14:creationId xmlns:p14="http://schemas.microsoft.com/office/powerpoint/2010/main" val="131520227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mediator computes the best combined strategy (s1,s2) for p1 and p2, and shares s1 with p1 and s2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The strategy is a CE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∀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And the same for s2.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4299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Correlated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474" y="1600201"/>
                <a:ext cx="12093526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can solve for CE’s using linear programs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Find (s1,s2)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∀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charset="0"/>
                                </a:rPr>
                                <m:t>,</m:t>
                              </m:r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Cambria Math" charset="0"/>
                </a:endParaRP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∈</m:t>
                                      </m:r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i="1">
                                  <a:latin typeface="Cambria Math" charset="0"/>
                                </a:rPr>
                                <m:t>,</m:t>
                              </m:r>
                            </m:e>
                          </m:nary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=1</m:t>
                          </m:r>
                        </m:e>
                      </m:nary>
                      <m:r>
                        <a:rPr lang="en-US" sz="2800" b="0" i="1" smtClean="0">
                          <a:latin typeface="Cambria Math" charset="0"/>
                        </a:rPr>
                        <m:t>, 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∈[0,1]</m:t>
                      </m:r>
                    </m:oMath>
                  </m:oMathPara>
                </a14:m>
                <a:endParaRPr lang="en-US" sz="2800" b="0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474" y="1600201"/>
                <a:ext cx="12093526" cy="4525963"/>
              </a:xfrm>
              <a:blipFill rotWithShape="0">
                <a:blip r:embed="rId2"/>
                <a:stretch>
                  <a:fillRect l="-1159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90477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Pareto Optimal and Pareto Dominated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Pareto optimal if there is no other outcome that all players would prefer, i.e., each player gets higher utility</a:t>
                </a:r>
              </a:p>
              <a:p>
                <a:pPr lvl="1"/>
                <a:r>
                  <a:rPr lang="en-US" dirty="0"/>
                  <a:t>At least one player would be disappointed in changing strategy</a:t>
                </a:r>
              </a:p>
              <a:p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Pareto dominated by another outcome if all the players would prefer the other outcome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752" r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91244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Vocabulary</a:t>
            </a:r>
          </a:p>
          <a:p>
            <a:r>
              <a:rPr lang="en-US" dirty="0"/>
              <a:t>Pure/Mixed Strategies (and calculating them)</a:t>
            </a:r>
          </a:p>
          <a:p>
            <a:r>
              <a:rPr lang="en-US" dirty="0"/>
              <a:t>Zero-Sum Games</a:t>
            </a:r>
          </a:p>
          <a:p>
            <a:r>
              <a:rPr lang="en-US" dirty="0"/>
              <a:t>Dominant vs Dominated Strategies</a:t>
            </a:r>
          </a:p>
          <a:p>
            <a:r>
              <a:rPr lang="en-US" dirty="0"/>
              <a:t>Strict/Weak Nash Equilibrium</a:t>
            </a:r>
          </a:p>
          <a:p>
            <a:r>
              <a:rPr lang="en-US" dirty="0"/>
              <a:t>Tragedy of the Commons</a:t>
            </a:r>
          </a:p>
          <a:p>
            <a:r>
              <a:rPr lang="en-US" dirty="0"/>
              <a:t>Correlated Equilibrium</a:t>
            </a:r>
          </a:p>
          <a:p>
            <a:r>
              <a:rPr lang="en-US" dirty="0"/>
              <a:t>Pareto Optimal/Dominated</a:t>
            </a:r>
          </a:p>
          <a:p>
            <a:r>
              <a:rPr lang="en-US" dirty="0"/>
              <a:t>Social Welfare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4B24818-68C6-254A-8E9B-73C6A42066D0}"/>
                  </a:ext>
                </a:extLst>
              </p14:cNvPr>
              <p14:cNvContentPartPr/>
              <p14:nvPr/>
            </p14:nvContentPartPr>
            <p14:xfrm>
              <a:off x="405360" y="4213440"/>
              <a:ext cx="5812560" cy="1109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24818-68C6-254A-8E9B-73C6A42066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000" y="4204080"/>
                <a:ext cx="5831280" cy="112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64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Games: Extensive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604651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Represent: 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1) the players of a game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2) for every player, every opportunity they have to move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3) what each player can do at each of their moves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4) what each player knows when making every move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5) the payoffs received by everyone for all possible combo of moves</a:t>
            </a:r>
          </a:p>
          <a:p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251" y="1840971"/>
            <a:ext cx="449651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0421" y="3195900"/>
            <a:ext cx="2723738" cy="133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29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Decisions: Extensive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88429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Represent: </a:t>
            </a:r>
          </a:p>
          <a:p>
            <a:pPr marL="514350" indent="-514350">
              <a:buAutoNum type="arabicParenR"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the player(s) of a game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2) every opportunity they have to act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3) what the player can do at each of their turns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4) the uncertain outcomes of actions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5) what each player knows/observes  for every turn</a:t>
            </a:r>
          </a:p>
          <a:p>
            <a:pPr marL="0" indent="0"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6) the payoffs received for all    possible combo of actions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le 6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YOUR KNOWLEDGE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19241" y="605395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SCORE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85F986EF-9829-D849-85D3-E114E9866F06}"/>
                  </a:ext>
                </a:extLst>
              </p14:cNvPr>
              <p14:cNvContentPartPr/>
              <p14:nvPr/>
            </p14:nvContentPartPr>
            <p14:xfrm>
              <a:off x="6819840" y="4019760"/>
              <a:ext cx="767880" cy="801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5F986EF-9829-D849-85D3-E114E9866F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0480" y="4010400"/>
                <a:ext cx="786600" cy="8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719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games as single shot</a:t>
            </a:r>
          </a:p>
          <a:p>
            <a:r>
              <a:rPr lang="en-US" dirty="0"/>
              <a:t>Represent only actions and utilities</a:t>
            </a:r>
          </a:p>
          <a:p>
            <a:r>
              <a:rPr lang="en-US" dirty="0"/>
              <a:t>Easier to determine particular properties of games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4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</a:t>
            </a:r>
            <a:r>
              <a:rPr lang="mr-IN" dirty="0"/>
              <a:t>–</a:t>
            </a:r>
            <a:r>
              <a:rPr lang="en-US" dirty="0"/>
              <a:t> Normal Form Game</a:t>
            </a: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079741"/>
              </p:ext>
            </p:extLst>
          </p:nvPr>
        </p:nvGraphicFramePr>
        <p:xfrm>
          <a:off x="1448002" y="4209736"/>
          <a:ext cx="5040630" cy="868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5472569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2791221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venir Book" charset="0"/>
                <a:ea typeface="Avenir Book" charset="0"/>
                <a:cs typeface="Avenir Book" charset="0"/>
              </a:rPr>
              <a:t>GRADE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Approximate games as single shot</a:t>
            </a:r>
          </a:p>
          <a:p>
            <a:r>
              <a:rPr lang="en-US" dirty="0"/>
              <a:t>Represent only actions and utilities</a:t>
            </a: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YOUR KNOWLEDGE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3392C18-85C5-5441-B5E6-5D43464E4143}"/>
                  </a:ext>
                </a:extLst>
              </p14:cNvPr>
              <p14:cNvContentPartPr/>
              <p14:nvPr/>
            </p14:nvContentPartPr>
            <p14:xfrm>
              <a:off x="1378800" y="1949400"/>
              <a:ext cx="7715160" cy="3448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392C18-85C5-5441-B5E6-5D43464E41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440" y="1940040"/>
                <a:ext cx="7733880" cy="34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84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</a:t>
            </a:r>
            <a:r>
              <a:rPr lang="mr-IN" dirty="0"/>
              <a:t>–</a:t>
            </a:r>
            <a:r>
              <a:rPr lang="en-US" dirty="0"/>
              <a:t> Normal Form Game</a:t>
            </a: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03203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en-US" dirty="0"/>
              <a:t>Approximate games as single shot</a:t>
            </a:r>
          </a:p>
          <a:p>
            <a:r>
              <a:rPr lang="en-US" dirty="0"/>
              <a:t>Represent only actions and utilities</a:t>
            </a:r>
          </a:p>
          <a:p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27129" y="2253105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YOUR KNOWLEDGE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373874" y="4568326"/>
            <a:ext cx="1415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TEST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DIFFICULTY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E17CE599-78B4-3747-BBEB-1A88BA8B01A0}"/>
                  </a:ext>
                </a:extLst>
              </p14:cNvPr>
              <p14:cNvContentPartPr/>
              <p14:nvPr/>
            </p14:nvContentPartPr>
            <p14:xfrm>
              <a:off x="33840" y="4552560"/>
              <a:ext cx="4234680" cy="97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7CE599-78B4-3747-BBEB-1A88BA8B01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0" y="4543200"/>
                <a:ext cx="4253400" cy="9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16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- Actions and Utilities</a:t>
            </a: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86889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3087" y="2553722"/>
            <a:ext cx="985354" cy="1864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8346" y="2055262"/>
            <a:ext cx="5140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World outcomes</a:t>
            </a:r>
          </a:p>
        </p:txBody>
      </p:sp>
    </p:spTree>
    <p:extLst>
      <p:ext uri="{BB962C8B-B14F-4D97-AF65-F5344CB8AC3E}">
        <p14:creationId xmlns:p14="http://schemas.microsoft.com/office/powerpoint/2010/main" val="198361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- Actions and Utilities</a:t>
            </a:r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6694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17" name="Right Brace 16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3087" y="2553722"/>
            <a:ext cx="985354" cy="1864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8346" y="2055262"/>
            <a:ext cx="514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The world acts at the same time as you choose an action</a:t>
            </a:r>
          </a:p>
        </p:txBody>
      </p:sp>
    </p:spTree>
    <p:extLst>
      <p:ext uri="{BB962C8B-B14F-4D97-AF65-F5344CB8AC3E}">
        <p14:creationId xmlns:p14="http://schemas.microsoft.com/office/powerpoint/2010/main" val="112904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homework due 4/25</a:t>
            </a:r>
          </a:p>
          <a:p>
            <a:r>
              <a:rPr lang="en-US" dirty="0"/>
              <a:t>Electronic assignment due next week</a:t>
            </a:r>
          </a:p>
          <a:p>
            <a:r>
              <a:rPr lang="en-US" dirty="0"/>
              <a:t>Programming assignment due 5/2</a:t>
            </a:r>
          </a:p>
          <a:p>
            <a:endParaRPr lang="en-US" dirty="0"/>
          </a:p>
          <a:p>
            <a:r>
              <a:rPr lang="en-US" dirty="0"/>
              <a:t>Final exam 5/9 1-4pm (Rashid Auditorium)</a:t>
            </a:r>
          </a:p>
          <a:p>
            <a:endParaRPr lang="en-US" dirty="0"/>
          </a:p>
          <a:p>
            <a:r>
              <a:rPr lang="en-US" dirty="0"/>
              <a:t>You’re doing great!!!</a:t>
            </a:r>
          </a:p>
        </p:txBody>
      </p:sp>
    </p:spTree>
    <p:extLst>
      <p:ext uri="{BB962C8B-B14F-4D97-AF65-F5344CB8AC3E}">
        <p14:creationId xmlns:p14="http://schemas.microsoft.com/office/powerpoint/2010/main" val="202453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Action/Utility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6286" y="1417638"/>
                <a:ext cx="5056962" cy="1419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Actions k for player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a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𝐴</m:t>
                    </m:r>
                  </m:oMath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𝑤𝑜𝑟𝑙𝑑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86" y="1417638"/>
                <a:ext cx="5056962" cy="1419619"/>
              </a:xfrm>
              <a:prstGeom prst="rect">
                <a:avLst/>
              </a:prstGeom>
              <a:blipFill rotWithShape="0">
                <a:blip r:embed="rId2"/>
                <a:stretch>
                  <a:fillRect l="-2771" b="-13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927591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25" name="Right Brace 24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37DEE5CA-14AD-1A45-B48A-F943F4D1BD40}"/>
                  </a:ext>
                </a:extLst>
              </p14:cNvPr>
              <p14:cNvContentPartPr/>
              <p14:nvPr/>
            </p14:nvContentPartPr>
            <p14:xfrm>
              <a:off x="-360" y="2069280"/>
              <a:ext cx="6617160" cy="367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EE5CA-14AD-1A45-B48A-F943F4D1BD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720" y="2059920"/>
                <a:ext cx="6635520" cy="36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29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can ask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37" y="1447139"/>
            <a:ext cx="52549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action should you take?</a:t>
            </a:r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072623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Right Brace 22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800530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can ask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82637" y="1447139"/>
            <a:ext cx="105668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action should you take?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- Maximize the expected utility based on world probabilities </a:t>
            </a:r>
          </a:p>
        </p:txBody>
      </p:sp>
      <p:sp>
        <p:nvSpPr>
          <p:cNvPr id="20" name="Right Brace 19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184675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3" name="Right Brace 22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199781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you can ask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6105" y="1447139"/>
            <a:ext cx="11849206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strategy (probability distribution over actions) should you use?</a:t>
            </a:r>
          </a:p>
        </p:txBody>
      </p:sp>
      <p:sp>
        <p:nvSpPr>
          <p:cNvPr id="18" name="Right Brace 17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927967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Right Brace 20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168887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actions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blipFill rotWithShape="0">
                <a:blip r:embed="rId2"/>
                <a:stretch>
                  <a:fillRect l="-1315" r="-986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 rot="5400000" flipH="1">
            <a:off x="3810489" y="1336691"/>
            <a:ext cx="315655" cy="504063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29194" y="3183380"/>
            <a:ext cx="1905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239241"/>
              </p:ext>
            </p:extLst>
          </p:nvPr>
        </p:nvGraphicFramePr>
        <p:xfrm>
          <a:off x="1448002" y="4209736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Right Brace 21"/>
          <p:cNvSpPr/>
          <p:nvPr/>
        </p:nvSpPr>
        <p:spPr>
          <a:xfrm rot="5400000">
            <a:off x="3839930" y="3358785"/>
            <a:ext cx="193718" cy="504063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9780" y="4652109"/>
            <a:ext cx="92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EASY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8363" y="5051091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HARD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62395" y="6040133"/>
            <a:ext cx="1831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</p:spTree>
    <p:extLst>
      <p:ext uri="{BB962C8B-B14F-4D97-AF65-F5344CB8AC3E}">
        <p14:creationId xmlns:p14="http://schemas.microsoft.com/office/powerpoint/2010/main" val="657340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vs Mixed Strategies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36776" y="2647666"/>
            <a:ext cx="582856" cy="941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36776" y="2647666"/>
            <a:ext cx="582856" cy="13612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5936776" y="2647666"/>
            <a:ext cx="582856" cy="1954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2529" y="2269662"/>
            <a:ext cx="760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Pure Strategy: deterministic (p=1) selection of actions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758218" y="5059610"/>
            <a:ext cx="807768" cy="937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52529" y="5929663"/>
            <a:ext cx="538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Mixed Strategy: randomized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actions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124520" cy="727122"/>
              </a:xfrm>
              <a:prstGeom prst="rect">
                <a:avLst/>
              </a:prstGeom>
              <a:blipFill rotWithShape="0">
                <a:blip r:embed="rId2"/>
                <a:stretch>
                  <a:fillRect l="-1315" r="-986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00419"/>
              </p:ext>
            </p:extLst>
          </p:nvPr>
        </p:nvGraphicFramePr>
        <p:xfrm>
          <a:off x="896146" y="3911465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2F94E7D9-9FC1-BD45-920E-396D3935F346}"/>
                  </a:ext>
                </a:extLst>
              </p14:cNvPr>
              <p14:cNvContentPartPr/>
              <p14:nvPr/>
            </p14:nvContentPartPr>
            <p14:xfrm>
              <a:off x="3825360" y="2049120"/>
              <a:ext cx="4883400" cy="4464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F94E7D9-9FC1-BD45-920E-396D3935F3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00" y="2039760"/>
                <a:ext cx="4902120" cy="44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541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719" y="1417638"/>
                <a:ext cx="1143723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Strategy for player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=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𝑘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∈</m:t>
                    </m:r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𝑆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: probability distribution over actions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Goal: Pick a strategy that maximizes utility given exam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19" y="1417638"/>
                <a:ext cx="11437234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279" r="-267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519632" y="3401669"/>
            <a:ext cx="540724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1: Always cram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2: Always do HW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3: Always play games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Strategy 4: ½ cram, ½ do HW</a:t>
            </a:r>
          </a:p>
          <a:p>
            <a:r>
              <a:rPr lang="mr-IN" sz="3000" dirty="0">
                <a:latin typeface="Avenir Book" charset="0"/>
                <a:ea typeface="Avenir Book" charset="0"/>
                <a:cs typeface="Avenir Book" charset="0"/>
              </a:rPr>
              <a:t>…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30811"/>
              </p:ext>
            </p:extLst>
          </p:nvPr>
        </p:nvGraphicFramePr>
        <p:xfrm>
          <a:off x="896146" y="3911465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53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Pure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2" y="1600201"/>
            <a:ext cx="11140966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utility of pure strategy: cram?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507956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A648D8C5-C20B-E241-A815-0C01E25BC6F1}"/>
                  </a:ext>
                </a:extLst>
              </p14:cNvPr>
              <p14:cNvContentPartPr/>
              <p14:nvPr/>
            </p14:nvContentPartPr>
            <p14:xfrm>
              <a:off x="669240" y="2049120"/>
              <a:ext cx="10644840" cy="400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48D8C5-C20B-E241-A815-0C01E25BC6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880" y="2039760"/>
                <a:ext cx="1066356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9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Pure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the utility of pure strategy: study?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𝑒𝑎𝑠𝑦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∗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charset="0"/>
                            </a:rPr>
                            <m:t>𝑒𝑎𝑠𝑦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+</m:t>
                      </m:r>
                      <m:r>
                        <a:rPr lang="en-US" i="1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𝑐𝑟𝑎𝑚</m:t>
                          </m:r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h𝑎𝑟𝑑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∗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(</m:t>
                      </m:r>
                      <m:r>
                        <a:rPr lang="en-US" i="1">
                          <a:latin typeface="Cambria Math" charset="0"/>
                        </a:rPr>
                        <m:t>h𝑎𝑟𝑑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  <a:blipFill rotWithShape="0">
                <a:blip r:embed="rId2"/>
                <a:stretch>
                  <a:fillRect l="-129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2402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</p:spTree>
    <p:extLst>
      <p:ext uri="{BB962C8B-B14F-4D97-AF65-F5344CB8AC3E}">
        <p14:creationId xmlns:p14="http://schemas.microsoft.com/office/powerpoint/2010/main" val="174384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Pure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General formula:</a:t>
                </a:r>
                <a:endParaRPr lang="en-US" i="1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𝑎𝑐𝑡𝑖𝑜𝑛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𝑎𝑐𝑡𝑖𝑜𝑛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903" y="1600201"/>
                <a:ext cx="11782097" cy="4525963"/>
              </a:xfrm>
              <a:blipFill rotWithShape="0">
                <a:blip r:embed="rId2"/>
                <a:stretch>
                  <a:fillRect l="-129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646711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</p:spTree>
    <p:extLst>
      <p:ext uri="{BB962C8B-B14F-4D97-AF65-F5344CB8AC3E}">
        <p14:creationId xmlns:p14="http://schemas.microsoft.com/office/powerpoint/2010/main" val="4828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Agents 15-482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Agent Architectures</a:t>
            </a:r>
          </a:p>
          <a:p>
            <a:r>
              <a:rPr lang="en-US" dirty="0"/>
              <a:t>Task scheduling</a:t>
            </a:r>
          </a:p>
          <a:p>
            <a:r>
              <a:rPr lang="en-US" dirty="0"/>
              <a:t>Reasoning under uncertainty</a:t>
            </a:r>
          </a:p>
          <a:p>
            <a:r>
              <a:rPr lang="en-US" dirty="0"/>
              <a:t>Error monitoring</a:t>
            </a:r>
          </a:p>
          <a:p>
            <a:r>
              <a:rPr lang="en-US" dirty="0"/>
              <a:t>Explanation</a:t>
            </a:r>
          </a:p>
          <a:p>
            <a:endParaRPr lang="en-US" dirty="0"/>
          </a:p>
          <a:p>
            <a:r>
              <a:rPr lang="en-US" dirty="0" err="1"/>
              <a:t>Robotanist</a:t>
            </a:r>
            <a:r>
              <a:rPr lang="en-US" dirty="0"/>
              <a:t> Project </a:t>
            </a:r>
            <a:r>
              <a:rPr lang="mr-IN" dirty="0"/>
              <a:t>–</a:t>
            </a:r>
            <a:r>
              <a:rPr lang="en-US" dirty="0"/>
              <a:t> automated greenhouses</a:t>
            </a:r>
          </a:p>
        </p:txBody>
      </p:sp>
    </p:spTree>
    <p:extLst>
      <p:ext uri="{BB962C8B-B14F-4D97-AF65-F5344CB8AC3E}">
        <p14:creationId xmlns:p14="http://schemas.microsoft.com/office/powerpoint/2010/main" val="39494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Pure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utility of pure strategy: do </a:t>
            </a:r>
            <a:r>
              <a:rPr lang="en-US" dirty="0" err="1"/>
              <a:t>hw</a:t>
            </a:r>
            <a:r>
              <a:rPr lang="en-US" dirty="0"/>
              <a:t>?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099287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4697DAB1-5D5D-3040-B2F0-DE723C0C0588}"/>
                  </a:ext>
                </a:extLst>
              </p14:cNvPr>
              <p14:cNvContentPartPr/>
              <p14:nvPr/>
            </p14:nvContentPartPr>
            <p14:xfrm>
              <a:off x="966600" y="2340000"/>
              <a:ext cx="9293040" cy="149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697DAB1-5D5D-3040-B2F0-DE723C0C05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240" y="2330640"/>
                <a:ext cx="9311760" cy="15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4320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Pure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utility of pure strategy: play game?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616719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</p:spTree>
    <p:extLst>
      <p:ext uri="{BB962C8B-B14F-4D97-AF65-F5344CB8AC3E}">
        <p14:creationId xmlns:p14="http://schemas.microsoft.com/office/powerpoint/2010/main" val="92639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utility of mixed strategy: ½ cram, ½ do </a:t>
            </a:r>
            <a:r>
              <a:rPr lang="en-US" dirty="0" err="1"/>
              <a:t>hw</a:t>
            </a:r>
            <a:r>
              <a:rPr lang="en-US" dirty="0"/>
              <a:t>?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96322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</p:spTree>
    <p:extLst>
      <p:ext uri="{BB962C8B-B14F-4D97-AF65-F5344CB8AC3E}">
        <p14:creationId xmlns:p14="http://schemas.microsoft.com/office/powerpoint/2010/main" val="519750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the utility of mixed strategy: ½ cram, ½ do </a:t>
                </a:r>
                <a:r>
                  <a:rPr lang="en-US" dirty="0" err="1"/>
                  <a:t>hw</a:t>
                </a:r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𝑤𝑜𝑟𝑙𝑑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122328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1519631-5EB2-9441-B129-B047D90EDF68}"/>
                  </a:ext>
                </a:extLst>
              </p14:cNvPr>
              <p14:cNvContentPartPr/>
              <p14:nvPr/>
            </p14:nvContentPartPr>
            <p14:xfrm>
              <a:off x="100800" y="3449160"/>
              <a:ext cx="7088040" cy="241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519631-5EB2-9441-B129-B047D90EDF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" y="3439800"/>
                <a:ext cx="710676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798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the utility of mixed strategy: ½ cram, ½ do </a:t>
                </a:r>
                <a:r>
                  <a:rPr lang="en-US" dirty="0" err="1"/>
                  <a:t>hw</a:t>
                </a:r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𝑤𝑜𝑟𝑙𝑑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89516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03AD7BBD-6B2F-314A-BE95-D82BEE994D67}"/>
                  </a:ext>
                </a:extLst>
              </p14:cNvPr>
              <p14:cNvContentPartPr/>
              <p14:nvPr/>
            </p14:nvContentPartPr>
            <p14:xfrm>
              <a:off x="4001760" y="3469680"/>
              <a:ext cx="3486960" cy="196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AD7BBD-6B2F-314A-BE95-D82BEE994D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2400" y="3460320"/>
                <a:ext cx="3505680" cy="21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0786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Utilities of Mixed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What is the utility of mixed strategy: ½ cram, ½ do </a:t>
                </a:r>
                <a:r>
                  <a:rPr lang="en-US" dirty="0" err="1"/>
                  <a:t>hw</a:t>
                </a:r>
                <a:r>
                  <a:rPr lang="en-US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𝑐𝑟𝑎𝑚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𝑐𝑟𝑎𝑚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h𝑤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𝑤𝑜𝑟𝑙𝑑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∗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h𝑤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𝑤𝑜𝑟𝑙𝑑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792090"/>
              </p:ext>
            </p:extLst>
          </p:nvPr>
        </p:nvGraphicFramePr>
        <p:xfrm>
          <a:off x="896146" y="4589387"/>
          <a:ext cx="504063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7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DO HW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</a:t>
                      </a:r>
                      <a:r>
                        <a:rPr lang="en-US" baseline="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GAME</a:t>
                      </a:r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8193" y="503176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P(EASY) = 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6776" y="5430742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P(HARD) = .8</a:t>
            </a:r>
          </a:p>
        </p:txBody>
      </p:sp>
    </p:spTree>
    <p:extLst>
      <p:ext uri="{BB962C8B-B14F-4D97-AF65-F5344CB8AC3E}">
        <p14:creationId xmlns:p14="http://schemas.microsoft.com/office/powerpoint/2010/main" val="875032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Grocery Shopping Transportation Decision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6540"/>
              </p:ext>
            </p:extLst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1440373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1 and 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778931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How many pure strategies to do you have?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A) 1		B) 2		C) 3		D) 4		E) Infinite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How many mixed strategies do you have?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A) 4		B) 8		C) 16 	D) 64 	E) Infinite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1731553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314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is your best pure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A) bike		B) walk		C) bus		D) drive		E) it depends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973473"/>
              </p:ext>
            </p:extLst>
          </p:nvPr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RAIN</a:t>
            </a:r>
          </a:p>
        </p:txBody>
      </p:sp>
    </p:spTree>
    <p:extLst>
      <p:ext uri="{BB962C8B-B14F-4D97-AF65-F5344CB8AC3E}">
        <p14:creationId xmlns:p14="http://schemas.microsoft.com/office/powerpoint/2010/main" val="50190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3140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is your best pure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A) bike		B) walk		C) bus		D) drive		E) it depends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8278" y="264484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P=.5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6861" y="304382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P=.5</a:t>
            </a:r>
          </a:p>
        </p:txBody>
      </p:sp>
    </p:spTree>
    <p:extLst>
      <p:ext uri="{BB962C8B-B14F-4D97-AF65-F5344CB8AC3E}">
        <p14:creationId xmlns:p14="http://schemas.microsoft.com/office/powerpoint/2010/main" val="131095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Nils Nilsson (1933-2019)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Stanford Research Institute and Stanford University</a:t>
            </a:r>
          </a:p>
          <a:p>
            <a:r>
              <a:rPr lang="en-US" dirty="0"/>
              <a:t>Inventor of A*</a:t>
            </a:r>
          </a:p>
          <a:p>
            <a:r>
              <a:rPr lang="en-US" dirty="0"/>
              <a:t>Inventor of automated temporal planning</a:t>
            </a:r>
          </a:p>
          <a:p>
            <a:r>
              <a:rPr lang="en-US" dirty="0"/>
              <a:t>Inventor of STRIPS classical planning framework</a:t>
            </a:r>
          </a:p>
          <a:p>
            <a:endParaRPr lang="en-US" dirty="0"/>
          </a:p>
          <a:p>
            <a:r>
              <a:rPr lang="en-US" dirty="0"/>
              <a:t>Research interests in search, planning, knowledge representation, robotics, and more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91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719" y="1417638"/>
            <a:ext cx="1127751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Suppose you want to decide how to get groceries from the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19" y="3528180"/>
            <a:ext cx="10767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is the utility of a ¼ walk, ¼ bike, and ½ drive strategy?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	A) -1/8		B) -1/4		C) -1/2		D) 1/8	E) 1/2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1965434" y="2202468"/>
          <a:ext cx="6357470" cy="1303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WALK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DRIVE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769" y="264484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SUN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352" y="3043823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8278" y="2644841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P=.5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6861" y="304382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P=.5</a:t>
            </a:r>
          </a:p>
        </p:txBody>
      </p:sp>
    </p:spTree>
    <p:extLst>
      <p:ext uri="{BB962C8B-B14F-4D97-AF65-F5344CB8AC3E}">
        <p14:creationId xmlns:p14="http://schemas.microsoft.com/office/powerpoint/2010/main" val="1908133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42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Game: Rock, Paper, Scissors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Each player simultaneously picks rock, paper, or scissors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Rock beats scissors, scissors beats paper, paper beats rock</a:t>
            </a:r>
          </a:p>
        </p:txBody>
      </p:sp>
    </p:spTree>
    <p:extLst>
      <p:ext uri="{BB962C8B-B14F-4D97-AF65-F5344CB8AC3E}">
        <p14:creationId xmlns:p14="http://schemas.microsoft.com/office/powerpoint/2010/main" val="2110572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Game: Rock, Paper, Scissors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27929" y="3630814"/>
                <a:ext cx="5713863" cy="2899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chemeClr val="accent2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P1’s Actions </a:t>
                </a:r>
                <a:endParaRPr lang="en-US" sz="3000" b="0" i="1" dirty="0">
                  <a:solidFill>
                    <a:schemeClr val="accent2"/>
                  </a:solidFill>
                  <a:latin typeface="Cambria Math" charset="0"/>
                  <a:ea typeface="Avenir Book" charset="0"/>
                  <a:cs typeface="Avenir Book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={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𝑟𝑜𝑐𝑘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𝑝𝑎𝑝𝑒𝑟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𝑠𝑐𝑖𝑠𝑠𝑜𝑟𝑠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}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solidFill>
                      <a:schemeClr val="accent2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P2’s Actions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𝐴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={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𝑟𝑜𝑐𝑘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𝑝𝑎𝑝𝑒𝑟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,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𝑠𝑐𝑖𝑠𝑠𝑜𝑟𝑠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charset="0"/>
                          <a:ea typeface="Avenir Book" charset="0"/>
                          <a:cs typeface="Avenir Book" charset="0"/>
                        </a:rPr>
                        <m:t>}</m:t>
                      </m:r>
                    </m:oMath>
                  </m:oMathPara>
                </a14:m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solidFill>
                    <a:schemeClr val="accent2"/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929" y="3630814"/>
                <a:ext cx="5713863" cy="2899640"/>
              </a:xfrm>
              <a:prstGeom prst="rect">
                <a:avLst/>
              </a:prstGeom>
              <a:blipFill rotWithShape="0">
                <a:blip r:embed="rId3"/>
                <a:stretch>
                  <a:fillRect l="-2561" t="-2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Each player simultaneously picks rock, paper, or scissors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Rock beats scissors, scissors beats paper, paper beats rock</a:t>
            </a:r>
          </a:p>
        </p:txBody>
      </p:sp>
    </p:spTree>
    <p:extLst>
      <p:ext uri="{BB962C8B-B14F-4D97-AF65-F5344CB8AC3E}">
        <p14:creationId xmlns:p14="http://schemas.microsoft.com/office/powerpoint/2010/main" val="253176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Utilities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When both players choose their actions, they receive a utility based on both of their choices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43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Utilities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When both players choose their actions, they receive a utility based on both of their choices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9FA9EC35-C776-A94C-950E-DC6CE3557EB0}"/>
                  </a:ext>
                </a:extLst>
              </p14:cNvPr>
              <p14:cNvContentPartPr/>
              <p14:nvPr/>
            </p14:nvContentPartPr>
            <p14:xfrm>
              <a:off x="6264360" y="3826080"/>
              <a:ext cx="4359960" cy="157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A9EC35-C776-A94C-950E-DC6CE3557E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5000" y="3816720"/>
                <a:ext cx="4378680" cy="159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3" y="3105150"/>
            <a:ext cx="5625390" cy="3752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3457" y="1640505"/>
            <a:ext cx="10708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What is P1’s utility of P1 picking rock and P2 picking scissors?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71985" y="6237030"/>
            <a:ext cx="3059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Avenir Book" charset="0"/>
                <a:ea typeface="Avenir Book" charset="0"/>
                <a:cs typeface="Avenir Book" charset="0"/>
              </a:rPr>
              <a:t>JOINT UTILITIES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Right Brace 13"/>
          <p:cNvSpPr/>
          <p:nvPr/>
        </p:nvSpPr>
        <p:spPr>
          <a:xfrm rot="5400000">
            <a:off x="10017256" y="4339794"/>
            <a:ext cx="368888" cy="35347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 flipH="1">
            <a:off x="10033696" y="1544942"/>
            <a:ext cx="390600" cy="3534768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89516" y="2563028"/>
            <a:ext cx="262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P2’s ACTIONS</a:t>
            </a:r>
            <a:endParaRPr lang="en-US" sz="3000" dirty="0">
              <a:solidFill>
                <a:schemeClr val="accent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A9D7A2A-F866-9447-8DB1-2010A9F9555F}"/>
                  </a:ext>
                </a:extLst>
              </p14:cNvPr>
              <p14:cNvContentPartPr/>
              <p14:nvPr/>
            </p14:nvContentPartPr>
            <p14:xfrm>
              <a:off x="2203920" y="2035800"/>
              <a:ext cx="9285480" cy="281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9D7A2A-F866-9447-8DB1-2010A9F95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4560" y="2026440"/>
                <a:ext cx="9304200" cy="28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8352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Form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Players 1</a:t>
                </a:r>
                <a:r>
                  <a:rPr lang="mr-IN" sz="3000" dirty="0">
                    <a:latin typeface="Avenir Book" charset="0"/>
                    <a:ea typeface="Avenir Book" charset="0"/>
                    <a:cs typeface="Avenir Book" charset="0"/>
                  </a:rPr>
                  <a:t>…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M</a:t>
                </a: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Pure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𝑆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={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,1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,2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 …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}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Utility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𝑚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that maps a strategy per player to a reward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blipFill rotWithShape="0">
                <a:blip r:embed="rId2"/>
                <a:stretch>
                  <a:fillRect l="-1264" t="-3275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5587DEED-5030-4D40-933C-E79C3B829AC3}"/>
                  </a:ext>
                </a:extLst>
              </p14:cNvPr>
              <p14:cNvContentPartPr/>
              <p14:nvPr/>
            </p14:nvContentPartPr>
            <p14:xfrm>
              <a:off x="3263400" y="1881000"/>
              <a:ext cx="6638040" cy="110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87DEED-5030-4D40-933C-E79C3B829A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4040" y="1871640"/>
                <a:ext cx="6656760" cy="11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767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Form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Players 1</a:t>
                </a:r>
                <a:r>
                  <a:rPr lang="mr-IN" sz="3000" dirty="0">
                    <a:latin typeface="Avenir Book" charset="0"/>
                    <a:ea typeface="Avenir Book" charset="0"/>
                    <a:cs typeface="Avenir Book" charset="0"/>
                  </a:rPr>
                  <a:t>…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M</a:t>
                </a: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Pure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𝑆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={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,1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,2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 …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𝑛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}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Utility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1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,…,</m:t>
                    </m:r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  <m:sub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𝑚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that maps a strategy per player to a reward for player </a:t>
                </a:r>
                <a:r>
                  <a:rPr lang="en-US" sz="3000" dirty="0" err="1">
                    <a:latin typeface="Avenir Book" charset="0"/>
                    <a:ea typeface="Avenir Book" charset="0"/>
                    <a:cs typeface="Avenir Book" charset="0"/>
                  </a:rPr>
                  <a:t>i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(not necessarily pure strategies)</a:t>
                </a:r>
              </a:p>
              <a:p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1527906"/>
                <a:ext cx="11090944" cy="2420919"/>
              </a:xfrm>
              <a:prstGeom prst="rect">
                <a:avLst/>
              </a:prstGeom>
              <a:blipFill rotWithShape="0">
                <a:blip r:embed="rId2"/>
                <a:stretch>
                  <a:fillRect l="-1264" t="-3275" r="-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5187" y="3449322"/>
                <a:ext cx="6286932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  <a:latin typeface="Avenir Book" charset="0"/>
                    <a:ea typeface="Avenir Book" charset="0"/>
                    <a:cs typeface="Avenir Book" charset="0"/>
                  </a:rPr>
                  <a:t>Notation Alert!</a:t>
                </a: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We can write a strategy profile of one strategy per player as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  <m:r>
                      <a:rPr lang="en-US" sz="3000" i="1" dirty="0">
                        <a:latin typeface="Cambria Math" panose="02040503050406030204" pitchFamily="18" charset="0"/>
                        <a:ea typeface="Avenir Book" charset="0"/>
                        <a:cs typeface="Avenir Book" charset="0"/>
                      </a:rPr>
                      <m:t>=</m:t>
                    </m:r>
                    <m:d>
                      <m:dPr>
                        <m:ctrlPr>
                          <a:rPr lang="en-US" sz="3000" i="1" dirty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000" i="1">
                            <a:latin typeface="Cambria Math" panose="02040503050406030204" pitchFamily="18" charset="0"/>
                            <a:ea typeface="Avenir Book" charset="0"/>
                            <a:cs typeface="Avenir Book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Avenir Book" charset="0"/>
                                <a:cs typeface="Avenir Book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000" i="1">
                                <a:latin typeface="Cambria Math" panose="02040503050406030204" pitchFamily="18" charset="0"/>
                                <a:ea typeface="Avenir Book" charset="0"/>
                                <a:cs typeface="Avenir Book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and therefore i’s utility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𝑢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𝑖</m:t>
                        </m:r>
                      </m:sub>
                    </m:sSub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  <m:r>
                      <a:rPr lang="en-US" sz="3000" i="1">
                        <a:latin typeface="Cambria Math" charset="0"/>
                        <a:ea typeface="Avenir Book" charset="0"/>
                        <a:cs typeface="Avenir Book" charset="0"/>
                      </a:rPr>
                      <m:t>)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87" y="3449322"/>
                <a:ext cx="6286932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2229" t="-3299" r="-600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FB73D720-12CE-324F-B343-CC31B52B4A6A}"/>
                  </a:ext>
                </a:extLst>
              </p14:cNvPr>
              <p14:cNvContentPartPr/>
              <p14:nvPr/>
            </p14:nvContentPartPr>
            <p14:xfrm>
              <a:off x="550440" y="5254920"/>
              <a:ext cx="5132880" cy="60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B73D720-12CE-324F-B343-CC31B52B4A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1080" y="5245560"/>
                <a:ext cx="5151600" cy="62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557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Games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07" y="2879035"/>
            <a:ext cx="43945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Pure Strategies:</a:t>
            </a:r>
          </a:p>
          <a:p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 always picks rock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</a:p>
          <a:p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 always picks paper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</a:p>
          <a:p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Goal: pick a 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sz="3000" u="sng" dirty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			     </a:t>
                </a:r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7186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9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Actions in the World</a:t>
            </a:r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STATES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sp>
        <p:nvSpPr>
          <p:cNvPr id="42" name="Oval 41"/>
          <p:cNvSpPr/>
          <p:nvPr/>
        </p:nvSpPr>
        <p:spPr>
          <a:xfrm>
            <a:off x="2334010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81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PROBABILISTIC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WORLD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OUTCOMES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3059224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878109">
            <a:off x="2809052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849468">
            <a:off x="2220802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86457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33000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47452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00070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955922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532891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532891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9057597">
            <a:off x="3211622" y="3715927"/>
            <a:ext cx="1087820" cy="1193554"/>
            <a:chOff x="2185949" y="3539418"/>
            <a:chExt cx="1087820" cy="1193554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6200000">
            <a:off x="3757610" y="2498197"/>
            <a:ext cx="1087820" cy="1193554"/>
            <a:chOff x="2185949" y="3539418"/>
            <a:chExt cx="1087820" cy="1193554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949975" y="3350398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REWARDS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COSTS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9459" y="4147433"/>
            <a:ext cx="181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PROBABILISTIC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WORLD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OUTCOMES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E0D5FAE5-660B-8A48-BD73-891A25646734}"/>
                  </a:ext>
                </a:extLst>
              </p14:cNvPr>
              <p14:cNvContentPartPr/>
              <p14:nvPr/>
            </p14:nvContentPartPr>
            <p14:xfrm>
              <a:off x="519480" y="2500200"/>
              <a:ext cx="11105280" cy="4013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D5FAE5-660B-8A48-BD73-891A256467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120" y="2490840"/>
                <a:ext cx="11124000" cy="40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501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Games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07" y="2879035"/>
            <a:ext cx="5490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Mixed Strategies:</a:t>
            </a:r>
          </a:p>
          <a:p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P2 randomly chooses between 50% rock and 50% paper</a:t>
            </a:r>
          </a:p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P1 should 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Goal: pick a strategy for player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sz="3000" b="0" i="1" smtClean="0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sz="3000" b="1" i="1" dirty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sz="3000" u="sng" dirty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			     </a:t>
                </a:r>
                <a:r>
                  <a:rPr lang="en-US" sz="3000" b="1" dirty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sz="3000" dirty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57" y="1640505"/>
                <a:ext cx="10708944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1309" t="-7186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36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If each cell in the table sums to 0, the game is zero-sum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𝑠</m:t>
                          </m:r>
                        </m:e>
                      </m:ac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63F5E997-139D-9846-A284-6B53DA910475}"/>
                  </a:ext>
                </a:extLst>
              </p14:cNvPr>
              <p14:cNvContentPartPr/>
              <p14:nvPr/>
            </p14:nvContentPartPr>
            <p14:xfrm>
              <a:off x="8329320" y="4314960"/>
              <a:ext cx="1294920" cy="67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F5E997-139D-9846-A284-6B53DA91047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9960" y="4305600"/>
                <a:ext cx="1313640" cy="6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0716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If each cell in the table sums to 0, the game is zero-sum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charset="0"/>
                            </a:rPr>
                            <m:t>𝑠</m:t>
                          </m:r>
                        </m:e>
                      </m:ac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i="1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Is Rock, Paper, Scissors zero-sum?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Is </a:t>
                </a:r>
                <a:r>
                  <a:rPr lang="en-US" dirty="0" err="1"/>
                  <a:t>TicTacToe</a:t>
                </a:r>
                <a:r>
                  <a:rPr lang="en-US" dirty="0"/>
                  <a:t> zero-sum?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18913" y="3544574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469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 strategy for player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strictly dominant </a:t>
                </a:r>
                <a:r>
                  <a:rPr lang="en-US" dirty="0"/>
                  <a:t>if it is better than all other strategies for player </a:t>
                </a:r>
                <a:r>
                  <a:rPr lang="en-US" dirty="0" err="1"/>
                  <a:t>i</a:t>
                </a:r>
                <a:r>
                  <a:rPr lang="en-US" dirty="0"/>
                  <a:t> no matter the opponent j’s strategy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,∀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  <a:blipFill rotWithShape="0">
                <a:blip r:embed="rId3"/>
                <a:stretch>
                  <a:fillRect l="-1326" t="-1213" r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87670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D9008AE0-DFC7-F94B-828F-FEB7AF465BCA}"/>
                  </a:ext>
                </a:extLst>
              </p14:cNvPr>
              <p14:cNvContentPartPr/>
              <p14:nvPr/>
            </p14:nvContentPartPr>
            <p14:xfrm>
              <a:off x="6711480" y="2657880"/>
              <a:ext cx="769680" cy="58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008AE0-DFC7-F94B-828F-FEB7AF465B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2120" y="2648520"/>
                <a:ext cx="788400" cy="6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38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 strategy for player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weakly dominant </a:t>
                </a:r>
                <a:r>
                  <a:rPr lang="en-US" dirty="0"/>
                  <a:t>if it is better than all other strategies for player </a:t>
                </a:r>
                <a:r>
                  <a:rPr lang="en-US" dirty="0" err="1"/>
                  <a:t>i</a:t>
                </a:r>
                <a:r>
                  <a:rPr lang="en-US" dirty="0"/>
                  <a:t> no matter the opponent j’s strategy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∀</m:t>
                      </m:r>
                      <m:r>
                        <a:rPr lang="en-US" b="0" i="1" smtClean="0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,∀</m:t>
                      </m:r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  <m:r>
                        <a:rPr lang="en-US" b="0" i="1" smtClean="0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𝑘</m:t>
                      </m:r>
                      <m:r>
                        <a:rPr lang="en-US" b="0" i="1" smtClean="0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83" y="1600201"/>
                <a:ext cx="11955517" cy="4525963"/>
              </a:xfrm>
              <a:blipFill rotWithShape="0">
                <a:blip r:embed="rId2"/>
                <a:stretch>
                  <a:fillRect l="-1326" t="-1213" r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21038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E4115259-57E9-8C40-9605-A5CE0B58E928}"/>
                  </a:ext>
                </a:extLst>
              </p14:cNvPr>
              <p14:cNvContentPartPr/>
              <p14:nvPr/>
            </p14:nvContentPartPr>
            <p14:xfrm>
              <a:off x="6812280" y="2570040"/>
              <a:ext cx="953280" cy="67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115259-57E9-8C40-9605-A5CE0B58E9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2920" y="2560680"/>
                <a:ext cx="972000" cy="69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531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</p:spPr>
            <p:txBody>
              <a:bodyPr/>
              <a:lstStyle/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For player Alphabet, strategy A’s utilities are the highest compared to B,C,D,E for all of </a:t>
                </a:r>
                <a:r>
                  <a:rPr lang="en-US" dirty="0" err="1"/>
                  <a:t>RomanNum’s</a:t>
                </a:r>
                <a:r>
                  <a:rPr lang="en-US" dirty="0"/>
                  <a:t> strategies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∈{</m:t>
                      </m:r>
                      <m:r>
                        <a:rPr lang="en-US" b="0" i="1" smtClean="0">
                          <a:latin typeface="Cambria Math" charset="0"/>
                        </a:rPr>
                        <m:t>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𝑖𝑖𝑖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𝑖𝑣</m:t>
                      </m:r>
                      <m:r>
                        <a:rPr lang="en-US" b="0" i="1" smtClean="0">
                          <a:latin typeface="Cambria Math" charset="0"/>
                        </a:rPr>
                        <m:t>},∀</m:t>
                      </m:r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𝐴𝑙𝑝h𝑎𝑏𝑒𝑡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1516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BBC8458C-55B8-944F-A205-DF8AA218E544}"/>
                  </a:ext>
                </a:extLst>
              </p14:cNvPr>
              <p14:cNvContentPartPr/>
              <p14:nvPr/>
            </p14:nvContentPartPr>
            <p14:xfrm>
              <a:off x="4061880" y="4545000"/>
              <a:ext cx="2845440" cy="1373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C8458C-55B8-944F-A205-DF8AA218E5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2520" y="4535640"/>
                <a:ext cx="2864160" cy="13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8200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5" y="1600201"/>
            <a:ext cx="11582401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For player Alphabet, strategy A’s utilities are the highest compared to B,C,D,E for all of </a:t>
            </a:r>
            <a:r>
              <a:rPr lang="en-US" dirty="0" err="1"/>
              <a:t>RomanNum’s</a:t>
            </a:r>
            <a:r>
              <a:rPr lang="en-US" dirty="0"/>
              <a:t> strategies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Alphabet should always play 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64048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22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</p:spPr>
            <p:txBody>
              <a:bodyPr/>
              <a:lstStyle/>
              <a:p>
                <a:pPr marL="0" lvl="0" indent="0" defTabSz="914400">
                  <a:spcBef>
                    <a:spcPts val="0"/>
                  </a:spcBef>
                  <a:buNone/>
                  <a:defRPr/>
                </a:pPr>
                <a:r>
                  <a:rPr lang="en-US" dirty="0"/>
                  <a:t>For player </a:t>
                </a:r>
                <a:r>
                  <a:rPr lang="en-US" dirty="0" err="1"/>
                  <a:t>RomanNum</a:t>
                </a:r>
                <a:r>
                  <a:rPr lang="en-US" dirty="0"/>
                  <a:t>, strategy iv’s utilities are the highest compared to </a:t>
                </a:r>
                <a:r>
                  <a:rPr lang="en-US" dirty="0" err="1"/>
                  <a:t>i,ii,iii</a:t>
                </a:r>
                <a:r>
                  <a:rPr lang="en-US" dirty="0"/>
                  <a:t> for all of Alphabet’s strategies</a:t>
                </a:r>
              </a:p>
              <a:p>
                <a:pPr marL="0" lv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∀</m:t>
                      </m:r>
                      <m:r>
                        <a:rPr lang="en-US" i="1">
                          <a:latin typeface="Cambria Math" charset="0"/>
                        </a:rPr>
                        <m:t>𝑗</m:t>
                      </m:r>
                      <m:r>
                        <a:rPr lang="en-US" i="1">
                          <a:latin typeface="Cambria Math" charset="0"/>
                        </a:rPr>
                        <m:t>∈{</m:t>
                      </m:r>
                      <m:r>
                        <a:rPr lang="en-US" b="0" i="1" smtClean="0">
                          <a:latin typeface="Cambria Math" charset="0"/>
                        </a:rPr>
                        <m:t>𝐴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𝐵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𝐶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𝐷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r>
                        <a:rPr lang="en-US" i="1">
                          <a:latin typeface="Cambria Math" charset="0"/>
                        </a:rPr>
                        <m:t>},∀</m:t>
                      </m:r>
                      <m:r>
                        <a:rPr lang="en-US" i="1">
                          <a:latin typeface="Cambria Math" charset="0"/>
                        </a:rPr>
                        <m:t>𝑛</m:t>
                      </m:r>
                      <m:r>
                        <a:rPr lang="en-US" i="1">
                          <a:latin typeface="Cambria Math" charset="0"/>
                        </a:rPr>
                        <m:t>≠</m:t>
                      </m:r>
                      <m:r>
                        <a:rPr lang="en-US" b="0" i="1" smtClean="0">
                          <a:latin typeface="Cambria Math" charset="0"/>
                        </a:rPr>
                        <m:t>𝑖𝑣</m:t>
                      </m:r>
                      <m:r>
                        <a:rPr lang="en-US" i="1">
                          <a:latin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𝑅𝑜𝑚𝑎𝑛𝑁𝑢𝑚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𝑖𝑣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charset="0"/>
                        </a:rPr>
                        <m:t>&gt;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5825" y="1600201"/>
                <a:ext cx="11582401" cy="4525963"/>
              </a:xfrm>
              <a:blipFill rotWithShape="0">
                <a:blip r:embed="rId2"/>
                <a:stretch>
                  <a:fillRect l="-1316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59317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D7F3E7AB-4A43-4A4B-809A-2FD3A1CB8623}"/>
                  </a:ext>
                </a:extLst>
              </p14:cNvPr>
              <p14:cNvContentPartPr/>
              <p14:nvPr/>
            </p14:nvContentPartPr>
            <p14:xfrm>
              <a:off x="3702960" y="4450320"/>
              <a:ext cx="1568880" cy="182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F3E7AB-4A43-4A4B-809A-2FD3A1CB86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3600" y="4440960"/>
                <a:ext cx="1587600" cy="18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33135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Dominant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5" y="1600201"/>
            <a:ext cx="11582401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For player </a:t>
            </a:r>
            <a:r>
              <a:rPr lang="en-US" dirty="0" err="1"/>
              <a:t>RomanNum</a:t>
            </a:r>
            <a:r>
              <a:rPr lang="en-US" dirty="0"/>
              <a:t>, strategy iv’s utilities are the highest compared to </a:t>
            </a:r>
            <a:r>
              <a:rPr lang="en-US" dirty="0" err="1"/>
              <a:t>i,ii,iii</a:t>
            </a:r>
            <a:r>
              <a:rPr lang="en-US" dirty="0"/>
              <a:t> for all of Alphabet’s strategies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/>
              <a:t>RomanNum</a:t>
            </a:r>
            <a:r>
              <a:rPr lang="en-US" dirty="0"/>
              <a:t> should always play iv!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89879"/>
              </p:ext>
            </p:extLst>
          </p:nvPr>
        </p:nvGraphicFramePr>
        <p:xfrm>
          <a:off x="2031999" y="3572046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i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US" dirty="0"/>
                        <a:t>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4</a:t>
                      </a:r>
                      <a:r>
                        <a:rPr lang="en-US" dirty="0"/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</a:t>
                      </a:r>
                      <a:r>
                        <a:rPr lang="en-US" dirty="0"/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iv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</a:t>
                      </a:r>
                      <a:r>
                        <a:rPr lang="en-US" dirty="0"/>
                        <a:t>,7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</a:t>
                      </a:r>
                      <a:r>
                        <a:rPr lang="en-US" dirty="0"/>
                        <a:t>,5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69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6: Is there always a dominant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Yes or No?</a:t>
            </a:r>
          </a:p>
        </p:txBody>
      </p:sp>
    </p:spTree>
    <p:extLst>
      <p:ext uri="{BB962C8B-B14F-4D97-AF65-F5344CB8AC3E}">
        <p14:creationId xmlns:p14="http://schemas.microsoft.com/office/powerpoint/2010/main" val="40676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 Tac Toe</a:t>
            </a:r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</p:cNvCxnSpPr>
          <p:nvPr/>
        </p:nvCxnSpPr>
        <p:spPr>
          <a:xfrm flipH="1">
            <a:off x="7391138" y="2847674"/>
            <a:ext cx="1306173" cy="112203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</p:cNvCxnSpPr>
          <p:nvPr/>
        </p:nvCxnSpPr>
        <p:spPr>
          <a:xfrm>
            <a:off x="8697311" y="2847674"/>
            <a:ext cx="1218692" cy="115955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STATES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OPPONENT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" y="1667315"/>
            <a:ext cx="6057998" cy="43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19" y="3608034"/>
            <a:ext cx="2723738" cy="133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riangle 56"/>
          <p:cNvSpPr/>
          <p:nvPr/>
        </p:nvSpPr>
        <p:spPr>
          <a:xfrm rot="10800000">
            <a:off x="6718336" y="3969710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iangle 59"/>
          <p:cNvSpPr/>
          <p:nvPr/>
        </p:nvSpPr>
        <p:spPr>
          <a:xfrm rot="10800000">
            <a:off x="8240216" y="4012486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iangle 79"/>
          <p:cNvSpPr/>
          <p:nvPr/>
        </p:nvSpPr>
        <p:spPr>
          <a:xfrm rot="10800000">
            <a:off x="9730006" y="3969711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always a dominant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1586347"/>
            <a:ext cx="11582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</a:t>
            </a:r>
            <a:r>
              <a:rPr lang="en-US"/>
              <a:t>! </a:t>
            </a:r>
            <a:r>
              <a:rPr lang="en-US" dirty="0"/>
              <a:t>There is no dominant strategy in Tic Tac Toe, for example.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52303"/>
              </p:ext>
            </p:extLst>
          </p:nvPr>
        </p:nvGraphicFramePr>
        <p:xfrm>
          <a:off x="3231650" y="3073519"/>
          <a:ext cx="5728699" cy="2479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96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1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9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779">
                <a:tc rowSpan="2" gridSpan="2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7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5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</a:t>
                      </a:r>
                      <a:r>
                        <a:rPr lang="en-US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1</a:t>
                      </a:r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9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SCISSORS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830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2641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189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Dilemma: Normal Form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4771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Players {1,2}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as 2 actions {</a:t>
            </a:r>
            <a:r>
              <a:rPr lang="en-US" dirty="0" err="1"/>
              <a:t>Cooperate,Defect</a:t>
            </a:r>
            <a:r>
              <a:rPr lang="en-US" dirty="0"/>
              <a:t>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Utilities in table:</a:t>
            </a:r>
          </a:p>
        </p:txBody>
      </p:sp>
    </p:spTree>
    <p:extLst>
      <p:ext uri="{BB962C8B-B14F-4D97-AF65-F5344CB8AC3E}">
        <p14:creationId xmlns:p14="http://schemas.microsoft.com/office/powerpoint/2010/main" val="1441248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Poll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8436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there a dominant strategy?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07B0B5D8-8A3C-D046-988D-5CCFFF880F15}"/>
                  </a:ext>
                </a:extLst>
              </p14:cNvPr>
              <p14:cNvContentPartPr/>
              <p14:nvPr/>
            </p14:nvContentPartPr>
            <p14:xfrm>
              <a:off x="5758200" y="4436640"/>
              <a:ext cx="3156480" cy="132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7B0B5D8-8A3C-D046-988D-5CCFFF880F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8840" y="4427280"/>
                <a:ext cx="3175200" cy="13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75743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603639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there a dominant strategy? Yes!</a:t>
            </a:r>
          </a:p>
        </p:txBody>
      </p:sp>
    </p:spTree>
    <p:extLst>
      <p:ext uri="{BB962C8B-B14F-4D97-AF65-F5344CB8AC3E}">
        <p14:creationId xmlns:p14="http://schemas.microsoft.com/office/powerpoint/2010/main" val="2207763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49039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there a dominant strategy? Yes!</a:t>
            </a:r>
          </a:p>
        </p:txBody>
      </p:sp>
    </p:spTree>
    <p:extLst>
      <p:ext uri="{BB962C8B-B14F-4D97-AF65-F5344CB8AC3E}">
        <p14:creationId xmlns:p14="http://schemas.microsoft.com/office/powerpoint/2010/main" val="1484182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0362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there a dominant strategy? Yes!</a:t>
            </a:r>
          </a:p>
        </p:txBody>
      </p:sp>
    </p:spTree>
    <p:extLst>
      <p:ext uri="{BB962C8B-B14F-4D97-AF65-F5344CB8AC3E}">
        <p14:creationId xmlns:p14="http://schemas.microsoft.com/office/powerpoint/2010/main" val="3021734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best joint strategy for both prisoners?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7CB3C0A0-EE14-214D-B43A-40C97B9D712A}"/>
                  </a:ext>
                </a:extLst>
              </p14:cNvPr>
              <p14:cNvContentPartPr/>
              <p14:nvPr/>
            </p14:nvContentPartPr>
            <p14:xfrm>
              <a:off x="5522400" y="3969720"/>
              <a:ext cx="3655800" cy="184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B3C0A0-EE14-214D-B43A-40C97B9D71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040" y="3960360"/>
                <a:ext cx="3674520" cy="18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896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66930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joint strategy: prisoners cooperate</a:t>
            </a:r>
          </a:p>
        </p:txBody>
      </p:sp>
    </p:spTree>
    <p:extLst>
      <p:ext uri="{BB962C8B-B14F-4D97-AF65-F5344CB8AC3E}">
        <p14:creationId xmlns:p14="http://schemas.microsoft.com/office/powerpoint/2010/main" val="700965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of Social Welfare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sum of the utilities of the players is the social welfare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SW(C,C) = -2</a:t>
            </a:r>
          </a:p>
          <a:p>
            <a:pPr marL="0" indent="0">
              <a:buNone/>
            </a:pPr>
            <a:r>
              <a:rPr lang="en-US" dirty="0"/>
              <a:t>SW(C,D) = -6</a:t>
            </a:r>
          </a:p>
          <a:p>
            <a:pPr marL="0" indent="0">
              <a:buNone/>
            </a:pPr>
            <a:r>
              <a:rPr lang="en-US" dirty="0"/>
              <a:t>SW(D,D) = -6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0979" y="2757321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9AC9216C-6AD8-BC4E-B710-14164DAC65CD}"/>
                  </a:ext>
                </a:extLst>
              </p14:cNvPr>
              <p14:cNvContentPartPr/>
              <p14:nvPr/>
            </p14:nvContentPartPr>
            <p14:xfrm>
              <a:off x="5771520" y="1055160"/>
              <a:ext cx="3420000" cy="18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C9216C-6AD8-BC4E-B710-14164DAC65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2160" y="1045800"/>
                <a:ext cx="3438720" cy="2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428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in GHC</a:t>
            </a:r>
          </a:p>
        </p:txBody>
      </p:sp>
      <p:sp>
        <p:nvSpPr>
          <p:cNvPr id="42" name="Oval 41"/>
          <p:cNvSpPr/>
          <p:nvPr/>
        </p:nvSpPr>
        <p:spPr>
          <a:xfrm>
            <a:off x="2298153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3023367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 rot="2878109">
            <a:off x="2773195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849468">
            <a:off x="2184945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50600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97143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1595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64213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920065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97034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497034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 rot="19057597">
            <a:off x="3175765" y="3715927"/>
            <a:ext cx="1087820" cy="1193554"/>
            <a:chOff x="2185949" y="3539418"/>
            <a:chExt cx="1087820" cy="1193554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16200000">
            <a:off x="3721753" y="2498197"/>
            <a:ext cx="1087820" cy="1193554"/>
            <a:chOff x="2185949" y="3539418"/>
            <a:chExt cx="1087820" cy="1193554"/>
          </a:xfrm>
        </p:grpSpPr>
        <p:cxnSp>
          <p:nvCxnSpPr>
            <p:cNvPr id="75" name="Straight Arrow Connector 7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4914118" y="3350398"/>
            <a:ext cx="1265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REWARDS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UTILITIES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COSTS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6767" y="4327090"/>
            <a:ext cx="1459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WHEEL SLIP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HIT BUMP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STUCK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02427" y="2351290"/>
            <a:ext cx="14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LOCATIONS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24965" y="263650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MOVE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1296" y="32552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TURN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732871" y="343241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STOP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611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192221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Goal: pick a strategy for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Avenir Book" charset="0"/>
                        <a:cs typeface="Avenir Book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  <a:ea typeface="Avenir Book" charset="0"/>
                        <a:cs typeface="Avenir Book" charset="0"/>
                      </a:rPr>
                      <m:t> </m:t>
                    </m:r>
                  </m:oMath>
                </a14:m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that maximizes </a:t>
                </a:r>
                <a:r>
                  <a:rPr lang="en-US" b="1" i="1" dirty="0">
                    <a:latin typeface="Avenir Book" charset="0"/>
                    <a:ea typeface="Avenir Book" charset="0"/>
                    <a:cs typeface="Avenir Book" charset="0"/>
                  </a:rPr>
                  <a:t>his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  <a:r>
                  <a:rPr lang="en-US" u="sng" dirty="0">
                    <a:latin typeface="Avenir Book" charset="0"/>
                    <a:ea typeface="Avenir Book" charset="0"/>
                    <a:cs typeface="Avenir Book" charset="0"/>
                  </a:rPr>
                  <a:t>utility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	</a:t>
                </a:r>
                <a:r>
                  <a:rPr lang="en-US" b="1" dirty="0">
                    <a:latin typeface="Avenir Book" charset="0"/>
                    <a:ea typeface="Avenir Book" charset="0"/>
                    <a:cs typeface="Avenir Book" charset="0"/>
                  </a:rPr>
                  <a:t>given</a:t>
                </a: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the strategies of the other players 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4525963"/>
              </a:xfrm>
              <a:blipFill rotWithShape="0">
                <a:blip r:embed="rId2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77C0069-01D0-4740-8EFB-8CA3C7BA4893}"/>
                  </a:ext>
                </a:extLst>
              </p14:cNvPr>
              <p14:cNvContentPartPr/>
              <p14:nvPr/>
            </p14:nvContentPartPr>
            <p14:xfrm>
              <a:off x="5859360" y="4161600"/>
              <a:ext cx="2797560" cy="156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7C0069-01D0-4740-8EFB-8CA3C7BA48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0" y="4152240"/>
                <a:ext cx="2816280" cy="157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1670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31427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Each prisoner would profit by switching to defection assuming that the other prisoner continues to cooperate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47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14223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Each prisoner would profit by switching to defection assuming that the other prisoner continues to cooperate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02035" y="5278582"/>
            <a:ext cx="540327" cy="415637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038109" y="4364182"/>
            <a:ext cx="8589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62254" y="4572000"/>
            <a:ext cx="0" cy="665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15753" y="4095246"/>
            <a:ext cx="451158" cy="476754"/>
          </a:xfrm>
          <a:prstGeom prst="rect">
            <a:avLst/>
          </a:prstGeom>
          <a:solidFill>
            <a:schemeClr val="accent3"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38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02198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52909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If they both trust that the other prisoner will cooperate, each should defect. But both defecting results in lower scores!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949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Tragedy of the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Individuals act in their own self-interest contrary to the common good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63082"/>
            <a:ext cx="28448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85" y="3952611"/>
            <a:ext cx="2545715" cy="1786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3778" y="5716366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Political Ads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39" y="3063082"/>
            <a:ext cx="2962710" cy="25183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5159" y="5716366"/>
            <a:ext cx="2799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Nuclear Arms Race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588" y="3063082"/>
            <a:ext cx="2907665" cy="204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36547" y="5716366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venir Book" charset="0"/>
                <a:ea typeface="Avenir Book" charset="0"/>
                <a:cs typeface="Avenir Book" charset="0"/>
              </a:rPr>
              <a:t>CO2 Emissions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67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3570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Nash Equilibria are strategy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where none of the participants benefit from unilaterally changing their decision.</a:t>
                </a:r>
              </a:p>
              <a:p>
                <a:pPr marL="0" indent="0" algn="ctr" defTabSz="914400">
                  <a:spcBef>
                    <a:spcPts val="0"/>
                  </a:spcBef>
                  <a:buNone/>
                </a:pPr>
                <a:endParaRPr lang="en-US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∀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 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≥</m:t>
                      </m:r>
                      <m:sSub>
                        <m:sSub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𝑛𝑒𝑖𝑔h𝑏𝑜𝑟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b="0" i="1" smtClean="0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b="0" i="1" smtClean="0">
                          <a:latin typeface="Cambria Math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l="-1366" t="-1482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2B264E34-D4AD-504F-85F6-DA3C45008807}"/>
                  </a:ext>
                </a:extLst>
              </p14:cNvPr>
              <p14:cNvContentPartPr/>
              <p14:nvPr/>
            </p14:nvContentPartPr>
            <p14:xfrm>
              <a:off x="6190560" y="5194080"/>
              <a:ext cx="2771280" cy="108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B264E34-D4AD-504F-85F6-DA3C450088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1200" y="5184720"/>
                <a:ext cx="2790000" cy="11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021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12914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Nash Equilibria are strategy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  <a:ea typeface="Avenir Book" charset="0"/>
                            <a:cs typeface="Avenir Book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 where none of the participants benefit from unilaterally changing their decision.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l="-1366" t="-1482" r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858000" y="5491527"/>
            <a:ext cx="1116177" cy="1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00649" y="4606636"/>
            <a:ext cx="0" cy="678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874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91835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152909" cy="4525963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buNone/>
            </a:pP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NOT A NASH EQUILIBRIUM - participants benefit from unilaterally changing their decision.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38109" y="4364182"/>
            <a:ext cx="8589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62254" y="4572000"/>
            <a:ext cx="0" cy="6650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238E8552-BEFF-D54F-807D-5E6BC6FCC00F}"/>
                  </a:ext>
                </a:extLst>
              </p14:cNvPr>
              <p14:cNvContentPartPr/>
              <p14:nvPr/>
            </p14:nvContentPartPr>
            <p14:xfrm>
              <a:off x="5616000" y="4037760"/>
              <a:ext cx="743760" cy="126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8E8552-BEFF-D54F-807D-5E6BC6FCC0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6640" y="4028400"/>
                <a:ext cx="762480" cy="12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10038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22752"/>
              </p:ext>
            </p:extLst>
          </p:nvPr>
        </p:nvGraphicFramePr>
        <p:xfrm>
          <a:off x="2717262" y="2699452"/>
          <a:ext cx="6757476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04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9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5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3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PRISONER </a:t>
                      </a:r>
                      <a:r>
                        <a:rPr lang="en-US" sz="2500" baseline="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Cooperate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-3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</p:spPr>
            <p:txBody>
              <a:bodyPr/>
              <a:lstStyle/>
              <a:p>
                <a:pPr marL="0" indent="0" algn="ctr" defTabSz="914400">
                  <a:spcBef>
                    <a:spcPts val="0"/>
                  </a:spcBef>
                  <a:buNone/>
                </a:pPr>
                <a:r>
                  <a:rPr lang="en-US" dirty="0">
                    <a:latin typeface="Avenir Book" charset="0"/>
                    <a:ea typeface="Avenir Book" charset="0"/>
                    <a:cs typeface="Avenir Book" charset="0"/>
                  </a:rPr>
                  <a:t>Strict Nash Equilibria are Nash Equilibria where the ”neighbor” strategy profiles have strictly less utility (&lt;u)</a:t>
                </a:r>
              </a:p>
              <a:p>
                <a:pPr marL="0" indent="0" algn="ctr" defTabSz="914400">
                  <a:spcBef>
                    <a:spcPts val="0"/>
                  </a:spcBef>
                  <a:buNone/>
                </a:pPr>
                <a:endParaRPr lang="en-US" dirty="0"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∀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𝑖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 </m:t>
                      </m:r>
                      <m:sSub>
                        <m:sSub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&gt;</m:t>
                      </m:r>
                      <m:sSub>
                        <m:sSub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𝑢</m:t>
                          </m:r>
                        </m:e>
                        <m:sub>
                          <m: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  <m:t>𝑖</m:t>
                          </m:r>
                        </m:sub>
                      </m:sSub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(</m:t>
                      </m:r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𝑛𝑒𝑖𝑔h𝑏𝑜𝑟</m:t>
                      </m:r>
                      <m:d>
                        <m:dPr>
                          <m:ctrlPr>
                            <a:rPr lang="en-US" sz="3000" i="1">
                              <a:latin typeface="Cambria Math" charset="0"/>
                              <a:ea typeface="Avenir Book" charset="0"/>
                              <a:cs typeface="Avenir Book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</m:ctrlPr>
                            </m:accPr>
                            <m:e>
                              <m:r>
                                <a:rPr lang="en-US" sz="3000" i="1">
                                  <a:latin typeface="Cambria Math" charset="0"/>
                                  <a:ea typeface="Avenir Book" charset="0"/>
                                  <a:cs typeface="Avenir Book" charset="0"/>
                                </a:rPr>
                                <m:t>𝑠</m:t>
                              </m:r>
                            </m:e>
                          </m:acc>
                        </m:e>
                      </m:d>
                      <m:r>
                        <a:rPr lang="en-US" sz="3000" i="1">
                          <a:latin typeface="Cambria Math" charset="0"/>
                          <a:ea typeface="Avenir Book" charset="0"/>
                          <a:cs typeface="Avenir Book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1"/>
                <a:ext cx="11152909" cy="4525963"/>
              </a:xfrm>
              <a:blipFill rotWithShape="0"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6858000" y="5491527"/>
            <a:ext cx="1116177" cy="13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500649" y="4606636"/>
            <a:ext cx="0" cy="678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01257E77-87F4-EC43-8714-B4B3AFB9A31E}"/>
                  </a:ext>
                </a:extLst>
              </p14:cNvPr>
              <p14:cNvContentPartPr/>
              <p14:nvPr/>
            </p14:nvContentPartPr>
            <p14:xfrm>
              <a:off x="1831680" y="1116000"/>
              <a:ext cx="2635920" cy="2583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257E77-87F4-EC43-8714-B4B3AFB9A3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2320" y="1106640"/>
                <a:ext cx="2654640" cy="260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4973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Professor’s Dilemma!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05651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53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Fortune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688" y="2042275"/>
            <a:ext cx="6070600" cy="3416300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3" name="Straight Arrow Connector 92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7" name="Straight Arrow Connector 96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4932046" y="3350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$$$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1846" y="441107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WHEEL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OUTCOME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20355" y="235129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PUZZLE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942893" y="261857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SPIN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95409" y="32552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BUY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51894" y="3442731"/>
            <a:ext cx="8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6158537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7: What is/are the Nash Equilibrium?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9946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7: Nash Equilibrium Example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07323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543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7.5: Which are Strict Nash Equilibria?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9946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7FD2699-BF9F-3A42-92E7-D08E1BB0A2C2}"/>
                  </a:ext>
                </a:extLst>
              </p14:cNvPr>
              <p14:cNvContentPartPr/>
              <p14:nvPr/>
            </p14:nvContentPartPr>
            <p14:xfrm>
              <a:off x="5853600" y="4639680"/>
              <a:ext cx="3141360" cy="153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FD2699-BF9F-3A42-92E7-D08E1BB0A2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4240" y="4630320"/>
                <a:ext cx="3160080" cy="15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0559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 Nash Equilibria?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8895" y="1781546"/>
            <a:ext cx="81142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latin typeface="Avenir Book" charset="0"/>
                <a:ea typeface="Avenir Book" charset="0"/>
                <a:cs typeface="Avenir Book" charset="0"/>
              </a:rPr>
              <a:t>Effort/Study is a Strict NE, Slack/Games is not!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74489"/>
              </p:ext>
            </p:extLst>
          </p:nvPr>
        </p:nvGraphicFramePr>
        <p:xfrm>
          <a:off x="3449781" y="2699452"/>
          <a:ext cx="6024957" cy="3368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3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7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6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2860">
                <a:tc rowSpan="2" gridSpan="2">
                  <a:txBody>
                    <a:bodyPr/>
                    <a:lstStyle/>
                    <a:p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5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449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Professor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Effort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1000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,1000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Slack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-10,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4330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Pure Nash Equilibria have a pure strategy</a:t>
            </a:r>
          </a:p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989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66514"/>
              </p:ext>
            </p:extLst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5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Option 3: Remove a strictly </a:t>
            </a:r>
            <a:r>
              <a:rPr lang="en-US" i="1" dirty="0">
                <a:solidFill>
                  <a:schemeClr val="accent2"/>
                </a:solidFill>
              </a:rPr>
              <a:t>dominated</a:t>
            </a:r>
            <a:r>
              <a:rPr lang="en-US" dirty="0">
                <a:solidFill>
                  <a:schemeClr val="accent2"/>
                </a:solidFill>
              </a:rPr>
              <a:t> strategy and </a:t>
            </a:r>
            <a:r>
              <a:rPr lang="en-US" dirty="0" err="1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86543" y="5084618"/>
            <a:ext cx="316201" cy="1398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9962" y="5084618"/>
            <a:ext cx="316201" cy="13980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99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952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Option 3: Remove a strictly </a:t>
            </a:r>
            <a:r>
              <a:rPr lang="en-US" i="1" dirty="0">
                <a:solidFill>
                  <a:schemeClr val="accent2"/>
                </a:solidFill>
              </a:rPr>
              <a:t>dominated</a:t>
            </a:r>
            <a:r>
              <a:rPr lang="en-US" dirty="0">
                <a:solidFill>
                  <a:schemeClr val="accent2"/>
                </a:solidFill>
              </a:rPr>
              <a:t> strategy and </a:t>
            </a:r>
            <a:r>
              <a:rPr lang="en-US" dirty="0" err="1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64774" y="6094766"/>
            <a:ext cx="1431226" cy="346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64774" y="5653175"/>
            <a:ext cx="1431226" cy="3042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103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5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Fortune</a:t>
            </a:r>
          </a:p>
        </p:txBody>
      </p:sp>
      <p:sp>
        <p:nvSpPr>
          <p:cNvPr id="25" name="Oval 24"/>
          <p:cNvSpPr/>
          <p:nvPr/>
        </p:nvSpPr>
        <p:spPr>
          <a:xfrm>
            <a:off x="8334704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79021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90387" y="4041228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8232228" y="2027868"/>
            <a:ext cx="930166" cy="81980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30" idx="3"/>
            <a:endCxn id="28" idx="7"/>
          </p:cNvCxnSpPr>
          <p:nvPr/>
        </p:nvCxnSpPr>
        <p:spPr>
          <a:xfrm flipH="1">
            <a:off x="7498030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  <a:endCxn id="25" idx="0"/>
          </p:cNvCxnSpPr>
          <p:nvPr/>
        </p:nvCxnSpPr>
        <p:spPr>
          <a:xfrm>
            <a:off x="8697311" y="2847674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3"/>
            <a:endCxn id="29" idx="1"/>
          </p:cNvCxnSpPr>
          <p:nvPr/>
        </p:nvCxnSpPr>
        <p:spPr>
          <a:xfrm>
            <a:off x="8697311" y="2847674"/>
            <a:ext cx="1199281" cy="1299759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27129" y="225310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PUZZLE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316320" y="323755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ACTIONS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6637283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214252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214252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143311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720280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720280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9618118" y="4766442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195087" y="4766442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95087" y="4766442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19241" y="605395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$$$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373874" y="456832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WHEEL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OUTCOMES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85143" y="16673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GAME TREE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316081" y="2695981"/>
            <a:ext cx="725214" cy="7252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Arrow 79"/>
          <p:cNvSpPr/>
          <p:nvPr/>
        </p:nvSpPr>
        <p:spPr>
          <a:xfrm>
            <a:off x="3041295" y="2863648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2878109">
            <a:off x="2791123" y="3418199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 rot="5849468">
            <a:off x="2202873" y="3555486"/>
            <a:ext cx="662152" cy="389879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2568528" y="288817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115071" y="352931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29523" y="284640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82141" y="369978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1937993" y="4069120"/>
            <a:ext cx="57697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514962" y="4069120"/>
            <a:ext cx="0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514962" y="4069120"/>
            <a:ext cx="510851" cy="119355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 rot="19057597">
            <a:off x="3193693" y="3715927"/>
            <a:ext cx="1087820" cy="1193554"/>
            <a:chOff x="2185949" y="3539418"/>
            <a:chExt cx="1087820" cy="1193554"/>
          </a:xfrm>
        </p:grpSpPr>
        <p:cxnSp>
          <p:nvCxnSpPr>
            <p:cNvPr id="91" name="Straight Arrow Connector 90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3739681" y="2498197"/>
            <a:ext cx="1087820" cy="1193554"/>
            <a:chOff x="2185949" y="3539418"/>
            <a:chExt cx="1087820" cy="1193554"/>
          </a:xfrm>
        </p:grpSpPr>
        <p:cxnSp>
          <p:nvCxnSpPr>
            <p:cNvPr id="95" name="Straight Arrow Connector 94"/>
            <p:cNvCxnSpPr/>
            <p:nvPr/>
          </p:nvCxnSpPr>
          <p:spPr>
            <a:xfrm flipH="1">
              <a:off x="2185949" y="3539418"/>
              <a:ext cx="57697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762918" y="3539418"/>
              <a:ext cx="0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2762918" y="3539418"/>
              <a:ext cx="510851" cy="1193554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4932046" y="33503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$$$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61846" y="441107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WHEEL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OUTCOME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220355" y="235129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PUZZLE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42893" y="261857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SPIN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95409" y="325520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BUY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651894" y="3442731"/>
            <a:ext cx="87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SOLVE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75896" y="1658536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MARKOV DECISION PROCESSES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A8A84DF1-32A1-8649-ACE4-DD394744BBCA}"/>
                  </a:ext>
                </a:extLst>
              </p14:cNvPr>
              <p14:cNvContentPartPr/>
              <p14:nvPr/>
            </p14:nvContentPartPr>
            <p14:xfrm>
              <a:off x="6211800" y="3876840"/>
              <a:ext cx="1857240" cy="220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A84DF1-32A1-8649-ACE4-DD394744BB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2440" y="3867480"/>
                <a:ext cx="1875960" cy="22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5185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>
                <a:solidFill>
                  <a:schemeClr val="accent2"/>
                </a:solidFill>
              </a:rPr>
              <a:t>Option 2: Find a </a:t>
            </a:r>
            <a:r>
              <a:rPr lang="en-US" i="1" dirty="0">
                <a:solidFill>
                  <a:schemeClr val="accent2"/>
                </a:solidFill>
              </a:rPr>
              <a:t>dominating</a:t>
            </a:r>
            <a:r>
              <a:rPr lang="en-US" dirty="0">
                <a:solidFill>
                  <a:schemeClr val="accent2"/>
                </a:solidFill>
              </a:rPr>
              <a:t> strategy and eliminate all other row or columns and </a:t>
            </a:r>
            <a:r>
              <a:rPr lang="en-US" dirty="0" err="1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033344" y="5112327"/>
            <a:ext cx="316201" cy="913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94057" y="5112327"/>
            <a:ext cx="316201" cy="9131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5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36810"/>
              </p:ext>
            </p:extLst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8853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>
                <a:solidFill>
                  <a:schemeClr val="accent2"/>
                </a:solidFill>
              </a:rPr>
              <a:t>Option 2: Find a </a:t>
            </a:r>
            <a:r>
              <a:rPr lang="en-US" i="1" dirty="0">
                <a:solidFill>
                  <a:schemeClr val="accent2"/>
                </a:solidFill>
              </a:rPr>
              <a:t>dominating</a:t>
            </a:r>
            <a:r>
              <a:rPr lang="en-US" dirty="0">
                <a:solidFill>
                  <a:schemeClr val="accent2"/>
                </a:solidFill>
              </a:rPr>
              <a:t> strategy and eliminate all other row or columns and </a:t>
            </a:r>
            <a:r>
              <a:rPr lang="en-US" dirty="0" err="1">
                <a:solidFill>
                  <a:schemeClr val="accent2"/>
                </a:solidFill>
              </a:rPr>
              <a:t>recurse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8695004" y="5648435"/>
            <a:ext cx="1431226" cy="346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14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Pure Nash Equilibrium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55811" y="4653894"/>
          <a:ext cx="2916208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8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5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974006" y="4653894"/>
          <a:ext cx="22195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655892" y="5483413"/>
            <a:ext cx="281651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603085"/>
              </p:ext>
            </p:extLst>
          </p:nvPr>
        </p:nvGraphicFramePr>
        <p:xfrm>
          <a:off x="10442750" y="4649154"/>
          <a:ext cx="139930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360727" cy="4525963"/>
          </a:xfrm>
        </p:spPr>
        <p:txBody>
          <a:bodyPr/>
          <a:lstStyle/>
          <a:p>
            <a:r>
              <a:rPr lang="en-US" dirty="0"/>
              <a:t>Option 1: Examine each state and determine if it fits the criteria</a:t>
            </a:r>
          </a:p>
          <a:p>
            <a:r>
              <a:rPr lang="en-US" dirty="0"/>
              <a:t>Option 2: Find a </a:t>
            </a:r>
            <a:r>
              <a:rPr lang="en-US" i="1" dirty="0"/>
              <a:t>dominating</a:t>
            </a:r>
            <a:r>
              <a:rPr lang="en-US" dirty="0"/>
              <a:t> strategy and eliminate all other row or columns and </a:t>
            </a:r>
            <a:r>
              <a:rPr lang="en-US" dirty="0" err="1"/>
              <a:t>recurse</a:t>
            </a:r>
            <a:endParaRPr lang="en-US" dirty="0"/>
          </a:p>
          <a:p>
            <a:r>
              <a:rPr lang="en-US" dirty="0"/>
              <a:t>Option 3: Remove a strictly </a:t>
            </a:r>
            <a:r>
              <a:rPr lang="en-US" i="1" dirty="0"/>
              <a:t>dominated</a:t>
            </a:r>
            <a:r>
              <a:rPr lang="en-US" dirty="0"/>
              <a:t> strategy and </a:t>
            </a:r>
            <a:r>
              <a:rPr lang="en-US" dirty="0" err="1"/>
              <a:t>recurse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8433419" y="547867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693775" y="4653894"/>
          <a:ext cx="143245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516592" y="4653894"/>
          <a:ext cx="186066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8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50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261861" y="5483413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10192947" y="5478672"/>
            <a:ext cx="198567" cy="16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82350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1174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446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28566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2,10</a:t>
                      </a:r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5,3</a:t>
                      </a:r>
                    </a:p>
                  </a:txBody>
                  <a:tcPr anchor="ctr"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6,7</a:t>
                      </a:r>
                    </a:p>
                  </a:txBody>
                  <a:tcPr anchor="ctr">
                    <a:solidFill>
                      <a:schemeClr val="accent4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9,5</a:t>
                      </a:r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7,5</a:t>
                      </a:r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solidFill>
                      <a:schemeClr val="accent2"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0998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70760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938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5120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4073236" y="5292436"/>
            <a:ext cx="0" cy="62345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17076" y="5817737"/>
            <a:ext cx="675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No longer strict dominant strategies!</a:t>
            </a: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9128707" y="5001514"/>
            <a:ext cx="1164501" cy="1093222"/>
          </a:xfrm>
          <a:prstGeom prst="bentConnector3">
            <a:avLst>
              <a:gd name="adj1" fmla="val 174923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98173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56509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4508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Nash Equilibrium Example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90215"/>
              </p:ext>
            </p:extLst>
          </p:nvPr>
        </p:nvGraphicFramePr>
        <p:xfrm>
          <a:off x="2031999" y="2269718"/>
          <a:ext cx="8128002" cy="29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21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1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6,7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9,5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8,5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088763" y="2521527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16005" y="2521526"/>
            <a:ext cx="293238" cy="30606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76360" y="522189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6005" y="5755439"/>
            <a:ext cx="49295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accent2"/>
                </a:solidFill>
                <a:latin typeface="Avenir Book" charset="0"/>
                <a:ea typeface="Avenir Book" charset="0"/>
                <a:cs typeface="Avenir Book" charset="0"/>
              </a:rPr>
              <a:t>D is strictly dominated by A</a:t>
            </a:r>
          </a:p>
        </p:txBody>
      </p:sp>
    </p:spTree>
    <p:extLst>
      <p:ext uri="{BB962C8B-B14F-4D97-AF65-F5344CB8AC3E}">
        <p14:creationId xmlns:p14="http://schemas.microsoft.com/office/powerpoint/2010/main" val="1768089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52100</TotalTime>
  <Words>6251</Words>
  <Application>Microsoft Macintosh PowerPoint</Application>
  <PresentationFormat>Widescreen</PresentationFormat>
  <Paragraphs>2205</Paragraphs>
  <Slides>128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4" baseType="lpstr">
      <vt:lpstr>Avenir Book</vt:lpstr>
      <vt:lpstr>Avenir Light</vt:lpstr>
      <vt:lpstr>Calibri</vt:lpstr>
      <vt:lpstr>Cambria Math</vt:lpstr>
      <vt:lpstr>Arial</vt:lpstr>
      <vt:lpstr>Office Theme</vt:lpstr>
      <vt:lpstr>AI: Representation and Problem Solving </vt:lpstr>
      <vt:lpstr>Announcements</vt:lpstr>
      <vt:lpstr>Autonomous Agents 15-482</vt:lpstr>
      <vt:lpstr>Nils Nilsson (1933-2019)</vt:lpstr>
      <vt:lpstr>Representing Actions in the World</vt:lpstr>
      <vt:lpstr>Tic Tac Toe</vt:lpstr>
      <vt:lpstr>Navigating in GHC</vt:lpstr>
      <vt:lpstr>Wheel Of Fortune</vt:lpstr>
      <vt:lpstr>Wheel Of Fortune</vt:lpstr>
      <vt:lpstr>15-381 Exam</vt:lpstr>
      <vt:lpstr>Decision Theory and Game Theory</vt:lpstr>
      <vt:lpstr>History of Game Theory</vt:lpstr>
      <vt:lpstr>Games: Extensive Form</vt:lpstr>
      <vt:lpstr>Decisions: Extensive Form</vt:lpstr>
      <vt:lpstr>Alternative: Normal Form</vt:lpstr>
      <vt:lpstr>Studying – Normal Form Game</vt:lpstr>
      <vt:lpstr>Studying – Normal Form Game</vt:lpstr>
      <vt:lpstr>Studying - Actions and Utilities</vt:lpstr>
      <vt:lpstr>Studying - Actions and Utilities</vt:lpstr>
      <vt:lpstr>Action/Utility Notation </vt:lpstr>
      <vt:lpstr>Questions you can ask…</vt:lpstr>
      <vt:lpstr>Questions you can ask…</vt:lpstr>
      <vt:lpstr>Questions you can ask…</vt:lpstr>
      <vt:lpstr>Strategies</vt:lpstr>
      <vt:lpstr>Pure vs Mixed Strategies</vt:lpstr>
      <vt:lpstr>Strategies</vt:lpstr>
      <vt:lpstr>Calculating Utilities of Pure Strategies</vt:lpstr>
      <vt:lpstr>Calculating Utilities of Pure Strategies</vt:lpstr>
      <vt:lpstr>Calculating Utilities of Pure Strategies</vt:lpstr>
      <vt:lpstr>Calculating Utilities of Pure Strategies</vt:lpstr>
      <vt:lpstr>Calculating Utilities of Pure Strategies</vt:lpstr>
      <vt:lpstr>Calculating Utilities of Mixed Strategies</vt:lpstr>
      <vt:lpstr>Calculating Utilities of Mixed Strategies</vt:lpstr>
      <vt:lpstr>Calculating Utilities of Mixed Strategies</vt:lpstr>
      <vt:lpstr>Calculating Utilities of Mixed Strategies</vt:lpstr>
      <vt:lpstr>Grocery Shopping Transportation Decision</vt:lpstr>
      <vt:lpstr>Polls 1 and 2</vt:lpstr>
      <vt:lpstr>Poll 3</vt:lpstr>
      <vt:lpstr>Poll 4</vt:lpstr>
      <vt:lpstr>Poll 5</vt:lpstr>
      <vt:lpstr>Game Theory</vt:lpstr>
      <vt:lpstr>Game: Rock, Paper, Scissors</vt:lpstr>
      <vt:lpstr>Game: Rock, Paper, Scissors</vt:lpstr>
      <vt:lpstr>Joint Utilities</vt:lpstr>
      <vt:lpstr>Joint Utilities</vt:lpstr>
      <vt:lpstr>Poll 5</vt:lpstr>
      <vt:lpstr>Normal Form Notation </vt:lpstr>
      <vt:lpstr>Normal Form Notation</vt:lpstr>
      <vt:lpstr>Strategies for Games</vt:lpstr>
      <vt:lpstr>Strategies for Games</vt:lpstr>
      <vt:lpstr>Zero-Sum Games</vt:lpstr>
      <vt:lpstr>Zero-Sum Games</vt:lpstr>
      <vt:lpstr>Dominant Strategies</vt:lpstr>
      <vt:lpstr>Dominant Strategies</vt:lpstr>
      <vt:lpstr>Dominant Strategies</vt:lpstr>
      <vt:lpstr>Dominant Strategies</vt:lpstr>
      <vt:lpstr>Dominant Strategies</vt:lpstr>
      <vt:lpstr>Dominant Strategies</vt:lpstr>
      <vt:lpstr>Poll 6: Is there always a dominant strategy?</vt:lpstr>
      <vt:lpstr>Is there always a dominant strategy?</vt:lpstr>
      <vt:lpstr>Prisoner’s Dilemma </vt:lpstr>
      <vt:lpstr>Prisoner’s Dilemma: Normal Form </vt:lpstr>
      <vt:lpstr>Prisoner’s Dilemma Poll </vt:lpstr>
      <vt:lpstr>Prisoner’s Dilemma </vt:lpstr>
      <vt:lpstr>Prisoner’s Dilemma </vt:lpstr>
      <vt:lpstr>Prisoner’s Dilemma </vt:lpstr>
      <vt:lpstr>Prisoner’s Dilemma </vt:lpstr>
      <vt:lpstr>Prisoner’s Dilemma </vt:lpstr>
      <vt:lpstr>Measure of Social Welfare</vt:lpstr>
      <vt:lpstr>Prisoner’s Dilemma </vt:lpstr>
      <vt:lpstr>Prisoner’s Dilemma </vt:lpstr>
      <vt:lpstr>Prisoner’s Dilemma </vt:lpstr>
      <vt:lpstr>Prisoner’s Dilemma </vt:lpstr>
      <vt:lpstr>Tragedy of the Commons</vt:lpstr>
      <vt:lpstr>Nash Equilibrium</vt:lpstr>
      <vt:lpstr>Nash Equilibrium</vt:lpstr>
      <vt:lpstr>Nash Equilibrium</vt:lpstr>
      <vt:lpstr>Strict Nash Equilibrium</vt:lpstr>
      <vt:lpstr>Professor’s Dilemma!</vt:lpstr>
      <vt:lpstr>Poll 7: What is/are the Nash Equilibrium?</vt:lpstr>
      <vt:lpstr>Poll 7: Nash Equilibrium Example</vt:lpstr>
      <vt:lpstr>Poll 7.5: Which are Strict Nash Equilibria?</vt:lpstr>
      <vt:lpstr>Strict Nash Equilibria? 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a Pure Nash Equilibrium</vt:lpstr>
      <vt:lpstr>Finding Nash Equilibrium Example 1</vt:lpstr>
      <vt:lpstr>Finding Nash Equilibrium Example 1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Finding Nash Equilibrium Example 2</vt:lpstr>
      <vt:lpstr>Rock, Paper, Scissors – Nash Equlibrium?</vt:lpstr>
      <vt:lpstr>Rock, Paper, Scissors – Not with pure strategies!</vt:lpstr>
      <vt:lpstr>Nash Equilibria always exist in finite games</vt:lpstr>
      <vt:lpstr>Calculating Utilities of Mixed Strategies</vt:lpstr>
      <vt:lpstr>Calculating Utilities of Mixed Strategies</vt:lpstr>
      <vt:lpstr>P1 Utility of P1=(½, ½, 0), P2=(0, ½, ½)</vt:lpstr>
      <vt:lpstr>Poll 8: U1? P1=(1/3, 1/3, 1/3), P2=(1/3, 1/3, 1/3)</vt:lpstr>
      <vt:lpstr>Poll 8: U1? P1=(1/3, 1/3, 1/3), P2=(1/3, 1/3, 1/3)</vt:lpstr>
      <vt:lpstr>Is this a mixed strategy equilibrium? </vt:lpstr>
      <vt:lpstr>Is this a mixed strategy equilibrium? </vt:lpstr>
      <vt:lpstr>Finding the Mixed Strategy Nash Equilibrium</vt:lpstr>
      <vt:lpstr>Finding the Mixed Strategy Nash Equilibrium</vt:lpstr>
      <vt:lpstr>Finding the Mixed Strategy Nash Equilibrium</vt:lpstr>
      <vt:lpstr>Another Mixed Strategy NE</vt:lpstr>
      <vt:lpstr>Other Properties of Strategies</vt:lpstr>
      <vt:lpstr>Correlated Equilibrium</vt:lpstr>
      <vt:lpstr>Solving for Correlated Equilibrium</vt:lpstr>
      <vt:lpstr>Pareto Optimal and Pareto Dominated</vt:lpstr>
      <vt:lpstr>Summary</vt:lpstr>
    </vt:vector>
  </TitlesOfParts>
  <Company>Carnegie Mellon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Planning</dc:title>
  <dc:creator>Stephanie Rosenthal</dc:creator>
  <cp:lastModifiedBy>Rosenthal, Stephanie</cp:lastModifiedBy>
  <cp:revision>1253</cp:revision>
  <cp:lastPrinted>2019-02-28T12:54:40Z</cp:lastPrinted>
  <dcterms:created xsi:type="dcterms:W3CDTF">2017-03-02T14:58:51Z</dcterms:created>
  <dcterms:modified xsi:type="dcterms:W3CDTF">2019-04-25T20:35:24Z</dcterms:modified>
</cp:coreProperties>
</file>